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4" r:id="rId2"/>
    <p:sldId id="273" r:id="rId3"/>
    <p:sldId id="272" r:id="rId4"/>
    <p:sldId id="267" r:id="rId5"/>
    <p:sldId id="266" r:id="rId6"/>
    <p:sldId id="268" r:id="rId7"/>
    <p:sldId id="269" r:id="rId8"/>
    <p:sldId id="270" r:id="rId9"/>
    <p:sldId id="271" r:id="rId10"/>
    <p:sldId id="27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Rectangle 13">
            <a:extLst>
              <a:ext uri="{FF2B5EF4-FFF2-40B4-BE49-F238E27FC236}">
                <a16:creationId xmlns:a16="http://schemas.microsoft.com/office/drawing/2014/main" id="{485ABFCE-BFB3-4B89-51F5-288AB551BA3E}"/>
              </a:ext>
            </a:extLst>
          </p:cNvPr>
          <p:cNvSpPr/>
          <p:nvPr/>
        </p:nvSpPr>
        <p:spPr>
          <a:xfrm>
            <a:off x="160916" y="157605"/>
            <a:ext cx="11870164" cy="6542788"/>
          </a:xfrm>
          <a:prstGeom prst="rect">
            <a:avLst/>
          </a:prstGeom>
          <a:solidFill>
            <a:srgbClr val="E0DCE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3" name="Title 1">
            <a:extLst>
              <a:ext uri="{FF2B5EF4-FFF2-40B4-BE49-F238E27FC236}">
                <a16:creationId xmlns:a16="http://schemas.microsoft.com/office/drawing/2014/main" id="{D127ADBD-DEE4-2F6D-F1E8-B7BF830DF3B0}"/>
              </a:ext>
            </a:extLst>
          </p:cNvPr>
          <p:cNvSpPr txBox="1">
            <a:spLocks noGrp="1"/>
          </p:cNvSpPr>
          <p:nvPr>
            <p:ph type="ctrTitle"/>
          </p:nvPr>
        </p:nvSpPr>
        <p:spPr>
          <a:xfrm>
            <a:off x="2035134" y="1066803"/>
            <a:ext cx="8112364" cy="2073118"/>
          </a:xfrm>
        </p:spPr>
        <p:txBody>
          <a:bodyPr anchorCtr="1"/>
          <a:lstStyle>
            <a:lvl1pPr algn="ctr">
              <a:defRPr sz="2800" cap="all" spc="390"/>
            </a:lvl1pPr>
          </a:lstStyle>
          <a:p>
            <a:pPr lvl="0"/>
            <a:r>
              <a:rPr lang="en-US"/>
              <a:t>CLICK TO EDIT MASTER TITLE STYLE</a:t>
            </a:r>
          </a:p>
        </p:txBody>
      </p:sp>
      <p:sp>
        <p:nvSpPr>
          <p:cNvPr id="4" name="Subtitle 2">
            <a:extLst>
              <a:ext uri="{FF2B5EF4-FFF2-40B4-BE49-F238E27FC236}">
                <a16:creationId xmlns:a16="http://schemas.microsoft.com/office/drawing/2014/main" id="{A98B4EAF-6A60-1938-BC0B-ABCB55CA2A18}"/>
              </a:ext>
            </a:extLst>
          </p:cNvPr>
          <p:cNvSpPr txBox="1">
            <a:spLocks noGrp="1"/>
          </p:cNvSpPr>
          <p:nvPr>
            <p:ph type="subTitle" idx="1"/>
          </p:nvPr>
        </p:nvSpPr>
        <p:spPr>
          <a:xfrm>
            <a:off x="2175805" y="4876806"/>
            <a:ext cx="7821640" cy="1028700"/>
          </a:xfrm>
        </p:spPr>
        <p:txBody>
          <a:bodyPr anchorCtr="1"/>
          <a:lstStyle>
            <a:lvl1pPr algn="ctr">
              <a:lnSpc>
                <a:spcPct val="100000"/>
              </a:lnSpc>
              <a:defRPr/>
            </a:lvl1pPr>
          </a:lstStyle>
          <a:p>
            <a:pPr lvl="0"/>
            <a:r>
              <a:rPr lang="en-US"/>
              <a:t>Click to edit Master subtitle style</a:t>
            </a:r>
          </a:p>
        </p:txBody>
      </p:sp>
      <p:sp>
        <p:nvSpPr>
          <p:cNvPr id="5" name="Date Placeholder 3">
            <a:extLst>
              <a:ext uri="{FF2B5EF4-FFF2-40B4-BE49-F238E27FC236}">
                <a16:creationId xmlns:a16="http://schemas.microsoft.com/office/drawing/2014/main" id="{8A1ABE22-5D4C-0573-194A-95C84A63B203}"/>
              </a:ext>
            </a:extLst>
          </p:cNvPr>
          <p:cNvSpPr txBox="1">
            <a:spLocks noGrp="1"/>
          </p:cNvSpPr>
          <p:nvPr>
            <p:ph type="dt" sz="half" idx="7"/>
          </p:nvPr>
        </p:nvSpPr>
        <p:spPr>
          <a:xfrm>
            <a:off x="354842" y="6245031"/>
            <a:ext cx="2659376" cy="365129"/>
          </a:xfrm>
        </p:spPr>
        <p:txBody>
          <a:bodyPr/>
          <a:lstStyle>
            <a:lvl1pPr>
              <a:defRPr/>
            </a:lvl1pPr>
          </a:lstStyle>
          <a:p>
            <a:pPr lvl="0"/>
            <a:fld id="{128ED5DD-219D-44EB-8441-2CB6E562C7A5}" type="datetime1">
              <a:rPr lang="en-US"/>
              <a:pPr lvl="0"/>
              <a:t>4/20/2022</a:t>
            </a:fld>
            <a:endParaRPr lang="en-US"/>
          </a:p>
        </p:txBody>
      </p:sp>
      <p:sp>
        <p:nvSpPr>
          <p:cNvPr id="6" name="Footer Placeholder 4">
            <a:extLst>
              <a:ext uri="{FF2B5EF4-FFF2-40B4-BE49-F238E27FC236}">
                <a16:creationId xmlns:a16="http://schemas.microsoft.com/office/drawing/2014/main" id="{B202B339-C2F0-E4FE-040C-72E77AB37424}"/>
              </a:ext>
            </a:extLst>
          </p:cNvPr>
          <p:cNvSpPr txBox="1">
            <a:spLocks noGrp="1"/>
          </p:cNvSpPr>
          <p:nvPr>
            <p:ph type="ftr" sz="quarter" idx="9"/>
          </p:nvPr>
        </p:nvSpPr>
        <p:spPr>
          <a:xfrm>
            <a:off x="7279968" y="6245352"/>
            <a:ext cx="4114800" cy="365129"/>
          </a:xfrm>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8171DAF4-1D82-CE0A-3CCA-22F935301462}"/>
              </a:ext>
            </a:extLst>
          </p:cNvPr>
          <p:cNvSpPr txBox="1">
            <a:spLocks noGrp="1"/>
          </p:cNvSpPr>
          <p:nvPr>
            <p:ph type="sldNum" sz="quarter" idx="8"/>
          </p:nvPr>
        </p:nvSpPr>
        <p:spPr>
          <a:xfrm>
            <a:off x="11394768" y="6245031"/>
            <a:ext cx="524490" cy="365129"/>
          </a:xfrm>
        </p:spPr>
        <p:txBody>
          <a:bodyPr/>
          <a:lstStyle>
            <a:lvl1pPr>
              <a:defRPr/>
            </a:lvl1pPr>
          </a:lstStyle>
          <a:p>
            <a:pPr lvl="0"/>
            <a:fld id="{A77E48D7-916E-4E5E-B0AA-D481CC9927D8}" type="slidenum">
              <a:t>‹#›</a:t>
            </a:fld>
            <a:endParaRPr lang="en-US"/>
          </a:p>
        </p:txBody>
      </p:sp>
      <p:grpSp>
        <p:nvGrpSpPr>
          <p:cNvPr id="8" name="Group 6">
            <a:extLst>
              <a:ext uri="{FF2B5EF4-FFF2-40B4-BE49-F238E27FC236}">
                <a16:creationId xmlns:a16="http://schemas.microsoft.com/office/drawing/2014/main" id="{BAEDB51E-6BA7-655B-9E3C-D7CFA6972849}"/>
              </a:ext>
            </a:extLst>
          </p:cNvPr>
          <p:cNvGrpSpPr/>
          <p:nvPr/>
        </p:nvGrpSpPr>
        <p:grpSpPr>
          <a:xfrm>
            <a:off x="5662257" y="4240544"/>
            <a:ext cx="867482" cy="115443"/>
            <a:chOff x="5662257" y="4240544"/>
            <a:chExt cx="867482" cy="115443"/>
          </a:xfrm>
        </p:grpSpPr>
        <p:sp>
          <p:nvSpPr>
            <p:cNvPr id="9" name="Rectangle 7">
              <a:extLst>
                <a:ext uri="{FF2B5EF4-FFF2-40B4-BE49-F238E27FC236}">
                  <a16:creationId xmlns:a16="http://schemas.microsoft.com/office/drawing/2014/main" id="{28492715-7F8F-0B70-9DFF-DFE2F0E38960}"/>
                </a:ext>
              </a:extLst>
            </p:cNvPr>
            <p:cNvSpPr/>
            <p:nvPr/>
          </p:nvSpPr>
          <p:spPr>
            <a:xfrm rot="18964830" flipH="1">
              <a:off x="6038308" y="4240544"/>
              <a:ext cx="115443" cy="115443"/>
            </a:xfrm>
            <a:prstGeom prst="rect">
              <a:avLst/>
            </a:prstGeom>
            <a:noFill/>
            <a:ln w="15873" cap="flat">
              <a:solidFill>
                <a:srgbClr val="2C283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effectLst>
                  <a:outerShdw dist="38096" dir="2700000">
                    <a:srgbClr val="000000"/>
                  </a:outerShdw>
                </a:effectLst>
                <a:uFillTx/>
                <a:latin typeface="Bembo"/>
              </a:endParaRPr>
            </a:p>
          </p:txBody>
        </p:sp>
        <p:cxnSp>
          <p:nvCxnSpPr>
            <p:cNvPr id="10" name="Straight Connector 8">
              <a:extLst>
                <a:ext uri="{FF2B5EF4-FFF2-40B4-BE49-F238E27FC236}">
                  <a16:creationId xmlns:a16="http://schemas.microsoft.com/office/drawing/2014/main" id="{91905975-C6A3-D041-B60A-C5879E3E9490}"/>
                </a:ext>
              </a:extLst>
            </p:cNvPr>
            <p:cNvCxnSpPr/>
            <p:nvPr/>
          </p:nvCxnSpPr>
          <p:spPr>
            <a:xfrm>
              <a:off x="6177613" y="4298265"/>
              <a:ext cx="352126" cy="0"/>
            </a:xfrm>
            <a:prstGeom prst="straightConnector1">
              <a:avLst/>
            </a:prstGeom>
            <a:noFill/>
            <a:ln w="15873" cap="flat">
              <a:solidFill>
                <a:srgbClr val="2C2830"/>
              </a:solidFill>
              <a:prstDash val="solid"/>
              <a:miter/>
            </a:ln>
          </p:spPr>
        </p:cxnSp>
        <p:cxnSp>
          <p:nvCxnSpPr>
            <p:cNvPr id="11" name="Straight Connector 9">
              <a:extLst>
                <a:ext uri="{FF2B5EF4-FFF2-40B4-BE49-F238E27FC236}">
                  <a16:creationId xmlns:a16="http://schemas.microsoft.com/office/drawing/2014/main" id="{04121631-3571-C119-2722-035B7597E352}"/>
                </a:ext>
              </a:extLst>
            </p:cNvPr>
            <p:cNvCxnSpPr/>
            <p:nvPr/>
          </p:nvCxnSpPr>
          <p:spPr>
            <a:xfrm>
              <a:off x="5662257" y="4298265"/>
              <a:ext cx="352126" cy="0"/>
            </a:xfrm>
            <a:prstGeom prst="straightConnector1">
              <a:avLst/>
            </a:prstGeom>
            <a:noFill/>
            <a:ln w="15873" cap="flat">
              <a:solidFill>
                <a:srgbClr val="2C2830"/>
              </a:solidFill>
              <a:prstDash val="solid"/>
              <a:miter/>
            </a:ln>
          </p:spPr>
        </p:cxnSp>
      </p:grpSp>
    </p:spTree>
    <p:extLst>
      <p:ext uri="{BB962C8B-B14F-4D97-AF65-F5344CB8AC3E}">
        <p14:creationId xmlns:p14="http://schemas.microsoft.com/office/powerpoint/2010/main" val="7969064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15">
            <a:extLst>
              <a:ext uri="{FF2B5EF4-FFF2-40B4-BE49-F238E27FC236}">
                <a16:creationId xmlns:a16="http://schemas.microsoft.com/office/drawing/2014/main" id="{83099327-3889-656A-5026-7EFFD96658E3}"/>
              </a:ext>
            </a:extLst>
          </p:cNvPr>
          <p:cNvSpPr/>
          <p:nvPr/>
        </p:nvSpPr>
        <p:spPr>
          <a:xfrm>
            <a:off x="0" y="0"/>
            <a:ext cx="12191996" cy="6858000"/>
          </a:xfrm>
          <a:custGeom>
            <a:avLst/>
            <a:gdLst>
              <a:gd name="f0" fmla="val 10800000"/>
              <a:gd name="f1" fmla="val 5400000"/>
              <a:gd name="f2" fmla="val 180"/>
              <a:gd name="f3" fmla="val w"/>
              <a:gd name="f4" fmla="val h"/>
              <a:gd name="f5" fmla="val 0"/>
              <a:gd name="f6" fmla="val 12192000"/>
              <a:gd name="f7" fmla="val 6858000"/>
              <a:gd name="f8" fmla="val 160920"/>
              <a:gd name="f9" fmla="val 157606"/>
              <a:gd name="f10" fmla="val 6700394"/>
              <a:gd name="f11" fmla="val 12031081"/>
              <a:gd name="f12" fmla="+- 0 0 -90"/>
              <a:gd name="f13" fmla="*/ f3 1 12192000"/>
              <a:gd name="f14" fmla="*/ f4 1 6858000"/>
              <a:gd name="f15" fmla="+- f7 0 f5"/>
              <a:gd name="f16" fmla="+- f6 0 f5"/>
              <a:gd name="f17" fmla="*/ f12 f0 1"/>
              <a:gd name="f18" fmla="*/ f16 1 12192000"/>
              <a:gd name="f19" fmla="*/ f15 1 6858000"/>
              <a:gd name="f20" fmla="*/ 160920 f16 1"/>
              <a:gd name="f21" fmla="*/ 157606 f15 1"/>
              <a:gd name="f22" fmla="*/ 6700394 f15 1"/>
              <a:gd name="f23" fmla="*/ 12031081 f16 1"/>
              <a:gd name="f24" fmla="*/ 0 f16 1"/>
              <a:gd name="f25" fmla="*/ 0 f15 1"/>
              <a:gd name="f26" fmla="*/ 12192000 f16 1"/>
              <a:gd name="f27" fmla="*/ 6858000 f15 1"/>
              <a:gd name="f28" fmla="*/ f17 1 f2"/>
              <a:gd name="f29" fmla="*/ f20 1 12192000"/>
              <a:gd name="f30" fmla="*/ f21 1 6858000"/>
              <a:gd name="f31" fmla="*/ f22 1 6858000"/>
              <a:gd name="f32" fmla="*/ f23 1 12192000"/>
              <a:gd name="f33" fmla="*/ f24 1 12192000"/>
              <a:gd name="f34" fmla="*/ f25 1 6858000"/>
              <a:gd name="f35" fmla="*/ f26 1 12192000"/>
              <a:gd name="f36" fmla="*/ f27 1 6858000"/>
              <a:gd name="f37" fmla="*/ f5 1 f18"/>
              <a:gd name="f38" fmla="*/ f6 1 f18"/>
              <a:gd name="f39" fmla="*/ f5 1 f19"/>
              <a:gd name="f40" fmla="*/ f7 1 f19"/>
              <a:gd name="f41" fmla="+- f28 0 f1"/>
              <a:gd name="f42" fmla="*/ f29 1 f18"/>
              <a:gd name="f43" fmla="*/ f30 1 f19"/>
              <a:gd name="f44" fmla="*/ f31 1 f19"/>
              <a:gd name="f45" fmla="*/ f32 1 f18"/>
              <a:gd name="f46" fmla="*/ f33 1 f18"/>
              <a:gd name="f47" fmla="*/ f34 1 f19"/>
              <a:gd name="f48" fmla="*/ f35 1 f18"/>
              <a:gd name="f49" fmla="*/ f36 1 f19"/>
              <a:gd name="f50" fmla="*/ f37 f13 1"/>
              <a:gd name="f51" fmla="*/ f38 f13 1"/>
              <a:gd name="f52" fmla="*/ f40 f14 1"/>
              <a:gd name="f53" fmla="*/ f39 f14 1"/>
              <a:gd name="f54" fmla="*/ f42 f13 1"/>
              <a:gd name="f55" fmla="*/ f43 f14 1"/>
              <a:gd name="f56" fmla="*/ f44 f14 1"/>
              <a:gd name="f57" fmla="*/ f45 f13 1"/>
              <a:gd name="f58" fmla="*/ f46 f13 1"/>
              <a:gd name="f59" fmla="*/ f47 f14 1"/>
              <a:gd name="f60" fmla="*/ f48 f13 1"/>
              <a:gd name="f61" fmla="*/ f49 f14 1"/>
            </a:gdLst>
            <a:ahLst/>
            <a:cxnLst>
              <a:cxn ang="3cd4">
                <a:pos x="hc" y="t"/>
              </a:cxn>
              <a:cxn ang="0">
                <a:pos x="r" y="vc"/>
              </a:cxn>
              <a:cxn ang="cd4">
                <a:pos x="hc" y="b"/>
              </a:cxn>
              <a:cxn ang="cd2">
                <a:pos x="l" y="vc"/>
              </a:cxn>
              <a:cxn ang="f41">
                <a:pos x="f54" y="f55"/>
              </a:cxn>
              <a:cxn ang="f41">
                <a:pos x="f54" y="f56"/>
              </a:cxn>
              <a:cxn ang="f41">
                <a:pos x="f57" y="f56"/>
              </a:cxn>
              <a:cxn ang="f41">
                <a:pos x="f57" y="f55"/>
              </a:cxn>
              <a:cxn ang="f41">
                <a:pos x="f58" y="f59"/>
              </a:cxn>
              <a:cxn ang="f41">
                <a:pos x="f60" y="f59"/>
              </a:cxn>
              <a:cxn ang="f41">
                <a:pos x="f60" y="f61"/>
              </a:cxn>
              <a:cxn ang="f41">
                <a:pos x="f58" y="f61"/>
              </a:cxn>
            </a:cxnLst>
            <a:rect l="f50" t="f53" r="f51" b="f52"/>
            <a:pathLst>
              <a:path w="12192000" h="6858000">
                <a:moveTo>
                  <a:pt x="f8" y="f9"/>
                </a:moveTo>
                <a:lnTo>
                  <a:pt x="f8" y="f10"/>
                </a:lnTo>
                <a:lnTo>
                  <a:pt x="f11" y="f10"/>
                </a:lnTo>
                <a:lnTo>
                  <a:pt x="f11" y="f9"/>
                </a:lnTo>
                <a:close/>
                <a:moveTo>
                  <a:pt x="f5" y="f5"/>
                </a:moveTo>
                <a:lnTo>
                  <a:pt x="f6" y="f5"/>
                </a:lnTo>
                <a:lnTo>
                  <a:pt x="f6" y="f7"/>
                </a:lnTo>
                <a:lnTo>
                  <a:pt x="f5" y="f7"/>
                </a:lnTo>
                <a:close/>
              </a:path>
            </a:pathLst>
          </a:custGeom>
          <a:solidFill>
            <a:srgbClr val="E0DCE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2" name="Title 1">
            <a:extLst>
              <a:ext uri="{FF2B5EF4-FFF2-40B4-BE49-F238E27FC236}">
                <a16:creationId xmlns:a16="http://schemas.microsoft.com/office/drawing/2014/main" id="{94A70224-B409-301B-9F1B-09805AFA9814}"/>
              </a:ext>
            </a:extLst>
          </p:cNvPr>
          <p:cNvSpPr txBox="1">
            <a:spLocks noGrp="1"/>
          </p:cNvSpPr>
          <p:nvPr>
            <p:ph type="title"/>
          </p:nvPr>
        </p:nvSpPr>
        <p:spPr>
          <a:xfrm>
            <a:off x="1028700" y="723903"/>
            <a:ext cx="10134596" cy="1288490"/>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E1EBF96A-5F2E-CB79-F536-6F168AC1DC94}"/>
              </a:ext>
            </a:extLst>
          </p:cNvPr>
          <p:cNvSpPr txBox="1">
            <a:spLocks noGrp="1"/>
          </p:cNvSpPr>
          <p:nvPr>
            <p:ph idx="1"/>
          </p:nvPr>
        </p:nvSpPr>
        <p:spPr>
          <a:xfrm>
            <a:off x="1028700" y="2161906"/>
            <a:ext cx="10134596" cy="396934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854AAD2-BDE8-D7B3-8502-9666C48DCF29}"/>
              </a:ext>
            </a:extLst>
          </p:cNvPr>
          <p:cNvSpPr txBox="1">
            <a:spLocks noGrp="1"/>
          </p:cNvSpPr>
          <p:nvPr>
            <p:ph type="dt" sz="half" idx="7"/>
          </p:nvPr>
        </p:nvSpPr>
        <p:spPr>
          <a:xfrm>
            <a:off x="354842" y="6245031"/>
            <a:ext cx="2659376" cy="365129"/>
          </a:xfrm>
        </p:spPr>
        <p:txBody>
          <a:bodyPr/>
          <a:lstStyle>
            <a:lvl1pPr>
              <a:defRPr/>
            </a:lvl1pPr>
          </a:lstStyle>
          <a:p>
            <a:pPr lvl="0"/>
            <a:fld id="{D3978FE3-FC7C-4829-A1C9-6E0D03F9230B}" type="datetime1">
              <a:rPr lang="en-US"/>
              <a:pPr lvl="0"/>
              <a:t>4/20/2022</a:t>
            </a:fld>
            <a:endParaRPr lang="en-US"/>
          </a:p>
        </p:txBody>
      </p:sp>
      <p:sp>
        <p:nvSpPr>
          <p:cNvPr id="5" name="Footer Placeholder 4">
            <a:extLst>
              <a:ext uri="{FF2B5EF4-FFF2-40B4-BE49-F238E27FC236}">
                <a16:creationId xmlns:a16="http://schemas.microsoft.com/office/drawing/2014/main" id="{F89A8130-70E7-8CCF-E8B2-20293EA058F2}"/>
              </a:ext>
            </a:extLst>
          </p:cNvPr>
          <p:cNvSpPr txBox="1">
            <a:spLocks noGrp="1"/>
          </p:cNvSpPr>
          <p:nvPr>
            <p:ph type="ftr" sz="quarter" idx="9"/>
          </p:nvPr>
        </p:nvSpPr>
        <p:spPr>
          <a:xfrm>
            <a:off x="7279968" y="6245031"/>
            <a:ext cx="4112221"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DBB86F7-8403-1CFE-4858-92D9C3D500A0}"/>
              </a:ext>
            </a:extLst>
          </p:cNvPr>
          <p:cNvSpPr txBox="1">
            <a:spLocks noGrp="1"/>
          </p:cNvSpPr>
          <p:nvPr>
            <p:ph type="sldNum" sz="quarter" idx="8"/>
          </p:nvPr>
        </p:nvSpPr>
        <p:spPr>
          <a:xfrm>
            <a:off x="11394768" y="6245031"/>
            <a:ext cx="524490" cy="365129"/>
          </a:xfrm>
        </p:spPr>
        <p:txBody>
          <a:bodyPr/>
          <a:lstStyle>
            <a:lvl1pPr>
              <a:defRPr/>
            </a:lvl1pPr>
          </a:lstStyle>
          <a:p>
            <a:pPr lvl="0"/>
            <a:fld id="{C0B3DD97-57A7-4E5D-94D8-2B2349CE5974}" type="slidenum">
              <a:t>‹#›</a:t>
            </a:fld>
            <a:endParaRPr lang="en-US"/>
          </a:p>
        </p:txBody>
      </p:sp>
    </p:spTree>
    <p:extLst>
      <p:ext uri="{BB962C8B-B14F-4D97-AF65-F5344CB8AC3E}">
        <p14:creationId xmlns:p14="http://schemas.microsoft.com/office/powerpoint/2010/main" val="43856596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4C85730-4B66-D5AE-FB9D-D0F5C1B36191}"/>
              </a:ext>
            </a:extLst>
          </p:cNvPr>
          <p:cNvSpPr txBox="1">
            <a:spLocks noGrp="1"/>
          </p:cNvSpPr>
          <p:nvPr>
            <p:ph type="dt" sz="half" idx="7"/>
          </p:nvPr>
        </p:nvSpPr>
        <p:spPr>
          <a:xfrm>
            <a:off x="354842" y="6245031"/>
            <a:ext cx="2659376" cy="365129"/>
          </a:xfrm>
        </p:spPr>
        <p:txBody>
          <a:bodyPr/>
          <a:lstStyle>
            <a:lvl1pPr>
              <a:defRPr/>
            </a:lvl1pPr>
          </a:lstStyle>
          <a:p>
            <a:pPr lvl="0"/>
            <a:fld id="{3873BB2E-B10F-4A5A-AE53-D2D1A9C4743E}" type="datetime1">
              <a:rPr lang="en-US"/>
              <a:pPr lvl="0"/>
              <a:t>4/20/2022</a:t>
            </a:fld>
            <a:endParaRPr lang="en-US"/>
          </a:p>
        </p:txBody>
      </p:sp>
      <p:sp>
        <p:nvSpPr>
          <p:cNvPr id="3" name="Footer Placeholder 4">
            <a:extLst>
              <a:ext uri="{FF2B5EF4-FFF2-40B4-BE49-F238E27FC236}">
                <a16:creationId xmlns:a16="http://schemas.microsoft.com/office/drawing/2014/main" id="{B1E5E81D-DA5C-5E07-4557-5B1CEB47E4A0}"/>
              </a:ext>
            </a:extLst>
          </p:cNvPr>
          <p:cNvSpPr txBox="1">
            <a:spLocks noGrp="1"/>
          </p:cNvSpPr>
          <p:nvPr>
            <p:ph type="ftr" sz="quarter" idx="9"/>
          </p:nvPr>
        </p:nvSpPr>
        <p:spPr>
          <a:xfrm>
            <a:off x="7279968" y="6245031"/>
            <a:ext cx="4112221" cy="365129"/>
          </a:xfrm>
        </p:spPr>
        <p:txBody>
          <a:bodyPr/>
          <a:lstStyle>
            <a:lvl1pPr>
              <a:defRPr/>
            </a:lvl1pPr>
          </a:lstStyle>
          <a:p>
            <a:pPr lvl="0"/>
            <a:endParaRPr lang="en-US"/>
          </a:p>
        </p:txBody>
      </p:sp>
      <p:sp>
        <p:nvSpPr>
          <p:cNvPr id="4" name="Slide Number Placeholder 5">
            <a:extLst>
              <a:ext uri="{FF2B5EF4-FFF2-40B4-BE49-F238E27FC236}">
                <a16:creationId xmlns:a16="http://schemas.microsoft.com/office/drawing/2014/main" id="{79E421D8-FB41-5CCC-F82A-0655629B052B}"/>
              </a:ext>
            </a:extLst>
          </p:cNvPr>
          <p:cNvSpPr txBox="1">
            <a:spLocks noGrp="1"/>
          </p:cNvSpPr>
          <p:nvPr>
            <p:ph type="sldNum" sz="quarter" idx="8"/>
          </p:nvPr>
        </p:nvSpPr>
        <p:spPr>
          <a:xfrm>
            <a:off x="11394768" y="6245031"/>
            <a:ext cx="524490" cy="365129"/>
          </a:xfrm>
        </p:spPr>
        <p:txBody>
          <a:bodyPr/>
          <a:lstStyle>
            <a:lvl1pPr>
              <a:defRPr/>
            </a:lvl1pPr>
          </a:lstStyle>
          <a:p>
            <a:pPr lvl="0"/>
            <a:fld id="{FF963ACD-6248-4DC1-8BD8-94182670D020}" type="slidenum">
              <a:t>‹#›</a:t>
            </a:fld>
            <a:endParaRPr lang="en-US"/>
          </a:p>
        </p:txBody>
      </p:sp>
      <p:sp>
        <p:nvSpPr>
          <p:cNvPr id="5" name="Rectangle 5">
            <a:extLst>
              <a:ext uri="{FF2B5EF4-FFF2-40B4-BE49-F238E27FC236}">
                <a16:creationId xmlns:a16="http://schemas.microsoft.com/office/drawing/2014/main" id="{65390B2C-3041-B2A7-B0B6-D09A9ED1F7CF}"/>
              </a:ext>
            </a:extLst>
          </p:cNvPr>
          <p:cNvSpPr/>
          <p:nvPr/>
        </p:nvSpPr>
        <p:spPr>
          <a:xfrm>
            <a:off x="723903" y="750338"/>
            <a:ext cx="4580641" cy="5494693"/>
          </a:xfrm>
          <a:custGeom>
            <a:avLst/>
            <a:gdLst>
              <a:gd name="f0" fmla="val 10800000"/>
              <a:gd name="f1" fmla="val 5400000"/>
              <a:gd name="f2" fmla="val 180"/>
              <a:gd name="f3" fmla="val w"/>
              <a:gd name="f4" fmla="val h"/>
              <a:gd name="f5" fmla="val 0"/>
              <a:gd name="f6" fmla="val 6096000"/>
              <a:gd name="f7" fmla="val 6858000"/>
              <a:gd name="f8" fmla="val 3037115"/>
              <a:gd name="f9" fmla="val 5889172"/>
              <a:gd name="f10" fmla="+- 0 0 -90"/>
              <a:gd name="f11" fmla="*/ f3 1 6096000"/>
              <a:gd name="f12" fmla="*/ f4 1 6858000"/>
              <a:gd name="f13" fmla="+- f7 0 f5"/>
              <a:gd name="f14" fmla="+- f6 0 f5"/>
              <a:gd name="f15" fmla="*/ f10 f0 1"/>
              <a:gd name="f16" fmla="*/ f14 1 6096000"/>
              <a:gd name="f17" fmla="*/ f13 1 6858000"/>
              <a:gd name="f18" fmla="*/ 0 f14 1"/>
              <a:gd name="f19" fmla="*/ 0 f13 1"/>
              <a:gd name="f20" fmla="*/ 6096000 f14 1"/>
              <a:gd name="f21" fmla="*/ 6858000 f13 1"/>
              <a:gd name="f22" fmla="*/ 3037115 f14 1"/>
              <a:gd name="f23" fmla="*/ 5889172 f13 1"/>
              <a:gd name="f24" fmla="*/ f15 1 f2"/>
              <a:gd name="f25" fmla="*/ f18 1 6096000"/>
              <a:gd name="f26" fmla="*/ f19 1 6858000"/>
              <a:gd name="f27" fmla="*/ f20 1 6096000"/>
              <a:gd name="f28" fmla="*/ f21 1 6858000"/>
              <a:gd name="f29" fmla="*/ f22 1 6096000"/>
              <a:gd name="f30" fmla="*/ f23 1 6858000"/>
              <a:gd name="f31" fmla="*/ f5 1 f16"/>
              <a:gd name="f32" fmla="*/ f6 1 f16"/>
              <a:gd name="f33" fmla="*/ f5 1 f17"/>
              <a:gd name="f34" fmla="*/ f7 1 f17"/>
              <a:gd name="f35" fmla="+- f24 0 f1"/>
              <a:gd name="f36" fmla="*/ f25 1 f16"/>
              <a:gd name="f37" fmla="*/ f26 1 f17"/>
              <a:gd name="f38" fmla="*/ f27 1 f16"/>
              <a:gd name="f39" fmla="*/ f28 1 f17"/>
              <a:gd name="f40" fmla="*/ f29 1 f16"/>
              <a:gd name="f41" fmla="*/ f30 1 f17"/>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8" y="f47"/>
              </a:cxn>
              <a:cxn ang="f35">
                <a:pos x="f48" y="f49"/>
              </a:cxn>
              <a:cxn ang="f35">
                <a:pos x="f50" y="f51"/>
              </a:cxn>
              <a:cxn ang="f35">
                <a:pos x="f46" y="f49"/>
              </a:cxn>
              <a:cxn ang="f35">
                <a:pos x="f46" y="f47"/>
              </a:cxn>
            </a:cxnLst>
            <a:rect l="f42" t="f45" r="f43" b="f44"/>
            <a:pathLst>
              <a:path w="6096000" h="6858000">
                <a:moveTo>
                  <a:pt x="f5" y="f5"/>
                </a:moveTo>
                <a:lnTo>
                  <a:pt x="f6" y="f5"/>
                </a:lnTo>
                <a:lnTo>
                  <a:pt x="f6" y="f7"/>
                </a:lnTo>
                <a:lnTo>
                  <a:pt x="f8" y="f9"/>
                </a:lnTo>
                <a:lnTo>
                  <a:pt x="f5" y="f7"/>
                </a:lnTo>
                <a:lnTo>
                  <a:pt x="f5" y="f5"/>
                </a:lnTo>
                <a:close/>
              </a:path>
            </a:pathLst>
          </a:custGeom>
          <a:solidFill>
            <a:srgbClr val="E0DCE1">
              <a:alpha val="81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grpSp>
        <p:nvGrpSpPr>
          <p:cNvPr id="6" name="Group 6">
            <a:extLst>
              <a:ext uri="{FF2B5EF4-FFF2-40B4-BE49-F238E27FC236}">
                <a16:creationId xmlns:a16="http://schemas.microsoft.com/office/drawing/2014/main" id="{A0EBE913-C17E-71ED-E378-18015A4B0FF1}"/>
              </a:ext>
            </a:extLst>
          </p:cNvPr>
          <p:cNvGrpSpPr/>
          <p:nvPr/>
        </p:nvGrpSpPr>
        <p:grpSpPr>
          <a:xfrm>
            <a:off x="2580482" y="4714706"/>
            <a:ext cx="867482" cy="115443"/>
            <a:chOff x="2580482" y="4714706"/>
            <a:chExt cx="867482" cy="115443"/>
          </a:xfrm>
        </p:grpSpPr>
        <p:sp>
          <p:nvSpPr>
            <p:cNvPr id="7" name="Rectangle 7">
              <a:extLst>
                <a:ext uri="{FF2B5EF4-FFF2-40B4-BE49-F238E27FC236}">
                  <a16:creationId xmlns:a16="http://schemas.microsoft.com/office/drawing/2014/main" id="{9154A023-23CB-82E0-ABE0-DD40FE0F2071}"/>
                </a:ext>
              </a:extLst>
            </p:cNvPr>
            <p:cNvSpPr/>
            <p:nvPr/>
          </p:nvSpPr>
          <p:spPr>
            <a:xfrm rot="18964830" flipH="1">
              <a:off x="2956524" y="4714706"/>
              <a:ext cx="115443" cy="115443"/>
            </a:xfrm>
            <a:prstGeom prst="rect">
              <a:avLst/>
            </a:prstGeom>
            <a:noFill/>
            <a:ln w="15873" cap="flat">
              <a:solidFill>
                <a:srgbClr val="2C283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effectLst>
                  <a:outerShdw dist="38096" dir="2700000">
                    <a:srgbClr val="000000"/>
                  </a:outerShdw>
                </a:effectLst>
                <a:uFillTx/>
                <a:latin typeface="Bembo"/>
              </a:endParaRPr>
            </a:p>
          </p:txBody>
        </p:sp>
        <p:cxnSp>
          <p:nvCxnSpPr>
            <p:cNvPr id="8" name="Straight Connector 8">
              <a:extLst>
                <a:ext uri="{FF2B5EF4-FFF2-40B4-BE49-F238E27FC236}">
                  <a16:creationId xmlns:a16="http://schemas.microsoft.com/office/drawing/2014/main" id="{47468E8A-71B9-D6C8-334D-9DAB13CC889A}"/>
                </a:ext>
              </a:extLst>
            </p:cNvPr>
            <p:cNvCxnSpPr/>
            <p:nvPr/>
          </p:nvCxnSpPr>
          <p:spPr>
            <a:xfrm>
              <a:off x="3095838" y="4772427"/>
              <a:ext cx="352126" cy="0"/>
            </a:xfrm>
            <a:prstGeom prst="straightConnector1">
              <a:avLst/>
            </a:prstGeom>
            <a:noFill/>
            <a:ln w="15873" cap="flat">
              <a:solidFill>
                <a:srgbClr val="2C2830"/>
              </a:solidFill>
              <a:prstDash val="solid"/>
              <a:miter/>
            </a:ln>
          </p:spPr>
        </p:cxnSp>
        <p:cxnSp>
          <p:nvCxnSpPr>
            <p:cNvPr id="9" name="Straight Connector 9">
              <a:extLst>
                <a:ext uri="{FF2B5EF4-FFF2-40B4-BE49-F238E27FC236}">
                  <a16:creationId xmlns:a16="http://schemas.microsoft.com/office/drawing/2014/main" id="{28C65EDB-1673-631D-38BB-2A39C906C96A}"/>
                </a:ext>
              </a:extLst>
            </p:cNvPr>
            <p:cNvCxnSpPr/>
            <p:nvPr/>
          </p:nvCxnSpPr>
          <p:spPr>
            <a:xfrm>
              <a:off x="2580482" y="4772427"/>
              <a:ext cx="352126" cy="0"/>
            </a:xfrm>
            <a:prstGeom prst="straightConnector1">
              <a:avLst/>
            </a:prstGeom>
            <a:noFill/>
            <a:ln w="15873" cap="flat">
              <a:solidFill>
                <a:srgbClr val="2C2830"/>
              </a:solidFill>
              <a:prstDash val="solid"/>
              <a:miter/>
            </a:ln>
          </p:spPr>
        </p:cxnSp>
      </p:grpSp>
      <p:sp>
        <p:nvSpPr>
          <p:cNvPr id="10" name="Title 1">
            <a:extLst>
              <a:ext uri="{FF2B5EF4-FFF2-40B4-BE49-F238E27FC236}">
                <a16:creationId xmlns:a16="http://schemas.microsoft.com/office/drawing/2014/main" id="{F064F702-0668-634A-3D35-6A515BB8DD60}"/>
              </a:ext>
            </a:extLst>
          </p:cNvPr>
          <p:cNvSpPr txBox="1">
            <a:spLocks noGrp="1"/>
          </p:cNvSpPr>
          <p:nvPr>
            <p:ph type="title"/>
          </p:nvPr>
        </p:nvSpPr>
        <p:spPr>
          <a:xfrm>
            <a:off x="1151293" y="1274472"/>
            <a:ext cx="3761832" cy="2823914"/>
          </a:xfrm>
        </p:spPr>
        <p:txBody>
          <a:bodyPr anchorCtr="1"/>
          <a:lstStyle>
            <a:lvl1pPr algn="ctr">
              <a:defRPr cap="all" spc="600"/>
            </a:lvl1pPr>
          </a:lstStyle>
          <a:p>
            <a:pPr lvl="0"/>
            <a:r>
              <a:rPr lang="en-US"/>
              <a:t>Click to edit Master title style</a:t>
            </a:r>
          </a:p>
        </p:txBody>
      </p:sp>
      <p:sp>
        <p:nvSpPr>
          <p:cNvPr id="11" name="Text Placeholder 2">
            <a:extLst>
              <a:ext uri="{FF2B5EF4-FFF2-40B4-BE49-F238E27FC236}">
                <a16:creationId xmlns:a16="http://schemas.microsoft.com/office/drawing/2014/main" id="{E488D07E-2676-776D-A258-7457131F9FA2}"/>
              </a:ext>
            </a:extLst>
          </p:cNvPr>
          <p:cNvSpPr txBox="1">
            <a:spLocks noGrp="1"/>
          </p:cNvSpPr>
          <p:nvPr>
            <p:ph type="body" idx="1"/>
          </p:nvPr>
        </p:nvSpPr>
        <p:spPr>
          <a:xfrm>
            <a:off x="6556760" y="2730306"/>
            <a:ext cx="4383030" cy="1397386"/>
          </a:xfrm>
        </p:spPr>
        <p:txBody>
          <a:bodyPr anchor="ctr" anchorCtr="1"/>
          <a:lstStyle>
            <a:lvl1pPr algn="ctr">
              <a:defRPr/>
            </a:lvl1pPr>
          </a:lstStyle>
          <a:p>
            <a:pPr lvl="0"/>
            <a:r>
              <a:rPr lang="en-US"/>
              <a:t>Click to edit Master text styles</a:t>
            </a:r>
          </a:p>
        </p:txBody>
      </p:sp>
    </p:spTree>
    <p:extLst>
      <p:ext uri="{BB962C8B-B14F-4D97-AF65-F5344CB8AC3E}">
        <p14:creationId xmlns:p14="http://schemas.microsoft.com/office/powerpoint/2010/main" val="14269951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15">
            <a:extLst>
              <a:ext uri="{FF2B5EF4-FFF2-40B4-BE49-F238E27FC236}">
                <a16:creationId xmlns:a16="http://schemas.microsoft.com/office/drawing/2014/main" id="{AC0EBC08-CEFA-91B4-BF0E-32DB2BF9AEF9}"/>
              </a:ext>
            </a:extLst>
          </p:cNvPr>
          <p:cNvSpPr/>
          <p:nvPr/>
        </p:nvSpPr>
        <p:spPr>
          <a:xfrm>
            <a:off x="0" y="0"/>
            <a:ext cx="12191996" cy="6858000"/>
          </a:xfrm>
          <a:custGeom>
            <a:avLst/>
            <a:gdLst>
              <a:gd name="f0" fmla="val 10800000"/>
              <a:gd name="f1" fmla="val 5400000"/>
              <a:gd name="f2" fmla="val 180"/>
              <a:gd name="f3" fmla="val w"/>
              <a:gd name="f4" fmla="val h"/>
              <a:gd name="f5" fmla="val 0"/>
              <a:gd name="f6" fmla="val 12192000"/>
              <a:gd name="f7" fmla="val 6858000"/>
              <a:gd name="f8" fmla="val 160920"/>
              <a:gd name="f9" fmla="val 157606"/>
              <a:gd name="f10" fmla="val 6700394"/>
              <a:gd name="f11" fmla="val 12031081"/>
              <a:gd name="f12" fmla="+- 0 0 -90"/>
              <a:gd name="f13" fmla="*/ f3 1 12192000"/>
              <a:gd name="f14" fmla="*/ f4 1 6858000"/>
              <a:gd name="f15" fmla="+- f7 0 f5"/>
              <a:gd name="f16" fmla="+- f6 0 f5"/>
              <a:gd name="f17" fmla="*/ f12 f0 1"/>
              <a:gd name="f18" fmla="*/ f16 1 12192000"/>
              <a:gd name="f19" fmla="*/ f15 1 6858000"/>
              <a:gd name="f20" fmla="*/ 160920 f16 1"/>
              <a:gd name="f21" fmla="*/ 157606 f15 1"/>
              <a:gd name="f22" fmla="*/ 6700394 f15 1"/>
              <a:gd name="f23" fmla="*/ 12031081 f16 1"/>
              <a:gd name="f24" fmla="*/ 0 f16 1"/>
              <a:gd name="f25" fmla="*/ 0 f15 1"/>
              <a:gd name="f26" fmla="*/ 12192000 f16 1"/>
              <a:gd name="f27" fmla="*/ 6858000 f15 1"/>
              <a:gd name="f28" fmla="*/ f17 1 f2"/>
              <a:gd name="f29" fmla="*/ f20 1 12192000"/>
              <a:gd name="f30" fmla="*/ f21 1 6858000"/>
              <a:gd name="f31" fmla="*/ f22 1 6858000"/>
              <a:gd name="f32" fmla="*/ f23 1 12192000"/>
              <a:gd name="f33" fmla="*/ f24 1 12192000"/>
              <a:gd name="f34" fmla="*/ f25 1 6858000"/>
              <a:gd name="f35" fmla="*/ f26 1 12192000"/>
              <a:gd name="f36" fmla="*/ f27 1 6858000"/>
              <a:gd name="f37" fmla="*/ f5 1 f18"/>
              <a:gd name="f38" fmla="*/ f6 1 f18"/>
              <a:gd name="f39" fmla="*/ f5 1 f19"/>
              <a:gd name="f40" fmla="*/ f7 1 f19"/>
              <a:gd name="f41" fmla="+- f28 0 f1"/>
              <a:gd name="f42" fmla="*/ f29 1 f18"/>
              <a:gd name="f43" fmla="*/ f30 1 f19"/>
              <a:gd name="f44" fmla="*/ f31 1 f19"/>
              <a:gd name="f45" fmla="*/ f32 1 f18"/>
              <a:gd name="f46" fmla="*/ f33 1 f18"/>
              <a:gd name="f47" fmla="*/ f34 1 f19"/>
              <a:gd name="f48" fmla="*/ f35 1 f18"/>
              <a:gd name="f49" fmla="*/ f36 1 f19"/>
              <a:gd name="f50" fmla="*/ f37 f13 1"/>
              <a:gd name="f51" fmla="*/ f38 f13 1"/>
              <a:gd name="f52" fmla="*/ f40 f14 1"/>
              <a:gd name="f53" fmla="*/ f39 f14 1"/>
              <a:gd name="f54" fmla="*/ f42 f13 1"/>
              <a:gd name="f55" fmla="*/ f43 f14 1"/>
              <a:gd name="f56" fmla="*/ f44 f14 1"/>
              <a:gd name="f57" fmla="*/ f45 f13 1"/>
              <a:gd name="f58" fmla="*/ f46 f13 1"/>
              <a:gd name="f59" fmla="*/ f47 f14 1"/>
              <a:gd name="f60" fmla="*/ f48 f13 1"/>
              <a:gd name="f61" fmla="*/ f49 f14 1"/>
            </a:gdLst>
            <a:ahLst/>
            <a:cxnLst>
              <a:cxn ang="3cd4">
                <a:pos x="hc" y="t"/>
              </a:cxn>
              <a:cxn ang="0">
                <a:pos x="r" y="vc"/>
              </a:cxn>
              <a:cxn ang="cd4">
                <a:pos x="hc" y="b"/>
              </a:cxn>
              <a:cxn ang="cd2">
                <a:pos x="l" y="vc"/>
              </a:cxn>
              <a:cxn ang="f41">
                <a:pos x="f54" y="f55"/>
              </a:cxn>
              <a:cxn ang="f41">
                <a:pos x="f54" y="f56"/>
              </a:cxn>
              <a:cxn ang="f41">
                <a:pos x="f57" y="f56"/>
              </a:cxn>
              <a:cxn ang="f41">
                <a:pos x="f57" y="f55"/>
              </a:cxn>
              <a:cxn ang="f41">
                <a:pos x="f58" y="f59"/>
              </a:cxn>
              <a:cxn ang="f41">
                <a:pos x="f60" y="f59"/>
              </a:cxn>
              <a:cxn ang="f41">
                <a:pos x="f60" y="f61"/>
              </a:cxn>
              <a:cxn ang="f41">
                <a:pos x="f58" y="f61"/>
              </a:cxn>
            </a:cxnLst>
            <a:rect l="f50" t="f53" r="f51" b="f52"/>
            <a:pathLst>
              <a:path w="12192000" h="6858000">
                <a:moveTo>
                  <a:pt x="f8" y="f9"/>
                </a:moveTo>
                <a:lnTo>
                  <a:pt x="f8" y="f10"/>
                </a:lnTo>
                <a:lnTo>
                  <a:pt x="f11" y="f10"/>
                </a:lnTo>
                <a:lnTo>
                  <a:pt x="f11" y="f9"/>
                </a:lnTo>
                <a:close/>
                <a:moveTo>
                  <a:pt x="f5" y="f5"/>
                </a:moveTo>
                <a:lnTo>
                  <a:pt x="f6" y="f5"/>
                </a:lnTo>
                <a:lnTo>
                  <a:pt x="f6" y="f7"/>
                </a:lnTo>
                <a:lnTo>
                  <a:pt x="f5" y="f7"/>
                </a:lnTo>
                <a:close/>
              </a:path>
            </a:pathLst>
          </a:custGeom>
          <a:solidFill>
            <a:srgbClr val="E0DCE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2" name="Title 1">
            <a:extLst>
              <a:ext uri="{FF2B5EF4-FFF2-40B4-BE49-F238E27FC236}">
                <a16:creationId xmlns:a16="http://schemas.microsoft.com/office/drawing/2014/main" id="{7F9BE158-19F9-1810-D520-CF6C3D8647F0}"/>
              </a:ext>
            </a:extLst>
          </p:cNvPr>
          <p:cNvSpPr txBox="1">
            <a:spLocks noGrp="1"/>
          </p:cNvSpPr>
          <p:nvPr>
            <p:ph type="title"/>
          </p:nvPr>
        </p:nvSpPr>
        <p:spPr>
          <a:xfrm>
            <a:off x="1028700" y="723903"/>
            <a:ext cx="10134596" cy="1288490"/>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7E680C8-A6FD-3A8F-75ED-B748AF379F95}"/>
              </a:ext>
            </a:extLst>
          </p:cNvPr>
          <p:cNvSpPr txBox="1">
            <a:spLocks noGrp="1"/>
          </p:cNvSpPr>
          <p:nvPr>
            <p:ph idx="1"/>
          </p:nvPr>
        </p:nvSpPr>
        <p:spPr>
          <a:xfrm>
            <a:off x="1037304" y="2155368"/>
            <a:ext cx="4953003" cy="399832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BA966F4-96D9-E76D-DAC1-7819A3C157AF}"/>
              </a:ext>
            </a:extLst>
          </p:cNvPr>
          <p:cNvSpPr txBox="1">
            <a:spLocks noGrp="1"/>
          </p:cNvSpPr>
          <p:nvPr>
            <p:ph idx="2"/>
          </p:nvPr>
        </p:nvSpPr>
        <p:spPr>
          <a:xfrm>
            <a:off x="6172200" y="2155368"/>
            <a:ext cx="4953003" cy="399832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F396A97-A33A-08F4-C3D7-9A5551A90471}"/>
              </a:ext>
            </a:extLst>
          </p:cNvPr>
          <p:cNvSpPr txBox="1">
            <a:spLocks noGrp="1"/>
          </p:cNvSpPr>
          <p:nvPr>
            <p:ph type="dt" sz="half" idx="7"/>
          </p:nvPr>
        </p:nvSpPr>
        <p:spPr>
          <a:xfrm>
            <a:off x="354842" y="6245031"/>
            <a:ext cx="2659376" cy="365129"/>
          </a:xfrm>
        </p:spPr>
        <p:txBody>
          <a:bodyPr/>
          <a:lstStyle>
            <a:lvl1pPr>
              <a:defRPr/>
            </a:lvl1pPr>
          </a:lstStyle>
          <a:p>
            <a:pPr lvl="0"/>
            <a:fld id="{50BEF19F-0C8B-4DA9-A22D-E93FA1F854BE}" type="datetime1">
              <a:rPr lang="en-US"/>
              <a:pPr lvl="0"/>
              <a:t>4/20/2022</a:t>
            </a:fld>
            <a:endParaRPr lang="en-US"/>
          </a:p>
        </p:txBody>
      </p:sp>
      <p:sp>
        <p:nvSpPr>
          <p:cNvPr id="6" name="Footer Placeholder 5">
            <a:extLst>
              <a:ext uri="{FF2B5EF4-FFF2-40B4-BE49-F238E27FC236}">
                <a16:creationId xmlns:a16="http://schemas.microsoft.com/office/drawing/2014/main" id="{3E6DACA0-5188-9C07-453E-C91E08C06A5A}"/>
              </a:ext>
            </a:extLst>
          </p:cNvPr>
          <p:cNvSpPr txBox="1">
            <a:spLocks noGrp="1"/>
          </p:cNvSpPr>
          <p:nvPr>
            <p:ph type="ftr" sz="quarter" idx="9"/>
          </p:nvPr>
        </p:nvSpPr>
        <p:spPr>
          <a:xfrm>
            <a:off x="7279968" y="6245031"/>
            <a:ext cx="4112221"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F8E0D10C-3202-5F99-EECC-ADB8109B73AB}"/>
              </a:ext>
            </a:extLst>
          </p:cNvPr>
          <p:cNvSpPr txBox="1">
            <a:spLocks noGrp="1"/>
          </p:cNvSpPr>
          <p:nvPr>
            <p:ph type="sldNum" sz="quarter" idx="8"/>
          </p:nvPr>
        </p:nvSpPr>
        <p:spPr>
          <a:xfrm>
            <a:off x="11394768" y="6245031"/>
            <a:ext cx="524490" cy="365129"/>
          </a:xfrm>
        </p:spPr>
        <p:txBody>
          <a:bodyPr/>
          <a:lstStyle>
            <a:lvl1pPr>
              <a:defRPr/>
            </a:lvl1pPr>
          </a:lstStyle>
          <a:p>
            <a:pPr lvl="0"/>
            <a:fld id="{D59083EE-9E27-4688-ADFE-5E346F8BBA28}" type="slidenum">
              <a:t>‹#›</a:t>
            </a:fld>
            <a:endParaRPr lang="en-US"/>
          </a:p>
        </p:txBody>
      </p:sp>
    </p:spTree>
    <p:extLst>
      <p:ext uri="{BB962C8B-B14F-4D97-AF65-F5344CB8AC3E}">
        <p14:creationId xmlns:p14="http://schemas.microsoft.com/office/powerpoint/2010/main" val="19126018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15">
            <a:extLst>
              <a:ext uri="{FF2B5EF4-FFF2-40B4-BE49-F238E27FC236}">
                <a16:creationId xmlns:a16="http://schemas.microsoft.com/office/drawing/2014/main" id="{3B4A32EF-3422-CACE-FAEC-407BFD576CD3}"/>
              </a:ext>
            </a:extLst>
          </p:cNvPr>
          <p:cNvSpPr/>
          <p:nvPr/>
        </p:nvSpPr>
        <p:spPr>
          <a:xfrm>
            <a:off x="0" y="0"/>
            <a:ext cx="12191996" cy="6858000"/>
          </a:xfrm>
          <a:custGeom>
            <a:avLst/>
            <a:gdLst>
              <a:gd name="f0" fmla="val 10800000"/>
              <a:gd name="f1" fmla="val 5400000"/>
              <a:gd name="f2" fmla="val 180"/>
              <a:gd name="f3" fmla="val w"/>
              <a:gd name="f4" fmla="val h"/>
              <a:gd name="f5" fmla="val 0"/>
              <a:gd name="f6" fmla="val 12192000"/>
              <a:gd name="f7" fmla="val 6858000"/>
              <a:gd name="f8" fmla="val 160920"/>
              <a:gd name="f9" fmla="val 157606"/>
              <a:gd name="f10" fmla="val 6700394"/>
              <a:gd name="f11" fmla="val 12031081"/>
              <a:gd name="f12" fmla="+- 0 0 -90"/>
              <a:gd name="f13" fmla="*/ f3 1 12192000"/>
              <a:gd name="f14" fmla="*/ f4 1 6858000"/>
              <a:gd name="f15" fmla="+- f7 0 f5"/>
              <a:gd name="f16" fmla="+- f6 0 f5"/>
              <a:gd name="f17" fmla="*/ f12 f0 1"/>
              <a:gd name="f18" fmla="*/ f16 1 12192000"/>
              <a:gd name="f19" fmla="*/ f15 1 6858000"/>
              <a:gd name="f20" fmla="*/ 160920 f16 1"/>
              <a:gd name="f21" fmla="*/ 157606 f15 1"/>
              <a:gd name="f22" fmla="*/ 6700394 f15 1"/>
              <a:gd name="f23" fmla="*/ 12031081 f16 1"/>
              <a:gd name="f24" fmla="*/ 0 f16 1"/>
              <a:gd name="f25" fmla="*/ 0 f15 1"/>
              <a:gd name="f26" fmla="*/ 12192000 f16 1"/>
              <a:gd name="f27" fmla="*/ 6858000 f15 1"/>
              <a:gd name="f28" fmla="*/ f17 1 f2"/>
              <a:gd name="f29" fmla="*/ f20 1 12192000"/>
              <a:gd name="f30" fmla="*/ f21 1 6858000"/>
              <a:gd name="f31" fmla="*/ f22 1 6858000"/>
              <a:gd name="f32" fmla="*/ f23 1 12192000"/>
              <a:gd name="f33" fmla="*/ f24 1 12192000"/>
              <a:gd name="f34" fmla="*/ f25 1 6858000"/>
              <a:gd name="f35" fmla="*/ f26 1 12192000"/>
              <a:gd name="f36" fmla="*/ f27 1 6858000"/>
              <a:gd name="f37" fmla="*/ f5 1 f18"/>
              <a:gd name="f38" fmla="*/ f6 1 f18"/>
              <a:gd name="f39" fmla="*/ f5 1 f19"/>
              <a:gd name="f40" fmla="*/ f7 1 f19"/>
              <a:gd name="f41" fmla="+- f28 0 f1"/>
              <a:gd name="f42" fmla="*/ f29 1 f18"/>
              <a:gd name="f43" fmla="*/ f30 1 f19"/>
              <a:gd name="f44" fmla="*/ f31 1 f19"/>
              <a:gd name="f45" fmla="*/ f32 1 f18"/>
              <a:gd name="f46" fmla="*/ f33 1 f18"/>
              <a:gd name="f47" fmla="*/ f34 1 f19"/>
              <a:gd name="f48" fmla="*/ f35 1 f18"/>
              <a:gd name="f49" fmla="*/ f36 1 f19"/>
              <a:gd name="f50" fmla="*/ f37 f13 1"/>
              <a:gd name="f51" fmla="*/ f38 f13 1"/>
              <a:gd name="f52" fmla="*/ f40 f14 1"/>
              <a:gd name="f53" fmla="*/ f39 f14 1"/>
              <a:gd name="f54" fmla="*/ f42 f13 1"/>
              <a:gd name="f55" fmla="*/ f43 f14 1"/>
              <a:gd name="f56" fmla="*/ f44 f14 1"/>
              <a:gd name="f57" fmla="*/ f45 f13 1"/>
              <a:gd name="f58" fmla="*/ f46 f13 1"/>
              <a:gd name="f59" fmla="*/ f47 f14 1"/>
              <a:gd name="f60" fmla="*/ f48 f13 1"/>
              <a:gd name="f61" fmla="*/ f49 f14 1"/>
            </a:gdLst>
            <a:ahLst/>
            <a:cxnLst>
              <a:cxn ang="3cd4">
                <a:pos x="hc" y="t"/>
              </a:cxn>
              <a:cxn ang="0">
                <a:pos x="r" y="vc"/>
              </a:cxn>
              <a:cxn ang="cd4">
                <a:pos x="hc" y="b"/>
              </a:cxn>
              <a:cxn ang="cd2">
                <a:pos x="l" y="vc"/>
              </a:cxn>
              <a:cxn ang="f41">
                <a:pos x="f54" y="f55"/>
              </a:cxn>
              <a:cxn ang="f41">
                <a:pos x="f54" y="f56"/>
              </a:cxn>
              <a:cxn ang="f41">
                <a:pos x="f57" y="f56"/>
              </a:cxn>
              <a:cxn ang="f41">
                <a:pos x="f57" y="f55"/>
              </a:cxn>
              <a:cxn ang="f41">
                <a:pos x="f58" y="f59"/>
              </a:cxn>
              <a:cxn ang="f41">
                <a:pos x="f60" y="f59"/>
              </a:cxn>
              <a:cxn ang="f41">
                <a:pos x="f60" y="f61"/>
              </a:cxn>
              <a:cxn ang="f41">
                <a:pos x="f58" y="f61"/>
              </a:cxn>
            </a:cxnLst>
            <a:rect l="f50" t="f53" r="f51" b="f52"/>
            <a:pathLst>
              <a:path w="12192000" h="6858000">
                <a:moveTo>
                  <a:pt x="f8" y="f9"/>
                </a:moveTo>
                <a:lnTo>
                  <a:pt x="f8" y="f10"/>
                </a:lnTo>
                <a:lnTo>
                  <a:pt x="f11" y="f10"/>
                </a:lnTo>
                <a:lnTo>
                  <a:pt x="f11" y="f9"/>
                </a:lnTo>
                <a:close/>
                <a:moveTo>
                  <a:pt x="f5" y="f5"/>
                </a:moveTo>
                <a:lnTo>
                  <a:pt x="f6" y="f5"/>
                </a:lnTo>
                <a:lnTo>
                  <a:pt x="f6" y="f7"/>
                </a:lnTo>
                <a:lnTo>
                  <a:pt x="f5" y="f7"/>
                </a:lnTo>
                <a:close/>
              </a:path>
            </a:pathLst>
          </a:custGeom>
          <a:solidFill>
            <a:srgbClr val="E0DCE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2" name="Title 1">
            <a:extLst>
              <a:ext uri="{FF2B5EF4-FFF2-40B4-BE49-F238E27FC236}">
                <a16:creationId xmlns:a16="http://schemas.microsoft.com/office/drawing/2014/main" id="{8FFB97D4-D676-F1FE-4EEE-292F49654DC9}"/>
              </a:ext>
            </a:extLst>
          </p:cNvPr>
          <p:cNvSpPr txBox="1">
            <a:spLocks noGrp="1"/>
          </p:cNvSpPr>
          <p:nvPr>
            <p:ph type="title"/>
          </p:nvPr>
        </p:nvSpPr>
        <p:spPr>
          <a:xfrm>
            <a:off x="1028700" y="555168"/>
            <a:ext cx="10134596" cy="1135520"/>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A305E571-3BB2-5D86-9A36-00839E5E94C1}"/>
              </a:ext>
            </a:extLst>
          </p:cNvPr>
          <p:cNvSpPr txBox="1">
            <a:spLocks noGrp="1"/>
          </p:cNvSpPr>
          <p:nvPr>
            <p:ph type="body" idx="1"/>
          </p:nvPr>
        </p:nvSpPr>
        <p:spPr>
          <a:xfrm>
            <a:off x="1037304" y="1801624"/>
            <a:ext cx="4849035" cy="814382"/>
          </a:xfrm>
        </p:spPr>
        <p:txBody>
          <a:bodyPr anchor="b"/>
          <a:lstStyle>
            <a:lvl1pPr>
              <a:defRPr sz="1800" cap="all" spc="300"/>
            </a:lvl1pPr>
          </a:lstStyle>
          <a:p>
            <a:pPr lvl="0"/>
            <a:r>
              <a:rPr lang="en-US"/>
              <a:t>Click to edit Master text styles</a:t>
            </a:r>
          </a:p>
        </p:txBody>
      </p:sp>
      <p:sp>
        <p:nvSpPr>
          <p:cNvPr id="4" name="Content Placeholder 3">
            <a:extLst>
              <a:ext uri="{FF2B5EF4-FFF2-40B4-BE49-F238E27FC236}">
                <a16:creationId xmlns:a16="http://schemas.microsoft.com/office/drawing/2014/main" id="{BDEBDDC3-30C5-BA95-97B2-23B55F414789}"/>
              </a:ext>
            </a:extLst>
          </p:cNvPr>
          <p:cNvSpPr txBox="1">
            <a:spLocks noGrp="1"/>
          </p:cNvSpPr>
          <p:nvPr>
            <p:ph idx="2"/>
          </p:nvPr>
        </p:nvSpPr>
        <p:spPr>
          <a:xfrm>
            <a:off x="1037304" y="2619106"/>
            <a:ext cx="4849035" cy="351499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31DF3E8-C349-07B1-C6A3-09D3FBCB1330}"/>
              </a:ext>
            </a:extLst>
          </p:cNvPr>
          <p:cNvSpPr txBox="1">
            <a:spLocks noGrp="1"/>
          </p:cNvSpPr>
          <p:nvPr>
            <p:ph type="body" idx="3"/>
          </p:nvPr>
        </p:nvSpPr>
        <p:spPr>
          <a:xfrm>
            <a:off x="6250106" y="1801624"/>
            <a:ext cx="4904585" cy="814382"/>
          </a:xfrm>
        </p:spPr>
        <p:txBody>
          <a:bodyPr anchor="b"/>
          <a:lstStyle>
            <a:lvl1pPr>
              <a:defRPr sz="1800" cap="all" spc="300"/>
            </a:lvl1pPr>
          </a:lstStyle>
          <a:p>
            <a:pPr lvl="0"/>
            <a:r>
              <a:rPr lang="en-US"/>
              <a:t>Click to edit Master text styles</a:t>
            </a:r>
          </a:p>
        </p:txBody>
      </p:sp>
      <p:sp>
        <p:nvSpPr>
          <p:cNvPr id="6" name="Content Placeholder 5">
            <a:extLst>
              <a:ext uri="{FF2B5EF4-FFF2-40B4-BE49-F238E27FC236}">
                <a16:creationId xmlns:a16="http://schemas.microsoft.com/office/drawing/2014/main" id="{A0CBA483-9293-2ADB-6D50-63F99ED84168}"/>
              </a:ext>
            </a:extLst>
          </p:cNvPr>
          <p:cNvSpPr txBox="1">
            <a:spLocks noGrp="1"/>
          </p:cNvSpPr>
          <p:nvPr>
            <p:ph idx="4"/>
          </p:nvPr>
        </p:nvSpPr>
        <p:spPr>
          <a:xfrm>
            <a:off x="6250106" y="2619106"/>
            <a:ext cx="4904585" cy="351499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625B5E-5811-CC07-1138-9D75F82AE788}"/>
              </a:ext>
            </a:extLst>
          </p:cNvPr>
          <p:cNvSpPr txBox="1">
            <a:spLocks noGrp="1"/>
          </p:cNvSpPr>
          <p:nvPr>
            <p:ph type="dt" sz="half" idx="7"/>
          </p:nvPr>
        </p:nvSpPr>
        <p:spPr>
          <a:xfrm>
            <a:off x="354842" y="6245031"/>
            <a:ext cx="2659376" cy="365129"/>
          </a:xfrm>
        </p:spPr>
        <p:txBody>
          <a:bodyPr/>
          <a:lstStyle>
            <a:lvl1pPr>
              <a:defRPr/>
            </a:lvl1pPr>
          </a:lstStyle>
          <a:p>
            <a:pPr lvl="0"/>
            <a:fld id="{FDD154EB-A454-440C-86BB-1B32188BC9A4}" type="datetime1">
              <a:rPr lang="en-US"/>
              <a:pPr lvl="0"/>
              <a:t>4/20/2022</a:t>
            </a:fld>
            <a:endParaRPr lang="en-US"/>
          </a:p>
        </p:txBody>
      </p:sp>
      <p:sp>
        <p:nvSpPr>
          <p:cNvPr id="8" name="Footer Placeholder 7">
            <a:extLst>
              <a:ext uri="{FF2B5EF4-FFF2-40B4-BE49-F238E27FC236}">
                <a16:creationId xmlns:a16="http://schemas.microsoft.com/office/drawing/2014/main" id="{58BF23CF-F91E-A077-6A13-3304FC8D5E12}"/>
              </a:ext>
            </a:extLst>
          </p:cNvPr>
          <p:cNvSpPr txBox="1">
            <a:spLocks noGrp="1"/>
          </p:cNvSpPr>
          <p:nvPr>
            <p:ph type="ftr" sz="quarter" idx="9"/>
          </p:nvPr>
        </p:nvSpPr>
        <p:spPr>
          <a:xfrm>
            <a:off x="7279968" y="6245031"/>
            <a:ext cx="4112221" cy="365129"/>
          </a:xfrm>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DE1BD1B6-5BF6-EA13-041D-56556F7EB930}"/>
              </a:ext>
            </a:extLst>
          </p:cNvPr>
          <p:cNvSpPr txBox="1">
            <a:spLocks noGrp="1"/>
          </p:cNvSpPr>
          <p:nvPr>
            <p:ph type="sldNum" sz="quarter" idx="8"/>
          </p:nvPr>
        </p:nvSpPr>
        <p:spPr>
          <a:xfrm>
            <a:off x="11394768" y="6245031"/>
            <a:ext cx="524490" cy="365129"/>
          </a:xfrm>
        </p:spPr>
        <p:txBody>
          <a:bodyPr/>
          <a:lstStyle>
            <a:lvl1pPr>
              <a:defRPr/>
            </a:lvl1pPr>
          </a:lstStyle>
          <a:p>
            <a:pPr lvl="0"/>
            <a:fld id="{855C428F-7FD3-477E-9CC3-722556AACC30}" type="slidenum">
              <a:t>‹#›</a:t>
            </a:fld>
            <a:endParaRPr lang="en-US"/>
          </a:p>
        </p:txBody>
      </p:sp>
    </p:spTree>
    <p:extLst>
      <p:ext uri="{BB962C8B-B14F-4D97-AF65-F5344CB8AC3E}">
        <p14:creationId xmlns:p14="http://schemas.microsoft.com/office/powerpoint/2010/main" val="3240971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Shape 15">
            <a:extLst>
              <a:ext uri="{FF2B5EF4-FFF2-40B4-BE49-F238E27FC236}">
                <a16:creationId xmlns:a16="http://schemas.microsoft.com/office/drawing/2014/main" id="{B58E6D9F-C566-19B6-5D0F-66F74F260D38}"/>
              </a:ext>
            </a:extLst>
          </p:cNvPr>
          <p:cNvSpPr/>
          <p:nvPr/>
        </p:nvSpPr>
        <p:spPr>
          <a:xfrm>
            <a:off x="0" y="0"/>
            <a:ext cx="12191996" cy="6858000"/>
          </a:xfrm>
          <a:custGeom>
            <a:avLst/>
            <a:gdLst>
              <a:gd name="f0" fmla="val 10800000"/>
              <a:gd name="f1" fmla="val 5400000"/>
              <a:gd name="f2" fmla="val 180"/>
              <a:gd name="f3" fmla="val w"/>
              <a:gd name="f4" fmla="val h"/>
              <a:gd name="f5" fmla="val 0"/>
              <a:gd name="f6" fmla="val 12192000"/>
              <a:gd name="f7" fmla="val 6858000"/>
              <a:gd name="f8" fmla="val 160920"/>
              <a:gd name="f9" fmla="val 157606"/>
              <a:gd name="f10" fmla="val 6700394"/>
              <a:gd name="f11" fmla="val 12031081"/>
              <a:gd name="f12" fmla="+- 0 0 -90"/>
              <a:gd name="f13" fmla="*/ f3 1 12192000"/>
              <a:gd name="f14" fmla="*/ f4 1 6858000"/>
              <a:gd name="f15" fmla="+- f7 0 f5"/>
              <a:gd name="f16" fmla="+- f6 0 f5"/>
              <a:gd name="f17" fmla="*/ f12 f0 1"/>
              <a:gd name="f18" fmla="*/ f16 1 12192000"/>
              <a:gd name="f19" fmla="*/ f15 1 6858000"/>
              <a:gd name="f20" fmla="*/ 160920 f16 1"/>
              <a:gd name="f21" fmla="*/ 157606 f15 1"/>
              <a:gd name="f22" fmla="*/ 6700394 f15 1"/>
              <a:gd name="f23" fmla="*/ 12031081 f16 1"/>
              <a:gd name="f24" fmla="*/ 0 f16 1"/>
              <a:gd name="f25" fmla="*/ 0 f15 1"/>
              <a:gd name="f26" fmla="*/ 12192000 f16 1"/>
              <a:gd name="f27" fmla="*/ 6858000 f15 1"/>
              <a:gd name="f28" fmla="*/ f17 1 f2"/>
              <a:gd name="f29" fmla="*/ f20 1 12192000"/>
              <a:gd name="f30" fmla="*/ f21 1 6858000"/>
              <a:gd name="f31" fmla="*/ f22 1 6858000"/>
              <a:gd name="f32" fmla="*/ f23 1 12192000"/>
              <a:gd name="f33" fmla="*/ f24 1 12192000"/>
              <a:gd name="f34" fmla="*/ f25 1 6858000"/>
              <a:gd name="f35" fmla="*/ f26 1 12192000"/>
              <a:gd name="f36" fmla="*/ f27 1 6858000"/>
              <a:gd name="f37" fmla="*/ f5 1 f18"/>
              <a:gd name="f38" fmla="*/ f6 1 f18"/>
              <a:gd name="f39" fmla="*/ f5 1 f19"/>
              <a:gd name="f40" fmla="*/ f7 1 f19"/>
              <a:gd name="f41" fmla="+- f28 0 f1"/>
              <a:gd name="f42" fmla="*/ f29 1 f18"/>
              <a:gd name="f43" fmla="*/ f30 1 f19"/>
              <a:gd name="f44" fmla="*/ f31 1 f19"/>
              <a:gd name="f45" fmla="*/ f32 1 f18"/>
              <a:gd name="f46" fmla="*/ f33 1 f18"/>
              <a:gd name="f47" fmla="*/ f34 1 f19"/>
              <a:gd name="f48" fmla="*/ f35 1 f18"/>
              <a:gd name="f49" fmla="*/ f36 1 f19"/>
              <a:gd name="f50" fmla="*/ f37 f13 1"/>
              <a:gd name="f51" fmla="*/ f38 f13 1"/>
              <a:gd name="f52" fmla="*/ f40 f14 1"/>
              <a:gd name="f53" fmla="*/ f39 f14 1"/>
              <a:gd name="f54" fmla="*/ f42 f13 1"/>
              <a:gd name="f55" fmla="*/ f43 f14 1"/>
              <a:gd name="f56" fmla="*/ f44 f14 1"/>
              <a:gd name="f57" fmla="*/ f45 f13 1"/>
              <a:gd name="f58" fmla="*/ f46 f13 1"/>
              <a:gd name="f59" fmla="*/ f47 f14 1"/>
              <a:gd name="f60" fmla="*/ f48 f13 1"/>
              <a:gd name="f61" fmla="*/ f49 f14 1"/>
            </a:gdLst>
            <a:ahLst/>
            <a:cxnLst>
              <a:cxn ang="3cd4">
                <a:pos x="hc" y="t"/>
              </a:cxn>
              <a:cxn ang="0">
                <a:pos x="r" y="vc"/>
              </a:cxn>
              <a:cxn ang="cd4">
                <a:pos x="hc" y="b"/>
              </a:cxn>
              <a:cxn ang="cd2">
                <a:pos x="l" y="vc"/>
              </a:cxn>
              <a:cxn ang="f41">
                <a:pos x="f54" y="f55"/>
              </a:cxn>
              <a:cxn ang="f41">
                <a:pos x="f54" y="f56"/>
              </a:cxn>
              <a:cxn ang="f41">
                <a:pos x="f57" y="f56"/>
              </a:cxn>
              <a:cxn ang="f41">
                <a:pos x="f57" y="f55"/>
              </a:cxn>
              <a:cxn ang="f41">
                <a:pos x="f58" y="f59"/>
              </a:cxn>
              <a:cxn ang="f41">
                <a:pos x="f60" y="f59"/>
              </a:cxn>
              <a:cxn ang="f41">
                <a:pos x="f60" y="f61"/>
              </a:cxn>
              <a:cxn ang="f41">
                <a:pos x="f58" y="f61"/>
              </a:cxn>
            </a:cxnLst>
            <a:rect l="f50" t="f53" r="f51" b="f52"/>
            <a:pathLst>
              <a:path w="12192000" h="6858000">
                <a:moveTo>
                  <a:pt x="f8" y="f9"/>
                </a:moveTo>
                <a:lnTo>
                  <a:pt x="f8" y="f10"/>
                </a:lnTo>
                <a:lnTo>
                  <a:pt x="f11" y="f10"/>
                </a:lnTo>
                <a:lnTo>
                  <a:pt x="f11" y="f9"/>
                </a:lnTo>
                <a:close/>
                <a:moveTo>
                  <a:pt x="f5" y="f5"/>
                </a:moveTo>
                <a:lnTo>
                  <a:pt x="f6" y="f5"/>
                </a:lnTo>
                <a:lnTo>
                  <a:pt x="f6" y="f7"/>
                </a:lnTo>
                <a:lnTo>
                  <a:pt x="f5" y="f7"/>
                </a:lnTo>
                <a:close/>
              </a:path>
            </a:pathLst>
          </a:custGeom>
          <a:solidFill>
            <a:srgbClr val="E0DCE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2" name="Title 1">
            <a:extLst>
              <a:ext uri="{FF2B5EF4-FFF2-40B4-BE49-F238E27FC236}">
                <a16:creationId xmlns:a16="http://schemas.microsoft.com/office/drawing/2014/main" id="{132E06EF-D930-AD47-F695-13EE115AF32D}"/>
              </a:ext>
            </a:extLst>
          </p:cNvPr>
          <p:cNvSpPr txBox="1">
            <a:spLocks noGrp="1"/>
          </p:cNvSpPr>
          <p:nvPr>
            <p:ph type="title"/>
          </p:nvPr>
        </p:nvSpPr>
        <p:spPr>
          <a:xfrm>
            <a:off x="1028700" y="723903"/>
            <a:ext cx="10134596" cy="1288490"/>
          </a:xfrm>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AD7A5F65-E2D8-2798-3610-91EB4B113459}"/>
              </a:ext>
            </a:extLst>
          </p:cNvPr>
          <p:cNvSpPr txBox="1">
            <a:spLocks noGrp="1"/>
          </p:cNvSpPr>
          <p:nvPr>
            <p:ph type="dt" sz="half" idx="7"/>
          </p:nvPr>
        </p:nvSpPr>
        <p:spPr>
          <a:xfrm>
            <a:off x="354842" y="6245031"/>
            <a:ext cx="2659376" cy="365129"/>
          </a:xfrm>
        </p:spPr>
        <p:txBody>
          <a:bodyPr/>
          <a:lstStyle>
            <a:lvl1pPr>
              <a:defRPr/>
            </a:lvl1pPr>
          </a:lstStyle>
          <a:p>
            <a:pPr lvl="0"/>
            <a:fld id="{27C60AC7-2D38-431F-91B5-F5C9CED2AB2B}" type="datetime1">
              <a:rPr lang="en-US"/>
              <a:pPr lvl="0"/>
              <a:t>4/20/2022</a:t>
            </a:fld>
            <a:endParaRPr lang="en-US"/>
          </a:p>
        </p:txBody>
      </p:sp>
      <p:sp>
        <p:nvSpPr>
          <p:cNvPr id="4" name="Footer Placeholder 3">
            <a:extLst>
              <a:ext uri="{FF2B5EF4-FFF2-40B4-BE49-F238E27FC236}">
                <a16:creationId xmlns:a16="http://schemas.microsoft.com/office/drawing/2014/main" id="{7703828D-2450-D4E8-0C6A-D8984278088A}"/>
              </a:ext>
            </a:extLst>
          </p:cNvPr>
          <p:cNvSpPr txBox="1">
            <a:spLocks noGrp="1"/>
          </p:cNvSpPr>
          <p:nvPr>
            <p:ph type="ftr" sz="quarter" idx="9"/>
          </p:nvPr>
        </p:nvSpPr>
        <p:spPr>
          <a:xfrm>
            <a:off x="7279968" y="6245031"/>
            <a:ext cx="4112221" cy="365129"/>
          </a:xfrm>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E5614DAA-15BE-AC58-5FB7-4203ABFA4B1C}"/>
              </a:ext>
            </a:extLst>
          </p:cNvPr>
          <p:cNvSpPr txBox="1">
            <a:spLocks noGrp="1"/>
          </p:cNvSpPr>
          <p:nvPr>
            <p:ph type="sldNum" sz="quarter" idx="8"/>
          </p:nvPr>
        </p:nvSpPr>
        <p:spPr>
          <a:xfrm>
            <a:off x="11394768" y="6245031"/>
            <a:ext cx="524490" cy="365129"/>
          </a:xfrm>
        </p:spPr>
        <p:txBody>
          <a:bodyPr/>
          <a:lstStyle>
            <a:lvl1pPr>
              <a:defRPr/>
            </a:lvl1pPr>
          </a:lstStyle>
          <a:p>
            <a:pPr lvl="0"/>
            <a:fld id="{4709FBB9-8BDD-4C2C-8DAC-C4B030E46394}" type="slidenum">
              <a:t>‹#›</a:t>
            </a:fld>
            <a:endParaRPr lang="en-US"/>
          </a:p>
        </p:txBody>
      </p:sp>
    </p:spTree>
    <p:extLst>
      <p:ext uri="{BB962C8B-B14F-4D97-AF65-F5344CB8AC3E}">
        <p14:creationId xmlns:p14="http://schemas.microsoft.com/office/powerpoint/2010/main" val="3225320551"/>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Freeform: Shape 15">
            <a:extLst>
              <a:ext uri="{FF2B5EF4-FFF2-40B4-BE49-F238E27FC236}">
                <a16:creationId xmlns:a16="http://schemas.microsoft.com/office/drawing/2014/main" id="{DA5F923B-8042-99AB-31B2-99EF2F4F3B52}"/>
              </a:ext>
            </a:extLst>
          </p:cNvPr>
          <p:cNvSpPr/>
          <p:nvPr/>
        </p:nvSpPr>
        <p:spPr>
          <a:xfrm>
            <a:off x="0" y="0"/>
            <a:ext cx="12191996" cy="6858000"/>
          </a:xfrm>
          <a:custGeom>
            <a:avLst/>
            <a:gdLst>
              <a:gd name="f0" fmla="val 10800000"/>
              <a:gd name="f1" fmla="val 5400000"/>
              <a:gd name="f2" fmla="val 180"/>
              <a:gd name="f3" fmla="val w"/>
              <a:gd name="f4" fmla="val h"/>
              <a:gd name="f5" fmla="val 0"/>
              <a:gd name="f6" fmla="val 12192000"/>
              <a:gd name="f7" fmla="val 6858000"/>
              <a:gd name="f8" fmla="val 160920"/>
              <a:gd name="f9" fmla="val 157606"/>
              <a:gd name="f10" fmla="val 6700394"/>
              <a:gd name="f11" fmla="val 12031081"/>
              <a:gd name="f12" fmla="+- 0 0 -90"/>
              <a:gd name="f13" fmla="*/ f3 1 12192000"/>
              <a:gd name="f14" fmla="*/ f4 1 6858000"/>
              <a:gd name="f15" fmla="+- f7 0 f5"/>
              <a:gd name="f16" fmla="+- f6 0 f5"/>
              <a:gd name="f17" fmla="*/ f12 f0 1"/>
              <a:gd name="f18" fmla="*/ f16 1 12192000"/>
              <a:gd name="f19" fmla="*/ f15 1 6858000"/>
              <a:gd name="f20" fmla="*/ 160920 f16 1"/>
              <a:gd name="f21" fmla="*/ 157606 f15 1"/>
              <a:gd name="f22" fmla="*/ 6700394 f15 1"/>
              <a:gd name="f23" fmla="*/ 12031081 f16 1"/>
              <a:gd name="f24" fmla="*/ 0 f16 1"/>
              <a:gd name="f25" fmla="*/ 0 f15 1"/>
              <a:gd name="f26" fmla="*/ 12192000 f16 1"/>
              <a:gd name="f27" fmla="*/ 6858000 f15 1"/>
              <a:gd name="f28" fmla="*/ f17 1 f2"/>
              <a:gd name="f29" fmla="*/ f20 1 12192000"/>
              <a:gd name="f30" fmla="*/ f21 1 6858000"/>
              <a:gd name="f31" fmla="*/ f22 1 6858000"/>
              <a:gd name="f32" fmla="*/ f23 1 12192000"/>
              <a:gd name="f33" fmla="*/ f24 1 12192000"/>
              <a:gd name="f34" fmla="*/ f25 1 6858000"/>
              <a:gd name="f35" fmla="*/ f26 1 12192000"/>
              <a:gd name="f36" fmla="*/ f27 1 6858000"/>
              <a:gd name="f37" fmla="*/ f5 1 f18"/>
              <a:gd name="f38" fmla="*/ f6 1 f18"/>
              <a:gd name="f39" fmla="*/ f5 1 f19"/>
              <a:gd name="f40" fmla="*/ f7 1 f19"/>
              <a:gd name="f41" fmla="+- f28 0 f1"/>
              <a:gd name="f42" fmla="*/ f29 1 f18"/>
              <a:gd name="f43" fmla="*/ f30 1 f19"/>
              <a:gd name="f44" fmla="*/ f31 1 f19"/>
              <a:gd name="f45" fmla="*/ f32 1 f18"/>
              <a:gd name="f46" fmla="*/ f33 1 f18"/>
              <a:gd name="f47" fmla="*/ f34 1 f19"/>
              <a:gd name="f48" fmla="*/ f35 1 f18"/>
              <a:gd name="f49" fmla="*/ f36 1 f19"/>
              <a:gd name="f50" fmla="*/ f37 f13 1"/>
              <a:gd name="f51" fmla="*/ f38 f13 1"/>
              <a:gd name="f52" fmla="*/ f40 f14 1"/>
              <a:gd name="f53" fmla="*/ f39 f14 1"/>
              <a:gd name="f54" fmla="*/ f42 f13 1"/>
              <a:gd name="f55" fmla="*/ f43 f14 1"/>
              <a:gd name="f56" fmla="*/ f44 f14 1"/>
              <a:gd name="f57" fmla="*/ f45 f13 1"/>
              <a:gd name="f58" fmla="*/ f46 f13 1"/>
              <a:gd name="f59" fmla="*/ f47 f14 1"/>
              <a:gd name="f60" fmla="*/ f48 f13 1"/>
              <a:gd name="f61" fmla="*/ f49 f14 1"/>
            </a:gdLst>
            <a:ahLst/>
            <a:cxnLst>
              <a:cxn ang="3cd4">
                <a:pos x="hc" y="t"/>
              </a:cxn>
              <a:cxn ang="0">
                <a:pos x="r" y="vc"/>
              </a:cxn>
              <a:cxn ang="cd4">
                <a:pos x="hc" y="b"/>
              </a:cxn>
              <a:cxn ang="cd2">
                <a:pos x="l" y="vc"/>
              </a:cxn>
              <a:cxn ang="f41">
                <a:pos x="f54" y="f55"/>
              </a:cxn>
              <a:cxn ang="f41">
                <a:pos x="f54" y="f56"/>
              </a:cxn>
              <a:cxn ang="f41">
                <a:pos x="f57" y="f56"/>
              </a:cxn>
              <a:cxn ang="f41">
                <a:pos x="f57" y="f55"/>
              </a:cxn>
              <a:cxn ang="f41">
                <a:pos x="f58" y="f59"/>
              </a:cxn>
              <a:cxn ang="f41">
                <a:pos x="f60" y="f59"/>
              </a:cxn>
              <a:cxn ang="f41">
                <a:pos x="f60" y="f61"/>
              </a:cxn>
              <a:cxn ang="f41">
                <a:pos x="f58" y="f61"/>
              </a:cxn>
            </a:cxnLst>
            <a:rect l="f50" t="f53" r="f51" b="f52"/>
            <a:pathLst>
              <a:path w="12192000" h="6858000">
                <a:moveTo>
                  <a:pt x="f8" y="f9"/>
                </a:moveTo>
                <a:lnTo>
                  <a:pt x="f8" y="f10"/>
                </a:lnTo>
                <a:lnTo>
                  <a:pt x="f11" y="f10"/>
                </a:lnTo>
                <a:lnTo>
                  <a:pt x="f11" y="f9"/>
                </a:lnTo>
                <a:close/>
                <a:moveTo>
                  <a:pt x="f5" y="f5"/>
                </a:moveTo>
                <a:lnTo>
                  <a:pt x="f6" y="f5"/>
                </a:lnTo>
                <a:lnTo>
                  <a:pt x="f6" y="f7"/>
                </a:lnTo>
                <a:lnTo>
                  <a:pt x="f5" y="f7"/>
                </a:lnTo>
                <a:close/>
              </a:path>
            </a:pathLst>
          </a:custGeom>
          <a:solidFill>
            <a:srgbClr val="E0DCE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2" name="Date Placeholder 1">
            <a:extLst>
              <a:ext uri="{FF2B5EF4-FFF2-40B4-BE49-F238E27FC236}">
                <a16:creationId xmlns:a16="http://schemas.microsoft.com/office/drawing/2014/main" id="{7F7D8BBF-74FF-D959-7292-0F4C979F4976}"/>
              </a:ext>
            </a:extLst>
          </p:cNvPr>
          <p:cNvSpPr txBox="1">
            <a:spLocks noGrp="1"/>
          </p:cNvSpPr>
          <p:nvPr>
            <p:ph type="dt" sz="half" idx="7"/>
          </p:nvPr>
        </p:nvSpPr>
        <p:spPr>
          <a:xfrm>
            <a:off x="354842" y="6245031"/>
            <a:ext cx="2659376" cy="365129"/>
          </a:xfrm>
        </p:spPr>
        <p:txBody>
          <a:bodyPr/>
          <a:lstStyle>
            <a:lvl1pPr>
              <a:defRPr/>
            </a:lvl1pPr>
          </a:lstStyle>
          <a:p>
            <a:pPr lvl="0"/>
            <a:fld id="{CD1F55BE-D637-4A60-A2A2-32492346D18D}" type="datetime1">
              <a:rPr lang="en-US"/>
              <a:pPr lvl="0"/>
              <a:t>4/20/2022</a:t>
            </a:fld>
            <a:endParaRPr lang="en-US"/>
          </a:p>
        </p:txBody>
      </p:sp>
      <p:sp>
        <p:nvSpPr>
          <p:cNvPr id="3" name="Footer Placeholder 2">
            <a:extLst>
              <a:ext uri="{FF2B5EF4-FFF2-40B4-BE49-F238E27FC236}">
                <a16:creationId xmlns:a16="http://schemas.microsoft.com/office/drawing/2014/main" id="{9E038897-41FF-0734-4BE0-96F80B28AA6F}"/>
              </a:ext>
            </a:extLst>
          </p:cNvPr>
          <p:cNvSpPr txBox="1">
            <a:spLocks noGrp="1"/>
          </p:cNvSpPr>
          <p:nvPr>
            <p:ph type="ftr" sz="quarter" idx="9"/>
          </p:nvPr>
        </p:nvSpPr>
        <p:spPr>
          <a:xfrm>
            <a:off x="7279968" y="6245031"/>
            <a:ext cx="4112221" cy="365129"/>
          </a:xfrm>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B18713BC-6F3C-EBAC-90E2-C5D6D8382F6A}"/>
              </a:ext>
            </a:extLst>
          </p:cNvPr>
          <p:cNvSpPr txBox="1">
            <a:spLocks noGrp="1"/>
          </p:cNvSpPr>
          <p:nvPr>
            <p:ph type="sldNum" sz="quarter" idx="8"/>
          </p:nvPr>
        </p:nvSpPr>
        <p:spPr>
          <a:xfrm>
            <a:off x="11394768" y="6245031"/>
            <a:ext cx="524490" cy="365129"/>
          </a:xfrm>
        </p:spPr>
        <p:txBody>
          <a:bodyPr/>
          <a:lstStyle>
            <a:lvl1pPr>
              <a:defRPr/>
            </a:lvl1pPr>
          </a:lstStyle>
          <a:p>
            <a:pPr lvl="0"/>
            <a:fld id="{2480D9D5-16C6-4DD2-8FB3-76FA8ED25C57}" type="slidenum">
              <a:t>‹#›</a:t>
            </a:fld>
            <a:endParaRPr lang="en-US"/>
          </a:p>
        </p:txBody>
      </p:sp>
    </p:spTree>
    <p:extLst>
      <p:ext uri="{BB962C8B-B14F-4D97-AF65-F5344CB8AC3E}">
        <p14:creationId xmlns:p14="http://schemas.microsoft.com/office/powerpoint/2010/main" val="147821605"/>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15">
            <a:extLst>
              <a:ext uri="{FF2B5EF4-FFF2-40B4-BE49-F238E27FC236}">
                <a16:creationId xmlns:a16="http://schemas.microsoft.com/office/drawing/2014/main" id="{A825F8E4-5ED0-E52E-60A2-B3FCCAFD4975}"/>
              </a:ext>
            </a:extLst>
          </p:cNvPr>
          <p:cNvSpPr/>
          <p:nvPr/>
        </p:nvSpPr>
        <p:spPr>
          <a:xfrm>
            <a:off x="0" y="0"/>
            <a:ext cx="12191996" cy="6858000"/>
          </a:xfrm>
          <a:custGeom>
            <a:avLst/>
            <a:gdLst>
              <a:gd name="f0" fmla="val 10800000"/>
              <a:gd name="f1" fmla="val 5400000"/>
              <a:gd name="f2" fmla="val 180"/>
              <a:gd name="f3" fmla="val w"/>
              <a:gd name="f4" fmla="val h"/>
              <a:gd name="f5" fmla="val 0"/>
              <a:gd name="f6" fmla="val 12192000"/>
              <a:gd name="f7" fmla="val 6858000"/>
              <a:gd name="f8" fmla="val 160920"/>
              <a:gd name="f9" fmla="val 157606"/>
              <a:gd name="f10" fmla="val 6700394"/>
              <a:gd name="f11" fmla="val 12031081"/>
              <a:gd name="f12" fmla="+- 0 0 -90"/>
              <a:gd name="f13" fmla="*/ f3 1 12192000"/>
              <a:gd name="f14" fmla="*/ f4 1 6858000"/>
              <a:gd name="f15" fmla="+- f7 0 f5"/>
              <a:gd name="f16" fmla="+- f6 0 f5"/>
              <a:gd name="f17" fmla="*/ f12 f0 1"/>
              <a:gd name="f18" fmla="*/ f16 1 12192000"/>
              <a:gd name="f19" fmla="*/ f15 1 6858000"/>
              <a:gd name="f20" fmla="*/ 160920 f16 1"/>
              <a:gd name="f21" fmla="*/ 157606 f15 1"/>
              <a:gd name="f22" fmla="*/ 6700394 f15 1"/>
              <a:gd name="f23" fmla="*/ 12031081 f16 1"/>
              <a:gd name="f24" fmla="*/ 0 f16 1"/>
              <a:gd name="f25" fmla="*/ 0 f15 1"/>
              <a:gd name="f26" fmla="*/ 12192000 f16 1"/>
              <a:gd name="f27" fmla="*/ 6858000 f15 1"/>
              <a:gd name="f28" fmla="*/ f17 1 f2"/>
              <a:gd name="f29" fmla="*/ f20 1 12192000"/>
              <a:gd name="f30" fmla="*/ f21 1 6858000"/>
              <a:gd name="f31" fmla="*/ f22 1 6858000"/>
              <a:gd name="f32" fmla="*/ f23 1 12192000"/>
              <a:gd name="f33" fmla="*/ f24 1 12192000"/>
              <a:gd name="f34" fmla="*/ f25 1 6858000"/>
              <a:gd name="f35" fmla="*/ f26 1 12192000"/>
              <a:gd name="f36" fmla="*/ f27 1 6858000"/>
              <a:gd name="f37" fmla="*/ f5 1 f18"/>
              <a:gd name="f38" fmla="*/ f6 1 f18"/>
              <a:gd name="f39" fmla="*/ f5 1 f19"/>
              <a:gd name="f40" fmla="*/ f7 1 f19"/>
              <a:gd name="f41" fmla="+- f28 0 f1"/>
              <a:gd name="f42" fmla="*/ f29 1 f18"/>
              <a:gd name="f43" fmla="*/ f30 1 f19"/>
              <a:gd name="f44" fmla="*/ f31 1 f19"/>
              <a:gd name="f45" fmla="*/ f32 1 f18"/>
              <a:gd name="f46" fmla="*/ f33 1 f18"/>
              <a:gd name="f47" fmla="*/ f34 1 f19"/>
              <a:gd name="f48" fmla="*/ f35 1 f18"/>
              <a:gd name="f49" fmla="*/ f36 1 f19"/>
              <a:gd name="f50" fmla="*/ f37 f13 1"/>
              <a:gd name="f51" fmla="*/ f38 f13 1"/>
              <a:gd name="f52" fmla="*/ f40 f14 1"/>
              <a:gd name="f53" fmla="*/ f39 f14 1"/>
              <a:gd name="f54" fmla="*/ f42 f13 1"/>
              <a:gd name="f55" fmla="*/ f43 f14 1"/>
              <a:gd name="f56" fmla="*/ f44 f14 1"/>
              <a:gd name="f57" fmla="*/ f45 f13 1"/>
              <a:gd name="f58" fmla="*/ f46 f13 1"/>
              <a:gd name="f59" fmla="*/ f47 f14 1"/>
              <a:gd name="f60" fmla="*/ f48 f13 1"/>
              <a:gd name="f61" fmla="*/ f49 f14 1"/>
            </a:gdLst>
            <a:ahLst/>
            <a:cxnLst>
              <a:cxn ang="3cd4">
                <a:pos x="hc" y="t"/>
              </a:cxn>
              <a:cxn ang="0">
                <a:pos x="r" y="vc"/>
              </a:cxn>
              <a:cxn ang="cd4">
                <a:pos x="hc" y="b"/>
              </a:cxn>
              <a:cxn ang="cd2">
                <a:pos x="l" y="vc"/>
              </a:cxn>
              <a:cxn ang="f41">
                <a:pos x="f54" y="f55"/>
              </a:cxn>
              <a:cxn ang="f41">
                <a:pos x="f54" y="f56"/>
              </a:cxn>
              <a:cxn ang="f41">
                <a:pos x="f57" y="f56"/>
              </a:cxn>
              <a:cxn ang="f41">
                <a:pos x="f57" y="f55"/>
              </a:cxn>
              <a:cxn ang="f41">
                <a:pos x="f58" y="f59"/>
              </a:cxn>
              <a:cxn ang="f41">
                <a:pos x="f60" y="f59"/>
              </a:cxn>
              <a:cxn ang="f41">
                <a:pos x="f60" y="f61"/>
              </a:cxn>
              <a:cxn ang="f41">
                <a:pos x="f58" y="f61"/>
              </a:cxn>
            </a:cxnLst>
            <a:rect l="f50" t="f53" r="f51" b="f52"/>
            <a:pathLst>
              <a:path w="12192000" h="6858000">
                <a:moveTo>
                  <a:pt x="f8" y="f9"/>
                </a:moveTo>
                <a:lnTo>
                  <a:pt x="f8" y="f10"/>
                </a:lnTo>
                <a:lnTo>
                  <a:pt x="f11" y="f10"/>
                </a:lnTo>
                <a:lnTo>
                  <a:pt x="f11" y="f9"/>
                </a:lnTo>
                <a:close/>
                <a:moveTo>
                  <a:pt x="f5" y="f5"/>
                </a:moveTo>
                <a:lnTo>
                  <a:pt x="f6" y="f5"/>
                </a:lnTo>
                <a:lnTo>
                  <a:pt x="f6" y="f7"/>
                </a:lnTo>
                <a:lnTo>
                  <a:pt x="f5" y="f7"/>
                </a:lnTo>
                <a:close/>
              </a:path>
            </a:pathLst>
          </a:custGeom>
          <a:solidFill>
            <a:srgbClr val="E0DCE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2" name="Title 1">
            <a:extLst>
              <a:ext uri="{FF2B5EF4-FFF2-40B4-BE49-F238E27FC236}">
                <a16:creationId xmlns:a16="http://schemas.microsoft.com/office/drawing/2014/main" id="{D6FEB0F7-CE30-2D00-A469-62C839A8EBB3}"/>
              </a:ext>
            </a:extLst>
          </p:cNvPr>
          <p:cNvSpPr txBox="1">
            <a:spLocks noGrp="1"/>
          </p:cNvSpPr>
          <p:nvPr>
            <p:ph type="title"/>
          </p:nvPr>
        </p:nvSpPr>
        <p:spPr>
          <a:xfrm>
            <a:off x="1066803" y="457200"/>
            <a:ext cx="3705221" cy="1600200"/>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DAA45EDF-6EB8-F650-268A-2BFF9D417C11}"/>
              </a:ext>
            </a:extLst>
          </p:cNvPr>
          <p:cNvSpPr txBox="1">
            <a:spLocks noGrp="1"/>
          </p:cNvSpPr>
          <p:nvPr>
            <p:ph idx="1"/>
          </p:nvPr>
        </p:nvSpPr>
        <p:spPr>
          <a:xfrm>
            <a:off x="5183184" y="1066803"/>
            <a:ext cx="6172200" cy="483870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CCF2403-57A7-056A-8A3C-901BDB88C1ED}"/>
              </a:ext>
            </a:extLst>
          </p:cNvPr>
          <p:cNvSpPr txBox="1">
            <a:spLocks noGrp="1"/>
          </p:cNvSpPr>
          <p:nvPr>
            <p:ph type="body" idx="2"/>
          </p:nvPr>
        </p:nvSpPr>
        <p:spPr>
          <a:xfrm>
            <a:off x="1066803" y="2057400"/>
            <a:ext cx="3705221" cy="3811584"/>
          </a:xfrm>
        </p:spPr>
        <p:txBody>
          <a:bodyPr/>
          <a:lstStyle>
            <a:lvl1pPr>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78AE6E6E-5ED1-5410-8173-1047E0F0C58F}"/>
              </a:ext>
            </a:extLst>
          </p:cNvPr>
          <p:cNvSpPr txBox="1">
            <a:spLocks noGrp="1"/>
          </p:cNvSpPr>
          <p:nvPr>
            <p:ph type="dt" sz="half" idx="7"/>
          </p:nvPr>
        </p:nvSpPr>
        <p:spPr>
          <a:xfrm>
            <a:off x="354842" y="6245031"/>
            <a:ext cx="2659376" cy="365129"/>
          </a:xfrm>
        </p:spPr>
        <p:txBody>
          <a:bodyPr/>
          <a:lstStyle>
            <a:lvl1pPr>
              <a:defRPr/>
            </a:lvl1pPr>
          </a:lstStyle>
          <a:p>
            <a:pPr lvl="0"/>
            <a:fld id="{D30F3B5D-6548-45BF-9A20-79C8ADF8EDCF}" type="datetime1">
              <a:rPr lang="en-US"/>
              <a:pPr lvl="0"/>
              <a:t>4/20/2022</a:t>
            </a:fld>
            <a:endParaRPr lang="en-US"/>
          </a:p>
        </p:txBody>
      </p:sp>
      <p:sp>
        <p:nvSpPr>
          <p:cNvPr id="6" name="Footer Placeholder 5">
            <a:extLst>
              <a:ext uri="{FF2B5EF4-FFF2-40B4-BE49-F238E27FC236}">
                <a16:creationId xmlns:a16="http://schemas.microsoft.com/office/drawing/2014/main" id="{8B72C63C-AA34-1923-0858-F585077C8623}"/>
              </a:ext>
            </a:extLst>
          </p:cNvPr>
          <p:cNvSpPr txBox="1">
            <a:spLocks noGrp="1"/>
          </p:cNvSpPr>
          <p:nvPr>
            <p:ph type="ftr" sz="quarter" idx="9"/>
          </p:nvPr>
        </p:nvSpPr>
        <p:spPr>
          <a:xfrm>
            <a:off x="7279968" y="6245031"/>
            <a:ext cx="4112221"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D568AD1-4B3D-0E44-BCA0-51189B47F333}"/>
              </a:ext>
            </a:extLst>
          </p:cNvPr>
          <p:cNvSpPr txBox="1">
            <a:spLocks noGrp="1"/>
          </p:cNvSpPr>
          <p:nvPr>
            <p:ph type="sldNum" sz="quarter" idx="8"/>
          </p:nvPr>
        </p:nvSpPr>
        <p:spPr>
          <a:xfrm>
            <a:off x="11394768" y="6245031"/>
            <a:ext cx="524490" cy="365129"/>
          </a:xfrm>
        </p:spPr>
        <p:txBody>
          <a:bodyPr/>
          <a:lstStyle>
            <a:lvl1pPr>
              <a:defRPr/>
            </a:lvl1pPr>
          </a:lstStyle>
          <a:p>
            <a:pPr lvl="0"/>
            <a:fld id="{E5284597-950A-43C9-BCDE-EAF80668A4EE}" type="slidenum">
              <a:t>‹#›</a:t>
            </a:fld>
            <a:endParaRPr lang="en-US"/>
          </a:p>
        </p:txBody>
      </p:sp>
    </p:spTree>
    <p:extLst>
      <p:ext uri="{BB962C8B-B14F-4D97-AF65-F5344CB8AC3E}">
        <p14:creationId xmlns:p14="http://schemas.microsoft.com/office/powerpoint/2010/main" val="12714953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Freeform: Shape 15">
            <a:extLst>
              <a:ext uri="{FF2B5EF4-FFF2-40B4-BE49-F238E27FC236}">
                <a16:creationId xmlns:a16="http://schemas.microsoft.com/office/drawing/2014/main" id="{11DC3D00-EF67-74C7-ADE6-0835CC272CD8}"/>
              </a:ext>
            </a:extLst>
          </p:cNvPr>
          <p:cNvSpPr/>
          <p:nvPr/>
        </p:nvSpPr>
        <p:spPr>
          <a:xfrm>
            <a:off x="0" y="0"/>
            <a:ext cx="12191996" cy="6858000"/>
          </a:xfrm>
          <a:custGeom>
            <a:avLst/>
            <a:gdLst>
              <a:gd name="f0" fmla="val 10800000"/>
              <a:gd name="f1" fmla="val 5400000"/>
              <a:gd name="f2" fmla="val 180"/>
              <a:gd name="f3" fmla="val w"/>
              <a:gd name="f4" fmla="val h"/>
              <a:gd name="f5" fmla="val 0"/>
              <a:gd name="f6" fmla="val 12192000"/>
              <a:gd name="f7" fmla="val 6858000"/>
              <a:gd name="f8" fmla="val 160920"/>
              <a:gd name="f9" fmla="val 157606"/>
              <a:gd name="f10" fmla="val 6700394"/>
              <a:gd name="f11" fmla="val 12031081"/>
              <a:gd name="f12" fmla="+- 0 0 -90"/>
              <a:gd name="f13" fmla="*/ f3 1 12192000"/>
              <a:gd name="f14" fmla="*/ f4 1 6858000"/>
              <a:gd name="f15" fmla="+- f7 0 f5"/>
              <a:gd name="f16" fmla="+- f6 0 f5"/>
              <a:gd name="f17" fmla="*/ f12 f0 1"/>
              <a:gd name="f18" fmla="*/ f16 1 12192000"/>
              <a:gd name="f19" fmla="*/ f15 1 6858000"/>
              <a:gd name="f20" fmla="*/ 160920 f16 1"/>
              <a:gd name="f21" fmla="*/ 157606 f15 1"/>
              <a:gd name="f22" fmla="*/ 6700394 f15 1"/>
              <a:gd name="f23" fmla="*/ 12031081 f16 1"/>
              <a:gd name="f24" fmla="*/ 0 f16 1"/>
              <a:gd name="f25" fmla="*/ 0 f15 1"/>
              <a:gd name="f26" fmla="*/ 12192000 f16 1"/>
              <a:gd name="f27" fmla="*/ 6858000 f15 1"/>
              <a:gd name="f28" fmla="*/ f17 1 f2"/>
              <a:gd name="f29" fmla="*/ f20 1 12192000"/>
              <a:gd name="f30" fmla="*/ f21 1 6858000"/>
              <a:gd name="f31" fmla="*/ f22 1 6858000"/>
              <a:gd name="f32" fmla="*/ f23 1 12192000"/>
              <a:gd name="f33" fmla="*/ f24 1 12192000"/>
              <a:gd name="f34" fmla="*/ f25 1 6858000"/>
              <a:gd name="f35" fmla="*/ f26 1 12192000"/>
              <a:gd name="f36" fmla="*/ f27 1 6858000"/>
              <a:gd name="f37" fmla="*/ f5 1 f18"/>
              <a:gd name="f38" fmla="*/ f6 1 f18"/>
              <a:gd name="f39" fmla="*/ f5 1 f19"/>
              <a:gd name="f40" fmla="*/ f7 1 f19"/>
              <a:gd name="f41" fmla="+- f28 0 f1"/>
              <a:gd name="f42" fmla="*/ f29 1 f18"/>
              <a:gd name="f43" fmla="*/ f30 1 f19"/>
              <a:gd name="f44" fmla="*/ f31 1 f19"/>
              <a:gd name="f45" fmla="*/ f32 1 f18"/>
              <a:gd name="f46" fmla="*/ f33 1 f18"/>
              <a:gd name="f47" fmla="*/ f34 1 f19"/>
              <a:gd name="f48" fmla="*/ f35 1 f18"/>
              <a:gd name="f49" fmla="*/ f36 1 f19"/>
              <a:gd name="f50" fmla="*/ f37 f13 1"/>
              <a:gd name="f51" fmla="*/ f38 f13 1"/>
              <a:gd name="f52" fmla="*/ f40 f14 1"/>
              <a:gd name="f53" fmla="*/ f39 f14 1"/>
              <a:gd name="f54" fmla="*/ f42 f13 1"/>
              <a:gd name="f55" fmla="*/ f43 f14 1"/>
              <a:gd name="f56" fmla="*/ f44 f14 1"/>
              <a:gd name="f57" fmla="*/ f45 f13 1"/>
              <a:gd name="f58" fmla="*/ f46 f13 1"/>
              <a:gd name="f59" fmla="*/ f47 f14 1"/>
              <a:gd name="f60" fmla="*/ f48 f13 1"/>
              <a:gd name="f61" fmla="*/ f49 f14 1"/>
            </a:gdLst>
            <a:ahLst/>
            <a:cxnLst>
              <a:cxn ang="3cd4">
                <a:pos x="hc" y="t"/>
              </a:cxn>
              <a:cxn ang="0">
                <a:pos x="r" y="vc"/>
              </a:cxn>
              <a:cxn ang="cd4">
                <a:pos x="hc" y="b"/>
              </a:cxn>
              <a:cxn ang="cd2">
                <a:pos x="l" y="vc"/>
              </a:cxn>
              <a:cxn ang="f41">
                <a:pos x="f54" y="f55"/>
              </a:cxn>
              <a:cxn ang="f41">
                <a:pos x="f54" y="f56"/>
              </a:cxn>
              <a:cxn ang="f41">
                <a:pos x="f57" y="f56"/>
              </a:cxn>
              <a:cxn ang="f41">
                <a:pos x="f57" y="f55"/>
              </a:cxn>
              <a:cxn ang="f41">
                <a:pos x="f58" y="f59"/>
              </a:cxn>
              <a:cxn ang="f41">
                <a:pos x="f60" y="f59"/>
              </a:cxn>
              <a:cxn ang="f41">
                <a:pos x="f60" y="f61"/>
              </a:cxn>
              <a:cxn ang="f41">
                <a:pos x="f58" y="f61"/>
              </a:cxn>
            </a:cxnLst>
            <a:rect l="f50" t="f53" r="f51" b="f52"/>
            <a:pathLst>
              <a:path w="12192000" h="6858000">
                <a:moveTo>
                  <a:pt x="f8" y="f9"/>
                </a:moveTo>
                <a:lnTo>
                  <a:pt x="f8" y="f10"/>
                </a:lnTo>
                <a:lnTo>
                  <a:pt x="f11" y="f10"/>
                </a:lnTo>
                <a:lnTo>
                  <a:pt x="f11" y="f9"/>
                </a:lnTo>
                <a:close/>
                <a:moveTo>
                  <a:pt x="f5" y="f5"/>
                </a:moveTo>
                <a:lnTo>
                  <a:pt x="f6" y="f5"/>
                </a:lnTo>
                <a:lnTo>
                  <a:pt x="f6" y="f7"/>
                </a:lnTo>
                <a:lnTo>
                  <a:pt x="f5" y="f7"/>
                </a:lnTo>
                <a:close/>
              </a:path>
            </a:pathLst>
          </a:custGeom>
          <a:solidFill>
            <a:srgbClr val="E0DCE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2" name="Title 1">
            <a:extLst>
              <a:ext uri="{FF2B5EF4-FFF2-40B4-BE49-F238E27FC236}">
                <a16:creationId xmlns:a16="http://schemas.microsoft.com/office/drawing/2014/main" id="{399657F9-95A5-7FDB-8BFE-01A81F66151B}"/>
              </a:ext>
            </a:extLst>
          </p:cNvPr>
          <p:cNvSpPr txBox="1">
            <a:spLocks noGrp="1"/>
          </p:cNvSpPr>
          <p:nvPr>
            <p:ph type="title"/>
          </p:nvPr>
        </p:nvSpPr>
        <p:spPr>
          <a:xfrm>
            <a:off x="1066803" y="457200"/>
            <a:ext cx="3705221" cy="1600200"/>
          </a:xfrm>
        </p:spPr>
        <p:txBody>
          <a:bodyPr/>
          <a:lstStyle>
            <a:lvl1pPr>
              <a:defRPr/>
            </a:lvl1pPr>
          </a:lstStyle>
          <a:p>
            <a:pPr lvl="0"/>
            <a:r>
              <a:rPr lang="en-US"/>
              <a:t>Click to edit Master title style</a:t>
            </a:r>
          </a:p>
        </p:txBody>
      </p:sp>
      <p:sp>
        <p:nvSpPr>
          <p:cNvPr id="3" name="Picture Placeholder 2">
            <a:extLst>
              <a:ext uri="{FF2B5EF4-FFF2-40B4-BE49-F238E27FC236}">
                <a16:creationId xmlns:a16="http://schemas.microsoft.com/office/drawing/2014/main" id="{D85F65ED-4B7A-46E9-EABB-B5F095243F1C}"/>
              </a:ext>
            </a:extLst>
          </p:cNvPr>
          <p:cNvSpPr txBox="1">
            <a:spLocks noGrp="1"/>
          </p:cNvSpPr>
          <p:nvPr>
            <p:ph type="pic" idx="1"/>
          </p:nvPr>
        </p:nvSpPr>
        <p:spPr>
          <a:xfrm>
            <a:off x="5183184" y="1066803"/>
            <a:ext cx="5942008" cy="4838703"/>
          </a:xfrm>
        </p:spPr>
        <p:txBody>
          <a:bodyPr/>
          <a:lstStyle>
            <a:lvl1pPr>
              <a:defRPr sz="3200"/>
            </a:lvl1pPr>
          </a:lstStyle>
          <a:p>
            <a:pPr lvl="0"/>
            <a:r>
              <a:rPr lang="en-US"/>
              <a:t>Click icon to add picture</a:t>
            </a:r>
          </a:p>
        </p:txBody>
      </p:sp>
      <p:sp>
        <p:nvSpPr>
          <p:cNvPr id="4" name="Text Placeholder 3">
            <a:extLst>
              <a:ext uri="{FF2B5EF4-FFF2-40B4-BE49-F238E27FC236}">
                <a16:creationId xmlns:a16="http://schemas.microsoft.com/office/drawing/2014/main" id="{0F048BBC-72E3-85B3-8CF5-B06D70E619F7}"/>
              </a:ext>
            </a:extLst>
          </p:cNvPr>
          <p:cNvSpPr txBox="1">
            <a:spLocks noGrp="1"/>
          </p:cNvSpPr>
          <p:nvPr>
            <p:ph type="body" idx="2"/>
          </p:nvPr>
        </p:nvSpPr>
        <p:spPr>
          <a:xfrm>
            <a:off x="1066803" y="2057400"/>
            <a:ext cx="3705221" cy="3811584"/>
          </a:xfrm>
        </p:spPr>
        <p:txBody>
          <a:bodyPr/>
          <a:lstStyle>
            <a:lvl1pPr>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37F6CD4C-E61C-1FB4-A521-1103FEF1313F}"/>
              </a:ext>
            </a:extLst>
          </p:cNvPr>
          <p:cNvSpPr txBox="1">
            <a:spLocks noGrp="1"/>
          </p:cNvSpPr>
          <p:nvPr>
            <p:ph type="dt" sz="half" idx="7"/>
          </p:nvPr>
        </p:nvSpPr>
        <p:spPr>
          <a:xfrm>
            <a:off x="354842" y="6245031"/>
            <a:ext cx="2659376" cy="365129"/>
          </a:xfrm>
        </p:spPr>
        <p:txBody>
          <a:bodyPr/>
          <a:lstStyle>
            <a:lvl1pPr>
              <a:defRPr/>
            </a:lvl1pPr>
          </a:lstStyle>
          <a:p>
            <a:pPr lvl="0"/>
            <a:fld id="{A6F1DC86-6CE4-4968-BC62-6EB290EAAE2F}" type="datetime1">
              <a:rPr lang="en-US"/>
              <a:pPr lvl="0"/>
              <a:t>4/20/2022</a:t>
            </a:fld>
            <a:endParaRPr lang="en-US"/>
          </a:p>
        </p:txBody>
      </p:sp>
      <p:sp>
        <p:nvSpPr>
          <p:cNvPr id="6" name="Footer Placeholder 5">
            <a:extLst>
              <a:ext uri="{FF2B5EF4-FFF2-40B4-BE49-F238E27FC236}">
                <a16:creationId xmlns:a16="http://schemas.microsoft.com/office/drawing/2014/main" id="{2D2274EA-574C-3770-40A0-0477A9463E63}"/>
              </a:ext>
            </a:extLst>
          </p:cNvPr>
          <p:cNvSpPr txBox="1">
            <a:spLocks noGrp="1"/>
          </p:cNvSpPr>
          <p:nvPr>
            <p:ph type="ftr" sz="quarter" idx="9"/>
          </p:nvPr>
        </p:nvSpPr>
        <p:spPr>
          <a:xfrm>
            <a:off x="7279968" y="6245031"/>
            <a:ext cx="4112221"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59C4ACC2-B572-44D0-B279-254566B1E59C}"/>
              </a:ext>
            </a:extLst>
          </p:cNvPr>
          <p:cNvSpPr txBox="1">
            <a:spLocks noGrp="1"/>
          </p:cNvSpPr>
          <p:nvPr>
            <p:ph type="sldNum" sz="quarter" idx="8"/>
          </p:nvPr>
        </p:nvSpPr>
        <p:spPr>
          <a:xfrm>
            <a:off x="11394768" y="6245031"/>
            <a:ext cx="524490" cy="365129"/>
          </a:xfrm>
        </p:spPr>
        <p:txBody>
          <a:bodyPr/>
          <a:lstStyle>
            <a:lvl1pPr>
              <a:defRPr/>
            </a:lvl1pPr>
          </a:lstStyle>
          <a:p>
            <a:pPr lvl="0"/>
            <a:fld id="{CBE083B8-4C67-4289-BD09-C5127D6B5914}" type="slidenum">
              <a:t>‹#›</a:t>
            </a:fld>
            <a:endParaRPr lang="en-US"/>
          </a:p>
        </p:txBody>
      </p:sp>
    </p:spTree>
    <p:extLst>
      <p:ext uri="{BB962C8B-B14F-4D97-AF65-F5344CB8AC3E}">
        <p14:creationId xmlns:p14="http://schemas.microsoft.com/office/powerpoint/2010/main" val="8474973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Shape 15">
            <a:extLst>
              <a:ext uri="{FF2B5EF4-FFF2-40B4-BE49-F238E27FC236}">
                <a16:creationId xmlns:a16="http://schemas.microsoft.com/office/drawing/2014/main" id="{75B7964F-1C9D-9E57-11FC-629C28CDC1C9}"/>
              </a:ext>
            </a:extLst>
          </p:cNvPr>
          <p:cNvSpPr/>
          <p:nvPr/>
        </p:nvSpPr>
        <p:spPr>
          <a:xfrm>
            <a:off x="0" y="0"/>
            <a:ext cx="12191996" cy="6858000"/>
          </a:xfrm>
          <a:custGeom>
            <a:avLst/>
            <a:gdLst>
              <a:gd name="f0" fmla="val 10800000"/>
              <a:gd name="f1" fmla="val 5400000"/>
              <a:gd name="f2" fmla="val 180"/>
              <a:gd name="f3" fmla="val w"/>
              <a:gd name="f4" fmla="val h"/>
              <a:gd name="f5" fmla="val 0"/>
              <a:gd name="f6" fmla="val 12192000"/>
              <a:gd name="f7" fmla="val 6858000"/>
              <a:gd name="f8" fmla="val 160920"/>
              <a:gd name="f9" fmla="val 157606"/>
              <a:gd name="f10" fmla="val 6700394"/>
              <a:gd name="f11" fmla="val 12031081"/>
              <a:gd name="f12" fmla="+- 0 0 -90"/>
              <a:gd name="f13" fmla="*/ f3 1 12192000"/>
              <a:gd name="f14" fmla="*/ f4 1 6858000"/>
              <a:gd name="f15" fmla="+- f7 0 f5"/>
              <a:gd name="f16" fmla="+- f6 0 f5"/>
              <a:gd name="f17" fmla="*/ f12 f0 1"/>
              <a:gd name="f18" fmla="*/ f16 1 12192000"/>
              <a:gd name="f19" fmla="*/ f15 1 6858000"/>
              <a:gd name="f20" fmla="*/ 160920 f16 1"/>
              <a:gd name="f21" fmla="*/ 157606 f15 1"/>
              <a:gd name="f22" fmla="*/ 6700394 f15 1"/>
              <a:gd name="f23" fmla="*/ 12031081 f16 1"/>
              <a:gd name="f24" fmla="*/ 0 f16 1"/>
              <a:gd name="f25" fmla="*/ 0 f15 1"/>
              <a:gd name="f26" fmla="*/ 12192000 f16 1"/>
              <a:gd name="f27" fmla="*/ 6858000 f15 1"/>
              <a:gd name="f28" fmla="*/ f17 1 f2"/>
              <a:gd name="f29" fmla="*/ f20 1 12192000"/>
              <a:gd name="f30" fmla="*/ f21 1 6858000"/>
              <a:gd name="f31" fmla="*/ f22 1 6858000"/>
              <a:gd name="f32" fmla="*/ f23 1 12192000"/>
              <a:gd name="f33" fmla="*/ f24 1 12192000"/>
              <a:gd name="f34" fmla="*/ f25 1 6858000"/>
              <a:gd name="f35" fmla="*/ f26 1 12192000"/>
              <a:gd name="f36" fmla="*/ f27 1 6858000"/>
              <a:gd name="f37" fmla="*/ f5 1 f18"/>
              <a:gd name="f38" fmla="*/ f6 1 f18"/>
              <a:gd name="f39" fmla="*/ f5 1 f19"/>
              <a:gd name="f40" fmla="*/ f7 1 f19"/>
              <a:gd name="f41" fmla="+- f28 0 f1"/>
              <a:gd name="f42" fmla="*/ f29 1 f18"/>
              <a:gd name="f43" fmla="*/ f30 1 f19"/>
              <a:gd name="f44" fmla="*/ f31 1 f19"/>
              <a:gd name="f45" fmla="*/ f32 1 f18"/>
              <a:gd name="f46" fmla="*/ f33 1 f18"/>
              <a:gd name="f47" fmla="*/ f34 1 f19"/>
              <a:gd name="f48" fmla="*/ f35 1 f18"/>
              <a:gd name="f49" fmla="*/ f36 1 f19"/>
              <a:gd name="f50" fmla="*/ f37 f13 1"/>
              <a:gd name="f51" fmla="*/ f38 f13 1"/>
              <a:gd name="f52" fmla="*/ f40 f14 1"/>
              <a:gd name="f53" fmla="*/ f39 f14 1"/>
              <a:gd name="f54" fmla="*/ f42 f13 1"/>
              <a:gd name="f55" fmla="*/ f43 f14 1"/>
              <a:gd name="f56" fmla="*/ f44 f14 1"/>
              <a:gd name="f57" fmla="*/ f45 f13 1"/>
              <a:gd name="f58" fmla="*/ f46 f13 1"/>
              <a:gd name="f59" fmla="*/ f47 f14 1"/>
              <a:gd name="f60" fmla="*/ f48 f13 1"/>
              <a:gd name="f61" fmla="*/ f49 f14 1"/>
            </a:gdLst>
            <a:ahLst/>
            <a:cxnLst>
              <a:cxn ang="3cd4">
                <a:pos x="hc" y="t"/>
              </a:cxn>
              <a:cxn ang="0">
                <a:pos x="r" y="vc"/>
              </a:cxn>
              <a:cxn ang="cd4">
                <a:pos x="hc" y="b"/>
              </a:cxn>
              <a:cxn ang="cd2">
                <a:pos x="l" y="vc"/>
              </a:cxn>
              <a:cxn ang="f41">
                <a:pos x="f54" y="f55"/>
              </a:cxn>
              <a:cxn ang="f41">
                <a:pos x="f54" y="f56"/>
              </a:cxn>
              <a:cxn ang="f41">
                <a:pos x="f57" y="f56"/>
              </a:cxn>
              <a:cxn ang="f41">
                <a:pos x="f57" y="f55"/>
              </a:cxn>
              <a:cxn ang="f41">
                <a:pos x="f58" y="f59"/>
              </a:cxn>
              <a:cxn ang="f41">
                <a:pos x="f60" y="f59"/>
              </a:cxn>
              <a:cxn ang="f41">
                <a:pos x="f60" y="f61"/>
              </a:cxn>
              <a:cxn ang="f41">
                <a:pos x="f58" y="f61"/>
              </a:cxn>
            </a:cxnLst>
            <a:rect l="f50" t="f53" r="f51" b="f52"/>
            <a:pathLst>
              <a:path w="12192000" h="6858000">
                <a:moveTo>
                  <a:pt x="f8" y="f9"/>
                </a:moveTo>
                <a:lnTo>
                  <a:pt x="f8" y="f10"/>
                </a:lnTo>
                <a:lnTo>
                  <a:pt x="f11" y="f10"/>
                </a:lnTo>
                <a:lnTo>
                  <a:pt x="f11" y="f9"/>
                </a:lnTo>
                <a:close/>
                <a:moveTo>
                  <a:pt x="f5" y="f5"/>
                </a:moveTo>
                <a:lnTo>
                  <a:pt x="f6" y="f5"/>
                </a:lnTo>
                <a:lnTo>
                  <a:pt x="f6" y="f7"/>
                </a:lnTo>
                <a:lnTo>
                  <a:pt x="f5" y="f7"/>
                </a:lnTo>
                <a:close/>
              </a:path>
            </a:pathLst>
          </a:custGeom>
          <a:solidFill>
            <a:srgbClr val="E0DCE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2" name="Title 1">
            <a:extLst>
              <a:ext uri="{FF2B5EF4-FFF2-40B4-BE49-F238E27FC236}">
                <a16:creationId xmlns:a16="http://schemas.microsoft.com/office/drawing/2014/main" id="{704B305E-C2E3-BDF8-E713-60893020973D}"/>
              </a:ext>
            </a:extLst>
          </p:cNvPr>
          <p:cNvSpPr txBox="1">
            <a:spLocks noGrp="1"/>
          </p:cNvSpPr>
          <p:nvPr>
            <p:ph type="title"/>
          </p:nvPr>
        </p:nvSpPr>
        <p:spPr>
          <a:xfrm>
            <a:off x="1028700" y="723903"/>
            <a:ext cx="10134596" cy="1288490"/>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4F3F884E-D243-38DC-CC9C-3EB679453B27}"/>
              </a:ext>
            </a:extLst>
          </p:cNvPr>
          <p:cNvSpPr txBox="1">
            <a:spLocks noGrp="1"/>
          </p:cNvSpPr>
          <p:nvPr>
            <p:ph type="body" orient="vert" idx="1"/>
          </p:nvPr>
        </p:nvSpPr>
        <p:spPr>
          <a:xfrm>
            <a:off x="1028700" y="2161906"/>
            <a:ext cx="10134596" cy="3743599"/>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D15B3DD-10E4-119E-CE5C-40AF9AF596DA}"/>
              </a:ext>
            </a:extLst>
          </p:cNvPr>
          <p:cNvSpPr txBox="1">
            <a:spLocks noGrp="1"/>
          </p:cNvSpPr>
          <p:nvPr>
            <p:ph type="dt" sz="half" idx="7"/>
          </p:nvPr>
        </p:nvSpPr>
        <p:spPr>
          <a:xfrm>
            <a:off x="354842" y="6245031"/>
            <a:ext cx="2659376" cy="365129"/>
          </a:xfrm>
        </p:spPr>
        <p:txBody>
          <a:bodyPr/>
          <a:lstStyle>
            <a:lvl1pPr>
              <a:defRPr/>
            </a:lvl1pPr>
          </a:lstStyle>
          <a:p>
            <a:pPr lvl="0"/>
            <a:fld id="{434B687D-4A9F-446A-B55A-0D8A521C96F8}" type="datetime1">
              <a:rPr lang="en-US"/>
              <a:pPr lvl="0"/>
              <a:t>4/20/2022</a:t>
            </a:fld>
            <a:endParaRPr lang="en-US"/>
          </a:p>
        </p:txBody>
      </p:sp>
      <p:sp>
        <p:nvSpPr>
          <p:cNvPr id="5" name="Footer Placeholder 4">
            <a:extLst>
              <a:ext uri="{FF2B5EF4-FFF2-40B4-BE49-F238E27FC236}">
                <a16:creationId xmlns:a16="http://schemas.microsoft.com/office/drawing/2014/main" id="{AA848F50-4535-0D60-FD59-E2CA1E8DEE4E}"/>
              </a:ext>
            </a:extLst>
          </p:cNvPr>
          <p:cNvSpPr txBox="1">
            <a:spLocks noGrp="1"/>
          </p:cNvSpPr>
          <p:nvPr>
            <p:ph type="ftr" sz="quarter" idx="9"/>
          </p:nvPr>
        </p:nvSpPr>
        <p:spPr>
          <a:xfrm>
            <a:off x="7279968" y="6245031"/>
            <a:ext cx="4112221"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DA5BF1F-C1C6-5E9A-1AA3-741B656684B8}"/>
              </a:ext>
            </a:extLst>
          </p:cNvPr>
          <p:cNvSpPr txBox="1">
            <a:spLocks noGrp="1"/>
          </p:cNvSpPr>
          <p:nvPr>
            <p:ph type="sldNum" sz="quarter" idx="8"/>
          </p:nvPr>
        </p:nvSpPr>
        <p:spPr>
          <a:xfrm>
            <a:off x="11394768" y="6245031"/>
            <a:ext cx="524490" cy="365129"/>
          </a:xfrm>
        </p:spPr>
        <p:txBody>
          <a:bodyPr/>
          <a:lstStyle>
            <a:lvl1pPr>
              <a:defRPr/>
            </a:lvl1pPr>
          </a:lstStyle>
          <a:p>
            <a:pPr lvl="0"/>
            <a:fld id="{C87BAC64-DF9B-44C2-91FB-9802E330903C}" type="slidenum">
              <a:t>‹#›</a:t>
            </a:fld>
            <a:endParaRPr lang="en-US"/>
          </a:p>
        </p:txBody>
      </p:sp>
    </p:spTree>
    <p:extLst>
      <p:ext uri="{BB962C8B-B14F-4D97-AF65-F5344CB8AC3E}">
        <p14:creationId xmlns:p14="http://schemas.microsoft.com/office/powerpoint/2010/main" val="11386544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Freeform: Shape 15">
            <a:extLst>
              <a:ext uri="{FF2B5EF4-FFF2-40B4-BE49-F238E27FC236}">
                <a16:creationId xmlns:a16="http://schemas.microsoft.com/office/drawing/2014/main" id="{422F5F51-C810-5A82-D72B-FE04E971C1C6}"/>
              </a:ext>
            </a:extLst>
          </p:cNvPr>
          <p:cNvSpPr/>
          <p:nvPr/>
        </p:nvSpPr>
        <p:spPr>
          <a:xfrm>
            <a:off x="0" y="0"/>
            <a:ext cx="12191996" cy="6858000"/>
          </a:xfrm>
          <a:custGeom>
            <a:avLst/>
            <a:gdLst>
              <a:gd name="f0" fmla="val 10800000"/>
              <a:gd name="f1" fmla="val 5400000"/>
              <a:gd name="f2" fmla="val 180"/>
              <a:gd name="f3" fmla="val w"/>
              <a:gd name="f4" fmla="val h"/>
              <a:gd name="f5" fmla="val 0"/>
              <a:gd name="f6" fmla="val 12192000"/>
              <a:gd name="f7" fmla="val 6858000"/>
              <a:gd name="f8" fmla="val 160920"/>
              <a:gd name="f9" fmla="val 157606"/>
              <a:gd name="f10" fmla="val 6700394"/>
              <a:gd name="f11" fmla="val 12031081"/>
              <a:gd name="f12" fmla="+- 0 0 -90"/>
              <a:gd name="f13" fmla="*/ f3 1 12192000"/>
              <a:gd name="f14" fmla="*/ f4 1 6858000"/>
              <a:gd name="f15" fmla="+- f7 0 f5"/>
              <a:gd name="f16" fmla="+- f6 0 f5"/>
              <a:gd name="f17" fmla="*/ f12 f0 1"/>
              <a:gd name="f18" fmla="*/ f16 1 12192000"/>
              <a:gd name="f19" fmla="*/ f15 1 6858000"/>
              <a:gd name="f20" fmla="*/ 160920 f16 1"/>
              <a:gd name="f21" fmla="*/ 157606 f15 1"/>
              <a:gd name="f22" fmla="*/ 6700394 f15 1"/>
              <a:gd name="f23" fmla="*/ 12031081 f16 1"/>
              <a:gd name="f24" fmla="*/ 0 f16 1"/>
              <a:gd name="f25" fmla="*/ 0 f15 1"/>
              <a:gd name="f26" fmla="*/ 12192000 f16 1"/>
              <a:gd name="f27" fmla="*/ 6858000 f15 1"/>
              <a:gd name="f28" fmla="*/ f17 1 f2"/>
              <a:gd name="f29" fmla="*/ f20 1 12192000"/>
              <a:gd name="f30" fmla="*/ f21 1 6858000"/>
              <a:gd name="f31" fmla="*/ f22 1 6858000"/>
              <a:gd name="f32" fmla="*/ f23 1 12192000"/>
              <a:gd name="f33" fmla="*/ f24 1 12192000"/>
              <a:gd name="f34" fmla="*/ f25 1 6858000"/>
              <a:gd name="f35" fmla="*/ f26 1 12192000"/>
              <a:gd name="f36" fmla="*/ f27 1 6858000"/>
              <a:gd name="f37" fmla="*/ f5 1 f18"/>
              <a:gd name="f38" fmla="*/ f6 1 f18"/>
              <a:gd name="f39" fmla="*/ f5 1 f19"/>
              <a:gd name="f40" fmla="*/ f7 1 f19"/>
              <a:gd name="f41" fmla="+- f28 0 f1"/>
              <a:gd name="f42" fmla="*/ f29 1 f18"/>
              <a:gd name="f43" fmla="*/ f30 1 f19"/>
              <a:gd name="f44" fmla="*/ f31 1 f19"/>
              <a:gd name="f45" fmla="*/ f32 1 f18"/>
              <a:gd name="f46" fmla="*/ f33 1 f18"/>
              <a:gd name="f47" fmla="*/ f34 1 f19"/>
              <a:gd name="f48" fmla="*/ f35 1 f18"/>
              <a:gd name="f49" fmla="*/ f36 1 f19"/>
              <a:gd name="f50" fmla="*/ f37 f13 1"/>
              <a:gd name="f51" fmla="*/ f38 f13 1"/>
              <a:gd name="f52" fmla="*/ f40 f14 1"/>
              <a:gd name="f53" fmla="*/ f39 f14 1"/>
              <a:gd name="f54" fmla="*/ f42 f13 1"/>
              <a:gd name="f55" fmla="*/ f43 f14 1"/>
              <a:gd name="f56" fmla="*/ f44 f14 1"/>
              <a:gd name="f57" fmla="*/ f45 f13 1"/>
              <a:gd name="f58" fmla="*/ f46 f13 1"/>
              <a:gd name="f59" fmla="*/ f47 f14 1"/>
              <a:gd name="f60" fmla="*/ f48 f13 1"/>
              <a:gd name="f61" fmla="*/ f49 f14 1"/>
            </a:gdLst>
            <a:ahLst/>
            <a:cxnLst>
              <a:cxn ang="3cd4">
                <a:pos x="hc" y="t"/>
              </a:cxn>
              <a:cxn ang="0">
                <a:pos x="r" y="vc"/>
              </a:cxn>
              <a:cxn ang="cd4">
                <a:pos x="hc" y="b"/>
              </a:cxn>
              <a:cxn ang="cd2">
                <a:pos x="l" y="vc"/>
              </a:cxn>
              <a:cxn ang="f41">
                <a:pos x="f54" y="f55"/>
              </a:cxn>
              <a:cxn ang="f41">
                <a:pos x="f54" y="f56"/>
              </a:cxn>
              <a:cxn ang="f41">
                <a:pos x="f57" y="f56"/>
              </a:cxn>
              <a:cxn ang="f41">
                <a:pos x="f57" y="f55"/>
              </a:cxn>
              <a:cxn ang="f41">
                <a:pos x="f58" y="f59"/>
              </a:cxn>
              <a:cxn ang="f41">
                <a:pos x="f60" y="f59"/>
              </a:cxn>
              <a:cxn ang="f41">
                <a:pos x="f60" y="f61"/>
              </a:cxn>
              <a:cxn ang="f41">
                <a:pos x="f58" y="f61"/>
              </a:cxn>
            </a:cxnLst>
            <a:rect l="f50" t="f53" r="f51" b="f52"/>
            <a:pathLst>
              <a:path w="12192000" h="6858000">
                <a:moveTo>
                  <a:pt x="f8" y="f9"/>
                </a:moveTo>
                <a:lnTo>
                  <a:pt x="f8" y="f10"/>
                </a:lnTo>
                <a:lnTo>
                  <a:pt x="f11" y="f10"/>
                </a:lnTo>
                <a:lnTo>
                  <a:pt x="f11" y="f9"/>
                </a:lnTo>
                <a:close/>
                <a:moveTo>
                  <a:pt x="f5" y="f5"/>
                </a:moveTo>
                <a:lnTo>
                  <a:pt x="f6" y="f5"/>
                </a:lnTo>
                <a:lnTo>
                  <a:pt x="f6" y="f7"/>
                </a:lnTo>
                <a:lnTo>
                  <a:pt x="f5" y="f7"/>
                </a:lnTo>
                <a:close/>
              </a:path>
            </a:pathLst>
          </a:custGeom>
          <a:solidFill>
            <a:srgbClr val="E0DCE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
        <p:nvSpPr>
          <p:cNvPr id="2" name="Vertical Title 1">
            <a:extLst>
              <a:ext uri="{FF2B5EF4-FFF2-40B4-BE49-F238E27FC236}">
                <a16:creationId xmlns:a16="http://schemas.microsoft.com/office/drawing/2014/main" id="{8F7A858C-DDBC-CFDD-647D-9886C5FF19B9}"/>
              </a:ext>
            </a:extLst>
          </p:cNvPr>
          <p:cNvSpPr txBox="1">
            <a:spLocks noGrp="1"/>
          </p:cNvSpPr>
          <p:nvPr>
            <p:ph type="title" orient="vert"/>
          </p:nvPr>
        </p:nvSpPr>
        <p:spPr>
          <a:xfrm>
            <a:off x="9196248" y="723903"/>
            <a:ext cx="2271845" cy="5410203"/>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FFAD56F7-5847-93F0-69CB-824B49619796}"/>
              </a:ext>
            </a:extLst>
          </p:cNvPr>
          <p:cNvSpPr txBox="1">
            <a:spLocks noGrp="1"/>
          </p:cNvSpPr>
          <p:nvPr>
            <p:ph type="body" orient="vert" idx="1"/>
          </p:nvPr>
        </p:nvSpPr>
        <p:spPr>
          <a:xfrm>
            <a:off x="723903" y="723903"/>
            <a:ext cx="8302532" cy="5410203"/>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044F0E2-86BA-4EE7-B4F9-2F0EA6E0EED9}"/>
              </a:ext>
            </a:extLst>
          </p:cNvPr>
          <p:cNvSpPr txBox="1">
            <a:spLocks noGrp="1"/>
          </p:cNvSpPr>
          <p:nvPr>
            <p:ph type="dt" sz="half" idx="7"/>
          </p:nvPr>
        </p:nvSpPr>
        <p:spPr>
          <a:xfrm>
            <a:off x="354842" y="6245031"/>
            <a:ext cx="2659376" cy="365129"/>
          </a:xfrm>
        </p:spPr>
        <p:txBody>
          <a:bodyPr/>
          <a:lstStyle>
            <a:lvl1pPr>
              <a:defRPr/>
            </a:lvl1pPr>
          </a:lstStyle>
          <a:p>
            <a:pPr lvl="0"/>
            <a:fld id="{60DE4008-2F6E-45D0-A7C0-A1AC787DE665}" type="datetime1">
              <a:rPr lang="en-US"/>
              <a:pPr lvl="0"/>
              <a:t>4/20/2022</a:t>
            </a:fld>
            <a:endParaRPr lang="en-US"/>
          </a:p>
        </p:txBody>
      </p:sp>
      <p:sp>
        <p:nvSpPr>
          <p:cNvPr id="5" name="Footer Placeholder 4">
            <a:extLst>
              <a:ext uri="{FF2B5EF4-FFF2-40B4-BE49-F238E27FC236}">
                <a16:creationId xmlns:a16="http://schemas.microsoft.com/office/drawing/2014/main" id="{BCF12DA6-18EF-2E78-2E6B-9F8B8A5BDB2F}"/>
              </a:ext>
            </a:extLst>
          </p:cNvPr>
          <p:cNvSpPr txBox="1">
            <a:spLocks noGrp="1"/>
          </p:cNvSpPr>
          <p:nvPr>
            <p:ph type="ftr" sz="quarter" idx="9"/>
          </p:nvPr>
        </p:nvSpPr>
        <p:spPr>
          <a:xfrm>
            <a:off x="7279968" y="6245031"/>
            <a:ext cx="4112221"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83541649-AFC1-C8CC-ECB4-CBDB6C3918AF}"/>
              </a:ext>
            </a:extLst>
          </p:cNvPr>
          <p:cNvSpPr txBox="1">
            <a:spLocks noGrp="1"/>
          </p:cNvSpPr>
          <p:nvPr>
            <p:ph type="sldNum" sz="quarter" idx="8"/>
          </p:nvPr>
        </p:nvSpPr>
        <p:spPr>
          <a:xfrm>
            <a:off x="11394768" y="6245031"/>
            <a:ext cx="524490" cy="365129"/>
          </a:xfrm>
        </p:spPr>
        <p:txBody>
          <a:bodyPr/>
          <a:lstStyle>
            <a:lvl1pPr>
              <a:defRPr/>
            </a:lvl1pPr>
          </a:lstStyle>
          <a:p>
            <a:pPr lvl="0"/>
            <a:fld id="{2E4EF4F3-B892-46E0-A5BC-6D93453D2C3E}" type="slidenum">
              <a:t>‹#›</a:t>
            </a:fld>
            <a:endParaRPr lang="en-US"/>
          </a:p>
        </p:txBody>
      </p:sp>
    </p:spTree>
    <p:extLst>
      <p:ext uri="{BB962C8B-B14F-4D97-AF65-F5344CB8AC3E}">
        <p14:creationId xmlns:p14="http://schemas.microsoft.com/office/powerpoint/2010/main" val="24445313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361AF2-E4DF-1ADC-6310-058358A323FF}"/>
              </a:ext>
            </a:extLst>
          </p:cNvPr>
          <p:cNvSpPr txBox="1">
            <a:spLocks noGrp="1"/>
          </p:cNvSpPr>
          <p:nvPr>
            <p:ph type="title"/>
          </p:nvPr>
        </p:nvSpPr>
        <p:spPr>
          <a:xfrm>
            <a:off x="1028700" y="723903"/>
            <a:ext cx="10134596" cy="1288490"/>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FD6C6F64-65A2-A795-9AA1-8327B053D273}"/>
              </a:ext>
            </a:extLst>
          </p:cNvPr>
          <p:cNvSpPr txBox="1">
            <a:spLocks noGrp="1"/>
          </p:cNvSpPr>
          <p:nvPr>
            <p:ph type="body" idx="1"/>
          </p:nvPr>
        </p:nvSpPr>
        <p:spPr>
          <a:xfrm>
            <a:off x="1028700" y="2161906"/>
            <a:ext cx="10134596" cy="396934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a:extLst>
              <a:ext uri="{FF2B5EF4-FFF2-40B4-BE49-F238E27FC236}">
                <a16:creationId xmlns:a16="http://schemas.microsoft.com/office/drawing/2014/main" id="{F724B7C9-870A-952F-1861-A2C984C0DB71}"/>
              </a:ext>
            </a:extLst>
          </p:cNvPr>
          <p:cNvSpPr txBox="1">
            <a:spLocks noGrp="1"/>
          </p:cNvSpPr>
          <p:nvPr>
            <p:ph type="sldNum" sz="quarter" idx="4"/>
          </p:nvPr>
        </p:nvSpPr>
        <p:spPr>
          <a:xfrm>
            <a:off x="11394768" y="6245031"/>
            <a:ext cx="52449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050" b="0" i="0" u="none" strike="noStrike" kern="1200" cap="none" spc="0" baseline="0">
                <a:solidFill>
                  <a:srgbClr val="2C2830"/>
                </a:solidFill>
                <a:uFillTx/>
                <a:latin typeface="Bembo"/>
              </a:defRPr>
            </a:lvl1pPr>
          </a:lstStyle>
          <a:p>
            <a:pPr lvl="0"/>
            <a:fld id="{B5532FD4-1791-46E7-9AC3-EE767627B1DD}" type="slidenum">
              <a:t>‹#›</a:t>
            </a:fld>
            <a:endParaRPr lang="en-US"/>
          </a:p>
        </p:txBody>
      </p:sp>
      <p:sp>
        <p:nvSpPr>
          <p:cNvPr id="5" name="Date Placeholder 3">
            <a:extLst>
              <a:ext uri="{FF2B5EF4-FFF2-40B4-BE49-F238E27FC236}">
                <a16:creationId xmlns:a16="http://schemas.microsoft.com/office/drawing/2014/main" id="{EEEC7E6E-0537-7B8C-ACBE-FEFE053F6232}"/>
              </a:ext>
            </a:extLst>
          </p:cNvPr>
          <p:cNvSpPr txBox="1">
            <a:spLocks noGrp="1"/>
          </p:cNvSpPr>
          <p:nvPr>
            <p:ph type="dt" sz="half" idx="2"/>
          </p:nvPr>
        </p:nvSpPr>
        <p:spPr>
          <a:xfrm>
            <a:off x="354842" y="6245031"/>
            <a:ext cx="2659376"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050" b="0" i="0" u="none" strike="noStrike" kern="1200" cap="none" spc="0" baseline="0">
                <a:solidFill>
                  <a:srgbClr val="2C2830"/>
                </a:solidFill>
                <a:uFillTx/>
                <a:latin typeface="Bembo"/>
              </a:defRPr>
            </a:lvl1pPr>
          </a:lstStyle>
          <a:p>
            <a:pPr lvl="0"/>
            <a:fld id="{0BC065DF-FFA3-4029-823F-BAF504C7B22C}" type="datetime1">
              <a:rPr lang="en-US"/>
              <a:pPr lvl="0"/>
              <a:t>4/20/2022</a:t>
            </a:fld>
            <a:endParaRPr lang="en-US"/>
          </a:p>
        </p:txBody>
      </p:sp>
      <p:sp>
        <p:nvSpPr>
          <p:cNvPr id="6" name="Footer Placeholder 4">
            <a:extLst>
              <a:ext uri="{FF2B5EF4-FFF2-40B4-BE49-F238E27FC236}">
                <a16:creationId xmlns:a16="http://schemas.microsoft.com/office/drawing/2014/main" id="{7F64E3AE-72C3-9E04-13D6-7F04686DAEB1}"/>
              </a:ext>
            </a:extLst>
          </p:cNvPr>
          <p:cNvSpPr txBox="1">
            <a:spLocks noGrp="1"/>
          </p:cNvSpPr>
          <p:nvPr>
            <p:ph type="ftr" sz="quarter" idx="3"/>
          </p:nvPr>
        </p:nvSpPr>
        <p:spPr>
          <a:xfrm>
            <a:off x="7279968" y="6245031"/>
            <a:ext cx="4112221"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050" b="0" i="0" u="none" strike="noStrike" kern="1200" cap="none" spc="0" baseline="0">
                <a:solidFill>
                  <a:srgbClr val="2C2830"/>
                </a:solidFill>
                <a:uFillTx/>
                <a:latin typeface="Bembo"/>
              </a:defRPr>
            </a:lvl1pPr>
          </a:lstStyle>
          <a:p>
            <a:pPr lvl="0"/>
            <a:endParaRPr lang="en-US"/>
          </a:p>
        </p:txBody>
      </p:sp>
      <p:sp>
        <p:nvSpPr>
          <p:cNvPr id="7" name="Freeform: Shape 15">
            <a:extLst>
              <a:ext uri="{FF2B5EF4-FFF2-40B4-BE49-F238E27FC236}">
                <a16:creationId xmlns:a16="http://schemas.microsoft.com/office/drawing/2014/main" id="{B1349602-F2D1-ABBF-D2FC-3F7070E09F2D}"/>
              </a:ext>
            </a:extLst>
          </p:cNvPr>
          <p:cNvSpPr/>
          <p:nvPr/>
        </p:nvSpPr>
        <p:spPr>
          <a:xfrm>
            <a:off x="0" y="0"/>
            <a:ext cx="12191996" cy="6858000"/>
          </a:xfrm>
          <a:custGeom>
            <a:avLst/>
            <a:gdLst>
              <a:gd name="f0" fmla="val 10800000"/>
              <a:gd name="f1" fmla="val 5400000"/>
              <a:gd name="f2" fmla="val 180"/>
              <a:gd name="f3" fmla="val w"/>
              <a:gd name="f4" fmla="val h"/>
              <a:gd name="f5" fmla="val 0"/>
              <a:gd name="f6" fmla="val 12192000"/>
              <a:gd name="f7" fmla="val 6858000"/>
              <a:gd name="f8" fmla="val 160920"/>
              <a:gd name="f9" fmla="val 157606"/>
              <a:gd name="f10" fmla="val 6700394"/>
              <a:gd name="f11" fmla="val 12031081"/>
              <a:gd name="f12" fmla="+- 0 0 -90"/>
              <a:gd name="f13" fmla="*/ f3 1 12192000"/>
              <a:gd name="f14" fmla="*/ f4 1 6858000"/>
              <a:gd name="f15" fmla="+- f7 0 f5"/>
              <a:gd name="f16" fmla="+- f6 0 f5"/>
              <a:gd name="f17" fmla="*/ f12 f0 1"/>
              <a:gd name="f18" fmla="*/ f16 1 12192000"/>
              <a:gd name="f19" fmla="*/ f15 1 6858000"/>
              <a:gd name="f20" fmla="*/ 160920 f16 1"/>
              <a:gd name="f21" fmla="*/ 157606 f15 1"/>
              <a:gd name="f22" fmla="*/ 6700394 f15 1"/>
              <a:gd name="f23" fmla="*/ 12031081 f16 1"/>
              <a:gd name="f24" fmla="*/ 0 f16 1"/>
              <a:gd name="f25" fmla="*/ 0 f15 1"/>
              <a:gd name="f26" fmla="*/ 12192000 f16 1"/>
              <a:gd name="f27" fmla="*/ 6858000 f15 1"/>
              <a:gd name="f28" fmla="*/ f17 1 f2"/>
              <a:gd name="f29" fmla="*/ f20 1 12192000"/>
              <a:gd name="f30" fmla="*/ f21 1 6858000"/>
              <a:gd name="f31" fmla="*/ f22 1 6858000"/>
              <a:gd name="f32" fmla="*/ f23 1 12192000"/>
              <a:gd name="f33" fmla="*/ f24 1 12192000"/>
              <a:gd name="f34" fmla="*/ f25 1 6858000"/>
              <a:gd name="f35" fmla="*/ f26 1 12192000"/>
              <a:gd name="f36" fmla="*/ f27 1 6858000"/>
              <a:gd name="f37" fmla="*/ f5 1 f18"/>
              <a:gd name="f38" fmla="*/ f6 1 f18"/>
              <a:gd name="f39" fmla="*/ f5 1 f19"/>
              <a:gd name="f40" fmla="*/ f7 1 f19"/>
              <a:gd name="f41" fmla="+- f28 0 f1"/>
              <a:gd name="f42" fmla="*/ f29 1 f18"/>
              <a:gd name="f43" fmla="*/ f30 1 f19"/>
              <a:gd name="f44" fmla="*/ f31 1 f19"/>
              <a:gd name="f45" fmla="*/ f32 1 f18"/>
              <a:gd name="f46" fmla="*/ f33 1 f18"/>
              <a:gd name="f47" fmla="*/ f34 1 f19"/>
              <a:gd name="f48" fmla="*/ f35 1 f18"/>
              <a:gd name="f49" fmla="*/ f36 1 f19"/>
              <a:gd name="f50" fmla="*/ f37 f13 1"/>
              <a:gd name="f51" fmla="*/ f38 f13 1"/>
              <a:gd name="f52" fmla="*/ f40 f14 1"/>
              <a:gd name="f53" fmla="*/ f39 f14 1"/>
              <a:gd name="f54" fmla="*/ f42 f13 1"/>
              <a:gd name="f55" fmla="*/ f43 f14 1"/>
              <a:gd name="f56" fmla="*/ f44 f14 1"/>
              <a:gd name="f57" fmla="*/ f45 f13 1"/>
              <a:gd name="f58" fmla="*/ f46 f13 1"/>
              <a:gd name="f59" fmla="*/ f47 f14 1"/>
              <a:gd name="f60" fmla="*/ f48 f13 1"/>
              <a:gd name="f61" fmla="*/ f49 f14 1"/>
            </a:gdLst>
            <a:ahLst/>
            <a:cxnLst>
              <a:cxn ang="3cd4">
                <a:pos x="hc" y="t"/>
              </a:cxn>
              <a:cxn ang="0">
                <a:pos x="r" y="vc"/>
              </a:cxn>
              <a:cxn ang="cd4">
                <a:pos x="hc" y="b"/>
              </a:cxn>
              <a:cxn ang="cd2">
                <a:pos x="l" y="vc"/>
              </a:cxn>
              <a:cxn ang="f41">
                <a:pos x="f54" y="f55"/>
              </a:cxn>
              <a:cxn ang="f41">
                <a:pos x="f54" y="f56"/>
              </a:cxn>
              <a:cxn ang="f41">
                <a:pos x="f57" y="f56"/>
              </a:cxn>
              <a:cxn ang="f41">
                <a:pos x="f57" y="f55"/>
              </a:cxn>
              <a:cxn ang="f41">
                <a:pos x="f58" y="f59"/>
              </a:cxn>
              <a:cxn ang="f41">
                <a:pos x="f60" y="f59"/>
              </a:cxn>
              <a:cxn ang="f41">
                <a:pos x="f60" y="f61"/>
              </a:cxn>
              <a:cxn ang="f41">
                <a:pos x="f58" y="f61"/>
              </a:cxn>
            </a:cxnLst>
            <a:rect l="f50" t="f53" r="f51" b="f52"/>
            <a:pathLst>
              <a:path w="12192000" h="6858000">
                <a:moveTo>
                  <a:pt x="f8" y="f9"/>
                </a:moveTo>
                <a:lnTo>
                  <a:pt x="f8" y="f10"/>
                </a:lnTo>
                <a:lnTo>
                  <a:pt x="f11" y="f10"/>
                </a:lnTo>
                <a:lnTo>
                  <a:pt x="f11" y="f9"/>
                </a:lnTo>
                <a:close/>
                <a:moveTo>
                  <a:pt x="f5" y="f5"/>
                </a:moveTo>
                <a:lnTo>
                  <a:pt x="f6" y="f5"/>
                </a:lnTo>
                <a:lnTo>
                  <a:pt x="f6" y="f7"/>
                </a:lnTo>
                <a:lnTo>
                  <a:pt x="f5" y="f7"/>
                </a:lnTo>
                <a:close/>
              </a:path>
            </a:pathLst>
          </a:custGeom>
          <a:solidFill>
            <a:srgbClr val="E0DCE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embo"/>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110000"/>
        </a:lnSpc>
        <a:spcBef>
          <a:spcPts val="0"/>
        </a:spcBef>
        <a:spcAft>
          <a:spcPts val="0"/>
        </a:spcAft>
        <a:buNone/>
        <a:tabLst/>
        <a:defRPr lang="en-US" sz="3200" b="0" i="0" u="none" strike="noStrike" kern="1200" cap="none" spc="0" baseline="0">
          <a:solidFill>
            <a:srgbClr val="2C2830"/>
          </a:solidFill>
          <a:uFillTx/>
          <a:latin typeface="Bembo"/>
        </a:defRPr>
      </a:lvl1pPr>
    </p:titleStyle>
    <p:bodyStyle>
      <a:lvl1pPr marL="0" marR="0" lvl="0" indent="0" algn="l" defTabSz="914400" rtl="0" fontAlgn="auto" hangingPunct="1">
        <a:lnSpc>
          <a:spcPct val="110000"/>
        </a:lnSpc>
        <a:spcBef>
          <a:spcPts val="1000"/>
        </a:spcBef>
        <a:spcAft>
          <a:spcPts val="0"/>
        </a:spcAft>
        <a:buNone/>
        <a:tabLst/>
        <a:defRPr lang="en-US" sz="2000" b="0" i="0" u="none" strike="noStrike" kern="1200" cap="none" spc="0" baseline="0">
          <a:solidFill>
            <a:srgbClr val="2C2830"/>
          </a:solidFill>
          <a:uFillTx/>
          <a:latin typeface="Bembo"/>
        </a:defRPr>
      </a:lvl1pPr>
      <a:lvl2pPr marL="274320" marR="0" lvl="1" indent="-228600" algn="l" defTabSz="914400" rtl="0" fontAlgn="auto" hangingPunct="1">
        <a:lnSpc>
          <a:spcPct val="110000"/>
        </a:lnSpc>
        <a:spcBef>
          <a:spcPts val="500"/>
        </a:spcBef>
        <a:spcAft>
          <a:spcPts val="0"/>
        </a:spcAft>
        <a:buSzPct val="85000"/>
        <a:buFont typeface="Arial" pitchFamily="34"/>
        <a:buChar char="•"/>
        <a:tabLst/>
        <a:defRPr lang="en-US" sz="1800" b="0" i="0" u="none" strike="noStrike" kern="1200" cap="none" spc="0" baseline="0">
          <a:solidFill>
            <a:srgbClr val="2C2830"/>
          </a:solidFill>
          <a:uFillTx/>
          <a:latin typeface="Bembo"/>
        </a:defRPr>
      </a:lvl2pPr>
      <a:lvl3pPr marL="274320" marR="0" lvl="2" indent="0" algn="l" defTabSz="914400" rtl="0" fontAlgn="auto" hangingPunct="1">
        <a:lnSpc>
          <a:spcPct val="110000"/>
        </a:lnSpc>
        <a:spcBef>
          <a:spcPts val="500"/>
        </a:spcBef>
        <a:spcAft>
          <a:spcPts val="0"/>
        </a:spcAft>
        <a:buNone/>
        <a:tabLst/>
        <a:defRPr lang="en-US" sz="1600" b="0" i="0" u="none" strike="noStrike" kern="1200" cap="none" spc="0" baseline="0">
          <a:solidFill>
            <a:srgbClr val="2C2830"/>
          </a:solidFill>
          <a:uFillTx/>
          <a:latin typeface="Bembo"/>
        </a:defRPr>
      </a:lvl3pPr>
      <a:lvl4pPr marL="548640" marR="0" lvl="3" indent="-228600" algn="l" defTabSz="914400" rtl="0" fontAlgn="auto" hangingPunct="1">
        <a:lnSpc>
          <a:spcPct val="110000"/>
        </a:lnSpc>
        <a:spcBef>
          <a:spcPts val="500"/>
        </a:spcBef>
        <a:spcAft>
          <a:spcPts val="0"/>
        </a:spcAft>
        <a:buSzPct val="100000"/>
        <a:buFont typeface="Arial" pitchFamily="34"/>
        <a:buChar char="•"/>
        <a:tabLst/>
        <a:defRPr lang="en-US" sz="1400" b="0" i="0" u="none" strike="noStrike" kern="1200" cap="none" spc="0" baseline="0">
          <a:solidFill>
            <a:srgbClr val="2C2830"/>
          </a:solidFill>
          <a:uFillTx/>
          <a:latin typeface="Bembo"/>
        </a:defRPr>
      </a:lvl4pPr>
      <a:lvl5pPr marL="548640" marR="0" lvl="4" indent="0" algn="l" defTabSz="914400" rtl="0" fontAlgn="auto" hangingPunct="1">
        <a:lnSpc>
          <a:spcPct val="110000"/>
        </a:lnSpc>
        <a:spcBef>
          <a:spcPts val="500"/>
        </a:spcBef>
        <a:spcAft>
          <a:spcPts val="0"/>
        </a:spcAft>
        <a:buNone/>
        <a:tabLst/>
        <a:defRPr lang="en-US" sz="1400" b="0" i="0" u="none" strike="noStrike" kern="1200" cap="none" spc="0" baseline="0">
          <a:solidFill>
            <a:srgbClr val="2C2830"/>
          </a:solidFill>
          <a:uFillTx/>
          <a:latin typeface="Bemb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9.xml.rels><?xml version="1.0" encoding="UTF-8" standalone="yes"?>
<Relationships xmlns="http://schemas.openxmlformats.org/package/2006/relationships"><Relationship Id="rId3" Type="http://schemas.openxmlformats.org/officeDocument/2006/relationships/hyperlink" Target="https://www.forbes.com/" TargetMode="External" /><Relationship Id="rId2" Type="http://schemas.openxmlformats.org/officeDocument/2006/relationships/hyperlink" Target="https://www.indeed.com/" TargetMode="External" /><Relationship Id="rId1" Type="http://schemas.openxmlformats.org/officeDocument/2006/relationships/slideLayout" Target="../slideLayouts/slideLayout2.xml" /><Relationship Id="rId5" Type="http://schemas.openxmlformats.org/officeDocument/2006/relationships/hyperlink" Target="http://www.businessnewsdaily.com/" TargetMode="External" /><Relationship Id="rId4" Type="http://schemas.openxmlformats.org/officeDocument/2006/relationships/hyperlink" Target="https://www.collegeof/" TargetMode="Externa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slide1.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10251-01F5-7D43-94FF-0B456841BDC1}"/>
              </a:ext>
            </a:extLst>
          </p:cNvPr>
          <p:cNvSpPr txBox="1">
            <a:spLocks noGrp="1"/>
          </p:cNvSpPr>
          <p:nvPr>
            <p:ph type="title"/>
          </p:nvPr>
        </p:nvSpPr>
        <p:spPr>
          <a:xfrm>
            <a:off x="1028700" y="723903"/>
            <a:ext cx="10134596" cy="1288490"/>
          </a:xfrm>
        </p:spPr>
        <p:txBody>
          <a:bodyPr/>
          <a:lstStyle/>
          <a:p>
            <a:pPr lvl="0"/>
            <a:r>
              <a:rPr lang="en-GB" sz="2900"/>
              <a:t>               </a:t>
            </a:r>
            <a:br>
              <a:rPr lang="en-GB" sz="2900"/>
            </a:br>
            <a:br>
              <a:rPr lang="en-GB" sz="2900"/>
            </a:br>
            <a:r>
              <a:rPr lang="en-GB" sz="2900">
                <a:solidFill>
                  <a:srgbClr val="FF0000"/>
                </a:solidFill>
              </a:rPr>
              <a:t>              ACADEMIC AND EMPLOYABILITY SKILLS</a:t>
            </a:r>
            <a:br>
              <a:rPr lang="en-GB" sz="2900"/>
            </a:br>
            <a:r>
              <a:rPr lang="en-GB" sz="2900">
                <a:solidFill>
                  <a:srgbClr val="002060"/>
                </a:solidFill>
              </a:rPr>
              <a:t>                      INDIVIDUAL PRESENTATION</a:t>
            </a:r>
          </a:p>
        </p:txBody>
      </p:sp>
      <p:sp>
        <p:nvSpPr>
          <p:cNvPr id="3" name="Content Placeholder 2">
            <a:extLst>
              <a:ext uri="{FF2B5EF4-FFF2-40B4-BE49-F238E27FC236}">
                <a16:creationId xmlns:a16="http://schemas.microsoft.com/office/drawing/2014/main" id="{A9D3022C-35B6-1BAF-72CA-111273D11DE9}"/>
              </a:ext>
            </a:extLst>
          </p:cNvPr>
          <p:cNvSpPr txBox="1">
            <a:spLocks noGrp="1"/>
          </p:cNvSpPr>
          <p:nvPr>
            <p:ph idx="1"/>
          </p:nvPr>
        </p:nvSpPr>
        <p:spPr>
          <a:xfrm>
            <a:off x="1028700" y="2161906"/>
            <a:ext cx="10134596" cy="3969346"/>
          </a:xfrm>
        </p:spPr>
        <p:txBody>
          <a:bodyPr/>
          <a:lstStyle/>
          <a:p>
            <a:pPr lvl="0"/>
            <a:endParaRPr lang="en-GB"/>
          </a:p>
          <a:p>
            <a:pPr lvl="0"/>
            <a:r>
              <a:rPr lang="en-GB">
                <a:solidFill>
                  <a:srgbClr val="C00000"/>
                </a:solidFill>
              </a:rPr>
              <a:t>                                                                               </a:t>
            </a:r>
            <a:r>
              <a:rPr lang="en-GB" sz="2400">
                <a:solidFill>
                  <a:srgbClr val="C00000"/>
                </a:solidFill>
              </a:rPr>
              <a:t>BMSW4001</a:t>
            </a:r>
          </a:p>
          <a:p>
            <a:pPr lvl="0"/>
            <a:endParaRPr lang="en-GB"/>
          </a:p>
          <a:p>
            <a:pPr lvl="0"/>
            <a:endParaRPr lang="en-GB"/>
          </a:p>
          <a:p>
            <a:pPr lvl="0"/>
            <a:endParaRPr lang="en-GB"/>
          </a:p>
          <a:p>
            <a:pPr lvl="0"/>
            <a:r>
              <a:rPr lang="en-GB"/>
              <a:t>STUDENT: ANDA DINICU(2022159)</a:t>
            </a:r>
          </a:p>
          <a:p>
            <a:pPr lvl="0"/>
            <a:r>
              <a:rPr lang="en-GB"/>
              <a:t>LECTURER: ADESEWA AJAY</a:t>
            </a:r>
          </a:p>
          <a:p>
            <a:pPr lvl="0"/>
            <a:r>
              <a:rPr lang="en-GB"/>
              <a:t>                                                           UNIVERSITY OF WALES TRINITY SAINT DAVID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3AE4C-1C9B-914F-5574-31D34A963A13}"/>
              </a:ext>
            </a:extLst>
          </p:cNvPr>
          <p:cNvSpPr txBox="1">
            <a:spLocks noGrp="1"/>
          </p:cNvSpPr>
          <p:nvPr>
            <p:ph type="title"/>
          </p:nvPr>
        </p:nvSpPr>
        <p:spPr>
          <a:xfrm>
            <a:off x="1028700" y="723903"/>
            <a:ext cx="10134596" cy="1288490"/>
          </a:xfrm>
        </p:spPr>
        <p:txBody>
          <a:bodyPr/>
          <a:lstStyle/>
          <a:p>
            <a:pPr lvl="0"/>
            <a:r>
              <a:rPr lang="en-GB">
                <a:solidFill>
                  <a:srgbClr val="002060"/>
                </a:solidFill>
              </a:rPr>
              <a:t>                             TABLE OF CONTENT</a:t>
            </a:r>
          </a:p>
        </p:txBody>
      </p:sp>
      <p:sp>
        <p:nvSpPr>
          <p:cNvPr id="3" name="Content Placeholder 2">
            <a:extLst>
              <a:ext uri="{FF2B5EF4-FFF2-40B4-BE49-F238E27FC236}">
                <a16:creationId xmlns:a16="http://schemas.microsoft.com/office/drawing/2014/main" id="{3DA9E759-9BDC-B749-9A18-905C7F05A5AE}"/>
              </a:ext>
            </a:extLst>
          </p:cNvPr>
          <p:cNvSpPr txBox="1">
            <a:spLocks noGrp="1"/>
          </p:cNvSpPr>
          <p:nvPr>
            <p:ph idx="1"/>
          </p:nvPr>
        </p:nvSpPr>
        <p:spPr>
          <a:xfrm>
            <a:off x="1028700" y="2161906"/>
            <a:ext cx="10134596" cy="3969346"/>
          </a:xfrm>
        </p:spPr>
        <p:txBody>
          <a:bodyPr/>
          <a:lstStyle/>
          <a:p>
            <a:pPr lvl="0"/>
            <a:r>
              <a:rPr lang="en-GB">
                <a:solidFill>
                  <a:srgbClr val="181818"/>
                </a:solidFill>
                <a:latin typeface="Open Sans" pitchFamily="34"/>
              </a:rPr>
              <a:t>• INTRODUCTION</a:t>
            </a:r>
          </a:p>
          <a:p>
            <a:pPr lvl="0"/>
            <a:r>
              <a:rPr lang="en-GB">
                <a:solidFill>
                  <a:srgbClr val="181818"/>
                </a:solidFill>
                <a:latin typeface="Open Sans" pitchFamily="34"/>
              </a:rPr>
              <a:t>• SWOT ANALYSIS</a:t>
            </a:r>
          </a:p>
          <a:p>
            <a:pPr lvl="0"/>
            <a:r>
              <a:rPr lang="en-GB">
                <a:solidFill>
                  <a:srgbClr val="181818"/>
                </a:solidFill>
                <a:latin typeface="Open Sans" pitchFamily="34"/>
              </a:rPr>
              <a:t>• PERSONAL DEVELOPMENT PLAN</a:t>
            </a:r>
          </a:p>
          <a:p>
            <a:pPr lvl="0"/>
            <a:r>
              <a:rPr lang="en-GB">
                <a:solidFill>
                  <a:srgbClr val="181818"/>
                </a:solidFill>
                <a:latin typeface="Open Sans" pitchFamily="34"/>
              </a:rPr>
              <a:t>• CONCLUSION</a:t>
            </a:r>
          </a:p>
          <a:p>
            <a:pPr lvl="0"/>
            <a:r>
              <a:rPr lang="en-GB">
                <a:solidFill>
                  <a:srgbClr val="181818"/>
                </a:solidFill>
                <a:latin typeface="Open Sans" pitchFamily="34"/>
              </a:rPr>
              <a:t>• REFERENCES LIST</a:t>
            </a:r>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F7A46208-9194-C618-EBC6-2EA73F582070}"/>
              </a:ext>
            </a:extLst>
          </p:cNvPr>
          <p:cNvSpPr txBox="1">
            <a:spLocks noGrp="1"/>
          </p:cNvSpPr>
          <p:nvPr>
            <p:ph type="title"/>
          </p:nvPr>
        </p:nvSpPr>
        <p:spPr>
          <a:xfrm>
            <a:off x="1153552" y="1547338"/>
            <a:ext cx="10353824" cy="4136004"/>
          </a:xfrm>
        </p:spPr>
        <p:txBody>
          <a:bodyPr>
            <a:spAutoFit/>
          </a:bodyPr>
          <a:lstStyle/>
          <a:p>
            <a:pPr lvl="0"/>
            <a:r>
              <a:rPr lang="en-GB" sz="2800">
                <a:solidFill>
                  <a:srgbClr val="002060"/>
                </a:solidFill>
                <a:latin typeface="Open Sans" pitchFamily="34"/>
              </a:rPr>
              <a:t>                                     INTRODUCTION</a:t>
            </a:r>
            <a:br>
              <a:rPr lang="en-GB" sz="2000">
                <a:solidFill>
                  <a:srgbClr val="181818"/>
                </a:solidFill>
                <a:latin typeface="Open Sans" pitchFamily="34"/>
              </a:rPr>
            </a:br>
            <a:br>
              <a:rPr lang="en-GB" sz="2000">
                <a:solidFill>
                  <a:srgbClr val="181818"/>
                </a:solidFill>
                <a:latin typeface="Open Sans" pitchFamily="34"/>
              </a:rPr>
            </a:br>
            <a:r>
              <a:rPr lang="en-GB" sz="2000">
                <a:solidFill>
                  <a:srgbClr val="181818"/>
                </a:solidFill>
                <a:latin typeface="Open Sans" pitchFamily="34"/>
              </a:rPr>
              <a:t> •  I work in a luxury spa Hotel, in Ashford Kent, Eastwell Manor</a:t>
            </a:r>
            <a:br>
              <a:rPr lang="en-GB">
                <a:solidFill>
                  <a:srgbClr val="181818"/>
                </a:solidFill>
                <a:latin typeface="Open Sans" pitchFamily="34"/>
              </a:rPr>
            </a:br>
            <a:r>
              <a:rPr lang="en-GB" sz="2000">
                <a:solidFill>
                  <a:srgbClr val="181818"/>
                </a:solidFill>
                <a:latin typeface="Open Sans" pitchFamily="34"/>
              </a:rPr>
              <a:t> •</a:t>
            </a:r>
            <a:r>
              <a:rPr lang="en-GB">
                <a:solidFill>
                  <a:srgbClr val="181818"/>
                </a:solidFill>
                <a:latin typeface="Open Sans" pitchFamily="34"/>
              </a:rPr>
              <a:t> </a:t>
            </a:r>
            <a:r>
              <a:rPr lang="en-GB" sz="2000">
                <a:solidFill>
                  <a:srgbClr val="181818"/>
                </a:solidFill>
                <a:latin typeface="Open Sans" pitchFamily="34"/>
              </a:rPr>
              <a:t>For almost four years in department housekeeping like supervisor</a:t>
            </a:r>
            <a:br>
              <a:rPr lang="en-GB" sz="2000">
                <a:solidFill>
                  <a:srgbClr val="181818"/>
                </a:solidFill>
                <a:latin typeface="Open Sans" pitchFamily="34"/>
              </a:rPr>
            </a:br>
            <a:br>
              <a:rPr lang="en-GB" sz="2000">
                <a:solidFill>
                  <a:srgbClr val="181818"/>
                </a:solidFill>
                <a:latin typeface="Open Sans" pitchFamily="34"/>
              </a:rPr>
            </a:br>
            <a:r>
              <a:rPr lang="en-GB" sz="2000">
                <a:solidFill>
                  <a:srgbClr val="181818"/>
                </a:solidFill>
                <a:latin typeface="Open Sans" pitchFamily="34"/>
              </a:rPr>
              <a:t> •  My responsibility is to train housekeeper on cleaning and maintenance tasks</a:t>
            </a:r>
            <a:br>
              <a:rPr lang="en-GB" sz="2000">
                <a:solidFill>
                  <a:srgbClr val="181818"/>
                </a:solidFill>
                <a:latin typeface="Open Sans" pitchFamily="34"/>
              </a:rPr>
            </a:br>
            <a:br>
              <a:rPr lang="en-GB" sz="2000">
                <a:solidFill>
                  <a:srgbClr val="181818"/>
                </a:solidFill>
                <a:latin typeface="Open Sans" pitchFamily="34"/>
              </a:rPr>
            </a:br>
            <a:r>
              <a:rPr lang="en-GB" sz="2000">
                <a:solidFill>
                  <a:srgbClr val="181818"/>
                </a:solidFill>
                <a:latin typeface="Open Sans" pitchFamily="34"/>
              </a:rPr>
              <a:t> •  Check rooms and common areas, including stairways and lounge areas, for</a:t>
            </a:r>
            <a:br>
              <a:rPr lang="en-GB" sz="2000">
                <a:solidFill>
                  <a:srgbClr val="181818"/>
                </a:solidFill>
                <a:latin typeface="Open Sans" pitchFamily="34"/>
              </a:rPr>
            </a:br>
            <a:r>
              <a:rPr lang="en-GB" sz="2000">
                <a:solidFill>
                  <a:srgbClr val="181818"/>
                </a:solidFill>
                <a:latin typeface="Open Sans" pitchFamily="34"/>
              </a:rPr>
              <a:t> cleanliness</a:t>
            </a:r>
            <a:br>
              <a:rPr lang="en-GB" sz="2000">
                <a:solidFill>
                  <a:srgbClr val="181818"/>
                </a:solidFill>
                <a:latin typeface="Open Sans" pitchFamily="34"/>
              </a:rPr>
            </a:br>
            <a:br>
              <a:rPr lang="en-GB" sz="2000">
                <a:solidFill>
                  <a:srgbClr val="181818"/>
                </a:solidFill>
                <a:latin typeface="Open Sans" pitchFamily="34"/>
              </a:rPr>
            </a:br>
            <a:r>
              <a:rPr lang="en-GB" sz="2000">
                <a:solidFill>
                  <a:srgbClr val="181818"/>
                </a:solidFill>
                <a:latin typeface="Open Sans" pitchFamily="34"/>
              </a:rPr>
              <a:t>  •  Schedule shifts and arrange for replacements in cases of absence</a:t>
            </a:r>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106F2105-681B-0C28-BBFB-6E8D0581737B}"/>
              </a:ext>
            </a:extLst>
          </p:cNvPr>
          <p:cNvSpPr txBox="1">
            <a:spLocks noGrp="1"/>
          </p:cNvSpPr>
          <p:nvPr>
            <p:ph type="title"/>
          </p:nvPr>
        </p:nvSpPr>
        <p:spPr>
          <a:xfrm>
            <a:off x="1028700" y="723903"/>
            <a:ext cx="10134596" cy="1288490"/>
          </a:xfrm>
        </p:spPr>
        <p:txBody>
          <a:bodyPr/>
          <a:lstStyle/>
          <a:p>
            <a:pPr lvl="0"/>
            <a:r>
              <a:rPr lang="en-GB"/>
              <a:t>                            </a:t>
            </a:r>
            <a:r>
              <a:rPr lang="en-GB">
                <a:solidFill>
                  <a:srgbClr val="002060"/>
                </a:solidFill>
              </a:rPr>
              <a:t>SWOT ANALYSIS</a:t>
            </a:r>
          </a:p>
        </p:txBody>
      </p:sp>
      <p:sp>
        <p:nvSpPr>
          <p:cNvPr id="3" name="Content Placeholder 3">
            <a:extLst>
              <a:ext uri="{FF2B5EF4-FFF2-40B4-BE49-F238E27FC236}">
                <a16:creationId xmlns:a16="http://schemas.microsoft.com/office/drawing/2014/main" id="{7F584CF3-E1F9-76A1-8106-3BA6E3E47420}"/>
              </a:ext>
            </a:extLst>
          </p:cNvPr>
          <p:cNvSpPr txBox="1">
            <a:spLocks noGrp="1"/>
          </p:cNvSpPr>
          <p:nvPr>
            <p:ph idx="1"/>
          </p:nvPr>
        </p:nvSpPr>
        <p:spPr>
          <a:xfrm>
            <a:off x="1155307" y="2180487"/>
            <a:ext cx="10134596" cy="3953609"/>
          </a:xfrm>
        </p:spPr>
        <p:txBody>
          <a:bodyPr/>
          <a:lstStyle/>
          <a:p>
            <a:pPr lvl="0"/>
            <a:r>
              <a:rPr lang="en-GB">
                <a:solidFill>
                  <a:srgbClr val="C00000"/>
                </a:solidFill>
              </a:rPr>
              <a:t>STRENGHT                                                                 WEAKNESS</a:t>
            </a:r>
          </a:p>
          <a:p>
            <a:pPr lvl="0"/>
            <a:r>
              <a:rPr lang="en-GB"/>
              <a:t>                                                       </a:t>
            </a:r>
          </a:p>
          <a:p>
            <a:pPr lvl="0"/>
            <a:r>
              <a:rPr lang="en-GB">
                <a:solidFill>
                  <a:srgbClr val="181818"/>
                </a:solidFill>
                <a:latin typeface="Open Sans" pitchFamily="34"/>
              </a:rPr>
              <a:t>• Communication                                                 • Fear of public speaking</a:t>
            </a:r>
          </a:p>
          <a:p>
            <a:pPr lvl="0"/>
            <a:r>
              <a:rPr lang="en-GB">
                <a:solidFill>
                  <a:srgbClr val="181818"/>
                </a:solidFill>
                <a:latin typeface="Open Sans" pitchFamily="34"/>
              </a:rPr>
              <a:t>• Time management                                            • Difficulty with taking criticism                                                           </a:t>
            </a:r>
          </a:p>
          <a:p>
            <a:pPr lvl="0"/>
            <a:r>
              <a:rPr lang="en-GB">
                <a:solidFill>
                  <a:srgbClr val="181818"/>
                </a:solidFill>
                <a:latin typeface="Open Sans" pitchFamily="34"/>
              </a:rPr>
              <a:t>• Leadership                                                          • Lack of confidence</a:t>
            </a:r>
          </a:p>
          <a:p>
            <a:pPr lvl="0"/>
            <a:r>
              <a:rPr lang="en-GB">
                <a:solidFill>
                  <a:srgbClr val="181818"/>
                </a:solidFill>
                <a:latin typeface="Open Sans" pitchFamily="34"/>
              </a:rPr>
              <a:t>• Team building skills responsibility</a:t>
            </a:r>
          </a:p>
          <a:p>
            <a:pPr lvl="0"/>
            <a:r>
              <a:rPr lang="en-GB">
                <a:solidFill>
                  <a:srgbClr val="181818"/>
                </a:solidFill>
                <a:latin typeface="Open Sans" pitchFamily="34"/>
              </a:rPr>
              <a:t>• Patience</a:t>
            </a:r>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C84E9-F3F7-A880-6C77-651695C19C7B}"/>
              </a:ext>
            </a:extLst>
          </p:cNvPr>
          <p:cNvSpPr txBox="1">
            <a:spLocks noGrp="1"/>
          </p:cNvSpPr>
          <p:nvPr>
            <p:ph type="title"/>
          </p:nvPr>
        </p:nvSpPr>
        <p:spPr>
          <a:xfrm>
            <a:off x="1069143" y="647111"/>
            <a:ext cx="10144271" cy="4473811"/>
          </a:xfrm>
        </p:spPr>
        <p:txBody>
          <a:bodyPr>
            <a:noAutofit/>
          </a:bodyPr>
          <a:lstStyle/>
          <a:p>
            <a:pPr lvl="0"/>
            <a:r>
              <a:rPr lang="en-GB" sz="2400">
                <a:solidFill>
                  <a:srgbClr val="C00000"/>
                </a:solidFill>
              </a:rPr>
              <a:t>OPPORTUNITIES                                                               THREATS</a:t>
            </a:r>
            <a:br>
              <a:rPr lang="en-GB" sz="2400">
                <a:solidFill>
                  <a:srgbClr val="C00000"/>
                </a:solidFill>
              </a:rPr>
            </a:br>
            <a:br>
              <a:rPr lang="en-GB" sz="2400"/>
            </a:br>
            <a:r>
              <a:rPr lang="en-GB" sz="2400">
                <a:solidFill>
                  <a:srgbClr val="181818"/>
                </a:solidFill>
                <a:latin typeface="Open Sans" pitchFamily="34"/>
              </a:rPr>
              <a:t>•  </a:t>
            </a:r>
            <a:r>
              <a:rPr lang="en-GB" sz="2400"/>
              <a:t>Setting and achieving goals                </a:t>
            </a:r>
            <a:r>
              <a:rPr lang="en-GB" sz="2400">
                <a:solidFill>
                  <a:srgbClr val="181818"/>
                </a:solidFill>
                <a:latin typeface="Open Sans" pitchFamily="34"/>
              </a:rPr>
              <a:t>•  </a:t>
            </a:r>
            <a:r>
              <a:rPr lang="en-GB" sz="2400"/>
              <a:t>Competition of international brand</a:t>
            </a:r>
            <a:br>
              <a:rPr lang="en-GB" sz="2400"/>
            </a:br>
            <a:r>
              <a:rPr lang="en-GB" sz="2400">
                <a:solidFill>
                  <a:srgbClr val="181818"/>
                </a:solidFill>
                <a:latin typeface="Open Sans" pitchFamily="34"/>
              </a:rPr>
              <a:t>•  </a:t>
            </a:r>
            <a:r>
              <a:rPr lang="en-GB" sz="2400"/>
              <a:t>Employee appreciation                      </a:t>
            </a:r>
            <a:r>
              <a:rPr lang="en-GB" sz="2400">
                <a:solidFill>
                  <a:srgbClr val="181818"/>
                </a:solidFill>
                <a:latin typeface="Open Sans" pitchFamily="34"/>
              </a:rPr>
              <a:t>•  </a:t>
            </a:r>
            <a:r>
              <a:rPr lang="en-GB" sz="2400"/>
              <a:t>Low business limited employment pool</a:t>
            </a:r>
            <a:br>
              <a:rPr lang="en-GB" sz="2400"/>
            </a:br>
            <a:r>
              <a:rPr lang="en-GB" sz="2400">
                <a:solidFill>
                  <a:srgbClr val="181818"/>
                </a:solidFill>
                <a:latin typeface="Open Sans" pitchFamily="34"/>
              </a:rPr>
              <a:t>•  </a:t>
            </a:r>
            <a:r>
              <a:rPr lang="en-GB" sz="2400"/>
              <a:t>Strategic delegation                           </a:t>
            </a:r>
            <a:r>
              <a:rPr lang="en-GB" sz="2400">
                <a:solidFill>
                  <a:srgbClr val="181818"/>
                </a:solidFill>
                <a:latin typeface="Open Sans" pitchFamily="34"/>
              </a:rPr>
              <a:t>•  </a:t>
            </a:r>
            <a:r>
              <a:rPr lang="en-GB" sz="2400"/>
              <a:t>Negative press/media coverage</a:t>
            </a:r>
            <a:br>
              <a:rPr lang="en-GB" sz="2400"/>
            </a:br>
            <a:r>
              <a:rPr lang="en-GB" sz="2400">
                <a:solidFill>
                  <a:srgbClr val="181818"/>
                </a:solidFill>
                <a:latin typeface="Open Sans" pitchFamily="34"/>
              </a:rPr>
              <a:t>•  </a:t>
            </a:r>
            <a:r>
              <a:rPr lang="en-GB" sz="2400"/>
              <a:t>Personal growth </a:t>
            </a:r>
            <a:br>
              <a:rPr lang="en-GB" sz="2400"/>
            </a:br>
            <a:endParaRPr lang="en-GB" sz="24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76433DE5-36C7-7CA0-6B5E-C988416E9919}"/>
              </a:ext>
            </a:extLst>
          </p:cNvPr>
          <p:cNvSpPr txBox="1">
            <a:spLocks noGrp="1"/>
          </p:cNvSpPr>
          <p:nvPr>
            <p:ph type="title" idx="4294967295"/>
          </p:nvPr>
        </p:nvSpPr>
        <p:spPr>
          <a:xfrm>
            <a:off x="900336" y="4093695"/>
            <a:ext cx="9389013" cy="592110"/>
          </a:xfrm>
        </p:spPr>
        <p:txBody>
          <a:bodyPr>
            <a:noAutofit/>
          </a:bodyPr>
          <a:lstStyle/>
          <a:p>
            <a:pPr lvl="0"/>
            <a:r>
              <a:rPr lang="en-GB" sz="2000">
                <a:solidFill>
                  <a:srgbClr val="C00000"/>
                </a:solidFill>
                <a:latin typeface="Open Sans" pitchFamily="34"/>
              </a:rPr>
              <a:t>• Time management-  </a:t>
            </a:r>
            <a:r>
              <a:rPr lang="en-GB" sz="2000">
                <a:solidFill>
                  <a:srgbClr val="181818"/>
                </a:solidFill>
                <a:latin typeface="Open Sans" pitchFamily="34"/>
              </a:rPr>
              <a:t>conscious planning and thoughtful decision making .It also involves staying focused and sticking my prioritized tasks rather than getting derailed by unimportant distractions.</a:t>
            </a:r>
            <a:br>
              <a:rPr lang="en-GB" sz="2000">
                <a:solidFill>
                  <a:srgbClr val="181818"/>
                </a:solidFill>
                <a:latin typeface="Open Sans" pitchFamily="34"/>
              </a:rPr>
            </a:br>
            <a:r>
              <a:rPr lang="en-GB" sz="2000">
                <a:solidFill>
                  <a:srgbClr val="C00000"/>
                </a:solidFill>
                <a:latin typeface="Open Sans" pitchFamily="34"/>
              </a:rPr>
              <a:t>• Communication-  </a:t>
            </a:r>
            <a:r>
              <a:rPr lang="en-GB" sz="2000">
                <a:solidFill>
                  <a:srgbClr val="181818"/>
                </a:solidFill>
                <a:latin typeface="Open Sans" pitchFamily="34"/>
              </a:rPr>
              <a:t>using both written and verbal communication skills, I will have to explain company goals, delegate tasks, resolve conflicts between members. It is important that I m able to clearly express ideas in ways that others can understand.</a:t>
            </a:r>
            <a:br>
              <a:rPr lang="en-GB" sz="2000">
                <a:solidFill>
                  <a:srgbClr val="181818"/>
                </a:solidFill>
                <a:latin typeface="Open Sans" pitchFamily="34"/>
              </a:rPr>
            </a:br>
            <a:r>
              <a:rPr lang="en-GB" sz="2000">
                <a:solidFill>
                  <a:srgbClr val="C00000"/>
                </a:solidFill>
                <a:latin typeface="Open Sans" pitchFamily="34"/>
              </a:rPr>
              <a:t>• Leadership-  </a:t>
            </a:r>
            <a:r>
              <a:rPr lang="en-GB" sz="2000">
                <a:solidFill>
                  <a:srgbClr val="181818"/>
                </a:solidFill>
                <a:latin typeface="Open Sans" pitchFamily="34"/>
              </a:rPr>
              <a:t>I need to make decision when there is conflict, establish group goals, and work  with team member who are not producing their best.</a:t>
            </a:r>
            <a:endParaRPr lang="en-GB" sz="20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CEB41-0997-68F2-AC53-E699BC622703}"/>
              </a:ext>
            </a:extLst>
          </p:cNvPr>
          <p:cNvSpPr txBox="1">
            <a:spLocks noGrp="1"/>
          </p:cNvSpPr>
          <p:nvPr>
            <p:ph type="title"/>
          </p:nvPr>
        </p:nvSpPr>
        <p:spPr>
          <a:xfrm>
            <a:off x="1028700" y="723903"/>
            <a:ext cx="10134596" cy="1288490"/>
          </a:xfrm>
        </p:spPr>
        <p:txBody>
          <a:bodyPr/>
          <a:lstStyle/>
          <a:p>
            <a:pPr lvl="0"/>
            <a:r>
              <a:rPr lang="en-GB" sz="2800">
                <a:solidFill>
                  <a:srgbClr val="C00000"/>
                </a:solidFill>
              </a:rPr>
              <a:t>                               PERSONAL DEVELOPMENT PLAN</a:t>
            </a:r>
          </a:p>
        </p:txBody>
      </p:sp>
      <p:sp>
        <p:nvSpPr>
          <p:cNvPr id="3" name="Content Placeholder 2">
            <a:extLst>
              <a:ext uri="{FF2B5EF4-FFF2-40B4-BE49-F238E27FC236}">
                <a16:creationId xmlns:a16="http://schemas.microsoft.com/office/drawing/2014/main" id="{BA5B6657-BD71-2A20-9C6D-4A11D16369ED}"/>
              </a:ext>
            </a:extLst>
          </p:cNvPr>
          <p:cNvSpPr txBox="1">
            <a:spLocks noGrp="1"/>
          </p:cNvSpPr>
          <p:nvPr>
            <p:ph idx="1"/>
          </p:nvPr>
        </p:nvSpPr>
        <p:spPr>
          <a:xfrm>
            <a:off x="1028700" y="2161906"/>
            <a:ext cx="10134596" cy="3969346"/>
          </a:xfrm>
        </p:spPr>
        <p:txBody>
          <a:bodyPr/>
          <a:lstStyle/>
          <a:p>
            <a:pPr lvl="0"/>
            <a:r>
              <a:rPr lang="en-GB" sz="2400"/>
              <a:t>In the future I want to improve my self confidence, to build positive relationship, to learn to be assertive, to recognise what I m good at, and to follow some steps to get out of my fear to public speaking to practice more, to focus on material, not on my audience, to be more organized, and to visualize my success.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E2D8D84C-6960-7A21-7E4D-7CB42E10650C}"/>
              </a:ext>
            </a:extLst>
          </p:cNvPr>
          <p:cNvSpPr txBox="1">
            <a:spLocks noGrp="1"/>
          </p:cNvSpPr>
          <p:nvPr>
            <p:ph type="title"/>
          </p:nvPr>
        </p:nvSpPr>
        <p:spPr>
          <a:xfrm>
            <a:off x="1591403" y="3031007"/>
            <a:ext cx="10134596" cy="1288490"/>
          </a:xfrm>
        </p:spPr>
        <p:txBody>
          <a:bodyPr/>
          <a:lstStyle/>
          <a:p>
            <a:pPr lvl="0"/>
            <a:r>
              <a:rPr lang="en-GB" sz="2600"/>
              <a:t>I LIKE TO THANK YOU FOR YOUR TIME AND ATTENTION TODAY.</a:t>
            </a:r>
            <a:br>
              <a:rPr lang="en-GB" sz="2600"/>
            </a:br>
            <a:br>
              <a:rPr lang="en-GB" sz="2600"/>
            </a:br>
            <a:br>
              <a:rPr lang="en-GB" sz="2600"/>
            </a:br>
            <a:r>
              <a:rPr lang="en-GB" sz="2600"/>
              <a:t>THANK YOU!</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A1E25-B569-2F86-6134-1D0DC0F1EBCE}"/>
              </a:ext>
            </a:extLst>
          </p:cNvPr>
          <p:cNvSpPr txBox="1">
            <a:spLocks noGrp="1"/>
          </p:cNvSpPr>
          <p:nvPr>
            <p:ph type="title"/>
          </p:nvPr>
        </p:nvSpPr>
        <p:spPr>
          <a:xfrm>
            <a:off x="1028700" y="723903"/>
            <a:ext cx="10134596" cy="1288490"/>
          </a:xfrm>
        </p:spPr>
        <p:txBody>
          <a:bodyPr/>
          <a:lstStyle/>
          <a:p>
            <a:pPr lvl="0"/>
            <a:r>
              <a:rPr lang="en-GB">
                <a:solidFill>
                  <a:srgbClr val="C00000"/>
                </a:solidFill>
              </a:rPr>
              <a:t>                       REFERENCE LIST</a:t>
            </a:r>
          </a:p>
        </p:txBody>
      </p:sp>
      <p:sp>
        <p:nvSpPr>
          <p:cNvPr id="3" name="Content Placeholder 2">
            <a:extLst>
              <a:ext uri="{FF2B5EF4-FFF2-40B4-BE49-F238E27FC236}">
                <a16:creationId xmlns:a16="http://schemas.microsoft.com/office/drawing/2014/main" id="{423287E1-479C-37FB-E84E-D91E59AB7A3B}"/>
              </a:ext>
            </a:extLst>
          </p:cNvPr>
          <p:cNvSpPr txBox="1">
            <a:spLocks noGrp="1"/>
          </p:cNvSpPr>
          <p:nvPr>
            <p:ph idx="1"/>
          </p:nvPr>
        </p:nvSpPr>
        <p:spPr>
          <a:xfrm>
            <a:off x="1028700" y="2161906"/>
            <a:ext cx="10134596" cy="3969346"/>
          </a:xfrm>
        </p:spPr>
        <p:txBody>
          <a:bodyPr/>
          <a:lstStyle/>
          <a:p>
            <a:pPr lvl="0"/>
            <a:r>
              <a:rPr lang="en-GB">
                <a:hlinkClick r:id="rId2"/>
              </a:rPr>
              <a:t>https://www.indeed.com</a:t>
            </a:r>
            <a:endParaRPr lang="en-GB"/>
          </a:p>
          <a:p>
            <a:pPr lvl="0"/>
            <a:r>
              <a:rPr lang="en-GB">
                <a:hlinkClick r:id="rId3"/>
              </a:rPr>
              <a:t>https://www.forbes.com</a:t>
            </a:r>
            <a:endParaRPr lang="en-GB"/>
          </a:p>
          <a:p>
            <a:pPr lvl="0"/>
            <a:r>
              <a:rPr lang="en-GB">
                <a:hlinkClick r:id="rId4"/>
              </a:rPr>
              <a:t>https://www.collegeof</a:t>
            </a:r>
            <a:r>
              <a:rPr lang="en-GB"/>
              <a:t>public speaking.co.uk</a:t>
            </a:r>
          </a:p>
          <a:p>
            <a:pPr lvl="0"/>
            <a:r>
              <a:rPr lang="en-GB">
                <a:hlinkClick r:id="rId5"/>
              </a:rPr>
              <a:t>www.businessnewsdaily.com</a:t>
            </a:r>
            <a:endParaRPr lang="en-GB"/>
          </a:p>
          <a:p>
            <a:pPr lvl="0"/>
            <a:r>
              <a:rPr lang="en-GB"/>
              <a:t>https://www.zippia.com</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E927269C-B289-203F-650C-0147F212890B}"/>
              </a:ext>
            </a:extLst>
          </p:cNvPr>
          <p:cNvSpPr txBox="1">
            <a:spLocks noGrp="1"/>
          </p:cNvSpPr>
          <p:nvPr>
            <p:ph type="title"/>
          </p:nvPr>
        </p:nvSpPr>
        <p:spPr>
          <a:xfrm>
            <a:off x="930228" y="2140509"/>
            <a:ext cx="10134596" cy="1288490"/>
          </a:xfrm>
        </p:spPr>
        <p:txBody>
          <a:bodyPr/>
          <a:lstStyle/>
          <a:p>
            <a:pPr lvl="0"/>
            <a:r>
              <a:rPr lang="en-GB">
                <a:solidFill>
                  <a:srgbClr val="C00000"/>
                </a:solidFill>
              </a:rPr>
              <a:t>                        ANY QUESTIONS</a:t>
            </a:r>
            <a:r>
              <a:rPr lang="en-GB"/>
              <a:t>?</a:t>
            </a:r>
          </a:p>
        </p:txBody>
      </p:sp>
    </p:spTree>
  </p:cSld>
  <p:clrMapOvr>
    <a:masterClrMapping/>
  </p:clrMapOvr>
</p:sld>
</file>

<file path=ppt/theme/theme1.xml><?xml version="1.0" encoding="utf-8"?>
<a:theme xmlns:a="http://schemas.openxmlformats.org/drawingml/2006/main" name="Adorn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10220</TotalTime>
  <Words>440</Words>
  <Application>Microsoft Office PowerPoint</Application>
  <PresentationFormat>Widescreen</PresentationFormat>
  <Paragraphs>36</Paragraphs>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AdornVTI</vt:lpstr>
      <vt:lpstr>                               ACADEMIC AND EMPLOYABILITY SKILLS                       INDIVIDUAL PRESENTATION</vt:lpstr>
      <vt:lpstr>                             TABLE OF CONTENT</vt:lpstr>
      <vt:lpstr>                                     INTRODUCTION   •  I work in a luxury spa Hotel, in Ashford Kent, Eastwell Manor  • For almost four years in department housekeeping like supervisor   •  My responsibility is to train housekeeper on cleaning and maintenance tasks   •  Check rooms and common areas, including stairways and lounge areas, for  cleanliness    •  Schedule shifts and arrange for replacements in cases of absence</vt:lpstr>
      <vt:lpstr>                            SWOT ANALYSIS</vt:lpstr>
      <vt:lpstr>OPPORTUNITIES                                                               THREATS  •  Setting and achieving goals                •  Competition of international brand •  Employee appreciation                      •  Low business limited employment pool •  Strategic delegation                           •  Negative press/media coverage •  Personal growth  </vt:lpstr>
      <vt:lpstr>• Time management-  conscious planning and thoughtful decision making .It also involves staying focused and sticking my prioritized tasks rather than getting derailed by unimportant distractions. • Communication-  using both written and verbal communication skills, I will have to explain company goals, delegate tasks, resolve conflicts between members. It is important that I m able to clearly express ideas in ways that others can understand. • Leadership-  I need to make decision when there is conflict, establish group goals, and work  with team member who are not producing their best.</vt:lpstr>
      <vt:lpstr>                               PERSONAL DEVELOPMENT PLAN</vt:lpstr>
      <vt:lpstr>I LIKE TO THANK YOU FOR YOUR TIME AND ATTENTION TODAY.   THANK YOU!</vt:lpstr>
      <vt:lpstr>                       REFERENCE LIST</vt:lpstr>
      <vt:lpstr>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PRESENTATION</dc:title>
  <dc:creator>Anda Dinicu</dc:creator>
  <cp:lastModifiedBy>Anda Dinicu</cp:lastModifiedBy>
  <cp:revision>25</cp:revision>
  <dcterms:created xsi:type="dcterms:W3CDTF">2022-03-28T10:07:32Z</dcterms:created>
  <dcterms:modified xsi:type="dcterms:W3CDTF">2022-04-20T21:26:33Z</dcterms:modified>
</cp:coreProperties>
</file>