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82" r:id="rId4"/>
    <p:sldId id="286" r:id="rId5"/>
    <p:sldId id="260" r:id="rId6"/>
    <p:sldId id="288" r:id="rId7"/>
    <p:sldId id="287" r:id="rId8"/>
    <p:sldId id="281" r:id="rId9"/>
    <p:sldId id="289" r:id="rId10"/>
    <p:sldId id="264" r:id="rId11"/>
    <p:sldId id="265" r:id="rId12"/>
    <p:sldId id="280"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F7F538-E7FD-0745-BC9A-54035DB6C300}" v="1792" dt="2025-11-09T13:53:15.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53"/>
  </p:normalViewPr>
  <p:slideViewPr>
    <p:cSldViewPr snapToGrid="0" snapToObjects="1">
      <p:cViewPr varScale="1">
        <p:scale>
          <a:sx n="90" d="100"/>
          <a:sy n="90" d="100"/>
        </p:scale>
        <p:origin x="232"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m Khan (2312156)" userId="41afb4b8-0dae-4c98-b805-1dfd8f5de32c" providerId="ADAL" clId="{A7F7F538-E7FD-0745-BC9A-54035DB6C300}"/>
    <pc:docChg chg="undo redo custSel addSld delSld modSld sldOrd">
      <pc:chgData name="Shabnam Khan (2312156)" userId="41afb4b8-0dae-4c98-b805-1dfd8f5de32c" providerId="ADAL" clId="{A7F7F538-E7FD-0745-BC9A-54035DB6C300}" dt="2025-11-09T13:54:03.136" v="8773" actId="26606"/>
      <pc:docMkLst>
        <pc:docMk/>
      </pc:docMkLst>
      <pc:sldChg chg="addSp delSp modSp">
        <pc:chgData name="Shabnam Khan (2312156)" userId="41afb4b8-0dae-4c98-b805-1dfd8f5de32c" providerId="ADAL" clId="{A7F7F538-E7FD-0745-BC9A-54035DB6C300}" dt="2025-11-08T16:17:33.326" v="4996"/>
        <pc:sldMkLst>
          <pc:docMk/>
          <pc:sldMk cId="2090367306" sldId="256"/>
        </pc:sldMkLst>
        <pc:picChg chg="add del mod">
          <ac:chgData name="Shabnam Khan (2312156)" userId="41afb4b8-0dae-4c98-b805-1dfd8f5de32c" providerId="ADAL" clId="{A7F7F538-E7FD-0745-BC9A-54035DB6C300}" dt="2025-11-08T16:17:33.326" v="4996"/>
          <ac:picMkLst>
            <pc:docMk/>
            <pc:sldMk cId="2090367306" sldId="256"/>
            <ac:picMk id="1026" creationId="{9E785D96-F904-E742-804A-1FC232B1E11E}"/>
          </ac:picMkLst>
        </pc:picChg>
      </pc:sldChg>
      <pc:sldChg chg="addSp delSp modSp mod setBg addAnim">
        <pc:chgData name="Shabnam Khan (2312156)" userId="41afb4b8-0dae-4c98-b805-1dfd8f5de32c" providerId="ADAL" clId="{A7F7F538-E7FD-0745-BC9A-54035DB6C300}" dt="2025-11-09T13:22:28.193" v="8599" actId="26606"/>
        <pc:sldMkLst>
          <pc:docMk/>
          <pc:sldMk cId="1537280546" sldId="257"/>
        </pc:sldMkLst>
        <pc:spChg chg="mod">
          <ac:chgData name="Shabnam Khan (2312156)" userId="41afb4b8-0dae-4c98-b805-1dfd8f5de32c" providerId="ADAL" clId="{A7F7F538-E7FD-0745-BC9A-54035DB6C300}" dt="2025-11-09T13:22:28.193" v="8599" actId="26606"/>
          <ac:spMkLst>
            <pc:docMk/>
            <pc:sldMk cId="1537280546" sldId="257"/>
            <ac:spMk id="2" creationId="{5239C9DA-ECBF-B144-9F53-A869FD92E1E3}"/>
          </ac:spMkLst>
        </pc:spChg>
        <pc:spChg chg="del mod">
          <ac:chgData name="Shabnam Khan (2312156)" userId="41afb4b8-0dae-4c98-b805-1dfd8f5de32c" providerId="ADAL" clId="{A7F7F538-E7FD-0745-BC9A-54035DB6C300}" dt="2025-11-03T21:58:19.074" v="152" actId="26606"/>
          <ac:spMkLst>
            <pc:docMk/>
            <pc:sldMk cId="1537280546" sldId="257"/>
            <ac:spMk id="3" creationId="{10BA830A-8F50-3144-B22D-D93178C50180}"/>
          </ac:spMkLst>
        </pc:spChg>
        <pc:spChg chg="add del mod">
          <ac:chgData name="Shabnam Khan (2312156)" userId="41afb4b8-0dae-4c98-b805-1dfd8f5de32c" providerId="ADAL" clId="{A7F7F538-E7FD-0745-BC9A-54035DB6C300}" dt="2025-11-02T21:21:55.305" v="93"/>
          <ac:spMkLst>
            <pc:docMk/>
            <pc:sldMk cId="1537280546" sldId="257"/>
            <ac:spMk id="4" creationId="{0A582966-2FD2-F04E-A370-B1DEC96BD111}"/>
          </ac:spMkLst>
        </pc:spChg>
        <pc:spChg chg="add del mod">
          <ac:chgData name="Shabnam Khan (2312156)" userId="41afb4b8-0dae-4c98-b805-1dfd8f5de32c" providerId="ADAL" clId="{A7F7F538-E7FD-0745-BC9A-54035DB6C300}" dt="2025-11-08T10:32:26.872" v="3641" actId="26606"/>
          <ac:spMkLst>
            <pc:docMk/>
            <pc:sldMk cId="1537280546" sldId="257"/>
            <ac:spMk id="4" creationId="{F905F0A8-8D6A-F346-9AF6-221692EF0B28}"/>
          </ac:spMkLst>
        </pc:spChg>
        <pc:spChg chg="add del mod">
          <ac:chgData name="Shabnam Khan (2312156)" userId="41afb4b8-0dae-4c98-b805-1dfd8f5de32c" providerId="ADAL" clId="{A7F7F538-E7FD-0745-BC9A-54035DB6C300}" dt="2025-11-08T16:22:59.205" v="5044"/>
          <ac:spMkLst>
            <pc:docMk/>
            <pc:sldMk cId="1537280546" sldId="257"/>
            <ac:spMk id="5" creationId="{12080933-C27E-CB42-888B-159E94ACA928}"/>
          </ac:spMkLst>
        </pc:spChg>
        <pc:spChg chg="add mod">
          <ac:chgData name="Shabnam Khan (2312156)" userId="41afb4b8-0dae-4c98-b805-1dfd8f5de32c" providerId="ADAL" clId="{A7F7F538-E7FD-0745-BC9A-54035DB6C300}" dt="2025-11-09T13:22:28.193" v="8599" actId="26606"/>
          <ac:spMkLst>
            <pc:docMk/>
            <pc:sldMk cId="1537280546" sldId="257"/>
            <ac:spMk id="6" creationId="{C860C968-5C0A-774A-8503-8A3DAB12860C}"/>
          </ac:spMkLst>
        </pc:spChg>
        <pc:spChg chg="add del">
          <ac:chgData name="Shabnam Khan (2312156)" userId="41afb4b8-0dae-4c98-b805-1dfd8f5de32c" providerId="ADAL" clId="{A7F7F538-E7FD-0745-BC9A-54035DB6C300}" dt="2025-11-03T21:58:19.074" v="152" actId="26606"/>
          <ac:spMkLst>
            <pc:docMk/>
            <pc:sldMk cId="1537280546" sldId="257"/>
            <ac:spMk id="8" creationId="{09588DA8-065E-4F6F-8EFD-43104AB2E0CF}"/>
          </ac:spMkLst>
        </pc:spChg>
        <pc:spChg chg="add del">
          <ac:chgData name="Shabnam Khan (2312156)" userId="41afb4b8-0dae-4c98-b805-1dfd8f5de32c" providerId="ADAL" clId="{A7F7F538-E7FD-0745-BC9A-54035DB6C300}" dt="2025-11-03T21:58:19.074" v="152" actId="26606"/>
          <ac:spMkLst>
            <pc:docMk/>
            <pc:sldMk cId="1537280546" sldId="257"/>
            <ac:spMk id="10" creationId="{C4285719-470E-454C-AF62-8323075F1F5B}"/>
          </ac:spMkLst>
        </pc:spChg>
        <pc:spChg chg="add del">
          <ac:chgData name="Shabnam Khan (2312156)" userId="41afb4b8-0dae-4c98-b805-1dfd8f5de32c" providerId="ADAL" clId="{A7F7F538-E7FD-0745-BC9A-54035DB6C300}" dt="2025-11-03T21:58:19.074" v="152" actId="26606"/>
          <ac:spMkLst>
            <pc:docMk/>
            <pc:sldMk cId="1537280546" sldId="257"/>
            <ac:spMk id="12" creationId="{CD9FE4EF-C4D8-49A0-B2FF-81D8DB7D8A24}"/>
          </ac:spMkLst>
        </pc:spChg>
        <pc:spChg chg="add del">
          <ac:chgData name="Shabnam Khan (2312156)" userId="41afb4b8-0dae-4c98-b805-1dfd8f5de32c" providerId="ADAL" clId="{A7F7F538-E7FD-0745-BC9A-54035DB6C300}" dt="2025-11-03T21:58:19.074" v="152" actId="26606"/>
          <ac:spMkLst>
            <pc:docMk/>
            <pc:sldMk cId="1537280546" sldId="257"/>
            <ac:spMk id="14" creationId="{4300840D-0A0B-4512-BACA-B439D5B9C57C}"/>
          </ac:spMkLst>
        </pc:spChg>
        <pc:spChg chg="add del">
          <ac:chgData name="Shabnam Khan (2312156)" userId="41afb4b8-0dae-4c98-b805-1dfd8f5de32c" providerId="ADAL" clId="{A7F7F538-E7FD-0745-BC9A-54035DB6C300}" dt="2025-11-03T21:58:19.074" v="152" actId="26606"/>
          <ac:spMkLst>
            <pc:docMk/>
            <pc:sldMk cId="1537280546" sldId="257"/>
            <ac:spMk id="16" creationId="{D2B78728-A580-49A7-84F9-6EF6F583ADE0}"/>
          </ac:spMkLst>
        </pc:spChg>
        <pc:spChg chg="add del">
          <ac:chgData name="Shabnam Khan (2312156)" userId="41afb4b8-0dae-4c98-b805-1dfd8f5de32c" providerId="ADAL" clId="{A7F7F538-E7FD-0745-BC9A-54035DB6C300}" dt="2025-11-03T21:58:19.074" v="152" actId="26606"/>
          <ac:spMkLst>
            <pc:docMk/>
            <pc:sldMk cId="1537280546" sldId="257"/>
            <ac:spMk id="18" creationId="{38FAA1A1-D861-433F-88FA-1E9D6FD31D11}"/>
          </ac:spMkLst>
        </pc:spChg>
        <pc:spChg chg="add del">
          <ac:chgData name="Shabnam Khan (2312156)" userId="41afb4b8-0dae-4c98-b805-1dfd8f5de32c" providerId="ADAL" clId="{A7F7F538-E7FD-0745-BC9A-54035DB6C300}" dt="2025-11-03T21:58:19.074" v="152" actId="26606"/>
          <ac:spMkLst>
            <pc:docMk/>
            <pc:sldMk cId="1537280546" sldId="257"/>
            <ac:spMk id="20" creationId="{8D71EDA1-87BF-4D5D-AB79-F346FD19278A}"/>
          </ac:spMkLst>
        </pc:spChg>
        <pc:spChg chg="add del">
          <ac:chgData name="Shabnam Khan (2312156)" userId="41afb4b8-0dae-4c98-b805-1dfd8f5de32c" providerId="ADAL" clId="{A7F7F538-E7FD-0745-BC9A-54035DB6C300}" dt="2025-11-03T21:59:14.839" v="154" actId="26606"/>
          <ac:spMkLst>
            <pc:docMk/>
            <pc:sldMk cId="1537280546" sldId="257"/>
            <ac:spMk id="26" creationId="{BACC6370-2D7E-4714-9D71-7542949D7D5D}"/>
          </ac:spMkLst>
        </pc:spChg>
        <pc:spChg chg="add del">
          <ac:chgData name="Shabnam Khan (2312156)" userId="41afb4b8-0dae-4c98-b805-1dfd8f5de32c" providerId="ADAL" clId="{A7F7F538-E7FD-0745-BC9A-54035DB6C300}" dt="2025-11-03T21:59:14.839" v="154" actId="26606"/>
          <ac:spMkLst>
            <pc:docMk/>
            <pc:sldMk cId="1537280546" sldId="257"/>
            <ac:spMk id="28" creationId="{256B2C21-A230-48C0-8DF1-C46611373C44}"/>
          </ac:spMkLst>
        </pc:spChg>
        <pc:spChg chg="add del">
          <ac:chgData name="Shabnam Khan (2312156)" userId="41afb4b8-0dae-4c98-b805-1dfd8f5de32c" providerId="ADAL" clId="{A7F7F538-E7FD-0745-BC9A-54035DB6C300}" dt="2025-11-03T21:59:14.839" v="154" actId="26606"/>
          <ac:spMkLst>
            <pc:docMk/>
            <pc:sldMk cId="1537280546" sldId="257"/>
            <ac:spMk id="30" creationId="{3847E18C-932D-4C95-AABA-FEC7C9499AD7}"/>
          </ac:spMkLst>
        </pc:spChg>
        <pc:spChg chg="add del">
          <ac:chgData name="Shabnam Khan (2312156)" userId="41afb4b8-0dae-4c98-b805-1dfd8f5de32c" providerId="ADAL" clId="{A7F7F538-E7FD-0745-BC9A-54035DB6C300}" dt="2025-11-03T21:59:14.839" v="154" actId="26606"/>
          <ac:spMkLst>
            <pc:docMk/>
            <pc:sldMk cId="1537280546" sldId="257"/>
            <ac:spMk id="32" creationId="{3150CB11-0C61-439E-910F-5787759E72A0}"/>
          </ac:spMkLst>
        </pc:spChg>
        <pc:spChg chg="add del">
          <ac:chgData name="Shabnam Khan (2312156)" userId="41afb4b8-0dae-4c98-b805-1dfd8f5de32c" providerId="ADAL" clId="{A7F7F538-E7FD-0745-BC9A-54035DB6C300}" dt="2025-11-03T21:59:14.839" v="154" actId="26606"/>
          <ac:spMkLst>
            <pc:docMk/>
            <pc:sldMk cId="1537280546" sldId="257"/>
            <ac:spMk id="34" creationId="{43F8A58B-5155-44CE-A5FF-7647B47D0A7A}"/>
          </ac:spMkLst>
        </pc:spChg>
        <pc:spChg chg="add del">
          <ac:chgData name="Shabnam Khan (2312156)" userId="41afb4b8-0dae-4c98-b805-1dfd8f5de32c" providerId="ADAL" clId="{A7F7F538-E7FD-0745-BC9A-54035DB6C300}" dt="2025-11-03T21:59:14.839" v="154" actId="26606"/>
          <ac:spMkLst>
            <pc:docMk/>
            <pc:sldMk cId="1537280546" sldId="257"/>
            <ac:spMk id="36" creationId="{443F2ACA-E6D6-4028-82DD-F03C262D5DE6}"/>
          </ac:spMkLst>
        </pc:spChg>
        <pc:spChg chg="add del">
          <ac:chgData name="Shabnam Khan (2312156)" userId="41afb4b8-0dae-4c98-b805-1dfd8f5de32c" providerId="ADAL" clId="{A7F7F538-E7FD-0745-BC9A-54035DB6C300}" dt="2025-11-03T21:59:43.482" v="155" actId="26606"/>
          <ac:spMkLst>
            <pc:docMk/>
            <pc:sldMk cId="1537280546" sldId="257"/>
            <ac:spMk id="41" creationId="{DCC231C8-C761-4B31-9B1C-C6D19248C6B3}"/>
          </ac:spMkLst>
        </pc:spChg>
        <pc:spChg chg="add del">
          <ac:chgData name="Shabnam Khan (2312156)" userId="41afb4b8-0dae-4c98-b805-1dfd8f5de32c" providerId="ADAL" clId="{A7F7F538-E7FD-0745-BC9A-54035DB6C300}" dt="2025-11-08T10:32:26.872" v="3641" actId="26606"/>
          <ac:spMkLst>
            <pc:docMk/>
            <pc:sldMk cId="1537280546" sldId="257"/>
            <ac:spMk id="46" creationId="{BACC6370-2D7E-4714-9D71-7542949D7D5D}"/>
          </ac:spMkLst>
        </pc:spChg>
        <pc:spChg chg="add del">
          <ac:chgData name="Shabnam Khan (2312156)" userId="41afb4b8-0dae-4c98-b805-1dfd8f5de32c" providerId="ADAL" clId="{A7F7F538-E7FD-0745-BC9A-54035DB6C300}" dt="2025-11-08T10:32:26.872" v="3641" actId="26606"/>
          <ac:spMkLst>
            <pc:docMk/>
            <pc:sldMk cId="1537280546" sldId="257"/>
            <ac:spMk id="48" creationId="{F68B3F68-107C-434F-AA38-110D5EA91B85}"/>
          </ac:spMkLst>
        </pc:spChg>
        <pc:spChg chg="add del">
          <ac:chgData name="Shabnam Khan (2312156)" userId="41afb4b8-0dae-4c98-b805-1dfd8f5de32c" providerId="ADAL" clId="{A7F7F538-E7FD-0745-BC9A-54035DB6C300}" dt="2025-11-08T10:32:26.872" v="3641" actId="26606"/>
          <ac:spMkLst>
            <pc:docMk/>
            <pc:sldMk cId="1537280546" sldId="257"/>
            <ac:spMk id="50" creationId="{AAD0DBB9-1A4B-4391-81D4-CB19F9AB918A}"/>
          </ac:spMkLst>
        </pc:spChg>
        <pc:spChg chg="add del">
          <ac:chgData name="Shabnam Khan (2312156)" userId="41afb4b8-0dae-4c98-b805-1dfd8f5de32c" providerId="ADAL" clId="{A7F7F538-E7FD-0745-BC9A-54035DB6C300}" dt="2025-11-08T10:32:26.872" v="3641" actId="26606"/>
          <ac:spMkLst>
            <pc:docMk/>
            <pc:sldMk cId="1537280546" sldId="257"/>
            <ac:spMk id="52" creationId="{063BBA22-50EA-4C4D-BE05-F1CE4E63AA56}"/>
          </ac:spMkLst>
        </pc:spChg>
        <pc:spChg chg="add del">
          <ac:chgData name="Shabnam Khan (2312156)" userId="41afb4b8-0dae-4c98-b805-1dfd8f5de32c" providerId="ADAL" clId="{A7F7F538-E7FD-0745-BC9A-54035DB6C300}" dt="2025-11-08T15:09:07.869" v="4667" actId="26606"/>
          <ac:spMkLst>
            <pc:docMk/>
            <pc:sldMk cId="1537280546" sldId="257"/>
            <ac:spMk id="57" creationId="{E227FAA5-3AEE-5FAC-A51F-1C5B562736E8}"/>
          </ac:spMkLst>
        </pc:spChg>
        <pc:spChg chg="add del">
          <ac:chgData name="Shabnam Khan (2312156)" userId="41afb4b8-0dae-4c98-b805-1dfd8f5de32c" providerId="ADAL" clId="{A7F7F538-E7FD-0745-BC9A-54035DB6C300}" dt="2025-11-08T15:09:07.869" v="4667" actId="26606"/>
          <ac:spMkLst>
            <pc:docMk/>
            <pc:sldMk cId="1537280546" sldId="257"/>
            <ac:spMk id="59" creationId="{7755296F-825A-94F5-83F9-11CE0B008C6F}"/>
          </ac:spMkLst>
        </pc:spChg>
        <pc:spChg chg="add del">
          <ac:chgData name="Shabnam Khan (2312156)" userId="41afb4b8-0dae-4c98-b805-1dfd8f5de32c" providerId="ADAL" clId="{A7F7F538-E7FD-0745-BC9A-54035DB6C300}" dt="2025-11-08T16:18:06.671" v="5001" actId="26606"/>
          <ac:spMkLst>
            <pc:docMk/>
            <pc:sldMk cId="1537280546" sldId="257"/>
            <ac:spMk id="61" creationId="{73A25D70-4A55-4F72-B9C5-A69CDBF4DB42}"/>
          </ac:spMkLst>
        </pc:spChg>
        <pc:spChg chg="add del">
          <ac:chgData name="Shabnam Khan (2312156)" userId="41afb4b8-0dae-4c98-b805-1dfd8f5de32c" providerId="ADAL" clId="{A7F7F538-E7FD-0745-BC9A-54035DB6C300}" dt="2025-11-08T16:18:06.671" v="5001" actId="26606"/>
          <ac:spMkLst>
            <pc:docMk/>
            <pc:sldMk cId="1537280546" sldId="257"/>
            <ac:spMk id="62" creationId="{54957100-6D8B-4161-9F2F-C0A949EC84C4}"/>
          </ac:spMkLst>
        </pc:spChg>
        <pc:spChg chg="add del">
          <ac:chgData name="Shabnam Khan (2312156)" userId="41afb4b8-0dae-4c98-b805-1dfd8f5de32c" providerId="ADAL" clId="{A7F7F538-E7FD-0745-BC9A-54035DB6C300}" dt="2025-11-08T16:18:06.671" v="5001" actId="26606"/>
          <ac:spMkLst>
            <pc:docMk/>
            <pc:sldMk cId="1537280546" sldId="257"/>
            <ac:spMk id="63" creationId="{CBCB02B1-1B82-403C-B7D2-E2CED1882F50}"/>
          </ac:spMkLst>
        </pc:spChg>
        <pc:spChg chg="add del">
          <ac:chgData name="Shabnam Khan (2312156)" userId="41afb4b8-0dae-4c98-b805-1dfd8f5de32c" providerId="ADAL" clId="{A7F7F538-E7FD-0745-BC9A-54035DB6C300}" dt="2025-11-08T11:24:47.598" v="4124" actId="26606"/>
          <ac:spMkLst>
            <pc:docMk/>
            <pc:sldMk cId="1537280546" sldId="257"/>
            <ac:spMk id="64" creationId="{6F5A5072-7B47-4D32-B52A-4EBBF590B8A5}"/>
          </ac:spMkLst>
        </pc:spChg>
        <pc:spChg chg="add del">
          <ac:chgData name="Shabnam Khan (2312156)" userId="41afb4b8-0dae-4c98-b805-1dfd8f5de32c" providerId="ADAL" clId="{A7F7F538-E7FD-0745-BC9A-54035DB6C300}" dt="2025-11-08T11:24:47.598" v="4124" actId="26606"/>
          <ac:spMkLst>
            <pc:docMk/>
            <pc:sldMk cId="1537280546" sldId="257"/>
            <ac:spMk id="66" creationId="{9715DAF0-AE1B-46C9-8A6B-DB2AA05AB91D}"/>
          </ac:spMkLst>
        </pc:spChg>
        <pc:spChg chg="add del">
          <ac:chgData name="Shabnam Khan (2312156)" userId="41afb4b8-0dae-4c98-b805-1dfd8f5de32c" providerId="ADAL" clId="{A7F7F538-E7FD-0745-BC9A-54035DB6C300}" dt="2025-11-08T11:24:47.598" v="4124" actId="26606"/>
          <ac:spMkLst>
            <pc:docMk/>
            <pc:sldMk cId="1537280546" sldId="257"/>
            <ac:spMk id="68" creationId="{6016219D-510E-4184-9090-6D5578A87BD1}"/>
          </ac:spMkLst>
        </pc:spChg>
        <pc:spChg chg="add del">
          <ac:chgData name="Shabnam Khan (2312156)" userId="41afb4b8-0dae-4c98-b805-1dfd8f5de32c" providerId="ADAL" clId="{A7F7F538-E7FD-0745-BC9A-54035DB6C300}" dt="2025-11-08T11:24:47.598" v="4124" actId="26606"/>
          <ac:spMkLst>
            <pc:docMk/>
            <pc:sldMk cId="1537280546" sldId="257"/>
            <ac:spMk id="70" creationId="{AFF4A713-7B75-4B21-90D7-5AB19547C728}"/>
          </ac:spMkLst>
        </pc:spChg>
        <pc:spChg chg="add del">
          <ac:chgData name="Shabnam Khan (2312156)" userId="41afb4b8-0dae-4c98-b805-1dfd8f5de32c" providerId="ADAL" clId="{A7F7F538-E7FD-0745-BC9A-54035DB6C300}" dt="2025-11-08T11:24:47.598" v="4124" actId="26606"/>
          <ac:spMkLst>
            <pc:docMk/>
            <pc:sldMk cId="1537280546" sldId="257"/>
            <ac:spMk id="72" creationId="{DC631C0B-6DA6-4E57-8231-CE32B3434A7E}"/>
          </ac:spMkLst>
        </pc:spChg>
        <pc:spChg chg="add del">
          <ac:chgData name="Shabnam Khan (2312156)" userId="41afb4b8-0dae-4c98-b805-1dfd8f5de32c" providerId="ADAL" clId="{A7F7F538-E7FD-0745-BC9A-54035DB6C300}" dt="2025-11-08T11:24:47.598" v="4124" actId="26606"/>
          <ac:spMkLst>
            <pc:docMk/>
            <pc:sldMk cId="1537280546" sldId="257"/>
            <ac:spMk id="74" creationId="{C29501E6-A978-4A61-9689-9085AF97A53A}"/>
          </ac:spMkLst>
        </pc:spChg>
        <pc:spChg chg="add del">
          <ac:chgData name="Shabnam Khan (2312156)" userId="41afb4b8-0dae-4c98-b805-1dfd8f5de32c" providerId="ADAL" clId="{A7F7F538-E7FD-0745-BC9A-54035DB6C300}" dt="2025-11-09T13:22:28.193" v="8599" actId="26606"/>
          <ac:spMkLst>
            <pc:docMk/>
            <pc:sldMk cId="1537280546" sldId="257"/>
            <ac:spMk id="2055" creationId="{D4771268-CB57-404A-9271-370EB28F6090}"/>
          </ac:spMkLst>
        </pc:spChg>
        <pc:spChg chg="add del">
          <ac:chgData name="Shabnam Khan (2312156)" userId="41afb4b8-0dae-4c98-b805-1dfd8f5de32c" providerId="ADAL" clId="{A7F7F538-E7FD-0745-BC9A-54035DB6C300}" dt="2025-11-09T13:22:28.193" v="8599" actId="26606"/>
          <ac:spMkLst>
            <pc:docMk/>
            <pc:sldMk cId="1537280546" sldId="257"/>
            <ac:spMk id="2057" creationId="{DF05ACD0-FF4A-4F8F-B5C5-6A4EBD0D1B38}"/>
          </ac:spMkLst>
        </pc:spChg>
        <pc:spChg chg="add del">
          <ac:chgData name="Shabnam Khan (2312156)" userId="41afb4b8-0dae-4c98-b805-1dfd8f5de32c" providerId="ADAL" clId="{A7F7F538-E7FD-0745-BC9A-54035DB6C300}" dt="2025-11-09T13:22:28.193" v="8599" actId="26606"/>
          <ac:spMkLst>
            <pc:docMk/>
            <pc:sldMk cId="1537280546" sldId="257"/>
            <ac:spMk id="2058" creationId="{4C9AFA28-B5ED-4346-9AF7-68A157F16C7E}"/>
          </ac:spMkLst>
        </pc:spChg>
        <pc:spChg chg="add del">
          <ac:chgData name="Shabnam Khan (2312156)" userId="41afb4b8-0dae-4c98-b805-1dfd8f5de32c" providerId="ADAL" clId="{A7F7F538-E7FD-0745-BC9A-54035DB6C300}" dt="2025-11-08T16:18:51.210" v="5008" actId="26606"/>
          <ac:spMkLst>
            <pc:docMk/>
            <pc:sldMk cId="1537280546" sldId="257"/>
            <ac:spMk id="2060" creationId="{3C54F4CE-85F0-46ED-80DA-9518C9251AD1}"/>
          </ac:spMkLst>
        </pc:spChg>
        <pc:spChg chg="add del">
          <ac:chgData name="Shabnam Khan (2312156)" userId="41afb4b8-0dae-4c98-b805-1dfd8f5de32c" providerId="ADAL" clId="{A7F7F538-E7FD-0745-BC9A-54035DB6C300}" dt="2025-11-08T16:18:51.210" v="5008" actId="26606"/>
          <ac:spMkLst>
            <pc:docMk/>
            <pc:sldMk cId="1537280546" sldId="257"/>
            <ac:spMk id="2062" creationId="{DADD1FCA-8ACB-4958-81DD-4CDD6D3E1921}"/>
          </ac:spMkLst>
        </pc:spChg>
        <pc:grpChg chg="add del">
          <ac:chgData name="Shabnam Khan (2312156)" userId="41afb4b8-0dae-4c98-b805-1dfd8f5de32c" providerId="ADAL" clId="{A7F7F538-E7FD-0745-BC9A-54035DB6C300}" dt="2025-11-08T16:18:06.671" v="5001" actId="26606"/>
          <ac:grpSpMkLst>
            <pc:docMk/>
            <pc:sldMk cId="1537280546" sldId="257"/>
            <ac:grpSpMk id="65" creationId="{CCDE13A7-6382-4A67-BEBE-4FF1F37C7F52}"/>
          </ac:grpSpMkLst>
        </pc:grpChg>
        <pc:grpChg chg="add del">
          <ac:chgData name="Shabnam Khan (2312156)" userId="41afb4b8-0dae-4c98-b805-1dfd8f5de32c" providerId="ADAL" clId="{A7F7F538-E7FD-0745-BC9A-54035DB6C300}" dt="2025-11-08T16:18:06.671" v="5001" actId="26606"/>
          <ac:grpSpMkLst>
            <pc:docMk/>
            <pc:sldMk cId="1537280546" sldId="257"/>
            <ac:grpSpMk id="79" creationId="{17147D5D-F01F-4164-BD81-D10DC6F23E41}"/>
          </ac:grpSpMkLst>
        </pc:grpChg>
        <pc:grpChg chg="add del">
          <ac:chgData name="Shabnam Khan (2312156)" userId="41afb4b8-0dae-4c98-b805-1dfd8f5de32c" providerId="ADAL" clId="{A7F7F538-E7FD-0745-BC9A-54035DB6C300}" dt="2025-11-08T16:18:06.671" v="5001" actId="26606"/>
          <ac:grpSpMkLst>
            <pc:docMk/>
            <pc:sldMk cId="1537280546" sldId="257"/>
            <ac:grpSpMk id="85" creationId="{6D0E248E-80AB-4B35-BA8D-F940FCB44326}"/>
          </ac:grpSpMkLst>
        </pc:grpChg>
        <pc:graphicFrameChg chg="add del mod modGraphic">
          <ac:chgData name="Shabnam Khan (2312156)" userId="41afb4b8-0dae-4c98-b805-1dfd8f5de32c" providerId="ADAL" clId="{A7F7F538-E7FD-0745-BC9A-54035DB6C300}" dt="2025-11-08T09:59:23.340" v="3235" actId="478"/>
          <ac:graphicFrameMkLst>
            <pc:docMk/>
            <pc:sldMk cId="1537280546" sldId="257"/>
            <ac:graphicFrameMk id="22" creationId="{C7218594-8F8C-6E6A-1119-56BAD35E19FE}"/>
          </ac:graphicFrameMkLst>
        </pc:graphicFrameChg>
        <pc:picChg chg="add mod ord">
          <ac:chgData name="Shabnam Khan (2312156)" userId="41afb4b8-0dae-4c98-b805-1dfd8f5de32c" providerId="ADAL" clId="{A7F7F538-E7FD-0745-BC9A-54035DB6C300}" dt="2025-11-09T13:22:28.193" v="8599" actId="26606"/>
          <ac:picMkLst>
            <pc:docMk/>
            <pc:sldMk cId="1537280546" sldId="257"/>
            <ac:picMk id="2050" creationId="{41F8401D-E5C7-8B41-892F-BEF1A73826AD}"/>
          </ac:picMkLst>
        </pc:picChg>
      </pc:sldChg>
      <pc:sldChg chg="addSp delSp modSp del mod setBg">
        <pc:chgData name="Shabnam Khan (2312156)" userId="41afb4b8-0dae-4c98-b805-1dfd8f5de32c" providerId="ADAL" clId="{A7F7F538-E7FD-0745-BC9A-54035DB6C300}" dt="2025-11-08T10:08:05.439" v="3268" actId="2696"/>
        <pc:sldMkLst>
          <pc:docMk/>
          <pc:sldMk cId="2629193309" sldId="258"/>
        </pc:sldMkLst>
        <pc:spChg chg="mod">
          <ac:chgData name="Shabnam Khan (2312156)" userId="41afb4b8-0dae-4c98-b805-1dfd8f5de32c" providerId="ADAL" clId="{A7F7F538-E7FD-0745-BC9A-54035DB6C300}" dt="2025-11-08T09:08:38.496" v="3112" actId="26606"/>
          <ac:spMkLst>
            <pc:docMk/>
            <pc:sldMk cId="2629193309" sldId="258"/>
            <ac:spMk id="2" creationId="{25753997-9C51-C843-992C-04B8B8A23F35}"/>
          </ac:spMkLst>
        </pc:spChg>
        <pc:spChg chg="del mod">
          <ac:chgData name="Shabnam Khan (2312156)" userId="41afb4b8-0dae-4c98-b805-1dfd8f5de32c" providerId="ADAL" clId="{A7F7F538-E7FD-0745-BC9A-54035DB6C300}" dt="2025-11-03T21:58:37.462" v="153" actId="26606"/>
          <ac:spMkLst>
            <pc:docMk/>
            <pc:sldMk cId="2629193309" sldId="258"/>
            <ac:spMk id="3" creationId="{9750EB89-CB92-D444-BFFC-7249C1DB82B1}"/>
          </ac:spMkLst>
        </pc:spChg>
        <pc:spChg chg="add del mod">
          <ac:chgData name="Shabnam Khan (2312156)" userId="41afb4b8-0dae-4c98-b805-1dfd8f5de32c" providerId="ADAL" clId="{A7F7F538-E7FD-0745-BC9A-54035DB6C300}" dt="2025-11-03T21:55:19.605" v="104" actId="478"/>
          <ac:spMkLst>
            <pc:docMk/>
            <pc:sldMk cId="2629193309" sldId="258"/>
            <ac:spMk id="5" creationId="{D0D0AFB5-C68B-164A-8CE2-16C921073074}"/>
          </ac:spMkLst>
        </pc:spChg>
        <pc:spChg chg="add del">
          <ac:chgData name="Shabnam Khan (2312156)" userId="41afb4b8-0dae-4c98-b805-1dfd8f5de32c" providerId="ADAL" clId="{A7F7F538-E7FD-0745-BC9A-54035DB6C300}" dt="2025-11-08T09:08:11.926" v="3110" actId="26606"/>
          <ac:spMkLst>
            <pc:docMk/>
            <pc:sldMk cId="2629193309" sldId="258"/>
            <ac:spMk id="9" creationId="{BACC6370-2D7E-4714-9D71-7542949D7D5D}"/>
          </ac:spMkLst>
        </pc:spChg>
        <pc:spChg chg="add del">
          <ac:chgData name="Shabnam Khan (2312156)" userId="41afb4b8-0dae-4c98-b805-1dfd8f5de32c" providerId="ADAL" clId="{A7F7F538-E7FD-0745-BC9A-54035DB6C300}" dt="2025-11-08T09:08:11.926" v="3110" actId="26606"/>
          <ac:spMkLst>
            <pc:docMk/>
            <pc:sldMk cId="2629193309" sldId="258"/>
            <ac:spMk id="11" creationId="{F68B3F68-107C-434F-AA38-110D5EA91B85}"/>
          </ac:spMkLst>
        </pc:spChg>
        <pc:spChg chg="add del">
          <ac:chgData name="Shabnam Khan (2312156)" userId="41afb4b8-0dae-4c98-b805-1dfd8f5de32c" providerId="ADAL" clId="{A7F7F538-E7FD-0745-BC9A-54035DB6C300}" dt="2025-11-08T09:08:11.926" v="3110" actId="26606"/>
          <ac:spMkLst>
            <pc:docMk/>
            <pc:sldMk cId="2629193309" sldId="258"/>
            <ac:spMk id="13" creationId="{AAD0DBB9-1A4B-4391-81D4-CB19F9AB918A}"/>
          </ac:spMkLst>
        </pc:spChg>
        <pc:spChg chg="add del">
          <ac:chgData name="Shabnam Khan (2312156)" userId="41afb4b8-0dae-4c98-b805-1dfd8f5de32c" providerId="ADAL" clId="{A7F7F538-E7FD-0745-BC9A-54035DB6C300}" dt="2025-11-08T09:08:11.926" v="3110" actId="26606"/>
          <ac:spMkLst>
            <pc:docMk/>
            <pc:sldMk cId="2629193309" sldId="258"/>
            <ac:spMk id="15" creationId="{063BBA22-50EA-4C4D-BE05-F1CE4E63AA56}"/>
          </ac:spMkLst>
        </pc:spChg>
        <pc:spChg chg="add del">
          <ac:chgData name="Shabnam Khan (2312156)" userId="41afb4b8-0dae-4c98-b805-1dfd8f5de32c" providerId="ADAL" clId="{A7F7F538-E7FD-0745-BC9A-54035DB6C300}" dt="2025-11-08T09:08:08.034" v="3105" actId="26606"/>
          <ac:spMkLst>
            <pc:docMk/>
            <pc:sldMk cId="2629193309" sldId="258"/>
            <ac:spMk id="20" creationId="{9D8233B0-41B5-4D9A-AEEC-13DB66A8C9B5}"/>
          </ac:spMkLst>
        </pc:spChg>
        <pc:spChg chg="add del">
          <ac:chgData name="Shabnam Khan (2312156)" userId="41afb4b8-0dae-4c98-b805-1dfd8f5de32c" providerId="ADAL" clId="{A7F7F538-E7FD-0745-BC9A-54035DB6C300}" dt="2025-11-08T09:08:08.034" v="3105" actId="26606"/>
          <ac:spMkLst>
            <pc:docMk/>
            <pc:sldMk cId="2629193309" sldId="258"/>
            <ac:spMk id="26" creationId="{E659831F-0D9A-4C63-9EBB-8435B85A440F}"/>
          </ac:spMkLst>
        </pc:spChg>
        <pc:spChg chg="add del">
          <ac:chgData name="Shabnam Khan (2312156)" userId="41afb4b8-0dae-4c98-b805-1dfd8f5de32c" providerId="ADAL" clId="{A7F7F538-E7FD-0745-BC9A-54035DB6C300}" dt="2025-11-08T09:08:11.912" v="3109" actId="26606"/>
          <ac:spMkLst>
            <pc:docMk/>
            <pc:sldMk cId="2629193309" sldId="258"/>
            <ac:spMk id="27" creationId="{D5B0017B-2ECA-49AF-B397-DC140825DF8D}"/>
          </ac:spMkLst>
        </pc:spChg>
        <pc:spChg chg="add del">
          <ac:chgData name="Shabnam Khan (2312156)" userId="41afb4b8-0dae-4c98-b805-1dfd8f5de32c" providerId="ADAL" clId="{A7F7F538-E7FD-0745-BC9A-54035DB6C300}" dt="2025-11-08T09:08:10.474" v="3107" actId="26606"/>
          <ac:spMkLst>
            <pc:docMk/>
            <pc:sldMk cId="2629193309" sldId="258"/>
            <ac:spMk id="28" creationId="{BACC6370-2D7E-4714-9D71-7542949D7D5D}"/>
          </ac:spMkLst>
        </pc:spChg>
        <pc:spChg chg="add del">
          <ac:chgData name="Shabnam Khan (2312156)" userId="41afb4b8-0dae-4c98-b805-1dfd8f5de32c" providerId="ADAL" clId="{A7F7F538-E7FD-0745-BC9A-54035DB6C300}" dt="2025-11-08T09:08:10.474" v="3107" actId="26606"/>
          <ac:spMkLst>
            <pc:docMk/>
            <pc:sldMk cId="2629193309" sldId="258"/>
            <ac:spMk id="29" creationId="{F68B3F68-107C-434F-AA38-110D5EA91B85}"/>
          </ac:spMkLst>
        </pc:spChg>
        <pc:spChg chg="add del">
          <ac:chgData name="Shabnam Khan (2312156)" userId="41afb4b8-0dae-4c98-b805-1dfd8f5de32c" providerId="ADAL" clId="{A7F7F538-E7FD-0745-BC9A-54035DB6C300}" dt="2025-11-08T09:08:10.474" v="3107" actId="26606"/>
          <ac:spMkLst>
            <pc:docMk/>
            <pc:sldMk cId="2629193309" sldId="258"/>
            <ac:spMk id="30" creationId="{AAD0DBB9-1A4B-4391-81D4-CB19F9AB918A}"/>
          </ac:spMkLst>
        </pc:spChg>
        <pc:spChg chg="add del">
          <ac:chgData name="Shabnam Khan (2312156)" userId="41afb4b8-0dae-4c98-b805-1dfd8f5de32c" providerId="ADAL" clId="{A7F7F538-E7FD-0745-BC9A-54035DB6C300}" dt="2025-11-08T09:08:10.474" v="3107" actId="26606"/>
          <ac:spMkLst>
            <pc:docMk/>
            <pc:sldMk cId="2629193309" sldId="258"/>
            <ac:spMk id="31" creationId="{063BBA22-50EA-4C4D-BE05-F1CE4E63AA56}"/>
          </ac:spMkLst>
        </pc:spChg>
        <pc:spChg chg="add del">
          <ac:chgData name="Shabnam Khan (2312156)" userId="41afb4b8-0dae-4c98-b805-1dfd8f5de32c" providerId="ADAL" clId="{A7F7F538-E7FD-0745-BC9A-54035DB6C300}" dt="2025-11-08T09:08:11.912" v="3109" actId="26606"/>
          <ac:spMkLst>
            <pc:docMk/>
            <pc:sldMk cId="2629193309" sldId="258"/>
            <ac:spMk id="33" creationId="{56E9B3E6-E277-4D68-BA48-9CB43FFBD6E2}"/>
          </ac:spMkLst>
        </pc:spChg>
        <pc:spChg chg="add del">
          <ac:chgData name="Shabnam Khan (2312156)" userId="41afb4b8-0dae-4c98-b805-1dfd8f5de32c" providerId="ADAL" clId="{A7F7F538-E7FD-0745-BC9A-54035DB6C300}" dt="2025-11-08T09:08:38.496" v="3112" actId="26606"/>
          <ac:spMkLst>
            <pc:docMk/>
            <pc:sldMk cId="2629193309" sldId="258"/>
            <ac:spMk id="37" creationId="{BACC6370-2D7E-4714-9D71-7542949D7D5D}"/>
          </ac:spMkLst>
        </pc:spChg>
        <pc:spChg chg="add del">
          <ac:chgData name="Shabnam Khan (2312156)" userId="41afb4b8-0dae-4c98-b805-1dfd8f5de32c" providerId="ADAL" clId="{A7F7F538-E7FD-0745-BC9A-54035DB6C300}" dt="2025-11-08T09:08:38.496" v="3112" actId="26606"/>
          <ac:spMkLst>
            <pc:docMk/>
            <pc:sldMk cId="2629193309" sldId="258"/>
            <ac:spMk id="38" creationId="{F68B3F68-107C-434F-AA38-110D5EA91B85}"/>
          </ac:spMkLst>
        </pc:spChg>
        <pc:spChg chg="add del">
          <ac:chgData name="Shabnam Khan (2312156)" userId="41afb4b8-0dae-4c98-b805-1dfd8f5de32c" providerId="ADAL" clId="{A7F7F538-E7FD-0745-BC9A-54035DB6C300}" dt="2025-11-08T09:08:38.496" v="3112" actId="26606"/>
          <ac:spMkLst>
            <pc:docMk/>
            <pc:sldMk cId="2629193309" sldId="258"/>
            <ac:spMk id="39" creationId="{AAD0DBB9-1A4B-4391-81D4-CB19F9AB918A}"/>
          </ac:spMkLst>
        </pc:spChg>
        <pc:spChg chg="add del">
          <ac:chgData name="Shabnam Khan (2312156)" userId="41afb4b8-0dae-4c98-b805-1dfd8f5de32c" providerId="ADAL" clId="{A7F7F538-E7FD-0745-BC9A-54035DB6C300}" dt="2025-11-08T09:08:38.496" v="3112" actId="26606"/>
          <ac:spMkLst>
            <pc:docMk/>
            <pc:sldMk cId="2629193309" sldId="258"/>
            <ac:spMk id="40" creationId="{063BBA22-50EA-4C4D-BE05-F1CE4E63AA56}"/>
          </ac:spMkLst>
        </pc:spChg>
        <pc:spChg chg="add">
          <ac:chgData name="Shabnam Khan (2312156)" userId="41afb4b8-0dae-4c98-b805-1dfd8f5de32c" providerId="ADAL" clId="{A7F7F538-E7FD-0745-BC9A-54035DB6C300}" dt="2025-11-08T09:08:38.496" v="3112" actId="26606"/>
          <ac:spMkLst>
            <pc:docMk/>
            <pc:sldMk cId="2629193309" sldId="258"/>
            <ac:spMk id="45" creationId="{2659FDB4-FCBE-4A89-B46D-43D4FA54464D}"/>
          </ac:spMkLst>
        </pc:spChg>
        <pc:grpChg chg="add del">
          <ac:chgData name="Shabnam Khan (2312156)" userId="41afb4b8-0dae-4c98-b805-1dfd8f5de32c" providerId="ADAL" clId="{A7F7F538-E7FD-0745-BC9A-54035DB6C300}" dt="2025-11-08T09:08:08.034" v="3105" actId="26606"/>
          <ac:grpSpMkLst>
            <pc:docMk/>
            <pc:sldMk cId="2629193309" sldId="258"/>
            <ac:grpSpMk id="22" creationId="{28FAF094-D087-493F-8DF9-A486C2D6BBAA}"/>
          </ac:grpSpMkLst>
        </pc:grpChg>
        <pc:grpChg chg="add del">
          <ac:chgData name="Shabnam Khan (2312156)" userId="41afb4b8-0dae-4c98-b805-1dfd8f5de32c" providerId="ADAL" clId="{A7F7F538-E7FD-0745-BC9A-54035DB6C300}" dt="2025-11-08T09:08:11.912" v="3109" actId="26606"/>
          <ac:grpSpMkLst>
            <pc:docMk/>
            <pc:sldMk cId="2629193309" sldId="258"/>
            <ac:grpSpMk id="34" creationId="{AE1C45F0-260A-458C-96ED-C1F6D2151219}"/>
          </ac:grpSpMkLst>
        </pc:grpChg>
        <pc:graphicFrameChg chg="add mod modGraphic">
          <ac:chgData name="Shabnam Khan (2312156)" userId="41afb4b8-0dae-4c98-b805-1dfd8f5de32c" providerId="ADAL" clId="{A7F7F538-E7FD-0745-BC9A-54035DB6C300}" dt="2025-11-08T10:00:47.538" v="3245" actId="478"/>
          <ac:graphicFrameMkLst>
            <pc:docMk/>
            <pc:sldMk cId="2629193309" sldId="258"/>
            <ac:graphicFrameMk id="6" creationId="{95B6436C-7B1F-59DD-E1C3-32B2AD274B62}"/>
          </ac:graphicFrameMkLst>
        </pc:graphicFrameChg>
        <pc:cxnChg chg="add del">
          <ac:chgData name="Shabnam Khan (2312156)" userId="41afb4b8-0dae-4c98-b805-1dfd8f5de32c" providerId="ADAL" clId="{A7F7F538-E7FD-0745-BC9A-54035DB6C300}" dt="2025-11-08T09:08:11.912" v="3109" actId="26606"/>
          <ac:cxnSpMkLst>
            <pc:docMk/>
            <pc:sldMk cId="2629193309" sldId="258"/>
            <ac:cxnSpMk id="35" creationId="{6CF1BAF6-AD41-4082-B212-8A1F9A2E8779}"/>
          </ac:cxnSpMkLst>
        </pc:cxnChg>
        <pc:cxnChg chg="add">
          <ac:chgData name="Shabnam Khan (2312156)" userId="41afb4b8-0dae-4c98-b805-1dfd8f5de32c" providerId="ADAL" clId="{A7F7F538-E7FD-0745-BC9A-54035DB6C300}" dt="2025-11-08T09:08:38.496" v="3112" actId="26606"/>
          <ac:cxnSpMkLst>
            <pc:docMk/>
            <pc:sldMk cId="2629193309" sldId="258"/>
            <ac:cxnSpMk id="47" creationId="{C8F51B3F-8331-4E4A-AE96-D47B1006EEAD}"/>
          </ac:cxnSpMkLst>
        </pc:cxnChg>
      </pc:sldChg>
      <pc:sldChg chg="addSp delSp modSp del mod setBg setClrOvrMap">
        <pc:chgData name="Shabnam Khan (2312156)" userId="41afb4b8-0dae-4c98-b805-1dfd8f5de32c" providerId="ADAL" clId="{A7F7F538-E7FD-0745-BC9A-54035DB6C300}" dt="2025-11-08T10:29:22.310" v="3632" actId="2696"/>
        <pc:sldMkLst>
          <pc:docMk/>
          <pc:sldMk cId="1402510930" sldId="259"/>
        </pc:sldMkLst>
        <pc:spChg chg="mod">
          <ac:chgData name="Shabnam Khan (2312156)" userId="41afb4b8-0dae-4c98-b805-1dfd8f5de32c" providerId="ADAL" clId="{A7F7F538-E7FD-0745-BC9A-54035DB6C300}" dt="2025-11-03T22:03:47.138" v="171" actId="26606"/>
          <ac:spMkLst>
            <pc:docMk/>
            <pc:sldMk cId="1402510930" sldId="259"/>
            <ac:spMk id="2" creationId="{EBF5CA51-A78A-0642-BF02-B27AD22AC603}"/>
          </ac:spMkLst>
        </pc:spChg>
        <pc:spChg chg="del mod">
          <ac:chgData name="Shabnam Khan (2312156)" userId="41afb4b8-0dae-4c98-b805-1dfd8f5de32c" providerId="ADAL" clId="{A7F7F538-E7FD-0745-BC9A-54035DB6C300}" dt="2025-11-03T22:03:47.138" v="171" actId="26606"/>
          <ac:spMkLst>
            <pc:docMk/>
            <pc:sldMk cId="1402510930" sldId="259"/>
            <ac:spMk id="3" creationId="{3295D764-5D5E-C84B-BF7E-0EA068D100A5}"/>
          </ac:spMkLst>
        </pc:spChg>
        <pc:spChg chg="add del mod">
          <ac:chgData name="Shabnam Khan (2312156)" userId="41afb4b8-0dae-4c98-b805-1dfd8f5de32c" providerId="ADAL" clId="{A7F7F538-E7FD-0745-BC9A-54035DB6C300}" dt="2025-11-08T10:29:16.538" v="3631"/>
          <ac:spMkLst>
            <pc:docMk/>
            <pc:sldMk cId="1402510930" sldId="259"/>
            <ac:spMk id="3" creationId="{D2E10C86-EB1E-4847-99F4-3F96283AA2EA}"/>
          </ac:spMkLst>
        </pc:spChg>
        <pc:spChg chg="add del mod">
          <ac:chgData name="Shabnam Khan (2312156)" userId="41afb4b8-0dae-4c98-b805-1dfd8f5de32c" providerId="ADAL" clId="{A7F7F538-E7FD-0745-BC9A-54035DB6C300}" dt="2025-11-03T22:03:47.138" v="171" actId="26606"/>
          <ac:spMkLst>
            <pc:docMk/>
            <pc:sldMk cId="1402510930" sldId="259"/>
            <ac:spMk id="5" creationId="{395D9471-C63D-0547-A3F0-53394FD24592}"/>
          </ac:spMkLst>
        </pc:spChg>
        <pc:spChg chg="add del">
          <ac:chgData name="Shabnam Khan (2312156)" userId="41afb4b8-0dae-4c98-b805-1dfd8f5de32c" providerId="ADAL" clId="{A7F7F538-E7FD-0745-BC9A-54035DB6C300}" dt="2025-11-05T20:41:43.723" v="735" actId="22"/>
          <ac:spMkLst>
            <pc:docMk/>
            <pc:sldMk cId="1402510930" sldId="259"/>
            <ac:spMk id="9" creationId="{AA901B08-C76A-1D43-8B08-F47DA50D90B4}"/>
          </ac:spMkLst>
        </pc:spChg>
        <pc:spChg chg="add del">
          <ac:chgData name="Shabnam Khan (2312156)" userId="41afb4b8-0dae-4c98-b805-1dfd8f5de32c" providerId="ADAL" clId="{A7F7F538-E7FD-0745-BC9A-54035DB6C300}" dt="2025-11-08T09:09:27.460" v="3121" actId="26606"/>
          <ac:spMkLst>
            <pc:docMk/>
            <pc:sldMk cId="1402510930" sldId="259"/>
            <ac:spMk id="12" creationId="{B50AB553-2A96-4A92-96F2-93548E096954}"/>
          </ac:spMkLst>
        </pc:spChg>
        <pc:spChg chg="add del">
          <ac:chgData name="Shabnam Khan (2312156)" userId="41afb4b8-0dae-4c98-b805-1dfd8f5de32c" providerId="ADAL" clId="{A7F7F538-E7FD-0745-BC9A-54035DB6C300}" dt="2025-11-08T10:16:02.343" v="3397" actId="26606"/>
          <ac:spMkLst>
            <pc:docMk/>
            <pc:sldMk cId="1402510930" sldId="259"/>
            <ac:spMk id="14" creationId="{B50AB553-2A96-4A92-96F2-93548E096954}"/>
          </ac:spMkLst>
        </pc:spChg>
        <pc:spChg chg="add del">
          <ac:chgData name="Shabnam Khan (2312156)" userId="41afb4b8-0dae-4c98-b805-1dfd8f5de32c" providerId="ADAL" clId="{A7F7F538-E7FD-0745-BC9A-54035DB6C300}" dt="2025-11-03T22:05:22.858" v="194" actId="26606"/>
          <ac:spMkLst>
            <pc:docMk/>
            <pc:sldMk cId="1402510930" sldId="259"/>
            <ac:spMk id="17" creationId="{B50AB553-2A96-4A92-96F2-93548E096954}"/>
          </ac:spMkLst>
        </pc:spChg>
        <pc:spChg chg="add del">
          <ac:chgData name="Shabnam Khan (2312156)" userId="41afb4b8-0dae-4c98-b805-1dfd8f5de32c" providerId="ADAL" clId="{A7F7F538-E7FD-0745-BC9A-54035DB6C300}" dt="2025-11-08T10:16:52.987" v="3403" actId="26606"/>
          <ac:spMkLst>
            <pc:docMk/>
            <pc:sldMk cId="1402510930" sldId="259"/>
            <ac:spMk id="19" creationId="{B50AB553-2A96-4A92-96F2-93548E096954}"/>
          </ac:spMkLst>
        </pc:spChg>
        <pc:spChg chg="add del">
          <ac:chgData name="Shabnam Khan (2312156)" userId="41afb4b8-0dae-4c98-b805-1dfd8f5de32c" providerId="ADAL" clId="{A7F7F538-E7FD-0745-BC9A-54035DB6C300}" dt="2025-11-08T10:26:50.071" v="3609" actId="26606"/>
          <ac:spMkLst>
            <pc:docMk/>
            <pc:sldMk cId="1402510930" sldId="259"/>
            <ac:spMk id="24" creationId="{B50AB553-2A96-4A92-96F2-93548E096954}"/>
          </ac:spMkLst>
        </pc:spChg>
        <pc:spChg chg="add">
          <ac:chgData name="Shabnam Khan (2312156)" userId="41afb4b8-0dae-4c98-b805-1dfd8f5de32c" providerId="ADAL" clId="{A7F7F538-E7FD-0745-BC9A-54035DB6C300}" dt="2025-11-08T10:26:50.071" v="3609" actId="26606"/>
          <ac:spMkLst>
            <pc:docMk/>
            <pc:sldMk cId="1402510930" sldId="259"/>
            <ac:spMk id="29" creationId="{B50AB553-2A96-4A92-96F2-93548E096954}"/>
          </ac:spMkLst>
        </pc:spChg>
        <pc:graphicFrameChg chg="add mod modGraphic">
          <ac:chgData name="Shabnam Khan (2312156)" userId="41afb4b8-0dae-4c98-b805-1dfd8f5de32c" providerId="ADAL" clId="{A7F7F538-E7FD-0745-BC9A-54035DB6C300}" dt="2025-11-08T10:29:04.903" v="3626" actId="20577"/>
          <ac:graphicFrameMkLst>
            <pc:docMk/>
            <pc:sldMk cId="1402510930" sldId="259"/>
            <ac:graphicFrameMk id="7" creationId="{62E7DF58-EFE3-ADA8-5FF5-E291E27B107B}"/>
          </ac:graphicFrameMkLst>
        </pc:graphicFrameChg>
        <pc:picChg chg="add del mod">
          <ac:chgData name="Shabnam Khan (2312156)" userId="41afb4b8-0dae-4c98-b805-1dfd8f5de32c" providerId="ADAL" clId="{A7F7F538-E7FD-0745-BC9A-54035DB6C300}" dt="2025-11-08T10:28:57.743" v="3625" actId="478"/>
          <ac:picMkLst>
            <pc:docMk/>
            <pc:sldMk cId="1402510930" sldId="259"/>
            <ac:picMk id="8" creationId="{CBA997B4-C4C7-CA41-F0E2-82ADAEA10356}"/>
          </ac:picMkLst>
        </pc:picChg>
      </pc:sldChg>
      <pc:sldChg chg="addSp delSp modSp mod ord setBg setClrOvrMap">
        <pc:chgData name="Shabnam Khan (2312156)" userId="41afb4b8-0dae-4c98-b805-1dfd8f5de32c" providerId="ADAL" clId="{A7F7F538-E7FD-0745-BC9A-54035DB6C300}" dt="2025-11-09T12:46:05.179" v="7936" actId="20577"/>
        <pc:sldMkLst>
          <pc:docMk/>
          <pc:sldMk cId="3930719345" sldId="260"/>
        </pc:sldMkLst>
        <pc:spChg chg="mod">
          <ac:chgData name="Shabnam Khan (2312156)" userId="41afb4b8-0dae-4c98-b805-1dfd8f5de32c" providerId="ADAL" clId="{A7F7F538-E7FD-0745-BC9A-54035DB6C300}" dt="2025-11-09T11:22:15.879" v="7167" actId="26606"/>
          <ac:spMkLst>
            <pc:docMk/>
            <pc:sldMk cId="3930719345" sldId="260"/>
            <ac:spMk id="2" creationId="{9DF0091C-5977-C347-B1A2-B7CB743C1870}"/>
          </ac:spMkLst>
        </pc:spChg>
        <pc:spChg chg="del mod">
          <ac:chgData name="Shabnam Khan (2312156)" userId="41afb4b8-0dae-4c98-b805-1dfd8f5de32c" providerId="ADAL" clId="{A7F7F538-E7FD-0745-BC9A-54035DB6C300}" dt="2025-11-05T19:31:45.924" v="356" actId="26606"/>
          <ac:spMkLst>
            <pc:docMk/>
            <pc:sldMk cId="3930719345" sldId="260"/>
            <ac:spMk id="3" creationId="{A8C4BB30-E658-9847-AF5B-1AA76F148AF2}"/>
          </ac:spMkLst>
        </pc:spChg>
        <pc:spChg chg="add del mod">
          <ac:chgData name="Shabnam Khan (2312156)" userId="41afb4b8-0dae-4c98-b805-1dfd8f5de32c" providerId="ADAL" clId="{A7F7F538-E7FD-0745-BC9A-54035DB6C300}" dt="2025-11-09T11:22:05.233" v="7165" actId="767"/>
          <ac:spMkLst>
            <pc:docMk/>
            <pc:sldMk cId="3930719345" sldId="260"/>
            <ac:spMk id="3" creationId="{CB7FEDA2-BF1F-8F4A-A351-C4A1CE602F29}"/>
          </ac:spMkLst>
        </pc:spChg>
        <pc:spChg chg="add del mod">
          <ac:chgData name="Shabnam Khan (2312156)" userId="41afb4b8-0dae-4c98-b805-1dfd8f5de32c" providerId="ADAL" clId="{A7F7F538-E7FD-0745-BC9A-54035DB6C300}" dt="2025-11-09T11:22:46.050" v="7174"/>
          <ac:spMkLst>
            <pc:docMk/>
            <pc:sldMk cId="3930719345" sldId="260"/>
            <ac:spMk id="4" creationId="{95515565-35E6-244A-B23C-5AB20C4730C4}"/>
          </ac:spMkLst>
        </pc:spChg>
        <pc:spChg chg="add mod">
          <ac:chgData name="Shabnam Khan (2312156)" userId="41afb4b8-0dae-4c98-b805-1dfd8f5de32c" providerId="ADAL" clId="{A7F7F538-E7FD-0745-BC9A-54035DB6C300}" dt="2025-11-09T11:23:50.832" v="7188" actId="14100"/>
          <ac:spMkLst>
            <pc:docMk/>
            <pc:sldMk cId="3930719345" sldId="260"/>
            <ac:spMk id="6" creationId="{04E98675-84DC-BC4A-8957-54AD00F51E07}"/>
          </ac:spMkLst>
        </pc:spChg>
        <pc:spChg chg="add del">
          <ac:chgData name="Shabnam Khan (2312156)" userId="41afb4b8-0dae-4c98-b805-1dfd8f5de32c" providerId="ADAL" clId="{A7F7F538-E7FD-0745-BC9A-54035DB6C300}" dt="2025-11-08T09:07:11.264" v="3102" actId="26606"/>
          <ac:spMkLst>
            <pc:docMk/>
            <pc:sldMk cId="3930719345" sldId="260"/>
            <ac:spMk id="9" creationId="{BACC6370-2D7E-4714-9D71-7542949D7D5D}"/>
          </ac:spMkLst>
        </pc:spChg>
        <pc:spChg chg="add del">
          <ac:chgData name="Shabnam Khan (2312156)" userId="41afb4b8-0dae-4c98-b805-1dfd8f5de32c" providerId="ADAL" clId="{A7F7F538-E7FD-0745-BC9A-54035DB6C300}" dt="2025-11-08T09:07:11.264" v="3102" actId="26606"/>
          <ac:spMkLst>
            <pc:docMk/>
            <pc:sldMk cId="3930719345" sldId="260"/>
            <ac:spMk id="11" creationId="{F68B3F68-107C-434F-AA38-110D5EA91B85}"/>
          </ac:spMkLst>
        </pc:spChg>
        <pc:spChg chg="add del">
          <ac:chgData name="Shabnam Khan (2312156)" userId="41afb4b8-0dae-4c98-b805-1dfd8f5de32c" providerId="ADAL" clId="{A7F7F538-E7FD-0745-BC9A-54035DB6C300}" dt="2025-11-08T09:07:11.264" v="3102" actId="26606"/>
          <ac:spMkLst>
            <pc:docMk/>
            <pc:sldMk cId="3930719345" sldId="260"/>
            <ac:spMk id="13" creationId="{AAD0DBB9-1A4B-4391-81D4-CB19F9AB918A}"/>
          </ac:spMkLst>
        </pc:spChg>
        <pc:spChg chg="add del">
          <ac:chgData name="Shabnam Khan (2312156)" userId="41afb4b8-0dae-4c98-b805-1dfd8f5de32c" providerId="ADAL" clId="{A7F7F538-E7FD-0745-BC9A-54035DB6C300}" dt="2025-11-08T09:07:11.264" v="3102" actId="26606"/>
          <ac:spMkLst>
            <pc:docMk/>
            <pc:sldMk cId="3930719345" sldId="260"/>
            <ac:spMk id="15" creationId="{063BBA22-50EA-4C4D-BE05-F1CE4E63AA56}"/>
          </ac:spMkLst>
        </pc:spChg>
        <pc:spChg chg="add del">
          <ac:chgData name="Shabnam Khan (2312156)" userId="41afb4b8-0dae-4c98-b805-1dfd8f5de32c" providerId="ADAL" clId="{A7F7F538-E7FD-0745-BC9A-54035DB6C300}" dt="2025-11-08T09:09:46.517" v="3126" actId="26606"/>
          <ac:spMkLst>
            <pc:docMk/>
            <pc:sldMk cId="3930719345" sldId="260"/>
            <ac:spMk id="20" creationId="{56E9B3E6-E277-4D68-BA48-9CB43FFBD6E2}"/>
          </ac:spMkLst>
        </pc:spChg>
        <pc:spChg chg="add del">
          <ac:chgData name="Shabnam Khan (2312156)" userId="41afb4b8-0dae-4c98-b805-1dfd8f5de32c" providerId="ADAL" clId="{A7F7F538-E7FD-0745-BC9A-54035DB6C300}" dt="2025-11-08T09:09:46.517" v="3126" actId="26606"/>
          <ac:spMkLst>
            <pc:docMk/>
            <pc:sldMk cId="3930719345" sldId="260"/>
            <ac:spMk id="27" creationId="{D5B0017B-2ECA-49AF-B397-DC140825DF8D}"/>
          </ac:spMkLst>
        </pc:spChg>
        <pc:spChg chg="add del">
          <ac:chgData name="Shabnam Khan (2312156)" userId="41afb4b8-0dae-4c98-b805-1dfd8f5de32c" providerId="ADAL" clId="{A7F7F538-E7FD-0745-BC9A-54035DB6C300}" dt="2025-11-08T09:09:41.686" v="3123" actId="26606"/>
          <ac:spMkLst>
            <pc:docMk/>
            <pc:sldMk cId="3930719345" sldId="260"/>
            <ac:spMk id="35" creationId="{9228552E-C8B1-4A80-8448-0787CE0FC704}"/>
          </ac:spMkLst>
        </pc:spChg>
        <pc:spChg chg="add del">
          <ac:chgData name="Shabnam Khan (2312156)" userId="41afb4b8-0dae-4c98-b805-1dfd8f5de32c" providerId="ADAL" clId="{A7F7F538-E7FD-0745-BC9A-54035DB6C300}" dt="2025-11-08T09:09:46.484" v="3125" actId="26606"/>
          <ac:spMkLst>
            <pc:docMk/>
            <pc:sldMk cId="3930719345" sldId="260"/>
            <ac:spMk id="37" creationId="{56E9B3E6-E277-4D68-BA48-9CB43FFBD6E2}"/>
          </ac:spMkLst>
        </pc:spChg>
        <pc:spChg chg="add del">
          <ac:chgData name="Shabnam Khan (2312156)" userId="41afb4b8-0dae-4c98-b805-1dfd8f5de32c" providerId="ADAL" clId="{A7F7F538-E7FD-0745-BC9A-54035DB6C300}" dt="2025-11-08T09:09:46.484" v="3125" actId="26606"/>
          <ac:spMkLst>
            <pc:docMk/>
            <pc:sldMk cId="3930719345" sldId="260"/>
            <ac:spMk id="42" creationId="{D5B0017B-2ECA-49AF-B397-DC140825DF8D}"/>
          </ac:spMkLst>
        </pc:spChg>
        <pc:spChg chg="add del">
          <ac:chgData name="Shabnam Khan (2312156)" userId="41afb4b8-0dae-4c98-b805-1dfd8f5de32c" providerId="ADAL" clId="{A7F7F538-E7FD-0745-BC9A-54035DB6C300}" dt="2025-11-09T11:22:15.879" v="7167" actId="26606"/>
          <ac:spMkLst>
            <pc:docMk/>
            <pc:sldMk cId="3930719345" sldId="260"/>
            <ac:spMk id="45" creationId="{56E9B3E6-E277-4D68-BA48-9CB43FFBD6E2}"/>
          </ac:spMkLst>
        </pc:spChg>
        <pc:spChg chg="add del">
          <ac:chgData name="Shabnam Khan (2312156)" userId="41afb4b8-0dae-4c98-b805-1dfd8f5de32c" providerId="ADAL" clId="{A7F7F538-E7FD-0745-BC9A-54035DB6C300}" dt="2025-11-09T11:22:15.879" v="7167" actId="26606"/>
          <ac:spMkLst>
            <pc:docMk/>
            <pc:sldMk cId="3930719345" sldId="260"/>
            <ac:spMk id="50" creationId="{D5B0017B-2ECA-49AF-B397-DC140825DF8D}"/>
          </ac:spMkLst>
        </pc:spChg>
        <pc:spChg chg="add">
          <ac:chgData name="Shabnam Khan (2312156)" userId="41afb4b8-0dae-4c98-b805-1dfd8f5de32c" providerId="ADAL" clId="{A7F7F538-E7FD-0745-BC9A-54035DB6C300}" dt="2025-11-09T11:22:15.879" v="7167" actId="26606"/>
          <ac:spMkLst>
            <pc:docMk/>
            <pc:sldMk cId="3930719345" sldId="260"/>
            <ac:spMk id="53" creationId="{45D37F4E-DDB4-456B-97E0-9937730A039F}"/>
          </ac:spMkLst>
        </pc:spChg>
        <pc:spChg chg="add">
          <ac:chgData name="Shabnam Khan (2312156)" userId="41afb4b8-0dae-4c98-b805-1dfd8f5de32c" providerId="ADAL" clId="{A7F7F538-E7FD-0745-BC9A-54035DB6C300}" dt="2025-11-09T11:22:15.879" v="7167" actId="26606"/>
          <ac:spMkLst>
            <pc:docMk/>
            <pc:sldMk cId="3930719345" sldId="260"/>
            <ac:spMk id="54" creationId="{B2DD41CD-8F47-4F56-AD12-4E2FF7696987}"/>
          </ac:spMkLst>
        </pc:spChg>
        <pc:spChg chg="add del">
          <ac:chgData name="Shabnam Khan (2312156)" userId="41afb4b8-0dae-4c98-b805-1dfd8f5de32c" providerId="ADAL" clId="{A7F7F538-E7FD-0745-BC9A-54035DB6C300}" dt="2025-11-08T09:15:37.641" v="3164" actId="26606"/>
          <ac:spMkLst>
            <pc:docMk/>
            <pc:sldMk cId="3930719345" sldId="260"/>
            <ac:spMk id="56" creationId="{2659FDB4-FCBE-4A89-B46D-43D4FA54464D}"/>
          </ac:spMkLst>
        </pc:spChg>
        <pc:grpChg chg="add del">
          <ac:chgData name="Shabnam Khan (2312156)" userId="41afb4b8-0dae-4c98-b805-1dfd8f5de32c" providerId="ADAL" clId="{A7F7F538-E7FD-0745-BC9A-54035DB6C300}" dt="2025-11-08T09:09:46.517" v="3126" actId="26606"/>
          <ac:grpSpMkLst>
            <pc:docMk/>
            <pc:sldMk cId="3930719345" sldId="260"/>
            <ac:grpSpMk id="22" creationId="{AE1C45F0-260A-458C-96ED-C1F6D2151219}"/>
          </ac:grpSpMkLst>
        </pc:grpChg>
        <pc:grpChg chg="add del">
          <ac:chgData name="Shabnam Khan (2312156)" userId="41afb4b8-0dae-4c98-b805-1dfd8f5de32c" providerId="ADAL" clId="{A7F7F538-E7FD-0745-BC9A-54035DB6C300}" dt="2025-11-08T09:09:46.484" v="3125" actId="26606"/>
          <ac:grpSpMkLst>
            <pc:docMk/>
            <pc:sldMk cId="3930719345" sldId="260"/>
            <ac:grpSpMk id="38" creationId="{AE1C45F0-260A-458C-96ED-C1F6D2151219}"/>
          </ac:grpSpMkLst>
        </pc:grpChg>
        <pc:grpChg chg="add del">
          <ac:chgData name="Shabnam Khan (2312156)" userId="41afb4b8-0dae-4c98-b805-1dfd8f5de32c" providerId="ADAL" clId="{A7F7F538-E7FD-0745-BC9A-54035DB6C300}" dt="2025-11-09T11:22:15.879" v="7167" actId="26606"/>
          <ac:grpSpMkLst>
            <pc:docMk/>
            <pc:sldMk cId="3930719345" sldId="260"/>
            <ac:grpSpMk id="46" creationId="{AE1C45F0-260A-458C-96ED-C1F6D2151219}"/>
          </ac:grpSpMkLst>
        </pc:grpChg>
        <pc:graphicFrameChg chg="add mod ord modGraphic">
          <ac:chgData name="Shabnam Khan (2312156)" userId="41afb4b8-0dae-4c98-b805-1dfd8f5de32c" providerId="ADAL" clId="{A7F7F538-E7FD-0745-BC9A-54035DB6C300}" dt="2025-11-09T12:46:05.179" v="7936" actId="20577"/>
          <ac:graphicFrameMkLst>
            <pc:docMk/>
            <pc:sldMk cId="3930719345" sldId="260"/>
            <ac:graphicFrameMk id="5" creationId="{57407BFA-590B-231C-FC35-7047324BA663}"/>
          </ac:graphicFrameMkLst>
        </pc:graphicFrameChg>
        <pc:picChg chg="add del">
          <ac:chgData name="Shabnam Khan (2312156)" userId="41afb4b8-0dae-4c98-b805-1dfd8f5de32c" providerId="ADAL" clId="{A7F7F538-E7FD-0745-BC9A-54035DB6C300}" dt="2025-11-08T09:09:41.686" v="3123" actId="26606"/>
          <ac:picMkLst>
            <pc:docMk/>
            <pc:sldMk cId="3930719345" sldId="260"/>
            <ac:picMk id="31" creationId="{50852447-FB8B-17F4-91EA-4444ADB35A27}"/>
          </ac:picMkLst>
        </pc:picChg>
        <pc:picChg chg="add mod">
          <ac:chgData name="Shabnam Khan (2312156)" userId="41afb4b8-0dae-4c98-b805-1dfd8f5de32c" providerId="ADAL" clId="{A7F7F538-E7FD-0745-BC9A-54035DB6C300}" dt="2025-11-09T11:22:20.939" v="7168" actId="1076"/>
          <ac:picMkLst>
            <pc:docMk/>
            <pc:sldMk cId="3930719345" sldId="260"/>
            <ac:picMk id="34" creationId="{9985B630-6240-014C-B806-F492A0B76C4C}"/>
          </ac:picMkLst>
        </pc:picChg>
        <pc:picChg chg="add del mod">
          <ac:chgData name="Shabnam Khan (2312156)" userId="41afb4b8-0dae-4c98-b805-1dfd8f5de32c" providerId="ADAL" clId="{A7F7F538-E7FD-0745-BC9A-54035DB6C300}" dt="2025-11-09T11:22:39.557" v="7171"/>
          <ac:picMkLst>
            <pc:docMk/>
            <pc:sldMk cId="3930719345" sldId="260"/>
            <ac:picMk id="44" creationId="{DFA95BD2-5DFE-144D-85E6-3D987E1DCE43}"/>
          </ac:picMkLst>
        </pc:picChg>
        <pc:cxnChg chg="add del">
          <ac:chgData name="Shabnam Khan (2312156)" userId="41afb4b8-0dae-4c98-b805-1dfd8f5de32c" providerId="ADAL" clId="{A7F7F538-E7FD-0745-BC9A-54035DB6C300}" dt="2025-11-08T09:09:46.517" v="3126" actId="26606"/>
          <ac:cxnSpMkLst>
            <pc:docMk/>
            <pc:sldMk cId="3930719345" sldId="260"/>
            <ac:cxnSpMk id="29" creationId="{6CF1BAF6-AD41-4082-B212-8A1F9A2E8779}"/>
          </ac:cxnSpMkLst>
        </pc:cxnChg>
        <pc:cxnChg chg="add del">
          <ac:chgData name="Shabnam Khan (2312156)" userId="41afb4b8-0dae-4c98-b805-1dfd8f5de32c" providerId="ADAL" clId="{A7F7F538-E7FD-0745-BC9A-54035DB6C300}" dt="2025-11-08T09:09:46.484" v="3125" actId="26606"/>
          <ac:cxnSpMkLst>
            <pc:docMk/>
            <pc:sldMk cId="3930719345" sldId="260"/>
            <ac:cxnSpMk id="43" creationId="{6CF1BAF6-AD41-4082-B212-8A1F9A2E8779}"/>
          </ac:cxnSpMkLst>
        </pc:cxnChg>
        <pc:cxnChg chg="add del">
          <ac:chgData name="Shabnam Khan (2312156)" userId="41afb4b8-0dae-4c98-b805-1dfd8f5de32c" providerId="ADAL" clId="{A7F7F538-E7FD-0745-BC9A-54035DB6C300}" dt="2025-11-09T11:22:15.879" v="7167" actId="26606"/>
          <ac:cxnSpMkLst>
            <pc:docMk/>
            <pc:sldMk cId="3930719345" sldId="260"/>
            <ac:cxnSpMk id="51" creationId="{6CF1BAF6-AD41-4082-B212-8A1F9A2E8779}"/>
          </ac:cxnSpMkLst>
        </pc:cxnChg>
        <pc:cxnChg chg="add del">
          <ac:chgData name="Shabnam Khan (2312156)" userId="41afb4b8-0dae-4c98-b805-1dfd8f5de32c" providerId="ADAL" clId="{A7F7F538-E7FD-0745-BC9A-54035DB6C300}" dt="2025-11-08T09:15:37.641" v="3164" actId="26606"/>
          <ac:cxnSpMkLst>
            <pc:docMk/>
            <pc:sldMk cId="3930719345" sldId="260"/>
            <ac:cxnSpMk id="58" creationId="{C8F51B3F-8331-4E4A-AE96-D47B1006EEAD}"/>
          </ac:cxnSpMkLst>
        </pc:cxnChg>
      </pc:sldChg>
      <pc:sldChg chg="addSp delSp modSp del mod ord setBg">
        <pc:chgData name="Shabnam Khan (2312156)" userId="41afb4b8-0dae-4c98-b805-1dfd8f5de32c" providerId="ADAL" clId="{A7F7F538-E7FD-0745-BC9A-54035DB6C300}" dt="2025-11-08T10:08:01.339" v="3267" actId="2696"/>
        <pc:sldMkLst>
          <pc:docMk/>
          <pc:sldMk cId="1146817866" sldId="261"/>
        </pc:sldMkLst>
        <pc:spChg chg="mod">
          <ac:chgData name="Shabnam Khan (2312156)" userId="41afb4b8-0dae-4c98-b805-1dfd8f5de32c" providerId="ADAL" clId="{A7F7F538-E7FD-0745-BC9A-54035DB6C300}" dt="2025-11-08T09:08:23.788" v="3111" actId="26606"/>
          <ac:spMkLst>
            <pc:docMk/>
            <pc:sldMk cId="1146817866" sldId="261"/>
            <ac:spMk id="2" creationId="{A74309BA-1F6C-8547-81D5-8546E21DC4D5}"/>
          </ac:spMkLst>
        </pc:spChg>
        <pc:spChg chg="add del mod">
          <ac:chgData name="Shabnam Khan (2312156)" userId="41afb4b8-0dae-4c98-b805-1dfd8f5de32c" providerId="ADAL" clId="{A7F7F538-E7FD-0745-BC9A-54035DB6C300}" dt="2025-11-05T20:25:28.276" v="714" actId="26606"/>
          <ac:spMkLst>
            <pc:docMk/>
            <pc:sldMk cId="1146817866" sldId="261"/>
            <ac:spMk id="3" creationId="{01612748-BC7D-C34F-83F1-21AFBC216688}"/>
          </ac:spMkLst>
        </pc:spChg>
        <pc:spChg chg="add del mod">
          <ac:chgData name="Shabnam Khan (2312156)" userId="41afb4b8-0dae-4c98-b805-1dfd8f5de32c" providerId="ADAL" clId="{A7F7F538-E7FD-0745-BC9A-54035DB6C300}" dt="2025-11-08T10:01:05.092" v="3248"/>
          <ac:spMkLst>
            <pc:docMk/>
            <pc:sldMk cId="1146817866" sldId="261"/>
            <ac:spMk id="3" creationId="{472022CE-FF10-AA45-AD03-CEE5F54BB5FB}"/>
          </ac:spMkLst>
        </pc:spChg>
        <pc:spChg chg="add del mod">
          <ac:chgData name="Shabnam Khan (2312156)" userId="41afb4b8-0dae-4c98-b805-1dfd8f5de32c" providerId="ADAL" clId="{A7F7F538-E7FD-0745-BC9A-54035DB6C300}" dt="2025-11-05T21:00:12.884" v="876" actId="767"/>
          <ac:spMkLst>
            <pc:docMk/>
            <pc:sldMk cId="1146817866" sldId="261"/>
            <ac:spMk id="4" creationId="{4BEDE417-49A6-9C4F-BC63-5C9DC234B167}"/>
          </ac:spMkLst>
        </pc:spChg>
        <pc:spChg chg="add mod">
          <ac:chgData name="Shabnam Khan (2312156)" userId="41afb4b8-0dae-4c98-b805-1dfd8f5de32c" providerId="ADAL" clId="{A7F7F538-E7FD-0745-BC9A-54035DB6C300}" dt="2025-11-08T10:04:20.858" v="3254" actId="14100"/>
          <ac:spMkLst>
            <pc:docMk/>
            <pc:sldMk cId="1146817866" sldId="261"/>
            <ac:spMk id="4" creationId="{DB33A479-B023-9543-B4C1-0C152CD84EA8}"/>
          </ac:spMkLst>
        </pc:spChg>
        <pc:spChg chg="add del">
          <ac:chgData name="Shabnam Khan (2312156)" userId="41afb4b8-0dae-4c98-b805-1dfd8f5de32c" providerId="ADAL" clId="{A7F7F538-E7FD-0745-BC9A-54035DB6C300}" dt="2025-11-05T20:25:28.224" v="713" actId="26606"/>
          <ac:spMkLst>
            <pc:docMk/>
            <pc:sldMk cId="1146817866" sldId="261"/>
            <ac:spMk id="9" creationId="{CB49665F-0298-4449-8D2D-209989CB9EE3}"/>
          </ac:spMkLst>
        </pc:spChg>
        <pc:spChg chg="add del">
          <ac:chgData name="Shabnam Khan (2312156)" userId="41afb4b8-0dae-4c98-b805-1dfd8f5de32c" providerId="ADAL" clId="{A7F7F538-E7FD-0745-BC9A-54035DB6C300}" dt="2025-11-05T20:25:28.224" v="713" actId="26606"/>
          <ac:spMkLst>
            <pc:docMk/>
            <pc:sldMk cId="1146817866" sldId="261"/>
            <ac:spMk id="11" creationId="{A71EEC14-174A-46FA-B046-474750457130}"/>
          </ac:spMkLst>
        </pc:spChg>
        <pc:spChg chg="add del">
          <ac:chgData name="Shabnam Khan (2312156)" userId="41afb4b8-0dae-4c98-b805-1dfd8f5de32c" providerId="ADAL" clId="{A7F7F538-E7FD-0745-BC9A-54035DB6C300}" dt="2025-11-08T09:07:47.541" v="3103" actId="26606"/>
          <ac:spMkLst>
            <pc:docMk/>
            <pc:sldMk cId="1146817866" sldId="261"/>
            <ac:spMk id="26" creationId="{53B021B3-DE93-4AB7-8A18-CF5F1CED88B8}"/>
          </ac:spMkLst>
        </pc:spChg>
        <pc:spChg chg="add del">
          <ac:chgData name="Shabnam Khan (2312156)" userId="41afb4b8-0dae-4c98-b805-1dfd8f5de32c" providerId="ADAL" clId="{A7F7F538-E7FD-0745-BC9A-54035DB6C300}" dt="2025-11-08T09:07:47.541" v="3103" actId="26606"/>
          <ac:spMkLst>
            <pc:docMk/>
            <pc:sldMk cId="1146817866" sldId="261"/>
            <ac:spMk id="27" creationId="{52D502E5-F6B4-4D58-B4AE-FC466FF15EE8}"/>
          </ac:spMkLst>
        </pc:spChg>
        <pc:spChg chg="add del">
          <ac:chgData name="Shabnam Khan (2312156)" userId="41afb4b8-0dae-4c98-b805-1dfd8f5de32c" providerId="ADAL" clId="{A7F7F538-E7FD-0745-BC9A-54035DB6C300}" dt="2025-11-08T09:07:47.541" v="3103" actId="26606"/>
          <ac:spMkLst>
            <pc:docMk/>
            <pc:sldMk cId="1146817866" sldId="261"/>
            <ac:spMk id="28" creationId="{9DECDBF4-02B6-4BB4-B65B-B8107AD6A9E8}"/>
          </ac:spMkLst>
        </pc:spChg>
        <pc:spChg chg="add del">
          <ac:chgData name="Shabnam Khan (2312156)" userId="41afb4b8-0dae-4c98-b805-1dfd8f5de32c" providerId="ADAL" clId="{A7F7F538-E7FD-0745-BC9A-54035DB6C300}" dt="2025-11-08T09:08:23.788" v="3111" actId="26606"/>
          <ac:spMkLst>
            <pc:docMk/>
            <pc:sldMk cId="1146817866" sldId="261"/>
            <ac:spMk id="34" creationId="{56E9B3E6-E277-4D68-BA48-9CB43FFBD6E2}"/>
          </ac:spMkLst>
        </pc:spChg>
        <pc:spChg chg="add del">
          <ac:chgData name="Shabnam Khan (2312156)" userId="41afb4b8-0dae-4c98-b805-1dfd8f5de32c" providerId="ADAL" clId="{A7F7F538-E7FD-0745-BC9A-54035DB6C300}" dt="2025-11-08T09:08:23.788" v="3111" actId="26606"/>
          <ac:spMkLst>
            <pc:docMk/>
            <pc:sldMk cId="1146817866" sldId="261"/>
            <ac:spMk id="41" creationId="{D5B0017B-2ECA-49AF-B397-DC140825DF8D}"/>
          </ac:spMkLst>
        </pc:spChg>
        <pc:spChg chg="add">
          <ac:chgData name="Shabnam Khan (2312156)" userId="41afb4b8-0dae-4c98-b805-1dfd8f5de32c" providerId="ADAL" clId="{A7F7F538-E7FD-0745-BC9A-54035DB6C300}" dt="2025-11-08T09:08:23.788" v="3111" actId="26606"/>
          <ac:spMkLst>
            <pc:docMk/>
            <pc:sldMk cId="1146817866" sldId="261"/>
            <ac:spMk id="48" creationId="{2659FDB4-FCBE-4A89-B46D-43D4FA54464D}"/>
          </ac:spMkLst>
        </pc:spChg>
        <pc:grpChg chg="add del">
          <ac:chgData name="Shabnam Khan (2312156)" userId="41afb4b8-0dae-4c98-b805-1dfd8f5de32c" providerId="ADAL" clId="{A7F7F538-E7FD-0745-BC9A-54035DB6C300}" dt="2025-11-05T20:25:28.224" v="713" actId="26606"/>
          <ac:grpSpMkLst>
            <pc:docMk/>
            <pc:sldMk cId="1146817866" sldId="261"/>
            <ac:grpSpMk id="13" creationId="{EEB6CB95-E653-4C6C-AE51-62FD848E8D5B}"/>
          </ac:grpSpMkLst>
        </pc:grpChg>
        <pc:grpChg chg="add del">
          <ac:chgData name="Shabnam Khan (2312156)" userId="41afb4b8-0dae-4c98-b805-1dfd8f5de32c" providerId="ADAL" clId="{A7F7F538-E7FD-0745-BC9A-54035DB6C300}" dt="2025-11-05T20:25:28.224" v="713" actId="26606"/>
          <ac:grpSpMkLst>
            <pc:docMk/>
            <pc:sldMk cId="1146817866" sldId="261"/>
            <ac:grpSpMk id="17" creationId="{43F5E015-E085-4624-B431-B42414448684}"/>
          </ac:grpSpMkLst>
        </pc:grpChg>
        <pc:grpChg chg="add del">
          <ac:chgData name="Shabnam Khan (2312156)" userId="41afb4b8-0dae-4c98-b805-1dfd8f5de32c" providerId="ADAL" clId="{A7F7F538-E7FD-0745-BC9A-54035DB6C300}" dt="2025-11-08T09:08:23.788" v="3111" actId="26606"/>
          <ac:grpSpMkLst>
            <pc:docMk/>
            <pc:sldMk cId="1146817866" sldId="261"/>
            <ac:grpSpMk id="36" creationId="{AE1C45F0-260A-458C-96ED-C1F6D2151219}"/>
          </ac:grpSpMkLst>
        </pc:grpChg>
        <pc:graphicFrameChg chg="add del">
          <ac:chgData name="Shabnam Khan (2312156)" userId="41afb4b8-0dae-4c98-b805-1dfd8f5de32c" providerId="ADAL" clId="{A7F7F538-E7FD-0745-BC9A-54035DB6C300}" dt="2025-11-05T20:25:28.224" v="713" actId="26606"/>
          <ac:graphicFrameMkLst>
            <pc:docMk/>
            <pc:sldMk cId="1146817866" sldId="261"/>
            <ac:graphicFrameMk id="5" creationId="{FA21AFD9-5F2F-A08A-CF7C-CC957C4A11A5}"/>
          </ac:graphicFrameMkLst>
        </pc:graphicFrameChg>
        <pc:graphicFrameChg chg="add del mod">
          <ac:chgData name="Shabnam Khan (2312156)" userId="41afb4b8-0dae-4c98-b805-1dfd8f5de32c" providerId="ADAL" clId="{A7F7F538-E7FD-0745-BC9A-54035DB6C300}" dt="2025-11-08T08:57:47.394" v="3037"/>
          <ac:graphicFrameMkLst>
            <pc:docMk/>
            <pc:sldMk cId="1146817866" sldId="261"/>
            <ac:graphicFrameMk id="7" creationId="{98AB96E5-A310-E04D-B943-FECF7981BC62}"/>
          </ac:graphicFrameMkLst>
        </pc:graphicFrameChg>
        <pc:graphicFrameChg chg="add mod modGraphic">
          <ac:chgData name="Shabnam Khan (2312156)" userId="41afb4b8-0dae-4c98-b805-1dfd8f5de32c" providerId="ADAL" clId="{A7F7F538-E7FD-0745-BC9A-54035DB6C300}" dt="2025-11-08T09:08:23.788" v="3111" actId="26606"/>
          <ac:graphicFrameMkLst>
            <pc:docMk/>
            <pc:sldMk cId="1146817866" sldId="261"/>
            <ac:graphicFrameMk id="29" creationId="{2BBDDF08-B197-35CE-3512-5E64B6EC4202}"/>
          </ac:graphicFrameMkLst>
        </pc:graphicFrameChg>
        <pc:cxnChg chg="add del">
          <ac:chgData name="Shabnam Khan (2312156)" userId="41afb4b8-0dae-4c98-b805-1dfd8f5de32c" providerId="ADAL" clId="{A7F7F538-E7FD-0745-BC9A-54035DB6C300}" dt="2025-11-08T09:08:23.788" v="3111" actId="26606"/>
          <ac:cxnSpMkLst>
            <pc:docMk/>
            <pc:sldMk cId="1146817866" sldId="261"/>
            <ac:cxnSpMk id="43" creationId="{6CF1BAF6-AD41-4082-B212-8A1F9A2E8779}"/>
          </ac:cxnSpMkLst>
        </pc:cxnChg>
        <pc:cxnChg chg="add">
          <ac:chgData name="Shabnam Khan (2312156)" userId="41afb4b8-0dae-4c98-b805-1dfd8f5de32c" providerId="ADAL" clId="{A7F7F538-E7FD-0745-BC9A-54035DB6C300}" dt="2025-11-08T09:08:23.788" v="3111" actId="26606"/>
          <ac:cxnSpMkLst>
            <pc:docMk/>
            <pc:sldMk cId="1146817866" sldId="261"/>
            <ac:cxnSpMk id="50" creationId="{C8F51B3F-8331-4E4A-AE96-D47B1006EEAD}"/>
          </ac:cxnSpMkLst>
        </pc:cxnChg>
      </pc:sldChg>
      <pc:sldChg chg="addSp delSp modSp del mod setBg">
        <pc:chgData name="Shabnam Khan (2312156)" userId="41afb4b8-0dae-4c98-b805-1dfd8f5de32c" providerId="ADAL" clId="{A7F7F538-E7FD-0745-BC9A-54035DB6C300}" dt="2025-11-09T12:41:45.209" v="7924" actId="2696"/>
        <pc:sldMkLst>
          <pc:docMk/>
          <pc:sldMk cId="168675204" sldId="262"/>
        </pc:sldMkLst>
        <pc:spChg chg="mod">
          <ac:chgData name="Shabnam Khan (2312156)" userId="41afb4b8-0dae-4c98-b805-1dfd8f5de32c" providerId="ADAL" clId="{A7F7F538-E7FD-0745-BC9A-54035DB6C300}" dt="2025-11-09T09:48:42.855" v="5922" actId="26606"/>
          <ac:spMkLst>
            <pc:docMk/>
            <pc:sldMk cId="168675204" sldId="262"/>
            <ac:spMk id="2" creationId="{B4793CA4-D0D7-0B48-83D6-9439CFD91502}"/>
          </ac:spMkLst>
        </pc:spChg>
        <pc:spChg chg="del mod">
          <ac:chgData name="Shabnam Khan (2312156)" userId="41afb4b8-0dae-4c98-b805-1dfd8f5de32c" providerId="ADAL" clId="{A7F7F538-E7FD-0745-BC9A-54035DB6C300}" dt="2025-11-05T20:27:06.524" v="733" actId="26606"/>
          <ac:spMkLst>
            <pc:docMk/>
            <pc:sldMk cId="168675204" sldId="262"/>
            <ac:spMk id="3" creationId="{7E4A1E13-6CFB-2F47-990B-E0726EA2BA5A}"/>
          </ac:spMkLst>
        </pc:spChg>
        <pc:spChg chg="add del mod">
          <ac:chgData name="Shabnam Khan (2312156)" userId="41afb4b8-0dae-4c98-b805-1dfd8f5de32c" providerId="ADAL" clId="{A7F7F538-E7FD-0745-BC9A-54035DB6C300}" dt="2025-11-09T09:48:32.288" v="5920" actId="767"/>
          <ac:spMkLst>
            <pc:docMk/>
            <pc:sldMk cId="168675204" sldId="262"/>
            <ac:spMk id="3" creationId="{CEADEA23-BCD2-9C43-B6A2-89F956EDECF8}"/>
          </ac:spMkLst>
        </pc:spChg>
        <pc:spChg chg="add mod">
          <ac:chgData name="Shabnam Khan (2312156)" userId="41afb4b8-0dae-4c98-b805-1dfd8f5de32c" providerId="ADAL" clId="{A7F7F538-E7FD-0745-BC9A-54035DB6C300}" dt="2025-11-09T09:50:54.920" v="5932" actId="14100"/>
          <ac:spMkLst>
            <pc:docMk/>
            <pc:sldMk cId="168675204" sldId="262"/>
            <ac:spMk id="4" creationId="{3608AAEE-2614-E447-916F-6C4A6B85BA3F}"/>
          </ac:spMkLst>
        </pc:spChg>
        <pc:spChg chg="add del">
          <ac:chgData name="Shabnam Khan (2312156)" userId="41afb4b8-0dae-4c98-b805-1dfd8f5de32c" providerId="ADAL" clId="{A7F7F538-E7FD-0745-BC9A-54035DB6C300}" dt="2025-11-08T09:11:21.443" v="3149" actId="26606"/>
          <ac:spMkLst>
            <pc:docMk/>
            <pc:sldMk cId="168675204" sldId="262"/>
            <ac:spMk id="9" creationId="{BACC6370-2D7E-4714-9D71-7542949D7D5D}"/>
          </ac:spMkLst>
        </pc:spChg>
        <pc:spChg chg="add del">
          <ac:chgData name="Shabnam Khan (2312156)" userId="41afb4b8-0dae-4c98-b805-1dfd8f5de32c" providerId="ADAL" clId="{A7F7F538-E7FD-0745-BC9A-54035DB6C300}" dt="2025-11-08T09:11:21.443" v="3149" actId="26606"/>
          <ac:spMkLst>
            <pc:docMk/>
            <pc:sldMk cId="168675204" sldId="262"/>
            <ac:spMk id="11" creationId="{F68B3F68-107C-434F-AA38-110D5EA91B85}"/>
          </ac:spMkLst>
        </pc:spChg>
        <pc:spChg chg="add del">
          <ac:chgData name="Shabnam Khan (2312156)" userId="41afb4b8-0dae-4c98-b805-1dfd8f5de32c" providerId="ADAL" clId="{A7F7F538-E7FD-0745-BC9A-54035DB6C300}" dt="2025-11-08T09:11:21.443" v="3149" actId="26606"/>
          <ac:spMkLst>
            <pc:docMk/>
            <pc:sldMk cId="168675204" sldId="262"/>
            <ac:spMk id="13" creationId="{AAD0DBB9-1A4B-4391-81D4-CB19F9AB918A}"/>
          </ac:spMkLst>
        </pc:spChg>
        <pc:spChg chg="add del">
          <ac:chgData name="Shabnam Khan (2312156)" userId="41afb4b8-0dae-4c98-b805-1dfd8f5de32c" providerId="ADAL" clId="{A7F7F538-E7FD-0745-BC9A-54035DB6C300}" dt="2025-11-08T09:11:21.443" v="3149" actId="26606"/>
          <ac:spMkLst>
            <pc:docMk/>
            <pc:sldMk cId="168675204" sldId="262"/>
            <ac:spMk id="15" creationId="{063BBA22-50EA-4C4D-BE05-F1CE4E63AA56}"/>
          </ac:spMkLst>
        </pc:spChg>
        <pc:spChg chg="add del">
          <ac:chgData name="Shabnam Khan (2312156)" userId="41afb4b8-0dae-4c98-b805-1dfd8f5de32c" providerId="ADAL" clId="{A7F7F538-E7FD-0745-BC9A-54035DB6C300}" dt="2025-11-08T09:11:11.364" v="3146" actId="26606"/>
          <ac:spMkLst>
            <pc:docMk/>
            <pc:sldMk cId="168675204" sldId="262"/>
            <ac:spMk id="20" creationId="{2659FDB4-FCBE-4A89-B46D-43D4FA54464D}"/>
          </ac:spMkLst>
        </pc:spChg>
        <pc:spChg chg="add del">
          <ac:chgData name="Shabnam Khan (2312156)" userId="41afb4b8-0dae-4c98-b805-1dfd8f5de32c" providerId="ADAL" clId="{A7F7F538-E7FD-0745-BC9A-54035DB6C300}" dt="2025-11-08T09:11:11.364" v="3146" actId="26606"/>
          <ac:spMkLst>
            <pc:docMk/>
            <pc:sldMk cId="168675204" sldId="262"/>
            <ac:spMk id="24" creationId="{58BDB0EE-D238-415B-9ED8-62AA6AB2AAD1}"/>
          </ac:spMkLst>
        </pc:spChg>
        <pc:spChg chg="add del">
          <ac:chgData name="Shabnam Khan (2312156)" userId="41afb4b8-0dae-4c98-b805-1dfd8f5de32c" providerId="ADAL" clId="{A7F7F538-E7FD-0745-BC9A-54035DB6C300}" dt="2025-11-08T09:11:11.364" v="3146" actId="26606"/>
          <ac:spMkLst>
            <pc:docMk/>
            <pc:sldMk cId="168675204" sldId="262"/>
            <ac:spMk id="26" creationId="{C5B55FC3-961D-4325-82F1-DE92B0D04E03}"/>
          </ac:spMkLst>
        </pc:spChg>
        <pc:spChg chg="add del">
          <ac:chgData name="Shabnam Khan (2312156)" userId="41afb4b8-0dae-4c98-b805-1dfd8f5de32c" providerId="ADAL" clId="{A7F7F538-E7FD-0745-BC9A-54035DB6C300}" dt="2025-11-08T09:11:11.364" v="3146" actId="26606"/>
          <ac:spMkLst>
            <pc:docMk/>
            <pc:sldMk cId="168675204" sldId="262"/>
            <ac:spMk id="28" creationId="{4C8AB332-D09E-4F28-943C-DABDD4716A3C}"/>
          </ac:spMkLst>
        </pc:spChg>
        <pc:spChg chg="add del">
          <ac:chgData name="Shabnam Khan (2312156)" userId="41afb4b8-0dae-4c98-b805-1dfd8f5de32c" providerId="ADAL" clId="{A7F7F538-E7FD-0745-BC9A-54035DB6C300}" dt="2025-11-08T09:11:21.404" v="3148" actId="26606"/>
          <ac:spMkLst>
            <pc:docMk/>
            <pc:sldMk cId="168675204" sldId="262"/>
            <ac:spMk id="30" creationId="{955A2079-FA98-4876-80F0-72364A7D2EA4}"/>
          </ac:spMkLst>
        </pc:spChg>
        <pc:spChg chg="add del">
          <ac:chgData name="Shabnam Khan (2312156)" userId="41afb4b8-0dae-4c98-b805-1dfd8f5de32c" providerId="ADAL" clId="{A7F7F538-E7FD-0745-BC9A-54035DB6C300}" dt="2025-11-08T11:21:25.140" v="4116" actId="26606"/>
          <ac:spMkLst>
            <pc:docMk/>
            <pc:sldMk cId="168675204" sldId="262"/>
            <ac:spMk id="32" creationId="{BACC6370-2D7E-4714-9D71-7542949D7D5D}"/>
          </ac:spMkLst>
        </pc:spChg>
        <pc:spChg chg="add del">
          <ac:chgData name="Shabnam Khan (2312156)" userId="41afb4b8-0dae-4c98-b805-1dfd8f5de32c" providerId="ADAL" clId="{A7F7F538-E7FD-0745-BC9A-54035DB6C300}" dt="2025-11-08T11:21:25.140" v="4116" actId="26606"/>
          <ac:spMkLst>
            <pc:docMk/>
            <pc:sldMk cId="168675204" sldId="262"/>
            <ac:spMk id="33" creationId="{F68B3F68-107C-434F-AA38-110D5EA91B85}"/>
          </ac:spMkLst>
        </pc:spChg>
        <pc:spChg chg="add del">
          <ac:chgData name="Shabnam Khan (2312156)" userId="41afb4b8-0dae-4c98-b805-1dfd8f5de32c" providerId="ADAL" clId="{A7F7F538-E7FD-0745-BC9A-54035DB6C300}" dt="2025-11-08T11:21:25.140" v="4116" actId="26606"/>
          <ac:spMkLst>
            <pc:docMk/>
            <pc:sldMk cId="168675204" sldId="262"/>
            <ac:spMk id="34" creationId="{AAD0DBB9-1A4B-4391-81D4-CB19F9AB918A}"/>
          </ac:spMkLst>
        </pc:spChg>
        <pc:spChg chg="add del">
          <ac:chgData name="Shabnam Khan (2312156)" userId="41afb4b8-0dae-4c98-b805-1dfd8f5de32c" providerId="ADAL" clId="{A7F7F538-E7FD-0745-BC9A-54035DB6C300}" dt="2025-11-08T11:21:25.140" v="4116" actId="26606"/>
          <ac:spMkLst>
            <pc:docMk/>
            <pc:sldMk cId="168675204" sldId="262"/>
            <ac:spMk id="35" creationId="{063BBA22-50EA-4C4D-BE05-F1CE4E63AA56}"/>
          </ac:spMkLst>
        </pc:spChg>
        <pc:spChg chg="add del">
          <ac:chgData name="Shabnam Khan (2312156)" userId="41afb4b8-0dae-4c98-b805-1dfd8f5de32c" providerId="ADAL" clId="{A7F7F538-E7FD-0745-BC9A-54035DB6C300}" dt="2025-11-08T11:22:15.634" v="4122" actId="26606"/>
          <ac:spMkLst>
            <pc:docMk/>
            <pc:sldMk cId="168675204" sldId="262"/>
            <ac:spMk id="37" creationId="{2659FDB4-FCBE-4A89-B46D-43D4FA54464D}"/>
          </ac:spMkLst>
        </pc:spChg>
        <pc:spChg chg="add del">
          <ac:chgData name="Shabnam Khan (2312156)" userId="41afb4b8-0dae-4c98-b805-1dfd8f5de32c" providerId="ADAL" clId="{A7F7F538-E7FD-0745-BC9A-54035DB6C300}" dt="2025-11-08T09:19:33.002" v="3176" actId="26606"/>
          <ac:spMkLst>
            <pc:docMk/>
            <pc:sldMk cId="168675204" sldId="262"/>
            <ac:spMk id="40" creationId="{2659FDB4-FCBE-4A89-B46D-43D4FA54464D}"/>
          </ac:spMkLst>
        </pc:spChg>
        <pc:spChg chg="add del">
          <ac:chgData name="Shabnam Khan (2312156)" userId="41afb4b8-0dae-4c98-b805-1dfd8f5de32c" providerId="ADAL" clId="{A7F7F538-E7FD-0745-BC9A-54035DB6C300}" dt="2025-11-08T11:22:15.634" v="4122" actId="26606"/>
          <ac:spMkLst>
            <pc:docMk/>
            <pc:sldMk cId="168675204" sldId="262"/>
            <ac:spMk id="44" creationId="{58BDB0EE-D238-415B-9ED8-62AA6AB2AAD1}"/>
          </ac:spMkLst>
        </pc:spChg>
        <pc:spChg chg="add del">
          <ac:chgData name="Shabnam Khan (2312156)" userId="41afb4b8-0dae-4c98-b805-1dfd8f5de32c" providerId="ADAL" clId="{A7F7F538-E7FD-0745-BC9A-54035DB6C300}" dt="2025-11-08T11:22:15.634" v="4122" actId="26606"/>
          <ac:spMkLst>
            <pc:docMk/>
            <pc:sldMk cId="168675204" sldId="262"/>
            <ac:spMk id="46" creationId="{C5B55FC3-961D-4325-82F1-DE92B0D04E03}"/>
          </ac:spMkLst>
        </pc:spChg>
        <pc:spChg chg="add del">
          <ac:chgData name="Shabnam Khan (2312156)" userId="41afb4b8-0dae-4c98-b805-1dfd8f5de32c" providerId="ADAL" clId="{A7F7F538-E7FD-0745-BC9A-54035DB6C300}" dt="2025-11-08T11:22:15.634" v="4122" actId="26606"/>
          <ac:spMkLst>
            <pc:docMk/>
            <pc:sldMk cId="168675204" sldId="262"/>
            <ac:spMk id="48" creationId="{4C8AB332-D09E-4F28-943C-DABDD4716A3C}"/>
          </ac:spMkLst>
        </pc:spChg>
        <pc:spChg chg="add del">
          <ac:chgData name="Shabnam Khan (2312156)" userId="41afb4b8-0dae-4c98-b805-1dfd8f5de32c" providerId="ADAL" clId="{A7F7F538-E7FD-0745-BC9A-54035DB6C300}" dt="2025-11-08T15:11:44.373" v="4677" actId="26606"/>
          <ac:spMkLst>
            <pc:docMk/>
            <pc:sldMk cId="168675204" sldId="262"/>
            <ac:spMk id="53" creationId="{2659FDB4-FCBE-4A89-B46D-43D4FA54464D}"/>
          </ac:spMkLst>
        </pc:spChg>
        <pc:spChg chg="add del">
          <ac:chgData name="Shabnam Khan (2312156)" userId="41afb4b8-0dae-4c98-b805-1dfd8f5de32c" providerId="ADAL" clId="{A7F7F538-E7FD-0745-BC9A-54035DB6C300}" dt="2025-11-09T09:48:42.855" v="5922" actId="26606"/>
          <ac:spMkLst>
            <pc:docMk/>
            <pc:sldMk cId="168675204" sldId="262"/>
            <ac:spMk id="60" creationId="{955A2079-FA98-4876-80F0-72364A7D2EA4}"/>
          </ac:spMkLst>
        </pc:spChg>
        <pc:spChg chg="add">
          <ac:chgData name="Shabnam Khan (2312156)" userId="41afb4b8-0dae-4c98-b805-1dfd8f5de32c" providerId="ADAL" clId="{A7F7F538-E7FD-0745-BC9A-54035DB6C300}" dt="2025-11-09T09:48:42.855" v="5922" actId="26606"/>
          <ac:spMkLst>
            <pc:docMk/>
            <pc:sldMk cId="168675204" sldId="262"/>
            <ac:spMk id="6151" creationId="{8D1AA55E-40D5-461B-A5A8-4AE8AAB71B08}"/>
          </ac:spMkLst>
        </pc:spChg>
        <pc:spChg chg="add">
          <ac:chgData name="Shabnam Khan (2312156)" userId="41afb4b8-0dae-4c98-b805-1dfd8f5de32c" providerId="ADAL" clId="{A7F7F538-E7FD-0745-BC9A-54035DB6C300}" dt="2025-11-09T09:48:42.855" v="5922" actId="26606"/>
          <ac:spMkLst>
            <pc:docMk/>
            <pc:sldMk cId="168675204" sldId="262"/>
            <ac:spMk id="6155" creationId="{6CB927A4-E432-4310-9CD5-E89FF5063179}"/>
          </ac:spMkLst>
        </pc:spChg>
        <pc:spChg chg="add">
          <ac:chgData name="Shabnam Khan (2312156)" userId="41afb4b8-0dae-4c98-b805-1dfd8f5de32c" providerId="ADAL" clId="{A7F7F538-E7FD-0745-BC9A-54035DB6C300}" dt="2025-11-09T09:48:42.855" v="5922" actId="26606"/>
          <ac:spMkLst>
            <pc:docMk/>
            <pc:sldMk cId="168675204" sldId="262"/>
            <ac:spMk id="6157" creationId="{E3020543-B24B-4EC4-8FFC-8DD88EEA91A8}"/>
          </ac:spMkLst>
        </pc:spChg>
        <pc:graphicFrameChg chg="add mod ord modGraphic">
          <ac:chgData name="Shabnam Khan (2312156)" userId="41afb4b8-0dae-4c98-b805-1dfd8f5de32c" providerId="ADAL" clId="{A7F7F538-E7FD-0745-BC9A-54035DB6C300}" dt="2025-11-09T12:39:34.805" v="7913" actId="20577"/>
          <ac:graphicFrameMkLst>
            <pc:docMk/>
            <pc:sldMk cId="168675204" sldId="262"/>
            <ac:graphicFrameMk id="5" creationId="{FB85E39A-EDC1-1F30-7DCD-81EC26675668}"/>
          </ac:graphicFrameMkLst>
        </pc:graphicFrameChg>
        <pc:picChg chg="add mod">
          <ac:chgData name="Shabnam Khan (2312156)" userId="41afb4b8-0dae-4c98-b805-1dfd8f5de32c" providerId="ADAL" clId="{A7F7F538-E7FD-0745-BC9A-54035DB6C300}" dt="2025-11-09T09:48:51.686" v="5923" actId="1076"/>
          <ac:picMkLst>
            <pc:docMk/>
            <pc:sldMk cId="168675204" sldId="262"/>
            <ac:picMk id="6146" creationId="{75903BD8-FC29-044E-8DFA-24139D0CEE54}"/>
          </ac:picMkLst>
        </pc:picChg>
        <pc:cxnChg chg="add del">
          <ac:chgData name="Shabnam Khan (2312156)" userId="41afb4b8-0dae-4c98-b805-1dfd8f5de32c" providerId="ADAL" clId="{A7F7F538-E7FD-0745-BC9A-54035DB6C300}" dt="2025-11-08T09:11:11.364" v="3146" actId="26606"/>
          <ac:cxnSpMkLst>
            <pc:docMk/>
            <pc:sldMk cId="168675204" sldId="262"/>
            <ac:cxnSpMk id="22" creationId="{C8F51B3F-8331-4E4A-AE96-D47B1006EEAD}"/>
          </ac:cxnSpMkLst>
        </pc:cxnChg>
        <pc:cxnChg chg="add del">
          <ac:chgData name="Shabnam Khan (2312156)" userId="41afb4b8-0dae-4c98-b805-1dfd8f5de32c" providerId="ADAL" clId="{A7F7F538-E7FD-0745-BC9A-54035DB6C300}" dt="2025-11-08T11:22:15.634" v="4122" actId="26606"/>
          <ac:cxnSpMkLst>
            <pc:docMk/>
            <pc:sldMk cId="168675204" sldId="262"/>
            <ac:cxnSpMk id="38" creationId="{C8F51B3F-8331-4E4A-AE96-D47B1006EEAD}"/>
          </ac:cxnSpMkLst>
        </pc:cxnChg>
        <pc:cxnChg chg="add del">
          <ac:chgData name="Shabnam Khan (2312156)" userId="41afb4b8-0dae-4c98-b805-1dfd8f5de32c" providerId="ADAL" clId="{A7F7F538-E7FD-0745-BC9A-54035DB6C300}" dt="2025-11-08T09:19:33.002" v="3176" actId="26606"/>
          <ac:cxnSpMkLst>
            <pc:docMk/>
            <pc:sldMk cId="168675204" sldId="262"/>
            <ac:cxnSpMk id="42" creationId="{C8F51B3F-8331-4E4A-AE96-D47B1006EEAD}"/>
          </ac:cxnSpMkLst>
        </pc:cxnChg>
        <pc:cxnChg chg="add del">
          <ac:chgData name="Shabnam Khan (2312156)" userId="41afb4b8-0dae-4c98-b805-1dfd8f5de32c" providerId="ADAL" clId="{A7F7F538-E7FD-0745-BC9A-54035DB6C300}" dt="2025-11-08T15:11:44.373" v="4677" actId="26606"/>
          <ac:cxnSpMkLst>
            <pc:docMk/>
            <pc:sldMk cId="168675204" sldId="262"/>
            <ac:cxnSpMk id="55" creationId="{C8F51B3F-8331-4E4A-AE96-D47B1006EEAD}"/>
          </ac:cxnSpMkLst>
        </pc:cxnChg>
        <pc:cxnChg chg="add">
          <ac:chgData name="Shabnam Khan (2312156)" userId="41afb4b8-0dae-4c98-b805-1dfd8f5de32c" providerId="ADAL" clId="{A7F7F538-E7FD-0745-BC9A-54035DB6C300}" dt="2025-11-09T09:48:42.855" v="5922" actId="26606"/>
          <ac:cxnSpMkLst>
            <pc:docMk/>
            <pc:sldMk cId="168675204" sldId="262"/>
            <ac:cxnSpMk id="6153" creationId="{7EB498BD-8089-4626-91EA-4978EBEF535E}"/>
          </ac:cxnSpMkLst>
        </pc:cxnChg>
      </pc:sldChg>
      <pc:sldChg chg="modSp del mod">
        <pc:chgData name="Shabnam Khan (2312156)" userId="41afb4b8-0dae-4c98-b805-1dfd8f5de32c" providerId="ADAL" clId="{A7F7F538-E7FD-0745-BC9A-54035DB6C300}" dt="2025-11-07T21:31:24.660" v="1584" actId="2696"/>
        <pc:sldMkLst>
          <pc:docMk/>
          <pc:sldMk cId="1535448168" sldId="263"/>
        </pc:sldMkLst>
        <pc:spChg chg="mod">
          <ac:chgData name="Shabnam Khan (2312156)" userId="41afb4b8-0dae-4c98-b805-1dfd8f5de32c" providerId="ADAL" clId="{A7F7F538-E7FD-0745-BC9A-54035DB6C300}" dt="2025-11-07T21:25:07.460" v="1500" actId="20577"/>
          <ac:spMkLst>
            <pc:docMk/>
            <pc:sldMk cId="1535448168" sldId="263"/>
            <ac:spMk id="2" creationId="{E5BD9D91-EC28-2D42-AB7A-178A30A94B08}"/>
          </ac:spMkLst>
        </pc:spChg>
        <pc:spChg chg="mod">
          <ac:chgData name="Shabnam Khan (2312156)" userId="41afb4b8-0dae-4c98-b805-1dfd8f5de32c" providerId="ADAL" clId="{A7F7F538-E7FD-0745-BC9A-54035DB6C300}" dt="2025-11-05T20:47:27.738" v="789" actId="27636"/>
          <ac:spMkLst>
            <pc:docMk/>
            <pc:sldMk cId="1535448168" sldId="263"/>
            <ac:spMk id="3" creationId="{95FC41DB-98EC-8F43-9599-58FB5F487E63}"/>
          </ac:spMkLst>
        </pc:spChg>
      </pc:sldChg>
      <pc:sldChg chg="addSp delSp modSp mod setBg setClrOvrMap">
        <pc:chgData name="Shabnam Khan (2312156)" userId="41afb4b8-0dae-4c98-b805-1dfd8f5de32c" providerId="ADAL" clId="{A7F7F538-E7FD-0745-BC9A-54035DB6C300}" dt="2025-11-09T09:49:49.053" v="5925" actId="767"/>
        <pc:sldMkLst>
          <pc:docMk/>
          <pc:sldMk cId="1193503730" sldId="264"/>
        </pc:sldMkLst>
        <pc:spChg chg="mod">
          <ac:chgData name="Shabnam Khan (2312156)" userId="41afb4b8-0dae-4c98-b805-1dfd8f5de32c" providerId="ADAL" clId="{A7F7F538-E7FD-0745-BC9A-54035DB6C300}" dt="2025-11-08T15:24:29.934" v="4711" actId="26606"/>
          <ac:spMkLst>
            <pc:docMk/>
            <pc:sldMk cId="1193503730" sldId="264"/>
            <ac:spMk id="2" creationId="{17729930-0463-B14C-B9CF-8DDA7811FACA}"/>
          </ac:spMkLst>
        </pc:spChg>
        <pc:spChg chg="add del mod">
          <ac:chgData name="Shabnam Khan (2312156)" userId="41afb4b8-0dae-4c98-b805-1dfd8f5de32c" providerId="ADAL" clId="{A7F7F538-E7FD-0745-BC9A-54035DB6C300}" dt="2025-11-08T09:12:30.274" v="3157" actId="26606"/>
          <ac:spMkLst>
            <pc:docMk/>
            <pc:sldMk cId="1193503730" sldId="264"/>
            <ac:spMk id="3" creationId="{F06A7100-83BC-E24B-BC27-5939A7B0E8C0}"/>
          </ac:spMkLst>
        </pc:spChg>
        <pc:spChg chg="add del mod">
          <ac:chgData name="Shabnam Khan (2312156)" userId="41afb4b8-0dae-4c98-b805-1dfd8f5de32c" providerId="ADAL" clId="{A7F7F538-E7FD-0745-BC9A-54035DB6C300}" dt="2025-11-09T09:49:49.053" v="5925" actId="767"/>
          <ac:spMkLst>
            <pc:docMk/>
            <pc:sldMk cId="1193503730" sldId="264"/>
            <ac:spMk id="4" creationId="{04E842DE-DB05-5743-9074-9FC480B4F39D}"/>
          </ac:spMkLst>
        </pc:spChg>
        <pc:spChg chg="add del">
          <ac:chgData name="Shabnam Khan (2312156)" userId="41afb4b8-0dae-4c98-b805-1dfd8f5de32c" providerId="ADAL" clId="{A7F7F538-E7FD-0745-BC9A-54035DB6C300}" dt="2025-11-05T20:50:24.586" v="791" actId="22"/>
          <ac:spMkLst>
            <pc:docMk/>
            <pc:sldMk cId="1193503730" sldId="264"/>
            <ac:spMk id="5" creationId="{D4D0271E-02A0-454A-9F46-D2392868872D}"/>
          </ac:spMkLst>
        </pc:spChg>
        <pc:spChg chg="add del mod">
          <ac:chgData name="Shabnam Khan (2312156)" userId="41afb4b8-0dae-4c98-b805-1dfd8f5de32c" providerId="ADAL" clId="{A7F7F538-E7FD-0745-BC9A-54035DB6C300}" dt="2025-11-05T20:55:30.157" v="859"/>
          <ac:spMkLst>
            <pc:docMk/>
            <pc:sldMk cId="1193503730" sldId="264"/>
            <ac:spMk id="6" creationId="{F75335A0-B31F-7C4A-90A6-3424C3252D2F}"/>
          </ac:spMkLst>
        </pc:spChg>
        <pc:spChg chg="add del">
          <ac:chgData name="Shabnam Khan (2312156)" userId="41afb4b8-0dae-4c98-b805-1dfd8f5de32c" providerId="ADAL" clId="{A7F7F538-E7FD-0745-BC9A-54035DB6C300}" dt="2025-11-08T15:11:52.346" v="4678" actId="26606"/>
          <ac:spMkLst>
            <pc:docMk/>
            <pc:sldMk cId="1193503730" sldId="264"/>
            <ac:spMk id="9" creationId="{9F7D5CDA-D291-4307-BF55-1381FED29634}"/>
          </ac:spMkLst>
        </pc:spChg>
        <pc:spChg chg="add mod">
          <ac:chgData name="Shabnam Khan (2312156)" userId="41afb4b8-0dae-4c98-b805-1dfd8f5de32c" providerId="ADAL" clId="{A7F7F538-E7FD-0745-BC9A-54035DB6C300}" dt="2025-11-08T16:04:18.976" v="4901" actId="20577"/>
          <ac:spMkLst>
            <pc:docMk/>
            <pc:sldMk cId="1193503730" sldId="264"/>
            <ac:spMk id="10" creationId="{F06A7100-83BC-E24B-BC27-5939A7B0E8C0}"/>
          </ac:spMkLst>
        </pc:spChg>
        <pc:spChg chg="add del">
          <ac:chgData name="Shabnam Khan (2312156)" userId="41afb4b8-0dae-4c98-b805-1dfd8f5de32c" providerId="ADAL" clId="{A7F7F538-E7FD-0745-BC9A-54035DB6C300}" dt="2025-11-08T15:24:29.934" v="4711" actId="26606"/>
          <ac:spMkLst>
            <pc:docMk/>
            <pc:sldMk cId="1193503730" sldId="264"/>
            <ac:spMk id="16" creationId="{B6FACB3C-9069-4791-BC5C-0DB7CD19B853}"/>
          </ac:spMkLst>
        </pc:spChg>
        <pc:spChg chg="add del">
          <ac:chgData name="Shabnam Khan (2312156)" userId="41afb4b8-0dae-4c98-b805-1dfd8f5de32c" providerId="ADAL" clId="{A7F7F538-E7FD-0745-BC9A-54035DB6C300}" dt="2025-11-08T15:24:29.934" v="4711" actId="26606"/>
          <ac:spMkLst>
            <pc:docMk/>
            <pc:sldMk cId="1193503730" sldId="264"/>
            <ac:spMk id="18" creationId="{71F2038E-D777-4B76-81DD-DD13EE91B9DD}"/>
          </ac:spMkLst>
        </pc:spChg>
        <pc:spChg chg="add">
          <ac:chgData name="Shabnam Khan (2312156)" userId="41afb4b8-0dae-4c98-b805-1dfd8f5de32c" providerId="ADAL" clId="{A7F7F538-E7FD-0745-BC9A-54035DB6C300}" dt="2025-11-08T15:24:29.934" v="4711" actId="26606"/>
          <ac:spMkLst>
            <pc:docMk/>
            <pc:sldMk cId="1193503730" sldId="264"/>
            <ac:spMk id="29" creationId="{8D1AA55E-40D5-461B-A5A8-4AE8AAB71B08}"/>
          </ac:spMkLst>
        </pc:spChg>
        <pc:spChg chg="add">
          <ac:chgData name="Shabnam Khan (2312156)" userId="41afb4b8-0dae-4c98-b805-1dfd8f5de32c" providerId="ADAL" clId="{A7F7F538-E7FD-0745-BC9A-54035DB6C300}" dt="2025-11-08T15:24:29.934" v="4711" actId="26606"/>
          <ac:spMkLst>
            <pc:docMk/>
            <pc:sldMk cId="1193503730" sldId="264"/>
            <ac:spMk id="33" creationId="{6CB927A4-E432-4310-9CD5-E89FF5063179}"/>
          </ac:spMkLst>
        </pc:spChg>
        <pc:spChg chg="add">
          <ac:chgData name="Shabnam Khan (2312156)" userId="41afb4b8-0dae-4c98-b805-1dfd8f5de32c" providerId="ADAL" clId="{A7F7F538-E7FD-0745-BC9A-54035DB6C300}" dt="2025-11-08T15:24:29.934" v="4711" actId="26606"/>
          <ac:spMkLst>
            <pc:docMk/>
            <pc:sldMk cId="1193503730" sldId="264"/>
            <ac:spMk id="35" creationId="{E3020543-B24B-4EC4-8FFC-8DD88EEA91A8}"/>
          </ac:spMkLst>
        </pc:spChg>
        <pc:grpChg chg="add del">
          <ac:chgData name="Shabnam Khan (2312156)" userId="41afb4b8-0dae-4c98-b805-1dfd8f5de32c" providerId="ADAL" clId="{A7F7F538-E7FD-0745-BC9A-54035DB6C300}" dt="2025-11-08T15:24:29.934" v="4711" actId="26606"/>
          <ac:grpSpMkLst>
            <pc:docMk/>
            <pc:sldMk cId="1193503730" sldId="264"/>
            <ac:grpSpMk id="20" creationId="{DD354807-230F-4402-B1B9-F733A8F1F190}"/>
          </ac:grpSpMkLst>
        </pc:grpChg>
        <pc:graphicFrameChg chg="add del">
          <ac:chgData name="Shabnam Khan (2312156)" userId="41afb4b8-0dae-4c98-b805-1dfd8f5de32c" providerId="ADAL" clId="{A7F7F538-E7FD-0745-BC9A-54035DB6C300}" dt="2025-11-08T09:12:30.264" v="3156" actId="26606"/>
          <ac:graphicFrameMkLst>
            <pc:docMk/>
            <pc:sldMk cId="1193503730" sldId="264"/>
            <ac:graphicFrameMk id="8" creationId="{B600B992-5728-2800-240E-2AD891050FD2}"/>
          </ac:graphicFrameMkLst>
        </pc:graphicFrameChg>
        <pc:picChg chg="add del">
          <ac:chgData name="Shabnam Khan (2312156)" userId="41afb4b8-0dae-4c98-b805-1dfd8f5de32c" providerId="ADAL" clId="{A7F7F538-E7FD-0745-BC9A-54035DB6C300}" dt="2025-11-08T09:12:30.264" v="3156" actId="26606"/>
          <ac:picMkLst>
            <pc:docMk/>
            <pc:sldMk cId="1193503730" sldId="264"/>
            <ac:picMk id="7" creationId="{EBFDECE3-9388-15C8-F1B4-76BE1AA74662}"/>
          </ac:picMkLst>
        </pc:picChg>
        <pc:picChg chg="add mod">
          <ac:chgData name="Shabnam Khan (2312156)" userId="41afb4b8-0dae-4c98-b805-1dfd8f5de32c" providerId="ADAL" clId="{A7F7F538-E7FD-0745-BC9A-54035DB6C300}" dt="2025-11-08T15:24:29.934" v="4711" actId="26606"/>
          <ac:picMkLst>
            <pc:docMk/>
            <pc:sldMk cId="1193503730" sldId="264"/>
            <ac:picMk id="11" creationId="{53DBCCAC-5158-1DB5-75FA-91BEADF01289}"/>
          </ac:picMkLst>
        </pc:picChg>
        <pc:cxnChg chg="add">
          <ac:chgData name="Shabnam Khan (2312156)" userId="41afb4b8-0dae-4c98-b805-1dfd8f5de32c" providerId="ADAL" clId="{A7F7F538-E7FD-0745-BC9A-54035DB6C300}" dt="2025-11-08T15:24:29.934" v="4711" actId="26606"/>
          <ac:cxnSpMkLst>
            <pc:docMk/>
            <pc:sldMk cId="1193503730" sldId="264"/>
            <ac:cxnSpMk id="31" creationId="{7EB498BD-8089-4626-91EA-4978EBEF535E}"/>
          </ac:cxnSpMkLst>
        </pc:cxnChg>
      </pc:sldChg>
      <pc:sldChg chg="addSp delSp modSp mod setBg">
        <pc:chgData name="Shabnam Khan (2312156)" userId="41afb4b8-0dae-4c98-b805-1dfd8f5de32c" providerId="ADAL" clId="{A7F7F538-E7FD-0745-BC9A-54035DB6C300}" dt="2025-11-09T13:54:03.136" v="8773" actId="26606"/>
        <pc:sldMkLst>
          <pc:docMk/>
          <pc:sldMk cId="2538985238" sldId="265"/>
        </pc:sldMkLst>
        <pc:spChg chg="mod">
          <ac:chgData name="Shabnam Khan (2312156)" userId="41afb4b8-0dae-4c98-b805-1dfd8f5de32c" providerId="ADAL" clId="{A7F7F538-E7FD-0745-BC9A-54035DB6C300}" dt="2025-11-09T13:54:03.136" v="8773" actId="26606"/>
          <ac:spMkLst>
            <pc:docMk/>
            <pc:sldMk cId="2538985238" sldId="265"/>
            <ac:spMk id="2" creationId="{1E975940-037C-0340-89C4-8B8FAB11A758}"/>
          </ac:spMkLst>
        </pc:spChg>
        <pc:spChg chg="mod">
          <ac:chgData name="Shabnam Khan (2312156)" userId="41afb4b8-0dae-4c98-b805-1dfd8f5de32c" providerId="ADAL" clId="{A7F7F538-E7FD-0745-BC9A-54035DB6C300}" dt="2025-11-09T13:54:03.136" v="8773" actId="26606"/>
          <ac:spMkLst>
            <pc:docMk/>
            <pc:sldMk cId="2538985238" sldId="265"/>
            <ac:spMk id="3" creationId="{A7C329F2-95B1-5743-BEFA-C69988A821C0}"/>
          </ac:spMkLst>
        </pc:spChg>
        <pc:spChg chg="add del">
          <ac:chgData name="Shabnam Khan (2312156)" userId="41afb4b8-0dae-4c98-b805-1dfd8f5de32c" providerId="ADAL" clId="{A7F7F538-E7FD-0745-BC9A-54035DB6C300}" dt="2025-11-05T21:07:03.865" v="884" actId="22"/>
          <ac:spMkLst>
            <pc:docMk/>
            <pc:sldMk cId="2538985238" sldId="265"/>
            <ac:spMk id="5" creationId="{98CAD26D-33A5-5D44-B11A-B4CE5581FF4C}"/>
          </ac:spMkLst>
        </pc:spChg>
        <pc:spChg chg="add del">
          <ac:chgData name="Shabnam Khan (2312156)" userId="41afb4b8-0dae-4c98-b805-1dfd8f5de32c" providerId="ADAL" clId="{A7F7F538-E7FD-0745-BC9A-54035DB6C300}" dt="2025-11-08T15:12:06.464" v="4679" actId="26606"/>
          <ac:spMkLst>
            <pc:docMk/>
            <pc:sldMk cId="2538985238" sldId="265"/>
            <ac:spMk id="9" creationId="{9F7D5CDA-D291-4307-BF55-1381FED29634}"/>
          </ac:spMkLst>
        </pc:spChg>
        <pc:spChg chg="add del">
          <ac:chgData name="Shabnam Khan (2312156)" userId="41afb4b8-0dae-4c98-b805-1dfd8f5de32c" providerId="ADAL" clId="{A7F7F538-E7FD-0745-BC9A-54035DB6C300}" dt="2025-11-08T15:24:46.529" v="4716" actId="26606"/>
          <ac:spMkLst>
            <pc:docMk/>
            <pc:sldMk cId="2538985238" sldId="265"/>
            <ac:spMk id="14" creationId="{B6FACB3C-9069-4791-BC5C-0DB7CD19B853}"/>
          </ac:spMkLst>
        </pc:spChg>
        <pc:spChg chg="add del">
          <ac:chgData name="Shabnam Khan (2312156)" userId="41afb4b8-0dae-4c98-b805-1dfd8f5de32c" providerId="ADAL" clId="{A7F7F538-E7FD-0745-BC9A-54035DB6C300}" dt="2025-11-08T15:24:46.529" v="4716" actId="26606"/>
          <ac:spMkLst>
            <pc:docMk/>
            <pc:sldMk cId="2538985238" sldId="265"/>
            <ac:spMk id="16" creationId="{71F2038E-D777-4B76-81DD-DD13EE91B9DD}"/>
          </ac:spMkLst>
        </pc:spChg>
        <pc:spChg chg="add del">
          <ac:chgData name="Shabnam Khan (2312156)" userId="41afb4b8-0dae-4c98-b805-1dfd8f5de32c" providerId="ADAL" clId="{A7F7F538-E7FD-0745-BC9A-54035DB6C300}" dt="2025-11-08T15:24:43.621" v="4713" actId="26606"/>
          <ac:spMkLst>
            <pc:docMk/>
            <pc:sldMk cId="2538985238" sldId="265"/>
            <ac:spMk id="27" creationId="{8D1AA55E-40D5-461B-A5A8-4AE8AAB71B08}"/>
          </ac:spMkLst>
        </pc:spChg>
        <pc:spChg chg="add del">
          <ac:chgData name="Shabnam Khan (2312156)" userId="41afb4b8-0dae-4c98-b805-1dfd8f5de32c" providerId="ADAL" clId="{A7F7F538-E7FD-0745-BC9A-54035DB6C300}" dt="2025-11-08T15:24:43.621" v="4713" actId="26606"/>
          <ac:spMkLst>
            <pc:docMk/>
            <pc:sldMk cId="2538985238" sldId="265"/>
            <ac:spMk id="31" creationId="{6CB927A4-E432-4310-9CD5-E89FF5063179}"/>
          </ac:spMkLst>
        </pc:spChg>
        <pc:spChg chg="add del">
          <ac:chgData name="Shabnam Khan (2312156)" userId="41afb4b8-0dae-4c98-b805-1dfd8f5de32c" providerId="ADAL" clId="{A7F7F538-E7FD-0745-BC9A-54035DB6C300}" dt="2025-11-08T15:24:43.621" v="4713" actId="26606"/>
          <ac:spMkLst>
            <pc:docMk/>
            <pc:sldMk cId="2538985238" sldId="265"/>
            <ac:spMk id="33" creationId="{E3020543-B24B-4EC4-8FFC-8DD88EEA91A8}"/>
          </ac:spMkLst>
        </pc:spChg>
        <pc:spChg chg="add del">
          <ac:chgData name="Shabnam Khan (2312156)" userId="41afb4b8-0dae-4c98-b805-1dfd8f5de32c" providerId="ADAL" clId="{A7F7F538-E7FD-0745-BC9A-54035DB6C300}" dt="2025-11-08T15:24:46.516" v="4715" actId="26606"/>
          <ac:spMkLst>
            <pc:docMk/>
            <pc:sldMk cId="2538985238" sldId="265"/>
            <ac:spMk id="35" creationId="{8D1AA55E-40D5-461B-A5A8-4AE8AAB71B08}"/>
          </ac:spMkLst>
        </pc:spChg>
        <pc:spChg chg="add del">
          <ac:chgData name="Shabnam Khan (2312156)" userId="41afb4b8-0dae-4c98-b805-1dfd8f5de32c" providerId="ADAL" clId="{A7F7F538-E7FD-0745-BC9A-54035DB6C300}" dt="2025-11-08T15:24:46.516" v="4715" actId="26606"/>
          <ac:spMkLst>
            <pc:docMk/>
            <pc:sldMk cId="2538985238" sldId="265"/>
            <ac:spMk id="37" creationId="{6CB927A4-E432-4310-9CD5-E89FF5063179}"/>
          </ac:spMkLst>
        </pc:spChg>
        <pc:spChg chg="add del">
          <ac:chgData name="Shabnam Khan (2312156)" userId="41afb4b8-0dae-4c98-b805-1dfd8f5de32c" providerId="ADAL" clId="{A7F7F538-E7FD-0745-BC9A-54035DB6C300}" dt="2025-11-08T15:24:46.516" v="4715" actId="26606"/>
          <ac:spMkLst>
            <pc:docMk/>
            <pc:sldMk cId="2538985238" sldId="265"/>
            <ac:spMk id="38" creationId="{E3020543-B24B-4EC4-8FFC-8DD88EEA91A8}"/>
          </ac:spMkLst>
        </pc:spChg>
        <pc:spChg chg="add del">
          <ac:chgData name="Shabnam Khan (2312156)" userId="41afb4b8-0dae-4c98-b805-1dfd8f5de32c" providerId="ADAL" clId="{A7F7F538-E7FD-0745-BC9A-54035DB6C300}" dt="2025-11-09T13:54:03.136" v="8773" actId="26606"/>
          <ac:spMkLst>
            <pc:docMk/>
            <pc:sldMk cId="2538985238" sldId="265"/>
            <ac:spMk id="40" creationId="{8D1AA55E-40D5-461B-A5A8-4AE8AAB71B08}"/>
          </ac:spMkLst>
        </pc:spChg>
        <pc:spChg chg="add del">
          <ac:chgData name="Shabnam Khan (2312156)" userId="41afb4b8-0dae-4c98-b805-1dfd8f5de32c" providerId="ADAL" clId="{A7F7F538-E7FD-0745-BC9A-54035DB6C300}" dt="2025-11-09T13:54:03.136" v="8773" actId="26606"/>
          <ac:spMkLst>
            <pc:docMk/>
            <pc:sldMk cId="2538985238" sldId="265"/>
            <ac:spMk id="42" creationId="{6CB927A4-E432-4310-9CD5-E89FF5063179}"/>
          </ac:spMkLst>
        </pc:spChg>
        <pc:spChg chg="add del">
          <ac:chgData name="Shabnam Khan (2312156)" userId="41afb4b8-0dae-4c98-b805-1dfd8f5de32c" providerId="ADAL" clId="{A7F7F538-E7FD-0745-BC9A-54035DB6C300}" dt="2025-11-09T13:54:03.136" v="8773" actId="26606"/>
          <ac:spMkLst>
            <pc:docMk/>
            <pc:sldMk cId="2538985238" sldId="265"/>
            <ac:spMk id="43" creationId="{E3020543-B24B-4EC4-8FFC-8DD88EEA91A8}"/>
          </ac:spMkLst>
        </pc:spChg>
        <pc:spChg chg="add del">
          <ac:chgData name="Shabnam Khan (2312156)" userId="41afb4b8-0dae-4c98-b805-1dfd8f5de32c" providerId="ADAL" clId="{A7F7F538-E7FD-0745-BC9A-54035DB6C300}" dt="2025-11-09T13:54:03.118" v="8772" actId="26606"/>
          <ac:spMkLst>
            <pc:docMk/>
            <pc:sldMk cId="2538985238" sldId="265"/>
            <ac:spMk id="48" creationId="{8D1AA55E-40D5-461B-A5A8-4AE8AAB71B08}"/>
          </ac:spMkLst>
        </pc:spChg>
        <pc:spChg chg="add del">
          <ac:chgData name="Shabnam Khan (2312156)" userId="41afb4b8-0dae-4c98-b805-1dfd8f5de32c" providerId="ADAL" clId="{A7F7F538-E7FD-0745-BC9A-54035DB6C300}" dt="2025-11-09T13:54:03.118" v="8772" actId="26606"/>
          <ac:spMkLst>
            <pc:docMk/>
            <pc:sldMk cId="2538985238" sldId="265"/>
            <ac:spMk id="52" creationId="{6CB927A4-E432-4310-9CD5-E89FF5063179}"/>
          </ac:spMkLst>
        </pc:spChg>
        <pc:spChg chg="add del">
          <ac:chgData name="Shabnam Khan (2312156)" userId="41afb4b8-0dae-4c98-b805-1dfd8f5de32c" providerId="ADAL" clId="{A7F7F538-E7FD-0745-BC9A-54035DB6C300}" dt="2025-11-09T13:54:03.118" v="8772" actId="26606"/>
          <ac:spMkLst>
            <pc:docMk/>
            <pc:sldMk cId="2538985238" sldId="265"/>
            <ac:spMk id="54" creationId="{E3020543-B24B-4EC4-8FFC-8DD88EEA91A8}"/>
          </ac:spMkLst>
        </pc:spChg>
        <pc:spChg chg="add">
          <ac:chgData name="Shabnam Khan (2312156)" userId="41afb4b8-0dae-4c98-b805-1dfd8f5de32c" providerId="ADAL" clId="{A7F7F538-E7FD-0745-BC9A-54035DB6C300}" dt="2025-11-09T13:54:03.136" v="8773" actId="26606"/>
          <ac:spMkLst>
            <pc:docMk/>
            <pc:sldMk cId="2538985238" sldId="265"/>
            <ac:spMk id="57" creationId="{1CD81A2A-6ED4-4EF4-A14C-912D31E14800}"/>
          </ac:spMkLst>
        </pc:spChg>
        <pc:spChg chg="add">
          <ac:chgData name="Shabnam Khan (2312156)" userId="41afb4b8-0dae-4c98-b805-1dfd8f5de32c" providerId="ADAL" clId="{A7F7F538-E7FD-0745-BC9A-54035DB6C300}" dt="2025-11-09T13:54:03.136" v="8773" actId="26606"/>
          <ac:spMkLst>
            <pc:docMk/>
            <pc:sldMk cId="2538985238" sldId="265"/>
            <ac:spMk id="58" creationId="{B91ECDA9-56DC-4270-8F33-01C5637B8CEB}"/>
          </ac:spMkLst>
        </pc:spChg>
        <pc:spChg chg="add">
          <ac:chgData name="Shabnam Khan (2312156)" userId="41afb4b8-0dae-4c98-b805-1dfd8f5de32c" providerId="ADAL" clId="{A7F7F538-E7FD-0745-BC9A-54035DB6C300}" dt="2025-11-09T13:54:03.136" v="8773" actId="26606"/>
          <ac:spMkLst>
            <pc:docMk/>
            <pc:sldMk cId="2538985238" sldId="265"/>
            <ac:spMk id="59" creationId="{1661932C-CA15-4E17-B115-FAE7CBEE4789}"/>
          </ac:spMkLst>
        </pc:spChg>
        <pc:spChg chg="add">
          <ac:chgData name="Shabnam Khan (2312156)" userId="41afb4b8-0dae-4c98-b805-1dfd8f5de32c" providerId="ADAL" clId="{A7F7F538-E7FD-0745-BC9A-54035DB6C300}" dt="2025-11-09T13:54:03.136" v="8773" actId="26606"/>
          <ac:spMkLst>
            <pc:docMk/>
            <pc:sldMk cId="2538985238" sldId="265"/>
            <ac:spMk id="60" creationId="{75F47824-961D-465D-84F9-EAE11BC6173B}"/>
          </ac:spMkLst>
        </pc:spChg>
        <pc:spChg chg="add">
          <ac:chgData name="Shabnam Khan (2312156)" userId="41afb4b8-0dae-4c98-b805-1dfd8f5de32c" providerId="ADAL" clId="{A7F7F538-E7FD-0745-BC9A-54035DB6C300}" dt="2025-11-09T13:54:03.136" v="8773" actId="26606"/>
          <ac:spMkLst>
            <pc:docMk/>
            <pc:sldMk cId="2538985238" sldId="265"/>
            <ac:spMk id="61" creationId="{8590ADD5-9383-4D3D-9047-3DA2593CCB5D}"/>
          </ac:spMkLst>
        </pc:spChg>
        <pc:spChg chg="add">
          <ac:chgData name="Shabnam Khan (2312156)" userId="41afb4b8-0dae-4c98-b805-1dfd8f5de32c" providerId="ADAL" clId="{A7F7F538-E7FD-0745-BC9A-54035DB6C300}" dt="2025-11-09T13:54:03.136" v="8773" actId="26606"/>
          <ac:spMkLst>
            <pc:docMk/>
            <pc:sldMk cId="2538985238" sldId="265"/>
            <ac:spMk id="62" creationId="{FEC9DA3E-C1D7-472D-B7C0-F71AE41FBA23}"/>
          </ac:spMkLst>
        </pc:spChg>
        <pc:spChg chg="add">
          <ac:chgData name="Shabnam Khan (2312156)" userId="41afb4b8-0dae-4c98-b805-1dfd8f5de32c" providerId="ADAL" clId="{A7F7F538-E7FD-0745-BC9A-54035DB6C300}" dt="2025-11-09T13:54:03.136" v="8773" actId="26606"/>
          <ac:spMkLst>
            <pc:docMk/>
            <pc:sldMk cId="2538985238" sldId="265"/>
            <ac:spMk id="63" creationId="{DABE3E45-88CF-45D8-8D40-C773324D93F6}"/>
          </ac:spMkLst>
        </pc:spChg>
        <pc:grpChg chg="add del">
          <ac:chgData name="Shabnam Khan (2312156)" userId="41afb4b8-0dae-4c98-b805-1dfd8f5de32c" providerId="ADAL" clId="{A7F7F538-E7FD-0745-BC9A-54035DB6C300}" dt="2025-11-08T15:24:46.529" v="4716" actId="26606"/>
          <ac:grpSpMkLst>
            <pc:docMk/>
            <pc:sldMk cId="2538985238" sldId="265"/>
            <ac:grpSpMk id="18" creationId="{DD354807-230F-4402-B1B9-F733A8F1F190}"/>
          </ac:grpSpMkLst>
        </pc:grpChg>
        <pc:picChg chg="add mod">
          <ac:chgData name="Shabnam Khan (2312156)" userId="41afb4b8-0dae-4c98-b805-1dfd8f5de32c" providerId="ADAL" clId="{A7F7F538-E7FD-0745-BC9A-54035DB6C300}" dt="2025-11-09T13:54:03.136" v="8773" actId="26606"/>
          <ac:picMkLst>
            <pc:docMk/>
            <pc:sldMk cId="2538985238" sldId="265"/>
            <ac:picMk id="6" creationId="{5905846D-D848-F79D-DC0F-308EC404B50E}"/>
          </ac:picMkLst>
        </pc:picChg>
        <pc:cxnChg chg="add del">
          <ac:chgData name="Shabnam Khan (2312156)" userId="41afb4b8-0dae-4c98-b805-1dfd8f5de32c" providerId="ADAL" clId="{A7F7F538-E7FD-0745-BC9A-54035DB6C300}" dt="2025-11-08T15:24:43.621" v="4713" actId="26606"/>
          <ac:cxnSpMkLst>
            <pc:docMk/>
            <pc:sldMk cId="2538985238" sldId="265"/>
            <ac:cxnSpMk id="29" creationId="{7EB498BD-8089-4626-91EA-4978EBEF535E}"/>
          </ac:cxnSpMkLst>
        </pc:cxnChg>
        <pc:cxnChg chg="add del">
          <ac:chgData name="Shabnam Khan (2312156)" userId="41afb4b8-0dae-4c98-b805-1dfd8f5de32c" providerId="ADAL" clId="{A7F7F538-E7FD-0745-BC9A-54035DB6C300}" dt="2025-11-08T15:24:46.516" v="4715" actId="26606"/>
          <ac:cxnSpMkLst>
            <pc:docMk/>
            <pc:sldMk cId="2538985238" sldId="265"/>
            <ac:cxnSpMk id="36" creationId="{7EB498BD-8089-4626-91EA-4978EBEF535E}"/>
          </ac:cxnSpMkLst>
        </pc:cxnChg>
        <pc:cxnChg chg="add del">
          <ac:chgData name="Shabnam Khan (2312156)" userId="41afb4b8-0dae-4c98-b805-1dfd8f5de32c" providerId="ADAL" clId="{A7F7F538-E7FD-0745-BC9A-54035DB6C300}" dt="2025-11-09T13:54:03.136" v="8773" actId="26606"/>
          <ac:cxnSpMkLst>
            <pc:docMk/>
            <pc:sldMk cId="2538985238" sldId="265"/>
            <ac:cxnSpMk id="41" creationId="{7EB498BD-8089-4626-91EA-4978EBEF535E}"/>
          </ac:cxnSpMkLst>
        </pc:cxnChg>
        <pc:cxnChg chg="add del">
          <ac:chgData name="Shabnam Khan (2312156)" userId="41afb4b8-0dae-4c98-b805-1dfd8f5de32c" providerId="ADAL" clId="{A7F7F538-E7FD-0745-BC9A-54035DB6C300}" dt="2025-11-09T13:54:03.118" v="8772" actId="26606"/>
          <ac:cxnSpMkLst>
            <pc:docMk/>
            <pc:sldMk cId="2538985238" sldId="265"/>
            <ac:cxnSpMk id="50" creationId="{7EB498BD-8089-4626-91EA-4978EBEF535E}"/>
          </ac:cxnSpMkLst>
        </pc:cxnChg>
        <pc:cxnChg chg="add">
          <ac:chgData name="Shabnam Khan (2312156)" userId="41afb4b8-0dae-4c98-b805-1dfd8f5de32c" providerId="ADAL" clId="{A7F7F538-E7FD-0745-BC9A-54035DB6C300}" dt="2025-11-09T13:54:03.136" v="8773" actId="26606"/>
          <ac:cxnSpMkLst>
            <pc:docMk/>
            <pc:sldMk cId="2538985238" sldId="265"/>
            <ac:cxnSpMk id="56" creationId="{49CD1692-827B-4C8D-B4A1-134FD04CF45C}"/>
          </ac:cxnSpMkLst>
        </pc:cxnChg>
      </pc:sldChg>
      <pc:sldChg chg="addSp delSp modSp mod">
        <pc:chgData name="Shabnam Khan (2312156)" userId="41afb4b8-0dae-4c98-b805-1dfd8f5de32c" providerId="ADAL" clId="{A7F7F538-E7FD-0745-BC9A-54035DB6C300}" dt="2025-11-09T13:37:24.404" v="8749" actId="20577"/>
        <pc:sldMkLst>
          <pc:docMk/>
          <pc:sldMk cId="2830438722" sldId="266"/>
        </pc:sldMkLst>
        <pc:spChg chg="mod">
          <ac:chgData name="Shabnam Khan (2312156)" userId="41afb4b8-0dae-4c98-b805-1dfd8f5de32c" providerId="ADAL" clId="{A7F7F538-E7FD-0745-BC9A-54035DB6C300}" dt="2025-11-07T23:59:40.511" v="2811" actId="14100"/>
          <ac:spMkLst>
            <pc:docMk/>
            <pc:sldMk cId="2830438722" sldId="266"/>
            <ac:spMk id="2" creationId="{0C760FC3-C4E7-DB44-AF02-E4F468103BFE}"/>
          </ac:spMkLst>
        </pc:spChg>
        <pc:spChg chg="mod">
          <ac:chgData name="Shabnam Khan (2312156)" userId="41afb4b8-0dae-4c98-b805-1dfd8f5de32c" providerId="ADAL" clId="{A7F7F538-E7FD-0745-BC9A-54035DB6C300}" dt="2025-11-09T13:37:24.404" v="8749" actId="20577"/>
          <ac:spMkLst>
            <pc:docMk/>
            <pc:sldMk cId="2830438722" sldId="266"/>
            <ac:spMk id="3" creationId="{21DDA841-7975-B042-8071-4EE8DCBEF3D9}"/>
          </ac:spMkLst>
        </pc:spChg>
        <pc:spChg chg="add del mod">
          <ac:chgData name="Shabnam Khan (2312156)" userId="41afb4b8-0dae-4c98-b805-1dfd8f5de32c" providerId="ADAL" clId="{A7F7F538-E7FD-0745-BC9A-54035DB6C300}" dt="2025-11-05T20:17:44.154" v="692" actId="22"/>
          <ac:spMkLst>
            <pc:docMk/>
            <pc:sldMk cId="2830438722" sldId="266"/>
            <ac:spMk id="5" creationId="{D0FB8E74-07CA-7C4F-81A3-4B972AFDA26B}"/>
          </ac:spMkLst>
        </pc:spChg>
        <pc:spChg chg="add del">
          <ac:chgData name="Shabnam Khan (2312156)" userId="41afb4b8-0dae-4c98-b805-1dfd8f5de32c" providerId="ADAL" clId="{A7F7F538-E7FD-0745-BC9A-54035DB6C300}" dt="2025-11-05T21:06:46.059" v="882" actId="22"/>
          <ac:spMkLst>
            <pc:docMk/>
            <pc:sldMk cId="2830438722" sldId="266"/>
            <ac:spMk id="7" creationId="{3D7C7077-2FC5-7546-A772-C1AEB96C9231}"/>
          </ac:spMkLst>
        </pc:spChg>
        <pc:picChg chg="add del">
          <ac:chgData name="Shabnam Khan (2312156)" userId="41afb4b8-0dae-4c98-b805-1dfd8f5de32c" providerId="ADAL" clId="{A7F7F538-E7FD-0745-BC9A-54035DB6C300}" dt="2025-11-09T09:16:55.476" v="5659" actId="478"/>
          <ac:picMkLst>
            <pc:docMk/>
            <pc:sldMk cId="2830438722" sldId="266"/>
            <ac:picMk id="3073" creationId="{ACD0D250-4142-6742-8FCF-4D6FF6E1CA16}"/>
          </ac:picMkLst>
        </pc:picChg>
      </pc:sldChg>
      <pc:sldChg chg="addSp delSp modSp mod setBg">
        <pc:chgData name="Shabnam Khan (2312156)" userId="41afb4b8-0dae-4c98-b805-1dfd8f5de32c" providerId="ADAL" clId="{A7F7F538-E7FD-0745-BC9A-54035DB6C300}" dt="2025-11-09T09:10:48.643" v="5605" actId="27636"/>
        <pc:sldMkLst>
          <pc:docMk/>
          <pc:sldMk cId="3572946137" sldId="267"/>
        </pc:sldMkLst>
        <pc:spChg chg="mod">
          <ac:chgData name="Shabnam Khan (2312156)" userId="41afb4b8-0dae-4c98-b805-1dfd8f5de32c" providerId="ADAL" clId="{A7F7F538-E7FD-0745-BC9A-54035DB6C300}" dt="2025-11-08T09:20:32.967" v="3179" actId="26606"/>
          <ac:spMkLst>
            <pc:docMk/>
            <pc:sldMk cId="3572946137" sldId="267"/>
            <ac:spMk id="2" creationId="{EC977DEB-4C66-9843-B751-DFDD1148E324}"/>
          </ac:spMkLst>
        </pc:spChg>
        <pc:spChg chg="mod">
          <ac:chgData name="Shabnam Khan (2312156)" userId="41afb4b8-0dae-4c98-b805-1dfd8f5de32c" providerId="ADAL" clId="{A7F7F538-E7FD-0745-BC9A-54035DB6C300}" dt="2025-11-09T09:10:48.643" v="5605" actId="27636"/>
          <ac:spMkLst>
            <pc:docMk/>
            <pc:sldMk cId="3572946137" sldId="267"/>
            <ac:spMk id="3" creationId="{8350B280-7EA7-1149-927F-A64053669DD5}"/>
          </ac:spMkLst>
        </pc:spChg>
        <pc:spChg chg="add del">
          <ac:chgData name="Shabnam Khan (2312156)" userId="41afb4b8-0dae-4c98-b805-1dfd8f5de32c" providerId="ADAL" clId="{A7F7F538-E7FD-0745-BC9A-54035DB6C300}" dt="2025-11-05T20:56:11.121" v="862" actId="22"/>
          <ac:spMkLst>
            <pc:docMk/>
            <pc:sldMk cId="3572946137" sldId="267"/>
            <ac:spMk id="5" creationId="{0B551389-2DE4-8948-9A5B-4DCCA4D4B734}"/>
          </ac:spMkLst>
        </pc:spChg>
        <pc:spChg chg="add del">
          <ac:chgData name="Shabnam Khan (2312156)" userId="41afb4b8-0dae-4c98-b805-1dfd8f5de32c" providerId="ADAL" clId="{A7F7F538-E7FD-0745-BC9A-54035DB6C300}" dt="2025-11-08T09:20:32.967" v="3179" actId="26606"/>
          <ac:spMkLst>
            <pc:docMk/>
            <pc:sldMk cId="3572946137" sldId="267"/>
            <ac:spMk id="8" creationId="{C9A36457-A5F4-4103-A443-02581C09185B}"/>
          </ac:spMkLst>
        </pc:spChg>
        <pc:spChg chg="add del">
          <ac:chgData name="Shabnam Khan (2312156)" userId="41afb4b8-0dae-4c98-b805-1dfd8f5de32c" providerId="ADAL" clId="{A7F7F538-E7FD-0745-BC9A-54035DB6C300}" dt="2025-11-08T09:20:32.967" v="3179" actId="26606"/>
          <ac:spMkLst>
            <pc:docMk/>
            <pc:sldMk cId="3572946137" sldId="267"/>
            <ac:spMk id="10" creationId="{DC5FB7E8-B636-40FA-BE8D-48145C0F5C57}"/>
          </ac:spMkLst>
        </pc:spChg>
        <pc:spChg chg="add del">
          <ac:chgData name="Shabnam Khan (2312156)" userId="41afb4b8-0dae-4c98-b805-1dfd8f5de32c" providerId="ADAL" clId="{A7F7F538-E7FD-0745-BC9A-54035DB6C300}" dt="2025-11-08T09:20:32.967" v="3179" actId="26606"/>
          <ac:spMkLst>
            <pc:docMk/>
            <pc:sldMk cId="3572946137" sldId="267"/>
            <ac:spMk id="12" creationId="{142DCE2C-2863-46FA-9BE7-24365A24D9BA}"/>
          </ac:spMkLst>
        </pc:spChg>
      </pc:sldChg>
      <pc:sldChg chg="del">
        <pc:chgData name="Shabnam Khan (2312156)" userId="41afb4b8-0dae-4c98-b805-1dfd8f5de32c" providerId="ADAL" clId="{A7F7F538-E7FD-0745-BC9A-54035DB6C300}" dt="2025-11-07T23:58:20.849" v="2794" actId="2696"/>
        <pc:sldMkLst>
          <pc:docMk/>
          <pc:sldMk cId="1166749872" sldId="268"/>
        </pc:sldMkLst>
      </pc:sldChg>
      <pc:sldChg chg="addSp delSp modSp new del mod setBg">
        <pc:chgData name="Shabnam Khan (2312156)" userId="41afb4b8-0dae-4c98-b805-1dfd8f5de32c" providerId="ADAL" clId="{A7F7F538-E7FD-0745-BC9A-54035DB6C300}" dt="2025-11-08T10:58:19.937" v="3838" actId="2696"/>
        <pc:sldMkLst>
          <pc:docMk/>
          <pc:sldMk cId="1620119621" sldId="269"/>
        </pc:sldMkLst>
        <pc:spChg chg="mod">
          <ac:chgData name="Shabnam Khan (2312156)" userId="41afb4b8-0dae-4c98-b805-1dfd8f5de32c" providerId="ADAL" clId="{A7F7F538-E7FD-0745-BC9A-54035DB6C300}" dt="2025-11-08T09:19:05.099" v="3173" actId="26606"/>
          <ac:spMkLst>
            <pc:docMk/>
            <pc:sldMk cId="1620119621" sldId="269"/>
            <ac:spMk id="2" creationId="{9259325F-7AA1-2F49-AE2A-79EB38E86E7D}"/>
          </ac:spMkLst>
        </pc:spChg>
        <pc:spChg chg="add del mod">
          <ac:chgData name="Shabnam Khan (2312156)" userId="41afb4b8-0dae-4c98-b805-1dfd8f5de32c" providerId="ADAL" clId="{A7F7F538-E7FD-0745-BC9A-54035DB6C300}" dt="2025-11-05T20:26:09.192" v="723" actId="26606"/>
          <ac:spMkLst>
            <pc:docMk/>
            <pc:sldMk cId="1620119621" sldId="269"/>
            <ac:spMk id="3" creationId="{7C5DF589-5E07-CA49-AD53-CF21EE5BEBED}"/>
          </ac:spMkLst>
        </pc:spChg>
        <pc:spChg chg="add del">
          <ac:chgData name="Shabnam Khan (2312156)" userId="41afb4b8-0dae-4c98-b805-1dfd8f5de32c" providerId="ADAL" clId="{A7F7F538-E7FD-0745-BC9A-54035DB6C300}" dt="2025-11-05T20:26:09.180" v="722" actId="26606"/>
          <ac:spMkLst>
            <pc:docMk/>
            <pc:sldMk cId="1620119621" sldId="269"/>
            <ac:spMk id="8" creationId="{DAF1966E-FD40-4A4A-B61B-C4DF7FA05F06}"/>
          </ac:spMkLst>
        </pc:spChg>
        <pc:spChg chg="add del">
          <ac:chgData name="Shabnam Khan (2312156)" userId="41afb4b8-0dae-4c98-b805-1dfd8f5de32c" providerId="ADAL" clId="{A7F7F538-E7FD-0745-BC9A-54035DB6C300}" dt="2025-11-05T20:25:47.827" v="716" actId="26606"/>
          <ac:spMkLst>
            <pc:docMk/>
            <pc:sldMk cId="1620119621" sldId="269"/>
            <ac:spMk id="9" creationId="{7301F447-EEF7-48F5-AF73-7566EE7F64AD}"/>
          </ac:spMkLst>
        </pc:spChg>
        <pc:spChg chg="add del">
          <ac:chgData name="Shabnam Khan (2312156)" userId="41afb4b8-0dae-4c98-b805-1dfd8f5de32c" providerId="ADAL" clId="{A7F7F538-E7FD-0745-BC9A-54035DB6C300}" dt="2025-11-05T20:25:49.250" v="718" actId="26606"/>
          <ac:spMkLst>
            <pc:docMk/>
            <pc:sldMk cId="1620119621" sldId="269"/>
            <ac:spMk id="10" creationId="{B50AB553-2A96-4A92-96F2-93548E096954}"/>
          </ac:spMkLst>
        </pc:spChg>
        <pc:spChg chg="add del">
          <ac:chgData name="Shabnam Khan (2312156)" userId="41afb4b8-0dae-4c98-b805-1dfd8f5de32c" providerId="ADAL" clId="{A7F7F538-E7FD-0745-BC9A-54035DB6C300}" dt="2025-11-05T20:25:47.827" v="716" actId="26606"/>
          <ac:spMkLst>
            <pc:docMk/>
            <pc:sldMk cId="1620119621" sldId="269"/>
            <ac:spMk id="11" creationId="{F7117410-A2A4-4085-9ADC-46744551DBDE}"/>
          </ac:spMkLst>
        </pc:spChg>
        <pc:spChg chg="add del">
          <ac:chgData name="Shabnam Khan (2312156)" userId="41afb4b8-0dae-4c98-b805-1dfd8f5de32c" providerId="ADAL" clId="{A7F7F538-E7FD-0745-BC9A-54035DB6C300}" dt="2025-11-05T20:26:09.180" v="722" actId="26606"/>
          <ac:spMkLst>
            <pc:docMk/>
            <pc:sldMk cId="1620119621" sldId="269"/>
            <ac:spMk id="12" creationId="{8E0105E7-23DB-4CF2-8258-FF47C7620F6E}"/>
          </ac:spMkLst>
        </pc:spChg>
        <pc:spChg chg="add del">
          <ac:chgData name="Shabnam Khan (2312156)" userId="41afb4b8-0dae-4c98-b805-1dfd8f5de32c" providerId="ADAL" clId="{A7F7F538-E7FD-0745-BC9A-54035DB6C300}" dt="2025-11-05T20:25:47.827" v="716" actId="26606"/>
          <ac:spMkLst>
            <pc:docMk/>
            <pc:sldMk cId="1620119621" sldId="269"/>
            <ac:spMk id="13" creationId="{99F74EB5-E547-4FB4-95F5-BCC788F3C4A0}"/>
          </ac:spMkLst>
        </pc:spChg>
        <pc:spChg chg="add del">
          <ac:chgData name="Shabnam Khan (2312156)" userId="41afb4b8-0dae-4c98-b805-1dfd8f5de32c" providerId="ADAL" clId="{A7F7F538-E7FD-0745-BC9A-54035DB6C300}" dt="2025-11-05T20:26:09.180" v="722" actId="26606"/>
          <ac:spMkLst>
            <pc:docMk/>
            <pc:sldMk cId="1620119621" sldId="269"/>
            <ac:spMk id="14" creationId="{074B4F7D-14B2-478B-8BF5-01E4E0C5D263}"/>
          </ac:spMkLst>
        </pc:spChg>
        <pc:spChg chg="add del">
          <ac:chgData name="Shabnam Khan (2312156)" userId="41afb4b8-0dae-4c98-b805-1dfd8f5de32c" providerId="ADAL" clId="{A7F7F538-E7FD-0745-BC9A-54035DB6C300}" dt="2025-11-05T21:00:59.121" v="880" actId="26606"/>
          <ac:spMkLst>
            <pc:docMk/>
            <pc:sldMk cId="1620119621" sldId="269"/>
            <ac:spMk id="16" creationId="{53E5B1A8-3AC9-4BD1-9BBC-78CA94F2D1BA}"/>
          </ac:spMkLst>
        </pc:spChg>
        <pc:spChg chg="add del">
          <ac:chgData name="Shabnam Khan (2312156)" userId="41afb4b8-0dae-4c98-b805-1dfd8f5de32c" providerId="ADAL" clId="{A7F7F538-E7FD-0745-BC9A-54035DB6C300}" dt="2025-11-05T20:25:53.226" v="720" actId="26606"/>
          <ac:spMkLst>
            <pc:docMk/>
            <pc:sldMk cId="1620119621" sldId="269"/>
            <ac:spMk id="17" creationId="{7301F447-EEF7-48F5-AF73-7566EE7F64AD}"/>
          </ac:spMkLst>
        </pc:spChg>
        <pc:spChg chg="add del">
          <ac:chgData name="Shabnam Khan (2312156)" userId="41afb4b8-0dae-4c98-b805-1dfd8f5de32c" providerId="ADAL" clId="{A7F7F538-E7FD-0745-BC9A-54035DB6C300}" dt="2025-11-05T20:25:53.226" v="720" actId="26606"/>
          <ac:spMkLst>
            <pc:docMk/>
            <pc:sldMk cId="1620119621" sldId="269"/>
            <ac:spMk id="18" creationId="{F7117410-A2A4-4085-9ADC-46744551DBDE}"/>
          </ac:spMkLst>
        </pc:spChg>
        <pc:spChg chg="add del">
          <ac:chgData name="Shabnam Khan (2312156)" userId="41afb4b8-0dae-4c98-b805-1dfd8f5de32c" providerId="ADAL" clId="{A7F7F538-E7FD-0745-BC9A-54035DB6C300}" dt="2025-11-05T20:25:53.226" v="720" actId="26606"/>
          <ac:spMkLst>
            <pc:docMk/>
            <pc:sldMk cId="1620119621" sldId="269"/>
            <ac:spMk id="19" creationId="{99F74EB5-E547-4FB4-95F5-BCC788F3C4A0}"/>
          </ac:spMkLst>
        </pc:spChg>
        <pc:spChg chg="add del">
          <ac:chgData name="Shabnam Khan (2312156)" userId="41afb4b8-0dae-4c98-b805-1dfd8f5de32c" providerId="ADAL" clId="{A7F7F538-E7FD-0745-BC9A-54035DB6C300}" dt="2025-11-05T20:26:09.180" v="722" actId="26606"/>
          <ac:spMkLst>
            <pc:docMk/>
            <pc:sldMk cId="1620119621" sldId="269"/>
            <ac:spMk id="22" creationId="{047BFA19-D45E-416B-A404-7AF2F3F27017}"/>
          </ac:spMkLst>
        </pc:spChg>
        <pc:spChg chg="add del">
          <ac:chgData name="Shabnam Khan (2312156)" userId="41afb4b8-0dae-4c98-b805-1dfd8f5de32c" providerId="ADAL" clId="{A7F7F538-E7FD-0745-BC9A-54035DB6C300}" dt="2025-11-05T20:26:09.180" v="722" actId="26606"/>
          <ac:spMkLst>
            <pc:docMk/>
            <pc:sldMk cId="1620119621" sldId="269"/>
            <ac:spMk id="23" creationId="{7C5DF589-5E07-CA49-AD53-CF21EE5BEBED}"/>
          </ac:spMkLst>
        </pc:spChg>
        <pc:spChg chg="add del">
          <ac:chgData name="Shabnam Khan (2312156)" userId="41afb4b8-0dae-4c98-b805-1dfd8f5de32c" providerId="ADAL" clId="{A7F7F538-E7FD-0745-BC9A-54035DB6C300}" dt="2025-11-05T21:00:59.121" v="880" actId="26606"/>
          <ac:spMkLst>
            <pc:docMk/>
            <pc:sldMk cId="1620119621" sldId="269"/>
            <ac:spMk id="25" creationId="{1B15ED52-F352-441B-82BF-E0EA34836D08}"/>
          </ac:spMkLst>
        </pc:spChg>
        <pc:spChg chg="add del">
          <ac:chgData name="Shabnam Khan (2312156)" userId="41afb4b8-0dae-4c98-b805-1dfd8f5de32c" providerId="ADAL" clId="{A7F7F538-E7FD-0745-BC9A-54035DB6C300}" dt="2025-11-05T21:00:59.121" v="880" actId="26606"/>
          <ac:spMkLst>
            <pc:docMk/>
            <pc:sldMk cId="1620119621" sldId="269"/>
            <ac:spMk id="26" creationId="{3B2E3793-BFE6-45A2-9B7B-E18844431C99}"/>
          </ac:spMkLst>
        </pc:spChg>
        <pc:spChg chg="add del">
          <ac:chgData name="Shabnam Khan (2312156)" userId="41afb4b8-0dae-4c98-b805-1dfd8f5de32c" providerId="ADAL" clId="{A7F7F538-E7FD-0745-BC9A-54035DB6C300}" dt="2025-11-05T21:00:59.121" v="880" actId="26606"/>
          <ac:spMkLst>
            <pc:docMk/>
            <pc:sldMk cId="1620119621" sldId="269"/>
            <ac:spMk id="27" creationId="{BC4C4868-CB8F-4AF9-9CDB-8108F2C19B67}"/>
          </ac:spMkLst>
        </pc:spChg>
        <pc:spChg chg="add del">
          <ac:chgData name="Shabnam Khan (2312156)" userId="41afb4b8-0dae-4c98-b805-1dfd8f5de32c" providerId="ADAL" clId="{A7F7F538-E7FD-0745-BC9A-54035DB6C300}" dt="2025-11-05T21:00:59.121" v="880" actId="26606"/>
          <ac:spMkLst>
            <pc:docMk/>
            <pc:sldMk cId="1620119621" sldId="269"/>
            <ac:spMk id="28" creationId="{375E0459-6403-40CD-989D-56A4407CA12E}"/>
          </ac:spMkLst>
        </pc:spChg>
        <pc:spChg chg="add del mod">
          <ac:chgData name="Shabnam Khan (2312156)" userId="41afb4b8-0dae-4c98-b805-1dfd8f5de32c" providerId="ADAL" clId="{A7F7F538-E7FD-0745-BC9A-54035DB6C300}" dt="2025-11-08T09:10:35.841" v="3141" actId="26606"/>
          <ac:spMkLst>
            <pc:docMk/>
            <pc:sldMk cId="1620119621" sldId="269"/>
            <ac:spMk id="29" creationId="{7C5DF589-5E07-CA49-AD53-CF21EE5BEBED}"/>
          </ac:spMkLst>
        </pc:spChg>
        <pc:spChg chg="add del">
          <ac:chgData name="Shabnam Khan (2312156)" userId="41afb4b8-0dae-4c98-b805-1dfd8f5de32c" providerId="ADAL" clId="{A7F7F538-E7FD-0745-BC9A-54035DB6C300}" dt="2025-11-08T09:10:35.841" v="3141" actId="26606"/>
          <ac:spMkLst>
            <pc:docMk/>
            <pc:sldMk cId="1620119621" sldId="269"/>
            <ac:spMk id="34" creationId="{1B15ED52-F352-441B-82BF-E0EA34836D08}"/>
          </ac:spMkLst>
        </pc:spChg>
        <pc:spChg chg="add del">
          <ac:chgData name="Shabnam Khan (2312156)" userId="41afb4b8-0dae-4c98-b805-1dfd8f5de32c" providerId="ADAL" clId="{A7F7F538-E7FD-0745-BC9A-54035DB6C300}" dt="2025-11-08T09:10:35.841" v="3141" actId="26606"/>
          <ac:spMkLst>
            <pc:docMk/>
            <pc:sldMk cId="1620119621" sldId="269"/>
            <ac:spMk id="36" creationId="{3B2E3793-BFE6-45A2-9B7B-E18844431C99}"/>
          </ac:spMkLst>
        </pc:spChg>
        <pc:spChg chg="add del">
          <ac:chgData name="Shabnam Khan (2312156)" userId="41afb4b8-0dae-4c98-b805-1dfd8f5de32c" providerId="ADAL" clId="{A7F7F538-E7FD-0745-BC9A-54035DB6C300}" dt="2025-11-08T09:10:35.841" v="3141" actId="26606"/>
          <ac:spMkLst>
            <pc:docMk/>
            <pc:sldMk cId="1620119621" sldId="269"/>
            <ac:spMk id="38" creationId="{BC4C4868-CB8F-4AF9-9CDB-8108F2C19B67}"/>
          </ac:spMkLst>
        </pc:spChg>
        <pc:spChg chg="add del">
          <ac:chgData name="Shabnam Khan (2312156)" userId="41afb4b8-0dae-4c98-b805-1dfd8f5de32c" providerId="ADAL" clId="{A7F7F538-E7FD-0745-BC9A-54035DB6C300}" dt="2025-11-08T09:10:35.841" v="3141" actId="26606"/>
          <ac:spMkLst>
            <pc:docMk/>
            <pc:sldMk cId="1620119621" sldId="269"/>
            <ac:spMk id="40" creationId="{375E0459-6403-40CD-989D-56A4407CA12E}"/>
          </ac:spMkLst>
        </pc:spChg>
        <pc:spChg chg="add del">
          <ac:chgData name="Shabnam Khan (2312156)" userId="41afb4b8-0dae-4c98-b805-1dfd8f5de32c" providerId="ADAL" clId="{A7F7F538-E7FD-0745-BC9A-54035DB6C300}" dt="2025-11-08T09:10:35.841" v="3141" actId="26606"/>
          <ac:spMkLst>
            <pc:docMk/>
            <pc:sldMk cId="1620119621" sldId="269"/>
            <ac:spMk id="42" creationId="{53E5B1A8-3AC9-4BD1-9BBC-78CA94F2D1BA}"/>
          </ac:spMkLst>
        </pc:spChg>
        <pc:spChg chg="add del">
          <ac:chgData name="Shabnam Khan (2312156)" userId="41afb4b8-0dae-4c98-b805-1dfd8f5de32c" providerId="ADAL" clId="{A7F7F538-E7FD-0745-BC9A-54035DB6C300}" dt="2025-11-08T09:10:14.285" v="3128" actId="26606"/>
          <ac:spMkLst>
            <pc:docMk/>
            <pc:sldMk cId="1620119621" sldId="269"/>
            <ac:spMk id="48" creationId="{BACC6370-2D7E-4714-9D71-7542949D7D5D}"/>
          </ac:spMkLst>
        </pc:spChg>
        <pc:spChg chg="add del">
          <ac:chgData name="Shabnam Khan (2312156)" userId="41afb4b8-0dae-4c98-b805-1dfd8f5de32c" providerId="ADAL" clId="{A7F7F538-E7FD-0745-BC9A-54035DB6C300}" dt="2025-11-08T09:10:22.964" v="3130" actId="26606"/>
          <ac:spMkLst>
            <pc:docMk/>
            <pc:sldMk cId="1620119621" sldId="269"/>
            <ac:spMk id="49" creationId="{B50AB553-2A96-4A92-96F2-93548E096954}"/>
          </ac:spMkLst>
        </pc:spChg>
        <pc:spChg chg="add del">
          <ac:chgData name="Shabnam Khan (2312156)" userId="41afb4b8-0dae-4c98-b805-1dfd8f5de32c" providerId="ADAL" clId="{A7F7F538-E7FD-0745-BC9A-54035DB6C300}" dt="2025-11-08T09:10:14.285" v="3128" actId="26606"/>
          <ac:spMkLst>
            <pc:docMk/>
            <pc:sldMk cId="1620119621" sldId="269"/>
            <ac:spMk id="50" creationId="{F68B3F68-107C-434F-AA38-110D5EA91B85}"/>
          </ac:spMkLst>
        </pc:spChg>
        <pc:spChg chg="add del">
          <ac:chgData name="Shabnam Khan (2312156)" userId="41afb4b8-0dae-4c98-b805-1dfd8f5de32c" providerId="ADAL" clId="{A7F7F538-E7FD-0745-BC9A-54035DB6C300}" dt="2025-11-08T09:10:14.285" v="3128" actId="26606"/>
          <ac:spMkLst>
            <pc:docMk/>
            <pc:sldMk cId="1620119621" sldId="269"/>
            <ac:spMk id="52" creationId="{AAD0DBB9-1A4B-4391-81D4-CB19F9AB918A}"/>
          </ac:spMkLst>
        </pc:spChg>
        <pc:spChg chg="add del">
          <ac:chgData name="Shabnam Khan (2312156)" userId="41afb4b8-0dae-4c98-b805-1dfd8f5de32c" providerId="ADAL" clId="{A7F7F538-E7FD-0745-BC9A-54035DB6C300}" dt="2025-11-08T09:10:14.285" v="3128" actId="26606"/>
          <ac:spMkLst>
            <pc:docMk/>
            <pc:sldMk cId="1620119621" sldId="269"/>
            <ac:spMk id="54" creationId="{063BBA22-50EA-4C4D-BE05-F1CE4E63AA56}"/>
          </ac:spMkLst>
        </pc:spChg>
        <pc:spChg chg="add del">
          <ac:chgData name="Shabnam Khan (2312156)" userId="41afb4b8-0dae-4c98-b805-1dfd8f5de32c" providerId="ADAL" clId="{A7F7F538-E7FD-0745-BC9A-54035DB6C300}" dt="2025-11-08T09:10:29.973" v="3132" actId="26606"/>
          <ac:spMkLst>
            <pc:docMk/>
            <pc:sldMk cId="1620119621" sldId="269"/>
            <ac:spMk id="58" creationId="{738F59A4-4431-460D-8E49-6E65C189A566}"/>
          </ac:spMkLst>
        </pc:spChg>
        <pc:spChg chg="add del">
          <ac:chgData name="Shabnam Khan (2312156)" userId="41afb4b8-0dae-4c98-b805-1dfd8f5de32c" providerId="ADAL" clId="{A7F7F538-E7FD-0745-BC9A-54035DB6C300}" dt="2025-11-08T09:10:31.096" v="3134" actId="26606"/>
          <ac:spMkLst>
            <pc:docMk/>
            <pc:sldMk cId="1620119621" sldId="269"/>
            <ac:spMk id="63" creationId="{1B15ED52-F352-441B-82BF-E0EA34836D08}"/>
          </ac:spMkLst>
        </pc:spChg>
        <pc:spChg chg="add del">
          <ac:chgData name="Shabnam Khan (2312156)" userId="41afb4b8-0dae-4c98-b805-1dfd8f5de32c" providerId="ADAL" clId="{A7F7F538-E7FD-0745-BC9A-54035DB6C300}" dt="2025-11-08T09:10:31.096" v="3134" actId="26606"/>
          <ac:spMkLst>
            <pc:docMk/>
            <pc:sldMk cId="1620119621" sldId="269"/>
            <ac:spMk id="64" creationId="{3B2E3793-BFE6-45A2-9B7B-E18844431C99}"/>
          </ac:spMkLst>
        </pc:spChg>
        <pc:spChg chg="add del">
          <ac:chgData name="Shabnam Khan (2312156)" userId="41afb4b8-0dae-4c98-b805-1dfd8f5de32c" providerId="ADAL" clId="{A7F7F538-E7FD-0745-BC9A-54035DB6C300}" dt="2025-11-08T09:10:31.096" v="3134" actId="26606"/>
          <ac:spMkLst>
            <pc:docMk/>
            <pc:sldMk cId="1620119621" sldId="269"/>
            <ac:spMk id="65" creationId="{BC4C4868-CB8F-4AF9-9CDB-8108F2C19B67}"/>
          </ac:spMkLst>
        </pc:spChg>
        <pc:spChg chg="add del">
          <ac:chgData name="Shabnam Khan (2312156)" userId="41afb4b8-0dae-4c98-b805-1dfd8f5de32c" providerId="ADAL" clId="{A7F7F538-E7FD-0745-BC9A-54035DB6C300}" dt="2025-11-08T09:10:31.096" v="3134" actId="26606"/>
          <ac:spMkLst>
            <pc:docMk/>
            <pc:sldMk cId="1620119621" sldId="269"/>
            <ac:spMk id="66" creationId="{375E0459-6403-40CD-989D-56A4407CA12E}"/>
          </ac:spMkLst>
        </pc:spChg>
        <pc:spChg chg="add del">
          <ac:chgData name="Shabnam Khan (2312156)" userId="41afb4b8-0dae-4c98-b805-1dfd8f5de32c" providerId="ADAL" clId="{A7F7F538-E7FD-0745-BC9A-54035DB6C300}" dt="2025-11-08T09:10:31.096" v="3134" actId="26606"/>
          <ac:spMkLst>
            <pc:docMk/>
            <pc:sldMk cId="1620119621" sldId="269"/>
            <ac:spMk id="67" creationId="{53E5B1A8-3AC9-4BD1-9BBC-78CA94F2D1BA}"/>
          </ac:spMkLst>
        </pc:spChg>
        <pc:spChg chg="add del">
          <ac:chgData name="Shabnam Khan (2312156)" userId="41afb4b8-0dae-4c98-b805-1dfd8f5de32c" providerId="ADAL" clId="{A7F7F538-E7FD-0745-BC9A-54035DB6C300}" dt="2025-11-08T09:10:32.097" v="3136" actId="26606"/>
          <ac:spMkLst>
            <pc:docMk/>
            <pc:sldMk cId="1620119621" sldId="269"/>
            <ac:spMk id="70" creationId="{1B15ED52-F352-441B-82BF-E0EA34836D08}"/>
          </ac:spMkLst>
        </pc:spChg>
        <pc:spChg chg="add del">
          <ac:chgData name="Shabnam Khan (2312156)" userId="41afb4b8-0dae-4c98-b805-1dfd8f5de32c" providerId="ADAL" clId="{A7F7F538-E7FD-0745-BC9A-54035DB6C300}" dt="2025-11-08T09:10:32.097" v="3136" actId="26606"/>
          <ac:spMkLst>
            <pc:docMk/>
            <pc:sldMk cId="1620119621" sldId="269"/>
            <ac:spMk id="71" creationId="{3B2E3793-BFE6-45A2-9B7B-E18844431C99}"/>
          </ac:spMkLst>
        </pc:spChg>
        <pc:spChg chg="add del">
          <ac:chgData name="Shabnam Khan (2312156)" userId="41afb4b8-0dae-4c98-b805-1dfd8f5de32c" providerId="ADAL" clId="{A7F7F538-E7FD-0745-BC9A-54035DB6C300}" dt="2025-11-08T09:10:32.097" v="3136" actId="26606"/>
          <ac:spMkLst>
            <pc:docMk/>
            <pc:sldMk cId="1620119621" sldId="269"/>
            <ac:spMk id="72" creationId="{BC4C4868-CB8F-4AF9-9CDB-8108F2C19B67}"/>
          </ac:spMkLst>
        </pc:spChg>
        <pc:spChg chg="add del">
          <ac:chgData name="Shabnam Khan (2312156)" userId="41afb4b8-0dae-4c98-b805-1dfd8f5de32c" providerId="ADAL" clId="{A7F7F538-E7FD-0745-BC9A-54035DB6C300}" dt="2025-11-08T09:10:32.097" v="3136" actId="26606"/>
          <ac:spMkLst>
            <pc:docMk/>
            <pc:sldMk cId="1620119621" sldId="269"/>
            <ac:spMk id="73" creationId="{375E0459-6403-40CD-989D-56A4407CA12E}"/>
          </ac:spMkLst>
        </pc:spChg>
        <pc:spChg chg="add del">
          <ac:chgData name="Shabnam Khan (2312156)" userId="41afb4b8-0dae-4c98-b805-1dfd8f5de32c" providerId="ADAL" clId="{A7F7F538-E7FD-0745-BC9A-54035DB6C300}" dt="2025-11-08T09:10:32.097" v="3136" actId="26606"/>
          <ac:spMkLst>
            <pc:docMk/>
            <pc:sldMk cId="1620119621" sldId="269"/>
            <ac:spMk id="74" creationId="{53E5B1A8-3AC9-4BD1-9BBC-78CA94F2D1BA}"/>
          </ac:spMkLst>
        </pc:spChg>
        <pc:spChg chg="add del">
          <ac:chgData name="Shabnam Khan (2312156)" userId="41afb4b8-0dae-4c98-b805-1dfd8f5de32c" providerId="ADAL" clId="{A7F7F538-E7FD-0745-BC9A-54035DB6C300}" dt="2025-11-08T09:10:34.339" v="3138" actId="26606"/>
          <ac:spMkLst>
            <pc:docMk/>
            <pc:sldMk cId="1620119621" sldId="269"/>
            <ac:spMk id="77" creationId="{1B15ED52-F352-441B-82BF-E0EA34836D08}"/>
          </ac:spMkLst>
        </pc:spChg>
        <pc:spChg chg="add del">
          <ac:chgData name="Shabnam Khan (2312156)" userId="41afb4b8-0dae-4c98-b805-1dfd8f5de32c" providerId="ADAL" clId="{A7F7F538-E7FD-0745-BC9A-54035DB6C300}" dt="2025-11-08T09:10:34.339" v="3138" actId="26606"/>
          <ac:spMkLst>
            <pc:docMk/>
            <pc:sldMk cId="1620119621" sldId="269"/>
            <ac:spMk id="78" creationId="{3B2E3793-BFE6-45A2-9B7B-E18844431C99}"/>
          </ac:spMkLst>
        </pc:spChg>
        <pc:spChg chg="add del">
          <ac:chgData name="Shabnam Khan (2312156)" userId="41afb4b8-0dae-4c98-b805-1dfd8f5de32c" providerId="ADAL" clId="{A7F7F538-E7FD-0745-BC9A-54035DB6C300}" dt="2025-11-08T09:10:34.339" v="3138" actId="26606"/>
          <ac:spMkLst>
            <pc:docMk/>
            <pc:sldMk cId="1620119621" sldId="269"/>
            <ac:spMk id="79" creationId="{BC4C4868-CB8F-4AF9-9CDB-8108F2C19B67}"/>
          </ac:spMkLst>
        </pc:spChg>
        <pc:spChg chg="add del">
          <ac:chgData name="Shabnam Khan (2312156)" userId="41afb4b8-0dae-4c98-b805-1dfd8f5de32c" providerId="ADAL" clId="{A7F7F538-E7FD-0745-BC9A-54035DB6C300}" dt="2025-11-08T09:10:34.339" v="3138" actId="26606"/>
          <ac:spMkLst>
            <pc:docMk/>
            <pc:sldMk cId="1620119621" sldId="269"/>
            <ac:spMk id="80" creationId="{375E0459-6403-40CD-989D-56A4407CA12E}"/>
          </ac:spMkLst>
        </pc:spChg>
        <pc:spChg chg="add del">
          <ac:chgData name="Shabnam Khan (2312156)" userId="41afb4b8-0dae-4c98-b805-1dfd8f5de32c" providerId="ADAL" clId="{A7F7F538-E7FD-0745-BC9A-54035DB6C300}" dt="2025-11-08T09:10:34.339" v="3138" actId="26606"/>
          <ac:spMkLst>
            <pc:docMk/>
            <pc:sldMk cId="1620119621" sldId="269"/>
            <ac:spMk id="81" creationId="{53E5B1A8-3AC9-4BD1-9BBC-78CA94F2D1BA}"/>
          </ac:spMkLst>
        </pc:spChg>
        <pc:spChg chg="add del">
          <ac:chgData name="Shabnam Khan (2312156)" userId="41afb4b8-0dae-4c98-b805-1dfd8f5de32c" providerId="ADAL" clId="{A7F7F538-E7FD-0745-BC9A-54035DB6C300}" dt="2025-11-08T09:10:35.806" v="3140" actId="26606"/>
          <ac:spMkLst>
            <pc:docMk/>
            <pc:sldMk cId="1620119621" sldId="269"/>
            <ac:spMk id="84" creationId="{1B15ED52-F352-441B-82BF-E0EA34836D08}"/>
          </ac:spMkLst>
        </pc:spChg>
        <pc:spChg chg="add del">
          <ac:chgData name="Shabnam Khan (2312156)" userId="41afb4b8-0dae-4c98-b805-1dfd8f5de32c" providerId="ADAL" clId="{A7F7F538-E7FD-0745-BC9A-54035DB6C300}" dt="2025-11-08T09:10:35.806" v="3140" actId="26606"/>
          <ac:spMkLst>
            <pc:docMk/>
            <pc:sldMk cId="1620119621" sldId="269"/>
            <ac:spMk id="85" creationId="{3B2E3793-BFE6-45A2-9B7B-E18844431C99}"/>
          </ac:spMkLst>
        </pc:spChg>
        <pc:spChg chg="add del">
          <ac:chgData name="Shabnam Khan (2312156)" userId="41afb4b8-0dae-4c98-b805-1dfd8f5de32c" providerId="ADAL" clId="{A7F7F538-E7FD-0745-BC9A-54035DB6C300}" dt="2025-11-08T09:10:35.806" v="3140" actId="26606"/>
          <ac:spMkLst>
            <pc:docMk/>
            <pc:sldMk cId="1620119621" sldId="269"/>
            <ac:spMk id="86" creationId="{BC4C4868-CB8F-4AF9-9CDB-8108F2C19B67}"/>
          </ac:spMkLst>
        </pc:spChg>
        <pc:spChg chg="add del">
          <ac:chgData name="Shabnam Khan (2312156)" userId="41afb4b8-0dae-4c98-b805-1dfd8f5de32c" providerId="ADAL" clId="{A7F7F538-E7FD-0745-BC9A-54035DB6C300}" dt="2025-11-08T09:10:35.806" v="3140" actId="26606"/>
          <ac:spMkLst>
            <pc:docMk/>
            <pc:sldMk cId="1620119621" sldId="269"/>
            <ac:spMk id="87" creationId="{375E0459-6403-40CD-989D-56A4407CA12E}"/>
          </ac:spMkLst>
        </pc:spChg>
        <pc:spChg chg="add del">
          <ac:chgData name="Shabnam Khan (2312156)" userId="41afb4b8-0dae-4c98-b805-1dfd8f5de32c" providerId="ADAL" clId="{A7F7F538-E7FD-0745-BC9A-54035DB6C300}" dt="2025-11-08T09:10:35.806" v="3140" actId="26606"/>
          <ac:spMkLst>
            <pc:docMk/>
            <pc:sldMk cId="1620119621" sldId="269"/>
            <ac:spMk id="88" creationId="{53E5B1A8-3AC9-4BD1-9BBC-78CA94F2D1BA}"/>
          </ac:spMkLst>
        </pc:spChg>
        <pc:spChg chg="add del">
          <ac:chgData name="Shabnam Khan (2312156)" userId="41afb4b8-0dae-4c98-b805-1dfd8f5de32c" providerId="ADAL" clId="{A7F7F538-E7FD-0745-BC9A-54035DB6C300}" dt="2025-11-08T09:19:05.099" v="3173" actId="26606"/>
          <ac:spMkLst>
            <pc:docMk/>
            <pc:sldMk cId="1620119621" sldId="269"/>
            <ac:spMk id="91" creationId="{1B15ED52-F352-441B-82BF-E0EA34836D08}"/>
          </ac:spMkLst>
        </pc:spChg>
        <pc:spChg chg="add del">
          <ac:chgData name="Shabnam Khan (2312156)" userId="41afb4b8-0dae-4c98-b805-1dfd8f5de32c" providerId="ADAL" clId="{A7F7F538-E7FD-0745-BC9A-54035DB6C300}" dt="2025-11-08T09:19:05.099" v="3173" actId="26606"/>
          <ac:spMkLst>
            <pc:docMk/>
            <pc:sldMk cId="1620119621" sldId="269"/>
            <ac:spMk id="92" creationId="{3B2E3793-BFE6-45A2-9B7B-E18844431C99}"/>
          </ac:spMkLst>
        </pc:spChg>
        <pc:spChg chg="add del">
          <ac:chgData name="Shabnam Khan (2312156)" userId="41afb4b8-0dae-4c98-b805-1dfd8f5de32c" providerId="ADAL" clId="{A7F7F538-E7FD-0745-BC9A-54035DB6C300}" dt="2025-11-08T09:19:05.099" v="3173" actId="26606"/>
          <ac:spMkLst>
            <pc:docMk/>
            <pc:sldMk cId="1620119621" sldId="269"/>
            <ac:spMk id="93" creationId="{BC4C4868-CB8F-4AF9-9CDB-8108F2C19B67}"/>
          </ac:spMkLst>
        </pc:spChg>
        <pc:spChg chg="add del">
          <ac:chgData name="Shabnam Khan (2312156)" userId="41afb4b8-0dae-4c98-b805-1dfd8f5de32c" providerId="ADAL" clId="{A7F7F538-E7FD-0745-BC9A-54035DB6C300}" dt="2025-11-08T09:19:05.099" v="3173" actId="26606"/>
          <ac:spMkLst>
            <pc:docMk/>
            <pc:sldMk cId="1620119621" sldId="269"/>
            <ac:spMk id="94" creationId="{375E0459-6403-40CD-989D-56A4407CA12E}"/>
          </ac:spMkLst>
        </pc:spChg>
        <pc:spChg chg="add del">
          <ac:chgData name="Shabnam Khan (2312156)" userId="41afb4b8-0dae-4c98-b805-1dfd8f5de32c" providerId="ADAL" clId="{A7F7F538-E7FD-0745-BC9A-54035DB6C300}" dt="2025-11-08T09:19:05.099" v="3173" actId="26606"/>
          <ac:spMkLst>
            <pc:docMk/>
            <pc:sldMk cId="1620119621" sldId="269"/>
            <ac:spMk id="95" creationId="{53E5B1A8-3AC9-4BD1-9BBC-78CA94F2D1BA}"/>
          </ac:spMkLst>
        </pc:spChg>
        <pc:spChg chg="add">
          <ac:chgData name="Shabnam Khan (2312156)" userId="41afb4b8-0dae-4c98-b805-1dfd8f5de32c" providerId="ADAL" clId="{A7F7F538-E7FD-0745-BC9A-54035DB6C300}" dt="2025-11-08T09:19:05.099" v="3173" actId="26606"/>
          <ac:spMkLst>
            <pc:docMk/>
            <pc:sldMk cId="1620119621" sldId="269"/>
            <ac:spMk id="101" creationId="{955A2079-FA98-4876-80F0-72364A7D2EA4}"/>
          </ac:spMkLst>
        </pc:spChg>
        <pc:spChg chg="add del">
          <ac:chgData name="Shabnam Khan (2312156)" userId="41afb4b8-0dae-4c98-b805-1dfd8f5de32c" providerId="ADAL" clId="{A7F7F538-E7FD-0745-BC9A-54035DB6C300}" dt="2025-11-08T09:19:05.067" v="3172" actId="26606"/>
          <ac:spMkLst>
            <pc:docMk/>
            <pc:sldMk cId="1620119621" sldId="269"/>
            <ac:spMk id="102" creationId="{B50AB553-2A96-4A92-96F2-93548E096954}"/>
          </ac:spMkLst>
        </pc:spChg>
        <pc:grpChg chg="add del">
          <ac:chgData name="Shabnam Khan (2312156)" userId="41afb4b8-0dae-4c98-b805-1dfd8f5de32c" providerId="ADAL" clId="{A7F7F538-E7FD-0745-BC9A-54035DB6C300}" dt="2025-11-08T09:10:29.973" v="3132" actId="26606"/>
          <ac:grpSpMkLst>
            <pc:docMk/>
            <pc:sldMk cId="1620119621" sldId="269"/>
            <ac:grpSpMk id="59" creationId="{8A919B9C-5C01-47E4-B2F2-45F589208ABF}"/>
          </ac:grpSpMkLst>
        </pc:grpChg>
        <pc:graphicFrameChg chg="add del">
          <ac:chgData name="Shabnam Khan (2312156)" userId="41afb4b8-0dae-4c98-b805-1dfd8f5de32c" providerId="ADAL" clId="{A7F7F538-E7FD-0745-BC9A-54035DB6C300}" dt="2025-11-05T20:25:47.827" v="716" actId="26606"/>
          <ac:graphicFrameMkLst>
            <pc:docMk/>
            <pc:sldMk cId="1620119621" sldId="269"/>
            <ac:graphicFrameMk id="5" creationId="{06FB7D76-3116-6C37-60B9-215CA77DFCE6}"/>
          </ac:graphicFrameMkLst>
        </pc:graphicFrameChg>
        <pc:graphicFrameChg chg="add del">
          <ac:chgData name="Shabnam Khan (2312156)" userId="41afb4b8-0dae-4c98-b805-1dfd8f5de32c" providerId="ADAL" clId="{A7F7F538-E7FD-0745-BC9A-54035DB6C300}" dt="2025-11-05T20:25:49.250" v="718" actId="26606"/>
          <ac:graphicFrameMkLst>
            <pc:docMk/>
            <pc:sldMk cId="1620119621" sldId="269"/>
            <ac:graphicFrameMk id="15" creationId="{9BBA974E-5B31-F329-338E-714E0B9501E6}"/>
          </ac:graphicFrameMkLst>
        </pc:graphicFrameChg>
        <pc:graphicFrameChg chg="add del">
          <ac:chgData name="Shabnam Khan (2312156)" userId="41afb4b8-0dae-4c98-b805-1dfd8f5de32c" providerId="ADAL" clId="{A7F7F538-E7FD-0745-BC9A-54035DB6C300}" dt="2025-11-05T20:25:53.226" v="720" actId="26606"/>
          <ac:graphicFrameMkLst>
            <pc:docMk/>
            <pc:sldMk cId="1620119621" sldId="269"/>
            <ac:graphicFrameMk id="20" creationId="{146077EF-B780-241D-D56F-E9BC8A9309F9}"/>
          </ac:graphicFrameMkLst>
        </pc:graphicFrameChg>
        <pc:graphicFrameChg chg="add del">
          <ac:chgData name="Shabnam Khan (2312156)" userId="41afb4b8-0dae-4c98-b805-1dfd8f5de32c" providerId="ADAL" clId="{A7F7F538-E7FD-0745-BC9A-54035DB6C300}" dt="2025-11-08T09:10:14.285" v="3128" actId="26606"/>
          <ac:graphicFrameMkLst>
            <pc:docMk/>
            <pc:sldMk cId="1620119621" sldId="269"/>
            <ac:graphicFrameMk id="44" creationId="{2A534DDF-EC9C-8666-FDB7-46764F374D0D}"/>
          </ac:graphicFrameMkLst>
        </pc:graphicFrameChg>
        <pc:graphicFrameChg chg="add del">
          <ac:chgData name="Shabnam Khan (2312156)" userId="41afb4b8-0dae-4c98-b805-1dfd8f5de32c" providerId="ADAL" clId="{A7F7F538-E7FD-0745-BC9A-54035DB6C300}" dt="2025-11-08T09:10:22.964" v="3130" actId="26606"/>
          <ac:graphicFrameMkLst>
            <pc:docMk/>
            <pc:sldMk cId="1620119621" sldId="269"/>
            <ac:graphicFrameMk id="56" creationId="{E9E3D38E-51EC-42EA-7967-83E298EF9ABA}"/>
          </ac:graphicFrameMkLst>
        </pc:graphicFrameChg>
        <pc:graphicFrameChg chg="add del">
          <ac:chgData name="Shabnam Khan (2312156)" userId="41afb4b8-0dae-4c98-b805-1dfd8f5de32c" providerId="ADAL" clId="{A7F7F538-E7FD-0745-BC9A-54035DB6C300}" dt="2025-11-08T09:10:29.973" v="3132" actId="26606"/>
          <ac:graphicFrameMkLst>
            <pc:docMk/>
            <pc:sldMk cId="1620119621" sldId="269"/>
            <ac:graphicFrameMk id="61" creationId="{5FD84813-1D27-446D-2D61-716CE61B9AA5}"/>
          </ac:graphicFrameMkLst>
        </pc:graphicFrameChg>
        <pc:graphicFrameChg chg="add del">
          <ac:chgData name="Shabnam Khan (2312156)" userId="41afb4b8-0dae-4c98-b805-1dfd8f5de32c" providerId="ADAL" clId="{A7F7F538-E7FD-0745-BC9A-54035DB6C300}" dt="2025-11-08T09:10:31.096" v="3134" actId="26606"/>
          <ac:graphicFrameMkLst>
            <pc:docMk/>
            <pc:sldMk cId="1620119621" sldId="269"/>
            <ac:graphicFrameMk id="68" creationId="{053CEC2B-CA5E-3C56-88E3-3D04FA1FD654}"/>
          </ac:graphicFrameMkLst>
        </pc:graphicFrameChg>
        <pc:graphicFrameChg chg="add del">
          <ac:chgData name="Shabnam Khan (2312156)" userId="41afb4b8-0dae-4c98-b805-1dfd8f5de32c" providerId="ADAL" clId="{A7F7F538-E7FD-0745-BC9A-54035DB6C300}" dt="2025-11-08T09:10:32.097" v="3136" actId="26606"/>
          <ac:graphicFrameMkLst>
            <pc:docMk/>
            <pc:sldMk cId="1620119621" sldId="269"/>
            <ac:graphicFrameMk id="75" creationId="{DBC66C06-C1F8-E747-290C-A6DA87A3B309}"/>
          </ac:graphicFrameMkLst>
        </pc:graphicFrameChg>
        <pc:graphicFrameChg chg="add del">
          <ac:chgData name="Shabnam Khan (2312156)" userId="41afb4b8-0dae-4c98-b805-1dfd8f5de32c" providerId="ADAL" clId="{A7F7F538-E7FD-0745-BC9A-54035DB6C300}" dt="2025-11-08T09:10:34.339" v="3138" actId="26606"/>
          <ac:graphicFrameMkLst>
            <pc:docMk/>
            <pc:sldMk cId="1620119621" sldId="269"/>
            <ac:graphicFrameMk id="82" creationId="{61D73F87-32CC-8AEC-7A13-897E05F52F44}"/>
          </ac:graphicFrameMkLst>
        </pc:graphicFrameChg>
        <pc:graphicFrameChg chg="add del">
          <ac:chgData name="Shabnam Khan (2312156)" userId="41afb4b8-0dae-4c98-b805-1dfd8f5de32c" providerId="ADAL" clId="{A7F7F538-E7FD-0745-BC9A-54035DB6C300}" dt="2025-11-08T09:10:35.806" v="3140" actId="26606"/>
          <ac:graphicFrameMkLst>
            <pc:docMk/>
            <pc:sldMk cId="1620119621" sldId="269"/>
            <ac:graphicFrameMk id="89" creationId="{F00E33E4-78D0-BF55-26B9-064A8D2D1902}"/>
          </ac:graphicFrameMkLst>
        </pc:graphicFrameChg>
        <pc:graphicFrameChg chg="add mod modGraphic">
          <ac:chgData name="Shabnam Khan (2312156)" userId="41afb4b8-0dae-4c98-b805-1dfd8f5de32c" providerId="ADAL" clId="{A7F7F538-E7FD-0745-BC9A-54035DB6C300}" dt="2025-11-08T10:56:14.315" v="3816" actId="20577"/>
          <ac:graphicFrameMkLst>
            <pc:docMk/>
            <pc:sldMk cId="1620119621" sldId="269"/>
            <ac:graphicFrameMk id="96" creationId="{61D73F87-32CC-8AEC-7A13-897E05F52F44}"/>
          </ac:graphicFrameMkLst>
        </pc:graphicFrameChg>
        <pc:picChg chg="add del">
          <ac:chgData name="Shabnam Khan (2312156)" userId="41afb4b8-0dae-4c98-b805-1dfd8f5de32c" providerId="ADAL" clId="{A7F7F538-E7FD-0745-BC9A-54035DB6C300}" dt="2025-11-05T20:25:49.250" v="718" actId="26606"/>
          <ac:picMkLst>
            <pc:docMk/>
            <pc:sldMk cId="1620119621" sldId="269"/>
            <ac:picMk id="6" creationId="{C5677756-7946-415C-0AC6-1BEB64FD99CF}"/>
          </ac:picMkLst>
        </pc:picChg>
        <pc:picChg chg="add del">
          <ac:chgData name="Shabnam Khan (2312156)" userId="41afb4b8-0dae-4c98-b805-1dfd8f5de32c" providerId="ADAL" clId="{A7F7F538-E7FD-0745-BC9A-54035DB6C300}" dt="2025-11-08T09:10:22.964" v="3130" actId="26606"/>
          <ac:picMkLst>
            <pc:docMk/>
            <pc:sldMk cId="1620119621" sldId="269"/>
            <ac:picMk id="45" creationId="{626786AD-40B2-9040-912D-01BE92AB6657}"/>
          </ac:picMkLst>
        </pc:picChg>
        <pc:picChg chg="add del">
          <ac:chgData name="Shabnam Khan (2312156)" userId="41afb4b8-0dae-4c98-b805-1dfd8f5de32c" providerId="ADAL" clId="{A7F7F538-E7FD-0745-BC9A-54035DB6C300}" dt="2025-11-08T09:19:05.067" v="3172" actId="26606"/>
          <ac:picMkLst>
            <pc:docMk/>
            <pc:sldMk cId="1620119621" sldId="269"/>
            <ac:picMk id="98" creationId="{4207AB12-D3B3-0612-3023-37E59FA42614}"/>
          </ac:picMkLst>
        </pc:picChg>
      </pc:sldChg>
      <pc:sldChg chg="modSp new del mod">
        <pc:chgData name="Shabnam Khan (2312156)" userId="41afb4b8-0dae-4c98-b805-1dfd8f5de32c" providerId="ADAL" clId="{A7F7F538-E7FD-0745-BC9A-54035DB6C300}" dt="2025-11-02T19:37:00.403" v="70" actId="680"/>
        <pc:sldMkLst>
          <pc:docMk/>
          <pc:sldMk cId="1637583830" sldId="269"/>
        </pc:sldMkLst>
        <pc:spChg chg="mod">
          <ac:chgData name="Shabnam Khan (2312156)" userId="41afb4b8-0dae-4c98-b805-1dfd8f5de32c" providerId="ADAL" clId="{A7F7F538-E7FD-0745-BC9A-54035DB6C300}" dt="2025-11-02T19:36:59.659" v="69"/>
          <ac:spMkLst>
            <pc:docMk/>
            <pc:sldMk cId="1637583830" sldId="269"/>
            <ac:spMk id="2" creationId="{072F1D2A-6E7E-004C-8027-012E90C0EAFA}"/>
          </ac:spMkLst>
        </pc:spChg>
      </pc:sldChg>
      <pc:sldChg chg="addSp delSp modSp new del mod ord setBg">
        <pc:chgData name="Shabnam Khan (2312156)" userId="41afb4b8-0dae-4c98-b805-1dfd8f5de32c" providerId="ADAL" clId="{A7F7F538-E7FD-0745-BC9A-54035DB6C300}" dt="2025-11-08T12:28:09.265" v="4457" actId="2696"/>
        <pc:sldMkLst>
          <pc:docMk/>
          <pc:sldMk cId="3455191256" sldId="270"/>
        </pc:sldMkLst>
        <pc:spChg chg="mod">
          <ac:chgData name="Shabnam Khan (2312156)" userId="41afb4b8-0dae-4c98-b805-1dfd8f5de32c" providerId="ADAL" clId="{A7F7F538-E7FD-0745-BC9A-54035DB6C300}" dt="2025-11-08T09:19:44.793" v="3177" actId="26606"/>
          <ac:spMkLst>
            <pc:docMk/>
            <pc:sldMk cId="3455191256" sldId="270"/>
            <ac:spMk id="2" creationId="{5FA0FA80-C6D9-5242-B19F-08F6D555BF9C}"/>
          </ac:spMkLst>
        </pc:spChg>
        <pc:spChg chg="add del mod">
          <ac:chgData name="Shabnam Khan (2312156)" userId="41afb4b8-0dae-4c98-b805-1dfd8f5de32c" providerId="ADAL" clId="{A7F7F538-E7FD-0745-BC9A-54035DB6C300}" dt="2025-11-08T09:11:57.893" v="3154" actId="26606"/>
          <ac:spMkLst>
            <pc:docMk/>
            <pc:sldMk cId="3455191256" sldId="270"/>
            <ac:spMk id="3" creationId="{7A4606C7-486C-424D-A16F-0878C59E6259}"/>
          </ac:spMkLst>
        </pc:spChg>
        <pc:spChg chg="add del mod">
          <ac:chgData name="Shabnam Khan (2312156)" userId="41afb4b8-0dae-4c98-b805-1dfd8f5de32c" providerId="ADAL" clId="{A7F7F538-E7FD-0745-BC9A-54035DB6C300}" dt="2025-11-05T20:42:52.625" v="745" actId="22"/>
          <ac:spMkLst>
            <pc:docMk/>
            <pc:sldMk cId="3455191256" sldId="270"/>
            <ac:spMk id="5" creationId="{2BAB0AF7-8706-3644-BF49-109064780FE0}"/>
          </ac:spMkLst>
        </pc:spChg>
        <pc:spChg chg="add del">
          <ac:chgData name="Shabnam Khan (2312156)" userId="41afb4b8-0dae-4c98-b805-1dfd8f5de32c" providerId="ADAL" clId="{A7F7F538-E7FD-0745-BC9A-54035DB6C300}" dt="2025-11-08T09:11:52.822" v="3151" actId="26606"/>
          <ac:spMkLst>
            <pc:docMk/>
            <pc:sldMk cId="3455191256" sldId="270"/>
            <ac:spMk id="9" creationId="{2659FDB4-FCBE-4A89-B46D-43D4FA54464D}"/>
          </ac:spMkLst>
        </pc:spChg>
        <pc:spChg chg="add del">
          <ac:chgData name="Shabnam Khan (2312156)" userId="41afb4b8-0dae-4c98-b805-1dfd8f5de32c" providerId="ADAL" clId="{A7F7F538-E7FD-0745-BC9A-54035DB6C300}" dt="2025-11-08T09:11:57.865" v="3153" actId="26606"/>
          <ac:spMkLst>
            <pc:docMk/>
            <pc:sldMk cId="3455191256" sldId="270"/>
            <ac:spMk id="14" creationId="{5C8908E2-EE49-44D2-9428-A28D2312A8D5}"/>
          </ac:spMkLst>
        </pc:spChg>
        <pc:spChg chg="add del">
          <ac:chgData name="Shabnam Khan (2312156)" userId="41afb4b8-0dae-4c98-b805-1dfd8f5de32c" providerId="ADAL" clId="{A7F7F538-E7FD-0745-BC9A-54035DB6C300}" dt="2025-11-08T09:11:57.865" v="3153" actId="26606"/>
          <ac:spMkLst>
            <pc:docMk/>
            <pc:sldMk cId="3455191256" sldId="270"/>
            <ac:spMk id="15" creationId="{7449A6C7-D15F-4AA5-BFA5-71A404B47016}"/>
          </ac:spMkLst>
        </pc:spChg>
        <pc:spChg chg="add del">
          <ac:chgData name="Shabnam Khan (2312156)" userId="41afb4b8-0dae-4c98-b805-1dfd8f5de32c" providerId="ADAL" clId="{A7F7F538-E7FD-0745-BC9A-54035DB6C300}" dt="2025-11-08T09:11:57.865" v="3153" actId="26606"/>
          <ac:spMkLst>
            <pc:docMk/>
            <pc:sldMk cId="3455191256" sldId="270"/>
            <ac:spMk id="17" creationId="{ED888B23-07FA-482A-96DF-47E31AF1A603}"/>
          </ac:spMkLst>
        </pc:spChg>
        <pc:spChg chg="add del">
          <ac:chgData name="Shabnam Khan (2312156)" userId="41afb4b8-0dae-4c98-b805-1dfd8f5de32c" providerId="ADAL" clId="{A7F7F538-E7FD-0745-BC9A-54035DB6C300}" dt="2025-11-08T09:19:44.793" v="3177" actId="26606"/>
          <ac:spMkLst>
            <pc:docMk/>
            <pc:sldMk cId="3455191256" sldId="270"/>
            <ac:spMk id="20" creationId="{2659FDB4-FCBE-4A89-B46D-43D4FA54464D}"/>
          </ac:spMkLst>
        </pc:spChg>
        <pc:spChg chg="add">
          <ac:chgData name="Shabnam Khan (2312156)" userId="41afb4b8-0dae-4c98-b805-1dfd8f5de32c" providerId="ADAL" clId="{A7F7F538-E7FD-0745-BC9A-54035DB6C300}" dt="2025-11-08T09:19:44.793" v="3177" actId="26606"/>
          <ac:spMkLst>
            <pc:docMk/>
            <pc:sldMk cId="3455191256" sldId="270"/>
            <ac:spMk id="27" creationId="{955A2079-FA98-4876-80F0-72364A7D2EA4}"/>
          </ac:spMkLst>
        </pc:spChg>
        <pc:grpChg chg="add del">
          <ac:chgData name="Shabnam Khan (2312156)" userId="41afb4b8-0dae-4c98-b805-1dfd8f5de32c" providerId="ADAL" clId="{A7F7F538-E7FD-0745-BC9A-54035DB6C300}" dt="2025-11-08T09:11:57.865" v="3153" actId="26606"/>
          <ac:grpSpMkLst>
            <pc:docMk/>
            <pc:sldMk cId="3455191256" sldId="270"/>
            <ac:grpSpMk id="16" creationId="{05314994-6337-4875-8CF5-652CAFE8342C}"/>
          </ac:grpSpMkLst>
        </pc:grpChg>
        <pc:graphicFrameChg chg="add del">
          <ac:chgData name="Shabnam Khan (2312156)" userId="41afb4b8-0dae-4c98-b805-1dfd8f5de32c" providerId="ADAL" clId="{A7F7F538-E7FD-0745-BC9A-54035DB6C300}" dt="2025-11-08T09:11:52.822" v="3151" actId="26606"/>
          <ac:graphicFrameMkLst>
            <pc:docMk/>
            <pc:sldMk cId="3455191256" sldId="270"/>
            <ac:graphicFrameMk id="6" creationId="{E856E450-ADEC-E7F1-1B28-B42C7DB1D45B}"/>
          </ac:graphicFrameMkLst>
        </pc:graphicFrameChg>
        <pc:graphicFrameChg chg="add del">
          <ac:chgData name="Shabnam Khan (2312156)" userId="41afb4b8-0dae-4c98-b805-1dfd8f5de32c" providerId="ADAL" clId="{A7F7F538-E7FD-0745-BC9A-54035DB6C300}" dt="2025-11-08T09:11:57.865" v="3153" actId="26606"/>
          <ac:graphicFrameMkLst>
            <pc:docMk/>
            <pc:sldMk cId="3455191256" sldId="270"/>
            <ac:graphicFrameMk id="18" creationId="{B4477869-7E11-A862-C8EA-5C4EDE6A3B23}"/>
          </ac:graphicFrameMkLst>
        </pc:graphicFrameChg>
        <pc:graphicFrameChg chg="add mod modGraphic">
          <ac:chgData name="Shabnam Khan (2312156)" userId="41afb4b8-0dae-4c98-b805-1dfd8f5de32c" providerId="ADAL" clId="{A7F7F538-E7FD-0745-BC9A-54035DB6C300}" dt="2025-11-08T11:20:32.124" v="4115" actId="20577"/>
          <ac:graphicFrameMkLst>
            <pc:docMk/>
            <pc:sldMk cId="3455191256" sldId="270"/>
            <ac:graphicFrameMk id="22" creationId="{EA6A5156-A592-9C1D-F485-DA4544951DAC}"/>
          </ac:graphicFrameMkLst>
        </pc:graphicFrameChg>
        <pc:cxnChg chg="add del">
          <ac:chgData name="Shabnam Khan (2312156)" userId="41afb4b8-0dae-4c98-b805-1dfd8f5de32c" providerId="ADAL" clId="{A7F7F538-E7FD-0745-BC9A-54035DB6C300}" dt="2025-11-08T09:11:52.822" v="3151" actId="26606"/>
          <ac:cxnSpMkLst>
            <pc:docMk/>
            <pc:sldMk cId="3455191256" sldId="270"/>
            <ac:cxnSpMk id="11" creationId="{C8F51B3F-8331-4E4A-AE96-D47B1006EEAD}"/>
          </ac:cxnSpMkLst>
        </pc:cxnChg>
        <pc:cxnChg chg="add del">
          <ac:chgData name="Shabnam Khan (2312156)" userId="41afb4b8-0dae-4c98-b805-1dfd8f5de32c" providerId="ADAL" clId="{A7F7F538-E7FD-0745-BC9A-54035DB6C300}" dt="2025-11-08T09:19:44.793" v="3177" actId="26606"/>
          <ac:cxnSpMkLst>
            <pc:docMk/>
            <pc:sldMk cId="3455191256" sldId="270"/>
            <ac:cxnSpMk id="21" creationId="{C8F51B3F-8331-4E4A-AE96-D47B1006EEAD}"/>
          </ac:cxnSpMkLst>
        </pc:cxnChg>
      </pc:sldChg>
      <pc:sldChg chg="addSp delSp modSp new del mod setBg">
        <pc:chgData name="Shabnam Khan (2312156)" userId="41afb4b8-0dae-4c98-b805-1dfd8f5de32c" providerId="ADAL" clId="{A7F7F538-E7FD-0745-BC9A-54035DB6C300}" dt="2025-11-08T12:06:51.855" v="4193" actId="2696"/>
        <pc:sldMkLst>
          <pc:docMk/>
          <pc:sldMk cId="2115947666" sldId="271"/>
        </pc:sldMkLst>
        <pc:spChg chg="mod">
          <ac:chgData name="Shabnam Khan (2312156)" userId="41afb4b8-0dae-4c98-b805-1dfd8f5de32c" providerId="ADAL" clId="{A7F7F538-E7FD-0745-BC9A-54035DB6C300}" dt="2025-11-08T09:13:53.825" v="3161" actId="26606"/>
          <ac:spMkLst>
            <pc:docMk/>
            <pc:sldMk cId="2115947666" sldId="271"/>
            <ac:spMk id="2" creationId="{7C1DEB70-A6CB-9C42-AECC-6786676F5C20}"/>
          </ac:spMkLst>
        </pc:spChg>
        <pc:spChg chg="add del mod">
          <ac:chgData name="Shabnam Khan (2312156)" userId="41afb4b8-0dae-4c98-b805-1dfd8f5de32c" providerId="ADAL" clId="{A7F7F538-E7FD-0745-BC9A-54035DB6C300}" dt="2025-11-08T09:13:53.856" v="3162" actId="26606"/>
          <ac:spMkLst>
            <pc:docMk/>
            <pc:sldMk cId="2115947666" sldId="271"/>
            <ac:spMk id="3" creationId="{A4959675-9734-9A4E-8EBF-2D1EA80B82F1}"/>
          </ac:spMkLst>
        </pc:spChg>
        <pc:spChg chg="add del">
          <ac:chgData name="Shabnam Khan (2312156)" userId="41afb4b8-0dae-4c98-b805-1dfd8f5de32c" providerId="ADAL" clId="{A7F7F538-E7FD-0745-BC9A-54035DB6C300}" dt="2025-11-08T09:13:53.825" v="3161" actId="26606"/>
          <ac:spMkLst>
            <pc:docMk/>
            <pc:sldMk cId="2115947666" sldId="271"/>
            <ac:spMk id="9" creationId="{2659FDB4-FCBE-4A89-B46D-43D4FA54464D}"/>
          </ac:spMkLst>
        </pc:spChg>
        <pc:graphicFrameChg chg="add del">
          <ac:chgData name="Shabnam Khan (2312156)" userId="41afb4b8-0dae-4c98-b805-1dfd8f5de32c" providerId="ADAL" clId="{A7F7F538-E7FD-0745-BC9A-54035DB6C300}" dt="2025-11-08T09:13:53.825" v="3161" actId="26606"/>
          <ac:graphicFrameMkLst>
            <pc:docMk/>
            <pc:sldMk cId="2115947666" sldId="271"/>
            <ac:graphicFrameMk id="5" creationId="{7FC8DFED-2EB5-21BA-FB86-BF0829C4CB60}"/>
          </ac:graphicFrameMkLst>
        </pc:graphicFrameChg>
        <pc:graphicFrameChg chg="add mod">
          <ac:chgData name="Shabnam Khan (2312156)" userId="41afb4b8-0dae-4c98-b805-1dfd8f5de32c" providerId="ADAL" clId="{A7F7F538-E7FD-0745-BC9A-54035DB6C300}" dt="2025-11-08T12:04:49.587" v="4179" actId="313"/>
          <ac:graphicFrameMkLst>
            <pc:docMk/>
            <pc:sldMk cId="2115947666" sldId="271"/>
            <ac:graphicFrameMk id="13" creationId="{0C7FC752-6C8B-A2F3-7AE8-4DC209DA38A6}"/>
          </ac:graphicFrameMkLst>
        </pc:graphicFrameChg>
        <pc:cxnChg chg="add del">
          <ac:chgData name="Shabnam Khan (2312156)" userId="41afb4b8-0dae-4c98-b805-1dfd8f5de32c" providerId="ADAL" clId="{A7F7F538-E7FD-0745-BC9A-54035DB6C300}" dt="2025-11-08T09:13:53.825" v="3161" actId="26606"/>
          <ac:cxnSpMkLst>
            <pc:docMk/>
            <pc:sldMk cId="2115947666" sldId="271"/>
            <ac:cxnSpMk id="11" creationId="{C8F51B3F-8331-4E4A-AE96-D47B1006EEAD}"/>
          </ac:cxnSpMkLst>
        </pc:cxnChg>
      </pc:sldChg>
      <pc:sldChg chg="addSp delSp modSp new del mod setBg">
        <pc:chgData name="Shabnam Khan (2312156)" userId="41afb4b8-0dae-4c98-b805-1dfd8f5de32c" providerId="ADAL" clId="{A7F7F538-E7FD-0745-BC9A-54035DB6C300}" dt="2025-11-08T10:57:45.181" v="3831" actId="2696"/>
        <pc:sldMkLst>
          <pc:docMk/>
          <pc:sldMk cId="1444627488" sldId="272"/>
        </pc:sldMkLst>
        <pc:spChg chg="mod">
          <ac:chgData name="Shabnam Khan (2312156)" userId="41afb4b8-0dae-4c98-b805-1dfd8f5de32c" providerId="ADAL" clId="{A7F7F538-E7FD-0745-BC9A-54035DB6C300}" dt="2025-11-08T09:18:38.594" v="3170" actId="26606"/>
          <ac:spMkLst>
            <pc:docMk/>
            <pc:sldMk cId="1444627488" sldId="272"/>
            <ac:spMk id="2" creationId="{8DA6EFA6-9A2A-4947-A4B6-76F6AF6D38F6}"/>
          </ac:spMkLst>
        </pc:spChg>
        <pc:spChg chg="del mod">
          <ac:chgData name="Shabnam Khan (2312156)" userId="41afb4b8-0dae-4c98-b805-1dfd8f5de32c" providerId="ADAL" clId="{A7F7F538-E7FD-0745-BC9A-54035DB6C300}" dt="2025-11-08T09:06:54.907" v="3101" actId="26606"/>
          <ac:spMkLst>
            <pc:docMk/>
            <pc:sldMk cId="1444627488" sldId="272"/>
            <ac:spMk id="3" creationId="{304FEF31-440E-4D46-9300-9EDEB6D41EBE}"/>
          </ac:spMkLst>
        </pc:spChg>
        <pc:spChg chg="add mod">
          <ac:chgData name="Shabnam Khan (2312156)" userId="41afb4b8-0dae-4c98-b805-1dfd8f5de32c" providerId="ADAL" clId="{A7F7F538-E7FD-0745-BC9A-54035DB6C300}" dt="2025-11-07T21:27:53.767" v="1542"/>
          <ac:spMkLst>
            <pc:docMk/>
            <pc:sldMk cId="1444627488" sldId="272"/>
            <ac:spMk id="7" creationId="{DC59C951-1FDC-2345-B8B3-3C71E3DE5708}"/>
          </ac:spMkLst>
        </pc:spChg>
        <pc:spChg chg="add mod">
          <ac:chgData name="Shabnam Khan (2312156)" userId="41afb4b8-0dae-4c98-b805-1dfd8f5de32c" providerId="ADAL" clId="{A7F7F538-E7FD-0745-BC9A-54035DB6C300}" dt="2025-11-07T21:27:53.767" v="1542"/>
          <ac:spMkLst>
            <pc:docMk/>
            <pc:sldMk cId="1444627488" sldId="272"/>
            <ac:spMk id="8" creationId="{C43662CF-2E0D-9E4E-AC35-FA6E0AFF652F}"/>
          </ac:spMkLst>
        </pc:spChg>
        <pc:spChg chg="add mod">
          <ac:chgData name="Shabnam Khan (2312156)" userId="41afb4b8-0dae-4c98-b805-1dfd8f5de32c" providerId="ADAL" clId="{A7F7F538-E7FD-0745-BC9A-54035DB6C300}" dt="2025-11-07T21:27:53.767" v="1542"/>
          <ac:spMkLst>
            <pc:docMk/>
            <pc:sldMk cId="1444627488" sldId="272"/>
            <ac:spMk id="9" creationId="{DB3976F0-3DA3-E647-92B7-E7C6CC22C750}"/>
          </ac:spMkLst>
        </pc:spChg>
        <pc:spChg chg="add mod">
          <ac:chgData name="Shabnam Khan (2312156)" userId="41afb4b8-0dae-4c98-b805-1dfd8f5de32c" providerId="ADAL" clId="{A7F7F538-E7FD-0745-BC9A-54035DB6C300}" dt="2025-11-07T21:27:53.767" v="1542"/>
          <ac:spMkLst>
            <pc:docMk/>
            <pc:sldMk cId="1444627488" sldId="272"/>
            <ac:spMk id="10" creationId="{790AB480-54E4-8B43-BE9E-ACF7F9468378}"/>
          </ac:spMkLst>
        </pc:spChg>
        <pc:spChg chg="add mod">
          <ac:chgData name="Shabnam Khan (2312156)" userId="41afb4b8-0dae-4c98-b805-1dfd8f5de32c" providerId="ADAL" clId="{A7F7F538-E7FD-0745-BC9A-54035DB6C300}" dt="2025-11-07T21:27:53.767" v="1542"/>
          <ac:spMkLst>
            <pc:docMk/>
            <pc:sldMk cId="1444627488" sldId="272"/>
            <ac:spMk id="11" creationId="{EFBB0549-ED5E-D247-A142-7E910EDBF278}"/>
          </ac:spMkLst>
        </pc:spChg>
        <pc:spChg chg="add mod">
          <ac:chgData name="Shabnam Khan (2312156)" userId="41afb4b8-0dae-4c98-b805-1dfd8f5de32c" providerId="ADAL" clId="{A7F7F538-E7FD-0745-BC9A-54035DB6C300}" dt="2025-11-07T21:27:53.767" v="1542"/>
          <ac:spMkLst>
            <pc:docMk/>
            <pc:sldMk cId="1444627488" sldId="272"/>
            <ac:spMk id="12" creationId="{AA9B120C-9B84-9E4B-8CDC-5EDDDCDD218B}"/>
          </ac:spMkLst>
        </pc:spChg>
        <pc:spChg chg="add mod">
          <ac:chgData name="Shabnam Khan (2312156)" userId="41afb4b8-0dae-4c98-b805-1dfd8f5de32c" providerId="ADAL" clId="{A7F7F538-E7FD-0745-BC9A-54035DB6C300}" dt="2025-11-07T21:27:52.219" v="1541"/>
          <ac:spMkLst>
            <pc:docMk/>
            <pc:sldMk cId="1444627488" sldId="272"/>
            <ac:spMk id="16" creationId="{4A36F9E5-24C9-3B49-929B-2714F3720A40}"/>
          </ac:spMkLst>
        </pc:spChg>
        <pc:spChg chg="add mod">
          <ac:chgData name="Shabnam Khan (2312156)" userId="41afb4b8-0dae-4c98-b805-1dfd8f5de32c" providerId="ADAL" clId="{A7F7F538-E7FD-0745-BC9A-54035DB6C300}" dt="2025-11-07T21:27:52.219" v="1541"/>
          <ac:spMkLst>
            <pc:docMk/>
            <pc:sldMk cId="1444627488" sldId="272"/>
            <ac:spMk id="17" creationId="{DDCA05D8-BD74-A543-A726-F13F8D83F72A}"/>
          </ac:spMkLst>
        </pc:spChg>
        <pc:spChg chg="add mod">
          <ac:chgData name="Shabnam Khan (2312156)" userId="41afb4b8-0dae-4c98-b805-1dfd8f5de32c" providerId="ADAL" clId="{A7F7F538-E7FD-0745-BC9A-54035DB6C300}" dt="2025-11-07T21:27:52.219" v="1541"/>
          <ac:spMkLst>
            <pc:docMk/>
            <pc:sldMk cId="1444627488" sldId="272"/>
            <ac:spMk id="18" creationId="{F81EFB37-3B19-BC47-9E2A-C41E1363E006}"/>
          </ac:spMkLst>
        </pc:spChg>
        <pc:spChg chg="add mod">
          <ac:chgData name="Shabnam Khan (2312156)" userId="41afb4b8-0dae-4c98-b805-1dfd8f5de32c" providerId="ADAL" clId="{A7F7F538-E7FD-0745-BC9A-54035DB6C300}" dt="2025-11-07T21:27:52.219" v="1541"/>
          <ac:spMkLst>
            <pc:docMk/>
            <pc:sldMk cId="1444627488" sldId="272"/>
            <ac:spMk id="19" creationId="{7BCAD719-B134-C64B-B1C3-579F9EE30A01}"/>
          </ac:spMkLst>
        </pc:spChg>
        <pc:spChg chg="add mod">
          <ac:chgData name="Shabnam Khan (2312156)" userId="41afb4b8-0dae-4c98-b805-1dfd8f5de32c" providerId="ADAL" clId="{A7F7F538-E7FD-0745-BC9A-54035DB6C300}" dt="2025-11-07T21:27:52.219" v="1541"/>
          <ac:spMkLst>
            <pc:docMk/>
            <pc:sldMk cId="1444627488" sldId="272"/>
            <ac:spMk id="20" creationId="{F91CE4DD-5F0A-324B-A0B1-FC1C08612684}"/>
          </ac:spMkLst>
        </pc:spChg>
        <pc:spChg chg="add mod">
          <ac:chgData name="Shabnam Khan (2312156)" userId="41afb4b8-0dae-4c98-b805-1dfd8f5de32c" providerId="ADAL" clId="{A7F7F538-E7FD-0745-BC9A-54035DB6C300}" dt="2025-11-07T21:27:52.219" v="1541"/>
          <ac:spMkLst>
            <pc:docMk/>
            <pc:sldMk cId="1444627488" sldId="272"/>
            <ac:spMk id="21" creationId="{8746D86F-7FD5-134B-B28A-78D5883A3A39}"/>
          </ac:spMkLst>
        </pc:spChg>
        <pc:spChg chg="add del">
          <ac:chgData name="Shabnam Khan (2312156)" userId="41afb4b8-0dae-4c98-b805-1dfd8f5de32c" providerId="ADAL" clId="{A7F7F538-E7FD-0745-BC9A-54035DB6C300}" dt="2025-11-08T09:18:38.594" v="3170" actId="26606"/>
          <ac:spMkLst>
            <pc:docMk/>
            <pc:sldMk cId="1444627488" sldId="272"/>
            <ac:spMk id="22" creationId="{56E9B3E6-E277-4D68-BA48-9CB43FFBD6E2}"/>
          </ac:spMkLst>
        </pc:spChg>
        <pc:spChg chg="add del">
          <ac:chgData name="Shabnam Khan (2312156)" userId="41afb4b8-0dae-4c98-b805-1dfd8f5de32c" providerId="ADAL" clId="{A7F7F538-E7FD-0745-BC9A-54035DB6C300}" dt="2025-11-08T09:18:38.594" v="3170" actId="26606"/>
          <ac:spMkLst>
            <pc:docMk/>
            <pc:sldMk cId="1444627488" sldId="272"/>
            <ac:spMk id="27" creationId="{D5B0017B-2ECA-49AF-B397-DC140825DF8D}"/>
          </ac:spMkLst>
        </pc:spChg>
        <pc:spChg chg="add">
          <ac:chgData name="Shabnam Khan (2312156)" userId="41afb4b8-0dae-4c98-b805-1dfd8f5de32c" providerId="ADAL" clId="{A7F7F538-E7FD-0745-BC9A-54035DB6C300}" dt="2025-11-08T09:18:38.594" v="3170" actId="26606"/>
          <ac:spMkLst>
            <pc:docMk/>
            <pc:sldMk cId="1444627488" sldId="272"/>
            <ac:spMk id="33" creationId="{257363FD-7E77-4145-9483-331A807ADF0E}"/>
          </ac:spMkLst>
        </pc:spChg>
        <pc:spChg chg="add del">
          <ac:chgData name="Shabnam Khan (2312156)" userId="41afb4b8-0dae-4c98-b805-1dfd8f5de32c" providerId="ADAL" clId="{A7F7F538-E7FD-0745-BC9A-54035DB6C300}" dt="2025-11-08T09:18:12.896" v="3167" actId="26606"/>
          <ac:spMkLst>
            <pc:docMk/>
            <pc:sldMk cId="1444627488" sldId="272"/>
            <ac:spMk id="35" creationId="{257363FD-7E77-4145-9483-331A807ADF0E}"/>
          </ac:spMkLst>
        </pc:spChg>
        <pc:spChg chg="add del">
          <ac:chgData name="Shabnam Khan (2312156)" userId="41afb4b8-0dae-4c98-b805-1dfd8f5de32c" providerId="ADAL" clId="{A7F7F538-E7FD-0745-BC9A-54035DB6C300}" dt="2025-11-08T09:18:15.294" v="3169" actId="26606"/>
          <ac:spMkLst>
            <pc:docMk/>
            <pc:sldMk cId="1444627488" sldId="272"/>
            <ac:spMk id="37" creationId="{56E9B3E6-E277-4D68-BA48-9CB43FFBD6E2}"/>
          </ac:spMkLst>
        </pc:spChg>
        <pc:spChg chg="add del">
          <ac:chgData name="Shabnam Khan (2312156)" userId="41afb4b8-0dae-4c98-b805-1dfd8f5de32c" providerId="ADAL" clId="{A7F7F538-E7FD-0745-BC9A-54035DB6C300}" dt="2025-11-08T09:18:15.294" v="3169" actId="26606"/>
          <ac:spMkLst>
            <pc:docMk/>
            <pc:sldMk cId="1444627488" sldId="272"/>
            <ac:spMk id="42" creationId="{D5B0017B-2ECA-49AF-B397-DC140825DF8D}"/>
          </ac:spMkLst>
        </pc:spChg>
        <pc:grpChg chg="add mod">
          <ac:chgData name="Shabnam Khan (2312156)" userId="41afb4b8-0dae-4c98-b805-1dfd8f5de32c" providerId="ADAL" clId="{A7F7F538-E7FD-0745-BC9A-54035DB6C300}" dt="2025-11-07T21:27:53.767" v="1542"/>
          <ac:grpSpMkLst>
            <pc:docMk/>
            <pc:sldMk cId="1444627488" sldId="272"/>
            <ac:grpSpMk id="4" creationId="{F19FA103-0AB3-6445-A383-F8CF77A676C6}"/>
          </ac:grpSpMkLst>
        </pc:grpChg>
        <pc:grpChg chg="add mod">
          <ac:chgData name="Shabnam Khan (2312156)" userId="41afb4b8-0dae-4c98-b805-1dfd8f5de32c" providerId="ADAL" clId="{A7F7F538-E7FD-0745-BC9A-54035DB6C300}" dt="2025-11-07T21:27:53.767" v="1542"/>
          <ac:grpSpMkLst>
            <pc:docMk/>
            <pc:sldMk cId="1444627488" sldId="272"/>
            <ac:grpSpMk id="5" creationId="{00176E65-73BD-F84D-AC2D-D5DEC44D0E28}"/>
          </ac:grpSpMkLst>
        </pc:grpChg>
        <pc:grpChg chg="add mod">
          <ac:chgData name="Shabnam Khan (2312156)" userId="41afb4b8-0dae-4c98-b805-1dfd8f5de32c" providerId="ADAL" clId="{A7F7F538-E7FD-0745-BC9A-54035DB6C300}" dt="2025-11-07T21:27:53.767" v="1542"/>
          <ac:grpSpMkLst>
            <pc:docMk/>
            <pc:sldMk cId="1444627488" sldId="272"/>
            <ac:grpSpMk id="6" creationId="{B119E7F9-AE1A-5644-BC1E-D1D0C5FE115B}"/>
          </ac:grpSpMkLst>
        </pc:grpChg>
        <pc:grpChg chg="add mod">
          <ac:chgData name="Shabnam Khan (2312156)" userId="41afb4b8-0dae-4c98-b805-1dfd8f5de32c" providerId="ADAL" clId="{A7F7F538-E7FD-0745-BC9A-54035DB6C300}" dt="2025-11-07T21:27:52.219" v="1541"/>
          <ac:grpSpMkLst>
            <pc:docMk/>
            <pc:sldMk cId="1444627488" sldId="272"/>
            <ac:grpSpMk id="13" creationId="{069DBE29-3B0E-2542-B94E-73874DD90041}"/>
          </ac:grpSpMkLst>
        </pc:grpChg>
        <pc:grpChg chg="add mod">
          <ac:chgData name="Shabnam Khan (2312156)" userId="41afb4b8-0dae-4c98-b805-1dfd8f5de32c" providerId="ADAL" clId="{A7F7F538-E7FD-0745-BC9A-54035DB6C300}" dt="2025-11-07T21:27:52.219" v="1541"/>
          <ac:grpSpMkLst>
            <pc:docMk/>
            <pc:sldMk cId="1444627488" sldId="272"/>
            <ac:grpSpMk id="14" creationId="{4E6386FC-9C9A-CD4C-80A7-6BDDB3609172}"/>
          </ac:grpSpMkLst>
        </pc:grpChg>
        <pc:grpChg chg="add mod">
          <ac:chgData name="Shabnam Khan (2312156)" userId="41afb4b8-0dae-4c98-b805-1dfd8f5de32c" providerId="ADAL" clId="{A7F7F538-E7FD-0745-BC9A-54035DB6C300}" dt="2025-11-07T21:27:52.219" v="1541"/>
          <ac:grpSpMkLst>
            <pc:docMk/>
            <pc:sldMk cId="1444627488" sldId="272"/>
            <ac:grpSpMk id="15" creationId="{7EEF9295-2D7E-AB4B-8671-47588D14C79C}"/>
          </ac:grpSpMkLst>
        </pc:grpChg>
        <pc:grpChg chg="add del">
          <ac:chgData name="Shabnam Khan (2312156)" userId="41afb4b8-0dae-4c98-b805-1dfd8f5de32c" providerId="ADAL" clId="{A7F7F538-E7FD-0745-BC9A-54035DB6C300}" dt="2025-11-08T09:18:38.594" v="3170" actId="26606"/>
          <ac:grpSpMkLst>
            <pc:docMk/>
            <pc:sldMk cId="1444627488" sldId="272"/>
            <ac:grpSpMk id="23" creationId="{AE1C45F0-260A-458C-96ED-C1F6D2151219}"/>
          </ac:grpSpMkLst>
        </pc:grpChg>
        <pc:grpChg chg="add del">
          <ac:chgData name="Shabnam Khan (2312156)" userId="41afb4b8-0dae-4c98-b805-1dfd8f5de32c" providerId="ADAL" clId="{A7F7F538-E7FD-0745-BC9A-54035DB6C300}" dt="2025-11-08T09:18:15.294" v="3169" actId="26606"/>
          <ac:grpSpMkLst>
            <pc:docMk/>
            <pc:sldMk cId="1444627488" sldId="272"/>
            <ac:grpSpMk id="38" creationId="{AE1C45F0-260A-458C-96ED-C1F6D2151219}"/>
          </ac:grpSpMkLst>
        </pc:grpChg>
        <pc:graphicFrameChg chg="add mod modGraphic">
          <ac:chgData name="Shabnam Khan (2312156)" userId="41afb4b8-0dae-4c98-b805-1dfd8f5de32c" providerId="ADAL" clId="{A7F7F538-E7FD-0745-BC9A-54035DB6C300}" dt="2025-11-08T09:18:38.594" v="3170" actId="26606"/>
          <ac:graphicFrameMkLst>
            <pc:docMk/>
            <pc:sldMk cId="1444627488" sldId="272"/>
            <ac:graphicFrameMk id="29" creationId="{A3CC1735-D8B1-EA09-5C3A-01FA9A6A836F}"/>
          </ac:graphicFrameMkLst>
        </pc:graphicFrameChg>
        <pc:picChg chg="add del">
          <ac:chgData name="Shabnam Khan (2312156)" userId="41afb4b8-0dae-4c98-b805-1dfd8f5de32c" providerId="ADAL" clId="{A7F7F538-E7FD-0745-BC9A-54035DB6C300}" dt="2025-11-08T09:18:12.896" v="3167" actId="26606"/>
          <ac:picMkLst>
            <pc:docMk/>
            <pc:sldMk cId="1444627488" sldId="272"/>
            <ac:picMk id="31" creationId="{B8A9F374-B937-EBFC-3693-670FDE46D2A0}"/>
          </ac:picMkLst>
        </pc:picChg>
        <pc:picChg chg="add del">
          <ac:chgData name="Shabnam Khan (2312156)" userId="41afb4b8-0dae-4c98-b805-1dfd8f5de32c" providerId="ADAL" clId="{A7F7F538-E7FD-0745-BC9A-54035DB6C300}" dt="2025-11-08T10:57:39.392" v="3830" actId="478"/>
          <ac:picMkLst>
            <pc:docMk/>
            <pc:sldMk cId="1444627488" sldId="272"/>
            <ac:picMk id="32" creationId="{D8E3D5F5-90DB-1FBD-4BED-E384AC163FE2}"/>
          </ac:picMkLst>
        </pc:picChg>
        <pc:cxnChg chg="add del">
          <ac:chgData name="Shabnam Khan (2312156)" userId="41afb4b8-0dae-4c98-b805-1dfd8f5de32c" providerId="ADAL" clId="{A7F7F538-E7FD-0745-BC9A-54035DB6C300}" dt="2025-11-08T09:18:38.594" v="3170" actId="26606"/>
          <ac:cxnSpMkLst>
            <pc:docMk/>
            <pc:sldMk cId="1444627488" sldId="272"/>
            <ac:cxnSpMk id="28" creationId="{6CF1BAF6-AD41-4082-B212-8A1F9A2E8779}"/>
          </ac:cxnSpMkLst>
        </pc:cxnChg>
        <pc:cxnChg chg="add del">
          <ac:chgData name="Shabnam Khan (2312156)" userId="41afb4b8-0dae-4c98-b805-1dfd8f5de32c" providerId="ADAL" clId="{A7F7F538-E7FD-0745-BC9A-54035DB6C300}" dt="2025-11-08T09:18:15.294" v="3169" actId="26606"/>
          <ac:cxnSpMkLst>
            <pc:docMk/>
            <pc:sldMk cId="1444627488" sldId="272"/>
            <ac:cxnSpMk id="43" creationId="{6CF1BAF6-AD41-4082-B212-8A1F9A2E8779}"/>
          </ac:cxnSpMkLst>
        </pc:cxnChg>
      </pc:sldChg>
      <pc:sldChg chg="addSp delSp modSp new del mod setBg">
        <pc:chgData name="Shabnam Khan (2312156)" userId="41afb4b8-0dae-4c98-b805-1dfd8f5de32c" providerId="ADAL" clId="{A7F7F538-E7FD-0745-BC9A-54035DB6C300}" dt="2025-11-08T10:56:04.037" v="3815" actId="2696"/>
        <pc:sldMkLst>
          <pc:docMk/>
          <pc:sldMk cId="1346397852" sldId="273"/>
        </pc:sldMkLst>
        <pc:spChg chg="mod">
          <ac:chgData name="Shabnam Khan (2312156)" userId="41afb4b8-0dae-4c98-b805-1dfd8f5de32c" providerId="ADAL" clId="{A7F7F538-E7FD-0745-BC9A-54035DB6C300}" dt="2025-11-08T09:10:53.633" v="3143" actId="26606"/>
          <ac:spMkLst>
            <pc:docMk/>
            <pc:sldMk cId="1346397852" sldId="273"/>
            <ac:spMk id="2" creationId="{F829450E-8EB7-0E4C-BC10-6034EEA3542F}"/>
          </ac:spMkLst>
        </pc:spChg>
        <pc:spChg chg="add del mod">
          <ac:chgData name="Shabnam Khan (2312156)" userId="41afb4b8-0dae-4c98-b805-1dfd8f5de32c" providerId="ADAL" clId="{A7F7F538-E7FD-0745-BC9A-54035DB6C300}" dt="2025-11-08T09:10:53.668" v="3144" actId="26606"/>
          <ac:spMkLst>
            <pc:docMk/>
            <pc:sldMk cId="1346397852" sldId="273"/>
            <ac:spMk id="3" creationId="{8109178A-89A1-6F47-BD7E-BF9823CDB484}"/>
          </ac:spMkLst>
        </pc:spChg>
        <pc:spChg chg="add del">
          <ac:chgData name="Shabnam Khan (2312156)" userId="41afb4b8-0dae-4c98-b805-1dfd8f5de32c" providerId="ADAL" clId="{A7F7F538-E7FD-0745-BC9A-54035DB6C300}" dt="2025-11-08T09:10:53.633" v="3143" actId="26606"/>
          <ac:spMkLst>
            <pc:docMk/>
            <pc:sldMk cId="1346397852" sldId="273"/>
            <ac:spMk id="9" creationId="{AE2B703B-46F9-481A-A605-82E2A828C4FA}"/>
          </ac:spMkLst>
        </pc:spChg>
        <pc:spChg chg="add del">
          <ac:chgData name="Shabnam Khan (2312156)" userId="41afb4b8-0dae-4c98-b805-1dfd8f5de32c" providerId="ADAL" clId="{A7F7F538-E7FD-0745-BC9A-54035DB6C300}" dt="2025-11-08T09:10:53.633" v="3143" actId="26606"/>
          <ac:spMkLst>
            <pc:docMk/>
            <pc:sldMk cId="1346397852" sldId="273"/>
            <ac:spMk id="11" creationId="{F13BE4D7-0C3D-4906-B230-A1C5B4665CCF}"/>
          </ac:spMkLst>
        </pc:spChg>
        <pc:graphicFrameChg chg="add del">
          <ac:chgData name="Shabnam Khan (2312156)" userId="41afb4b8-0dae-4c98-b805-1dfd8f5de32c" providerId="ADAL" clId="{A7F7F538-E7FD-0745-BC9A-54035DB6C300}" dt="2025-11-08T09:10:53.633" v="3143" actId="26606"/>
          <ac:graphicFrameMkLst>
            <pc:docMk/>
            <pc:sldMk cId="1346397852" sldId="273"/>
            <ac:graphicFrameMk id="5" creationId="{0023380A-7C98-1F16-5302-7907E98966B1}"/>
          </ac:graphicFrameMkLst>
        </pc:graphicFrameChg>
        <pc:graphicFrameChg chg="add mod">
          <ac:chgData name="Shabnam Khan (2312156)" userId="41afb4b8-0dae-4c98-b805-1dfd8f5de32c" providerId="ADAL" clId="{A7F7F538-E7FD-0745-BC9A-54035DB6C300}" dt="2025-11-08T10:51:50.470" v="3800" actId="20577"/>
          <ac:graphicFrameMkLst>
            <pc:docMk/>
            <pc:sldMk cId="1346397852" sldId="273"/>
            <ac:graphicFrameMk id="13" creationId="{7FDBA8DD-9FA5-18CA-6AC2-5D9DFB9A3AF5}"/>
          </ac:graphicFrameMkLst>
        </pc:graphicFrameChg>
      </pc:sldChg>
      <pc:sldChg chg="addSp delSp modSp new del mod">
        <pc:chgData name="Shabnam Khan (2312156)" userId="41afb4b8-0dae-4c98-b805-1dfd8f5de32c" providerId="ADAL" clId="{A7F7F538-E7FD-0745-BC9A-54035DB6C300}" dt="2025-11-08T11:01:12.152" v="3860" actId="2696"/>
        <pc:sldMkLst>
          <pc:docMk/>
          <pc:sldMk cId="1855989884" sldId="274"/>
        </pc:sldMkLst>
        <pc:spChg chg="mod">
          <ac:chgData name="Shabnam Khan (2312156)" userId="41afb4b8-0dae-4c98-b805-1dfd8f5de32c" providerId="ADAL" clId="{A7F7F538-E7FD-0745-BC9A-54035DB6C300}" dt="2025-11-08T00:01:13.963" v="2827" actId="14100"/>
          <ac:spMkLst>
            <pc:docMk/>
            <pc:sldMk cId="1855989884" sldId="274"/>
            <ac:spMk id="2" creationId="{AD3BF4D8-BE9C-5D44-B9F0-640E073B320A}"/>
          </ac:spMkLst>
        </pc:spChg>
        <pc:spChg chg="del mod">
          <ac:chgData name="Shabnam Khan (2312156)" userId="41afb4b8-0dae-4c98-b805-1dfd8f5de32c" providerId="ADAL" clId="{A7F7F538-E7FD-0745-BC9A-54035DB6C300}" dt="2025-11-08T09:13:26.649" v="3159" actId="26606"/>
          <ac:spMkLst>
            <pc:docMk/>
            <pc:sldMk cId="1855989884" sldId="274"/>
            <ac:spMk id="3" creationId="{79BBD1B9-10BA-7641-940A-FF29F2403093}"/>
          </ac:spMkLst>
        </pc:spChg>
        <pc:spChg chg="add del mod">
          <ac:chgData name="Shabnam Khan (2312156)" userId="41afb4b8-0dae-4c98-b805-1dfd8f5de32c" providerId="ADAL" clId="{A7F7F538-E7FD-0745-BC9A-54035DB6C300}" dt="2025-11-07T21:34:55.436" v="1601" actId="22"/>
          <ac:spMkLst>
            <pc:docMk/>
            <pc:sldMk cId="1855989884" sldId="274"/>
            <ac:spMk id="5" creationId="{CFDA499E-B240-5346-BFA3-B38634C8BA60}"/>
          </ac:spMkLst>
        </pc:spChg>
        <pc:graphicFrameChg chg="add">
          <ac:chgData name="Shabnam Khan (2312156)" userId="41afb4b8-0dae-4c98-b805-1dfd8f5de32c" providerId="ADAL" clId="{A7F7F538-E7FD-0745-BC9A-54035DB6C300}" dt="2025-11-08T09:13:26.649" v="3159" actId="26606"/>
          <ac:graphicFrameMkLst>
            <pc:docMk/>
            <pc:sldMk cId="1855989884" sldId="274"/>
            <ac:graphicFrameMk id="6" creationId="{B8A2AF8F-F2AD-D62F-777C-457B7F7A7842}"/>
          </ac:graphicFrameMkLst>
        </pc:graphicFrameChg>
      </pc:sldChg>
      <pc:sldChg chg="addSp delSp modSp new del mod setBg">
        <pc:chgData name="Shabnam Khan (2312156)" userId="41afb4b8-0dae-4c98-b805-1dfd8f5de32c" providerId="ADAL" clId="{A7F7F538-E7FD-0745-BC9A-54035DB6C300}" dt="2025-11-09T10:37:00.343" v="6306" actId="2696"/>
        <pc:sldMkLst>
          <pc:docMk/>
          <pc:sldMk cId="1139644234" sldId="275"/>
        </pc:sldMkLst>
        <pc:spChg chg="mod">
          <ac:chgData name="Shabnam Khan (2312156)" userId="41afb4b8-0dae-4c98-b805-1dfd8f5de32c" providerId="ADAL" clId="{A7F7F538-E7FD-0745-BC9A-54035DB6C300}" dt="2025-11-09T09:14:53.871" v="5608" actId="26606"/>
          <ac:spMkLst>
            <pc:docMk/>
            <pc:sldMk cId="1139644234" sldId="275"/>
            <ac:spMk id="2" creationId="{FCE2096E-C826-C441-A550-F068185A516B}"/>
          </ac:spMkLst>
        </pc:spChg>
        <pc:spChg chg="del mod">
          <ac:chgData name="Shabnam Khan (2312156)" userId="41afb4b8-0dae-4c98-b805-1dfd8f5de32c" providerId="ADAL" clId="{A7F7F538-E7FD-0745-BC9A-54035DB6C300}" dt="2025-11-08T15:21:51.774" v="4704" actId="26606"/>
          <ac:spMkLst>
            <pc:docMk/>
            <pc:sldMk cId="1139644234" sldId="275"/>
            <ac:spMk id="3" creationId="{D87B0962-A161-BC42-8F72-CF766566417A}"/>
          </ac:spMkLst>
        </pc:spChg>
        <pc:spChg chg="add del">
          <ac:chgData name="Shabnam Khan (2312156)" userId="41afb4b8-0dae-4c98-b805-1dfd8f5de32c" providerId="ADAL" clId="{A7F7F538-E7FD-0745-BC9A-54035DB6C300}" dt="2025-11-08T09:53:34.125" v="3216" actId="22"/>
          <ac:spMkLst>
            <pc:docMk/>
            <pc:sldMk cId="1139644234" sldId="275"/>
            <ac:spMk id="5" creationId="{C8AABDA1-77D5-CA40-A01B-49C996B5600B}"/>
          </ac:spMkLst>
        </pc:spChg>
        <pc:spChg chg="add mod">
          <ac:chgData name="Shabnam Khan (2312156)" userId="41afb4b8-0dae-4c98-b805-1dfd8f5de32c" providerId="ADAL" clId="{A7F7F538-E7FD-0745-BC9A-54035DB6C300}" dt="2025-11-09T10:33:24.725" v="6277" actId="1076"/>
          <ac:spMkLst>
            <pc:docMk/>
            <pc:sldMk cId="1139644234" sldId="275"/>
            <ac:spMk id="6" creationId="{BC1C5827-9CDB-0E45-A6EB-FF5B75BD5478}"/>
          </ac:spMkLst>
        </pc:spChg>
        <pc:spChg chg="add del">
          <ac:chgData name="Shabnam Khan (2312156)" userId="41afb4b8-0dae-4c98-b805-1dfd8f5de32c" providerId="ADAL" clId="{A7F7F538-E7FD-0745-BC9A-54035DB6C300}" dt="2025-11-08T15:21:51.774" v="4704" actId="26606"/>
          <ac:spMkLst>
            <pc:docMk/>
            <pc:sldMk cId="1139644234" sldId="275"/>
            <ac:spMk id="8" creationId="{4BC99CB9-DDAD-44A2-8A1C-E3AF4E72DF5C}"/>
          </ac:spMkLst>
        </pc:spChg>
        <pc:spChg chg="add mod">
          <ac:chgData name="Shabnam Khan (2312156)" userId="41afb4b8-0dae-4c98-b805-1dfd8f5de32c" providerId="ADAL" clId="{A7F7F538-E7FD-0745-BC9A-54035DB6C300}" dt="2025-11-09T10:34:27.782" v="6284" actId="1076"/>
          <ac:spMkLst>
            <pc:docMk/>
            <pc:sldMk cId="1139644234" sldId="275"/>
            <ac:spMk id="9" creationId="{D0CCD9EB-531D-F541-972A-0571CAEC0869}"/>
          </ac:spMkLst>
        </pc:spChg>
        <pc:spChg chg="add del">
          <ac:chgData name="Shabnam Khan (2312156)" userId="41afb4b8-0dae-4c98-b805-1dfd8f5de32c" providerId="ADAL" clId="{A7F7F538-E7FD-0745-BC9A-54035DB6C300}" dt="2025-11-08T15:21:51.774" v="4704" actId="26606"/>
          <ac:spMkLst>
            <pc:docMk/>
            <pc:sldMk cId="1139644234" sldId="275"/>
            <ac:spMk id="10" creationId="{64053CBF-3932-45FF-8285-EE5146085F3A}"/>
          </ac:spMkLst>
        </pc:spChg>
        <pc:spChg chg="add del mod">
          <ac:chgData name="Shabnam Khan (2312156)" userId="41afb4b8-0dae-4c98-b805-1dfd8f5de32c" providerId="ADAL" clId="{A7F7F538-E7FD-0745-BC9A-54035DB6C300}" dt="2025-11-09T10:16:50.821" v="6005" actId="22"/>
          <ac:spMkLst>
            <pc:docMk/>
            <pc:sldMk cId="1139644234" sldId="275"/>
            <ac:spMk id="25" creationId="{690DCA1D-A8C5-0D4E-A196-AD53F2AD4854}"/>
          </ac:spMkLst>
        </pc:spChg>
        <pc:spChg chg="add del">
          <ac:chgData name="Shabnam Khan (2312156)" userId="41afb4b8-0dae-4c98-b805-1dfd8f5de32c" providerId="ADAL" clId="{A7F7F538-E7FD-0745-BC9A-54035DB6C300}" dt="2025-11-09T09:14:53.871" v="5608" actId="26606"/>
          <ac:spMkLst>
            <pc:docMk/>
            <pc:sldMk cId="1139644234" sldId="275"/>
            <ac:spMk id="28" creationId="{2659FDB4-FCBE-4A89-B46D-43D4FA54464D}"/>
          </ac:spMkLst>
        </pc:spChg>
        <pc:spChg chg="add">
          <ac:chgData name="Shabnam Khan (2312156)" userId="41afb4b8-0dae-4c98-b805-1dfd8f5de32c" providerId="ADAL" clId="{A7F7F538-E7FD-0745-BC9A-54035DB6C300}" dt="2025-11-09T09:14:53.871" v="5608" actId="26606"/>
          <ac:spMkLst>
            <pc:docMk/>
            <pc:sldMk cId="1139644234" sldId="275"/>
            <ac:spMk id="4103" creationId="{D93394DA-E684-47C2-9020-13225823F40A}"/>
          </ac:spMkLst>
        </pc:spChg>
        <pc:grpChg chg="add del">
          <ac:chgData name="Shabnam Khan (2312156)" userId="41afb4b8-0dae-4c98-b805-1dfd8f5de32c" providerId="ADAL" clId="{A7F7F538-E7FD-0745-BC9A-54035DB6C300}" dt="2025-11-08T15:21:51.774" v="4704" actId="26606"/>
          <ac:grpSpMkLst>
            <pc:docMk/>
            <pc:sldMk cId="1139644234" sldId="275"/>
            <ac:grpSpMk id="12" creationId="{2E751C04-BEA6-446B-A678-9C74819EBD4C}"/>
          </ac:grpSpMkLst>
        </pc:grpChg>
        <pc:grpChg chg="add del">
          <ac:chgData name="Shabnam Khan (2312156)" userId="41afb4b8-0dae-4c98-b805-1dfd8f5de32c" providerId="ADAL" clId="{A7F7F538-E7FD-0745-BC9A-54035DB6C300}" dt="2025-11-08T15:21:51.774" v="4704" actId="26606"/>
          <ac:grpSpMkLst>
            <pc:docMk/>
            <pc:sldMk cId="1139644234" sldId="275"/>
            <ac:grpSpMk id="18" creationId="{B63ACBA3-DEFD-4C6D-BBA0-64468FA99C2D}"/>
          </ac:grpSpMkLst>
        </pc:grpChg>
        <pc:graphicFrameChg chg="add mod ord modGraphic">
          <ac:chgData name="Shabnam Khan (2312156)" userId="41afb4b8-0dae-4c98-b805-1dfd8f5de32c" providerId="ADAL" clId="{A7F7F538-E7FD-0745-BC9A-54035DB6C300}" dt="2025-11-09T10:17:32.711" v="6042" actId="20577"/>
          <ac:graphicFrameMkLst>
            <pc:docMk/>
            <pc:sldMk cId="1139644234" sldId="275"/>
            <ac:graphicFrameMk id="24" creationId="{A4728391-F227-06BF-2F01-00B8F480CCE6}"/>
          </ac:graphicFrameMkLst>
        </pc:graphicFrameChg>
        <pc:picChg chg="add mod">
          <ac:chgData name="Shabnam Khan (2312156)" userId="41afb4b8-0dae-4c98-b805-1dfd8f5de32c" providerId="ADAL" clId="{A7F7F538-E7FD-0745-BC9A-54035DB6C300}" dt="2025-11-09T09:14:53.871" v="5608" actId="26606"/>
          <ac:picMkLst>
            <pc:docMk/>
            <pc:sldMk cId="1139644234" sldId="275"/>
            <ac:picMk id="4098" creationId="{A5C7B5E0-6E25-EB45-950D-4C3C98499E14}"/>
          </ac:picMkLst>
        </pc:picChg>
        <pc:cxnChg chg="add del">
          <ac:chgData name="Shabnam Khan (2312156)" userId="41afb4b8-0dae-4c98-b805-1dfd8f5de32c" providerId="ADAL" clId="{A7F7F538-E7FD-0745-BC9A-54035DB6C300}" dt="2025-11-09T09:14:53.871" v="5608" actId="26606"/>
          <ac:cxnSpMkLst>
            <pc:docMk/>
            <pc:sldMk cId="1139644234" sldId="275"/>
            <ac:cxnSpMk id="30" creationId="{C8F51B3F-8331-4E4A-AE96-D47B1006EEAD}"/>
          </ac:cxnSpMkLst>
        </pc:cxnChg>
      </pc:sldChg>
      <pc:sldChg chg="addSp delSp modSp new del mod setBg">
        <pc:chgData name="Shabnam Khan (2312156)" userId="41afb4b8-0dae-4c98-b805-1dfd8f5de32c" providerId="ADAL" clId="{A7F7F538-E7FD-0745-BC9A-54035DB6C300}" dt="2025-11-09T11:06:52.998" v="6786" actId="2696"/>
        <pc:sldMkLst>
          <pc:docMk/>
          <pc:sldMk cId="1259192167" sldId="276"/>
        </pc:sldMkLst>
        <pc:spChg chg="mod">
          <ac:chgData name="Shabnam Khan (2312156)" userId="41afb4b8-0dae-4c98-b805-1dfd8f5de32c" providerId="ADAL" clId="{A7F7F538-E7FD-0745-BC9A-54035DB6C300}" dt="2025-11-09T09:23:33.588" v="5720" actId="26606"/>
          <ac:spMkLst>
            <pc:docMk/>
            <pc:sldMk cId="1259192167" sldId="276"/>
            <ac:spMk id="2" creationId="{B0C1ABF9-20FD-FD48-B5EB-C66801CCB8FF}"/>
          </ac:spMkLst>
        </pc:spChg>
        <pc:spChg chg="del mod">
          <ac:chgData name="Shabnam Khan (2312156)" userId="41afb4b8-0dae-4c98-b805-1dfd8f5de32c" providerId="ADAL" clId="{A7F7F538-E7FD-0745-BC9A-54035DB6C300}" dt="2025-11-08T15:22:01.986" v="4705" actId="26606"/>
          <ac:spMkLst>
            <pc:docMk/>
            <pc:sldMk cId="1259192167" sldId="276"/>
            <ac:spMk id="3" creationId="{E8F58FF2-E2DA-3544-AA58-BF8A911527DB}"/>
          </ac:spMkLst>
        </pc:spChg>
        <pc:spChg chg="add mod">
          <ac:chgData name="Shabnam Khan (2312156)" userId="41afb4b8-0dae-4c98-b805-1dfd8f5de32c" providerId="ADAL" clId="{A7F7F538-E7FD-0745-BC9A-54035DB6C300}" dt="2025-11-09T09:43:55.557" v="5895" actId="14100"/>
          <ac:spMkLst>
            <pc:docMk/>
            <pc:sldMk cId="1259192167" sldId="276"/>
            <ac:spMk id="4" creationId="{4C969819-873A-5049-A4AC-2BD739AA1246}"/>
          </ac:spMkLst>
        </pc:spChg>
        <pc:spChg chg="add del">
          <ac:chgData name="Shabnam Khan (2312156)" userId="41afb4b8-0dae-4c98-b805-1dfd8f5de32c" providerId="ADAL" clId="{A7F7F538-E7FD-0745-BC9A-54035DB6C300}" dt="2025-11-08T15:09:34.755" v="4671" actId="26606"/>
          <ac:spMkLst>
            <pc:docMk/>
            <pc:sldMk cId="1259192167" sldId="276"/>
            <ac:spMk id="8" creationId="{4BC99CB9-DDAD-44A2-8A1C-E3AF4E72DF5C}"/>
          </ac:spMkLst>
        </pc:spChg>
        <pc:spChg chg="add del">
          <ac:chgData name="Shabnam Khan (2312156)" userId="41afb4b8-0dae-4c98-b805-1dfd8f5de32c" providerId="ADAL" clId="{A7F7F538-E7FD-0745-BC9A-54035DB6C300}" dt="2025-11-08T15:22:01.986" v="4705" actId="26606"/>
          <ac:spMkLst>
            <pc:docMk/>
            <pc:sldMk cId="1259192167" sldId="276"/>
            <ac:spMk id="17" creationId="{D038248A-211C-4EEC-8401-C761B929FB52}"/>
          </ac:spMkLst>
        </pc:spChg>
        <pc:spChg chg="add del">
          <ac:chgData name="Shabnam Khan (2312156)" userId="41afb4b8-0dae-4c98-b805-1dfd8f5de32c" providerId="ADAL" clId="{A7F7F538-E7FD-0745-BC9A-54035DB6C300}" dt="2025-11-08T15:22:01.986" v="4705" actId="26606"/>
          <ac:spMkLst>
            <pc:docMk/>
            <pc:sldMk cId="1259192167" sldId="276"/>
            <ac:spMk id="23" creationId="{C30A849F-66D9-40C8-BEC8-35AFF8F4568F}"/>
          </ac:spMkLst>
        </pc:spChg>
        <pc:spChg chg="add del">
          <ac:chgData name="Shabnam Khan (2312156)" userId="41afb4b8-0dae-4c98-b805-1dfd8f5de32c" providerId="ADAL" clId="{A7F7F538-E7FD-0745-BC9A-54035DB6C300}" dt="2025-11-09T09:23:07.282" v="5718" actId="26606"/>
          <ac:spMkLst>
            <pc:docMk/>
            <pc:sldMk cId="1259192167" sldId="276"/>
            <ac:spMk id="33" creationId="{D9A7F3BF-8763-4074-AD77-92790AF314D1}"/>
          </ac:spMkLst>
        </pc:spChg>
        <pc:spChg chg="add del">
          <ac:chgData name="Shabnam Khan (2312156)" userId="41afb4b8-0dae-4c98-b805-1dfd8f5de32c" providerId="ADAL" clId="{A7F7F538-E7FD-0745-BC9A-54035DB6C300}" dt="2025-11-09T09:23:33.588" v="5720" actId="26606"/>
          <ac:spMkLst>
            <pc:docMk/>
            <pc:sldMk cId="1259192167" sldId="276"/>
            <ac:spMk id="5127" creationId="{D93394DA-E684-47C2-9020-13225823F40A}"/>
          </ac:spMkLst>
        </pc:spChg>
        <pc:spChg chg="add del">
          <ac:chgData name="Shabnam Khan (2312156)" userId="41afb4b8-0dae-4c98-b805-1dfd8f5de32c" providerId="ADAL" clId="{A7F7F538-E7FD-0745-BC9A-54035DB6C300}" dt="2025-11-09T09:25:37.864" v="5723" actId="26606"/>
          <ac:spMkLst>
            <pc:docMk/>
            <pc:sldMk cId="1259192167" sldId="276"/>
            <ac:spMk id="5132" creationId="{45D37F4E-DDB4-456B-97E0-9937730A039F}"/>
          </ac:spMkLst>
        </pc:spChg>
        <pc:spChg chg="add del">
          <ac:chgData name="Shabnam Khan (2312156)" userId="41afb4b8-0dae-4c98-b805-1dfd8f5de32c" providerId="ADAL" clId="{A7F7F538-E7FD-0745-BC9A-54035DB6C300}" dt="2025-11-09T09:25:37.864" v="5723" actId="26606"/>
          <ac:spMkLst>
            <pc:docMk/>
            <pc:sldMk cId="1259192167" sldId="276"/>
            <ac:spMk id="5134" creationId="{B2DD41CD-8F47-4F56-AD12-4E2FF7696987}"/>
          </ac:spMkLst>
        </pc:spChg>
        <pc:spChg chg="add">
          <ac:chgData name="Shabnam Khan (2312156)" userId="41afb4b8-0dae-4c98-b805-1dfd8f5de32c" providerId="ADAL" clId="{A7F7F538-E7FD-0745-BC9A-54035DB6C300}" dt="2025-11-09T09:25:37.864" v="5723" actId="26606"/>
          <ac:spMkLst>
            <pc:docMk/>
            <pc:sldMk cId="1259192167" sldId="276"/>
            <ac:spMk id="5139" creationId="{45D37F4E-DDB4-456B-97E0-9937730A039F}"/>
          </ac:spMkLst>
        </pc:spChg>
        <pc:spChg chg="add">
          <ac:chgData name="Shabnam Khan (2312156)" userId="41afb4b8-0dae-4c98-b805-1dfd8f5de32c" providerId="ADAL" clId="{A7F7F538-E7FD-0745-BC9A-54035DB6C300}" dt="2025-11-09T09:25:37.864" v="5723" actId="26606"/>
          <ac:spMkLst>
            <pc:docMk/>
            <pc:sldMk cId="1259192167" sldId="276"/>
            <ac:spMk id="5141" creationId="{B2DD41CD-8F47-4F56-AD12-4E2FF7696987}"/>
          </ac:spMkLst>
        </pc:spChg>
        <pc:grpChg chg="add del">
          <ac:chgData name="Shabnam Khan (2312156)" userId="41afb4b8-0dae-4c98-b805-1dfd8f5de32c" providerId="ADAL" clId="{A7F7F538-E7FD-0745-BC9A-54035DB6C300}" dt="2025-11-08T15:09:34.755" v="4671" actId="26606"/>
          <ac:grpSpMkLst>
            <pc:docMk/>
            <pc:sldMk cId="1259192167" sldId="276"/>
            <ac:grpSpMk id="10" creationId="{5C3921CD-DDE5-4B57-8FDF-B37ADE4EDAC7}"/>
          </ac:grpSpMkLst>
        </pc:grpChg>
        <pc:grpChg chg="add del">
          <ac:chgData name="Shabnam Khan (2312156)" userId="41afb4b8-0dae-4c98-b805-1dfd8f5de32c" providerId="ADAL" clId="{A7F7F538-E7FD-0745-BC9A-54035DB6C300}" dt="2025-11-08T15:22:01.986" v="4705" actId="26606"/>
          <ac:grpSpMkLst>
            <pc:docMk/>
            <pc:sldMk cId="1259192167" sldId="276"/>
            <ac:grpSpMk id="18" creationId="{2A5C9C35-2375-49EB-B99C-17C87D42FE7C}"/>
          </ac:grpSpMkLst>
        </pc:grpChg>
        <pc:grpChg chg="add del">
          <ac:chgData name="Shabnam Khan (2312156)" userId="41afb4b8-0dae-4c98-b805-1dfd8f5de32c" providerId="ADAL" clId="{A7F7F538-E7FD-0745-BC9A-54035DB6C300}" dt="2025-11-08T15:22:01.986" v="4705" actId="26606"/>
          <ac:grpSpMkLst>
            <pc:docMk/>
            <pc:sldMk cId="1259192167" sldId="276"/>
            <ac:grpSpMk id="24" creationId="{04542298-A2B1-480F-A11C-A40EDD19B857}"/>
          </ac:grpSpMkLst>
        </pc:grpChg>
        <pc:grpChg chg="add del">
          <ac:chgData name="Shabnam Khan (2312156)" userId="41afb4b8-0dae-4c98-b805-1dfd8f5de32c" providerId="ADAL" clId="{A7F7F538-E7FD-0745-BC9A-54035DB6C300}" dt="2025-11-09T09:23:07.282" v="5718" actId="26606"/>
          <ac:grpSpMkLst>
            <pc:docMk/>
            <pc:sldMk cId="1259192167" sldId="276"/>
            <ac:grpSpMk id="35" creationId="{7A9648D6-B41B-42D0-A817-AE2607B0B5B8}"/>
          </ac:grpSpMkLst>
        </pc:grpChg>
        <pc:graphicFrameChg chg="add mod ord modGraphic">
          <ac:chgData name="Shabnam Khan (2312156)" userId="41afb4b8-0dae-4c98-b805-1dfd8f5de32c" providerId="ADAL" clId="{A7F7F538-E7FD-0745-BC9A-54035DB6C300}" dt="2025-11-09T10:44:10.520" v="6490" actId="20577"/>
          <ac:graphicFrameMkLst>
            <pc:docMk/>
            <pc:sldMk cId="1259192167" sldId="276"/>
            <ac:graphicFrameMk id="29" creationId="{56FAB9BF-E7C9-7155-E94C-C60DBB1C3204}"/>
          </ac:graphicFrameMkLst>
        </pc:graphicFrameChg>
        <pc:picChg chg="add del mod">
          <ac:chgData name="Shabnam Khan (2312156)" userId="41afb4b8-0dae-4c98-b805-1dfd8f5de32c" providerId="ADAL" clId="{A7F7F538-E7FD-0745-BC9A-54035DB6C300}" dt="2025-11-09T09:47:49.101" v="5918" actId="478"/>
          <ac:picMkLst>
            <pc:docMk/>
            <pc:sldMk cId="1259192167" sldId="276"/>
            <ac:picMk id="5" creationId="{A44AA67B-726D-764D-8462-52A21D7AE741}"/>
          </ac:picMkLst>
        </pc:picChg>
        <pc:picChg chg="add del mod">
          <ac:chgData name="Shabnam Khan (2312156)" userId="41afb4b8-0dae-4c98-b805-1dfd8f5de32c" providerId="ADAL" clId="{A7F7F538-E7FD-0745-BC9A-54035DB6C300}" dt="2025-11-09T11:06:49.970" v="6785" actId="478"/>
          <ac:picMkLst>
            <pc:docMk/>
            <pc:sldMk cId="1259192167" sldId="276"/>
            <ac:picMk id="41" creationId="{C1038A16-234C-FC4E-8AC6-80216314E7FE}"/>
          </ac:picMkLst>
        </pc:picChg>
        <pc:picChg chg="add del mod">
          <ac:chgData name="Shabnam Khan (2312156)" userId="41afb4b8-0dae-4c98-b805-1dfd8f5de32c" providerId="ADAL" clId="{A7F7F538-E7FD-0745-BC9A-54035DB6C300}" dt="2025-11-09T09:23:42.704" v="5721" actId="478"/>
          <ac:picMkLst>
            <pc:docMk/>
            <pc:sldMk cId="1259192167" sldId="276"/>
            <ac:picMk id="5122" creationId="{E476627D-5735-B846-8152-C74A39ABCAFD}"/>
          </ac:picMkLst>
        </pc:picChg>
        <pc:picChg chg="add del mod">
          <ac:chgData name="Shabnam Khan (2312156)" userId="41afb4b8-0dae-4c98-b805-1dfd8f5de32c" providerId="ADAL" clId="{A7F7F538-E7FD-0745-BC9A-54035DB6C300}" dt="2025-11-09T09:42:58.947" v="5882" actId="478"/>
          <ac:picMkLst>
            <pc:docMk/>
            <pc:sldMk cId="1259192167" sldId="276"/>
            <ac:picMk id="5124" creationId="{1F3EBC04-D9C5-C247-B078-26AA577E8176}"/>
          </ac:picMkLst>
        </pc:picChg>
        <pc:picChg chg="add mod">
          <ac:chgData name="Shabnam Khan (2312156)" userId="41afb4b8-0dae-4c98-b805-1dfd8f5de32c" providerId="ADAL" clId="{A7F7F538-E7FD-0745-BC9A-54035DB6C300}" dt="2025-11-09T09:45:41.026" v="5911" actId="1036"/>
          <ac:picMkLst>
            <pc:docMk/>
            <pc:sldMk cId="1259192167" sldId="276"/>
            <ac:picMk id="5126" creationId="{5AE3D7E8-F5E2-BD4B-A380-5A1E860232AD}"/>
          </ac:picMkLst>
        </pc:picChg>
        <pc:picChg chg="add del">
          <ac:chgData name="Shabnam Khan (2312156)" userId="41afb4b8-0dae-4c98-b805-1dfd8f5de32c" providerId="ADAL" clId="{A7F7F538-E7FD-0745-BC9A-54035DB6C300}" dt="2025-11-09T09:47:37.382" v="5915"/>
          <ac:picMkLst>
            <pc:docMk/>
            <pc:sldMk cId="1259192167" sldId="276"/>
            <ac:picMk id="5128" creationId="{844E0EA8-B59F-FD41-A05C-79882AE6A4F8}"/>
          </ac:picMkLst>
        </pc:picChg>
        <pc:cxnChg chg="add del">
          <ac:chgData name="Shabnam Khan (2312156)" userId="41afb4b8-0dae-4c98-b805-1dfd8f5de32c" providerId="ADAL" clId="{A7F7F538-E7FD-0745-BC9A-54035DB6C300}" dt="2025-11-09T09:23:07.282" v="5718" actId="26606"/>
          <ac:cxnSpMkLst>
            <pc:docMk/>
            <pc:sldMk cId="1259192167" sldId="276"/>
            <ac:cxnSpMk id="40" creationId="{C49DA8F6-BCC1-4447-B54C-57856834B94B}"/>
          </ac:cxnSpMkLst>
        </pc:cxnChg>
      </pc:sldChg>
      <pc:sldChg chg="addSp delSp modSp new del mod setBg">
        <pc:chgData name="Shabnam Khan (2312156)" userId="41afb4b8-0dae-4c98-b805-1dfd8f5de32c" providerId="ADAL" clId="{A7F7F538-E7FD-0745-BC9A-54035DB6C300}" dt="2025-11-09T12:44:08.298" v="7928" actId="2696"/>
        <pc:sldMkLst>
          <pc:docMk/>
          <pc:sldMk cId="1250118667" sldId="277"/>
        </pc:sldMkLst>
        <pc:spChg chg="mod">
          <ac:chgData name="Shabnam Khan (2312156)" userId="41afb4b8-0dae-4c98-b805-1dfd8f5de32c" providerId="ADAL" clId="{A7F7F538-E7FD-0745-BC9A-54035DB6C300}" dt="2025-11-09T12:06:18.837" v="7470" actId="20577"/>
          <ac:spMkLst>
            <pc:docMk/>
            <pc:sldMk cId="1250118667" sldId="277"/>
            <ac:spMk id="2" creationId="{731632BA-0AB5-6C49-B47C-17712B4FE8FB}"/>
          </ac:spMkLst>
        </pc:spChg>
        <pc:spChg chg="mod ord">
          <ac:chgData name="Shabnam Khan (2312156)" userId="41afb4b8-0dae-4c98-b805-1dfd8f5de32c" providerId="ADAL" clId="{A7F7F538-E7FD-0745-BC9A-54035DB6C300}" dt="2025-11-09T12:16:52.641" v="7589" actId="20577"/>
          <ac:spMkLst>
            <pc:docMk/>
            <pc:sldMk cId="1250118667" sldId="277"/>
            <ac:spMk id="3" creationId="{5385905C-1F2B-F54A-A74F-BD189D22003E}"/>
          </ac:spMkLst>
        </pc:spChg>
        <pc:spChg chg="add del mod">
          <ac:chgData name="Shabnam Khan (2312156)" userId="41afb4b8-0dae-4c98-b805-1dfd8f5de32c" providerId="ADAL" clId="{A7F7F538-E7FD-0745-BC9A-54035DB6C300}" dt="2025-11-09T11:29:34.358" v="7193" actId="767"/>
          <ac:spMkLst>
            <pc:docMk/>
            <pc:sldMk cId="1250118667" sldId="277"/>
            <ac:spMk id="4" creationId="{C2111A1C-5E78-5A45-A896-00D28BDCF802}"/>
          </ac:spMkLst>
        </pc:spChg>
        <pc:spChg chg="add del">
          <ac:chgData name="Shabnam Khan (2312156)" userId="41afb4b8-0dae-4c98-b805-1dfd8f5de32c" providerId="ADAL" clId="{A7F7F538-E7FD-0745-BC9A-54035DB6C300}" dt="2025-11-08T11:26:14.713" v="4125" actId="26606"/>
          <ac:spMkLst>
            <pc:docMk/>
            <pc:sldMk cId="1250118667" sldId="277"/>
            <ac:spMk id="6" creationId="{C0763A76-9F1C-4FC5-82B7-DD475DA461B2}"/>
          </ac:spMkLst>
        </pc:spChg>
        <pc:spChg chg="add del">
          <ac:chgData name="Shabnam Khan (2312156)" userId="41afb4b8-0dae-4c98-b805-1dfd8f5de32c" providerId="ADAL" clId="{A7F7F538-E7FD-0745-BC9A-54035DB6C300}" dt="2025-11-08T11:26:14.713" v="4125" actId="26606"/>
          <ac:spMkLst>
            <pc:docMk/>
            <pc:sldMk cId="1250118667" sldId="277"/>
            <ac:spMk id="7" creationId="{E81BF4F6-F2CF-4984-9D14-D6966D92F99F}"/>
          </ac:spMkLst>
        </pc:spChg>
        <pc:spChg chg="add del">
          <ac:chgData name="Shabnam Khan (2312156)" userId="41afb4b8-0dae-4c98-b805-1dfd8f5de32c" providerId="ADAL" clId="{A7F7F538-E7FD-0745-BC9A-54035DB6C300}" dt="2025-11-08T10:33:08.283" v="3643" actId="26606"/>
          <ac:spMkLst>
            <pc:docMk/>
            <pc:sldMk cId="1250118667" sldId="277"/>
            <ac:spMk id="9" creationId="{C0763A76-9F1C-4FC5-82B7-DD475DA461B2}"/>
          </ac:spMkLst>
        </pc:spChg>
        <pc:spChg chg="add del">
          <ac:chgData name="Shabnam Khan (2312156)" userId="41afb4b8-0dae-4c98-b805-1dfd8f5de32c" providerId="ADAL" clId="{A7F7F538-E7FD-0745-BC9A-54035DB6C300}" dt="2025-11-08T10:33:08.283" v="3643" actId="26606"/>
          <ac:spMkLst>
            <pc:docMk/>
            <pc:sldMk cId="1250118667" sldId="277"/>
            <ac:spMk id="11" creationId="{E81BF4F6-F2CF-4984-9D14-D6966D92F99F}"/>
          </ac:spMkLst>
        </pc:spChg>
        <pc:spChg chg="add del">
          <ac:chgData name="Shabnam Khan (2312156)" userId="41afb4b8-0dae-4c98-b805-1dfd8f5de32c" providerId="ADAL" clId="{A7F7F538-E7FD-0745-BC9A-54035DB6C300}" dt="2025-11-08T15:09:49.581" v="4673" actId="26606"/>
          <ac:spMkLst>
            <pc:docMk/>
            <pc:sldMk cId="1250118667" sldId="277"/>
            <ac:spMk id="13" creationId="{8D1AA55E-40D5-461B-A5A8-4AE8AAB71B08}"/>
          </ac:spMkLst>
        </pc:spChg>
        <pc:spChg chg="add del">
          <ac:chgData name="Shabnam Khan (2312156)" userId="41afb4b8-0dae-4c98-b805-1dfd8f5de32c" providerId="ADAL" clId="{A7F7F538-E7FD-0745-BC9A-54035DB6C300}" dt="2025-11-08T15:22:13.593" v="4706" actId="26606"/>
          <ac:spMkLst>
            <pc:docMk/>
            <pc:sldMk cId="1250118667" sldId="277"/>
            <ac:spMk id="25" creationId="{1E020063-2385-44AC-BD67-258E1F0B9FCE}"/>
          </ac:spMkLst>
        </pc:spChg>
        <pc:spChg chg="add del">
          <ac:chgData name="Shabnam Khan (2312156)" userId="41afb4b8-0dae-4c98-b805-1dfd8f5de32c" providerId="ADAL" clId="{A7F7F538-E7FD-0745-BC9A-54035DB6C300}" dt="2025-11-08T15:22:13.593" v="4706" actId="26606"/>
          <ac:spMkLst>
            <pc:docMk/>
            <pc:sldMk cId="1250118667" sldId="277"/>
            <ac:spMk id="27" creationId="{7E014A0B-5338-4077-AFE9-A90D04D4492B}"/>
          </ac:spMkLst>
        </pc:spChg>
        <pc:spChg chg="add del">
          <ac:chgData name="Shabnam Khan (2312156)" userId="41afb4b8-0dae-4c98-b805-1dfd8f5de32c" providerId="ADAL" clId="{A7F7F538-E7FD-0745-BC9A-54035DB6C300}" dt="2025-11-09T09:46:10.848" v="5913" actId="26606"/>
          <ac:spMkLst>
            <pc:docMk/>
            <pc:sldMk cId="1250118667" sldId="277"/>
            <ac:spMk id="44" creationId="{5AA03EDC-7067-4DFF-B672-541D016AAAB8}"/>
          </ac:spMkLst>
        </pc:spChg>
        <pc:spChg chg="add del">
          <ac:chgData name="Shabnam Khan (2312156)" userId="41afb4b8-0dae-4c98-b805-1dfd8f5de32c" providerId="ADAL" clId="{A7F7F538-E7FD-0745-BC9A-54035DB6C300}" dt="2025-11-09T09:46:10.848" v="5913" actId="26606"/>
          <ac:spMkLst>
            <pc:docMk/>
            <pc:sldMk cId="1250118667" sldId="277"/>
            <ac:spMk id="46" creationId="{0EBF3E39-B0BE-496A-8604-9007470FFA3A}"/>
          </ac:spMkLst>
        </pc:spChg>
        <pc:spChg chg="add">
          <ac:chgData name="Shabnam Khan (2312156)" userId="41afb4b8-0dae-4c98-b805-1dfd8f5de32c" providerId="ADAL" clId="{A7F7F538-E7FD-0745-BC9A-54035DB6C300}" dt="2025-11-09T09:46:10.848" v="5913" actId="26606"/>
          <ac:spMkLst>
            <pc:docMk/>
            <pc:sldMk cId="1250118667" sldId="277"/>
            <ac:spMk id="51" creationId="{8D1AA55E-40D5-461B-A5A8-4AE8AAB71B08}"/>
          </ac:spMkLst>
        </pc:spChg>
        <pc:spChg chg="add">
          <ac:chgData name="Shabnam Khan (2312156)" userId="41afb4b8-0dae-4c98-b805-1dfd8f5de32c" providerId="ADAL" clId="{A7F7F538-E7FD-0745-BC9A-54035DB6C300}" dt="2025-11-09T09:46:10.848" v="5913" actId="26606"/>
          <ac:spMkLst>
            <pc:docMk/>
            <pc:sldMk cId="1250118667" sldId="277"/>
            <ac:spMk id="55" creationId="{6CB927A4-E432-4310-9CD5-E89FF5063179}"/>
          </ac:spMkLst>
        </pc:spChg>
        <pc:spChg chg="add">
          <ac:chgData name="Shabnam Khan (2312156)" userId="41afb4b8-0dae-4c98-b805-1dfd8f5de32c" providerId="ADAL" clId="{A7F7F538-E7FD-0745-BC9A-54035DB6C300}" dt="2025-11-09T09:46:10.848" v="5913" actId="26606"/>
          <ac:spMkLst>
            <pc:docMk/>
            <pc:sldMk cId="1250118667" sldId="277"/>
            <ac:spMk id="57" creationId="{E3020543-B24B-4EC4-8FFC-8DD88EEA91A8}"/>
          </ac:spMkLst>
        </pc:spChg>
        <pc:grpChg chg="add del">
          <ac:chgData name="Shabnam Khan (2312156)" userId="41afb4b8-0dae-4c98-b805-1dfd8f5de32c" providerId="ADAL" clId="{A7F7F538-E7FD-0745-BC9A-54035DB6C300}" dt="2025-11-08T15:09:49.581" v="4673" actId="26606"/>
          <ac:grpSpMkLst>
            <pc:docMk/>
            <pc:sldMk cId="1250118667" sldId="277"/>
            <ac:grpSpMk id="17" creationId="{34F88D19-C269-4F98-BE6B-CFB6207D3669}"/>
          </ac:grpSpMkLst>
        </pc:grpChg>
        <pc:grpChg chg="add del">
          <ac:chgData name="Shabnam Khan (2312156)" userId="41afb4b8-0dae-4c98-b805-1dfd8f5de32c" providerId="ADAL" clId="{A7F7F538-E7FD-0745-BC9A-54035DB6C300}" dt="2025-11-08T15:22:13.593" v="4706" actId="26606"/>
          <ac:grpSpMkLst>
            <pc:docMk/>
            <pc:sldMk cId="1250118667" sldId="277"/>
            <ac:grpSpMk id="29" creationId="{78127680-150F-4A90-9950-F66392578116}"/>
          </ac:grpSpMkLst>
        </pc:grpChg>
        <pc:grpChg chg="add del">
          <ac:chgData name="Shabnam Khan (2312156)" userId="41afb4b8-0dae-4c98-b805-1dfd8f5de32c" providerId="ADAL" clId="{A7F7F538-E7FD-0745-BC9A-54035DB6C300}" dt="2025-11-08T15:22:13.593" v="4706" actId="26606"/>
          <ac:grpSpMkLst>
            <pc:docMk/>
            <pc:sldMk cId="1250118667" sldId="277"/>
            <ac:grpSpMk id="35" creationId="{466920E5-8640-4C24-A775-8647637094A7}"/>
          </ac:grpSpMkLst>
        </pc:grpChg>
        <pc:picChg chg="add del">
          <ac:chgData name="Shabnam Khan (2312156)" userId="41afb4b8-0dae-4c98-b805-1dfd8f5de32c" providerId="ADAL" clId="{A7F7F538-E7FD-0745-BC9A-54035DB6C300}" dt="2025-11-08T10:33:08.283" v="3643" actId="26606"/>
          <ac:picMkLst>
            <pc:docMk/>
            <pc:sldMk cId="1250118667" sldId="277"/>
            <ac:picMk id="5" creationId="{7C0E82A3-1E78-7BD9-8BAC-201BFEE51420}"/>
          </ac:picMkLst>
        </pc:picChg>
        <pc:picChg chg="add mod ord">
          <ac:chgData name="Shabnam Khan (2312156)" userId="41afb4b8-0dae-4c98-b805-1dfd8f5de32c" providerId="ADAL" clId="{A7F7F538-E7FD-0745-BC9A-54035DB6C300}" dt="2025-11-09T09:46:10.848" v="5913" actId="26606"/>
          <ac:picMkLst>
            <pc:docMk/>
            <pc:sldMk cId="1250118667" sldId="277"/>
            <ac:picMk id="8" creationId="{7C0E82A3-1E78-7BD9-8BAC-201BFEE51420}"/>
          </ac:picMkLst>
        </pc:picChg>
        <pc:cxnChg chg="add del">
          <ac:chgData name="Shabnam Khan (2312156)" userId="41afb4b8-0dae-4c98-b805-1dfd8f5de32c" providerId="ADAL" clId="{A7F7F538-E7FD-0745-BC9A-54035DB6C300}" dt="2025-11-08T15:09:49.581" v="4673" actId="26606"/>
          <ac:cxnSpMkLst>
            <pc:docMk/>
            <pc:sldMk cId="1250118667" sldId="277"/>
            <ac:cxnSpMk id="15" creationId="{C49DA8F6-BCC1-4447-B54C-57856834B94B}"/>
          </ac:cxnSpMkLst>
        </pc:cxnChg>
        <pc:cxnChg chg="add">
          <ac:chgData name="Shabnam Khan (2312156)" userId="41afb4b8-0dae-4c98-b805-1dfd8f5de32c" providerId="ADAL" clId="{A7F7F538-E7FD-0745-BC9A-54035DB6C300}" dt="2025-11-09T09:46:10.848" v="5913" actId="26606"/>
          <ac:cxnSpMkLst>
            <pc:docMk/>
            <pc:sldMk cId="1250118667" sldId="277"/>
            <ac:cxnSpMk id="53" creationId="{7EB498BD-8089-4626-91EA-4978EBEF535E}"/>
          </ac:cxnSpMkLst>
        </pc:cxnChg>
      </pc:sldChg>
      <pc:sldChg chg="addSp delSp modSp new add del mod setBg">
        <pc:chgData name="Shabnam Khan (2312156)" userId="41afb4b8-0dae-4c98-b805-1dfd8f5de32c" providerId="ADAL" clId="{A7F7F538-E7FD-0745-BC9A-54035DB6C300}" dt="2025-11-09T12:03:21.544" v="7466" actId="2696"/>
        <pc:sldMkLst>
          <pc:docMk/>
          <pc:sldMk cId="3152998261" sldId="278"/>
        </pc:sldMkLst>
        <pc:spChg chg="mod">
          <ac:chgData name="Shabnam Khan (2312156)" userId="41afb4b8-0dae-4c98-b805-1dfd8f5de32c" providerId="ADAL" clId="{A7F7F538-E7FD-0745-BC9A-54035DB6C300}" dt="2025-11-08T15:22:49.554" v="4708" actId="26606"/>
          <ac:spMkLst>
            <pc:docMk/>
            <pc:sldMk cId="3152998261" sldId="278"/>
            <ac:spMk id="2" creationId="{F8EC2570-A654-E94C-BA9E-1875311C2C6B}"/>
          </ac:spMkLst>
        </pc:spChg>
        <pc:spChg chg="del mod">
          <ac:chgData name="Shabnam Khan (2312156)" userId="41afb4b8-0dae-4c98-b805-1dfd8f5de32c" providerId="ADAL" clId="{A7F7F538-E7FD-0745-BC9A-54035DB6C300}" dt="2025-11-08T15:11:13.981" v="4675" actId="26606"/>
          <ac:spMkLst>
            <pc:docMk/>
            <pc:sldMk cId="3152998261" sldId="278"/>
            <ac:spMk id="3" creationId="{A762F127-C3AA-6240-AEE1-36B82339BF9F}"/>
          </ac:spMkLst>
        </pc:spChg>
        <pc:spChg chg="add del mod">
          <ac:chgData name="Shabnam Khan (2312156)" userId="41afb4b8-0dae-4c98-b805-1dfd8f5de32c" providerId="ADAL" clId="{A7F7F538-E7FD-0745-BC9A-54035DB6C300}" dt="2025-11-08T10:59:02.023" v="3842"/>
          <ac:spMkLst>
            <pc:docMk/>
            <pc:sldMk cId="3152998261" sldId="278"/>
            <ac:spMk id="4" creationId="{EC347E96-B55C-F246-82EF-1B5F6FD08BFE}"/>
          </ac:spMkLst>
        </pc:spChg>
        <pc:spChg chg="add del">
          <ac:chgData name="Shabnam Khan (2312156)" userId="41afb4b8-0dae-4c98-b805-1dfd8f5de32c" providerId="ADAL" clId="{A7F7F538-E7FD-0745-BC9A-54035DB6C300}" dt="2025-11-08T15:22:49.554" v="4708" actId="26606"/>
          <ac:spMkLst>
            <pc:docMk/>
            <pc:sldMk cId="3152998261" sldId="278"/>
            <ac:spMk id="10" creationId="{B50AB553-2A96-4A92-96F2-93548E096954}"/>
          </ac:spMkLst>
        </pc:spChg>
        <pc:spChg chg="add">
          <ac:chgData name="Shabnam Khan (2312156)" userId="41afb4b8-0dae-4c98-b805-1dfd8f5de32c" providerId="ADAL" clId="{A7F7F538-E7FD-0745-BC9A-54035DB6C300}" dt="2025-11-08T15:22:49.554" v="4708" actId="26606"/>
          <ac:spMkLst>
            <pc:docMk/>
            <pc:sldMk cId="3152998261" sldId="278"/>
            <ac:spMk id="15" creationId="{45D37F4E-DDB4-456B-97E0-9937730A039F}"/>
          </ac:spMkLst>
        </pc:spChg>
        <pc:spChg chg="add">
          <ac:chgData name="Shabnam Khan (2312156)" userId="41afb4b8-0dae-4c98-b805-1dfd8f5de32c" providerId="ADAL" clId="{A7F7F538-E7FD-0745-BC9A-54035DB6C300}" dt="2025-11-08T15:22:49.554" v="4708" actId="26606"/>
          <ac:spMkLst>
            <pc:docMk/>
            <pc:sldMk cId="3152998261" sldId="278"/>
            <ac:spMk id="17" creationId="{B2DD41CD-8F47-4F56-AD12-4E2FF7696987}"/>
          </ac:spMkLst>
        </pc:spChg>
        <pc:graphicFrameChg chg="add mod modGraphic">
          <ac:chgData name="Shabnam Khan (2312156)" userId="41afb4b8-0dae-4c98-b805-1dfd8f5de32c" providerId="ADAL" clId="{A7F7F538-E7FD-0745-BC9A-54035DB6C300}" dt="2025-11-09T12:02:22.325" v="7461" actId="20577"/>
          <ac:graphicFrameMkLst>
            <pc:docMk/>
            <pc:sldMk cId="3152998261" sldId="278"/>
            <ac:graphicFrameMk id="5" creationId="{D14A2D02-AD21-C69C-7B2F-0C3770EB5535}"/>
          </ac:graphicFrameMkLst>
        </pc:graphicFrameChg>
        <pc:picChg chg="add mod ord">
          <ac:chgData name="Shabnam Khan (2312156)" userId="41afb4b8-0dae-4c98-b805-1dfd8f5de32c" providerId="ADAL" clId="{A7F7F538-E7FD-0745-BC9A-54035DB6C300}" dt="2025-11-08T15:22:49.554" v="4708" actId="26606"/>
          <ac:picMkLst>
            <pc:docMk/>
            <pc:sldMk cId="3152998261" sldId="278"/>
            <ac:picMk id="6" creationId="{C1703822-8759-779C-9834-F184284CDE40}"/>
          </ac:picMkLst>
        </pc:picChg>
      </pc:sldChg>
      <pc:sldChg chg="addSp delSp modSp new del mod setBg">
        <pc:chgData name="Shabnam Khan (2312156)" userId="41afb4b8-0dae-4c98-b805-1dfd8f5de32c" providerId="ADAL" clId="{A7F7F538-E7FD-0745-BC9A-54035DB6C300}" dt="2025-11-09T11:47:35.017" v="7299" actId="2696"/>
        <pc:sldMkLst>
          <pc:docMk/>
          <pc:sldMk cId="3136324878" sldId="279"/>
        </pc:sldMkLst>
        <pc:spChg chg="mod">
          <ac:chgData name="Shabnam Khan (2312156)" userId="41afb4b8-0dae-4c98-b805-1dfd8f5de32c" providerId="ADAL" clId="{A7F7F538-E7FD-0745-BC9A-54035DB6C300}" dt="2025-11-09T09:51:42.859" v="5938" actId="26606"/>
          <ac:spMkLst>
            <pc:docMk/>
            <pc:sldMk cId="3136324878" sldId="279"/>
            <ac:spMk id="2" creationId="{47460E1F-4550-FF4E-A0CE-C25FABE82737}"/>
          </ac:spMkLst>
        </pc:spChg>
        <pc:spChg chg="del mod">
          <ac:chgData name="Shabnam Khan (2312156)" userId="41afb4b8-0dae-4c98-b805-1dfd8f5de32c" providerId="ADAL" clId="{A7F7F538-E7FD-0745-BC9A-54035DB6C300}" dt="2025-11-08T15:22:32.448" v="4707" actId="26606"/>
          <ac:spMkLst>
            <pc:docMk/>
            <pc:sldMk cId="3136324878" sldId="279"/>
            <ac:spMk id="3" creationId="{EC67C808-6326-F247-AEE1-1DC152F28D4C}"/>
          </ac:spMkLst>
        </pc:spChg>
        <pc:spChg chg="add del mod">
          <ac:chgData name="Shabnam Khan (2312156)" userId="41afb4b8-0dae-4c98-b805-1dfd8f5de32c" providerId="ADAL" clId="{A7F7F538-E7FD-0745-BC9A-54035DB6C300}" dt="2025-11-08T10:57:19.787" v="3826"/>
          <ac:spMkLst>
            <pc:docMk/>
            <pc:sldMk cId="3136324878" sldId="279"/>
            <ac:spMk id="5" creationId="{4FA2389A-55B4-D14D-9D49-178EA14DD60E}"/>
          </ac:spMkLst>
        </pc:spChg>
        <pc:spChg chg="add del mod">
          <ac:chgData name="Shabnam Khan (2312156)" userId="41afb4b8-0dae-4c98-b805-1dfd8f5de32c" providerId="ADAL" clId="{A7F7F538-E7FD-0745-BC9A-54035DB6C300}" dt="2025-11-09T09:52:21.084" v="5949"/>
          <ac:spMkLst>
            <pc:docMk/>
            <pc:sldMk cId="3136324878" sldId="279"/>
            <ac:spMk id="6" creationId="{741A58A5-B273-274C-922F-9686B1FF9C50}"/>
          </ac:spMkLst>
        </pc:spChg>
        <pc:spChg chg="add mod">
          <ac:chgData name="Shabnam Khan (2312156)" userId="41afb4b8-0dae-4c98-b805-1dfd8f5de32c" providerId="ADAL" clId="{A7F7F538-E7FD-0745-BC9A-54035DB6C300}" dt="2025-11-09T10:48:58.880" v="6515" actId="20577"/>
          <ac:spMkLst>
            <pc:docMk/>
            <pc:sldMk cId="3136324878" sldId="279"/>
            <ac:spMk id="7" creationId="{5AE54F57-7349-6743-89D7-C77D1E504E56}"/>
          </ac:spMkLst>
        </pc:spChg>
        <pc:spChg chg="add del">
          <ac:chgData name="Shabnam Khan (2312156)" userId="41afb4b8-0dae-4c98-b805-1dfd8f5de32c" providerId="ADAL" clId="{A7F7F538-E7FD-0745-BC9A-54035DB6C300}" dt="2025-11-08T15:22:32.448" v="4707" actId="26606"/>
          <ac:spMkLst>
            <pc:docMk/>
            <pc:sldMk cId="3136324878" sldId="279"/>
            <ac:spMk id="8" creationId="{4BC99CB9-DDAD-44A2-8A1C-E3AF4E72DF5C}"/>
          </ac:spMkLst>
        </pc:spChg>
        <pc:spChg chg="add del">
          <ac:chgData name="Shabnam Khan (2312156)" userId="41afb4b8-0dae-4c98-b805-1dfd8f5de32c" providerId="ADAL" clId="{A7F7F538-E7FD-0745-BC9A-54035DB6C300}" dt="2025-11-08T15:22:32.448" v="4707" actId="26606"/>
          <ac:spMkLst>
            <pc:docMk/>
            <pc:sldMk cId="3136324878" sldId="279"/>
            <ac:spMk id="10" creationId="{64053CBF-3932-45FF-8285-EE5146085F3A}"/>
          </ac:spMkLst>
        </pc:spChg>
        <pc:spChg chg="add mod">
          <ac:chgData name="Shabnam Khan (2312156)" userId="41afb4b8-0dae-4c98-b805-1dfd8f5de32c" providerId="ADAL" clId="{A7F7F538-E7FD-0745-BC9A-54035DB6C300}" dt="2025-11-09T11:47:32.252" v="7298" actId="478"/>
          <ac:spMkLst>
            <pc:docMk/>
            <pc:sldMk cId="3136324878" sldId="279"/>
            <ac:spMk id="11" creationId="{9FB7A690-B8AA-DD4A-8030-EFA2A7B518A1}"/>
          </ac:spMkLst>
        </pc:spChg>
        <pc:spChg chg="add del">
          <ac:chgData name="Shabnam Khan (2312156)" userId="41afb4b8-0dae-4c98-b805-1dfd8f5de32c" providerId="ADAL" clId="{A7F7F538-E7FD-0745-BC9A-54035DB6C300}" dt="2025-11-09T09:51:42.859" v="5938" actId="26606"/>
          <ac:spMkLst>
            <pc:docMk/>
            <pc:sldMk cId="3136324878" sldId="279"/>
            <ac:spMk id="28" creationId="{AFF8D2E5-2C4E-47B1-930B-6C82B7C31331}"/>
          </ac:spMkLst>
        </pc:spChg>
        <pc:spChg chg="add del">
          <ac:chgData name="Shabnam Khan (2312156)" userId="41afb4b8-0dae-4c98-b805-1dfd8f5de32c" providerId="ADAL" clId="{A7F7F538-E7FD-0745-BC9A-54035DB6C300}" dt="2025-11-09T09:51:42.859" v="5938" actId="26606"/>
          <ac:spMkLst>
            <pc:docMk/>
            <pc:sldMk cId="3136324878" sldId="279"/>
            <ac:spMk id="30" creationId="{801E4ADA-0EA9-4930-846E-3C11E8BED6DD}"/>
          </ac:spMkLst>
        </pc:spChg>
        <pc:spChg chg="add del">
          <ac:chgData name="Shabnam Khan (2312156)" userId="41afb4b8-0dae-4c98-b805-1dfd8f5de32c" providerId="ADAL" clId="{A7F7F538-E7FD-0745-BC9A-54035DB6C300}" dt="2025-11-09T09:51:42.859" v="5938" actId="26606"/>
          <ac:spMkLst>
            <pc:docMk/>
            <pc:sldMk cId="3136324878" sldId="279"/>
            <ac:spMk id="32" creationId="{FB92FFCE-0C90-454E-AA25-D4EE9A6C39C5}"/>
          </ac:spMkLst>
        </pc:spChg>
        <pc:spChg chg="add del">
          <ac:chgData name="Shabnam Khan (2312156)" userId="41afb4b8-0dae-4c98-b805-1dfd8f5de32c" providerId="ADAL" clId="{A7F7F538-E7FD-0745-BC9A-54035DB6C300}" dt="2025-11-09T09:51:40.388" v="5935" actId="26606"/>
          <ac:spMkLst>
            <pc:docMk/>
            <pc:sldMk cId="3136324878" sldId="279"/>
            <ac:spMk id="7175" creationId="{8D1AA55E-40D5-461B-A5A8-4AE8AAB71B08}"/>
          </ac:spMkLst>
        </pc:spChg>
        <pc:spChg chg="add del">
          <ac:chgData name="Shabnam Khan (2312156)" userId="41afb4b8-0dae-4c98-b805-1dfd8f5de32c" providerId="ADAL" clId="{A7F7F538-E7FD-0745-BC9A-54035DB6C300}" dt="2025-11-09T09:51:40.388" v="5935" actId="26606"/>
          <ac:spMkLst>
            <pc:docMk/>
            <pc:sldMk cId="3136324878" sldId="279"/>
            <ac:spMk id="7179" creationId="{6CB927A4-E432-4310-9CD5-E89FF5063179}"/>
          </ac:spMkLst>
        </pc:spChg>
        <pc:spChg chg="add del">
          <ac:chgData name="Shabnam Khan (2312156)" userId="41afb4b8-0dae-4c98-b805-1dfd8f5de32c" providerId="ADAL" clId="{A7F7F538-E7FD-0745-BC9A-54035DB6C300}" dt="2025-11-09T09:51:40.388" v="5935" actId="26606"/>
          <ac:spMkLst>
            <pc:docMk/>
            <pc:sldMk cId="3136324878" sldId="279"/>
            <ac:spMk id="7181" creationId="{E3020543-B24B-4EC4-8FFC-8DD88EEA91A8}"/>
          </ac:spMkLst>
        </pc:spChg>
        <pc:spChg chg="add del">
          <ac:chgData name="Shabnam Khan (2312156)" userId="41afb4b8-0dae-4c98-b805-1dfd8f5de32c" providerId="ADAL" clId="{A7F7F538-E7FD-0745-BC9A-54035DB6C300}" dt="2025-11-09T09:51:42.685" v="5937" actId="26606"/>
          <ac:spMkLst>
            <pc:docMk/>
            <pc:sldMk cId="3136324878" sldId="279"/>
            <ac:spMk id="7183" creationId="{8D1AA55E-40D5-461B-A5A8-4AE8AAB71B08}"/>
          </ac:spMkLst>
        </pc:spChg>
        <pc:spChg chg="add del">
          <ac:chgData name="Shabnam Khan (2312156)" userId="41afb4b8-0dae-4c98-b805-1dfd8f5de32c" providerId="ADAL" clId="{A7F7F538-E7FD-0745-BC9A-54035DB6C300}" dt="2025-11-09T09:51:42.685" v="5937" actId="26606"/>
          <ac:spMkLst>
            <pc:docMk/>
            <pc:sldMk cId="3136324878" sldId="279"/>
            <ac:spMk id="7185" creationId="{6CB927A4-E432-4310-9CD5-E89FF5063179}"/>
          </ac:spMkLst>
        </pc:spChg>
        <pc:spChg chg="add del">
          <ac:chgData name="Shabnam Khan (2312156)" userId="41afb4b8-0dae-4c98-b805-1dfd8f5de32c" providerId="ADAL" clId="{A7F7F538-E7FD-0745-BC9A-54035DB6C300}" dt="2025-11-09T09:51:42.685" v="5937" actId="26606"/>
          <ac:spMkLst>
            <pc:docMk/>
            <pc:sldMk cId="3136324878" sldId="279"/>
            <ac:spMk id="7186" creationId="{E3020543-B24B-4EC4-8FFC-8DD88EEA91A8}"/>
          </ac:spMkLst>
        </pc:spChg>
        <pc:spChg chg="add">
          <ac:chgData name="Shabnam Khan (2312156)" userId="41afb4b8-0dae-4c98-b805-1dfd8f5de32c" providerId="ADAL" clId="{A7F7F538-E7FD-0745-BC9A-54035DB6C300}" dt="2025-11-09T09:51:42.859" v="5938" actId="26606"/>
          <ac:spMkLst>
            <pc:docMk/>
            <pc:sldMk cId="3136324878" sldId="279"/>
            <ac:spMk id="7188" creationId="{8D1AA55E-40D5-461B-A5A8-4AE8AAB71B08}"/>
          </ac:spMkLst>
        </pc:spChg>
        <pc:spChg chg="add">
          <ac:chgData name="Shabnam Khan (2312156)" userId="41afb4b8-0dae-4c98-b805-1dfd8f5de32c" providerId="ADAL" clId="{A7F7F538-E7FD-0745-BC9A-54035DB6C300}" dt="2025-11-09T09:51:42.859" v="5938" actId="26606"/>
          <ac:spMkLst>
            <pc:docMk/>
            <pc:sldMk cId="3136324878" sldId="279"/>
            <ac:spMk id="7190" creationId="{6CB927A4-E432-4310-9CD5-E89FF5063179}"/>
          </ac:spMkLst>
        </pc:spChg>
        <pc:spChg chg="add">
          <ac:chgData name="Shabnam Khan (2312156)" userId="41afb4b8-0dae-4c98-b805-1dfd8f5de32c" providerId="ADAL" clId="{A7F7F538-E7FD-0745-BC9A-54035DB6C300}" dt="2025-11-09T09:51:42.859" v="5938" actId="26606"/>
          <ac:spMkLst>
            <pc:docMk/>
            <pc:sldMk cId="3136324878" sldId="279"/>
            <ac:spMk id="7191" creationId="{E3020543-B24B-4EC4-8FFC-8DD88EEA91A8}"/>
          </ac:spMkLst>
        </pc:spChg>
        <pc:grpChg chg="add del">
          <ac:chgData name="Shabnam Khan (2312156)" userId="41afb4b8-0dae-4c98-b805-1dfd8f5de32c" providerId="ADAL" clId="{A7F7F538-E7FD-0745-BC9A-54035DB6C300}" dt="2025-11-08T15:22:32.448" v="4707" actId="26606"/>
          <ac:grpSpMkLst>
            <pc:docMk/>
            <pc:sldMk cId="3136324878" sldId="279"/>
            <ac:grpSpMk id="12" creationId="{2E751C04-BEA6-446B-A678-9C74819EBD4C}"/>
          </ac:grpSpMkLst>
        </pc:grpChg>
        <pc:grpChg chg="add del">
          <ac:chgData name="Shabnam Khan (2312156)" userId="41afb4b8-0dae-4c98-b805-1dfd8f5de32c" providerId="ADAL" clId="{A7F7F538-E7FD-0745-BC9A-54035DB6C300}" dt="2025-11-08T15:22:32.448" v="4707" actId="26606"/>
          <ac:grpSpMkLst>
            <pc:docMk/>
            <pc:sldMk cId="3136324878" sldId="279"/>
            <ac:grpSpMk id="18" creationId="{B63ACBA3-DEFD-4C6D-BBA0-64468FA99C2D}"/>
          </ac:grpSpMkLst>
        </pc:grpChg>
        <pc:graphicFrameChg chg="add del mod ord modGraphic">
          <ac:chgData name="Shabnam Khan (2312156)" userId="41afb4b8-0dae-4c98-b805-1dfd8f5de32c" providerId="ADAL" clId="{A7F7F538-E7FD-0745-BC9A-54035DB6C300}" dt="2025-11-09T11:47:32.252" v="7298" actId="478"/>
          <ac:graphicFrameMkLst>
            <pc:docMk/>
            <pc:sldMk cId="3136324878" sldId="279"/>
            <ac:graphicFrameMk id="24" creationId="{259D9509-7C3D-64F6-D2AA-90CDFD0848D6}"/>
          </ac:graphicFrameMkLst>
        </pc:graphicFrameChg>
        <pc:picChg chg="add del mod">
          <ac:chgData name="Shabnam Khan (2312156)" userId="41afb4b8-0dae-4c98-b805-1dfd8f5de32c" providerId="ADAL" clId="{A7F7F538-E7FD-0745-BC9A-54035DB6C300}" dt="2025-11-09T10:48:56.141" v="6514" actId="478"/>
          <ac:picMkLst>
            <pc:docMk/>
            <pc:sldMk cId="3136324878" sldId="279"/>
            <ac:picMk id="7170" creationId="{1AFDCFE2-AA15-7043-892C-DBB03BC56A6C}"/>
          </ac:picMkLst>
        </pc:picChg>
        <pc:picChg chg="add del">
          <ac:chgData name="Shabnam Khan (2312156)" userId="41afb4b8-0dae-4c98-b805-1dfd8f5de32c" providerId="ADAL" clId="{A7F7F538-E7FD-0745-BC9A-54035DB6C300}" dt="2025-11-09T09:52:17.834" v="5947"/>
          <ac:picMkLst>
            <pc:docMk/>
            <pc:sldMk cId="3136324878" sldId="279"/>
            <ac:picMk id="7172" creationId="{CF16B539-23C2-4D42-A93F-323A70196F82}"/>
          </ac:picMkLst>
        </pc:picChg>
        <pc:cxnChg chg="add del">
          <ac:chgData name="Shabnam Khan (2312156)" userId="41afb4b8-0dae-4c98-b805-1dfd8f5de32c" providerId="ADAL" clId="{A7F7F538-E7FD-0745-BC9A-54035DB6C300}" dt="2025-11-09T09:51:40.388" v="5935" actId="26606"/>
          <ac:cxnSpMkLst>
            <pc:docMk/>
            <pc:sldMk cId="3136324878" sldId="279"/>
            <ac:cxnSpMk id="7177" creationId="{7EB498BD-8089-4626-91EA-4978EBEF535E}"/>
          </ac:cxnSpMkLst>
        </pc:cxnChg>
        <pc:cxnChg chg="add del">
          <ac:chgData name="Shabnam Khan (2312156)" userId="41afb4b8-0dae-4c98-b805-1dfd8f5de32c" providerId="ADAL" clId="{A7F7F538-E7FD-0745-BC9A-54035DB6C300}" dt="2025-11-09T09:51:42.685" v="5937" actId="26606"/>
          <ac:cxnSpMkLst>
            <pc:docMk/>
            <pc:sldMk cId="3136324878" sldId="279"/>
            <ac:cxnSpMk id="7184" creationId="{7EB498BD-8089-4626-91EA-4978EBEF535E}"/>
          </ac:cxnSpMkLst>
        </pc:cxnChg>
        <pc:cxnChg chg="add">
          <ac:chgData name="Shabnam Khan (2312156)" userId="41afb4b8-0dae-4c98-b805-1dfd8f5de32c" providerId="ADAL" clId="{A7F7F538-E7FD-0745-BC9A-54035DB6C300}" dt="2025-11-09T09:51:42.859" v="5938" actId="26606"/>
          <ac:cxnSpMkLst>
            <pc:docMk/>
            <pc:sldMk cId="3136324878" sldId="279"/>
            <ac:cxnSpMk id="7189" creationId="{7EB498BD-8089-4626-91EA-4978EBEF535E}"/>
          </ac:cxnSpMkLst>
        </pc:cxnChg>
      </pc:sldChg>
      <pc:sldChg chg="addSp delSp modSp new mod setBg">
        <pc:chgData name="Shabnam Khan (2312156)" userId="41afb4b8-0dae-4c98-b805-1dfd8f5de32c" providerId="ADAL" clId="{A7F7F538-E7FD-0745-BC9A-54035DB6C300}" dt="2025-11-09T13:53:37.144" v="8768" actId="27636"/>
        <pc:sldMkLst>
          <pc:docMk/>
          <pc:sldMk cId="1545526196" sldId="280"/>
        </pc:sldMkLst>
        <pc:spChg chg="mod">
          <ac:chgData name="Shabnam Khan (2312156)" userId="41afb4b8-0dae-4c98-b805-1dfd8f5de32c" providerId="ADAL" clId="{A7F7F538-E7FD-0745-BC9A-54035DB6C300}" dt="2025-11-09T13:21:33.973" v="8597" actId="26606"/>
          <ac:spMkLst>
            <pc:docMk/>
            <pc:sldMk cId="1545526196" sldId="280"/>
            <ac:spMk id="2" creationId="{6279C3B3-AAD2-7441-B095-85EF0FDA9180}"/>
          </ac:spMkLst>
        </pc:spChg>
        <pc:spChg chg="mod">
          <ac:chgData name="Shabnam Khan (2312156)" userId="41afb4b8-0dae-4c98-b805-1dfd8f5de32c" providerId="ADAL" clId="{A7F7F538-E7FD-0745-BC9A-54035DB6C300}" dt="2025-11-09T13:53:37.144" v="8768" actId="27636"/>
          <ac:spMkLst>
            <pc:docMk/>
            <pc:sldMk cId="1545526196" sldId="280"/>
            <ac:spMk id="3" creationId="{31B52E52-9B8C-7E4E-9E5A-B4B167F30A9B}"/>
          </ac:spMkLst>
        </pc:spChg>
        <pc:spChg chg="add del">
          <ac:chgData name="Shabnam Khan (2312156)" userId="41afb4b8-0dae-4c98-b805-1dfd8f5de32c" providerId="ADAL" clId="{A7F7F538-E7FD-0745-BC9A-54035DB6C300}" dt="2025-11-08T15:25:09.812" v="4723" actId="26606"/>
          <ac:spMkLst>
            <pc:docMk/>
            <pc:sldMk cId="1545526196" sldId="280"/>
            <ac:spMk id="10" creationId="{245A9F99-D9B1-4094-A2E2-B90AC1DB7B9C}"/>
          </ac:spMkLst>
        </pc:spChg>
        <pc:spChg chg="add del">
          <ac:chgData name="Shabnam Khan (2312156)" userId="41afb4b8-0dae-4c98-b805-1dfd8f5de32c" providerId="ADAL" clId="{A7F7F538-E7FD-0745-BC9A-54035DB6C300}" dt="2025-11-08T15:25:09.812" v="4723" actId="26606"/>
          <ac:spMkLst>
            <pc:docMk/>
            <pc:sldMk cId="1545526196" sldId="280"/>
            <ac:spMk id="12" creationId="{B7FAF607-473A-4A43-A23D-BBFF5C4117BB}"/>
          </ac:spMkLst>
        </pc:spChg>
        <pc:spChg chg="add del">
          <ac:chgData name="Shabnam Khan (2312156)" userId="41afb4b8-0dae-4c98-b805-1dfd8f5de32c" providerId="ADAL" clId="{A7F7F538-E7FD-0745-BC9A-54035DB6C300}" dt="2025-11-08T15:25:06.167" v="4718" actId="26606"/>
          <ac:spMkLst>
            <pc:docMk/>
            <pc:sldMk cId="1545526196" sldId="280"/>
            <ac:spMk id="22" creationId="{330C0765-5A38-4A34-880C-9CC4C2E14FBA}"/>
          </ac:spMkLst>
        </pc:spChg>
        <pc:spChg chg="add del">
          <ac:chgData name="Shabnam Khan (2312156)" userId="41afb4b8-0dae-4c98-b805-1dfd8f5de32c" providerId="ADAL" clId="{A7F7F538-E7FD-0745-BC9A-54035DB6C300}" dt="2025-11-08T15:25:08.896" v="4720" actId="26606"/>
          <ac:spMkLst>
            <pc:docMk/>
            <pc:sldMk cId="1545526196" sldId="280"/>
            <ac:spMk id="28" creationId="{E3020543-B24B-4EC4-8FFC-8DD88EEA91A8}"/>
          </ac:spMkLst>
        </pc:spChg>
        <pc:spChg chg="add del">
          <ac:chgData name="Shabnam Khan (2312156)" userId="41afb4b8-0dae-4c98-b805-1dfd8f5de32c" providerId="ADAL" clId="{A7F7F538-E7FD-0745-BC9A-54035DB6C300}" dt="2025-11-08T15:25:08.896" v="4720" actId="26606"/>
          <ac:spMkLst>
            <pc:docMk/>
            <pc:sldMk cId="1545526196" sldId="280"/>
            <ac:spMk id="31" creationId="{8D1AA55E-40D5-461B-A5A8-4AE8AAB71B08}"/>
          </ac:spMkLst>
        </pc:spChg>
        <pc:spChg chg="add del">
          <ac:chgData name="Shabnam Khan (2312156)" userId="41afb4b8-0dae-4c98-b805-1dfd8f5de32c" providerId="ADAL" clId="{A7F7F538-E7FD-0745-BC9A-54035DB6C300}" dt="2025-11-08T15:25:08.896" v="4720" actId="26606"/>
          <ac:spMkLst>
            <pc:docMk/>
            <pc:sldMk cId="1545526196" sldId="280"/>
            <ac:spMk id="33" creationId="{6CB927A4-E432-4310-9CD5-E89FF5063179}"/>
          </ac:spMkLst>
        </pc:spChg>
        <pc:spChg chg="add del">
          <ac:chgData name="Shabnam Khan (2312156)" userId="41afb4b8-0dae-4c98-b805-1dfd8f5de32c" providerId="ADAL" clId="{A7F7F538-E7FD-0745-BC9A-54035DB6C300}" dt="2025-11-08T15:25:09.799" v="4722" actId="26606"/>
          <ac:spMkLst>
            <pc:docMk/>
            <pc:sldMk cId="1545526196" sldId="280"/>
            <ac:spMk id="35" creationId="{B6FACB3C-9069-4791-BC5C-0DB7CD19B853}"/>
          </ac:spMkLst>
        </pc:spChg>
        <pc:spChg chg="add del">
          <ac:chgData name="Shabnam Khan (2312156)" userId="41afb4b8-0dae-4c98-b805-1dfd8f5de32c" providerId="ADAL" clId="{A7F7F538-E7FD-0745-BC9A-54035DB6C300}" dt="2025-11-08T15:25:09.799" v="4722" actId="26606"/>
          <ac:spMkLst>
            <pc:docMk/>
            <pc:sldMk cId="1545526196" sldId="280"/>
            <ac:spMk id="36" creationId="{71F2038E-D777-4B76-81DD-DD13EE91B9DD}"/>
          </ac:spMkLst>
        </pc:spChg>
        <pc:spChg chg="add del">
          <ac:chgData name="Shabnam Khan (2312156)" userId="41afb4b8-0dae-4c98-b805-1dfd8f5de32c" providerId="ADAL" clId="{A7F7F538-E7FD-0745-BC9A-54035DB6C300}" dt="2025-11-09T13:21:33.973" v="8597" actId="26606"/>
          <ac:spMkLst>
            <pc:docMk/>
            <pc:sldMk cId="1545526196" sldId="280"/>
            <ac:spMk id="40" creationId="{8D1AA55E-40D5-461B-A5A8-4AE8AAB71B08}"/>
          </ac:spMkLst>
        </pc:spChg>
        <pc:spChg chg="add del">
          <ac:chgData name="Shabnam Khan (2312156)" userId="41afb4b8-0dae-4c98-b805-1dfd8f5de32c" providerId="ADAL" clId="{A7F7F538-E7FD-0745-BC9A-54035DB6C300}" dt="2025-11-09T13:21:33.973" v="8597" actId="26606"/>
          <ac:spMkLst>
            <pc:docMk/>
            <pc:sldMk cId="1545526196" sldId="280"/>
            <ac:spMk id="42" creationId="{6CB927A4-E432-4310-9CD5-E89FF5063179}"/>
          </ac:spMkLst>
        </pc:spChg>
        <pc:spChg chg="add del">
          <ac:chgData name="Shabnam Khan (2312156)" userId="41afb4b8-0dae-4c98-b805-1dfd8f5de32c" providerId="ADAL" clId="{A7F7F538-E7FD-0745-BC9A-54035DB6C300}" dt="2025-11-09T13:21:33.973" v="8597" actId="26606"/>
          <ac:spMkLst>
            <pc:docMk/>
            <pc:sldMk cId="1545526196" sldId="280"/>
            <ac:spMk id="43" creationId="{E3020543-B24B-4EC4-8FFC-8DD88EEA91A8}"/>
          </ac:spMkLst>
        </pc:spChg>
        <pc:spChg chg="add">
          <ac:chgData name="Shabnam Khan (2312156)" userId="41afb4b8-0dae-4c98-b805-1dfd8f5de32c" providerId="ADAL" clId="{A7F7F538-E7FD-0745-BC9A-54035DB6C300}" dt="2025-11-09T13:21:33.973" v="8597" actId="26606"/>
          <ac:spMkLst>
            <pc:docMk/>
            <pc:sldMk cId="1545526196" sldId="280"/>
            <ac:spMk id="48" creationId="{1CD81A2A-6ED4-4EF4-A14C-912D31E14800}"/>
          </ac:spMkLst>
        </pc:spChg>
        <pc:spChg chg="add">
          <ac:chgData name="Shabnam Khan (2312156)" userId="41afb4b8-0dae-4c98-b805-1dfd8f5de32c" providerId="ADAL" clId="{A7F7F538-E7FD-0745-BC9A-54035DB6C300}" dt="2025-11-09T13:21:33.973" v="8597" actId="26606"/>
          <ac:spMkLst>
            <pc:docMk/>
            <pc:sldMk cId="1545526196" sldId="280"/>
            <ac:spMk id="50" creationId="{1661932C-CA15-4E17-B115-FAE7CBEE4789}"/>
          </ac:spMkLst>
        </pc:spChg>
        <pc:spChg chg="add">
          <ac:chgData name="Shabnam Khan (2312156)" userId="41afb4b8-0dae-4c98-b805-1dfd8f5de32c" providerId="ADAL" clId="{A7F7F538-E7FD-0745-BC9A-54035DB6C300}" dt="2025-11-09T13:21:33.973" v="8597" actId="26606"/>
          <ac:spMkLst>
            <pc:docMk/>
            <pc:sldMk cId="1545526196" sldId="280"/>
            <ac:spMk id="52" creationId="{8590ADD5-9383-4D3D-9047-3DA2593CCB5D}"/>
          </ac:spMkLst>
        </pc:spChg>
        <pc:spChg chg="add">
          <ac:chgData name="Shabnam Khan (2312156)" userId="41afb4b8-0dae-4c98-b805-1dfd8f5de32c" providerId="ADAL" clId="{A7F7F538-E7FD-0745-BC9A-54035DB6C300}" dt="2025-11-09T13:21:33.973" v="8597" actId="26606"/>
          <ac:spMkLst>
            <pc:docMk/>
            <pc:sldMk cId="1545526196" sldId="280"/>
            <ac:spMk id="54" creationId="{DABE3E45-88CF-45D8-8D40-C773324D93F6}"/>
          </ac:spMkLst>
        </pc:spChg>
        <pc:spChg chg="add">
          <ac:chgData name="Shabnam Khan (2312156)" userId="41afb4b8-0dae-4c98-b805-1dfd8f5de32c" providerId="ADAL" clId="{A7F7F538-E7FD-0745-BC9A-54035DB6C300}" dt="2025-11-09T13:21:33.973" v="8597" actId="26606"/>
          <ac:spMkLst>
            <pc:docMk/>
            <pc:sldMk cId="1545526196" sldId="280"/>
            <ac:spMk id="58" creationId="{B91ECDA9-56DC-4270-8F33-01C5637B8CEB}"/>
          </ac:spMkLst>
        </pc:spChg>
        <pc:spChg chg="add">
          <ac:chgData name="Shabnam Khan (2312156)" userId="41afb4b8-0dae-4c98-b805-1dfd8f5de32c" providerId="ADAL" clId="{A7F7F538-E7FD-0745-BC9A-54035DB6C300}" dt="2025-11-09T13:21:33.973" v="8597" actId="26606"/>
          <ac:spMkLst>
            <pc:docMk/>
            <pc:sldMk cId="1545526196" sldId="280"/>
            <ac:spMk id="60" creationId="{75F47824-961D-465D-84F9-EAE11BC6173B}"/>
          </ac:spMkLst>
        </pc:spChg>
        <pc:spChg chg="add">
          <ac:chgData name="Shabnam Khan (2312156)" userId="41afb4b8-0dae-4c98-b805-1dfd8f5de32c" providerId="ADAL" clId="{A7F7F538-E7FD-0745-BC9A-54035DB6C300}" dt="2025-11-09T13:21:33.973" v="8597" actId="26606"/>
          <ac:spMkLst>
            <pc:docMk/>
            <pc:sldMk cId="1545526196" sldId="280"/>
            <ac:spMk id="62" creationId="{FEC9DA3E-C1D7-472D-B7C0-F71AE41FBA23}"/>
          </ac:spMkLst>
        </pc:spChg>
        <pc:grpChg chg="add del">
          <ac:chgData name="Shabnam Khan (2312156)" userId="41afb4b8-0dae-4c98-b805-1dfd8f5de32c" providerId="ADAL" clId="{A7F7F538-E7FD-0745-BC9A-54035DB6C300}" dt="2025-11-08T15:25:09.812" v="4723" actId="26606"/>
          <ac:grpSpMkLst>
            <pc:docMk/>
            <pc:sldMk cId="1545526196" sldId="280"/>
            <ac:grpSpMk id="14" creationId="{C5F6476F-D303-44D3-B30F-1BA348F0F64A}"/>
          </ac:grpSpMkLst>
        </pc:grpChg>
        <pc:grpChg chg="add del">
          <ac:chgData name="Shabnam Khan (2312156)" userId="41afb4b8-0dae-4c98-b805-1dfd8f5de32c" providerId="ADAL" clId="{A7F7F538-E7FD-0745-BC9A-54035DB6C300}" dt="2025-11-08T15:25:06.167" v="4718" actId="26606"/>
          <ac:grpSpMkLst>
            <pc:docMk/>
            <pc:sldMk cId="1545526196" sldId="280"/>
            <ac:grpSpMk id="24" creationId="{346CC5EB-AAA4-4BDD-8563-4422D874221A}"/>
          </ac:grpSpMkLst>
        </pc:grpChg>
        <pc:grpChg chg="add del">
          <ac:chgData name="Shabnam Khan (2312156)" userId="41afb4b8-0dae-4c98-b805-1dfd8f5de32c" providerId="ADAL" clId="{A7F7F538-E7FD-0745-BC9A-54035DB6C300}" dt="2025-11-08T15:25:09.799" v="4722" actId="26606"/>
          <ac:grpSpMkLst>
            <pc:docMk/>
            <pc:sldMk cId="1545526196" sldId="280"/>
            <ac:grpSpMk id="26" creationId="{DD354807-230F-4402-B1B9-F733A8F1F190}"/>
          </ac:grpSpMkLst>
        </pc:grpChg>
        <pc:picChg chg="add mod ord">
          <ac:chgData name="Shabnam Khan (2312156)" userId="41afb4b8-0dae-4c98-b805-1dfd8f5de32c" providerId="ADAL" clId="{A7F7F538-E7FD-0745-BC9A-54035DB6C300}" dt="2025-11-09T13:21:33.973" v="8597" actId="26606"/>
          <ac:picMkLst>
            <pc:docMk/>
            <pc:sldMk cId="1545526196" sldId="280"/>
            <ac:picMk id="7" creationId="{977B148A-5F69-97D5-3DC9-144CF0839D1B}"/>
          </ac:picMkLst>
        </pc:picChg>
        <pc:cxnChg chg="add del">
          <ac:chgData name="Shabnam Khan (2312156)" userId="41afb4b8-0dae-4c98-b805-1dfd8f5de32c" providerId="ADAL" clId="{A7F7F538-E7FD-0745-BC9A-54035DB6C300}" dt="2025-11-08T15:25:06.167" v="4718" actId="26606"/>
          <ac:cxnSpMkLst>
            <pc:docMk/>
            <pc:sldMk cId="1545526196" sldId="280"/>
            <ac:cxnSpMk id="29" creationId="{C49DA8F6-BCC1-4447-B54C-57856834B94B}"/>
          </ac:cxnSpMkLst>
        </pc:cxnChg>
        <pc:cxnChg chg="add del">
          <ac:chgData name="Shabnam Khan (2312156)" userId="41afb4b8-0dae-4c98-b805-1dfd8f5de32c" providerId="ADAL" clId="{A7F7F538-E7FD-0745-BC9A-54035DB6C300}" dt="2025-11-08T15:25:08.896" v="4720" actId="26606"/>
          <ac:cxnSpMkLst>
            <pc:docMk/>
            <pc:sldMk cId="1545526196" sldId="280"/>
            <ac:cxnSpMk id="32" creationId="{7EB498BD-8089-4626-91EA-4978EBEF535E}"/>
          </ac:cxnSpMkLst>
        </pc:cxnChg>
        <pc:cxnChg chg="add del">
          <ac:chgData name="Shabnam Khan (2312156)" userId="41afb4b8-0dae-4c98-b805-1dfd8f5de32c" providerId="ADAL" clId="{A7F7F538-E7FD-0745-BC9A-54035DB6C300}" dt="2025-11-09T13:21:33.973" v="8597" actId="26606"/>
          <ac:cxnSpMkLst>
            <pc:docMk/>
            <pc:sldMk cId="1545526196" sldId="280"/>
            <ac:cxnSpMk id="41" creationId="{7EB498BD-8089-4626-91EA-4978EBEF535E}"/>
          </ac:cxnSpMkLst>
        </pc:cxnChg>
        <pc:cxnChg chg="add">
          <ac:chgData name="Shabnam Khan (2312156)" userId="41afb4b8-0dae-4c98-b805-1dfd8f5de32c" providerId="ADAL" clId="{A7F7F538-E7FD-0745-BC9A-54035DB6C300}" dt="2025-11-09T13:21:33.973" v="8597" actId="26606"/>
          <ac:cxnSpMkLst>
            <pc:docMk/>
            <pc:sldMk cId="1545526196" sldId="280"/>
            <ac:cxnSpMk id="56" creationId="{49CD1692-827B-4C8D-B4A1-134FD04CF45C}"/>
          </ac:cxnSpMkLst>
        </pc:cxnChg>
      </pc:sldChg>
      <pc:sldChg chg="addSp delSp modSp new mod setBg">
        <pc:chgData name="Shabnam Khan (2312156)" userId="41afb4b8-0dae-4c98-b805-1dfd8f5de32c" providerId="ADAL" clId="{A7F7F538-E7FD-0745-BC9A-54035DB6C300}" dt="2025-11-09T12:55:50.050" v="8129" actId="20577"/>
        <pc:sldMkLst>
          <pc:docMk/>
          <pc:sldMk cId="2129810550" sldId="281"/>
        </pc:sldMkLst>
        <pc:spChg chg="mod">
          <ac:chgData name="Shabnam Khan (2312156)" userId="41afb4b8-0dae-4c98-b805-1dfd8f5de32c" providerId="ADAL" clId="{A7F7F538-E7FD-0745-BC9A-54035DB6C300}" dt="2025-11-09T09:11:23.153" v="5606" actId="26606"/>
          <ac:spMkLst>
            <pc:docMk/>
            <pc:sldMk cId="2129810550" sldId="281"/>
            <ac:spMk id="2" creationId="{F7E7F473-C8A4-5E4F-8469-25774195D7C4}"/>
          </ac:spMkLst>
        </pc:spChg>
        <pc:spChg chg="del mod">
          <ac:chgData name="Shabnam Khan (2312156)" userId="41afb4b8-0dae-4c98-b805-1dfd8f5de32c" providerId="ADAL" clId="{A7F7F538-E7FD-0745-BC9A-54035DB6C300}" dt="2025-11-09T09:11:23.153" v="5606" actId="26606"/>
          <ac:spMkLst>
            <pc:docMk/>
            <pc:sldMk cId="2129810550" sldId="281"/>
            <ac:spMk id="3" creationId="{9A62266C-9A56-0149-9853-F6B444BF191B}"/>
          </ac:spMkLst>
        </pc:spChg>
        <pc:spChg chg="add del">
          <ac:chgData name="Shabnam Khan (2312156)" userId="41afb4b8-0dae-4c98-b805-1dfd8f5de32c" providerId="ADAL" clId="{A7F7F538-E7FD-0745-BC9A-54035DB6C300}" dt="2025-11-08T16:06:00.767" v="4912" actId="26606"/>
          <ac:spMkLst>
            <pc:docMk/>
            <pc:sldMk cId="2129810550" sldId="281"/>
            <ac:spMk id="8" creationId="{D038248A-211C-4EEC-8401-C761B929FB52}"/>
          </ac:spMkLst>
        </pc:spChg>
        <pc:spChg chg="add del">
          <ac:chgData name="Shabnam Khan (2312156)" userId="41afb4b8-0dae-4c98-b805-1dfd8f5de32c" providerId="ADAL" clId="{A7F7F538-E7FD-0745-BC9A-54035DB6C300}" dt="2025-11-08T16:06:00.767" v="4912" actId="26606"/>
          <ac:spMkLst>
            <pc:docMk/>
            <pc:sldMk cId="2129810550" sldId="281"/>
            <ac:spMk id="10" creationId="{C30A849F-66D9-40C8-BEC8-35AFF8F4568F}"/>
          </ac:spMkLst>
        </pc:spChg>
        <pc:spChg chg="add del">
          <ac:chgData name="Shabnam Khan (2312156)" userId="41afb4b8-0dae-4c98-b805-1dfd8f5de32c" providerId="ADAL" clId="{A7F7F538-E7FD-0745-BC9A-54035DB6C300}" dt="2025-11-09T09:11:23.153" v="5606" actId="26606"/>
          <ac:spMkLst>
            <pc:docMk/>
            <pc:sldMk cId="2129810550" sldId="281"/>
            <ac:spMk id="24" creationId="{8D1AA55E-40D5-461B-A5A8-4AE8AAB71B08}"/>
          </ac:spMkLst>
        </pc:spChg>
        <pc:spChg chg="add del">
          <ac:chgData name="Shabnam Khan (2312156)" userId="41afb4b8-0dae-4c98-b805-1dfd8f5de32c" providerId="ADAL" clId="{A7F7F538-E7FD-0745-BC9A-54035DB6C300}" dt="2025-11-08T15:23:17.563" v="4710" actId="26606"/>
          <ac:spMkLst>
            <pc:docMk/>
            <pc:sldMk cId="2129810550" sldId="281"/>
            <ac:spMk id="27" creationId="{98DDA986-B6EE-4642-AC60-0490373E69D0}"/>
          </ac:spMkLst>
        </pc:spChg>
        <pc:spChg chg="add del">
          <ac:chgData name="Shabnam Khan (2312156)" userId="41afb4b8-0dae-4c98-b805-1dfd8f5de32c" providerId="ADAL" clId="{A7F7F538-E7FD-0745-BC9A-54035DB6C300}" dt="2025-11-08T15:23:17.563" v="4710" actId="26606"/>
          <ac:spMkLst>
            <pc:docMk/>
            <pc:sldMk cId="2129810550" sldId="281"/>
            <ac:spMk id="29" creationId="{80B62878-12EF-4E97-A284-47BAFC30DA2E}"/>
          </ac:spMkLst>
        </pc:spChg>
        <pc:spChg chg="add del">
          <ac:chgData name="Shabnam Khan (2312156)" userId="41afb4b8-0dae-4c98-b805-1dfd8f5de32c" providerId="ADAL" clId="{A7F7F538-E7FD-0745-BC9A-54035DB6C300}" dt="2025-11-08T15:23:17.563" v="4710" actId="26606"/>
          <ac:spMkLst>
            <pc:docMk/>
            <pc:sldMk cId="2129810550" sldId="281"/>
            <ac:spMk id="31" creationId="{6D79188D-1ED5-4705-B8C7-5D6FB7670AB3}"/>
          </ac:spMkLst>
        </pc:spChg>
        <pc:spChg chg="add">
          <ac:chgData name="Shabnam Khan (2312156)" userId="41afb4b8-0dae-4c98-b805-1dfd8f5de32c" providerId="ADAL" clId="{A7F7F538-E7FD-0745-BC9A-54035DB6C300}" dt="2025-11-09T09:11:23.153" v="5606" actId="26606"/>
          <ac:spMkLst>
            <pc:docMk/>
            <pc:sldMk cId="2129810550" sldId="281"/>
            <ac:spMk id="41" creationId="{D93394DA-E684-47C2-9020-13225823F40A}"/>
          </ac:spMkLst>
        </pc:spChg>
        <pc:grpChg chg="add del">
          <ac:chgData name="Shabnam Khan (2312156)" userId="41afb4b8-0dae-4c98-b805-1dfd8f5de32c" providerId="ADAL" clId="{A7F7F538-E7FD-0745-BC9A-54035DB6C300}" dt="2025-11-08T16:06:00.767" v="4912" actId="26606"/>
          <ac:grpSpMkLst>
            <pc:docMk/>
            <pc:sldMk cId="2129810550" sldId="281"/>
            <ac:grpSpMk id="12" creationId="{04542298-A2B1-480F-A11C-A40EDD19B857}"/>
          </ac:grpSpMkLst>
        </pc:grpChg>
        <pc:grpChg chg="add del">
          <ac:chgData name="Shabnam Khan (2312156)" userId="41afb4b8-0dae-4c98-b805-1dfd8f5de32c" providerId="ADAL" clId="{A7F7F538-E7FD-0745-BC9A-54035DB6C300}" dt="2025-11-08T16:06:00.767" v="4912" actId="26606"/>
          <ac:grpSpMkLst>
            <pc:docMk/>
            <pc:sldMk cId="2129810550" sldId="281"/>
            <ac:grpSpMk id="18" creationId="{2A5C9C35-2375-49EB-B99C-17C87D42FE7C}"/>
          </ac:grpSpMkLst>
        </pc:grpChg>
        <pc:grpChg chg="add del">
          <ac:chgData name="Shabnam Khan (2312156)" userId="41afb4b8-0dae-4c98-b805-1dfd8f5de32c" providerId="ADAL" clId="{A7F7F538-E7FD-0745-BC9A-54035DB6C300}" dt="2025-11-09T09:11:23.153" v="5606" actId="26606"/>
          <ac:grpSpMkLst>
            <pc:docMk/>
            <pc:sldMk cId="2129810550" sldId="281"/>
            <ac:grpSpMk id="26" creationId="{78350D8D-73D6-4132-89B5-DD52F3962A76}"/>
          </ac:grpSpMkLst>
        </pc:grpChg>
        <pc:graphicFrameChg chg="add mod">
          <ac:chgData name="Shabnam Khan (2312156)" userId="41afb4b8-0dae-4c98-b805-1dfd8f5de32c" providerId="ADAL" clId="{A7F7F538-E7FD-0745-BC9A-54035DB6C300}" dt="2025-11-09T12:55:50.050" v="8129" actId="20577"/>
          <ac:graphicFrameMkLst>
            <pc:docMk/>
            <pc:sldMk cId="2129810550" sldId="281"/>
            <ac:graphicFrameMk id="36" creationId="{AABD1148-F34F-3112-019E-26E32A893C0B}"/>
          </ac:graphicFrameMkLst>
        </pc:graphicFrameChg>
        <pc:picChg chg="add">
          <ac:chgData name="Shabnam Khan (2312156)" userId="41afb4b8-0dae-4c98-b805-1dfd8f5de32c" providerId="ADAL" clId="{A7F7F538-E7FD-0745-BC9A-54035DB6C300}" dt="2025-11-09T09:11:23.153" v="5606" actId="26606"/>
          <ac:picMkLst>
            <pc:docMk/>
            <pc:sldMk cId="2129810550" sldId="281"/>
            <ac:picMk id="37" creationId="{5BA6012F-9E74-9C2F-5262-EED0251DE589}"/>
          </ac:picMkLst>
        </pc:picChg>
        <pc:cxnChg chg="add del">
          <ac:chgData name="Shabnam Khan (2312156)" userId="41afb4b8-0dae-4c98-b805-1dfd8f5de32c" providerId="ADAL" clId="{A7F7F538-E7FD-0745-BC9A-54035DB6C300}" dt="2025-11-09T09:11:23.153" v="5606" actId="26606"/>
          <ac:cxnSpMkLst>
            <pc:docMk/>
            <pc:sldMk cId="2129810550" sldId="281"/>
            <ac:cxnSpMk id="25" creationId="{7EB498BD-8089-4626-91EA-4978EBEF535E}"/>
          </ac:cxnSpMkLst>
        </pc:cxnChg>
      </pc:sldChg>
      <pc:sldChg chg="addSp modSp new mod setBg">
        <pc:chgData name="Shabnam Khan (2312156)" userId="41afb4b8-0dae-4c98-b805-1dfd8f5de32c" providerId="ADAL" clId="{A7F7F538-E7FD-0745-BC9A-54035DB6C300}" dt="2025-11-09T13:42:37.779" v="8755" actId="27636"/>
        <pc:sldMkLst>
          <pc:docMk/>
          <pc:sldMk cId="124214578" sldId="282"/>
        </pc:sldMkLst>
        <pc:spChg chg="mod">
          <ac:chgData name="Shabnam Khan (2312156)" userId="41afb4b8-0dae-4c98-b805-1dfd8f5de32c" providerId="ADAL" clId="{A7F7F538-E7FD-0745-BC9A-54035DB6C300}" dt="2025-11-09T10:32:57.353" v="6273" actId="26606"/>
          <ac:spMkLst>
            <pc:docMk/>
            <pc:sldMk cId="124214578" sldId="282"/>
            <ac:spMk id="2" creationId="{251A3BB4-794F-3943-B03B-0F8F3D141F4E}"/>
          </ac:spMkLst>
        </pc:spChg>
        <pc:spChg chg="mod">
          <ac:chgData name="Shabnam Khan (2312156)" userId="41afb4b8-0dae-4c98-b805-1dfd8f5de32c" providerId="ADAL" clId="{A7F7F538-E7FD-0745-BC9A-54035DB6C300}" dt="2025-11-09T13:42:37.779" v="8755" actId="27636"/>
          <ac:spMkLst>
            <pc:docMk/>
            <pc:sldMk cId="124214578" sldId="282"/>
            <ac:spMk id="3" creationId="{5C054743-279E-5349-A92B-D6CD57DE488C}"/>
          </ac:spMkLst>
        </pc:spChg>
        <pc:spChg chg="add mod">
          <ac:chgData name="Shabnam Khan (2312156)" userId="41afb4b8-0dae-4c98-b805-1dfd8f5de32c" providerId="ADAL" clId="{A7F7F538-E7FD-0745-BC9A-54035DB6C300}" dt="2025-11-09T10:33:51.699" v="6281" actId="255"/>
          <ac:spMkLst>
            <pc:docMk/>
            <pc:sldMk cId="124214578" sldId="282"/>
            <ac:spMk id="5" creationId="{A7C180E3-79A8-1547-AA72-74DCEB307AC5}"/>
          </ac:spMkLst>
        </pc:spChg>
        <pc:spChg chg="add">
          <ac:chgData name="Shabnam Khan (2312156)" userId="41afb4b8-0dae-4c98-b805-1dfd8f5de32c" providerId="ADAL" clId="{A7F7F538-E7FD-0745-BC9A-54035DB6C300}" dt="2025-11-09T10:32:57.353" v="6273" actId="26606"/>
          <ac:spMkLst>
            <pc:docMk/>
            <pc:sldMk cId="124214578" sldId="282"/>
            <ac:spMk id="9" creationId="{45D37F4E-DDB4-456B-97E0-9937730A039F}"/>
          </ac:spMkLst>
        </pc:spChg>
        <pc:spChg chg="add">
          <ac:chgData name="Shabnam Khan (2312156)" userId="41afb4b8-0dae-4c98-b805-1dfd8f5de32c" providerId="ADAL" clId="{A7F7F538-E7FD-0745-BC9A-54035DB6C300}" dt="2025-11-09T10:32:57.353" v="6273" actId="26606"/>
          <ac:spMkLst>
            <pc:docMk/>
            <pc:sldMk cId="124214578" sldId="282"/>
            <ac:spMk id="11" creationId="{B2DD41CD-8F47-4F56-AD12-4E2FF7696987}"/>
          </ac:spMkLst>
        </pc:spChg>
        <pc:picChg chg="add mod">
          <ac:chgData name="Shabnam Khan (2312156)" userId="41afb4b8-0dae-4c98-b805-1dfd8f5de32c" providerId="ADAL" clId="{A7F7F538-E7FD-0745-BC9A-54035DB6C300}" dt="2025-11-09T10:32:57.353" v="6273" actId="26606"/>
          <ac:picMkLst>
            <pc:docMk/>
            <pc:sldMk cId="124214578" sldId="282"/>
            <ac:picMk id="4" creationId="{F0678167-B845-884F-9CB4-720C2F304DBA}"/>
          </ac:picMkLst>
        </pc:picChg>
      </pc:sldChg>
      <pc:sldChg chg="new del">
        <pc:chgData name="Shabnam Khan (2312156)" userId="41afb4b8-0dae-4c98-b805-1dfd8f5de32c" providerId="ADAL" clId="{A7F7F538-E7FD-0745-BC9A-54035DB6C300}" dt="2025-11-09T10:37:09.960" v="6307" actId="2696"/>
        <pc:sldMkLst>
          <pc:docMk/>
          <pc:sldMk cId="877716531" sldId="283"/>
        </pc:sldMkLst>
      </pc:sldChg>
      <pc:sldChg chg="new del">
        <pc:chgData name="Shabnam Khan (2312156)" userId="41afb4b8-0dae-4c98-b805-1dfd8f5de32c" providerId="ADAL" clId="{A7F7F538-E7FD-0745-BC9A-54035DB6C300}" dt="2025-11-09T10:37:12.182" v="6308" actId="2696"/>
        <pc:sldMkLst>
          <pc:docMk/>
          <pc:sldMk cId="1804460225" sldId="284"/>
        </pc:sldMkLst>
      </pc:sldChg>
      <pc:sldChg chg="addSp delSp modSp new del mod">
        <pc:chgData name="Shabnam Khan (2312156)" userId="41afb4b8-0dae-4c98-b805-1dfd8f5de32c" providerId="ADAL" clId="{A7F7F538-E7FD-0745-BC9A-54035DB6C300}" dt="2025-11-09T11:29:48.545" v="7197" actId="2696"/>
        <pc:sldMkLst>
          <pc:docMk/>
          <pc:sldMk cId="1540802096" sldId="285"/>
        </pc:sldMkLst>
        <pc:spChg chg="mod">
          <ac:chgData name="Shabnam Khan (2312156)" userId="41afb4b8-0dae-4c98-b805-1dfd8f5de32c" providerId="ADAL" clId="{A7F7F538-E7FD-0745-BC9A-54035DB6C300}" dt="2025-11-09T11:04:20.124" v="6773" actId="20577"/>
          <ac:spMkLst>
            <pc:docMk/>
            <pc:sldMk cId="1540802096" sldId="285"/>
            <ac:spMk id="3" creationId="{CD233476-FB25-8442-A1CC-787428C475FD}"/>
          </ac:spMkLst>
        </pc:spChg>
        <pc:spChg chg="add del mod">
          <ac:chgData name="Shabnam Khan (2312156)" userId="41afb4b8-0dae-4c98-b805-1dfd8f5de32c" providerId="ADAL" clId="{A7F7F538-E7FD-0745-BC9A-54035DB6C300}" dt="2025-11-09T10:35:03.625" v="6293" actId="478"/>
          <ac:spMkLst>
            <pc:docMk/>
            <pc:sldMk cId="1540802096" sldId="285"/>
            <ac:spMk id="5" creationId="{D8320B3D-9E4A-DD43-9375-4AD2B08FACA8}"/>
          </ac:spMkLst>
        </pc:spChg>
        <pc:spChg chg="add del mod">
          <ac:chgData name="Shabnam Khan (2312156)" userId="41afb4b8-0dae-4c98-b805-1dfd8f5de32c" providerId="ADAL" clId="{A7F7F538-E7FD-0745-BC9A-54035DB6C300}" dt="2025-11-09T10:34:51.898" v="6288" actId="478"/>
          <ac:spMkLst>
            <pc:docMk/>
            <pc:sldMk cId="1540802096" sldId="285"/>
            <ac:spMk id="6" creationId="{4DD9F204-B30F-BE45-A56A-30ECA888752A}"/>
          </ac:spMkLst>
        </pc:spChg>
        <pc:spChg chg="add del mod">
          <ac:chgData name="Shabnam Khan (2312156)" userId="41afb4b8-0dae-4c98-b805-1dfd8f5de32c" providerId="ADAL" clId="{A7F7F538-E7FD-0745-BC9A-54035DB6C300}" dt="2025-11-09T10:35:11.741" v="6295"/>
          <ac:spMkLst>
            <pc:docMk/>
            <pc:sldMk cId="1540802096" sldId="285"/>
            <ac:spMk id="7" creationId="{AB033E7F-F04D-474C-8C36-FA0E2F6AB719}"/>
          </ac:spMkLst>
        </pc:spChg>
        <pc:spChg chg="add del mod">
          <ac:chgData name="Shabnam Khan (2312156)" userId="41afb4b8-0dae-4c98-b805-1dfd8f5de32c" providerId="ADAL" clId="{A7F7F538-E7FD-0745-BC9A-54035DB6C300}" dt="2025-11-09T10:35:32.592" v="6300"/>
          <ac:spMkLst>
            <pc:docMk/>
            <pc:sldMk cId="1540802096" sldId="285"/>
            <ac:spMk id="8" creationId="{6021EB4D-6509-FE47-80BC-0B3F539A8AA0}"/>
          </ac:spMkLst>
        </pc:spChg>
        <pc:spChg chg="add del mod">
          <ac:chgData name="Shabnam Khan (2312156)" userId="41afb4b8-0dae-4c98-b805-1dfd8f5de32c" providerId="ADAL" clId="{A7F7F538-E7FD-0745-BC9A-54035DB6C300}" dt="2025-11-09T10:35:28.837" v="6298"/>
          <ac:spMkLst>
            <pc:docMk/>
            <pc:sldMk cId="1540802096" sldId="285"/>
            <ac:spMk id="9" creationId="{BD68035D-70CE-DA48-8378-E68FD2325460}"/>
          </ac:spMkLst>
        </pc:spChg>
        <pc:spChg chg="add mod">
          <ac:chgData name="Shabnam Khan (2312156)" userId="41afb4b8-0dae-4c98-b805-1dfd8f5de32c" providerId="ADAL" clId="{A7F7F538-E7FD-0745-BC9A-54035DB6C300}" dt="2025-11-09T11:29:12.504" v="7191" actId="1076"/>
          <ac:spMkLst>
            <pc:docMk/>
            <pc:sldMk cId="1540802096" sldId="285"/>
            <ac:spMk id="10" creationId="{FB082FC8-AF4A-874D-BD43-BC4798FEFC2D}"/>
          </ac:spMkLst>
        </pc:spChg>
        <pc:spChg chg="add del mod">
          <ac:chgData name="Shabnam Khan (2312156)" userId="41afb4b8-0dae-4c98-b805-1dfd8f5de32c" providerId="ADAL" clId="{A7F7F538-E7FD-0745-BC9A-54035DB6C300}" dt="2025-11-09T10:58:45.883" v="6582" actId="478"/>
          <ac:spMkLst>
            <pc:docMk/>
            <pc:sldMk cId="1540802096" sldId="285"/>
            <ac:spMk id="11" creationId="{ED5C004B-2375-8846-A2AE-89B3F85B06A8}"/>
          </ac:spMkLst>
        </pc:spChg>
        <pc:picChg chg="add del mod">
          <ac:chgData name="Shabnam Khan (2312156)" userId="41afb4b8-0dae-4c98-b805-1dfd8f5de32c" providerId="ADAL" clId="{A7F7F538-E7FD-0745-BC9A-54035DB6C300}" dt="2025-11-09T11:23:59.094" v="7189" actId="478"/>
          <ac:picMkLst>
            <pc:docMk/>
            <pc:sldMk cId="1540802096" sldId="285"/>
            <ac:picMk id="12" creationId="{2AA0D13C-14DF-2A4B-AEB0-0F2221C68F9F}"/>
          </ac:picMkLst>
        </pc:picChg>
      </pc:sldChg>
      <pc:sldChg chg="addSp delSp modSp new mod setBg">
        <pc:chgData name="Shabnam Khan (2312156)" userId="41afb4b8-0dae-4c98-b805-1dfd8f5de32c" providerId="ADAL" clId="{A7F7F538-E7FD-0745-BC9A-54035DB6C300}" dt="2025-11-09T13:27:15.633" v="8622" actId="27636"/>
        <pc:sldMkLst>
          <pc:docMk/>
          <pc:sldMk cId="4068017090" sldId="286"/>
        </pc:sldMkLst>
        <pc:spChg chg="mod">
          <ac:chgData name="Shabnam Khan (2312156)" userId="41afb4b8-0dae-4c98-b805-1dfd8f5de32c" providerId="ADAL" clId="{A7F7F538-E7FD-0745-BC9A-54035DB6C300}" dt="2025-11-09T10:45:52.530" v="6499" actId="26606"/>
          <ac:spMkLst>
            <pc:docMk/>
            <pc:sldMk cId="4068017090" sldId="286"/>
            <ac:spMk id="2" creationId="{6E06283C-01D5-1842-91ED-0F435A78278E}"/>
          </ac:spMkLst>
        </pc:spChg>
        <pc:spChg chg="mod">
          <ac:chgData name="Shabnam Khan (2312156)" userId="41afb4b8-0dae-4c98-b805-1dfd8f5de32c" providerId="ADAL" clId="{A7F7F538-E7FD-0745-BC9A-54035DB6C300}" dt="2025-11-09T13:27:15.633" v="8622" actId="27636"/>
          <ac:spMkLst>
            <pc:docMk/>
            <pc:sldMk cId="4068017090" sldId="286"/>
            <ac:spMk id="3" creationId="{4A7E3148-8570-5346-83AB-25B0CC1AC951}"/>
          </ac:spMkLst>
        </pc:spChg>
        <pc:spChg chg="add del mod">
          <ac:chgData name="Shabnam Khan (2312156)" userId="41afb4b8-0dae-4c98-b805-1dfd8f5de32c" providerId="ADAL" clId="{A7F7F538-E7FD-0745-BC9A-54035DB6C300}" dt="2025-11-09T10:45:11.961" v="6493" actId="767"/>
          <ac:spMkLst>
            <pc:docMk/>
            <pc:sldMk cId="4068017090" sldId="286"/>
            <ac:spMk id="4" creationId="{D32BFD8C-733F-324F-9699-2959874320A2}"/>
          </ac:spMkLst>
        </pc:spChg>
        <pc:spChg chg="add del">
          <ac:chgData name="Shabnam Khan (2312156)" userId="41afb4b8-0dae-4c98-b805-1dfd8f5de32c" providerId="ADAL" clId="{A7F7F538-E7FD-0745-BC9A-54035DB6C300}" dt="2025-11-09T10:45:16.988" v="6495" actId="22"/>
          <ac:spMkLst>
            <pc:docMk/>
            <pc:sldMk cId="4068017090" sldId="286"/>
            <ac:spMk id="6" creationId="{B5C17184-F885-9445-A899-2BEC52607016}"/>
          </ac:spMkLst>
        </pc:spChg>
        <pc:spChg chg="add del mod">
          <ac:chgData name="Shabnam Khan (2312156)" userId="41afb4b8-0dae-4c98-b805-1dfd8f5de32c" providerId="ADAL" clId="{A7F7F538-E7FD-0745-BC9A-54035DB6C300}" dt="2025-11-09T10:47:07.504" v="6505"/>
          <ac:spMkLst>
            <pc:docMk/>
            <pc:sldMk cId="4068017090" sldId="286"/>
            <ac:spMk id="9" creationId="{3DB43D6A-EA67-E740-A9A9-895CDFB49470}"/>
          </ac:spMkLst>
        </pc:spChg>
        <pc:spChg chg="add mod">
          <ac:chgData name="Shabnam Khan (2312156)" userId="41afb4b8-0dae-4c98-b805-1dfd8f5de32c" providerId="ADAL" clId="{A7F7F538-E7FD-0745-BC9A-54035DB6C300}" dt="2025-11-09T10:47:59.739" v="6513" actId="14100"/>
          <ac:spMkLst>
            <pc:docMk/>
            <pc:sldMk cId="4068017090" sldId="286"/>
            <ac:spMk id="10" creationId="{BFD27832-F6AC-DF4B-BF40-E0FEB8ED4A01}"/>
          </ac:spMkLst>
        </pc:spChg>
        <pc:spChg chg="add">
          <ac:chgData name="Shabnam Khan (2312156)" userId="41afb4b8-0dae-4c98-b805-1dfd8f5de32c" providerId="ADAL" clId="{A7F7F538-E7FD-0745-BC9A-54035DB6C300}" dt="2025-11-09T10:45:52.530" v="6499" actId="26606"/>
          <ac:spMkLst>
            <pc:docMk/>
            <pc:sldMk cId="4068017090" sldId="286"/>
            <ac:spMk id="12" creationId="{8D1AA55E-40D5-461B-A5A8-4AE8AAB71B08}"/>
          </ac:spMkLst>
        </pc:spChg>
        <pc:spChg chg="add del">
          <ac:chgData name="Shabnam Khan (2312156)" userId="41afb4b8-0dae-4c98-b805-1dfd8f5de32c" providerId="ADAL" clId="{A7F7F538-E7FD-0745-BC9A-54035DB6C300}" dt="2025-11-09T10:46:15.670" v="6501" actId="22"/>
          <ac:spMkLst>
            <pc:docMk/>
            <pc:sldMk cId="4068017090" sldId="286"/>
            <ac:spMk id="13" creationId="{C36D7E42-612D-654B-8D48-2ED39C785F6C}"/>
          </ac:spMkLst>
        </pc:spChg>
        <pc:spChg chg="add">
          <ac:chgData name="Shabnam Khan (2312156)" userId="41afb4b8-0dae-4c98-b805-1dfd8f5de32c" providerId="ADAL" clId="{A7F7F538-E7FD-0745-BC9A-54035DB6C300}" dt="2025-11-09T10:45:52.530" v="6499" actId="26606"/>
          <ac:spMkLst>
            <pc:docMk/>
            <pc:sldMk cId="4068017090" sldId="286"/>
            <ac:spMk id="16" creationId="{6CB927A4-E432-4310-9CD5-E89FF5063179}"/>
          </ac:spMkLst>
        </pc:spChg>
        <pc:spChg chg="add">
          <ac:chgData name="Shabnam Khan (2312156)" userId="41afb4b8-0dae-4c98-b805-1dfd8f5de32c" providerId="ADAL" clId="{A7F7F538-E7FD-0745-BC9A-54035DB6C300}" dt="2025-11-09T10:45:52.530" v="6499" actId="26606"/>
          <ac:spMkLst>
            <pc:docMk/>
            <pc:sldMk cId="4068017090" sldId="286"/>
            <ac:spMk id="18" creationId="{E3020543-B24B-4EC4-8FFC-8DD88EEA91A8}"/>
          </ac:spMkLst>
        </pc:spChg>
        <pc:picChg chg="add del mod">
          <ac:chgData name="Shabnam Khan (2312156)" userId="41afb4b8-0dae-4c98-b805-1dfd8f5de32c" providerId="ADAL" clId="{A7F7F538-E7FD-0745-BC9A-54035DB6C300}" dt="2025-11-09T10:50:05.343" v="6518" actId="478"/>
          <ac:picMkLst>
            <pc:docMk/>
            <pc:sldMk cId="4068017090" sldId="286"/>
            <ac:picMk id="7" creationId="{DB149CE4-4CC9-4E4E-A11D-502D3C71B14C}"/>
          </ac:picMkLst>
        </pc:picChg>
        <pc:picChg chg="add mod">
          <ac:chgData name="Shabnam Khan (2312156)" userId="41afb4b8-0dae-4c98-b805-1dfd8f5de32c" providerId="ADAL" clId="{A7F7F538-E7FD-0745-BC9A-54035DB6C300}" dt="2025-11-09T10:50:41.643" v="6523" actId="14100"/>
          <ac:picMkLst>
            <pc:docMk/>
            <pc:sldMk cId="4068017090" sldId="286"/>
            <ac:picMk id="17" creationId="{54C96CCC-E0BD-584B-9997-E5CF6F1A88C3}"/>
          </ac:picMkLst>
        </pc:picChg>
        <pc:cxnChg chg="add">
          <ac:chgData name="Shabnam Khan (2312156)" userId="41afb4b8-0dae-4c98-b805-1dfd8f5de32c" providerId="ADAL" clId="{A7F7F538-E7FD-0745-BC9A-54035DB6C300}" dt="2025-11-09T10:45:52.530" v="6499" actId="26606"/>
          <ac:cxnSpMkLst>
            <pc:docMk/>
            <pc:sldMk cId="4068017090" sldId="286"/>
            <ac:cxnSpMk id="14" creationId="{7EB498BD-8089-4626-91EA-4978EBEF535E}"/>
          </ac:cxnSpMkLst>
        </pc:cxnChg>
      </pc:sldChg>
      <pc:sldChg chg="addSp delSp modSp new mod setBg">
        <pc:chgData name="Shabnam Khan (2312156)" userId="41afb4b8-0dae-4c98-b805-1dfd8f5de32c" providerId="ADAL" clId="{A7F7F538-E7FD-0745-BC9A-54035DB6C300}" dt="2025-11-09T13:26:49.116" v="8616" actId="20577"/>
        <pc:sldMkLst>
          <pc:docMk/>
          <pc:sldMk cId="2693609060" sldId="287"/>
        </pc:sldMkLst>
        <pc:spChg chg="mod">
          <ac:chgData name="Shabnam Khan (2312156)" userId="41afb4b8-0dae-4c98-b805-1dfd8f5de32c" providerId="ADAL" clId="{A7F7F538-E7FD-0745-BC9A-54035DB6C300}" dt="2025-11-09T13:21:01.225" v="8596" actId="26606"/>
          <ac:spMkLst>
            <pc:docMk/>
            <pc:sldMk cId="2693609060" sldId="287"/>
            <ac:spMk id="2" creationId="{BBD06DA8-567A-E147-86AB-9EF757237E3D}"/>
          </ac:spMkLst>
        </pc:spChg>
        <pc:spChg chg="mod">
          <ac:chgData name="Shabnam Khan (2312156)" userId="41afb4b8-0dae-4c98-b805-1dfd8f5de32c" providerId="ADAL" clId="{A7F7F538-E7FD-0745-BC9A-54035DB6C300}" dt="2025-11-09T13:26:49.116" v="8616" actId="20577"/>
          <ac:spMkLst>
            <pc:docMk/>
            <pc:sldMk cId="2693609060" sldId="287"/>
            <ac:spMk id="3" creationId="{505755E4-36FC-B240-A8F2-CC4984521A0C}"/>
          </ac:spMkLst>
        </pc:spChg>
        <pc:spChg chg="add del">
          <ac:chgData name="Shabnam Khan (2312156)" userId="41afb4b8-0dae-4c98-b805-1dfd8f5de32c" providerId="ADAL" clId="{A7F7F538-E7FD-0745-BC9A-54035DB6C300}" dt="2025-11-09T13:21:01.225" v="8596" actId="26606"/>
          <ac:spMkLst>
            <pc:docMk/>
            <pc:sldMk cId="2693609060" sldId="287"/>
            <ac:spMk id="9" creationId="{45D37F4E-DDB4-456B-97E0-9937730A039F}"/>
          </ac:spMkLst>
        </pc:spChg>
        <pc:spChg chg="add del">
          <ac:chgData name="Shabnam Khan (2312156)" userId="41afb4b8-0dae-4c98-b805-1dfd8f5de32c" providerId="ADAL" clId="{A7F7F538-E7FD-0745-BC9A-54035DB6C300}" dt="2025-11-09T13:21:01.225" v="8596" actId="26606"/>
          <ac:spMkLst>
            <pc:docMk/>
            <pc:sldMk cId="2693609060" sldId="287"/>
            <ac:spMk id="11" creationId="{B2DD41CD-8F47-4F56-AD12-4E2FF7696987}"/>
          </ac:spMkLst>
        </pc:spChg>
        <pc:spChg chg="add del">
          <ac:chgData name="Shabnam Khan (2312156)" userId="41afb4b8-0dae-4c98-b805-1dfd8f5de32c" providerId="ADAL" clId="{A7F7F538-E7FD-0745-BC9A-54035DB6C300}" dt="2025-11-09T13:20:54.111" v="8593" actId="26606"/>
          <ac:spMkLst>
            <pc:docMk/>
            <pc:sldMk cId="2693609060" sldId="287"/>
            <ac:spMk id="16" creationId="{8D1AA55E-40D5-461B-A5A8-4AE8AAB71B08}"/>
          </ac:spMkLst>
        </pc:spChg>
        <pc:spChg chg="add del">
          <ac:chgData name="Shabnam Khan (2312156)" userId="41afb4b8-0dae-4c98-b805-1dfd8f5de32c" providerId="ADAL" clId="{A7F7F538-E7FD-0745-BC9A-54035DB6C300}" dt="2025-11-09T13:20:54.111" v="8593" actId="26606"/>
          <ac:spMkLst>
            <pc:docMk/>
            <pc:sldMk cId="2693609060" sldId="287"/>
            <ac:spMk id="20" creationId="{6CB927A4-E432-4310-9CD5-E89FF5063179}"/>
          </ac:spMkLst>
        </pc:spChg>
        <pc:spChg chg="add del">
          <ac:chgData name="Shabnam Khan (2312156)" userId="41afb4b8-0dae-4c98-b805-1dfd8f5de32c" providerId="ADAL" clId="{A7F7F538-E7FD-0745-BC9A-54035DB6C300}" dt="2025-11-09T13:20:54.111" v="8593" actId="26606"/>
          <ac:spMkLst>
            <pc:docMk/>
            <pc:sldMk cId="2693609060" sldId="287"/>
            <ac:spMk id="22" creationId="{E3020543-B24B-4EC4-8FFC-8DD88EEA91A8}"/>
          </ac:spMkLst>
        </pc:spChg>
        <pc:spChg chg="add del">
          <ac:chgData name="Shabnam Khan (2312156)" userId="41afb4b8-0dae-4c98-b805-1dfd8f5de32c" providerId="ADAL" clId="{A7F7F538-E7FD-0745-BC9A-54035DB6C300}" dt="2025-11-09T13:21:01.214" v="8595" actId="26606"/>
          <ac:spMkLst>
            <pc:docMk/>
            <pc:sldMk cId="2693609060" sldId="287"/>
            <ac:spMk id="24" creationId="{8D1AA55E-40D5-461B-A5A8-4AE8AAB71B08}"/>
          </ac:spMkLst>
        </pc:spChg>
        <pc:spChg chg="add del">
          <ac:chgData name="Shabnam Khan (2312156)" userId="41afb4b8-0dae-4c98-b805-1dfd8f5de32c" providerId="ADAL" clId="{A7F7F538-E7FD-0745-BC9A-54035DB6C300}" dt="2025-11-09T13:21:01.214" v="8595" actId="26606"/>
          <ac:spMkLst>
            <pc:docMk/>
            <pc:sldMk cId="2693609060" sldId="287"/>
            <ac:spMk id="26" creationId="{6CB927A4-E432-4310-9CD5-E89FF5063179}"/>
          </ac:spMkLst>
        </pc:spChg>
        <pc:spChg chg="add del">
          <ac:chgData name="Shabnam Khan (2312156)" userId="41afb4b8-0dae-4c98-b805-1dfd8f5de32c" providerId="ADAL" clId="{A7F7F538-E7FD-0745-BC9A-54035DB6C300}" dt="2025-11-09T13:21:01.214" v="8595" actId="26606"/>
          <ac:spMkLst>
            <pc:docMk/>
            <pc:sldMk cId="2693609060" sldId="287"/>
            <ac:spMk id="27" creationId="{E3020543-B24B-4EC4-8FFC-8DD88EEA91A8}"/>
          </ac:spMkLst>
        </pc:spChg>
        <pc:spChg chg="add">
          <ac:chgData name="Shabnam Khan (2312156)" userId="41afb4b8-0dae-4c98-b805-1dfd8f5de32c" providerId="ADAL" clId="{A7F7F538-E7FD-0745-BC9A-54035DB6C300}" dt="2025-11-09T13:21:01.225" v="8596" actId="26606"/>
          <ac:spMkLst>
            <pc:docMk/>
            <pc:sldMk cId="2693609060" sldId="287"/>
            <ac:spMk id="29" creationId="{8D1AA55E-40D5-461B-A5A8-4AE8AAB71B08}"/>
          </ac:spMkLst>
        </pc:spChg>
        <pc:spChg chg="add">
          <ac:chgData name="Shabnam Khan (2312156)" userId="41afb4b8-0dae-4c98-b805-1dfd8f5de32c" providerId="ADAL" clId="{A7F7F538-E7FD-0745-BC9A-54035DB6C300}" dt="2025-11-09T13:21:01.225" v="8596" actId="26606"/>
          <ac:spMkLst>
            <pc:docMk/>
            <pc:sldMk cId="2693609060" sldId="287"/>
            <ac:spMk id="31" creationId="{6CB927A4-E432-4310-9CD5-E89FF5063179}"/>
          </ac:spMkLst>
        </pc:spChg>
        <pc:spChg chg="add">
          <ac:chgData name="Shabnam Khan (2312156)" userId="41afb4b8-0dae-4c98-b805-1dfd8f5de32c" providerId="ADAL" clId="{A7F7F538-E7FD-0745-BC9A-54035DB6C300}" dt="2025-11-09T13:21:01.225" v="8596" actId="26606"/>
          <ac:spMkLst>
            <pc:docMk/>
            <pc:sldMk cId="2693609060" sldId="287"/>
            <ac:spMk id="32" creationId="{E3020543-B24B-4EC4-8FFC-8DD88EEA91A8}"/>
          </ac:spMkLst>
        </pc:spChg>
        <pc:picChg chg="add mod">
          <ac:chgData name="Shabnam Khan (2312156)" userId="41afb4b8-0dae-4c98-b805-1dfd8f5de32c" providerId="ADAL" clId="{A7F7F538-E7FD-0745-BC9A-54035DB6C300}" dt="2025-11-09T13:21:01.225" v="8596" actId="26606"/>
          <ac:picMkLst>
            <pc:docMk/>
            <pc:sldMk cId="2693609060" sldId="287"/>
            <ac:picMk id="4" creationId="{83C05FBF-9159-034C-AF43-41A849E5D042}"/>
          </ac:picMkLst>
        </pc:picChg>
        <pc:cxnChg chg="add del">
          <ac:chgData name="Shabnam Khan (2312156)" userId="41afb4b8-0dae-4c98-b805-1dfd8f5de32c" providerId="ADAL" clId="{A7F7F538-E7FD-0745-BC9A-54035DB6C300}" dt="2025-11-09T13:20:54.111" v="8593" actId="26606"/>
          <ac:cxnSpMkLst>
            <pc:docMk/>
            <pc:sldMk cId="2693609060" sldId="287"/>
            <ac:cxnSpMk id="18" creationId="{7EB498BD-8089-4626-91EA-4978EBEF535E}"/>
          </ac:cxnSpMkLst>
        </pc:cxnChg>
        <pc:cxnChg chg="add del">
          <ac:chgData name="Shabnam Khan (2312156)" userId="41afb4b8-0dae-4c98-b805-1dfd8f5de32c" providerId="ADAL" clId="{A7F7F538-E7FD-0745-BC9A-54035DB6C300}" dt="2025-11-09T13:21:01.214" v="8595" actId="26606"/>
          <ac:cxnSpMkLst>
            <pc:docMk/>
            <pc:sldMk cId="2693609060" sldId="287"/>
            <ac:cxnSpMk id="25" creationId="{7EB498BD-8089-4626-91EA-4978EBEF535E}"/>
          </ac:cxnSpMkLst>
        </pc:cxnChg>
        <pc:cxnChg chg="add">
          <ac:chgData name="Shabnam Khan (2312156)" userId="41afb4b8-0dae-4c98-b805-1dfd8f5de32c" providerId="ADAL" clId="{A7F7F538-E7FD-0745-BC9A-54035DB6C300}" dt="2025-11-09T13:21:01.225" v="8596" actId="26606"/>
          <ac:cxnSpMkLst>
            <pc:docMk/>
            <pc:sldMk cId="2693609060" sldId="287"/>
            <ac:cxnSpMk id="30" creationId="{7EB498BD-8089-4626-91EA-4978EBEF535E}"/>
          </ac:cxnSpMkLst>
        </pc:cxnChg>
      </pc:sldChg>
      <pc:sldChg chg="addSp delSp modSp new mod setBg">
        <pc:chgData name="Shabnam Khan (2312156)" userId="41afb4b8-0dae-4c98-b805-1dfd8f5de32c" providerId="ADAL" clId="{A7F7F538-E7FD-0745-BC9A-54035DB6C300}" dt="2025-11-09T13:53:15.438" v="8766" actId="20577"/>
        <pc:sldMkLst>
          <pc:docMk/>
          <pc:sldMk cId="1724588281" sldId="288"/>
        </pc:sldMkLst>
        <pc:spChg chg="mod">
          <ac:chgData name="Shabnam Khan (2312156)" userId="41afb4b8-0dae-4c98-b805-1dfd8f5de32c" providerId="ADAL" clId="{A7F7F538-E7FD-0745-BC9A-54035DB6C300}" dt="2025-11-09T13:20:37.991" v="8591" actId="26606"/>
          <ac:spMkLst>
            <pc:docMk/>
            <pc:sldMk cId="1724588281" sldId="288"/>
            <ac:spMk id="2" creationId="{417382C7-D2E5-2D42-844E-0587948BE041}"/>
          </ac:spMkLst>
        </pc:spChg>
        <pc:spChg chg="del mod">
          <ac:chgData name="Shabnam Khan (2312156)" userId="41afb4b8-0dae-4c98-b805-1dfd8f5de32c" providerId="ADAL" clId="{A7F7F538-E7FD-0745-BC9A-54035DB6C300}" dt="2025-11-09T13:20:37.991" v="8591" actId="26606"/>
          <ac:spMkLst>
            <pc:docMk/>
            <pc:sldMk cId="1724588281" sldId="288"/>
            <ac:spMk id="3" creationId="{FE578834-B95D-5A48-8169-8A706E82453D}"/>
          </ac:spMkLst>
        </pc:spChg>
        <pc:spChg chg="add del">
          <ac:chgData name="Shabnam Khan (2312156)" userId="41afb4b8-0dae-4c98-b805-1dfd8f5de32c" providerId="ADAL" clId="{A7F7F538-E7FD-0745-BC9A-54035DB6C300}" dt="2025-11-09T13:20:37.991" v="8591" actId="26606"/>
          <ac:spMkLst>
            <pc:docMk/>
            <pc:sldMk cId="1724588281" sldId="288"/>
            <ac:spMk id="8" creationId="{B6CDA21F-E7AF-4C75-8395-33F58D5B0E45}"/>
          </ac:spMkLst>
        </pc:spChg>
        <pc:spChg chg="add del">
          <ac:chgData name="Shabnam Khan (2312156)" userId="41afb4b8-0dae-4c98-b805-1dfd8f5de32c" providerId="ADAL" clId="{A7F7F538-E7FD-0745-BC9A-54035DB6C300}" dt="2025-11-09T13:20:37.991" v="8591" actId="26606"/>
          <ac:spMkLst>
            <pc:docMk/>
            <pc:sldMk cId="1724588281" sldId="288"/>
            <ac:spMk id="15" creationId="{D5B0017B-2ECA-49AF-B397-DC140825DF8D}"/>
          </ac:spMkLst>
        </pc:spChg>
        <pc:spChg chg="add del">
          <ac:chgData name="Shabnam Khan (2312156)" userId="41afb4b8-0dae-4c98-b805-1dfd8f5de32c" providerId="ADAL" clId="{A7F7F538-E7FD-0745-BC9A-54035DB6C300}" dt="2025-11-09T13:20:36.855" v="8588" actId="26606"/>
          <ac:spMkLst>
            <pc:docMk/>
            <pc:sldMk cId="1724588281" sldId="288"/>
            <ac:spMk id="22" creationId="{327D73B4-9F5C-4A64-A179-51B9500CB8B5}"/>
          </ac:spMkLst>
        </pc:spChg>
        <pc:spChg chg="add">
          <ac:chgData name="Shabnam Khan (2312156)" userId="41afb4b8-0dae-4c98-b805-1dfd8f5de32c" providerId="ADAL" clId="{A7F7F538-E7FD-0745-BC9A-54035DB6C300}" dt="2025-11-09T13:20:37.991" v="8591" actId="26606"/>
          <ac:spMkLst>
            <pc:docMk/>
            <pc:sldMk cId="1724588281" sldId="288"/>
            <ac:spMk id="23" creationId="{2659FDB4-FCBE-4A89-B46D-43D4FA54464D}"/>
          </ac:spMkLst>
        </pc:spChg>
        <pc:spChg chg="add del">
          <ac:chgData name="Shabnam Khan (2312156)" userId="41afb4b8-0dae-4c98-b805-1dfd8f5de32c" providerId="ADAL" clId="{A7F7F538-E7FD-0745-BC9A-54035DB6C300}" dt="2025-11-09T13:20:36.855" v="8588" actId="26606"/>
          <ac:spMkLst>
            <pc:docMk/>
            <pc:sldMk cId="1724588281" sldId="288"/>
            <ac:spMk id="24" creationId="{C1F06963-6374-4B48-844F-071A9BAAAE02}"/>
          </ac:spMkLst>
        </pc:spChg>
        <pc:spChg chg="add del">
          <ac:chgData name="Shabnam Khan (2312156)" userId="41afb4b8-0dae-4c98-b805-1dfd8f5de32c" providerId="ADAL" clId="{A7F7F538-E7FD-0745-BC9A-54035DB6C300}" dt="2025-11-09T13:20:36.855" v="8588" actId="26606"/>
          <ac:spMkLst>
            <pc:docMk/>
            <pc:sldMk cId="1724588281" sldId="288"/>
            <ac:spMk id="26" creationId="{6CB927A4-E432-4310-9CD5-E89FF5063179}"/>
          </ac:spMkLst>
        </pc:spChg>
        <pc:spChg chg="add">
          <ac:chgData name="Shabnam Khan (2312156)" userId="41afb4b8-0dae-4c98-b805-1dfd8f5de32c" providerId="ADAL" clId="{A7F7F538-E7FD-0745-BC9A-54035DB6C300}" dt="2025-11-09T13:20:37.991" v="8591" actId="26606"/>
          <ac:spMkLst>
            <pc:docMk/>
            <pc:sldMk cId="1724588281" sldId="288"/>
            <ac:spMk id="27" creationId="{58BDB0EE-D238-415B-9ED8-62AA6AB2AAD1}"/>
          </ac:spMkLst>
        </pc:spChg>
        <pc:spChg chg="add del">
          <ac:chgData name="Shabnam Khan (2312156)" userId="41afb4b8-0dae-4c98-b805-1dfd8f5de32c" providerId="ADAL" clId="{A7F7F538-E7FD-0745-BC9A-54035DB6C300}" dt="2025-11-09T13:20:36.855" v="8588" actId="26606"/>
          <ac:spMkLst>
            <pc:docMk/>
            <pc:sldMk cId="1724588281" sldId="288"/>
            <ac:spMk id="28" creationId="{1453BF6C-B012-48B7-B4E8-6D7AC7C27D02}"/>
          </ac:spMkLst>
        </pc:spChg>
        <pc:spChg chg="add">
          <ac:chgData name="Shabnam Khan (2312156)" userId="41afb4b8-0dae-4c98-b805-1dfd8f5de32c" providerId="ADAL" clId="{A7F7F538-E7FD-0745-BC9A-54035DB6C300}" dt="2025-11-09T13:20:37.991" v="8591" actId="26606"/>
          <ac:spMkLst>
            <pc:docMk/>
            <pc:sldMk cId="1724588281" sldId="288"/>
            <ac:spMk id="29" creationId="{C5B55FC3-961D-4325-82F1-DE92B0D04E03}"/>
          </ac:spMkLst>
        </pc:spChg>
        <pc:spChg chg="add del">
          <ac:chgData name="Shabnam Khan (2312156)" userId="41afb4b8-0dae-4c98-b805-1dfd8f5de32c" providerId="ADAL" clId="{A7F7F538-E7FD-0745-BC9A-54035DB6C300}" dt="2025-11-09T13:20:36.855" v="8588" actId="26606"/>
          <ac:spMkLst>
            <pc:docMk/>
            <pc:sldMk cId="1724588281" sldId="288"/>
            <ac:spMk id="30" creationId="{E3020543-B24B-4EC4-8FFC-8DD88EEA91A8}"/>
          </ac:spMkLst>
        </pc:spChg>
        <pc:spChg chg="add">
          <ac:chgData name="Shabnam Khan (2312156)" userId="41afb4b8-0dae-4c98-b805-1dfd8f5de32c" providerId="ADAL" clId="{A7F7F538-E7FD-0745-BC9A-54035DB6C300}" dt="2025-11-09T13:20:37.991" v="8591" actId="26606"/>
          <ac:spMkLst>
            <pc:docMk/>
            <pc:sldMk cId="1724588281" sldId="288"/>
            <ac:spMk id="31" creationId="{4C8AB332-D09E-4F28-943C-DABDD4716A3C}"/>
          </ac:spMkLst>
        </pc:spChg>
        <pc:spChg chg="add del">
          <ac:chgData name="Shabnam Khan (2312156)" userId="41afb4b8-0dae-4c98-b805-1dfd8f5de32c" providerId="ADAL" clId="{A7F7F538-E7FD-0745-BC9A-54035DB6C300}" dt="2025-11-09T13:20:37.944" v="8590" actId="26606"/>
          <ac:spMkLst>
            <pc:docMk/>
            <pc:sldMk cId="1724588281" sldId="288"/>
            <ac:spMk id="34" creationId="{777A147A-9ED8-46B4-8660-1B3C2AA880B5}"/>
          </ac:spMkLst>
        </pc:spChg>
        <pc:spChg chg="add del">
          <ac:chgData name="Shabnam Khan (2312156)" userId="41afb4b8-0dae-4c98-b805-1dfd8f5de32c" providerId="ADAL" clId="{A7F7F538-E7FD-0745-BC9A-54035DB6C300}" dt="2025-11-09T13:20:37.944" v="8590" actId="26606"/>
          <ac:spMkLst>
            <pc:docMk/>
            <pc:sldMk cId="1724588281" sldId="288"/>
            <ac:spMk id="35" creationId="{5D6C15A0-C087-4593-8414-2B4EC1CDC3DE}"/>
          </ac:spMkLst>
        </pc:spChg>
        <pc:grpChg chg="add del">
          <ac:chgData name="Shabnam Khan (2312156)" userId="41afb4b8-0dae-4c98-b805-1dfd8f5de32c" providerId="ADAL" clId="{A7F7F538-E7FD-0745-BC9A-54035DB6C300}" dt="2025-11-09T13:20:37.991" v="8591" actId="26606"/>
          <ac:grpSpMkLst>
            <pc:docMk/>
            <pc:sldMk cId="1724588281" sldId="288"/>
            <ac:grpSpMk id="10" creationId="{AE1C45F0-260A-458C-96ED-C1F6D2151219}"/>
          </ac:grpSpMkLst>
        </pc:grpChg>
        <pc:graphicFrameChg chg="add mod">
          <ac:chgData name="Shabnam Khan (2312156)" userId="41afb4b8-0dae-4c98-b805-1dfd8f5de32c" providerId="ADAL" clId="{A7F7F538-E7FD-0745-BC9A-54035DB6C300}" dt="2025-11-09T13:53:15.438" v="8766" actId="20577"/>
          <ac:graphicFrameMkLst>
            <pc:docMk/>
            <pc:sldMk cId="1724588281" sldId="288"/>
            <ac:graphicFrameMk id="19" creationId="{4D2D47C0-C938-2845-77B9-C38EFFBAA4E5}"/>
          </ac:graphicFrameMkLst>
        </pc:graphicFrameChg>
        <pc:cxnChg chg="add del">
          <ac:chgData name="Shabnam Khan (2312156)" userId="41afb4b8-0dae-4c98-b805-1dfd8f5de32c" providerId="ADAL" clId="{A7F7F538-E7FD-0745-BC9A-54035DB6C300}" dt="2025-11-09T13:20:37.991" v="8591" actId="26606"/>
          <ac:cxnSpMkLst>
            <pc:docMk/>
            <pc:sldMk cId="1724588281" sldId="288"/>
            <ac:cxnSpMk id="17" creationId="{6CF1BAF6-AD41-4082-B212-8A1F9A2E8779}"/>
          </ac:cxnSpMkLst>
        </pc:cxnChg>
        <pc:cxnChg chg="add">
          <ac:chgData name="Shabnam Khan (2312156)" userId="41afb4b8-0dae-4c98-b805-1dfd8f5de32c" providerId="ADAL" clId="{A7F7F538-E7FD-0745-BC9A-54035DB6C300}" dt="2025-11-09T13:20:37.991" v="8591" actId="26606"/>
          <ac:cxnSpMkLst>
            <pc:docMk/>
            <pc:sldMk cId="1724588281" sldId="288"/>
            <ac:cxnSpMk id="25" creationId="{C8F51B3F-8331-4E4A-AE96-D47B1006EEAD}"/>
          </ac:cxnSpMkLst>
        </pc:cxnChg>
        <pc:cxnChg chg="add del">
          <ac:chgData name="Shabnam Khan (2312156)" userId="41afb4b8-0dae-4c98-b805-1dfd8f5de32c" providerId="ADAL" clId="{A7F7F538-E7FD-0745-BC9A-54035DB6C300}" dt="2025-11-09T13:20:36.855" v="8588" actId="26606"/>
          <ac:cxnSpMkLst>
            <pc:docMk/>
            <pc:sldMk cId="1724588281" sldId="288"/>
            <ac:cxnSpMk id="32" creationId="{C49DA8F6-BCC1-4447-B54C-57856834B94B}"/>
          </ac:cxnSpMkLst>
        </pc:cxnChg>
      </pc:sldChg>
      <pc:sldChg chg="addSp delSp modSp new mod setBg">
        <pc:chgData name="Shabnam Khan (2312156)" userId="41afb4b8-0dae-4c98-b805-1dfd8f5de32c" providerId="ADAL" clId="{A7F7F538-E7FD-0745-BC9A-54035DB6C300}" dt="2025-11-09T13:49:31.623" v="8757" actId="2710"/>
        <pc:sldMkLst>
          <pc:docMk/>
          <pc:sldMk cId="400902790" sldId="289"/>
        </pc:sldMkLst>
        <pc:spChg chg="mod">
          <ac:chgData name="Shabnam Khan (2312156)" userId="41afb4b8-0dae-4c98-b805-1dfd8f5de32c" providerId="ADAL" clId="{A7F7F538-E7FD-0745-BC9A-54035DB6C300}" dt="2025-11-09T12:40:47.182" v="7918" actId="26606"/>
          <ac:spMkLst>
            <pc:docMk/>
            <pc:sldMk cId="400902790" sldId="289"/>
            <ac:spMk id="2" creationId="{30B9B942-B740-AE44-BF46-3E08980F44B9}"/>
          </ac:spMkLst>
        </pc:spChg>
        <pc:spChg chg="mod">
          <ac:chgData name="Shabnam Khan (2312156)" userId="41afb4b8-0dae-4c98-b805-1dfd8f5de32c" providerId="ADAL" clId="{A7F7F538-E7FD-0745-BC9A-54035DB6C300}" dt="2025-11-09T13:49:31.623" v="8757" actId="2710"/>
          <ac:spMkLst>
            <pc:docMk/>
            <pc:sldMk cId="400902790" sldId="289"/>
            <ac:spMk id="3" creationId="{C1AC8072-6290-6C43-A425-2478C0D31280}"/>
          </ac:spMkLst>
        </pc:spChg>
        <pc:spChg chg="add mod">
          <ac:chgData name="Shabnam Khan (2312156)" userId="41afb4b8-0dae-4c98-b805-1dfd8f5de32c" providerId="ADAL" clId="{A7F7F538-E7FD-0745-BC9A-54035DB6C300}" dt="2025-11-09T12:42:04.838" v="7927" actId="14100"/>
          <ac:spMkLst>
            <pc:docMk/>
            <pc:sldMk cId="400902790" sldId="289"/>
            <ac:spMk id="5" creationId="{9BDA6910-2B60-BE4C-AA86-F10B36540BCA}"/>
          </ac:spMkLst>
        </pc:spChg>
        <pc:spChg chg="add del mod">
          <ac:chgData name="Shabnam Khan (2312156)" userId="41afb4b8-0dae-4c98-b805-1dfd8f5de32c" providerId="ADAL" clId="{A7F7F538-E7FD-0745-BC9A-54035DB6C300}" dt="2025-11-09T12:45:21.212" v="7932"/>
          <ac:spMkLst>
            <pc:docMk/>
            <pc:sldMk cId="400902790" sldId="289"/>
            <ac:spMk id="6" creationId="{FCB5556E-138A-3949-ACEA-9671C28D0F92}"/>
          </ac:spMkLst>
        </pc:spChg>
        <pc:spChg chg="add">
          <ac:chgData name="Shabnam Khan (2312156)" userId="41afb4b8-0dae-4c98-b805-1dfd8f5de32c" providerId="ADAL" clId="{A7F7F538-E7FD-0745-BC9A-54035DB6C300}" dt="2025-11-09T12:40:47.182" v="7918" actId="26606"/>
          <ac:spMkLst>
            <pc:docMk/>
            <pc:sldMk cId="400902790" sldId="289"/>
            <ac:spMk id="9" creationId="{8D1AA55E-40D5-461B-A5A8-4AE8AAB71B08}"/>
          </ac:spMkLst>
        </pc:spChg>
        <pc:spChg chg="add">
          <ac:chgData name="Shabnam Khan (2312156)" userId="41afb4b8-0dae-4c98-b805-1dfd8f5de32c" providerId="ADAL" clId="{A7F7F538-E7FD-0745-BC9A-54035DB6C300}" dt="2025-11-09T12:40:47.182" v="7918" actId="26606"/>
          <ac:spMkLst>
            <pc:docMk/>
            <pc:sldMk cId="400902790" sldId="289"/>
            <ac:spMk id="13" creationId="{6CB927A4-E432-4310-9CD5-E89FF5063179}"/>
          </ac:spMkLst>
        </pc:spChg>
        <pc:spChg chg="add">
          <ac:chgData name="Shabnam Khan (2312156)" userId="41afb4b8-0dae-4c98-b805-1dfd8f5de32c" providerId="ADAL" clId="{A7F7F538-E7FD-0745-BC9A-54035DB6C300}" dt="2025-11-09T12:40:47.182" v="7918" actId="26606"/>
          <ac:spMkLst>
            <pc:docMk/>
            <pc:sldMk cId="400902790" sldId="289"/>
            <ac:spMk id="15" creationId="{E3020543-B24B-4EC4-8FFC-8DD88EEA91A8}"/>
          </ac:spMkLst>
        </pc:spChg>
        <pc:picChg chg="add mod">
          <ac:chgData name="Shabnam Khan (2312156)" userId="41afb4b8-0dae-4c98-b805-1dfd8f5de32c" providerId="ADAL" clId="{A7F7F538-E7FD-0745-BC9A-54035DB6C300}" dt="2025-11-09T12:40:47.182" v="7918" actId="26606"/>
          <ac:picMkLst>
            <pc:docMk/>
            <pc:sldMk cId="400902790" sldId="289"/>
            <ac:picMk id="4" creationId="{0A509414-4D70-6840-AF09-09E1A97EFC37}"/>
          </ac:picMkLst>
        </pc:picChg>
        <pc:cxnChg chg="add">
          <ac:chgData name="Shabnam Khan (2312156)" userId="41afb4b8-0dae-4c98-b805-1dfd8f5de32c" providerId="ADAL" clId="{A7F7F538-E7FD-0745-BC9A-54035DB6C300}" dt="2025-11-09T12:40:47.182" v="7918" actId="26606"/>
          <ac:cxnSpMkLst>
            <pc:docMk/>
            <pc:sldMk cId="400902790" sldId="289"/>
            <ac:cxnSpMk id="11" creationId="{7EB498BD-8089-4626-91EA-4978EBEF535E}"/>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F55919-AF96-4B99-AD42-F868450A18D8}"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57FDF1DF-AB82-4082-BB04-7DF249A2238E}">
      <dgm:prSet/>
      <dgm:spPr/>
      <dgm:t>
        <a:bodyPr/>
        <a:lstStyle/>
        <a:p>
          <a:r>
            <a:rPr lang="en-GB" dirty="0"/>
            <a:t>The impact of FSL 2 on two important areas is critically examined in this presentation. </a:t>
          </a:r>
          <a:endParaRPr lang="en-US" dirty="0"/>
        </a:p>
      </dgm:t>
    </dgm:pt>
    <dgm:pt modelId="{87A791BD-7374-42C6-B202-6716B544EF00}" type="parTrans" cxnId="{58734920-4DD5-48FF-A200-328BF7F5FA0C}">
      <dgm:prSet/>
      <dgm:spPr/>
      <dgm:t>
        <a:bodyPr/>
        <a:lstStyle/>
        <a:p>
          <a:endParaRPr lang="en-US"/>
        </a:p>
      </dgm:t>
    </dgm:pt>
    <dgm:pt modelId="{FEA0E308-B983-4747-B2EE-EE1A69FC53AF}" type="sibTrans" cxnId="{58734920-4DD5-48FF-A200-328BF7F5FA0C}">
      <dgm:prSet phldrT="01"/>
      <dgm:spPr/>
      <dgm:t>
        <a:bodyPr/>
        <a:lstStyle/>
        <a:p>
          <a:endParaRPr lang="en-US"/>
        </a:p>
      </dgm:t>
    </dgm:pt>
    <dgm:pt modelId="{BF06304A-3F84-45CC-AC7D-58837725342D}">
      <dgm:prSet/>
      <dgm:spPr/>
      <dgm:t>
        <a:bodyPr/>
        <a:lstStyle/>
        <a:p>
          <a:r>
            <a:rPr lang="en-GB"/>
            <a:t>Firstly, service delivery, which includes clinical workflows, and efficiency. </a:t>
          </a:r>
          <a:endParaRPr lang="en-US"/>
        </a:p>
      </dgm:t>
    </dgm:pt>
    <dgm:pt modelId="{96D90AF5-C859-458D-B463-5406C93F7041}" type="parTrans" cxnId="{0E5DCF74-47FF-4083-86F7-F81269472AAF}">
      <dgm:prSet/>
      <dgm:spPr/>
      <dgm:t>
        <a:bodyPr/>
        <a:lstStyle/>
        <a:p>
          <a:endParaRPr lang="en-US"/>
        </a:p>
      </dgm:t>
    </dgm:pt>
    <dgm:pt modelId="{3B3712C6-E162-4093-9CED-E7F91516D39A}" type="sibTrans" cxnId="{0E5DCF74-47FF-4083-86F7-F81269472AAF}">
      <dgm:prSet phldrT="02"/>
      <dgm:spPr/>
      <dgm:t>
        <a:bodyPr/>
        <a:lstStyle/>
        <a:p>
          <a:endParaRPr lang="en-US"/>
        </a:p>
      </dgm:t>
    </dgm:pt>
    <dgm:pt modelId="{AC6B040E-E60E-4967-BE60-8797B0DB078F}">
      <dgm:prSet/>
      <dgm:spPr/>
      <dgm:t>
        <a:bodyPr/>
        <a:lstStyle/>
        <a:p>
          <a:r>
            <a:rPr lang="en-GB"/>
            <a:t>Secondly, the experience of the patient, such as issues with digital literacy, health outcomes, and access. </a:t>
          </a:r>
          <a:endParaRPr lang="en-US"/>
        </a:p>
      </dgm:t>
    </dgm:pt>
    <dgm:pt modelId="{268FE3CA-E03B-4E4D-8274-29DED0D3B12E}" type="parTrans" cxnId="{CC4A220D-0AFE-4185-989B-E3E42009CBC3}">
      <dgm:prSet/>
      <dgm:spPr/>
      <dgm:t>
        <a:bodyPr/>
        <a:lstStyle/>
        <a:p>
          <a:endParaRPr lang="en-US"/>
        </a:p>
      </dgm:t>
    </dgm:pt>
    <dgm:pt modelId="{5AC474A8-A545-428A-8C24-15E0BD7009AE}" type="sibTrans" cxnId="{CC4A220D-0AFE-4185-989B-E3E42009CBC3}">
      <dgm:prSet phldrT="03"/>
      <dgm:spPr/>
      <dgm:t>
        <a:bodyPr/>
        <a:lstStyle/>
        <a:p>
          <a:endParaRPr lang="en-US"/>
        </a:p>
      </dgm:t>
    </dgm:pt>
    <dgm:pt modelId="{E6FBD154-F4E2-4210-BAA3-8F726BEA86BB}">
      <dgm:prSet/>
      <dgm:spPr/>
      <dgm:t>
        <a:bodyPr/>
        <a:lstStyle/>
        <a:p>
          <a:r>
            <a:rPr lang="en-GB"/>
            <a:t>Using recent research from the UK, this presentation assesses the technology's advantages and disadvantages before making policy and practice suggestions. </a:t>
          </a:r>
          <a:endParaRPr lang="en-US"/>
        </a:p>
      </dgm:t>
    </dgm:pt>
    <dgm:pt modelId="{964EF021-B099-4133-A7D8-FAA4A323A749}" type="parTrans" cxnId="{20B5737E-2AB4-4367-99CB-1120AA22A475}">
      <dgm:prSet/>
      <dgm:spPr/>
      <dgm:t>
        <a:bodyPr/>
        <a:lstStyle/>
        <a:p>
          <a:endParaRPr lang="en-US"/>
        </a:p>
      </dgm:t>
    </dgm:pt>
    <dgm:pt modelId="{FC06494E-685E-4659-A0E6-76F7EC2175CF}" type="sibTrans" cxnId="{20B5737E-2AB4-4367-99CB-1120AA22A475}">
      <dgm:prSet phldrT="04"/>
      <dgm:spPr/>
      <dgm:t>
        <a:bodyPr/>
        <a:lstStyle/>
        <a:p>
          <a:endParaRPr lang="en-US"/>
        </a:p>
      </dgm:t>
    </dgm:pt>
    <dgm:pt modelId="{375CCAA8-49DF-CF47-A244-5F7E547042DA}" type="pres">
      <dgm:prSet presAssocID="{FCF55919-AF96-4B99-AD42-F868450A18D8}" presName="vert0" presStyleCnt="0">
        <dgm:presLayoutVars>
          <dgm:dir/>
          <dgm:animOne val="branch"/>
          <dgm:animLvl val="lvl"/>
        </dgm:presLayoutVars>
      </dgm:prSet>
      <dgm:spPr/>
    </dgm:pt>
    <dgm:pt modelId="{A9997C1E-1E57-7B44-AF80-EE86054A3A70}" type="pres">
      <dgm:prSet presAssocID="{57FDF1DF-AB82-4082-BB04-7DF249A2238E}" presName="thickLine" presStyleLbl="alignNode1" presStyleIdx="0" presStyleCnt="4"/>
      <dgm:spPr/>
    </dgm:pt>
    <dgm:pt modelId="{BE0C1198-84D2-7844-A93B-9317179ABF29}" type="pres">
      <dgm:prSet presAssocID="{57FDF1DF-AB82-4082-BB04-7DF249A2238E}" presName="horz1" presStyleCnt="0"/>
      <dgm:spPr/>
    </dgm:pt>
    <dgm:pt modelId="{877B4D29-FE7A-344A-957E-93557363A713}" type="pres">
      <dgm:prSet presAssocID="{57FDF1DF-AB82-4082-BB04-7DF249A2238E}" presName="tx1" presStyleLbl="revTx" presStyleIdx="0" presStyleCnt="4"/>
      <dgm:spPr/>
    </dgm:pt>
    <dgm:pt modelId="{A2F41435-7F25-1647-B8EA-1FD84DA8484B}" type="pres">
      <dgm:prSet presAssocID="{57FDF1DF-AB82-4082-BB04-7DF249A2238E}" presName="vert1" presStyleCnt="0"/>
      <dgm:spPr/>
    </dgm:pt>
    <dgm:pt modelId="{1DA262C2-5C8B-044F-962A-9DEA6A358496}" type="pres">
      <dgm:prSet presAssocID="{BF06304A-3F84-45CC-AC7D-58837725342D}" presName="thickLine" presStyleLbl="alignNode1" presStyleIdx="1" presStyleCnt="4"/>
      <dgm:spPr/>
    </dgm:pt>
    <dgm:pt modelId="{E5536B59-ED64-244C-9C7D-2DBFA33D35C7}" type="pres">
      <dgm:prSet presAssocID="{BF06304A-3F84-45CC-AC7D-58837725342D}" presName="horz1" presStyleCnt="0"/>
      <dgm:spPr/>
    </dgm:pt>
    <dgm:pt modelId="{76BA8ACC-8BFD-5346-B8ED-FFB44DA13C99}" type="pres">
      <dgm:prSet presAssocID="{BF06304A-3F84-45CC-AC7D-58837725342D}" presName="tx1" presStyleLbl="revTx" presStyleIdx="1" presStyleCnt="4"/>
      <dgm:spPr/>
    </dgm:pt>
    <dgm:pt modelId="{437E1EAE-334B-2040-81BC-7E83C2F44D74}" type="pres">
      <dgm:prSet presAssocID="{BF06304A-3F84-45CC-AC7D-58837725342D}" presName="vert1" presStyleCnt="0"/>
      <dgm:spPr/>
    </dgm:pt>
    <dgm:pt modelId="{6D35B7D9-7207-1E41-8EEE-07F5C5F6110D}" type="pres">
      <dgm:prSet presAssocID="{AC6B040E-E60E-4967-BE60-8797B0DB078F}" presName="thickLine" presStyleLbl="alignNode1" presStyleIdx="2" presStyleCnt="4"/>
      <dgm:spPr/>
    </dgm:pt>
    <dgm:pt modelId="{45CD2A0A-EE63-7F41-B135-8CAC53A67A11}" type="pres">
      <dgm:prSet presAssocID="{AC6B040E-E60E-4967-BE60-8797B0DB078F}" presName="horz1" presStyleCnt="0"/>
      <dgm:spPr/>
    </dgm:pt>
    <dgm:pt modelId="{698C89BC-81DF-4F46-BE01-3023531B85DC}" type="pres">
      <dgm:prSet presAssocID="{AC6B040E-E60E-4967-BE60-8797B0DB078F}" presName="tx1" presStyleLbl="revTx" presStyleIdx="2" presStyleCnt="4"/>
      <dgm:spPr/>
    </dgm:pt>
    <dgm:pt modelId="{3B9E2301-E3C5-2F49-A504-3E90380256B9}" type="pres">
      <dgm:prSet presAssocID="{AC6B040E-E60E-4967-BE60-8797B0DB078F}" presName="vert1" presStyleCnt="0"/>
      <dgm:spPr/>
    </dgm:pt>
    <dgm:pt modelId="{F01D790A-821E-AC4C-AF69-58E448BFDF71}" type="pres">
      <dgm:prSet presAssocID="{E6FBD154-F4E2-4210-BAA3-8F726BEA86BB}" presName="thickLine" presStyleLbl="alignNode1" presStyleIdx="3" presStyleCnt="4"/>
      <dgm:spPr/>
    </dgm:pt>
    <dgm:pt modelId="{584610EC-2DF9-9C4B-B4F7-3B64B2573583}" type="pres">
      <dgm:prSet presAssocID="{E6FBD154-F4E2-4210-BAA3-8F726BEA86BB}" presName="horz1" presStyleCnt="0"/>
      <dgm:spPr/>
    </dgm:pt>
    <dgm:pt modelId="{E9FE651A-DD1F-0E40-8A1E-8388BE32F138}" type="pres">
      <dgm:prSet presAssocID="{E6FBD154-F4E2-4210-BAA3-8F726BEA86BB}" presName="tx1" presStyleLbl="revTx" presStyleIdx="3" presStyleCnt="4"/>
      <dgm:spPr/>
    </dgm:pt>
    <dgm:pt modelId="{9F50A2D1-12D4-374F-9CAE-E9CFB7D481AD}" type="pres">
      <dgm:prSet presAssocID="{E6FBD154-F4E2-4210-BAA3-8F726BEA86BB}" presName="vert1" presStyleCnt="0"/>
      <dgm:spPr/>
    </dgm:pt>
  </dgm:ptLst>
  <dgm:cxnLst>
    <dgm:cxn modelId="{E8E2B70C-4A0B-6640-AD59-B3E30C7B656C}" type="presOf" srcId="{57FDF1DF-AB82-4082-BB04-7DF249A2238E}" destId="{877B4D29-FE7A-344A-957E-93557363A713}" srcOrd="0" destOrd="0" presId="urn:microsoft.com/office/officeart/2008/layout/LinedList"/>
    <dgm:cxn modelId="{CC4A220D-0AFE-4185-989B-E3E42009CBC3}" srcId="{FCF55919-AF96-4B99-AD42-F868450A18D8}" destId="{AC6B040E-E60E-4967-BE60-8797B0DB078F}" srcOrd="2" destOrd="0" parTransId="{268FE3CA-E03B-4E4D-8274-29DED0D3B12E}" sibTransId="{5AC474A8-A545-428A-8C24-15E0BD7009AE}"/>
    <dgm:cxn modelId="{58734920-4DD5-48FF-A200-328BF7F5FA0C}" srcId="{FCF55919-AF96-4B99-AD42-F868450A18D8}" destId="{57FDF1DF-AB82-4082-BB04-7DF249A2238E}" srcOrd="0" destOrd="0" parTransId="{87A791BD-7374-42C6-B202-6716B544EF00}" sibTransId="{FEA0E308-B983-4747-B2EE-EE1A69FC53AF}"/>
    <dgm:cxn modelId="{BE1C1C22-E5BF-BF44-8B37-A63F8E3B9D6A}" type="presOf" srcId="{BF06304A-3F84-45CC-AC7D-58837725342D}" destId="{76BA8ACC-8BFD-5346-B8ED-FFB44DA13C99}" srcOrd="0" destOrd="0" presId="urn:microsoft.com/office/officeart/2008/layout/LinedList"/>
    <dgm:cxn modelId="{0E5DCF74-47FF-4083-86F7-F81269472AAF}" srcId="{FCF55919-AF96-4B99-AD42-F868450A18D8}" destId="{BF06304A-3F84-45CC-AC7D-58837725342D}" srcOrd="1" destOrd="0" parTransId="{96D90AF5-C859-458D-B463-5406C93F7041}" sibTransId="{3B3712C6-E162-4093-9CED-E7F91516D39A}"/>
    <dgm:cxn modelId="{20B5737E-2AB4-4367-99CB-1120AA22A475}" srcId="{FCF55919-AF96-4B99-AD42-F868450A18D8}" destId="{E6FBD154-F4E2-4210-BAA3-8F726BEA86BB}" srcOrd="3" destOrd="0" parTransId="{964EF021-B099-4133-A7D8-FAA4A323A749}" sibTransId="{FC06494E-685E-4659-A0E6-76F7EC2175CF}"/>
    <dgm:cxn modelId="{A1B5C281-8E54-AA4C-BEF7-B438984C6555}" type="presOf" srcId="{E6FBD154-F4E2-4210-BAA3-8F726BEA86BB}" destId="{E9FE651A-DD1F-0E40-8A1E-8388BE32F138}" srcOrd="0" destOrd="0" presId="urn:microsoft.com/office/officeart/2008/layout/LinedList"/>
    <dgm:cxn modelId="{2C88B9C4-72C5-E54A-83F8-BF994AAEE8D3}" type="presOf" srcId="{AC6B040E-E60E-4967-BE60-8797B0DB078F}" destId="{698C89BC-81DF-4F46-BE01-3023531B85DC}" srcOrd="0" destOrd="0" presId="urn:microsoft.com/office/officeart/2008/layout/LinedList"/>
    <dgm:cxn modelId="{1226F6E6-6E90-3142-A91C-80C7BD312582}" type="presOf" srcId="{FCF55919-AF96-4B99-AD42-F868450A18D8}" destId="{375CCAA8-49DF-CF47-A244-5F7E547042DA}" srcOrd="0" destOrd="0" presId="urn:microsoft.com/office/officeart/2008/layout/LinedList"/>
    <dgm:cxn modelId="{DB3A8ECA-FD4D-DF4C-9946-C8A2F2232AB5}" type="presParOf" srcId="{375CCAA8-49DF-CF47-A244-5F7E547042DA}" destId="{A9997C1E-1E57-7B44-AF80-EE86054A3A70}" srcOrd="0" destOrd="0" presId="urn:microsoft.com/office/officeart/2008/layout/LinedList"/>
    <dgm:cxn modelId="{907CF882-4080-3C49-929B-E1A5CBD68985}" type="presParOf" srcId="{375CCAA8-49DF-CF47-A244-5F7E547042DA}" destId="{BE0C1198-84D2-7844-A93B-9317179ABF29}" srcOrd="1" destOrd="0" presId="urn:microsoft.com/office/officeart/2008/layout/LinedList"/>
    <dgm:cxn modelId="{B7B4D649-67F4-D04E-BAB6-767898759A8E}" type="presParOf" srcId="{BE0C1198-84D2-7844-A93B-9317179ABF29}" destId="{877B4D29-FE7A-344A-957E-93557363A713}" srcOrd="0" destOrd="0" presId="urn:microsoft.com/office/officeart/2008/layout/LinedList"/>
    <dgm:cxn modelId="{EFB4C745-A1B0-F245-9268-C058B131CDE6}" type="presParOf" srcId="{BE0C1198-84D2-7844-A93B-9317179ABF29}" destId="{A2F41435-7F25-1647-B8EA-1FD84DA8484B}" srcOrd="1" destOrd="0" presId="urn:microsoft.com/office/officeart/2008/layout/LinedList"/>
    <dgm:cxn modelId="{8B9FE7E0-99D0-0349-8CE7-2EAEB1C0DBFE}" type="presParOf" srcId="{375CCAA8-49DF-CF47-A244-5F7E547042DA}" destId="{1DA262C2-5C8B-044F-962A-9DEA6A358496}" srcOrd="2" destOrd="0" presId="urn:microsoft.com/office/officeart/2008/layout/LinedList"/>
    <dgm:cxn modelId="{491EDC29-A147-BF4A-BCEA-3BD992748924}" type="presParOf" srcId="{375CCAA8-49DF-CF47-A244-5F7E547042DA}" destId="{E5536B59-ED64-244C-9C7D-2DBFA33D35C7}" srcOrd="3" destOrd="0" presId="urn:microsoft.com/office/officeart/2008/layout/LinedList"/>
    <dgm:cxn modelId="{197679E2-09A8-2449-BA04-6F3B7DAF433F}" type="presParOf" srcId="{E5536B59-ED64-244C-9C7D-2DBFA33D35C7}" destId="{76BA8ACC-8BFD-5346-B8ED-FFB44DA13C99}" srcOrd="0" destOrd="0" presId="urn:microsoft.com/office/officeart/2008/layout/LinedList"/>
    <dgm:cxn modelId="{E84B9A19-5003-224B-A713-0693AF4A6CB8}" type="presParOf" srcId="{E5536B59-ED64-244C-9C7D-2DBFA33D35C7}" destId="{437E1EAE-334B-2040-81BC-7E83C2F44D74}" srcOrd="1" destOrd="0" presId="urn:microsoft.com/office/officeart/2008/layout/LinedList"/>
    <dgm:cxn modelId="{6E877D84-4A1D-2642-B8A3-358A789B05EF}" type="presParOf" srcId="{375CCAA8-49DF-CF47-A244-5F7E547042DA}" destId="{6D35B7D9-7207-1E41-8EEE-07F5C5F6110D}" srcOrd="4" destOrd="0" presId="urn:microsoft.com/office/officeart/2008/layout/LinedList"/>
    <dgm:cxn modelId="{E32F8E69-E225-444A-8E71-26C738D7415D}" type="presParOf" srcId="{375CCAA8-49DF-CF47-A244-5F7E547042DA}" destId="{45CD2A0A-EE63-7F41-B135-8CAC53A67A11}" srcOrd="5" destOrd="0" presId="urn:microsoft.com/office/officeart/2008/layout/LinedList"/>
    <dgm:cxn modelId="{C36F7B69-16FB-714A-BE54-DA502AB92548}" type="presParOf" srcId="{45CD2A0A-EE63-7F41-B135-8CAC53A67A11}" destId="{698C89BC-81DF-4F46-BE01-3023531B85DC}" srcOrd="0" destOrd="0" presId="urn:microsoft.com/office/officeart/2008/layout/LinedList"/>
    <dgm:cxn modelId="{56E8A72B-45B7-2549-A0A1-15F6F4001D48}" type="presParOf" srcId="{45CD2A0A-EE63-7F41-B135-8CAC53A67A11}" destId="{3B9E2301-E3C5-2F49-A504-3E90380256B9}" srcOrd="1" destOrd="0" presId="urn:microsoft.com/office/officeart/2008/layout/LinedList"/>
    <dgm:cxn modelId="{A4499961-BAA3-0C41-8715-8572F30151D4}" type="presParOf" srcId="{375CCAA8-49DF-CF47-A244-5F7E547042DA}" destId="{F01D790A-821E-AC4C-AF69-58E448BFDF71}" srcOrd="6" destOrd="0" presId="urn:microsoft.com/office/officeart/2008/layout/LinedList"/>
    <dgm:cxn modelId="{3B2FE257-F621-414A-BDE8-E0BB34788FE8}" type="presParOf" srcId="{375CCAA8-49DF-CF47-A244-5F7E547042DA}" destId="{584610EC-2DF9-9C4B-B4F7-3B64B2573583}" srcOrd="7" destOrd="0" presId="urn:microsoft.com/office/officeart/2008/layout/LinedList"/>
    <dgm:cxn modelId="{0EFAFAF5-EE2F-E847-8693-3EFD3A9C45C4}" type="presParOf" srcId="{584610EC-2DF9-9C4B-B4F7-3B64B2573583}" destId="{E9FE651A-DD1F-0E40-8A1E-8388BE32F138}" srcOrd="0" destOrd="0" presId="urn:microsoft.com/office/officeart/2008/layout/LinedList"/>
    <dgm:cxn modelId="{05C40AF9-3B76-164E-AFCB-9AFD2133B07A}" type="presParOf" srcId="{584610EC-2DF9-9C4B-B4F7-3B64B2573583}" destId="{9F50A2D1-12D4-374F-9CAE-E9CFB7D481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2F4C99-A367-42AC-8F9F-7F5C508B3AA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B19C56-C4F8-4022-A560-4C9431087542}">
      <dgm:prSet/>
      <dgm:spPr/>
      <dgm:t>
        <a:bodyPr/>
        <a:lstStyle/>
        <a:p>
          <a:r>
            <a:rPr lang="en-US"/>
            <a:t>Although access is now more widely available, coverage was restricted to certain clinical criteria during the initial deployment, which encountered financial and eligibility inequalities (NICE, 2022).</a:t>
          </a:r>
        </a:p>
      </dgm:t>
    </dgm:pt>
    <dgm:pt modelId="{D75AD453-8467-49B8-AF48-62612CC1C420}" type="parTrans" cxnId="{C2B1A880-5BFD-4780-BEC6-1561D8C100B6}">
      <dgm:prSet/>
      <dgm:spPr/>
      <dgm:t>
        <a:bodyPr/>
        <a:lstStyle/>
        <a:p>
          <a:endParaRPr lang="en-US"/>
        </a:p>
      </dgm:t>
    </dgm:pt>
    <dgm:pt modelId="{2870F163-CF99-44CA-BC2A-308D039E1068}" type="sibTrans" cxnId="{C2B1A880-5BFD-4780-BEC6-1561D8C100B6}">
      <dgm:prSet/>
      <dgm:spPr/>
      <dgm:t>
        <a:bodyPr/>
        <a:lstStyle/>
        <a:p>
          <a:endParaRPr lang="en-US"/>
        </a:p>
      </dgm:t>
    </dgm:pt>
    <dgm:pt modelId="{4F07B8C1-B601-42F7-A75C-0C569F5595AB}">
      <dgm:prSet/>
      <dgm:spPr/>
      <dgm:t>
        <a:bodyPr/>
        <a:lstStyle/>
        <a:p>
          <a:r>
            <a:rPr lang="en-US" dirty="0"/>
            <a:t>Furthermore, FSL offers precise measurements for </a:t>
          </a:r>
          <a:r>
            <a:rPr lang="en-US" dirty="0" err="1"/>
            <a:t>customised</a:t>
          </a:r>
          <a:r>
            <a:rPr lang="en-US" dirty="0"/>
            <a:t> treatment plans. Health professionals can tailor medication dosage and dietary advice   to the patients.</a:t>
          </a:r>
        </a:p>
      </dgm:t>
    </dgm:pt>
    <dgm:pt modelId="{20A4563A-162A-4C61-BB63-FBF2B4A9F20E}" type="parTrans" cxnId="{0259D4B8-C3ED-46A0-B267-0EC3F3769F88}">
      <dgm:prSet/>
      <dgm:spPr/>
      <dgm:t>
        <a:bodyPr/>
        <a:lstStyle/>
        <a:p>
          <a:endParaRPr lang="en-US"/>
        </a:p>
      </dgm:t>
    </dgm:pt>
    <dgm:pt modelId="{EBC3D67A-B36B-447F-8FC2-0965D1BD64F7}" type="sibTrans" cxnId="{0259D4B8-C3ED-46A0-B267-0EC3F3769F88}">
      <dgm:prSet/>
      <dgm:spPr/>
      <dgm:t>
        <a:bodyPr/>
        <a:lstStyle/>
        <a:p>
          <a:endParaRPr lang="en-US"/>
        </a:p>
      </dgm:t>
    </dgm:pt>
    <dgm:pt modelId="{7B89AAB3-B9C2-4F37-AC4C-37DEBE4DB474}">
      <dgm:prSet/>
      <dgm:spPr/>
      <dgm:t>
        <a:bodyPr/>
        <a:lstStyle/>
        <a:p>
          <a:r>
            <a:rPr lang="en-US" dirty="0"/>
            <a:t>As noted by </a:t>
          </a:r>
          <a:r>
            <a:rPr lang="en-US" dirty="0" err="1"/>
            <a:t>Virdi</a:t>
          </a:r>
          <a:r>
            <a:rPr lang="en-US" dirty="0"/>
            <a:t> </a:t>
          </a:r>
          <a:r>
            <a:rPr lang="en-US" i="1" dirty="0"/>
            <a:t>et al., </a:t>
          </a:r>
          <a:r>
            <a:rPr lang="en-US" dirty="0"/>
            <a:t>2024) compared to trial circumstances, real-world use exhibits variations in patient compliance and reliability of FSL. Regular use of the FSL sensors is required to maximize the benefits. This is because some populations have been proven to use sensors at less than 70% of their capacity, which reduces cost effectiveness. </a:t>
          </a:r>
        </a:p>
      </dgm:t>
    </dgm:pt>
    <dgm:pt modelId="{0F5739F2-3CCF-451D-AD7D-78388D1A9792}" type="parTrans" cxnId="{5F3CB8DF-FE5F-4A80-B1C5-A8E9863275EB}">
      <dgm:prSet/>
      <dgm:spPr/>
      <dgm:t>
        <a:bodyPr/>
        <a:lstStyle/>
        <a:p>
          <a:endParaRPr lang="en-US"/>
        </a:p>
      </dgm:t>
    </dgm:pt>
    <dgm:pt modelId="{3C4B6A71-6507-4C5B-834B-CED8CD254EC4}" type="sibTrans" cxnId="{5F3CB8DF-FE5F-4A80-B1C5-A8E9863275EB}">
      <dgm:prSet/>
      <dgm:spPr/>
      <dgm:t>
        <a:bodyPr/>
        <a:lstStyle/>
        <a:p>
          <a:endParaRPr lang="en-US"/>
        </a:p>
      </dgm:t>
    </dgm:pt>
    <dgm:pt modelId="{CB32CEF8-2806-43BF-BD02-A5D0AB5633AF}" type="pres">
      <dgm:prSet presAssocID="{7A2F4C99-A367-42AC-8F9F-7F5C508B3AAF}" presName="root" presStyleCnt="0">
        <dgm:presLayoutVars>
          <dgm:dir/>
          <dgm:resizeHandles val="exact"/>
        </dgm:presLayoutVars>
      </dgm:prSet>
      <dgm:spPr/>
    </dgm:pt>
    <dgm:pt modelId="{8A44B490-934F-4842-9534-39F0482703D1}" type="pres">
      <dgm:prSet presAssocID="{17B19C56-C4F8-4022-A560-4C9431087542}" presName="compNode" presStyleCnt="0"/>
      <dgm:spPr/>
    </dgm:pt>
    <dgm:pt modelId="{B2A81743-8261-4922-BE7B-964A5C96C9F3}" type="pres">
      <dgm:prSet presAssocID="{17B19C56-C4F8-4022-A560-4C9431087542}" presName="bgRect" presStyleLbl="bgShp" presStyleIdx="0" presStyleCnt="3"/>
      <dgm:spPr/>
    </dgm:pt>
    <dgm:pt modelId="{132EB0F2-89FB-477E-8AE7-2EFFF187AA52}" type="pres">
      <dgm:prSet presAssocID="{17B19C56-C4F8-4022-A560-4C94310875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23488C6F-97DC-4DF8-BA0D-98B0B5172C50}" type="pres">
      <dgm:prSet presAssocID="{17B19C56-C4F8-4022-A560-4C9431087542}" presName="spaceRect" presStyleCnt="0"/>
      <dgm:spPr/>
    </dgm:pt>
    <dgm:pt modelId="{C907D302-3A06-4B33-877D-E47DB375AEB7}" type="pres">
      <dgm:prSet presAssocID="{17B19C56-C4F8-4022-A560-4C9431087542}" presName="parTx" presStyleLbl="revTx" presStyleIdx="0" presStyleCnt="3">
        <dgm:presLayoutVars>
          <dgm:chMax val="0"/>
          <dgm:chPref val="0"/>
        </dgm:presLayoutVars>
      </dgm:prSet>
      <dgm:spPr/>
    </dgm:pt>
    <dgm:pt modelId="{45B53C5E-7DB2-4E39-9DA0-DFB45C0D6E85}" type="pres">
      <dgm:prSet presAssocID="{2870F163-CF99-44CA-BC2A-308D039E1068}" presName="sibTrans" presStyleCnt="0"/>
      <dgm:spPr/>
    </dgm:pt>
    <dgm:pt modelId="{9F834ADC-D77A-4460-BBDE-DA0538C6D9DF}" type="pres">
      <dgm:prSet presAssocID="{4F07B8C1-B601-42F7-A75C-0C569F5595AB}" presName="compNode" presStyleCnt="0"/>
      <dgm:spPr/>
    </dgm:pt>
    <dgm:pt modelId="{17AF4B4C-BC63-47B6-8FA1-3FF31B675FCE}" type="pres">
      <dgm:prSet presAssocID="{4F07B8C1-B601-42F7-A75C-0C569F5595AB}" presName="bgRect" presStyleLbl="bgShp" presStyleIdx="1" presStyleCnt="3"/>
      <dgm:spPr/>
    </dgm:pt>
    <dgm:pt modelId="{BF8A9B33-0D15-4D9A-AE3A-49CC4B16D115}" type="pres">
      <dgm:prSet presAssocID="{4F07B8C1-B601-42F7-A75C-0C569F5595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678E5205-BF42-4E48-BBBE-F4349D107903}" type="pres">
      <dgm:prSet presAssocID="{4F07B8C1-B601-42F7-A75C-0C569F5595AB}" presName="spaceRect" presStyleCnt="0"/>
      <dgm:spPr/>
    </dgm:pt>
    <dgm:pt modelId="{DDCEDE7F-8447-4C66-BF37-3E35769F60F3}" type="pres">
      <dgm:prSet presAssocID="{4F07B8C1-B601-42F7-A75C-0C569F5595AB}" presName="parTx" presStyleLbl="revTx" presStyleIdx="1" presStyleCnt="3">
        <dgm:presLayoutVars>
          <dgm:chMax val="0"/>
          <dgm:chPref val="0"/>
        </dgm:presLayoutVars>
      </dgm:prSet>
      <dgm:spPr/>
    </dgm:pt>
    <dgm:pt modelId="{B1ECCF5C-AC79-4A62-917F-A0E8380BB5D6}" type="pres">
      <dgm:prSet presAssocID="{EBC3D67A-B36B-447F-8FC2-0965D1BD64F7}" presName="sibTrans" presStyleCnt="0"/>
      <dgm:spPr/>
    </dgm:pt>
    <dgm:pt modelId="{BCF5C5EF-7E48-4C40-AE9C-8BCEE528C453}" type="pres">
      <dgm:prSet presAssocID="{7B89AAB3-B9C2-4F37-AC4C-37DEBE4DB474}" presName="compNode" presStyleCnt="0"/>
      <dgm:spPr/>
    </dgm:pt>
    <dgm:pt modelId="{584C1A9A-95FD-4B4A-BF05-64B9F937494C}" type="pres">
      <dgm:prSet presAssocID="{7B89AAB3-B9C2-4F37-AC4C-37DEBE4DB474}" presName="bgRect" presStyleLbl="bgShp" presStyleIdx="2" presStyleCnt="3"/>
      <dgm:spPr/>
    </dgm:pt>
    <dgm:pt modelId="{400DB1F7-21DF-43DB-803E-EC29B119212A}" type="pres">
      <dgm:prSet presAssocID="{7B89AAB3-B9C2-4F37-AC4C-37DEBE4DB4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9538C6A0-2F42-45B1-B262-B45EDBB18E46}" type="pres">
      <dgm:prSet presAssocID="{7B89AAB3-B9C2-4F37-AC4C-37DEBE4DB474}" presName="spaceRect" presStyleCnt="0"/>
      <dgm:spPr/>
    </dgm:pt>
    <dgm:pt modelId="{893846BA-7CA3-4EF6-B05E-B097F394FD43}" type="pres">
      <dgm:prSet presAssocID="{7B89AAB3-B9C2-4F37-AC4C-37DEBE4DB474}" presName="parTx" presStyleLbl="revTx" presStyleIdx="2" presStyleCnt="3">
        <dgm:presLayoutVars>
          <dgm:chMax val="0"/>
          <dgm:chPref val="0"/>
        </dgm:presLayoutVars>
      </dgm:prSet>
      <dgm:spPr/>
    </dgm:pt>
  </dgm:ptLst>
  <dgm:cxnLst>
    <dgm:cxn modelId="{3F1E0D0F-DA1A-46A0-A76E-FEE88238BEA9}" type="presOf" srcId="{7A2F4C99-A367-42AC-8F9F-7F5C508B3AAF}" destId="{CB32CEF8-2806-43BF-BD02-A5D0AB5633AF}" srcOrd="0" destOrd="0" presId="urn:microsoft.com/office/officeart/2018/2/layout/IconVerticalSolidList"/>
    <dgm:cxn modelId="{C2B1A880-5BFD-4780-BEC6-1561D8C100B6}" srcId="{7A2F4C99-A367-42AC-8F9F-7F5C508B3AAF}" destId="{17B19C56-C4F8-4022-A560-4C9431087542}" srcOrd="0" destOrd="0" parTransId="{D75AD453-8467-49B8-AF48-62612CC1C420}" sibTransId="{2870F163-CF99-44CA-BC2A-308D039E1068}"/>
    <dgm:cxn modelId="{790C80B7-75F6-42A3-B12F-12F7A1E18062}" type="presOf" srcId="{4F07B8C1-B601-42F7-A75C-0C569F5595AB}" destId="{DDCEDE7F-8447-4C66-BF37-3E35769F60F3}" srcOrd="0" destOrd="0" presId="urn:microsoft.com/office/officeart/2018/2/layout/IconVerticalSolidList"/>
    <dgm:cxn modelId="{0259D4B8-C3ED-46A0-B267-0EC3F3769F88}" srcId="{7A2F4C99-A367-42AC-8F9F-7F5C508B3AAF}" destId="{4F07B8C1-B601-42F7-A75C-0C569F5595AB}" srcOrd="1" destOrd="0" parTransId="{20A4563A-162A-4C61-BB63-FBF2B4A9F20E}" sibTransId="{EBC3D67A-B36B-447F-8FC2-0965D1BD64F7}"/>
    <dgm:cxn modelId="{E8E29AC5-8291-48C2-B4A6-2F4B421D7645}" type="presOf" srcId="{17B19C56-C4F8-4022-A560-4C9431087542}" destId="{C907D302-3A06-4B33-877D-E47DB375AEB7}" srcOrd="0" destOrd="0" presId="urn:microsoft.com/office/officeart/2018/2/layout/IconVerticalSolidList"/>
    <dgm:cxn modelId="{5F3CB8DF-FE5F-4A80-B1C5-A8E9863275EB}" srcId="{7A2F4C99-A367-42AC-8F9F-7F5C508B3AAF}" destId="{7B89AAB3-B9C2-4F37-AC4C-37DEBE4DB474}" srcOrd="2" destOrd="0" parTransId="{0F5739F2-3CCF-451D-AD7D-78388D1A9792}" sibTransId="{3C4B6A71-6507-4C5B-834B-CED8CD254EC4}"/>
    <dgm:cxn modelId="{43F8A0E9-A08D-4B78-8974-FB969FFCB327}" type="presOf" srcId="{7B89AAB3-B9C2-4F37-AC4C-37DEBE4DB474}" destId="{893846BA-7CA3-4EF6-B05E-B097F394FD43}" srcOrd="0" destOrd="0" presId="urn:microsoft.com/office/officeart/2018/2/layout/IconVerticalSolidList"/>
    <dgm:cxn modelId="{8A17F25E-7C1C-4C12-854A-13C886FC3583}" type="presParOf" srcId="{CB32CEF8-2806-43BF-BD02-A5D0AB5633AF}" destId="{8A44B490-934F-4842-9534-39F0482703D1}" srcOrd="0" destOrd="0" presId="urn:microsoft.com/office/officeart/2018/2/layout/IconVerticalSolidList"/>
    <dgm:cxn modelId="{A280F162-8E43-43F7-BBAA-BCB0EE5DD1B0}" type="presParOf" srcId="{8A44B490-934F-4842-9534-39F0482703D1}" destId="{B2A81743-8261-4922-BE7B-964A5C96C9F3}" srcOrd="0" destOrd="0" presId="urn:microsoft.com/office/officeart/2018/2/layout/IconVerticalSolidList"/>
    <dgm:cxn modelId="{382EEC18-9E5B-44AE-9B81-11B1D759A28D}" type="presParOf" srcId="{8A44B490-934F-4842-9534-39F0482703D1}" destId="{132EB0F2-89FB-477E-8AE7-2EFFF187AA52}" srcOrd="1" destOrd="0" presId="urn:microsoft.com/office/officeart/2018/2/layout/IconVerticalSolidList"/>
    <dgm:cxn modelId="{82504ABE-0F41-4ABC-B232-B5F7AF406B81}" type="presParOf" srcId="{8A44B490-934F-4842-9534-39F0482703D1}" destId="{23488C6F-97DC-4DF8-BA0D-98B0B5172C50}" srcOrd="2" destOrd="0" presId="urn:microsoft.com/office/officeart/2018/2/layout/IconVerticalSolidList"/>
    <dgm:cxn modelId="{144137DF-49B7-4F9A-847D-213D209A4309}" type="presParOf" srcId="{8A44B490-934F-4842-9534-39F0482703D1}" destId="{C907D302-3A06-4B33-877D-E47DB375AEB7}" srcOrd="3" destOrd="0" presId="urn:microsoft.com/office/officeart/2018/2/layout/IconVerticalSolidList"/>
    <dgm:cxn modelId="{4CB35386-9D4B-41E4-B9E5-6F56C8C36433}" type="presParOf" srcId="{CB32CEF8-2806-43BF-BD02-A5D0AB5633AF}" destId="{45B53C5E-7DB2-4E39-9DA0-DFB45C0D6E85}" srcOrd="1" destOrd="0" presId="urn:microsoft.com/office/officeart/2018/2/layout/IconVerticalSolidList"/>
    <dgm:cxn modelId="{F5D4877A-BAB3-47E9-9EAA-03C733F51CC6}" type="presParOf" srcId="{CB32CEF8-2806-43BF-BD02-A5D0AB5633AF}" destId="{9F834ADC-D77A-4460-BBDE-DA0538C6D9DF}" srcOrd="2" destOrd="0" presId="urn:microsoft.com/office/officeart/2018/2/layout/IconVerticalSolidList"/>
    <dgm:cxn modelId="{E474B077-C562-42CD-9F72-C143E6BF7BE7}" type="presParOf" srcId="{9F834ADC-D77A-4460-BBDE-DA0538C6D9DF}" destId="{17AF4B4C-BC63-47B6-8FA1-3FF31B675FCE}" srcOrd="0" destOrd="0" presId="urn:microsoft.com/office/officeart/2018/2/layout/IconVerticalSolidList"/>
    <dgm:cxn modelId="{74ACF9EB-D3DB-469E-898A-7C12D8484AC9}" type="presParOf" srcId="{9F834ADC-D77A-4460-BBDE-DA0538C6D9DF}" destId="{BF8A9B33-0D15-4D9A-AE3A-49CC4B16D115}" srcOrd="1" destOrd="0" presId="urn:microsoft.com/office/officeart/2018/2/layout/IconVerticalSolidList"/>
    <dgm:cxn modelId="{838E0E2B-F224-436A-99B1-0622373A6DFD}" type="presParOf" srcId="{9F834ADC-D77A-4460-BBDE-DA0538C6D9DF}" destId="{678E5205-BF42-4E48-BBBE-F4349D107903}" srcOrd="2" destOrd="0" presId="urn:microsoft.com/office/officeart/2018/2/layout/IconVerticalSolidList"/>
    <dgm:cxn modelId="{FADFB909-B3B5-4815-B695-F2C499ED0DB7}" type="presParOf" srcId="{9F834ADC-D77A-4460-BBDE-DA0538C6D9DF}" destId="{DDCEDE7F-8447-4C66-BF37-3E35769F60F3}" srcOrd="3" destOrd="0" presId="urn:microsoft.com/office/officeart/2018/2/layout/IconVerticalSolidList"/>
    <dgm:cxn modelId="{6A1B99D1-1760-42D2-81AD-37D0B79546EB}" type="presParOf" srcId="{CB32CEF8-2806-43BF-BD02-A5D0AB5633AF}" destId="{B1ECCF5C-AC79-4A62-917F-A0E8380BB5D6}" srcOrd="3" destOrd="0" presId="urn:microsoft.com/office/officeart/2018/2/layout/IconVerticalSolidList"/>
    <dgm:cxn modelId="{5AF2E48A-6A96-4CF4-AE7B-E8EC16C990FF}" type="presParOf" srcId="{CB32CEF8-2806-43BF-BD02-A5D0AB5633AF}" destId="{BCF5C5EF-7E48-4C40-AE9C-8BCEE528C453}" srcOrd="4" destOrd="0" presId="urn:microsoft.com/office/officeart/2018/2/layout/IconVerticalSolidList"/>
    <dgm:cxn modelId="{36516FFB-9D49-4206-88C8-F73FA2FBACF8}" type="presParOf" srcId="{BCF5C5EF-7E48-4C40-AE9C-8BCEE528C453}" destId="{584C1A9A-95FD-4B4A-BF05-64B9F937494C}" srcOrd="0" destOrd="0" presId="urn:microsoft.com/office/officeart/2018/2/layout/IconVerticalSolidList"/>
    <dgm:cxn modelId="{F9B1E481-3C09-437D-8DB3-356D365FB37A}" type="presParOf" srcId="{BCF5C5EF-7E48-4C40-AE9C-8BCEE528C453}" destId="{400DB1F7-21DF-43DB-803E-EC29B119212A}" srcOrd="1" destOrd="0" presId="urn:microsoft.com/office/officeart/2018/2/layout/IconVerticalSolidList"/>
    <dgm:cxn modelId="{A9265324-C790-436E-8270-8C946EE78D11}" type="presParOf" srcId="{BCF5C5EF-7E48-4C40-AE9C-8BCEE528C453}" destId="{9538C6A0-2F42-45B1-B262-B45EDBB18E46}" srcOrd="2" destOrd="0" presId="urn:microsoft.com/office/officeart/2018/2/layout/IconVerticalSolidList"/>
    <dgm:cxn modelId="{CBE13288-F9BF-4C8A-AAE3-21DD545C3CA9}" type="presParOf" srcId="{BCF5C5EF-7E48-4C40-AE9C-8BCEE528C453}" destId="{893846BA-7CA3-4EF6-B05E-B097F394FD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B47929-BAA5-4AA5-89A4-5FDA6F6702DF}"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BAE220F5-C770-4BC8-BC8B-BA938F59F913}">
      <dgm:prSet/>
      <dgm:spPr/>
      <dgm:t>
        <a:bodyPr/>
        <a:lstStyle/>
        <a:p>
          <a:r>
            <a:rPr lang="en-US"/>
            <a:t>Before FSL blood sugar management was directly impacted by less frequent self-testing due to fear of needles and fingertip harm. Patients frequently neglected timely monitoring, due to discomfort or inconvenience with finger-prick testing (Health Economics Review, 2024). </a:t>
          </a:r>
        </a:p>
      </dgm:t>
    </dgm:pt>
    <dgm:pt modelId="{9AC22B3E-6AA4-4D63-9D7E-B971AF32AD1A}" type="parTrans" cxnId="{74233833-83B9-4575-9BD7-BB97644823C6}">
      <dgm:prSet/>
      <dgm:spPr/>
      <dgm:t>
        <a:bodyPr/>
        <a:lstStyle/>
        <a:p>
          <a:endParaRPr lang="en-US"/>
        </a:p>
      </dgm:t>
    </dgm:pt>
    <dgm:pt modelId="{F1B3E0F3-72EB-4F40-8690-D58850F2DEEA}" type="sibTrans" cxnId="{74233833-83B9-4575-9BD7-BB97644823C6}">
      <dgm:prSet/>
      <dgm:spPr/>
      <dgm:t>
        <a:bodyPr/>
        <a:lstStyle/>
        <a:p>
          <a:endParaRPr lang="en-US"/>
        </a:p>
      </dgm:t>
    </dgm:pt>
    <dgm:pt modelId="{2C3D9F3F-984E-4EC0-8620-D093A7B94685}">
      <dgm:prSet/>
      <dgm:spPr/>
      <dgm:t>
        <a:bodyPr/>
        <a:lstStyle/>
        <a:p>
          <a:r>
            <a:rPr lang="en-US" dirty="0" err="1"/>
            <a:t>Blissett</a:t>
          </a:r>
          <a:r>
            <a:rPr lang="en-US" dirty="0"/>
            <a:t> </a:t>
          </a:r>
          <a:r>
            <a:rPr lang="en-US" i="1" dirty="0"/>
            <a:t>et al</a:t>
          </a:r>
          <a:r>
            <a:rPr lang="en-US" dirty="0"/>
            <a:t>., (2021) Suggests the benefits of using FSL are an increase in patient confidence, the elimination of the need for quarterly blood tests and it can facilitate remote consultations, which lowers the cost for the NHS.</a:t>
          </a:r>
        </a:p>
      </dgm:t>
    </dgm:pt>
    <dgm:pt modelId="{7A376A9F-A9FD-4D71-8C05-E3F7463B03FA}" type="parTrans" cxnId="{E3F07863-570B-4FF1-B794-98228E852525}">
      <dgm:prSet/>
      <dgm:spPr/>
      <dgm:t>
        <a:bodyPr/>
        <a:lstStyle/>
        <a:p>
          <a:endParaRPr lang="en-US"/>
        </a:p>
      </dgm:t>
    </dgm:pt>
    <dgm:pt modelId="{B81D3E4A-9413-46F3-B2B4-1F403E78F1C2}" type="sibTrans" cxnId="{E3F07863-570B-4FF1-B794-98228E852525}">
      <dgm:prSet/>
      <dgm:spPr/>
      <dgm:t>
        <a:bodyPr/>
        <a:lstStyle/>
        <a:p>
          <a:endParaRPr lang="en-US"/>
        </a:p>
      </dgm:t>
    </dgm:pt>
    <dgm:pt modelId="{2C14DFD8-D552-4BFC-A0C3-6D3C6EE39290}">
      <dgm:prSet/>
      <dgm:spPr/>
      <dgm:t>
        <a:bodyPr/>
        <a:lstStyle/>
        <a:p>
          <a:r>
            <a:rPr lang="en-US" dirty="0"/>
            <a:t>According to Al Hayek, </a:t>
          </a:r>
          <a:r>
            <a:rPr lang="en-US" i="1" dirty="0"/>
            <a:t>et al., </a:t>
          </a:r>
          <a:r>
            <a:rPr lang="en-US" dirty="0"/>
            <a:t>(2020) FSL uses trend notifications to reduce anxiety and enhance the quality of sleep because self-management is enhanced by painless, real-time glucose monitoring.</a:t>
          </a:r>
        </a:p>
      </dgm:t>
    </dgm:pt>
    <dgm:pt modelId="{97990A45-3027-45C2-8C28-B8A48875491A}" type="parTrans" cxnId="{DFD27ECD-3FCD-4078-9816-5E18FBF52BBF}">
      <dgm:prSet/>
      <dgm:spPr/>
      <dgm:t>
        <a:bodyPr/>
        <a:lstStyle/>
        <a:p>
          <a:endParaRPr lang="en-US"/>
        </a:p>
      </dgm:t>
    </dgm:pt>
    <dgm:pt modelId="{A3F865BB-6D00-42A6-BBEA-B6DEBB6D8DCF}" type="sibTrans" cxnId="{DFD27ECD-3FCD-4078-9816-5E18FBF52BBF}">
      <dgm:prSet/>
      <dgm:spPr/>
      <dgm:t>
        <a:bodyPr/>
        <a:lstStyle/>
        <a:p>
          <a:endParaRPr lang="en-US"/>
        </a:p>
      </dgm:t>
    </dgm:pt>
    <dgm:pt modelId="{48648868-487A-455D-8603-EB0EC42466E0}">
      <dgm:prSet/>
      <dgm:spPr/>
      <dgm:t>
        <a:bodyPr/>
        <a:lstStyle/>
        <a:p>
          <a:r>
            <a:rPr lang="en-US" dirty="0"/>
            <a:t>However, as argued by </a:t>
          </a:r>
          <a:r>
            <a:rPr lang="en-GB" dirty="0" err="1"/>
            <a:t>Cucinotta</a:t>
          </a:r>
          <a:r>
            <a:rPr lang="en-GB" dirty="0"/>
            <a:t> </a:t>
          </a:r>
          <a:r>
            <a:rPr lang="en-GB" i="1" dirty="0"/>
            <a:t>et al., (</a:t>
          </a:r>
          <a:r>
            <a:rPr lang="en-GB" dirty="0"/>
            <a:t>2024) while </a:t>
          </a:r>
          <a:r>
            <a:rPr lang="en-US" dirty="0"/>
            <a:t>some users find real-time data empowering, it can also lead to worry or information overload for others. For older users or people with limited digital literacy or reliable internet access may find it difficult to use FSL</a:t>
          </a:r>
        </a:p>
      </dgm:t>
    </dgm:pt>
    <dgm:pt modelId="{F92B256C-9B30-4E7F-97D3-6F1D88328BF7}" type="parTrans" cxnId="{D7C20A61-73FF-4E4A-87D7-E9C54A537F4B}">
      <dgm:prSet/>
      <dgm:spPr/>
      <dgm:t>
        <a:bodyPr/>
        <a:lstStyle/>
        <a:p>
          <a:endParaRPr lang="en-US"/>
        </a:p>
      </dgm:t>
    </dgm:pt>
    <dgm:pt modelId="{F848CFF3-0E41-4670-B0B8-567B075A235C}" type="sibTrans" cxnId="{D7C20A61-73FF-4E4A-87D7-E9C54A537F4B}">
      <dgm:prSet/>
      <dgm:spPr/>
      <dgm:t>
        <a:bodyPr/>
        <a:lstStyle/>
        <a:p>
          <a:endParaRPr lang="en-US"/>
        </a:p>
      </dgm:t>
    </dgm:pt>
    <dgm:pt modelId="{6E5FCF31-ECC2-4743-A748-2731AA1A29FC}" type="pres">
      <dgm:prSet presAssocID="{E9B47929-BAA5-4AA5-89A4-5FDA6F6702DF}" presName="vert0" presStyleCnt="0">
        <dgm:presLayoutVars>
          <dgm:dir/>
          <dgm:animOne val="branch"/>
          <dgm:animLvl val="lvl"/>
        </dgm:presLayoutVars>
      </dgm:prSet>
      <dgm:spPr/>
    </dgm:pt>
    <dgm:pt modelId="{DE583DA9-5F76-084B-8232-7D9D35801655}" type="pres">
      <dgm:prSet presAssocID="{BAE220F5-C770-4BC8-BC8B-BA938F59F913}" presName="thickLine" presStyleLbl="alignNode1" presStyleIdx="0" presStyleCnt="4"/>
      <dgm:spPr/>
    </dgm:pt>
    <dgm:pt modelId="{CC67043F-6754-B048-92CB-0DCE3EF308E8}" type="pres">
      <dgm:prSet presAssocID="{BAE220F5-C770-4BC8-BC8B-BA938F59F913}" presName="horz1" presStyleCnt="0"/>
      <dgm:spPr/>
    </dgm:pt>
    <dgm:pt modelId="{3BC73BD9-3D7C-E545-B621-E34B39CA6133}" type="pres">
      <dgm:prSet presAssocID="{BAE220F5-C770-4BC8-BC8B-BA938F59F913}" presName="tx1" presStyleLbl="revTx" presStyleIdx="0" presStyleCnt="4"/>
      <dgm:spPr/>
    </dgm:pt>
    <dgm:pt modelId="{3BD6E23F-1385-2E4C-B0CB-B1E3A8D09DB2}" type="pres">
      <dgm:prSet presAssocID="{BAE220F5-C770-4BC8-BC8B-BA938F59F913}" presName="vert1" presStyleCnt="0"/>
      <dgm:spPr/>
    </dgm:pt>
    <dgm:pt modelId="{814F851A-6FE5-9E49-AC24-84BB298999B1}" type="pres">
      <dgm:prSet presAssocID="{2C3D9F3F-984E-4EC0-8620-D093A7B94685}" presName="thickLine" presStyleLbl="alignNode1" presStyleIdx="1" presStyleCnt="4"/>
      <dgm:spPr/>
    </dgm:pt>
    <dgm:pt modelId="{230E64E1-7D0D-5543-91AD-2DCB99F6800D}" type="pres">
      <dgm:prSet presAssocID="{2C3D9F3F-984E-4EC0-8620-D093A7B94685}" presName="horz1" presStyleCnt="0"/>
      <dgm:spPr/>
    </dgm:pt>
    <dgm:pt modelId="{80399980-C803-E44A-9E5A-70BC52746A6A}" type="pres">
      <dgm:prSet presAssocID="{2C3D9F3F-984E-4EC0-8620-D093A7B94685}" presName="tx1" presStyleLbl="revTx" presStyleIdx="1" presStyleCnt="4"/>
      <dgm:spPr/>
    </dgm:pt>
    <dgm:pt modelId="{2EBDE97A-EA06-FF41-A232-4EBABD689F80}" type="pres">
      <dgm:prSet presAssocID="{2C3D9F3F-984E-4EC0-8620-D093A7B94685}" presName="vert1" presStyleCnt="0"/>
      <dgm:spPr/>
    </dgm:pt>
    <dgm:pt modelId="{C67ED13A-FF72-E140-86DF-867E09920B69}" type="pres">
      <dgm:prSet presAssocID="{2C14DFD8-D552-4BFC-A0C3-6D3C6EE39290}" presName="thickLine" presStyleLbl="alignNode1" presStyleIdx="2" presStyleCnt="4"/>
      <dgm:spPr/>
    </dgm:pt>
    <dgm:pt modelId="{8D2972CF-3B45-1D4F-AE13-A76BC986A75D}" type="pres">
      <dgm:prSet presAssocID="{2C14DFD8-D552-4BFC-A0C3-6D3C6EE39290}" presName="horz1" presStyleCnt="0"/>
      <dgm:spPr/>
    </dgm:pt>
    <dgm:pt modelId="{E7977397-B19F-D746-B630-A43AA3FF5AD8}" type="pres">
      <dgm:prSet presAssocID="{2C14DFD8-D552-4BFC-A0C3-6D3C6EE39290}" presName="tx1" presStyleLbl="revTx" presStyleIdx="2" presStyleCnt="4"/>
      <dgm:spPr/>
    </dgm:pt>
    <dgm:pt modelId="{EBC3F19F-BE81-9B44-B046-ECE8147FE68F}" type="pres">
      <dgm:prSet presAssocID="{2C14DFD8-D552-4BFC-A0C3-6D3C6EE39290}" presName="vert1" presStyleCnt="0"/>
      <dgm:spPr/>
    </dgm:pt>
    <dgm:pt modelId="{D816EC13-8EF8-AB42-A0D2-D0188E42D063}" type="pres">
      <dgm:prSet presAssocID="{48648868-487A-455D-8603-EB0EC42466E0}" presName="thickLine" presStyleLbl="alignNode1" presStyleIdx="3" presStyleCnt="4"/>
      <dgm:spPr/>
    </dgm:pt>
    <dgm:pt modelId="{2A8AE31E-3D27-3A4D-A7FC-C5BAA42E1D24}" type="pres">
      <dgm:prSet presAssocID="{48648868-487A-455D-8603-EB0EC42466E0}" presName="horz1" presStyleCnt="0"/>
      <dgm:spPr/>
    </dgm:pt>
    <dgm:pt modelId="{298A6A3B-2D55-DF40-80A8-88D665FCB214}" type="pres">
      <dgm:prSet presAssocID="{48648868-487A-455D-8603-EB0EC42466E0}" presName="tx1" presStyleLbl="revTx" presStyleIdx="3" presStyleCnt="4"/>
      <dgm:spPr/>
    </dgm:pt>
    <dgm:pt modelId="{B7071DF9-85F5-4046-A9BF-587F71A74819}" type="pres">
      <dgm:prSet presAssocID="{48648868-487A-455D-8603-EB0EC42466E0}" presName="vert1" presStyleCnt="0"/>
      <dgm:spPr/>
    </dgm:pt>
  </dgm:ptLst>
  <dgm:cxnLst>
    <dgm:cxn modelId="{57482922-3BAA-1548-BE7C-183CA5597A3A}" type="presOf" srcId="{2C3D9F3F-984E-4EC0-8620-D093A7B94685}" destId="{80399980-C803-E44A-9E5A-70BC52746A6A}" srcOrd="0" destOrd="0" presId="urn:microsoft.com/office/officeart/2008/layout/LinedList"/>
    <dgm:cxn modelId="{74233833-83B9-4575-9BD7-BB97644823C6}" srcId="{E9B47929-BAA5-4AA5-89A4-5FDA6F6702DF}" destId="{BAE220F5-C770-4BC8-BC8B-BA938F59F913}" srcOrd="0" destOrd="0" parTransId="{9AC22B3E-6AA4-4D63-9D7E-B971AF32AD1A}" sibTransId="{F1B3E0F3-72EB-4F40-8690-D58850F2DEEA}"/>
    <dgm:cxn modelId="{4F557033-541A-6145-99B8-542E56EAE2A0}" type="presOf" srcId="{E9B47929-BAA5-4AA5-89A4-5FDA6F6702DF}" destId="{6E5FCF31-ECC2-4743-A748-2731AA1A29FC}" srcOrd="0" destOrd="0" presId="urn:microsoft.com/office/officeart/2008/layout/LinedList"/>
    <dgm:cxn modelId="{D7C20A61-73FF-4E4A-87D7-E9C54A537F4B}" srcId="{E9B47929-BAA5-4AA5-89A4-5FDA6F6702DF}" destId="{48648868-487A-455D-8603-EB0EC42466E0}" srcOrd="3" destOrd="0" parTransId="{F92B256C-9B30-4E7F-97D3-6F1D88328BF7}" sibTransId="{F848CFF3-0E41-4670-B0B8-567B075A235C}"/>
    <dgm:cxn modelId="{E3F07863-570B-4FF1-B794-98228E852525}" srcId="{E9B47929-BAA5-4AA5-89A4-5FDA6F6702DF}" destId="{2C3D9F3F-984E-4EC0-8620-D093A7B94685}" srcOrd="1" destOrd="0" parTransId="{7A376A9F-A9FD-4D71-8C05-E3F7463B03FA}" sibTransId="{B81D3E4A-9413-46F3-B2B4-1F403E78F1C2}"/>
    <dgm:cxn modelId="{AA18CB69-89F9-8545-9B88-FA1557E35854}" type="presOf" srcId="{BAE220F5-C770-4BC8-BC8B-BA938F59F913}" destId="{3BC73BD9-3D7C-E545-B621-E34B39CA6133}" srcOrd="0" destOrd="0" presId="urn:microsoft.com/office/officeart/2008/layout/LinedList"/>
    <dgm:cxn modelId="{CFF9419C-D4F9-E14E-B2C0-AA87FFFAF872}" type="presOf" srcId="{2C14DFD8-D552-4BFC-A0C3-6D3C6EE39290}" destId="{E7977397-B19F-D746-B630-A43AA3FF5AD8}" srcOrd="0" destOrd="0" presId="urn:microsoft.com/office/officeart/2008/layout/LinedList"/>
    <dgm:cxn modelId="{DFD27ECD-3FCD-4078-9816-5E18FBF52BBF}" srcId="{E9B47929-BAA5-4AA5-89A4-5FDA6F6702DF}" destId="{2C14DFD8-D552-4BFC-A0C3-6D3C6EE39290}" srcOrd="2" destOrd="0" parTransId="{97990A45-3027-45C2-8C28-B8A48875491A}" sibTransId="{A3F865BB-6D00-42A6-BBEA-B6DEBB6D8DCF}"/>
    <dgm:cxn modelId="{3BC2E5F1-CB49-7C4B-A18F-B25371A0CE6A}" type="presOf" srcId="{48648868-487A-455D-8603-EB0EC42466E0}" destId="{298A6A3B-2D55-DF40-80A8-88D665FCB214}" srcOrd="0" destOrd="0" presId="urn:microsoft.com/office/officeart/2008/layout/LinedList"/>
    <dgm:cxn modelId="{952F9CFD-C83C-6547-9FEB-B42BFCCD0663}" type="presParOf" srcId="{6E5FCF31-ECC2-4743-A748-2731AA1A29FC}" destId="{DE583DA9-5F76-084B-8232-7D9D35801655}" srcOrd="0" destOrd="0" presId="urn:microsoft.com/office/officeart/2008/layout/LinedList"/>
    <dgm:cxn modelId="{463B8113-7C30-9741-AF6F-0C35F962ED80}" type="presParOf" srcId="{6E5FCF31-ECC2-4743-A748-2731AA1A29FC}" destId="{CC67043F-6754-B048-92CB-0DCE3EF308E8}" srcOrd="1" destOrd="0" presId="urn:microsoft.com/office/officeart/2008/layout/LinedList"/>
    <dgm:cxn modelId="{72AE716E-AAEA-1A4A-8C46-AB6BA07C45DF}" type="presParOf" srcId="{CC67043F-6754-B048-92CB-0DCE3EF308E8}" destId="{3BC73BD9-3D7C-E545-B621-E34B39CA6133}" srcOrd="0" destOrd="0" presId="urn:microsoft.com/office/officeart/2008/layout/LinedList"/>
    <dgm:cxn modelId="{A6EF22F9-539A-BD43-AF2A-DF71ECE0D732}" type="presParOf" srcId="{CC67043F-6754-B048-92CB-0DCE3EF308E8}" destId="{3BD6E23F-1385-2E4C-B0CB-B1E3A8D09DB2}" srcOrd="1" destOrd="0" presId="urn:microsoft.com/office/officeart/2008/layout/LinedList"/>
    <dgm:cxn modelId="{EAD1C7A8-C9F0-654C-A275-239810635877}" type="presParOf" srcId="{6E5FCF31-ECC2-4743-A748-2731AA1A29FC}" destId="{814F851A-6FE5-9E49-AC24-84BB298999B1}" srcOrd="2" destOrd="0" presId="urn:microsoft.com/office/officeart/2008/layout/LinedList"/>
    <dgm:cxn modelId="{E426EFF1-4DE1-EC40-B4E6-8C9B833CED4E}" type="presParOf" srcId="{6E5FCF31-ECC2-4743-A748-2731AA1A29FC}" destId="{230E64E1-7D0D-5543-91AD-2DCB99F6800D}" srcOrd="3" destOrd="0" presId="urn:microsoft.com/office/officeart/2008/layout/LinedList"/>
    <dgm:cxn modelId="{88DA64AF-057B-7D4D-8C10-B15303EDCC81}" type="presParOf" srcId="{230E64E1-7D0D-5543-91AD-2DCB99F6800D}" destId="{80399980-C803-E44A-9E5A-70BC52746A6A}" srcOrd="0" destOrd="0" presId="urn:microsoft.com/office/officeart/2008/layout/LinedList"/>
    <dgm:cxn modelId="{977B11C3-68BA-B64B-BE56-29BEC806995B}" type="presParOf" srcId="{230E64E1-7D0D-5543-91AD-2DCB99F6800D}" destId="{2EBDE97A-EA06-FF41-A232-4EBABD689F80}" srcOrd="1" destOrd="0" presId="urn:microsoft.com/office/officeart/2008/layout/LinedList"/>
    <dgm:cxn modelId="{A5F93246-4791-2F43-A7B4-9133A5E10DF4}" type="presParOf" srcId="{6E5FCF31-ECC2-4743-A748-2731AA1A29FC}" destId="{C67ED13A-FF72-E140-86DF-867E09920B69}" srcOrd="4" destOrd="0" presId="urn:microsoft.com/office/officeart/2008/layout/LinedList"/>
    <dgm:cxn modelId="{D3E6560A-DDE5-4E46-BDF2-4F52BC20D770}" type="presParOf" srcId="{6E5FCF31-ECC2-4743-A748-2731AA1A29FC}" destId="{8D2972CF-3B45-1D4F-AE13-A76BC986A75D}" srcOrd="5" destOrd="0" presId="urn:microsoft.com/office/officeart/2008/layout/LinedList"/>
    <dgm:cxn modelId="{FAB158D8-3BC8-5349-9CE1-3BADCF6BB168}" type="presParOf" srcId="{8D2972CF-3B45-1D4F-AE13-A76BC986A75D}" destId="{E7977397-B19F-D746-B630-A43AA3FF5AD8}" srcOrd="0" destOrd="0" presId="urn:microsoft.com/office/officeart/2008/layout/LinedList"/>
    <dgm:cxn modelId="{235D5AC9-E847-884D-AA49-6D8813797F21}" type="presParOf" srcId="{8D2972CF-3B45-1D4F-AE13-A76BC986A75D}" destId="{EBC3F19F-BE81-9B44-B046-ECE8147FE68F}" srcOrd="1" destOrd="0" presId="urn:microsoft.com/office/officeart/2008/layout/LinedList"/>
    <dgm:cxn modelId="{784D8F2C-BE3B-8E42-A859-CD4B55E49353}" type="presParOf" srcId="{6E5FCF31-ECC2-4743-A748-2731AA1A29FC}" destId="{D816EC13-8EF8-AB42-A0D2-D0188E42D063}" srcOrd="6" destOrd="0" presId="urn:microsoft.com/office/officeart/2008/layout/LinedList"/>
    <dgm:cxn modelId="{1EE87869-094F-F841-A1DA-5E0FFDC7B00C}" type="presParOf" srcId="{6E5FCF31-ECC2-4743-A748-2731AA1A29FC}" destId="{2A8AE31E-3D27-3A4D-A7FC-C5BAA42E1D24}" srcOrd="7" destOrd="0" presId="urn:microsoft.com/office/officeart/2008/layout/LinedList"/>
    <dgm:cxn modelId="{04FF9087-E7C4-A84E-924B-5D7C45CAD52F}" type="presParOf" srcId="{2A8AE31E-3D27-3A4D-A7FC-C5BAA42E1D24}" destId="{298A6A3B-2D55-DF40-80A8-88D665FCB214}" srcOrd="0" destOrd="0" presId="urn:microsoft.com/office/officeart/2008/layout/LinedList"/>
    <dgm:cxn modelId="{B80A4744-78DB-9C45-8E40-8B33501EE0A1}" type="presParOf" srcId="{2A8AE31E-3D27-3A4D-A7FC-C5BAA42E1D24}" destId="{B7071DF9-85F5-4046-A9BF-587F71A7481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97C1E-1E57-7B44-AF80-EE86054A3A70}">
      <dsp:nvSpPr>
        <dsp:cNvPr id="0" name=""/>
        <dsp:cNvSpPr/>
      </dsp:nvSpPr>
      <dsp:spPr>
        <a:xfrm>
          <a:off x="0" y="0"/>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7B4D29-FE7A-344A-957E-93557363A713}">
      <dsp:nvSpPr>
        <dsp:cNvPr id="0" name=""/>
        <dsp:cNvSpPr/>
      </dsp:nvSpPr>
      <dsp:spPr>
        <a:xfrm>
          <a:off x="0" y="0"/>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impact of FSL 2 on two important areas is critically examined in this presentation. </a:t>
          </a:r>
          <a:endParaRPr lang="en-US" sz="2000" kern="1200" dirty="0"/>
        </a:p>
      </dsp:txBody>
      <dsp:txXfrm>
        <a:off x="0" y="0"/>
        <a:ext cx="6713552" cy="1029793"/>
      </dsp:txXfrm>
    </dsp:sp>
    <dsp:sp modelId="{1DA262C2-5C8B-044F-962A-9DEA6A358496}">
      <dsp:nvSpPr>
        <dsp:cNvPr id="0" name=""/>
        <dsp:cNvSpPr/>
      </dsp:nvSpPr>
      <dsp:spPr>
        <a:xfrm>
          <a:off x="0" y="1029792"/>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6BA8ACC-8BFD-5346-B8ED-FFB44DA13C99}">
      <dsp:nvSpPr>
        <dsp:cNvPr id="0" name=""/>
        <dsp:cNvSpPr/>
      </dsp:nvSpPr>
      <dsp:spPr>
        <a:xfrm>
          <a:off x="0" y="1029793"/>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Firstly, service delivery, which includes clinical workflows, and efficiency. </a:t>
          </a:r>
          <a:endParaRPr lang="en-US" sz="2000" kern="1200"/>
        </a:p>
      </dsp:txBody>
      <dsp:txXfrm>
        <a:off x="0" y="1029793"/>
        <a:ext cx="6713552" cy="1029793"/>
      </dsp:txXfrm>
    </dsp:sp>
    <dsp:sp modelId="{6D35B7D9-7207-1E41-8EEE-07F5C5F6110D}">
      <dsp:nvSpPr>
        <dsp:cNvPr id="0" name=""/>
        <dsp:cNvSpPr/>
      </dsp:nvSpPr>
      <dsp:spPr>
        <a:xfrm>
          <a:off x="0" y="2059585"/>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98C89BC-81DF-4F46-BE01-3023531B85DC}">
      <dsp:nvSpPr>
        <dsp:cNvPr id="0" name=""/>
        <dsp:cNvSpPr/>
      </dsp:nvSpPr>
      <dsp:spPr>
        <a:xfrm>
          <a:off x="0" y="2059586"/>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Secondly, the experience of the patient, such as issues with digital literacy, health outcomes, and access. </a:t>
          </a:r>
          <a:endParaRPr lang="en-US" sz="2000" kern="1200"/>
        </a:p>
      </dsp:txBody>
      <dsp:txXfrm>
        <a:off x="0" y="2059586"/>
        <a:ext cx="6713552" cy="1029793"/>
      </dsp:txXfrm>
    </dsp:sp>
    <dsp:sp modelId="{F01D790A-821E-AC4C-AF69-58E448BFDF71}">
      <dsp:nvSpPr>
        <dsp:cNvPr id="0" name=""/>
        <dsp:cNvSpPr/>
      </dsp:nvSpPr>
      <dsp:spPr>
        <a:xfrm>
          <a:off x="0" y="3089378"/>
          <a:ext cx="671355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9FE651A-DD1F-0E40-8A1E-8388BE32F138}">
      <dsp:nvSpPr>
        <dsp:cNvPr id="0" name=""/>
        <dsp:cNvSpPr/>
      </dsp:nvSpPr>
      <dsp:spPr>
        <a:xfrm>
          <a:off x="0" y="3089379"/>
          <a:ext cx="6713552" cy="102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recent research from the UK, this presentation assesses the technology's advantages and disadvantages before making policy and practice suggestions. </a:t>
          </a:r>
          <a:endParaRPr lang="en-US" sz="2000" kern="1200"/>
        </a:p>
      </dsp:txBody>
      <dsp:txXfrm>
        <a:off x="0" y="3089379"/>
        <a:ext cx="6713552" cy="10297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81743-8261-4922-BE7B-964A5C96C9F3}">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EB0F2-89FB-477E-8AE7-2EFFF187AA52}">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07D302-3A06-4B33-877D-E47DB375AEB7}">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US" sz="1700" kern="1200"/>
            <a:t>Although access is now more widely available, coverage was restricted to certain clinical criteria during the initial deployment, which encountered financial and eligibility inequalities (NICE, 2022).</a:t>
          </a:r>
        </a:p>
      </dsp:txBody>
      <dsp:txXfrm>
        <a:off x="1435590" y="531"/>
        <a:ext cx="9080009" cy="1242935"/>
      </dsp:txXfrm>
    </dsp:sp>
    <dsp:sp modelId="{17AF4B4C-BC63-47B6-8FA1-3FF31B675FCE}">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A9B33-0D15-4D9A-AE3A-49CC4B16D11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EDE7F-8447-4C66-BF37-3E35769F60F3}">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US" sz="1700" kern="1200" dirty="0"/>
            <a:t>Furthermore, FSL offers precise measurements for </a:t>
          </a:r>
          <a:r>
            <a:rPr lang="en-US" sz="1700" kern="1200" dirty="0" err="1"/>
            <a:t>customised</a:t>
          </a:r>
          <a:r>
            <a:rPr lang="en-US" sz="1700" kern="1200" dirty="0"/>
            <a:t> treatment plans. Health professionals can tailor medication dosage and dietary advice   to the patients.</a:t>
          </a:r>
        </a:p>
      </dsp:txBody>
      <dsp:txXfrm>
        <a:off x="1435590" y="1554201"/>
        <a:ext cx="9080009" cy="1242935"/>
      </dsp:txXfrm>
    </dsp:sp>
    <dsp:sp modelId="{584C1A9A-95FD-4B4A-BF05-64B9F937494C}">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DB1F7-21DF-43DB-803E-EC29B119212A}">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846BA-7CA3-4EF6-B05E-B097F394FD4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US" sz="1700" kern="1200" dirty="0"/>
            <a:t>As noted by </a:t>
          </a:r>
          <a:r>
            <a:rPr lang="en-US" sz="1700" kern="1200" dirty="0" err="1"/>
            <a:t>Virdi</a:t>
          </a:r>
          <a:r>
            <a:rPr lang="en-US" sz="1700" kern="1200" dirty="0"/>
            <a:t> </a:t>
          </a:r>
          <a:r>
            <a:rPr lang="en-US" sz="1700" i="1" kern="1200" dirty="0"/>
            <a:t>et al., </a:t>
          </a:r>
          <a:r>
            <a:rPr lang="en-US" sz="1700" kern="1200" dirty="0"/>
            <a:t>2024) compared to trial circumstances, real-world use exhibits variations in patient compliance and reliability of FSL. Regular use of the FSL sensors is required to maximize the benefits. This is because some populations have been proven to use sensors at less than 70% of their capacity, which reduces cost effectiveness. </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83DA9-5F76-084B-8232-7D9D35801655}">
      <dsp:nvSpPr>
        <dsp:cNvPr id="0" name=""/>
        <dsp:cNvSpPr/>
      </dsp:nvSpPr>
      <dsp:spPr>
        <a:xfrm>
          <a:off x="0" y="0"/>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BC73BD9-3D7C-E545-B621-E34B39CA6133}">
      <dsp:nvSpPr>
        <dsp:cNvPr id="0" name=""/>
        <dsp:cNvSpPr/>
      </dsp:nvSpPr>
      <dsp:spPr>
        <a:xfrm>
          <a:off x="0" y="0"/>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Before FSL blood sugar management was directly impacted by less frequent self-testing due to fear of needles and fingertip harm. Patients frequently neglected timely monitoring, due to discomfort or inconvenience with finger-prick testing (Health Economics Review, 2024). </a:t>
          </a:r>
        </a:p>
      </dsp:txBody>
      <dsp:txXfrm>
        <a:off x="0" y="0"/>
        <a:ext cx="6714744" cy="1075866"/>
      </dsp:txXfrm>
    </dsp:sp>
    <dsp:sp modelId="{814F851A-6FE5-9E49-AC24-84BB298999B1}">
      <dsp:nvSpPr>
        <dsp:cNvPr id="0" name=""/>
        <dsp:cNvSpPr/>
      </dsp:nvSpPr>
      <dsp:spPr>
        <a:xfrm>
          <a:off x="0" y="1075866"/>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0399980-C803-E44A-9E5A-70BC52746A6A}">
      <dsp:nvSpPr>
        <dsp:cNvPr id="0" name=""/>
        <dsp:cNvSpPr/>
      </dsp:nvSpPr>
      <dsp:spPr>
        <a:xfrm>
          <a:off x="0" y="1075866"/>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err="1"/>
            <a:t>Blissett</a:t>
          </a:r>
          <a:r>
            <a:rPr lang="en-US" sz="1600" kern="1200" dirty="0"/>
            <a:t> </a:t>
          </a:r>
          <a:r>
            <a:rPr lang="en-US" sz="1600" i="1" kern="1200" dirty="0"/>
            <a:t>et al</a:t>
          </a:r>
          <a:r>
            <a:rPr lang="en-US" sz="1600" kern="1200" dirty="0"/>
            <a:t>., (2021) Suggests the benefits of using FSL are an increase in patient confidence, the elimination of the need for quarterly blood tests and it can facilitate remote consultations, which lowers the cost for the NHS.</a:t>
          </a:r>
        </a:p>
      </dsp:txBody>
      <dsp:txXfrm>
        <a:off x="0" y="1075866"/>
        <a:ext cx="6714744" cy="1075866"/>
      </dsp:txXfrm>
    </dsp:sp>
    <dsp:sp modelId="{C67ED13A-FF72-E140-86DF-867E09920B69}">
      <dsp:nvSpPr>
        <dsp:cNvPr id="0" name=""/>
        <dsp:cNvSpPr/>
      </dsp:nvSpPr>
      <dsp:spPr>
        <a:xfrm>
          <a:off x="0" y="2151732"/>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7977397-B19F-D746-B630-A43AA3FF5AD8}">
      <dsp:nvSpPr>
        <dsp:cNvPr id="0" name=""/>
        <dsp:cNvSpPr/>
      </dsp:nvSpPr>
      <dsp:spPr>
        <a:xfrm>
          <a:off x="0" y="2151732"/>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According to Al Hayek, </a:t>
          </a:r>
          <a:r>
            <a:rPr lang="en-US" sz="1600" i="1" kern="1200" dirty="0"/>
            <a:t>et al., </a:t>
          </a:r>
          <a:r>
            <a:rPr lang="en-US" sz="1600" kern="1200" dirty="0"/>
            <a:t>(2020) FSL uses trend notifications to reduce anxiety and enhance the quality of sleep because self-management is enhanced by painless, real-time glucose monitoring.</a:t>
          </a:r>
        </a:p>
      </dsp:txBody>
      <dsp:txXfrm>
        <a:off x="0" y="2151732"/>
        <a:ext cx="6714744" cy="1075866"/>
      </dsp:txXfrm>
    </dsp:sp>
    <dsp:sp modelId="{D816EC13-8EF8-AB42-A0D2-D0188E42D063}">
      <dsp:nvSpPr>
        <dsp:cNvPr id="0" name=""/>
        <dsp:cNvSpPr/>
      </dsp:nvSpPr>
      <dsp:spPr>
        <a:xfrm>
          <a:off x="0" y="3227598"/>
          <a:ext cx="67147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98A6A3B-2D55-DF40-80A8-88D665FCB214}">
      <dsp:nvSpPr>
        <dsp:cNvPr id="0" name=""/>
        <dsp:cNvSpPr/>
      </dsp:nvSpPr>
      <dsp:spPr>
        <a:xfrm>
          <a:off x="0" y="3227598"/>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However, as argued by </a:t>
          </a:r>
          <a:r>
            <a:rPr lang="en-GB" sz="1600" kern="1200" dirty="0" err="1"/>
            <a:t>Cucinotta</a:t>
          </a:r>
          <a:r>
            <a:rPr lang="en-GB" sz="1600" kern="1200" dirty="0"/>
            <a:t> </a:t>
          </a:r>
          <a:r>
            <a:rPr lang="en-GB" sz="1600" i="1" kern="1200" dirty="0"/>
            <a:t>et al., (</a:t>
          </a:r>
          <a:r>
            <a:rPr lang="en-GB" sz="1600" kern="1200" dirty="0"/>
            <a:t>2024) while </a:t>
          </a:r>
          <a:r>
            <a:rPr lang="en-US" sz="1600" kern="1200" dirty="0"/>
            <a:t>some users find real-time data empowering, it can also lead to worry or information overload for others. For older users or people with limited digital literacy or reliable internet access may find it difficult to use FSL</a:t>
          </a:r>
        </a:p>
      </dsp:txBody>
      <dsp:txXfrm>
        <a:off x="0" y="3227598"/>
        <a:ext cx="6714744" cy="10758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D1251-ACD6-8E42-8935-714DE5BF5D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913CF8B-05CD-9A44-8676-B5C4BED181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273F1B1-8396-A845-B460-F882667B1992}"/>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4B82E293-48AC-144B-8D23-A38694CA08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12A2B0-1B2B-0E4E-BFA0-0321696F17AB}"/>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851713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6FF6B-0377-B643-9DBB-3A8EE70E9BF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AAEC20-4819-2A4D-8E3B-2F1C1264A5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8ABDA5-EFE7-D143-AAC2-ED15E58BF43E}"/>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CFA98B7A-DB55-8844-A8FA-6F089312D3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F46E7A-3D9F-1F4F-AE6F-571507C47969}"/>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259637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8C15E-83C5-0D41-B0B8-A08AE8FB3C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9B26A94-D2FA-9049-89E4-C7CB9A080F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4BF67E6-A959-6F46-A332-EFF085CE4F6D}"/>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3C9E141C-B144-9A49-AD79-EFE453D1CB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015974-4B10-4E4C-8AAA-B4C0F7664AE9}"/>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649841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56ED0-2504-9847-951F-0C84CEB730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8ED1F8C-75F4-2043-8794-B851F3DC55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EAFFDBD-4750-DB42-B68F-C36E6DCCD5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24E4E4-3DAC-364B-9BB8-87F17D6A584A}"/>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6" name="Footer Placeholder 5">
            <a:extLst>
              <a:ext uri="{FF2B5EF4-FFF2-40B4-BE49-F238E27FC236}">
                <a16:creationId xmlns:a16="http://schemas.microsoft.com/office/drawing/2014/main" id="{239E5D8F-9361-E847-9DFC-806EA71783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AA72AB-00EA-D045-B511-75BACCEAF4C1}"/>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3173781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EFBE-23D2-124A-87FF-F031544C1AA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C639D6-CE75-BF45-B9E4-D032F7E52D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CCCDCE-8464-034C-AD9A-B7DE6D617D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368934A-88CB-AC47-A61B-703CDCD346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6A41E4B-8A27-8143-A2C4-CC57EE96A0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946B3F-0F94-2545-BE8B-AB5B7D6BF8AA}"/>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8" name="Footer Placeholder 7">
            <a:extLst>
              <a:ext uri="{FF2B5EF4-FFF2-40B4-BE49-F238E27FC236}">
                <a16:creationId xmlns:a16="http://schemas.microsoft.com/office/drawing/2014/main" id="{F93EDD8F-F025-964E-BF3C-D7D2C409BD2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1FF8FCA-A456-E444-A041-DF1E33691220}"/>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3150584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4A242-54FD-2E4B-850B-87599354E2C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CF89569-0536-A24C-9BAF-32E98E7ED657}"/>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4" name="Footer Placeholder 3">
            <a:extLst>
              <a:ext uri="{FF2B5EF4-FFF2-40B4-BE49-F238E27FC236}">
                <a16:creationId xmlns:a16="http://schemas.microsoft.com/office/drawing/2014/main" id="{2C7DE3CD-999B-9F48-95CB-8B9385D322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012B4C-AE13-164C-AD56-4D802D42F0E5}"/>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94677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D29ED8-53DD-3D43-91CB-2D6BFE333262}"/>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3" name="Footer Placeholder 2">
            <a:extLst>
              <a:ext uri="{FF2B5EF4-FFF2-40B4-BE49-F238E27FC236}">
                <a16:creationId xmlns:a16="http://schemas.microsoft.com/office/drawing/2014/main" id="{223EBCD5-8669-7E46-B682-C09E2C6046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9BFE76-07A3-3744-B12B-4A16A9BCAA1D}"/>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2649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CCB7-1949-B847-8398-FAB1718C28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A357025-535D-B244-8CDA-7CE74232F1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4C27E7-77D8-E04D-A132-D4BE8130AC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9F8E23-61EC-7A4E-8723-B481F25C1758}"/>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6" name="Footer Placeholder 5">
            <a:extLst>
              <a:ext uri="{FF2B5EF4-FFF2-40B4-BE49-F238E27FC236}">
                <a16:creationId xmlns:a16="http://schemas.microsoft.com/office/drawing/2014/main" id="{2F79B6B0-A7AF-6F4A-8BC1-93F9CFC31C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15D3E0-CF84-5447-8216-638AE920D953}"/>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232190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1BA86-888B-CF44-BEB7-5A70C3B04C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8C25BD-2A06-9446-96B8-0E300A8691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E3D5F1-FE59-A14A-9465-857CAE6ABA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0A0F1C-C070-EB47-80AE-19531DD60A20}"/>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6" name="Footer Placeholder 5">
            <a:extLst>
              <a:ext uri="{FF2B5EF4-FFF2-40B4-BE49-F238E27FC236}">
                <a16:creationId xmlns:a16="http://schemas.microsoft.com/office/drawing/2014/main" id="{39C9F2FA-26D0-CE49-8D6D-5BEF0A4FA1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37E35F-938F-BE45-A2BC-9327A1683401}"/>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94457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68710-6D8B-4D4D-A7A9-D7BA3AE397D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7C0881-E0B0-8247-9F7D-EB09A13FBED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31A030-2E8D-FE45-B698-702B07F87EE0}"/>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A065EB03-C0FC-E54C-A446-489E143AF3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1E02CB-B9F1-6041-945E-DBC7A56BD2A7}"/>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1221530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5ACF39-1004-394B-8F55-2849CF4034B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CE287F-4954-AA42-8B59-BDF10873B5B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132EE7-F728-EB4B-9E40-084C0372BA25}"/>
              </a:ext>
            </a:extLst>
          </p:cNvPr>
          <p:cNvSpPr>
            <a:spLocks noGrp="1"/>
          </p:cNvSpPr>
          <p:nvPr>
            <p:ph type="dt" sz="half" idx="10"/>
          </p:nvPr>
        </p:nvSpPr>
        <p:spPr/>
        <p:txBody>
          <a:body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A7F554BB-41E3-D841-8A56-BCCD6C1AB7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F734E1-7017-F64A-B110-0B7277D4E323}"/>
              </a:ext>
            </a:extLst>
          </p:cNvPr>
          <p:cNvSpPr>
            <a:spLocks noGrp="1"/>
          </p:cNvSpPr>
          <p:nvPr>
            <p:ph type="sldNum" sz="quarter" idx="12"/>
          </p:nvPr>
        </p:nvSpPr>
        <p:spPr/>
        <p:txBody>
          <a:bodyPr/>
          <a:lstStyle/>
          <a:p>
            <a:fld id="{B62C24B7-548D-1648-842C-C4F6AEF82DCE}" type="slidenum">
              <a:rPr lang="en-US" smtClean="0"/>
              <a:t>‹#›</a:t>
            </a:fld>
            <a:endParaRPr lang="en-US"/>
          </a:p>
        </p:txBody>
      </p:sp>
    </p:spTree>
    <p:extLst>
      <p:ext uri="{BB962C8B-B14F-4D97-AF65-F5344CB8AC3E}">
        <p14:creationId xmlns:p14="http://schemas.microsoft.com/office/powerpoint/2010/main" val="304591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128A7F-9D39-724A-B0E7-5CA620BA99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E207EF-53CA-B044-833F-F53339C5A3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7F3965-C9BC-374E-99DE-75629308A6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64859E-5FE5-DA44-A876-5D3FAD602997}" type="datetimeFigureOut">
              <a:rPr lang="en-US" smtClean="0"/>
              <a:t>11/8/25</a:t>
            </a:fld>
            <a:endParaRPr lang="en-US"/>
          </a:p>
        </p:txBody>
      </p:sp>
      <p:sp>
        <p:nvSpPr>
          <p:cNvPr id="5" name="Footer Placeholder 4">
            <a:extLst>
              <a:ext uri="{FF2B5EF4-FFF2-40B4-BE49-F238E27FC236}">
                <a16:creationId xmlns:a16="http://schemas.microsoft.com/office/drawing/2014/main" id="{AF6C9AFB-ED44-1E4C-8C38-2E8263E649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587948-B90D-BD44-B994-59CF391572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2C24B7-548D-1648-842C-C4F6AEF82DCE}" type="slidenum">
              <a:rPr lang="en-US" smtClean="0"/>
              <a:t>‹#›</a:t>
            </a:fld>
            <a:endParaRPr lang="en-US"/>
          </a:p>
        </p:txBody>
      </p:sp>
    </p:spTree>
    <p:extLst>
      <p:ext uri="{BB962C8B-B14F-4D97-AF65-F5344CB8AC3E}">
        <p14:creationId xmlns:p14="http://schemas.microsoft.com/office/powerpoint/2010/main" val="638983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bbott.co.uk/privacy-policy.html" TargetMode="External"/><Relationship Id="rId7" Type="http://schemas.openxmlformats.org/officeDocument/2006/relationships/hyperlink" Target="https://www.gov.uk/data-protection" TargetMode="External"/><Relationship Id="rId2" Type="http://schemas.openxmlformats.org/officeDocument/2006/relationships/hyperlink" Target="https://www.freestyle.abbott/uk-en/discover/benefitsforme.html" TargetMode="External"/><Relationship Id="rId1" Type="http://schemas.openxmlformats.org/officeDocument/2006/relationships/slideLayout" Target="../slideLayouts/slideLayout2.xml"/><Relationship Id="rId6" Type="http://schemas.openxmlformats.org/officeDocument/2006/relationships/hyperlink" Target="https://www.diabetes.org.uk/living-with-diabetes/your-stories/type-1/living-with-the-freestylelibre-flash-glucose-monitoring-system" TargetMode="External"/><Relationship Id="rId5" Type="http://schemas.openxmlformats.org/officeDocument/2006/relationships/hyperlink" Target="https://www.sciencedirect.com/science/article/abs/pii/S0168822719311040" TargetMode="External"/><Relationship Id="rId4" Type="http://schemas.openxmlformats.org/officeDocument/2006/relationships/hyperlink" Target="https://www.legislation.gov.uk/ukpga/2018/12/content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hweclinicalguidance.nhs.uk/all-clinical-areas-documents/download?cid=1019&amp;checksum=03e0704b5690a2dee1861dc3ad3316c9" TargetMode="External"/><Relationship Id="rId2" Type="http://schemas.openxmlformats.org/officeDocument/2006/relationships/hyperlink" Target="https://doi.org/10.1186/s13561-024-00505-7" TargetMode="External"/><Relationship Id="rId1" Type="http://schemas.openxmlformats.org/officeDocument/2006/relationships/slideLayout" Target="../slideLayouts/slideLayout2.xml"/><Relationship Id="rId4" Type="http://schemas.openxmlformats.org/officeDocument/2006/relationships/hyperlink" Target="https://store.pharmalynk.com/products/freestyle-libre-14-day-sensor-libre-14-day-reader-bundle?srsltid=AfmBOorV8EGlyPm3hOrszyMmYP0Wb6deX-sLeRU_s9dbY8DltO5VlmP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A3849-D1D0-C346-8B1E-C7F7B676CA98}"/>
              </a:ext>
            </a:extLst>
          </p:cNvPr>
          <p:cNvSpPr>
            <a:spLocks noGrp="1"/>
          </p:cNvSpPr>
          <p:nvPr>
            <p:ph type="ctrTitle"/>
          </p:nvPr>
        </p:nvSpPr>
        <p:spPr>
          <a:xfrm>
            <a:off x="795647" y="581891"/>
            <a:ext cx="10355283" cy="5664530"/>
          </a:xfrm>
        </p:spPr>
        <p:txBody>
          <a:bodyPr>
            <a:normAutofit/>
          </a:bodyPr>
          <a:lstStyle/>
          <a:p>
            <a:r>
              <a:rPr lang="en-GB" sz="6000" dirty="0">
                <a:effectLst/>
                <a:latin typeface="Arial" panose="020B0604020202020204" pitchFamily="34" charset="0"/>
                <a:ea typeface="Calibri" panose="020F0502020204030204" pitchFamily="34" charset="0"/>
                <a:cs typeface="Times New Roman" panose="02020603050405020304" pitchFamily="18" charset="0"/>
              </a:rPr>
              <a:t>BMHP6026_BIRM – </a:t>
            </a:r>
            <a:br>
              <a:rPr lang="en-GB" sz="6000" dirty="0">
                <a:effectLst/>
                <a:latin typeface="Calibri" panose="020F0502020204030204" pitchFamily="34" charset="0"/>
                <a:ea typeface="Calibri" panose="020F0502020204030204" pitchFamily="34" charset="0"/>
                <a:cs typeface="Times New Roman" panose="02020603050405020304" pitchFamily="18" charset="0"/>
              </a:rPr>
            </a:br>
            <a:r>
              <a:rPr lang="en-GB" sz="6000" dirty="0">
                <a:effectLst/>
                <a:latin typeface="Arial" panose="020B0604020202020204" pitchFamily="34" charset="0"/>
                <a:ea typeface="Calibri" panose="020F0502020204030204" pitchFamily="34" charset="0"/>
                <a:cs typeface="Times New Roman" panose="02020603050405020304" pitchFamily="18" charset="0"/>
              </a:rPr>
              <a:t> </a:t>
            </a:r>
            <a:br>
              <a:rPr lang="en-GB" sz="60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Arial" panose="020B0604020202020204" pitchFamily="34" charset="0"/>
                <a:ea typeface="Calibri" panose="020F0502020204030204" pitchFamily="34" charset="0"/>
                <a:cs typeface="Arial" panose="020B0604020202020204" pitchFamily="34" charset="0"/>
              </a:rPr>
              <a:t>Component 2</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Viva Voce (Oral Presentation)</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Student Name: Shabnam khan</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Student Number: 2312156</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GB" sz="2200" dirty="0">
                <a:effectLst/>
                <a:latin typeface="Arial" panose="020B0604020202020204" pitchFamily="34" charset="0"/>
                <a:ea typeface="Calibri" panose="020F0502020204030204" pitchFamily="34" charset="0"/>
                <a:cs typeface="Arial" panose="020B0604020202020204" pitchFamily="34" charset="0"/>
              </a:rPr>
              <a:t>Lecturer: </a:t>
            </a:r>
            <a:r>
              <a:rPr lang="en-GB" sz="2200" dirty="0" err="1">
                <a:effectLst/>
                <a:latin typeface="Arial" panose="020B0604020202020204" pitchFamily="34" charset="0"/>
                <a:ea typeface="Calibri" panose="020F0502020204030204" pitchFamily="34" charset="0"/>
                <a:cs typeface="Arial" panose="020B0604020202020204" pitchFamily="34" charset="0"/>
              </a:rPr>
              <a:t>Zakiyyah</a:t>
            </a:r>
            <a:r>
              <a:rPr lang="en-GB" sz="2200" dirty="0">
                <a:effectLst/>
                <a:latin typeface="Arial" panose="020B0604020202020204" pitchFamily="34" charset="0"/>
                <a:ea typeface="Calibri" panose="020F0502020204030204" pitchFamily="34" charset="0"/>
                <a:cs typeface="Arial" panose="020B0604020202020204" pitchFamily="34" charset="0"/>
              </a:rPr>
              <a:t> Ahmed </a:t>
            </a: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0367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9C9DA-ECBF-B144-9F53-A869FD92E1E3}"/>
              </a:ext>
            </a:extLst>
          </p:cNvPr>
          <p:cNvSpPr>
            <a:spLocks noGrp="1"/>
          </p:cNvSpPr>
          <p:nvPr>
            <p:ph type="title"/>
          </p:nvPr>
        </p:nvSpPr>
        <p:spPr>
          <a:xfrm>
            <a:off x="1028700" y="590310"/>
            <a:ext cx="2628900" cy="5741042"/>
          </a:xfrm>
          <a:noFill/>
        </p:spPr>
        <p:txBody>
          <a:bodyPr vert="horz" lIns="91440" tIns="45720" rIns="91440" bIns="45720" rtlCol="0" anchor="ctr">
            <a:normAutofit/>
          </a:bodyPr>
          <a:lstStyle/>
          <a:p>
            <a:pPr algn="ctr"/>
            <a:r>
              <a:rPr lang="en-US" sz="2300" kern="1200">
                <a:solidFill>
                  <a:srgbClr val="FFFFFF"/>
                </a:solidFill>
                <a:effectLst/>
                <a:latin typeface="+mj-lt"/>
                <a:ea typeface="+mj-ea"/>
                <a:cs typeface="+mj-cs"/>
              </a:rPr>
              <a:t>A presentation on Freestyle Libre as a Digital Improvement in Diabetes Treatment in the United Kingdom</a:t>
            </a:r>
            <a:br>
              <a:rPr lang="en-US" sz="2300" kern="1200">
                <a:solidFill>
                  <a:srgbClr val="FFFFFF"/>
                </a:solidFill>
                <a:effectLst/>
                <a:latin typeface="+mj-lt"/>
                <a:ea typeface="+mj-ea"/>
                <a:cs typeface="+mj-cs"/>
              </a:rPr>
            </a:br>
            <a:endParaRPr lang="en-US" sz="2300" kern="1200" dirty="0">
              <a:solidFill>
                <a:srgbClr val="FFFFFF"/>
              </a:solidFill>
              <a:latin typeface="+mj-lt"/>
              <a:ea typeface="+mj-ea"/>
              <a:cs typeface="+mj-cs"/>
            </a:endParaRPr>
          </a:p>
        </p:txBody>
      </p:sp>
      <p:pic>
        <p:nvPicPr>
          <p:cNvPr id="2050" name="Picture 2" descr="Buy FreeStyle Libre 14 Day Sensor + Libre 14 Day Reader Bundle - Continuous Glucose  Monitoring - Pharmalynk – Pharmalynk Marketplace">
            <a:extLst>
              <a:ext uri="{FF2B5EF4-FFF2-40B4-BE49-F238E27FC236}">
                <a16:creationId xmlns:a16="http://schemas.microsoft.com/office/drawing/2014/main" id="{41F8401D-E5C7-8B41-892F-BEF1A73826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068" y="265008"/>
            <a:ext cx="7234178" cy="59517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860C968-5C0A-774A-8503-8A3DAB12860C}"/>
              </a:ext>
            </a:extLst>
          </p:cNvPr>
          <p:cNvSpPr txBox="1"/>
          <p:nvPr/>
        </p:nvSpPr>
        <p:spPr>
          <a:xfrm>
            <a:off x="9919504" y="6216779"/>
            <a:ext cx="2129741" cy="261610"/>
          </a:xfrm>
          <a:prstGeom prst="rect">
            <a:avLst/>
          </a:prstGeom>
          <a:noFill/>
        </p:spPr>
        <p:txBody>
          <a:bodyPr wrap="square" rtlCol="0">
            <a:spAutoFit/>
          </a:bodyPr>
          <a:lstStyle/>
          <a:p>
            <a:r>
              <a:rPr lang="en-US" sz="1100">
                <a:latin typeface="Arial" panose="020B0604020202020204" pitchFamily="34" charset="0"/>
                <a:cs typeface="Arial" panose="020B0604020202020204" pitchFamily="34" charset="0"/>
              </a:rPr>
              <a:t>(Store pharmalynk com, 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728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A3BB4-794F-3943-B03B-0F8F3D141F4E}"/>
              </a:ext>
            </a:extLst>
          </p:cNvPr>
          <p:cNvSpPr>
            <a:spLocks noGrp="1"/>
          </p:cNvSpPr>
          <p:nvPr>
            <p:ph type="title"/>
          </p:nvPr>
        </p:nvSpPr>
        <p:spPr>
          <a:xfrm>
            <a:off x="572493" y="238539"/>
            <a:ext cx="11018520" cy="1434415"/>
          </a:xfrm>
        </p:spPr>
        <p:txBody>
          <a:bodyPr anchor="b">
            <a:normAutofit/>
          </a:bodyPr>
          <a:lstStyle/>
          <a:p>
            <a:r>
              <a:rPr lang="en-US" sz="5400" dirty="0"/>
              <a:t>Introduction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054743-279E-5349-A92B-D6CD57DE488C}"/>
              </a:ext>
            </a:extLst>
          </p:cNvPr>
          <p:cNvSpPr>
            <a:spLocks noGrp="1"/>
          </p:cNvSpPr>
          <p:nvPr>
            <p:ph idx="1"/>
          </p:nvPr>
        </p:nvSpPr>
        <p:spPr>
          <a:xfrm>
            <a:off x="572493" y="2071316"/>
            <a:ext cx="6713552" cy="4119172"/>
          </a:xfrm>
        </p:spPr>
        <p:txBody>
          <a:bodyPr anchor="t">
            <a:normAutofit fontScale="70000" lnSpcReduction="20000"/>
          </a:bodyPr>
          <a:lstStyle/>
          <a:p>
            <a:pPr>
              <a:lnSpc>
                <a:spcPct val="160000"/>
              </a:lnSpc>
            </a:pPr>
            <a:r>
              <a:rPr lang="en-US" sz="2200" dirty="0">
                <a:latin typeface="Arial" panose="020B0604020202020204" pitchFamily="34" charset="0"/>
                <a:cs typeface="Arial" panose="020B0604020202020204" pitchFamily="34" charset="0"/>
              </a:rPr>
              <a:t>Free style libre 2 (FSL) 2 is a device used by people who have the condition diabetes. It has changed the lives of millions of people by providing real-time glucose level reading with a simple scan. This innovation’s goal is to make glucose monitoring simpler for health care providers and user-friendly for patients (Shah, </a:t>
            </a:r>
            <a:r>
              <a:rPr lang="en-US" sz="2200" i="1" dirty="0">
                <a:latin typeface="Arial" panose="020B0604020202020204" pitchFamily="34" charset="0"/>
                <a:cs typeface="Arial" panose="020B0604020202020204" pitchFamily="34" charset="0"/>
              </a:rPr>
              <a:t>et al., </a:t>
            </a:r>
            <a:r>
              <a:rPr lang="en-US" sz="2200" dirty="0">
                <a:latin typeface="Arial" panose="020B0604020202020204" pitchFamily="34" charset="0"/>
                <a:cs typeface="Arial" panose="020B0604020202020204" pitchFamily="34" charset="0"/>
              </a:rPr>
              <a:t>2023).</a:t>
            </a:r>
            <a:endParaRPr lang="en-GB" sz="2200" dirty="0">
              <a:latin typeface="Arial" panose="020B0604020202020204" pitchFamily="34" charset="0"/>
              <a:cs typeface="Arial" panose="020B0604020202020204" pitchFamily="34" charset="0"/>
            </a:endParaRPr>
          </a:p>
          <a:p>
            <a:pPr>
              <a:lnSpc>
                <a:spcPct val="160000"/>
              </a:lnSpc>
            </a:pPr>
            <a:r>
              <a:rPr lang="en-US" sz="2200" dirty="0">
                <a:latin typeface="Arial" panose="020B0604020202020204" pitchFamily="34" charset="0"/>
                <a:cs typeface="Arial" panose="020B0604020202020204" pitchFamily="34" charset="0"/>
              </a:rPr>
              <a:t>FSL 2 was first listed on the NHS Drug Tariff in November 2017. It has since been extensively embraced by the NHS, representing a major advancement in the provision of digital healthcare. It reduces the need for finger pricks (</a:t>
            </a:r>
            <a:r>
              <a:rPr lang="en-US" sz="2400" dirty="0" err="1">
                <a:latin typeface="Arial" panose="020B0604020202020204" pitchFamily="34" charset="0"/>
                <a:cs typeface="Arial" panose="020B0604020202020204" pitchFamily="34" charset="0"/>
              </a:rPr>
              <a:t>Virdi</a:t>
            </a:r>
            <a:r>
              <a:rPr lang="en-US" sz="2400" dirty="0">
                <a:latin typeface="Arial" panose="020B0604020202020204" pitchFamily="34" charset="0"/>
                <a:cs typeface="Arial" panose="020B0604020202020204" pitchFamily="34" charset="0"/>
              </a:rPr>
              <a:t> et al., 2024).</a:t>
            </a:r>
            <a:endParaRPr lang="en-US" sz="2200" dirty="0">
              <a:latin typeface="Arial" panose="020B0604020202020204" pitchFamily="34" charset="0"/>
              <a:cs typeface="Arial" panose="020B0604020202020204" pitchFamily="34" charset="0"/>
            </a:endParaRPr>
          </a:p>
          <a:p>
            <a:pPr>
              <a:lnSpc>
                <a:spcPct val="160000"/>
              </a:lnSpc>
            </a:pPr>
            <a:r>
              <a:rPr lang="en-US" sz="2200" dirty="0">
                <a:latin typeface="Arial" panose="020B0604020202020204" pitchFamily="34" charset="0"/>
                <a:cs typeface="Arial" panose="020B0604020202020204" pitchFamily="34" charset="0"/>
              </a:rPr>
              <a:t>FSL also aligns with the NHS goals to reduce hospital admissions, promote self management and awareness. </a:t>
            </a:r>
          </a:p>
          <a:p>
            <a:endParaRPr lang="en-GB" sz="2200" dirty="0"/>
          </a:p>
          <a:p>
            <a:endParaRPr lang="en-US" sz="2200" dirty="0"/>
          </a:p>
          <a:p>
            <a:endParaRPr lang="en-US" sz="2200" dirty="0"/>
          </a:p>
        </p:txBody>
      </p:sp>
      <p:pic>
        <p:nvPicPr>
          <p:cNvPr id="4" name="Picture 2" descr="I do it on the go, 20 times a day | Diabetes UK">
            <a:extLst>
              <a:ext uri="{FF2B5EF4-FFF2-40B4-BE49-F238E27FC236}">
                <a16:creationId xmlns:a16="http://schemas.microsoft.com/office/drawing/2014/main" id="{F0678167-B845-884F-9CB4-720C2F304D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04" r="24553" b="-4"/>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7C180E3-79A8-1547-AA72-74DCEB307AC5}"/>
              </a:ext>
            </a:extLst>
          </p:cNvPr>
          <p:cNvSpPr txBox="1"/>
          <p:nvPr/>
        </p:nvSpPr>
        <p:spPr>
          <a:xfrm>
            <a:off x="10486663" y="6574420"/>
            <a:ext cx="170228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Diabetes UK 2025).</a:t>
            </a:r>
            <a:endParaRPr lang="en-US" sz="1100" dirty="0"/>
          </a:p>
        </p:txBody>
      </p:sp>
    </p:spTree>
    <p:extLst>
      <p:ext uri="{BB962C8B-B14F-4D97-AF65-F5344CB8AC3E}">
        <p14:creationId xmlns:p14="http://schemas.microsoft.com/office/powerpoint/2010/main" val="124214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06283C-01D5-1842-91ED-0F435A78278E}"/>
              </a:ext>
            </a:extLst>
          </p:cNvPr>
          <p:cNvSpPr>
            <a:spLocks noGrp="1"/>
          </p:cNvSpPr>
          <p:nvPr>
            <p:ph type="title"/>
          </p:nvPr>
        </p:nvSpPr>
        <p:spPr>
          <a:xfrm>
            <a:off x="803776" y="1336390"/>
            <a:ext cx="6190412" cy="1182927"/>
          </a:xfrm>
        </p:spPr>
        <p:txBody>
          <a:bodyPr anchor="b">
            <a:normAutofit/>
          </a:bodyPr>
          <a:lstStyle/>
          <a:p>
            <a:r>
              <a:rPr lang="en-US" sz="5600"/>
              <a:t>Overview</a:t>
            </a:r>
          </a:p>
        </p:txBody>
      </p:sp>
      <p:cxnSp>
        <p:nvCxnSpPr>
          <p:cNvPr id="14"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7E3148-8570-5346-83AB-25B0CC1AC951}"/>
              </a:ext>
            </a:extLst>
          </p:cNvPr>
          <p:cNvSpPr>
            <a:spLocks noGrp="1"/>
          </p:cNvSpPr>
          <p:nvPr>
            <p:ph idx="1"/>
          </p:nvPr>
        </p:nvSpPr>
        <p:spPr>
          <a:xfrm>
            <a:off x="803776" y="2829330"/>
            <a:ext cx="6190412" cy="3344459"/>
          </a:xfrm>
        </p:spPr>
        <p:txBody>
          <a:bodyPr anchor="t">
            <a:normAutofit fontScale="47500" lnSpcReduction="20000"/>
          </a:bodyPr>
          <a:lstStyle/>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FSL measures blood glucose levels via a small sensor which is usually applied to the upper arm. </a:t>
            </a:r>
            <a:r>
              <a:rPr lang="en-US" sz="1800" dirty="0">
                <a:latin typeface="Arial" panose="020B0604020202020204" pitchFamily="34" charset="0"/>
                <a:cs typeface="Arial" panose="020B0604020202020204" pitchFamily="34" charset="0"/>
              </a:rPr>
              <a:t>By using the </a:t>
            </a:r>
            <a:r>
              <a:rPr lang="en-US" sz="1800" dirty="0" err="1">
                <a:latin typeface="Arial" panose="020B0604020202020204" pitchFamily="34" charset="0"/>
                <a:cs typeface="Arial" panose="020B0604020202020204" pitchFamily="34" charset="0"/>
              </a:rPr>
              <a:t>LibreLink</a:t>
            </a:r>
            <a:r>
              <a:rPr lang="en-US" sz="1800" dirty="0">
                <a:latin typeface="Arial" panose="020B0604020202020204" pitchFamily="34" charset="0"/>
                <a:cs typeface="Arial" panose="020B0604020202020204" pitchFamily="34" charset="0"/>
              </a:rPr>
              <a:t> mobile app on a smartphone users or family members can scan the sensor and retrieve readings. This data is also shared with health care professional which supports early interventions (Alva, 2022).</a:t>
            </a:r>
          </a:p>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Users and health care staff can identify patterns which can support them to make informed medical and lifestyle decisions. This increases long term self care and patient empowerment for people with chronic conditions, which is a key goal for the NHS. The Association of British Clinical Diabetologists (ABCD) showed increased knowledge of blood sugar levels in a large-scale UK audit with over 10,000 users (ABCD, 2022).</a:t>
            </a:r>
          </a:p>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Heald </a:t>
            </a:r>
            <a:r>
              <a:rPr lang="en-US" sz="1800" i="1" dirty="0">
                <a:solidFill>
                  <a:schemeClr val="tx1">
                    <a:alpha val="80000"/>
                  </a:schemeClr>
                </a:solidFill>
                <a:latin typeface="Arial" panose="020B0604020202020204" pitchFamily="34" charset="0"/>
                <a:cs typeface="Arial" panose="020B0604020202020204" pitchFamily="34" charset="0"/>
              </a:rPr>
              <a:t>et al., </a:t>
            </a:r>
            <a:r>
              <a:rPr lang="en-US" sz="1800" dirty="0">
                <a:solidFill>
                  <a:schemeClr val="tx1">
                    <a:alpha val="80000"/>
                  </a:schemeClr>
                </a:solidFill>
                <a:latin typeface="Arial" panose="020B0604020202020204" pitchFamily="34" charset="0"/>
                <a:cs typeface="Arial" panose="020B0604020202020204" pitchFamily="34" charset="0"/>
              </a:rPr>
              <a:t>(2022) states that FSL gives patients and healthcare professionals access to useful real-time data as it was linked to a notable decrease in blood sugar levels (1.47% in the Eastern Cheshire trial. However, Molfetta et al., (2025), argues that for some Type 1 diabetes patients, despite using FSL, they have persistently high blood sugar levels. </a:t>
            </a:r>
          </a:p>
          <a:p>
            <a:pPr>
              <a:lnSpc>
                <a:spcPct val="170000"/>
              </a:lnSpc>
            </a:pPr>
            <a:r>
              <a:rPr lang="en-US" sz="1800" dirty="0">
                <a:solidFill>
                  <a:schemeClr val="tx1">
                    <a:alpha val="80000"/>
                  </a:schemeClr>
                </a:solidFill>
                <a:latin typeface="Arial" panose="020B0604020202020204" pitchFamily="34" charset="0"/>
                <a:cs typeface="Arial" panose="020B0604020202020204" pitchFamily="34" charset="0"/>
              </a:rPr>
              <a:t>The gadget has an easy-to-use, design. It is disposable and waterproof up to a dept of 1 meter. FSL is appropriate for adults, pregnant women, and children aged four and upwards.</a:t>
            </a:r>
          </a:p>
          <a:p>
            <a:endParaRPr lang="en-US" sz="2000" dirty="0"/>
          </a:p>
          <a:p>
            <a:endParaRPr lang="en-US" sz="2000" dirty="0">
              <a:solidFill>
                <a:schemeClr val="tx1">
                  <a:alpha val="80000"/>
                </a:schemeClr>
              </a:solidFill>
            </a:endParaRPr>
          </a:p>
          <a:p>
            <a:endParaRPr lang="en-US" sz="2000" dirty="0">
              <a:solidFill>
                <a:schemeClr val="tx1">
                  <a:alpha val="80000"/>
                </a:schemeClr>
              </a:solidFill>
            </a:endParaRPr>
          </a:p>
        </p:txBody>
      </p:sp>
      <p:sp>
        <p:nvSpPr>
          <p:cNvPr id="1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8"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10" name="TextBox 9">
            <a:extLst>
              <a:ext uri="{FF2B5EF4-FFF2-40B4-BE49-F238E27FC236}">
                <a16:creationId xmlns:a16="http://schemas.microsoft.com/office/drawing/2014/main" id="{BFD27832-F6AC-DF4B-BF40-E0FEB8ED4A01}"/>
              </a:ext>
            </a:extLst>
          </p:cNvPr>
          <p:cNvSpPr txBox="1"/>
          <p:nvPr/>
        </p:nvSpPr>
        <p:spPr>
          <a:xfrm>
            <a:off x="10301469" y="6173789"/>
            <a:ext cx="1890532" cy="53860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Freestyle Libre 2025).</a:t>
            </a:r>
            <a:endParaRPr lang="en-US" sz="1100" dirty="0"/>
          </a:p>
          <a:p>
            <a:endParaRPr lang="en-US" dirty="0"/>
          </a:p>
        </p:txBody>
      </p:sp>
      <p:pic>
        <p:nvPicPr>
          <p:cNvPr id="17" name="Picture 6" descr="A woman swiming in the pool with FreeStyle Libre Sensor visible on the back of her upper arm">
            <a:extLst>
              <a:ext uri="{FF2B5EF4-FFF2-40B4-BE49-F238E27FC236}">
                <a16:creationId xmlns:a16="http://schemas.microsoft.com/office/drawing/2014/main" id="{54C96CCC-E0BD-584B-9997-E5CF6F1A88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8692" y="1336390"/>
            <a:ext cx="4412772" cy="4638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017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0091C-5977-C347-B1A2-B7CB743C1870}"/>
              </a:ext>
            </a:extLst>
          </p:cNvPr>
          <p:cNvSpPr>
            <a:spLocks noGrp="1"/>
          </p:cNvSpPr>
          <p:nvPr>
            <p:ph type="title"/>
          </p:nvPr>
        </p:nvSpPr>
        <p:spPr>
          <a:xfrm>
            <a:off x="572493" y="238539"/>
            <a:ext cx="11018520" cy="1434415"/>
          </a:xfrm>
        </p:spPr>
        <p:txBody>
          <a:bodyPr anchor="b">
            <a:normAutofit/>
          </a:bodyPr>
          <a:lstStyle/>
          <a:p>
            <a:r>
              <a:rPr lang="en-US" sz="5400"/>
              <a:t>Service delivery and patient experience</a:t>
            </a:r>
          </a:p>
        </p:txBody>
      </p:sp>
      <p:sp>
        <p:nvSpPr>
          <p:cNvPr id="5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2" descr="An HCP smiling and talking to a man with his sensor visible on the back of his upper his arm">
            <a:extLst>
              <a:ext uri="{FF2B5EF4-FFF2-40B4-BE49-F238E27FC236}">
                <a16:creationId xmlns:a16="http://schemas.microsoft.com/office/drawing/2014/main" id="{9985B630-6240-014C-B806-F492A0B76C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 b="15832"/>
          <a:stretch>
            <a:fillRect/>
          </a:stretch>
        </p:blipFill>
        <p:spPr bwMode="auto">
          <a:xfrm>
            <a:off x="7858538" y="207131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57407BFA-590B-231C-FC35-7047324BA663}"/>
              </a:ext>
            </a:extLst>
          </p:cNvPr>
          <p:cNvGraphicFramePr>
            <a:graphicFrameLocks noGrp="1"/>
          </p:cNvGraphicFramePr>
          <p:nvPr>
            <p:ph idx="1"/>
            <p:extLst>
              <p:ext uri="{D42A27DB-BD31-4B8C-83A1-F6EECF244321}">
                <p14:modId xmlns:p14="http://schemas.microsoft.com/office/powerpoint/2010/main" val="3182951269"/>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4E98675-84DC-BC4A-8957-54AD00F51E07}"/>
              </a:ext>
            </a:extLst>
          </p:cNvPr>
          <p:cNvSpPr txBox="1"/>
          <p:nvPr/>
        </p:nvSpPr>
        <p:spPr>
          <a:xfrm>
            <a:off x="10373710" y="6358759"/>
            <a:ext cx="1671145" cy="53860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Freestyle Libre 2025).</a:t>
            </a:r>
            <a:endParaRPr lang="en-US" sz="1100" dirty="0"/>
          </a:p>
          <a:p>
            <a:endParaRPr lang="en-US" dirty="0"/>
          </a:p>
        </p:txBody>
      </p:sp>
    </p:spTree>
    <p:extLst>
      <p:ext uri="{BB962C8B-B14F-4D97-AF65-F5344CB8AC3E}">
        <p14:creationId xmlns:p14="http://schemas.microsoft.com/office/powerpoint/2010/main" val="3930719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17382C7-D2E5-2D42-844E-0587948BE041}"/>
              </a:ext>
            </a:extLst>
          </p:cNvPr>
          <p:cNvSpPr>
            <a:spLocks noGrp="1"/>
          </p:cNvSpPr>
          <p:nvPr>
            <p:ph type="title"/>
          </p:nvPr>
        </p:nvSpPr>
        <p:spPr>
          <a:xfrm>
            <a:off x="838200" y="365125"/>
            <a:ext cx="9842237" cy="1325563"/>
          </a:xfrm>
        </p:spPr>
        <p:txBody>
          <a:bodyPr>
            <a:normAutofit/>
          </a:bodyPr>
          <a:lstStyle/>
          <a:p>
            <a:r>
              <a:rPr lang="en-US" sz="5600"/>
              <a:t>Service Delivery</a:t>
            </a:r>
          </a:p>
        </p:txBody>
      </p:sp>
      <p:cxnSp>
        <p:nvCxnSpPr>
          <p:cNvPr id="25" name="Straight Connector 2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7"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9"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31"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19" name="Content Placeholder 2">
            <a:extLst>
              <a:ext uri="{FF2B5EF4-FFF2-40B4-BE49-F238E27FC236}">
                <a16:creationId xmlns:a16="http://schemas.microsoft.com/office/drawing/2014/main" id="{4D2D47C0-C938-2845-77B9-C38EFFBAA4E5}"/>
              </a:ext>
            </a:extLst>
          </p:cNvPr>
          <p:cNvGraphicFramePr>
            <a:graphicFrameLocks noGrp="1"/>
          </p:cNvGraphicFramePr>
          <p:nvPr>
            <p:ph idx="1"/>
            <p:extLst>
              <p:ext uri="{D42A27DB-BD31-4B8C-83A1-F6EECF244321}">
                <p14:modId xmlns:p14="http://schemas.microsoft.com/office/powerpoint/2010/main" val="1423087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4588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D06DA8-567A-E147-86AB-9EF757237E3D}"/>
              </a:ext>
            </a:extLst>
          </p:cNvPr>
          <p:cNvSpPr>
            <a:spLocks noGrp="1"/>
          </p:cNvSpPr>
          <p:nvPr>
            <p:ph type="title"/>
          </p:nvPr>
        </p:nvSpPr>
        <p:spPr>
          <a:xfrm>
            <a:off x="803776" y="1336390"/>
            <a:ext cx="6190412" cy="1182927"/>
          </a:xfrm>
        </p:spPr>
        <p:txBody>
          <a:bodyPr anchor="b">
            <a:normAutofit/>
          </a:bodyPr>
          <a:lstStyle/>
          <a:p>
            <a:r>
              <a:rPr lang="en-US" sz="5600"/>
              <a:t>Service Delivery</a:t>
            </a:r>
          </a:p>
        </p:txBody>
      </p:sp>
      <p:cxnSp>
        <p:nvCxnSpPr>
          <p:cNvPr id="30"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5755E4-36FC-B240-A8F2-CC4984521A0C}"/>
              </a:ext>
            </a:extLst>
          </p:cNvPr>
          <p:cNvSpPr>
            <a:spLocks noGrp="1"/>
          </p:cNvSpPr>
          <p:nvPr>
            <p:ph idx="1"/>
          </p:nvPr>
        </p:nvSpPr>
        <p:spPr>
          <a:xfrm>
            <a:off x="803776" y="2829330"/>
            <a:ext cx="6190412" cy="3344459"/>
          </a:xfrm>
        </p:spPr>
        <p:txBody>
          <a:bodyPr anchor="t">
            <a:normAutofit fontScale="85000" lnSpcReduction="20000"/>
          </a:bodyPr>
          <a:lstStyle/>
          <a:p>
            <a:pPr>
              <a:lnSpc>
                <a:spcPct val="150000"/>
              </a:lnSpc>
            </a:pPr>
            <a:r>
              <a:rPr lang="en-US" sz="1400" dirty="0">
                <a:solidFill>
                  <a:schemeClr val="tx1">
                    <a:alpha val="80000"/>
                  </a:schemeClr>
                </a:solidFill>
                <a:latin typeface="Arial" panose="020B0604020202020204" pitchFamily="34" charset="0"/>
                <a:cs typeface="Arial" panose="020B0604020202020204" pitchFamily="34" charset="0"/>
              </a:rPr>
              <a:t>The FSL 2 device uses a cloud-based platform called </a:t>
            </a:r>
            <a:r>
              <a:rPr lang="en-US" sz="1400" dirty="0" err="1">
                <a:solidFill>
                  <a:schemeClr val="tx1">
                    <a:alpha val="80000"/>
                  </a:schemeClr>
                </a:solidFill>
                <a:latin typeface="Arial" panose="020B0604020202020204" pitchFamily="34" charset="0"/>
                <a:cs typeface="Arial" panose="020B0604020202020204" pitchFamily="34" charset="0"/>
              </a:rPr>
              <a:t>LibreView</a:t>
            </a:r>
            <a:r>
              <a:rPr lang="en-US" sz="1400" dirty="0">
                <a:solidFill>
                  <a:schemeClr val="tx1">
                    <a:alpha val="80000"/>
                  </a:schemeClr>
                </a:solidFill>
                <a:latin typeface="Arial" panose="020B0604020202020204" pitchFamily="34" charset="0"/>
                <a:cs typeface="Arial" panose="020B0604020202020204" pitchFamily="34" charset="0"/>
              </a:rPr>
              <a:t> that data shares to enable remote monitoring and fewer unnecessary appointments. This is particularly beneficial for low-risk patients as health are professionals can continuously gather’s patient’s data (Abbott, 2025).</a:t>
            </a:r>
          </a:p>
          <a:p>
            <a:pPr>
              <a:lnSpc>
                <a:spcPct val="150000"/>
              </a:lnSpc>
            </a:pPr>
            <a:r>
              <a:rPr lang="en-US" sz="1400" dirty="0">
                <a:solidFill>
                  <a:schemeClr val="tx1">
                    <a:alpha val="80000"/>
                  </a:schemeClr>
                </a:solidFill>
                <a:latin typeface="Arial" panose="020B0604020202020204" pitchFamily="34" charset="0"/>
                <a:cs typeface="Arial" panose="020B0604020202020204" pitchFamily="34" charset="0"/>
              </a:rPr>
              <a:t>FSL lowers complications and enhances the quality of care. It also decreases workload for health care providers as there are less consultations needed. In a 2024 UK experiment, there was a 59% decrease in hospital admissions and a 46% decrease in episodes of diabetes. Blackpool Teaching Hospitals trials also have shown reduced hospital visits and improved quality of life (NIHR Manchester BRC, 2024).</a:t>
            </a:r>
            <a:endParaRPr lang="en-GB" sz="1400" dirty="0">
              <a:solidFill>
                <a:schemeClr val="tx1">
                  <a:alpha val="80000"/>
                </a:schemeClr>
              </a:solidFill>
              <a:latin typeface="Arial" panose="020B0604020202020204" pitchFamily="34" charset="0"/>
              <a:cs typeface="Arial" panose="020B0604020202020204" pitchFamily="34" charset="0"/>
            </a:endParaRPr>
          </a:p>
          <a:p>
            <a:pPr>
              <a:lnSpc>
                <a:spcPct val="150000"/>
              </a:lnSpc>
            </a:pPr>
            <a:r>
              <a:rPr lang="en-GB" sz="1400" dirty="0">
                <a:solidFill>
                  <a:schemeClr val="tx1">
                    <a:alpha val="80000"/>
                  </a:schemeClr>
                </a:solidFill>
                <a:latin typeface="Arial" panose="020B0604020202020204" pitchFamily="34" charset="0"/>
                <a:cs typeface="Arial" panose="020B0604020202020204" pitchFamily="34" charset="0"/>
              </a:rPr>
              <a:t>However, T</a:t>
            </a:r>
            <a:r>
              <a:rPr lang="en-US" sz="1400" dirty="0">
                <a:solidFill>
                  <a:schemeClr val="tx1">
                    <a:alpha val="80000"/>
                  </a:schemeClr>
                </a:solidFill>
                <a:latin typeface="Arial" panose="020B0604020202020204" pitchFamily="34" charset="0"/>
                <a:cs typeface="Arial" panose="020B0604020202020204" pitchFamily="34" charset="0"/>
              </a:rPr>
              <a:t>he Association of British Clinical Diabetologists (ABCD) argues that clinicians reported an increase of workload related to data analysis (ABCD, 2022).</a:t>
            </a:r>
          </a:p>
          <a:p>
            <a:endParaRPr lang="en-GB" sz="1400" dirty="0">
              <a:solidFill>
                <a:schemeClr val="tx1">
                  <a:alpha val="80000"/>
                </a:schemeClr>
              </a:solidFill>
            </a:endParaRPr>
          </a:p>
          <a:p>
            <a:endParaRPr lang="en-US" sz="1400" dirty="0">
              <a:solidFill>
                <a:schemeClr val="tx1">
                  <a:alpha val="80000"/>
                </a:schemeClr>
              </a:solidFill>
            </a:endParaRPr>
          </a:p>
          <a:p>
            <a:endParaRPr lang="en-US" sz="1400" dirty="0">
              <a:solidFill>
                <a:schemeClr val="tx1">
                  <a:alpha val="80000"/>
                </a:schemeClr>
              </a:solidFill>
            </a:endParaRPr>
          </a:p>
        </p:txBody>
      </p:sp>
      <p:pic>
        <p:nvPicPr>
          <p:cNvPr id="4" name="Picture 3">
            <a:extLst>
              <a:ext uri="{FF2B5EF4-FFF2-40B4-BE49-F238E27FC236}">
                <a16:creationId xmlns:a16="http://schemas.microsoft.com/office/drawing/2014/main" id="{83C05FBF-9159-034C-AF43-41A849E5D042}"/>
              </a:ext>
            </a:extLst>
          </p:cNvPr>
          <p:cNvPicPr>
            <a:picLocks noChangeAspect="1"/>
          </p:cNvPicPr>
          <p:nvPr/>
        </p:nvPicPr>
        <p:blipFill>
          <a:blip r:embed="rId2"/>
          <a:srcRect l="29302" r="14447" b="-2"/>
          <a:stretch>
            <a:fillRect/>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3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2"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693609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7F473-C8A4-5E4F-8469-25774195D7C4}"/>
              </a:ext>
            </a:extLst>
          </p:cNvPr>
          <p:cNvSpPr>
            <a:spLocks noGrp="1"/>
          </p:cNvSpPr>
          <p:nvPr>
            <p:ph type="title"/>
          </p:nvPr>
        </p:nvSpPr>
        <p:spPr>
          <a:xfrm>
            <a:off x="838200" y="365125"/>
            <a:ext cx="10515600" cy="1306443"/>
          </a:xfrm>
        </p:spPr>
        <p:txBody>
          <a:bodyPr>
            <a:normAutofit/>
          </a:bodyPr>
          <a:lstStyle/>
          <a:p>
            <a:r>
              <a:rPr lang="en-US" sz="4000"/>
              <a:t>Patient and user experience</a:t>
            </a:r>
          </a:p>
        </p:txBody>
      </p:sp>
      <p:pic>
        <p:nvPicPr>
          <p:cNvPr id="37" name="Picture 36">
            <a:extLst>
              <a:ext uri="{FF2B5EF4-FFF2-40B4-BE49-F238E27FC236}">
                <a16:creationId xmlns:a16="http://schemas.microsoft.com/office/drawing/2014/main" id="{5BA6012F-9E74-9C2F-5262-EED0251DE589}"/>
              </a:ext>
            </a:extLst>
          </p:cNvPr>
          <p:cNvPicPr>
            <a:picLocks noChangeAspect="1"/>
          </p:cNvPicPr>
          <p:nvPr/>
        </p:nvPicPr>
        <p:blipFill>
          <a:blip r:embed="rId2"/>
          <a:srcRect l="31657" r="14259" b="-2"/>
          <a:stretch>
            <a:fillRect/>
          </a:stretch>
        </p:blipFill>
        <p:spPr>
          <a:xfrm>
            <a:off x="7989293" y="1904282"/>
            <a:ext cx="3423093" cy="4224808"/>
          </a:xfrm>
          <a:prstGeom prst="rect">
            <a:avLst/>
          </a:prstGeom>
        </p:spPr>
      </p:pic>
      <p:graphicFrame>
        <p:nvGraphicFramePr>
          <p:cNvPr id="36" name="Content Placeholder 2">
            <a:extLst>
              <a:ext uri="{FF2B5EF4-FFF2-40B4-BE49-F238E27FC236}">
                <a16:creationId xmlns:a16="http://schemas.microsoft.com/office/drawing/2014/main" id="{AABD1148-F34F-3112-019E-26E32A893C0B}"/>
              </a:ext>
            </a:extLst>
          </p:cNvPr>
          <p:cNvGraphicFramePr>
            <a:graphicFrameLocks noGrp="1"/>
          </p:cNvGraphicFramePr>
          <p:nvPr>
            <p:ph idx="1"/>
            <p:extLst>
              <p:ext uri="{D42A27DB-BD31-4B8C-83A1-F6EECF244321}">
                <p14:modId xmlns:p14="http://schemas.microsoft.com/office/powerpoint/2010/main" val="1318482275"/>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9810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B9B942-B740-AE44-BF46-3E08980F44B9}"/>
              </a:ext>
            </a:extLst>
          </p:cNvPr>
          <p:cNvSpPr>
            <a:spLocks noGrp="1"/>
          </p:cNvSpPr>
          <p:nvPr>
            <p:ph type="title"/>
          </p:nvPr>
        </p:nvSpPr>
        <p:spPr>
          <a:xfrm>
            <a:off x="803776" y="1336390"/>
            <a:ext cx="6190412" cy="1182927"/>
          </a:xfrm>
        </p:spPr>
        <p:txBody>
          <a:bodyPr anchor="b">
            <a:normAutofit/>
          </a:bodyPr>
          <a:lstStyle/>
          <a:p>
            <a:r>
              <a:rPr lang="en-US" sz="3900"/>
              <a:t>Patient and user experience</a:t>
            </a:r>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AC8072-6290-6C43-A425-2478C0D31280}"/>
              </a:ext>
            </a:extLst>
          </p:cNvPr>
          <p:cNvSpPr>
            <a:spLocks noGrp="1"/>
          </p:cNvSpPr>
          <p:nvPr>
            <p:ph idx="1"/>
          </p:nvPr>
        </p:nvSpPr>
        <p:spPr>
          <a:xfrm>
            <a:off x="803776" y="2829330"/>
            <a:ext cx="6190412" cy="3344459"/>
          </a:xfrm>
        </p:spPr>
        <p:txBody>
          <a:bodyPr anchor="t">
            <a:normAutofit/>
          </a:bodyPr>
          <a:lstStyle/>
          <a:p>
            <a:pPr>
              <a:lnSpc>
                <a:spcPct val="150000"/>
              </a:lnSpc>
            </a:pPr>
            <a:r>
              <a:rPr lang="en-US" sz="2000" dirty="0">
                <a:solidFill>
                  <a:schemeClr val="tx1">
                    <a:alpha val="80000"/>
                  </a:schemeClr>
                </a:solidFill>
                <a:latin typeface="Arial" panose="020B0604020202020204" pitchFamily="34" charset="0"/>
                <a:cs typeface="Arial" panose="020B0604020202020204" pitchFamily="34" charset="0"/>
              </a:rPr>
              <a:t>According to (NICE, 2017) user trust may be impacted by reports of sticky dermatitis, and </a:t>
            </a:r>
            <a:r>
              <a:rPr lang="en-US" sz="2000" dirty="0" err="1">
                <a:solidFill>
                  <a:schemeClr val="tx1">
                    <a:alpha val="80000"/>
                  </a:schemeClr>
                </a:solidFill>
                <a:latin typeface="Arial" panose="020B0604020202020204" pitchFamily="34" charset="0"/>
                <a:cs typeface="Arial" panose="020B0604020202020204" pitchFamily="34" charset="0"/>
              </a:rPr>
              <a:t>intermitten</a:t>
            </a:r>
            <a:r>
              <a:rPr lang="en-US" sz="2000" dirty="0">
                <a:solidFill>
                  <a:schemeClr val="tx1">
                    <a:alpha val="80000"/>
                  </a:schemeClr>
                </a:solidFill>
                <a:latin typeface="Arial" panose="020B0604020202020204" pitchFamily="34" charset="0"/>
                <a:cs typeface="Arial" panose="020B0604020202020204" pitchFamily="34" charset="0"/>
              </a:rPr>
              <a:t> sensor inaccuracy. This is because patients using lotions or sprays underneath sensors may cause the results to be distorted, according to an MHRA medical device alert.</a:t>
            </a:r>
          </a:p>
        </p:txBody>
      </p:sp>
      <p:pic>
        <p:nvPicPr>
          <p:cNvPr id="4" name="Picture 2" descr="What FreeStyle Libre means for your child">
            <a:extLst>
              <a:ext uri="{FF2B5EF4-FFF2-40B4-BE49-F238E27FC236}">
                <a16:creationId xmlns:a16="http://schemas.microsoft.com/office/drawing/2014/main" id="{0A509414-4D70-6840-AF09-09E1A97EFC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024" r="23475" b="-2"/>
          <a:stretch>
            <a:fillRect/>
          </a:stretch>
        </p:blipFill>
        <p:spPr bwMode="auto">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Lst>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9BDA6910-2B60-BE4C-AA86-F10B36540BCA}"/>
              </a:ext>
            </a:extLst>
          </p:cNvPr>
          <p:cNvSpPr txBox="1"/>
          <p:nvPr/>
        </p:nvSpPr>
        <p:spPr>
          <a:xfrm>
            <a:off x="9401175" y="6173789"/>
            <a:ext cx="2770188"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(Freestyle Libre 2025).</a:t>
            </a:r>
            <a:endParaRPr lang="en-US" dirty="0"/>
          </a:p>
        </p:txBody>
      </p:sp>
    </p:spTree>
    <p:extLst>
      <p:ext uri="{BB962C8B-B14F-4D97-AF65-F5344CB8AC3E}">
        <p14:creationId xmlns:p14="http://schemas.microsoft.com/office/powerpoint/2010/main" val="400902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29930-0463-B14C-B9CF-8DDA7811FACA}"/>
              </a:ext>
            </a:extLst>
          </p:cNvPr>
          <p:cNvSpPr>
            <a:spLocks noGrp="1"/>
          </p:cNvSpPr>
          <p:nvPr>
            <p:ph type="title"/>
          </p:nvPr>
        </p:nvSpPr>
        <p:spPr>
          <a:xfrm>
            <a:off x="838200" y="1336390"/>
            <a:ext cx="6155988" cy="1182927"/>
          </a:xfrm>
        </p:spPr>
        <p:txBody>
          <a:bodyPr anchor="b">
            <a:normAutofit/>
          </a:bodyPr>
          <a:lstStyle/>
          <a:p>
            <a:r>
              <a:rPr lang="en-US" sz="3900"/>
              <a:t>Patient and user experience</a:t>
            </a:r>
          </a:p>
        </p:txBody>
      </p:sp>
      <p:cxnSp>
        <p:nvCxnSpPr>
          <p:cNvPr id="31" name="Straight Connector 3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F06A7100-83BC-E24B-BC27-5939A7B0E8C0}"/>
              </a:ext>
            </a:extLst>
          </p:cNvPr>
          <p:cNvSpPr>
            <a:spLocks noGrp="1"/>
          </p:cNvSpPr>
          <p:nvPr>
            <p:ph idx="1"/>
          </p:nvPr>
        </p:nvSpPr>
        <p:spPr>
          <a:xfrm>
            <a:off x="803776" y="2829330"/>
            <a:ext cx="6190412" cy="3344459"/>
          </a:xfrm>
        </p:spPr>
        <p:txBody>
          <a:bodyPr anchor="t">
            <a:normAutofit/>
          </a:bodyPr>
          <a:lstStyle/>
          <a:p>
            <a:r>
              <a:rPr lang="en-US" sz="2000" dirty="0">
                <a:solidFill>
                  <a:schemeClr val="tx1">
                    <a:alpha val="80000"/>
                  </a:schemeClr>
                </a:solidFill>
                <a:latin typeface="Arial" panose="020B0604020202020204" pitchFamily="34" charset="0"/>
                <a:cs typeface="Arial" panose="020B0604020202020204" pitchFamily="34" charset="0"/>
              </a:rPr>
              <a:t>Drug Delivery Business, (2024) suggests that although GDPR compliance is stated, third-party analytics may present risks. Although, FSL is transforming quality of life for many, for the greatest advantages and to </a:t>
            </a:r>
            <a:r>
              <a:rPr lang="en-US" sz="2000" dirty="0" err="1">
                <a:solidFill>
                  <a:schemeClr val="tx1">
                    <a:alpha val="80000"/>
                  </a:schemeClr>
                </a:solidFill>
                <a:latin typeface="Arial" panose="020B0604020202020204" pitchFamily="34" charset="0"/>
                <a:cs typeface="Arial" panose="020B0604020202020204" pitchFamily="34" charset="0"/>
              </a:rPr>
              <a:t>minimise</a:t>
            </a:r>
            <a:r>
              <a:rPr lang="en-US" sz="2000" dirty="0">
                <a:solidFill>
                  <a:schemeClr val="tx1">
                    <a:alpha val="80000"/>
                  </a:schemeClr>
                </a:solidFill>
                <a:latin typeface="Arial" panose="020B0604020202020204" pitchFamily="34" charset="0"/>
                <a:cs typeface="Arial" panose="020B0604020202020204" pitchFamily="34" charset="0"/>
              </a:rPr>
              <a:t> inequities, equitable access, assistance for digital literacy, and privacy protections are all essential to preserve patient trust. Finally, storage, access, and exchange must also be transparent (Data Protection Act, 2018).</a:t>
            </a:r>
          </a:p>
        </p:txBody>
      </p:sp>
      <p:pic>
        <p:nvPicPr>
          <p:cNvPr id="11" name="Picture 4" descr="Capsules and pills inside a glass bowl">
            <a:extLst>
              <a:ext uri="{FF2B5EF4-FFF2-40B4-BE49-F238E27FC236}">
                <a16:creationId xmlns:a16="http://schemas.microsoft.com/office/drawing/2014/main" id="{53DBCCAC-5158-1DB5-75FA-91BEADF01289}"/>
              </a:ext>
            </a:extLst>
          </p:cNvPr>
          <p:cNvPicPr>
            <a:picLocks noChangeAspect="1"/>
          </p:cNvPicPr>
          <p:nvPr/>
        </p:nvPicPr>
        <p:blipFill>
          <a:blip r:embed="rId2"/>
          <a:srcRect r="41756" b="-1"/>
          <a:stretch>
            <a:fillRect/>
          </a:stretch>
        </p:blipFill>
        <p:spPr>
          <a:xfrm>
            <a:off x="7572653" y="1470449"/>
            <a:ext cx="3548404" cy="4569276"/>
          </a:xfrm>
          <a:prstGeom prst="rect">
            <a:avLst/>
          </a:prstGeom>
        </p:spPr>
      </p:pic>
      <p:sp>
        <p:nvSpPr>
          <p:cNvPr id="3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193503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4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E975940-037C-0340-89C4-8B8FAB11A758}"/>
              </a:ext>
            </a:extLst>
          </p:cNvPr>
          <p:cNvSpPr>
            <a:spLocks noGrp="1"/>
          </p:cNvSpPr>
          <p:nvPr>
            <p:ph type="title"/>
          </p:nvPr>
        </p:nvSpPr>
        <p:spPr>
          <a:xfrm>
            <a:off x="838200" y="365125"/>
            <a:ext cx="5393361" cy="1325563"/>
          </a:xfrm>
        </p:spPr>
        <p:txBody>
          <a:bodyPr>
            <a:normAutofit/>
          </a:bodyPr>
          <a:lstStyle/>
          <a:p>
            <a:r>
              <a:rPr lang="en-US"/>
              <a:t>Conclusion</a:t>
            </a:r>
          </a:p>
        </p:txBody>
      </p:sp>
      <p:sp>
        <p:nvSpPr>
          <p:cNvPr id="59" name="Freeform: Shape 4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7C329F2-95B1-5743-BEFA-C69988A821C0}"/>
              </a:ext>
            </a:extLst>
          </p:cNvPr>
          <p:cNvSpPr>
            <a:spLocks noGrp="1"/>
          </p:cNvSpPr>
          <p:nvPr>
            <p:ph idx="1"/>
          </p:nvPr>
        </p:nvSpPr>
        <p:spPr>
          <a:xfrm>
            <a:off x="838200" y="1825625"/>
            <a:ext cx="5393361" cy="4351338"/>
          </a:xfrm>
        </p:spPr>
        <p:txBody>
          <a:bodyPr>
            <a:normAutofit/>
          </a:bodyPr>
          <a:lstStyle/>
          <a:p>
            <a:r>
              <a:rPr lang="en-US" sz="1500">
                <a:latin typeface="Arial" panose="020B0604020202020204" pitchFamily="34" charset="0"/>
                <a:cs typeface="Arial" panose="020B0604020202020204" pitchFamily="34" charset="0"/>
              </a:rPr>
              <a:t>In conclusion FSL is a </a:t>
            </a:r>
            <a:r>
              <a:rPr lang="en-US" sz="1500" err="1">
                <a:latin typeface="Arial" panose="020B0604020202020204" pitchFamily="34" charset="0"/>
                <a:cs typeface="Arial" panose="020B0604020202020204" pitchFamily="34" charset="0"/>
              </a:rPr>
              <a:t>revolutional</a:t>
            </a:r>
            <a:r>
              <a:rPr lang="en-US" sz="1500">
                <a:latin typeface="Arial" panose="020B0604020202020204" pitchFamily="34" charset="0"/>
                <a:cs typeface="Arial" panose="020B0604020202020204" pitchFamily="34" charset="0"/>
              </a:rPr>
              <a:t> development for the treatment of diabetes in the United Kingdom. It allows for rapid, informed, and patient-centered care, especially for Type 1 diabetes.</a:t>
            </a:r>
          </a:p>
          <a:p>
            <a:r>
              <a:rPr lang="en-US" sz="1500">
                <a:latin typeface="Arial" panose="020B0604020202020204" pitchFamily="34" charset="0"/>
                <a:cs typeface="Arial" panose="020B0604020202020204" pitchFamily="34" charset="0"/>
              </a:rPr>
              <a:t>There is better control of blood sugar levels, reduced acute episodes and improved quality of life (UK studies &amp; audits).</a:t>
            </a:r>
          </a:p>
          <a:p>
            <a:r>
              <a:rPr lang="en-US" sz="1500">
                <a:latin typeface="Arial" panose="020B0604020202020204" pitchFamily="34" charset="0"/>
                <a:cs typeface="Arial" panose="020B0604020202020204" pitchFamily="34" charset="0"/>
              </a:rPr>
              <a:t>The obstacles with FSL are data overflow and problems with technical dependability. Additionally, an increase in the workload for clinicians and unequal benefits because of regional, technical, and socioeconomic limitations. </a:t>
            </a:r>
          </a:p>
          <a:p>
            <a:r>
              <a:rPr lang="en-US" sz="1500">
                <a:latin typeface="Arial" panose="020B0604020202020204" pitchFamily="34" charset="0"/>
                <a:cs typeface="Arial" panose="020B0604020202020204" pitchFamily="34" charset="0"/>
              </a:rPr>
              <a:t>In the viewpoint of the patient, FSL reduces the stress of monitoring, encourages independence and self-management (Weisman, 2022).</a:t>
            </a:r>
          </a:p>
          <a:p>
            <a:r>
              <a:rPr lang="en-US" sz="1500">
                <a:latin typeface="Arial" panose="020B0604020202020204" pitchFamily="34" charset="0"/>
                <a:cs typeface="Arial" panose="020B0604020202020204" pitchFamily="34" charset="0"/>
              </a:rPr>
              <a:t>The Freestyle Libre (FSL) system can greatly improve healthcare delivery with careful planning, equitable NHS financing, and patient-centered support.</a:t>
            </a:r>
            <a:endParaRPr lang="en-US" sz="1500"/>
          </a:p>
        </p:txBody>
      </p:sp>
      <p:sp>
        <p:nvSpPr>
          <p:cNvPr id="61" name="Oval 5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Stethoscope">
            <a:extLst>
              <a:ext uri="{FF2B5EF4-FFF2-40B4-BE49-F238E27FC236}">
                <a16:creationId xmlns:a16="http://schemas.microsoft.com/office/drawing/2014/main" id="{5905846D-D848-F79D-DC0F-308EC404B50E}"/>
              </a:ext>
            </a:extLst>
          </p:cNvPr>
          <p:cNvPicPr>
            <a:picLocks noChangeAspect="1"/>
          </p:cNvPicPr>
          <p:nvPr/>
        </p:nvPicPr>
        <p:blipFill>
          <a:blip r:embed="rId2"/>
          <a:srcRect l="26845" r="21318" b="-1"/>
          <a:stretch>
            <a:fillRect/>
          </a:stretch>
        </p:blipFill>
        <p:spPr>
          <a:xfrm>
            <a:off x="8278564" y="1176557"/>
            <a:ext cx="2998291"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3" name="Freeform: Shape 5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6" name="Straight Connector 5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8" name="Freeform: Shape 5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538985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279C3B3-AAD2-7441-B095-85EF0FDA9180}"/>
              </a:ext>
            </a:extLst>
          </p:cNvPr>
          <p:cNvSpPr>
            <a:spLocks noGrp="1"/>
          </p:cNvSpPr>
          <p:nvPr>
            <p:ph type="title"/>
          </p:nvPr>
        </p:nvSpPr>
        <p:spPr>
          <a:xfrm>
            <a:off x="838200" y="365125"/>
            <a:ext cx="5393361" cy="1325563"/>
          </a:xfrm>
        </p:spPr>
        <p:txBody>
          <a:bodyPr>
            <a:normAutofit/>
          </a:bodyPr>
          <a:lstStyle/>
          <a:p>
            <a:r>
              <a:rPr lang="en-US"/>
              <a:t>Reccomendations</a:t>
            </a:r>
          </a:p>
        </p:txBody>
      </p:sp>
      <p:sp>
        <p:nvSpPr>
          <p:cNvPr id="50" name="Freeform: Shape 4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1B52E52-9B8C-7E4E-9E5A-B4B167F30A9B}"/>
              </a:ext>
            </a:extLst>
          </p:cNvPr>
          <p:cNvSpPr>
            <a:spLocks noGrp="1"/>
          </p:cNvSpPr>
          <p:nvPr>
            <p:ph idx="1"/>
          </p:nvPr>
        </p:nvSpPr>
        <p:spPr>
          <a:xfrm>
            <a:off x="838200" y="1825625"/>
            <a:ext cx="5393361" cy="4351338"/>
          </a:xfrm>
        </p:spPr>
        <p:txBody>
          <a:bodyPr>
            <a:normAutofit fontScale="77500" lnSpcReduction="20000"/>
          </a:bodyPr>
          <a:lstStyle/>
          <a:p>
            <a:pPr>
              <a:lnSpc>
                <a:spcPct val="150000"/>
              </a:lnSpc>
            </a:pPr>
            <a:r>
              <a:rPr lang="en-US" sz="1300" dirty="0">
                <a:latin typeface="Arial" panose="020B0604020202020204" pitchFamily="34" charset="0"/>
                <a:cs typeface="Arial" panose="020B0604020202020204" pitchFamily="34" charset="0"/>
              </a:rPr>
              <a:t>Increase the number of Type 2 diabetes patients eligible for the FSL on the NHS to reduce inequalities.</a:t>
            </a:r>
          </a:p>
          <a:p>
            <a:pPr>
              <a:lnSpc>
                <a:spcPct val="150000"/>
              </a:lnSpc>
            </a:pPr>
            <a:r>
              <a:rPr lang="en-US" sz="1300" dirty="0">
                <a:latin typeface="Arial" panose="020B0604020202020204" pitchFamily="34" charset="0"/>
                <a:cs typeface="Arial" panose="020B0604020202020204" pitchFamily="34" charset="0"/>
              </a:rPr>
              <a:t>Provide socioeconomically disadvantaged groups like ethnic minorities with fair access by boosting interpretation and adherence training for patients and practitioners and use gadgets, applications, or digital literacy initiatives to promote digital inclusion. This can be done by having support workshops and working in collaboration with schools and community settings.</a:t>
            </a:r>
          </a:p>
          <a:p>
            <a:pPr>
              <a:lnSpc>
                <a:spcPct val="150000"/>
              </a:lnSpc>
            </a:pPr>
            <a:r>
              <a:rPr lang="en-US" sz="1300" dirty="0">
                <a:latin typeface="Arial" panose="020B0604020202020204" pitchFamily="34" charset="0"/>
                <a:cs typeface="Arial" panose="020B0604020202020204" pitchFamily="34" charset="0"/>
              </a:rPr>
              <a:t>Investments in training, fair access, and increased device dependability. as well as sustainable use which requires striking a balance between "data overload”, staff burnout and clinical benefit </a:t>
            </a:r>
          </a:p>
          <a:p>
            <a:pPr>
              <a:lnSpc>
                <a:spcPct val="150000"/>
              </a:lnSpc>
            </a:pPr>
            <a:r>
              <a:rPr lang="en-US" sz="1300" dirty="0">
                <a:latin typeface="Arial" panose="020B0604020202020204" pitchFamily="34" charset="0"/>
                <a:cs typeface="Arial" panose="020B0604020202020204" pitchFamily="34" charset="0"/>
              </a:rPr>
              <a:t>Monitor long-term results using national audits and research.</a:t>
            </a:r>
          </a:p>
          <a:p>
            <a:pPr>
              <a:lnSpc>
                <a:spcPct val="150000"/>
              </a:lnSpc>
            </a:pPr>
            <a:r>
              <a:rPr lang="en-US" sz="1300" dirty="0">
                <a:latin typeface="Arial" panose="020B0604020202020204" pitchFamily="34" charset="0"/>
                <a:cs typeface="Arial" panose="020B0604020202020204" pitchFamily="34" charset="0"/>
              </a:rPr>
              <a:t>Allergy testing for skin sensitivity to ensure the patch gives accurate data and is user friendly.</a:t>
            </a:r>
          </a:p>
          <a:p>
            <a:pPr>
              <a:lnSpc>
                <a:spcPct val="150000"/>
              </a:lnSpc>
            </a:pPr>
            <a:r>
              <a:rPr lang="en-US" sz="1300" dirty="0">
                <a:latin typeface="Arial" panose="020B0604020202020204" pitchFamily="34" charset="0"/>
                <a:cs typeface="Arial" panose="020B0604020202020204" pitchFamily="34" charset="0"/>
              </a:rPr>
              <a:t>Give top priority, open governance and adherence to the UK GDPR (2018) and Data Protection Act (2018). </a:t>
            </a:r>
          </a:p>
          <a:p>
            <a:pPr>
              <a:lnSpc>
                <a:spcPct val="150000"/>
              </a:lnSpc>
            </a:pPr>
            <a:r>
              <a:rPr lang="en-US" sz="1300" dirty="0">
                <a:latin typeface="Arial" panose="020B0604020202020204" pitchFamily="34" charset="0"/>
                <a:cs typeface="Arial" panose="020B0604020202020204" pitchFamily="34" charset="0"/>
              </a:rPr>
              <a:t>In conclusion, although FSL is not a cure, however, proper application of FSL improves patient’s outcomes and the healthcare system.</a:t>
            </a: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US" sz="1300" dirty="0"/>
          </a:p>
        </p:txBody>
      </p:sp>
      <p:sp>
        <p:nvSpPr>
          <p:cNvPr id="52" name="Oval 5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977B148A-5F69-97D5-3DC9-144CF0839D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4" name="Freeform: Shape 5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6" name="Straight Connector 5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8" name="Freeform: Shape 5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54552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60FC3-C4E7-DB44-AF02-E4F468103BFE}"/>
              </a:ext>
            </a:extLst>
          </p:cNvPr>
          <p:cNvSpPr>
            <a:spLocks noGrp="1"/>
          </p:cNvSpPr>
          <p:nvPr>
            <p:ph type="title"/>
          </p:nvPr>
        </p:nvSpPr>
        <p:spPr>
          <a:xfrm>
            <a:off x="838200" y="1"/>
            <a:ext cx="10515600" cy="852615"/>
          </a:xfrm>
        </p:spPr>
        <p:txBody>
          <a:bodyPr/>
          <a:lstStyle/>
          <a:p>
            <a:r>
              <a:rPr lang="en-US" dirty="0"/>
              <a:t>References</a:t>
            </a:r>
          </a:p>
        </p:txBody>
      </p:sp>
      <p:sp>
        <p:nvSpPr>
          <p:cNvPr id="3" name="Content Placeholder 2">
            <a:extLst>
              <a:ext uri="{FF2B5EF4-FFF2-40B4-BE49-F238E27FC236}">
                <a16:creationId xmlns:a16="http://schemas.microsoft.com/office/drawing/2014/main" id="{21DDA841-7975-B042-8071-4EE8DCBEF3D9}"/>
              </a:ext>
            </a:extLst>
          </p:cNvPr>
          <p:cNvSpPr>
            <a:spLocks noGrp="1"/>
          </p:cNvSpPr>
          <p:nvPr>
            <p:ph idx="1"/>
          </p:nvPr>
        </p:nvSpPr>
        <p:spPr>
          <a:xfrm>
            <a:off x="838199" y="852616"/>
            <a:ext cx="10703011" cy="6005383"/>
          </a:xfrm>
        </p:spPr>
        <p:txBody>
          <a:bodyPr>
            <a:normAutofit fontScale="85000" lnSpcReduction="10000"/>
          </a:bodyPr>
          <a:lstStyle/>
          <a:p>
            <a:pPr marL="0" indent="0" algn="just">
              <a:lnSpc>
                <a:spcPct val="150000"/>
              </a:lnSpc>
              <a:buNone/>
            </a:pPr>
            <a:r>
              <a:rPr lang="en-GB" sz="1200" dirty="0">
                <a:latin typeface="Arial" panose="020B0604020202020204" pitchFamily="34" charset="0"/>
                <a:cs typeface="Arial" panose="020B0604020202020204" pitchFamily="34" charset="0"/>
              </a:rPr>
              <a:t>ABCD (2022). </a:t>
            </a:r>
            <a:r>
              <a:rPr lang="en-GB" sz="1200" i="1" dirty="0">
                <a:latin typeface="Arial" panose="020B0604020202020204" pitchFamily="34" charset="0"/>
                <a:cs typeface="Arial" panose="020B0604020202020204" pitchFamily="34" charset="0"/>
              </a:rPr>
              <a:t>ABCD Audit of </a:t>
            </a:r>
            <a:r>
              <a:rPr lang="en-GB" sz="1200" i="1" dirty="0" err="1">
                <a:latin typeface="Arial" panose="020B0604020202020204" pitchFamily="34" charset="0"/>
                <a:cs typeface="Arial" panose="020B0604020202020204" pitchFamily="34" charset="0"/>
              </a:rPr>
              <a:t>FreeStyle</a:t>
            </a:r>
            <a:r>
              <a:rPr lang="en-GB" sz="1200" i="1" dirty="0">
                <a:latin typeface="Arial" panose="020B0604020202020204" pitchFamily="34" charset="0"/>
                <a:cs typeface="Arial" panose="020B0604020202020204" pitchFamily="34" charset="0"/>
              </a:rPr>
              <a:t> Libre Use in the UK</a:t>
            </a:r>
            <a:r>
              <a:rPr lang="en-GB" sz="1200" dirty="0">
                <a:latin typeface="Arial" panose="020B0604020202020204" pitchFamily="34" charset="0"/>
                <a:cs typeface="Arial" panose="020B0604020202020204" pitchFamily="34" charset="0"/>
              </a:rPr>
              <a:t>. Association of British Clinical Diabetologists.</a:t>
            </a:r>
          </a:p>
          <a:p>
            <a:pPr marL="0" indent="0" algn="just">
              <a:lnSpc>
                <a:spcPct val="150000"/>
              </a:lnSpc>
              <a:buNone/>
            </a:pPr>
            <a:r>
              <a:rPr lang="en-GB" sz="1200" dirty="0">
                <a:latin typeface="Arial" panose="020B0604020202020204" pitchFamily="34" charset="0"/>
                <a:cs typeface="Arial" panose="020B0604020202020204" pitchFamily="34" charset="0"/>
              </a:rPr>
              <a:t>Freestyle Libre (2025)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for every person with diabetes Available at: </a:t>
            </a:r>
            <a:r>
              <a:rPr lang="en-GB" sz="1200" dirty="0">
                <a:latin typeface="Arial" panose="020B0604020202020204" pitchFamily="34" charset="0"/>
                <a:cs typeface="Arial" panose="020B0604020202020204" pitchFamily="34" charset="0"/>
                <a:hlinkClick r:id="rId2"/>
              </a:rPr>
              <a:t>https://www.freestyle.abbott/uk-en/discover/benefitsforme.html</a:t>
            </a:r>
            <a:r>
              <a:rPr lang="en-GB" sz="1200" dirty="0">
                <a:latin typeface="Arial" panose="020B0604020202020204" pitchFamily="34" charset="0"/>
                <a:cs typeface="Arial" panose="020B0604020202020204" pitchFamily="34" charset="0"/>
              </a:rPr>
              <a:t> (Accessed: 5 November 2025).</a:t>
            </a:r>
          </a:p>
          <a:p>
            <a:pPr marL="0" indent="0" algn="just">
              <a:lnSpc>
                <a:spcPct val="150000"/>
              </a:lnSpc>
              <a:buNone/>
            </a:pPr>
            <a:r>
              <a:rPr lang="en-GB" sz="1200" dirty="0">
                <a:latin typeface="Arial" panose="020B0604020202020204" pitchFamily="34" charset="0"/>
                <a:cs typeface="Arial" panose="020B0604020202020204" pitchFamily="34" charset="0"/>
              </a:rPr>
              <a:t>Abbott (2018) Abbot Laboratories privacy policy Available at: </a:t>
            </a:r>
            <a:r>
              <a:rPr lang="en-GB" sz="1200" dirty="0">
                <a:latin typeface="Arial" panose="020B0604020202020204" pitchFamily="34" charset="0"/>
                <a:cs typeface="Arial" panose="020B0604020202020204" pitchFamily="34" charset="0"/>
                <a:hlinkClick r:id="rId3"/>
              </a:rPr>
              <a:t>https://www.abbott.co.uk/privacy-policy.html</a:t>
            </a:r>
            <a:r>
              <a:rPr lang="en-GB" sz="1200" dirty="0">
                <a:latin typeface="Arial" panose="020B0604020202020204" pitchFamily="34" charset="0"/>
                <a:cs typeface="Arial" panose="020B0604020202020204" pitchFamily="34" charset="0"/>
              </a:rPr>
              <a:t> (Accessed 4 November 2025).</a:t>
            </a:r>
          </a:p>
          <a:p>
            <a:pPr marL="0" indent="0" algn="just">
              <a:lnSpc>
                <a:spcPct val="150000"/>
              </a:lnSpc>
              <a:buNone/>
            </a:pPr>
            <a:r>
              <a:rPr lang="en-GB" sz="1200" dirty="0">
                <a:latin typeface="Arial" panose="020B0604020202020204" pitchFamily="34" charset="0"/>
                <a:cs typeface="Arial" panose="020B0604020202020204" pitchFamily="34" charset="0"/>
              </a:rPr>
              <a:t>Abbott (2025)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Data controller responsibilities and GDPR compliance. Abbott.</a:t>
            </a:r>
          </a:p>
          <a:p>
            <a:pPr marL="0" indent="0" algn="just">
              <a:lnSpc>
                <a:spcPct val="150000"/>
              </a:lnSpc>
              <a:buNone/>
            </a:pPr>
            <a:r>
              <a:rPr lang="en-GB" sz="1200" dirty="0">
                <a:latin typeface="Arial" panose="020B0604020202020204" pitchFamily="34" charset="0"/>
                <a:cs typeface="Arial" panose="020B0604020202020204" pitchFamily="34" charset="0"/>
              </a:rPr>
              <a:t>Alva, S. (2022) ‘Post-market reliability and user trust in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sensors’, Journal of Diabetes Science and Technology, 16(2), pp. 301-309.</a:t>
            </a:r>
          </a:p>
          <a:p>
            <a:pPr marL="0" indent="0" algn="just">
              <a:lnSpc>
                <a:spcPct val="150000"/>
              </a:lnSpc>
              <a:buNone/>
            </a:pPr>
            <a:r>
              <a:rPr lang="en-GB" sz="1200" dirty="0">
                <a:latin typeface="Arial" panose="020B0604020202020204" pitchFamily="34" charset="0"/>
                <a:cs typeface="Arial" panose="020B0604020202020204" pitchFamily="34" charset="0"/>
              </a:rPr>
              <a:t>Al Hayek, A.A. and Al </a:t>
            </a:r>
            <a:r>
              <a:rPr lang="en-GB" sz="1200" dirty="0" err="1">
                <a:latin typeface="Arial" panose="020B0604020202020204" pitchFamily="34" charset="0"/>
                <a:cs typeface="Arial" panose="020B0604020202020204" pitchFamily="34" charset="0"/>
              </a:rPr>
              <a:t>Dawish</a:t>
            </a:r>
            <a:r>
              <a:rPr lang="en-GB" sz="1200" dirty="0">
                <a:latin typeface="Arial" panose="020B0604020202020204" pitchFamily="34" charset="0"/>
                <a:cs typeface="Arial" panose="020B0604020202020204" pitchFamily="34" charset="0"/>
              </a:rPr>
              <a:t>, M.A., (2020). Assessing diabetes distress and sleep quality in young adults with type 1 diabetes using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a prospective cohort study.</a:t>
            </a:r>
            <a:r>
              <a:rPr lang="en-GB" sz="1200" i="1" dirty="0">
                <a:latin typeface="Arial" panose="020B0604020202020204" pitchFamily="34" charset="0"/>
                <a:cs typeface="Arial" panose="020B0604020202020204" pitchFamily="34" charset="0"/>
              </a:rPr>
              <a:t> Diabetes Therapy</a:t>
            </a:r>
            <a:r>
              <a:rPr lang="en-GB" sz="1200" dirty="0">
                <a:latin typeface="Arial" panose="020B0604020202020204" pitchFamily="34" charset="0"/>
                <a:cs typeface="Arial" panose="020B0604020202020204" pitchFamily="34" charset="0"/>
              </a:rPr>
              <a:t>, 11(7), pp.1551-1562.</a:t>
            </a:r>
          </a:p>
          <a:p>
            <a:pPr marL="0" indent="0" algn="just">
              <a:lnSpc>
                <a:spcPct val="150000"/>
              </a:lnSpc>
              <a:buNone/>
            </a:pPr>
            <a:r>
              <a:rPr lang="en-GB" sz="1200" dirty="0" err="1">
                <a:latin typeface="Arial" panose="020B0604020202020204" pitchFamily="34" charset="0"/>
                <a:cs typeface="Arial" panose="020B0604020202020204" pitchFamily="34" charset="0"/>
              </a:rPr>
              <a:t>Blissett</a:t>
            </a:r>
            <a:r>
              <a:rPr lang="en-GB" sz="1200" dirty="0">
                <a:latin typeface="Arial" panose="020B0604020202020204" pitchFamily="34" charset="0"/>
                <a:cs typeface="Arial" panose="020B0604020202020204" pitchFamily="34" charset="0"/>
              </a:rPr>
              <a:t>, D., Jones, L. &amp; Smith, A. (2021) ‘Remote glucose monitoring during COVID-19 pandemic’, Diabetic Medicine, 38(8), pp. e14672.</a:t>
            </a:r>
          </a:p>
          <a:p>
            <a:pPr marL="0" indent="0" algn="just">
              <a:lnSpc>
                <a:spcPct val="150000"/>
              </a:lnSpc>
              <a:buNone/>
            </a:pPr>
            <a:r>
              <a:rPr lang="en-GB" sz="1200" dirty="0">
                <a:latin typeface="Arial" panose="020B0604020202020204" pitchFamily="34" charset="0"/>
                <a:cs typeface="Arial" panose="020B0604020202020204" pitchFamily="34" charset="0"/>
              </a:rPr>
              <a:t>Brough, H. (2023) ‘Digital exclusion and diabetes technology: equity challenges’, Journal of Diabetes Nursing, 27(2), pp. 34-42.</a:t>
            </a:r>
          </a:p>
          <a:p>
            <a:pPr marL="0" indent="0" algn="just">
              <a:lnSpc>
                <a:spcPct val="150000"/>
              </a:lnSpc>
              <a:buNone/>
            </a:pPr>
            <a:r>
              <a:rPr lang="en-GB" sz="1200" dirty="0" err="1">
                <a:latin typeface="Arial" panose="020B0604020202020204" pitchFamily="34" charset="0"/>
                <a:cs typeface="Arial" panose="020B0604020202020204" pitchFamily="34" charset="0"/>
              </a:rPr>
              <a:t>Cucinotta</a:t>
            </a:r>
            <a:r>
              <a:rPr lang="en-GB" sz="1200" dirty="0">
                <a:latin typeface="Arial" panose="020B0604020202020204" pitchFamily="34" charset="0"/>
                <a:cs typeface="Arial" panose="020B0604020202020204" pitchFamily="34" charset="0"/>
              </a:rPr>
              <a:t>, G., Tariq, Z., Sankar, A., Martin, F.L. &amp; </a:t>
            </a:r>
            <a:r>
              <a:rPr lang="en-GB" sz="1200" dirty="0" err="1">
                <a:latin typeface="Arial" panose="020B0604020202020204" pitchFamily="34" charset="0"/>
                <a:cs typeface="Arial" panose="020B0604020202020204" pitchFamily="34" charset="0"/>
              </a:rPr>
              <a:t>Nyangoma</a:t>
            </a:r>
            <a:r>
              <a:rPr lang="en-GB" sz="1200" dirty="0">
                <a:latin typeface="Arial" panose="020B0604020202020204" pitchFamily="34" charset="0"/>
                <a:cs typeface="Arial" panose="020B0604020202020204" pitchFamily="34" charset="0"/>
              </a:rPr>
              <a:t>, S. (2024) ‘The use of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improves glycaemic control and reduces hospital admissions in a socially deprived Northwest English population’, </a:t>
            </a:r>
            <a:r>
              <a:rPr lang="en-GB" sz="1200" i="1" dirty="0">
                <a:latin typeface="Arial" panose="020B0604020202020204" pitchFamily="34" charset="0"/>
                <a:cs typeface="Arial" panose="020B0604020202020204" pitchFamily="34" charset="0"/>
              </a:rPr>
              <a:t>Journal of Diabetes &amp; Metabolic Disorders</a:t>
            </a:r>
            <a:r>
              <a:rPr lang="en-GB" sz="1200" dirty="0">
                <a:latin typeface="Arial" panose="020B0604020202020204" pitchFamily="34" charset="0"/>
                <a:cs typeface="Arial" panose="020B0604020202020204" pitchFamily="34" charset="0"/>
              </a:rPr>
              <a:t>, 23(1), pp. 1293-1304.</a:t>
            </a:r>
          </a:p>
          <a:p>
            <a:pPr marL="0" indent="0" algn="just">
              <a:lnSpc>
                <a:spcPct val="150000"/>
              </a:lnSpc>
              <a:buNone/>
            </a:pPr>
            <a:r>
              <a:rPr lang="en-GB" sz="1200" dirty="0">
                <a:latin typeface="Arial" panose="020B0604020202020204" pitchFamily="34" charset="0"/>
                <a:cs typeface="Arial" panose="020B0604020202020204" pitchFamily="34" charset="0"/>
              </a:rPr>
              <a:t>Data Protection Act (2018) UK Legislation Available at: </a:t>
            </a:r>
            <a:r>
              <a:rPr lang="en-GB" sz="1200" dirty="0">
                <a:latin typeface="Arial" panose="020B0604020202020204" pitchFamily="34" charset="0"/>
                <a:cs typeface="Arial" panose="020B0604020202020204" pitchFamily="34" charset="0"/>
                <a:hlinkClick r:id="rId4"/>
              </a:rPr>
              <a:t>https://www.legislation.gov.uk/ukpga/2018/12/contents</a:t>
            </a:r>
            <a:r>
              <a:rPr lang="en-GB" sz="1200" dirty="0">
                <a:latin typeface="Arial" panose="020B0604020202020204" pitchFamily="34" charset="0"/>
                <a:cs typeface="Arial" panose="020B0604020202020204" pitchFamily="34" charset="0"/>
              </a:rPr>
              <a:t> (Accessed: 7 November 2025). </a:t>
            </a:r>
          </a:p>
          <a:p>
            <a:pPr marL="0" indent="0" algn="just">
              <a:lnSpc>
                <a:spcPct val="150000"/>
              </a:lnSpc>
              <a:buNone/>
            </a:pPr>
            <a:r>
              <a:rPr lang="en-GB" sz="1200" dirty="0">
                <a:latin typeface="Arial" panose="020B0604020202020204" pitchFamily="34" charset="0"/>
                <a:cs typeface="Arial" panose="020B0604020202020204" pitchFamily="34" charset="0"/>
              </a:rPr>
              <a:t>Diabetes Research and Clinical Practice (2019). Flash glucose monitoring: Impact on markers of glycaemic control and patient-reported outcomes in individuals with type 1 diabetes mellitus in the real-world setting Available at: </a:t>
            </a:r>
            <a:r>
              <a:rPr lang="en-GB" sz="1200" dirty="0">
                <a:latin typeface="Arial" panose="020B0604020202020204" pitchFamily="34" charset="0"/>
                <a:cs typeface="Arial" panose="020B0604020202020204" pitchFamily="34" charset="0"/>
                <a:hlinkClick r:id="rId5"/>
              </a:rPr>
              <a:t>https://www.sciencedirect.com/science/article/abs/pii/S0168822719311040</a:t>
            </a:r>
            <a:r>
              <a:rPr lang="en-GB" sz="1200" dirty="0">
                <a:latin typeface="Arial" panose="020B0604020202020204" pitchFamily="34" charset="0"/>
                <a:cs typeface="Arial" panose="020B0604020202020204" pitchFamily="34" charset="0"/>
              </a:rPr>
              <a:t>  (Accessed 7 November 2025).</a:t>
            </a:r>
          </a:p>
          <a:p>
            <a:pPr marL="0" indent="0" algn="just">
              <a:lnSpc>
                <a:spcPct val="150000"/>
              </a:lnSpc>
              <a:buNone/>
            </a:pPr>
            <a:r>
              <a:rPr lang="en-GB" sz="1200" dirty="0">
                <a:latin typeface="Arial" panose="020B0604020202020204" pitchFamily="34" charset="0"/>
                <a:cs typeface="Arial" panose="020B0604020202020204" pitchFamily="34" charset="0"/>
              </a:rPr>
              <a:t>Diabetes UK (2025). I do it on the go, 20 times a day Available at: </a:t>
            </a:r>
            <a:r>
              <a:rPr lang="en-GB" sz="1200" dirty="0">
                <a:latin typeface="Arial" panose="020B0604020202020204" pitchFamily="34" charset="0"/>
                <a:cs typeface="Arial" panose="020B0604020202020204" pitchFamily="34" charset="0"/>
                <a:hlinkClick r:id="rId6"/>
              </a:rPr>
              <a:t>https://www.diabetes.org.uk/living-with-diabetes/your-stories/type-1/living-with-the-freestylelibre-flash-glucose-monitoring-system</a:t>
            </a:r>
            <a:r>
              <a:rPr lang="en-GB" sz="1200" dirty="0">
                <a:latin typeface="Arial" panose="020B0604020202020204" pitchFamily="34" charset="0"/>
                <a:cs typeface="Arial" panose="020B0604020202020204" pitchFamily="34" charset="0"/>
              </a:rPr>
              <a:t> (Accessed: 6 November 2025).</a:t>
            </a:r>
          </a:p>
          <a:p>
            <a:pPr marL="0" indent="0" algn="just">
              <a:lnSpc>
                <a:spcPct val="150000"/>
              </a:lnSpc>
              <a:buNone/>
            </a:pPr>
            <a:r>
              <a:rPr lang="en-GB" sz="1200" dirty="0">
                <a:latin typeface="Arial" panose="020B0604020202020204" pitchFamily="34" charset="0"/>
                <a:cs typeface="Arial" panose="020B0604020202020204" pitchFamily="34" charset="0"/>
              </a:rPr>
              <a:t>Drug Delivery Business (2024) ‘GDPR compliance risks in health apps’. Drug Delivery Business Review, 12(2), pp. 10–15.</a:t>
            </a:r>
          </a:p>
          <a:p>
            <a:pPr marL="0" indent="0" algn="just">
              <a:lnSpc>
                <a:spcPct val="150000"/>
              </a:lnSpc>
              <a:buNone/>
            </a:pPr>
            <a:r>
              <a:rPr lang="en-GB" sz="1200" dirty="0" err="1">
                <a:latin typeface="Arial" panose="020B0604020202020204" pitchFamily="34" charset="0"/>
                <a:cs typeface="Arial" panose="020B0604020202020204" pitchFamily="34" charset="0"/>
              </a:rPr>
              <a:t>Gov.UK</a:t>
            </a:r>
            <a:r>
              <a:rPr lang="en-GB" sz="1200" dirty="0">
                <a:latin typeface="Arial" panose="020B0604020202020204" pitchFamily="34" charset="0"/>
                <a:cs typeface="Arial" panose="020B0604020202020204" pitchFamily="34" charset="0"/>
              </a:rPr>
              <a:t>. Data protection (2018). The UK's data protection legislation Available at: </a:t>
            </a:r>
            <a:r>
              <a:rPr lang="en-GB" sz="1200" dirty="0">
                <a:latin typeface="Arial" panose="020B0604020202020204" pitchFamily="34" charset="0"/>
                <a:cs typeface="Arial" panose="020B0604020202020204" pitchFamily="34" charset="0"/>
                <a:hlinkClick r:id="rId7"/>
              </a:rPr>
              <a:t>https://www.gov.uk/data-protection</a:t>
            </a:r>
            <a:r>
              <a:rPr lang="en-GB" sz="1200" dirty="0">
                <a:latin typeface="Arial" panose="020B0604020202020204" pitchFamily="34" charset="0"/>
                <a:cs typeface="Arial" panose="020B0604020202020204" pitchFamily="34" charset="0"/>
              </a:rPr>
              <a:t> (Accessed: 7 November 2025).</a:t>
            </a:r>
          </a:p>
          <a:p>
            <a:pPr marL="0" indent="0" algn="just">
              <a:lnSpc>
                <a:spcPct val="150000"/>
              </a:lnSpc>
              <a:buNone/>
            </a:pPr>
            <a:r>
              <a:rPr lang="en-GB" sz="1200" dirty="0">
                <a:latin typeface="Arial" panose="020B0604020202020204" pitchFamily="34" charset="0"/>
                <a:cs typeface="Arial" panose="020B0604020202020204" pitchFamily="34" charset="0"/>
              </a:rPr>
              <a:t>Heald, A., et al. (2022) ‘Impact of </a:t>
            </a:r>
            <a:r>
              <a:rPr lang="en-GB" sz="1200" dirty="0" err="1">
                <a:latin typeface="Arial" panose="020B0604020202020204" pitchFamily="34" charset="0"/>
                <a:cs typeface="Arial" panose="020B0604020202020204" pitchFamily="34" charset="0"/>
              </a:rPr>
              <a:t>FreeStyle</a:t>
            </a:r>
            <a:r>
              <a:rPr lang="en-GB" sz="1200" dirty="0">
                <a:latin typeface="Arial" panose="020B0604020202020204" pitchFamily="34" charset="0"/>
                <a:cs typeface="Arial" panose="020B0604020202020204" pitchFamily="34" charset="0"/>
              </a:rPr>
              <a:t> Libre on glycaemic management: Eastern Cheshire study’, Diabetic Medicine, 39(5), pp. e14789.</a:t>
            </a:r>
          </a:p>
        </p:txBody>
      </p:sp>
    </p:spTree>
    <p:extLst>
      <p:ext uri="{BB962C8B-B14F-4D97-AF65-F5344CB8AC3E}">
        <p14:creationId xmlns:p14="http://schemas.microsoft.com/office/powerpoint/2010/main" val="2830438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77DEB-4C66-9843-B751-DFDD1148E324}"/>
              </a:ext>
            </a:extLst>
          </p:cNvPr>
          <p:cNvSpPr>
            <a:spLocks noGrp="1"/>
          </p:cNvSpPr>
          <p:nvPr>
            <p:ph type="title"/>
          </p:nvPr>
        </p:nvSpPr>
        <p:spPr>
          <a:xfrm>
            <a:off x="914400" y="2"/>
            <a:ext cx="10439400" cy="864972"/>
          </a:xfrm>
        </p:spPr>
        <p:txBody>
          <a:bodyPr/>
          <a:lstStyle/>
          <a:p>
            <a:r>
              <a:rPr lang="en-US"/>
              <a:t>References</a:t>
            </a:r>
            <a:endParaRPr lang="en-US" dirty="0"/>
          </a:p>
        </p:txBody>
      </p:sp>
      <p:sp>
        <p:nvSpPr>
          <p:cNvPr id="3" name="Content Placeholder 2">
            <a:extLst>
              <a:ext uri="{FF2B5EF4-FFF2-40B4-BE49-F238E27FC236}">
                <a16:creationId xmlns:a16="http://schemas.microsoft.com/office/drawing/2014/main" id="{8350B280-7EA7-1149-927F-A64053669DD5}"/>
              </a:ext>
            </a:extLst>
          </p:cNvPr>
          <p:cNvSpPr>
            <a:spLocks noGrp="1"/>
          </p:cNvSpPr>
          <p:nvPr>
            <p:ph idx="1"/>
          </p:nvPr>
        </p:nvSpPr>
        <p:spPr>
          <a:xfrm>
            <a:off x="729049" y="864974"/>
            <a:ext cx="11022227" cy="5993026"/>
          </a:xfrm>
        </p:spPr>
        <p:txBody>
          <a:bodyPr>
            <a:normAutofit fontScale="32500" lnSpcReduction="20000"/>
          </a:bodyPr>
          <a:lstStyle/>
          <a:p>
            <a:pPr marL="0" indent="0" algn="just">
              <a:lnSpc>
                <a:spcPct val="170000"/>
              </a:lnSpc>
              <a:buNone/>
            </a:pPr>
            <a:r>
              <a:rPr lang="en-US" sz="3700" dirty="0">
                <a:latin typeface="Arial" panose="020B0604020202020204" pitchFamily="34" charset="0"/>
                <a:cs typeface="Arial" panose="020B0604020202020204" pitchFamily="34" charset="0"/>
              </a:rPr>
              <a:t>Health Economics Review (2024). Budget impact analysis of continuous glucose monitoring in individuals with type 2 diabetes on insulin treatment in England Available at:  </a:t>
            </a:r>
            <a:r>
              <a:rPr lang="en-US" sz="3700" dirty="0">
                <a:latin typeface="Arial" panose="020B0604020202020204" pitchFamily="34" charset="0"/>
                <a:cs typeface="Arial" panose="020B0604020202020204" pitchFamily="34" charset="0"/>
                <a:hlinkClick r:id="rId2"/>
              </a:rPr>
              <a:t>https://doi.org/10.1186/s13561-024-00505-7</a:t>
            </a:r>
            <a:r>
              <a:rPr lang="en-US" sz="3700" dirty="0">
                <a:latin typeface="Arial" panose="020B0604020202020204" pitchFamily="34" charset="0"/>
                <a:cs typeface="Arial" panose="020B0604020202020204" pitchFamily="34" charset="0"/>
              </a:rPr>
              <a:t>  (Accessed: 7 November 2025).</a:t>
            </a:r>
          </a:p>
          <a:p>
            <a:pPr marL="0" indent="0" algn="just">
              <a:lnSpc>
                <a:spcPct val="170000"/>
              </a:lnSpc>
              <a:buNone/>
            </a:pPr>
            <a:r>
              <a:rPr lang="en-US" sz="3700" dirty="0">
                <a:latin typeface="Arial" panose="020B0604020202020204" pitchFamily="34" charset="0"/>
                <a:cs typeface="Arial" panose="020B0604020202020204" pitchFamily="34" charset="0"/>
              </a:rPr>
              <a:t>Molfetta, F., Rossi, P. &amp; Williams, J. (2025) </a:t>
            </a:r>
            <a:r>
              <a:rPr lang="en-US" sz="3700" i="1" dirty="0">
                <a:latin typeface="Arial" panose="020B0604020202020204" pitchFamily="34" charset="0"/>
                <a:cs typeface="Arial" panose="020B0604020202020204" pitchFamily="34" charset="0"/>
              </a:rPr>
              <a:t>‘Flash glucose monitoring for T1 and T2 diabetes: Clinical and economic benefits’</a:t>
            </a:r>
            <a:r>
              <a:rPr lang="en-US" sz="3700" dirty="0">
                <a:latin typeface="Arial" panose="020B0604020202020204" pitchFamily="34" charset="0"/>
                <a:cs typeface="Arial" panose="020B0604020202020204" pitchFamily="34" charset="0"/>
              </a:rPr>
              <a:t>, Journal of Diabetes Research, 2025, pp. 1-12. </a:t>
            </a:r>
          </a:p>
          <a:p>
            <a:pPr marL="0" indent="0" algn="just">
              <a:lnSpc>
                <a:spcPct val="170000"/>
              </a:lnSpc>
              <a:buNone/>
            </a:pPr>
            <a:r>
              <a:rPr lang="en-GB" sz="4000" dirty="0">
                <a:latin typeface="Arial" panose="020B0604020202020204" pitchFamily="34" charset="0"/>
                <a:cs typeface="Arial" panose="020B0604020202020204" pitchFamily="34" charset="0"/>
              </a:rPr>
              <a:t>NHS Hertfordshire and West Essex (2025). </a:t>
            </a:r>
            <a:r>
              <a:rPr lang="en-GB" sz="4000" i="1" dirty="0">
                <a:latin typeface="Arial" panose="020B0604020202020204" pitchFamily="34" charset="0"/>
                <a:cs typeface="Arial" panose="020B0604020202020204" pitchFamily="34" charset="0"/>
              </a:rPr>
              <a:t>Continuous Glucose Monitoring for Adults aged 19 and over </a:t>
            </a:r>
            <a:r>
              <a:rPr lang="en-GB" sz="4000" dirty="0">
                <a:latin typeface="Arial" panose="020B0604020202020204" pitchFamily="34" charset="0"/>
                <a:cs typeface="Arial" panose="020B0604020202020204" pitchFamily="34" charset="0"/>
              </a:rPr>
              <a:t>Available at: </a:t>
            </a:r>
            <a:r>
              <a:rPr lang="en-GB" sz="4000" dirty="0">
                <a:latin typeface="Arial" panose="020B0604020202020204" pitchFamily="34" charset="0"/>
                <a:cs typeface="Arial" panose="020B0604020202020204" pitchFamily="34" charset="0"/>
                <a:hlinkClick r:id="rId3"/>
              </a:rPr>
              <a:t>https://www.hweclinicalguidance.nhs.uk/all-clinical-areas-documents/download?cid=1019&amp;checksum=03e0704b5690a2dee1861dc3ad3316c9</a:t>
            </a:r>
            <a:r>
              <a:rPr lang="en-GB" sz="4000" dirty="0">
                <a:latin typeface="Arial" panose="020B0604020202020204" pitchFamily="34" charset="0"/>
                <a:cs typeface="Arial" panose="020B0604020202020204" pitchFamily="34" charset="0"/>
              </a:rPr>
              <a:t> (Accessed: 7 November 2025)</a:t>
            </a:r>
            <a:endParaRPr lang="en-US" sz="3700" dirty="0">
              <a:latin typeface="Arial" panose="020B0604020202020204" pitchFamily="34" charset="0"/>
              <a:cs typeface="Arial" panose="020B0604020202020204" pitchFamily="34" charset="0"/>
            </a:endParaRPr>
          </a:p>
          <a:p>
            <a:pPr marL="0" indent="0" algn="just">
              <a:lnSpc>
                <a:spcPct val="170000"/>
              </a:lnSpc>
              <a:buNone/>
            </a:pPr>
            <a:r>
              <a:rPr lang="en-US" sz="3700" dirty="0">
                <a:latin typeface="Arial" panose="020B0604020202020204" pitchFamily="34" charset="0"/>
                <a:cs typeface="Arial" panose="020B0604020202020204" pitchFamily="34" charset="0"/>
              </a:rPr>
              <a:t>NICE (2017) Medical Device Alert: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Sensor. Medicines and Healthcare Products Regulatory Agency.</a:t>
            </a:r>
          </a:p>
          <a:p>
            <a:pPr marL="0" indent="0" algn="just">
              <a:lnSpc>
                <a:spcPct val="170000"/>
              </a:lnSpc>
              <a:buNone/>
            </a:pPr>
            <a:r>
              <a:rPr lang="en-US" sz="3700" dirty="0">
                <a:latin typeface="Arial" panose="020B0604020202020204" pitchFamily="34" charset="0"/>
                <a:cs typeface="Arial" panose="020B0604020202020204" pitchFamily="34" charset="0"/>
              </a:rPr>
              <a:t>NICE (2022) Flash Glucose Monitoring for Diabetes Management. National Institute for Health and Care Excellence.</a:t>
            </a:r>
          </a:p>
          <a:p>
            <a:pPr marL="0" indent="0" algn="just">
              <a:lnSpc>
                <a:spcPct val="170000"/>
              </a:lnSpc>
              <a:buNone/>
            </a:pPr>
            <a:r>
              <a:rPr lang="en-US" sz="3700" dirty="0">
                <a:latin typeface="Arial" panose="020B0604020202020204" pitchFamily="34" charset="0"/>
                <a:cs typeface="Arial" panose="020B0604020202020204" pitchFamily="34" charset="0"/>
              </a:rPr>
              <a:t>NIHR Manchester BRC (2024)</a:t>
            </a:r>
            <a:r>
              <a:rPr lang="en-US" sz="3700" i="1" dirty="0">
                <a:latin typeface="Arial" panose="020B0604020202020204" pitchFamily="34" charset="0"/>
                <a:cs typeface="Arial" panose="020B0604020202020204" pitchFamily="34" charset="0"/>
              </a:rPr>
              <a:t> Blackpool Teaching Hospital </a:t>
            </a:r>
            <a:r>
              <a:rPr lang="en-US" sz="3700" i="1" dirty="0" err="1">
                <a:latin typeface="Arial" panose="020B0604020202020204" pitchFamily="34" charset="0"/>
                <a:cs typeface="Arial" panose="020B0604020202020204" pitchFamily="34" charset="0"/>
              </a:rPr>
              <a:t>FreeStyle</a:t>
            </a:r>
            <a:r>
              <a:rPr lang="en-US" sz="3700" i="1" dirty="0">
                <a:latin typeface="Arial" panose="020B0604020202020204" pitchFamily="34" charset="0"/>
                <a:cs typeface="Arial" panose="020B0604020202020204" pitchFamily="34" charset="0"/>
              </a:rPr>
              <a:t> Libre trial report.</a:t>
            </a:r>
            <a:r>
              <a:rPr lang="en-US" sz="3700" dirty="0">
                <a:latin typeface="Arial" panose="020B0604020202020204" pitchFamily="34" charset="0"/>
                <a:cs typeface="Arial" panose="020B0604020202020204" pitchFamily="34" charset="0"/>
              </a:rPr>
              <a:t> Manchester: NIHR.</a:t>
            </a:r>
          </a:p>
          <a:p>
            <a:pPr marL="0" indent="0" algn="just">
              <a:lnSpc>
                <a:spcPct val="170000"/>
              </a:lnSpc>
              <a:buNone/>
            </a:pPr>
            <a:r>
              <a:rPr lang="en-US" sz="3700" dirty="0">
                <a:latin typeface="Arial" panose="020B0604020202020204" pitchFamily="34" charset="0"/>
                <a:cs typeface="Arial" panose="020B0604020202020204" pitchFamily="34" charset="0"/>
              </a:rPr>
              <a:t>Shah N, Deshmukh H, Wilmot EG, Patmore J, Christian P, Barnes DJ, Walton C, Ryder REJ, </a:t>
            </a:r>
            <a:r>
              <a:rPr lang="en-US" sz="3700" dirty="0" err="1">
                <a:latin typeface="Arial" panose="020B0604020202020204" pitchFamily="34" charset="0"/>
                <a:cs typeface="Arial" panose="020B0604020202020204" pitchFamily="34" charset="0"/>
              </a:rPr>
              <a:t>Sathyapalan</a:t>
            </a:r>
            <a:r>
              <a:rPr lang="en-US" sz="3700" dirty="0">
                <a:latin typeface="Arial" panose="020B0604020202020204" pitchFamily="34" charset="0"/>
                <a:cs typeface="Arial" panose="020B0604020202020204" pitchFamily="34" charset="0"/>
              </a:rPr>
              <a:t> T. (2023) The long-term impact of glucose monitoring with the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on </a:t>
            </a:r>
            <a:r>
              <a:rPr lang="en-US" sz="3700" dirty="0" err="1">
                <a:latin typeface="Arial" panose="020B0604020202020204" pitchFamily="34" charset="0"/>
                <a:cs typeface="Arial" panose="020B0604020202020204" pitchFamily="34" charset="0"/>
              </a:rPr>
              <a:t>glycaemic</a:t>
            </a:r>
            <a:r>
              <a:rPr lang="en-US" sz="3700" dirty="0">
                <a:latin typeface="Arial" panose="020B0604020202020204" pitchFamily="34" charset="0"/>
                <a:cs typeface="Arial" panose="020B0604020202020204" pitchFamily="34" charset="0"/>
              </a:rPr>
              <a:t> control and </a:t>
            </a:r>
            <a:r>
              <a:rPr lang="en-US" sz="3700" dirty="0" err="1">
                <a:latin typeface="Arial" panose="020B0604020202020204" pitchFamily="34" charset="0"/>
                <a:cs typeface="Arial" panose="020B0604020202020204" pitchFamily="34" charset="0"/>
              </a:rPr>
              <a:t>hypoglycaemia</a:t>
            </a:r>
            <a:r>
              <a:rPr lang="en-US" sz="3700" dirty="0">
                <a:latin typeface="Arial" panose="020B0604020202020204" pitchFamily="34" charset="0"/>
                <a:cs typeface="Arial" panose="020B0604020202020204" pitchFamily="34" charset="0"/>
              </a:rPr>
              <a:t> awareness in people with type 1 diabetes: Insights from the Association of British Clinical Diabetologists national audit. </a:t>
            </a:r>
            <a:r>
              <a:rPr lang="en-US" sz="3700" dirty="0" err="1">
                <a:latin typeface="Arial" panose="020B0604020202020204" pitchFamily="34" charset="0"/>
                <a:cs typeface="Arial" panose="020B0604020202020204" pitchFamily="34" charset="0"/>
              </a:rPr>
              <a:t>doi</a:t>
            </a:r>
            <a:r>
              <a:rPr lang="en-US" sz="3700" dirty="0">
                <a:latin typeface="Arial" panose="020B0604020202020204" pitchFamily="34" charset="0"/>
                <a:cs typeface="Arial" panose="020B0604020202020204" pitchFamily="34" charset="0"/>
              </a:rPr>
              <a:t>: 10.1111/dme.15070. </a:t>
            </a:r>
            <a:r>
              <a:rPr lang="en-US" sz="3700" dirty="0" err="1">
                <a:latin typeface="Arial" panose="020B0604020202020204" pitchFamily="34" charset="0"/>
                <a:cs typeface="Arial" panose="020B0604020202020204" pitchFamily="34" charset="0"/>
              </a:rPr>
              <a:t>Epub</a:t>
            </a:r>
            <a:r>
              <a:rPr lang="en-US" sz="3700" dirty="0">
                <a:latin typeface="Arial" panose="020B0604020202020204" pitchFamily="34" charset="0"/>
                <a:cs typeface="Arial" panose="020B0604020202020204" pitchFamily="34" charset="0"/>
              </a:rPr>
              <a:t> 2023 Mar 30. PMID: 36797537.</a:t>
            </a:r>
          </a:p>
          <a:p>
            <a:pPr marL="0" indent="0" algn="just">
              <a:lnSpc>
                <a:spcPct val="170000"/>
              </a:lnSpc>
              <a:buNone/>
            </a:pPr>
            <a:r>
              <a:rPr lang="en-US" sz="3700" dirty="0" err="1">
                <a:latin typeface="Arial" panose="020B0604020202020204" pitchFamily="34" charset="0"/>
                <a:cs typeface="Arial" panose="020B0604020202020204" pitchFamily="34" charset="0"/>
              </a:rPr>
              <a:t>Phamalynk</a:t>
            </a:r>
            <a:r>
              <a:rPr lang="en-US" sz="3700" dirty="0">
                <a:latin typeface="Arial" panose="020B0604020202020204" pitchFamily="34" charset="0"/>
                <a:cs typeface="Arial" panose="020B0604020202020204" pitchFamily="34" charset="0"/>
              </a:rPr>
              <a:t>, (2025).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14 Day Sensor + Libre 14 Day Reader Bundle Available at: </a:t>
            </a:r>
            <a:r>
              <a:rPr lang="en-US" sz="3700" dirty="0">
                <a:solidFill>
                  <a:srgbClr val="FF0000"/>
                </a:solidFill>
                <a:latin typeface="Arial" panose="020B0604020202020204" pitchFamily="34" charset="0"/>
                <a:cs typeface="Arial" panose="020B0604020202020204" pitchFamily="34" charset="0"/>
                <a:hlinkClick r:id="rId4"/>
              </a:rPr>
              <a:t>https://store.pharmalynk.com/products/freestyle-libre-14-day-sensor-libre-14-day-reader-bundle?srsltid=AfmBOorV8EGlyPm3hOrszyMmYP0Wb6deX-sLeRU_s9dbY8DltO5VlmPl</a:t>
            </a:r>
            <a:r>
              <a:rPr lang="en-US" sz="3700" dirty="0">
                <a:solidFill>
                  <a:srgbClr val="FF0000"/>
                </a:solidFill>
                <a:latin typeface="Arial" panose="020B0604020202020204" pitchFamily="34" charset="0"/>
                <a:cs typeface="Arial" panose="020B0604020202020204" pitchFamily="34" charset="0"/>
              </a:rPr>
              <a:t> </a:t>
            </a:r>
            <a:r>
              <a:rPr lang="en-US" sz="3700" dirty="0">
                <a:latin typeface="Arial" panose="020B0604020202020204" pitchFamily="34" charset="0"/>
                <a:cs typeface="Arial" panose="020B0604020202020204" pitchFamily="34" charset="0"/>
              </a:rPr>
              <a:t>(Accessed: 7 November 2025).</a:t>
            </a:r>
          </a:p>
          <a:p>
            <a:pPr marL="0" indent="0" algn="just">
              <a:lnSpc>
                <a:spcPct val="170000"/>
              </a:lnSpc>
              <a:buNone/>
            </a:pPr>
            <a:r>
              <a:rPr lang="en-US" sz="3700" dirty="0" err="1">
                <a:latin typeface="Arial" panose="020B0604020202020204" pitchFamily="34" charset="0"/>
                <a:cs typeface="Arial" panose="020B0604020202020204" pitchFamily="34" charset="0"/>
              </a:rPr>
              <a:t>Virdi</a:t>
            </a:r>
            <a:r>
              <a:rPr lang="en-US" sz="3700" dirty="0">
                <a:latin typeface="Arial" panose="020B0604020202020204" pitchFamily="34" charset="0"/>
                <a:cs typeface="Arial" panose="020B0604020202020204" pitchFamily="34" charset="0"/>
              </a:rPr>
              <a:t>, R., Patel, P., and Evans, M. (2024) ‘Impact of </a:t>
            </a:r>
            <a:r>
              <a:rPr lang="en-US" sz="3700" dirty="0" err="1">
                <a:latin typeface="Arial" panose="020B0604020202020204" pitchFamily="34" charset="0"/>
                <a:cs typeface="Arial" panose="020B0604020202020204" pitchFamily="34" charset="0"/>
              </a:rPr>
              <a:t>FreeStyle</a:t>
            </a:r>
            <a:r>
              <a:rPr lang="en-US" sz="3700" dirty="0">
                <a:latin typeface="Arial" panose="020B0604020202020204" pitchFamily="34" charset="0"/>
                <a:cs typeface="Arial" panose="020B0604020202020204" pitchFamily="34" charset="0"/>
              </a:rPr>
              <a:t> Libre on hospital admissions in deprived UK populations’, Diabetic Medicine, 41(2), pp. 278-286.</a:t>
            </a:r>
          </a:p>
          <a:p>
            <a:pPr marL="0" indent="0" algn="just">
              <a:lnSpc>
                <a:spcPct val="170000"/>
              </a:lnSpc>
              <a:buNone/>
            </a:pPr>
            <a:r>
              <a:rPr lang="en-US" sz="3700" dirty="0">
                <a:latin typeface="Arial" panose="020B0604020202020204" pitchFamily="34" charset="0"/>
                <a:cs typeface="Arial" panose="020B0604020202020204" pitchFamily="34" charset="0"/>
              </a:rPr>
              <a:t>Weisman, A. (2022) ‘</a:t>
            </a:r>
            <a:r>
              <a:rPr lang="en-US" sz="3700" i="1" dirty="0">
                <a:latin typeface="Arial" panose="020B0604020202020204" pitchFamily="34" charset="0"/>
                <a:cs typeface="Arial" panose="020B0604020202020204" pitchFamily="34" charset="0"/>
              </a:rPr>
              <a:t>Digital health inequities in diabetes technology</a:t>
            </a:r>
            <a:r>
              <a:rPr lang="en-US" sz="3700" dirty="0">
                <a:latin typeface="Arial" panose="020B0604020202020204" pitchFamily="34" charset="0"/>
                <a:cs typeface="Arial" panose="020B0604020202020204" pitchFamily="34" charset="0"/>
              </a:rPr>
              <a:t>’, Diabetes Care, 45(10), pp. 2431–2437.</a:t>
            </a:r>
          </a:p>
          <a:p>
            <a:pPr marL="0" indent="0">
              <a:buNone/>
            </a:pPr>
            <a:endParaRPr lang="en-US" dirty="0"/>
          </a:p>
        </p:txBody>
      </p:sp>
    </p:spTree>
    <p:extLst>
      <p:ext uri="{BB962C8B-B14F-4D97-AF65-F5344CB8AC3E}">
        <p14:creationId xmlns:p14="http://schemas.microsoft.com/office/powerpoint/2010/main" val="3572946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5150</TotalTime>
  <Words>2333</Words>
  <Application>Microsoft Macintosh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BMHP6026_BIRM –    Component 2   Viva Voce (Oral Presentation)   Student Name: Shabnam khan   Student Number: 2312156   Lecturer: Zakiyyah Ahmed </vt:lpstr>
      <vt:lpstr>A presentation on Freestyle Libre as a Digital Improvement in Diabetes Treatment in the United Kingdom </vt:lpstr>
      <vt:lpstr>Introduction</vt:lpstr>
      <vt:lpstr>Overview</vt:lpstr>
      <vt:lpstr>Service delivery and patient experience</vt:lpstr>
      <vt:lpstr>Service Delivery</vt:lpstr>
      <vt:lpstr>Service Delivery</vt:lpstr>
      <vt:lpstr>Patient and user experience</vt:lpstr>
      <vt:lpstr>Patient and user experience</vt:lpstr>
      <vt:lpstr>Patient and user experience</vt:lpstr>
      <vt:lpstr>Conclusion</vt:lpstr>
      <vt:lpstr>Reccomendations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BMHP6026_BIRM –    Component 2   Viva Voce (Oral Presentation)   Student Name: Shabnam khan   Student Number: 2312156   Lecturer: Zakiyyah Ahmed </dc:title>
  <dc:creator>Shabnam Khan (2312156)</dc:creator>
  <cp:lastModifiedBy>Shabnam Khan (2312156)</cp:lastModifiedBy>
  <cp:revision>1</cp:revision>
  <dcterms:created xsi:type="dcterms:W3CDTF">2025-11-02T10:50:43Z</dcterms:created>
  <dcterms:modified xsi:type="dcterms:W3CDTF">2025-11-09T13:54:07Z</dcterms:modified>
</cp:coreProperties>
</file>