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2" r:id="rId5"/>
    <p:sldId id="263" r:id="rId6"/>
    <p:sldId id="258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217930-D6F9-44A6-8695-FA7CEB0DCABC}" v="28" dt="2021-10-04T00:02:04.3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in Maties" userId="1357205154c3df58" providerId="LiveId" clId="{E3217930-D6F9-44A6-8695-FA7CEB0DCABC}"/>
    <pc:docChg chg="custSel addSld delSld modSld sldOrd">
      <pc:chgData name="Ain Maties" userId="1357205154c3df58" providerId="LiveId" clId="{E3217930-D6F9-44A6-8695-FA7CEB0DCABC}" dt="2021-10-04T00:25:39.739" v="2188" actId="27636"/>
      <pc:docMkLst>
        <pc:docMk/>
      </pc:docMkLst>
      <pc:sldChg chg="modSp mod">
        <pc:chgData name="Ain Maties" userId="1357205154c3df58" providerId="LiveId" clId="{E3217930-D6F9-44A6-8695-FA7CEB0DCABC}" dt="2021-10-02T14:44:44.326" v="196" actId="1076"/>
        <pc:sldMkLst>
          <pc:docMk/>
          <pc:sldMk cId="2309456859" sldId="256"/>
        </pc:sldMkLst>
        <pc:spChg chg="mod">
          <ac:chgData name="Ain Maties" userId="1357205154c3df58" providerId="LiveId" clId="{E3217930-D6F9-44A6-8695-FA7CEB0DCABC}" dt="2021-10-02T14:44:14.950" v="146" actId="14100"/>
          <ac:spMkLst>
            <pc:docMk/>
            <pc:sldMk cId="2309456859" sldId="256"/>
            <ac:spMk id="2" creationId="{858A7435-8F2A-417C-A478-25CD14CC189B}"/>
          </ac:spMkLst>
        </pc:spChg>
        <pc:spChg chg="mod">
          <ac:chgData name="Ain Maties" userId="1357205154c3df58" providerId="LiveId" clId="{E3217930-D6F9-44A6-8695-FA7CEB0DCABC}" dt="2021-10-02T14:44:36.589" v="193" actId="20577"/>
          <ac:spMkLst>
            <pc:docMk/>
            <pc:sldMk cId="2309456859" sldId="256"/>
            <ac:spMk id="3" creationId="{6986C8B2-A59A-4C37-AEB5-44D71B3602A8}"/>
          </ac:spMkLst>
        </pc:spChg>
        <pc:picChg chg="mod">
          <ac:chgData name="Ain Maties" userId="1357205154c3df58" providerId="LiveId" clId="{E3217930-D6F9-44A6-8695-FA7CEB0DCABC}" dt="2021-10-02T14:44:44.326" v="196" actId="1076"/>
          <ac:picMkLst>
            <pc:docMk/>
            <pc:sldMk cId="2309456859" sldId="256"/>
            <ac:picMk id="6" creationId="{C907685D-0883-4AEF-ACC3-813A351FD61B}"/>
          </ac:picMkLst>
        </pc:picChg>
      </pc:sldChg>
      <pc:sldChg chg="addSp modSp mod">
        <pc:chgData name="Ain Maties" userId="1357205154c3df58" providerId="LiveId" clId="{E3217930-D6F9-44A6-8695-FA7CEB0DCABC}" dt="2021-10-02T18:08:03.890" v="1296" actId="5793"/>
        <pc:sldMkLst>
          <pc:docMk/>
          <pc:sldMk cId="553547351" sldId="257"/>
        </pc:sldMkLst>
        <pc:spChg chg="mod">
          <ac:chgData name="Ain Maties" userId="1357205154c3df58" providerId="LiveId" clId="{E3217930-D6F9-44A6-8695-FA7CEB0DCABC}" dt="2021-10-02T14:45:24.646" v="200" actId="115"/>
          <ac:spMkLst>
            <pc:docMk/>
            <pc:sldMk cId="553547351" sldId="257"/>
            <ac:spMk id="2" creationId="{D5F04ECF-7103-4971-B283-49CCD1EE5816}"/>
          </ac:spMkLst>
        </pc:spChg>
        <pc:spChg chg="mod">
          <ac:chgData name="Ain Maties" userId="1357205154c3df58" providerId="LiveId" clId="{E3217930-D6F9-44A6-8695-FA7CEB0DCABC}" dt="2021-10-02T18:08:03.890" v="1296" actId="5793"/>
          <ac:spMkLst>
            <pc:docMk/>
            <pc:sldMk cId="553547351" sldId="257"/>
            <ac:spMk id="3" creationId="{0F24360A-0A2A-42D1-855E-3C07433551D4}"/>
          </ac:spMkLst>
        </pc:spChg>
        <pc:picChg chg="add mod">
          <ac:chgData name="Ain Maties" userId="1357205154c3df58" providerId="LiveId" clId="{E3217930-D6F9-44A6-8695-FA7CEB0DCABC}" dt="2021-10-02T17:41:18.231" v="1213" actId="1076"/>
          <ac:picMkLst>
            <pc:docMk/>
            <pc:sldMk cId="553547351" sldId="257"/>
            <ac:picMk id="5" creationId="{54AF7C57-D836-44AA-89ED-6E280FD9FDA0}"/>
          </ac:picMkLst>
        </pc:picChg>
      </pc:sldChg>
      <pc:sldChg chg="addSp modSp mod">
        <pc:chgData name="Ain Maties" userId="1357205154c3df58" providerId="LiveId" clId="{E3217930-D6F9-44A6-8695-FA7CEB0DCABC}" dt="2021-10-02T17:38:31.328" v="1193" actId="20577"/>
        <pc:sldMkLst>
          <pc:docMk/>
          <pc:sldMk cId="1029430261" sldId="258"/>
        </pc:sldMkLst>
        <pc:spChg chg="mod">
          <ac:chgData name="Ain Maties" userId="1357205154c3df58" providerId="LiveId" clId="{E3217930-D6F9-44A6-8695-FA7CEB0DCABC}" dt="2021-10-02T17:38:31.328" v="1193" actId="20577"/>
          <ac:spMkLst>
            <pc:docMk/>
            <pc:sldMk cId="1029430261" sldId="258"/>
            <ac:spMk id="2" creationId="{3AE7F52C-6DF3-4271-B0D9-029A4B7D9321}"/>
          </ac:spMkLst>
        </pc:spChg>
        <pc:spChg chg="mod">
          <ac:chgData name="Ain Maties" userId="1357205154c3df58" providerId="LiveId" clId="{E3217930-D6F9-44A6-8695-FA7CEB0DCABC}" dt="2021-10-02T17:36:04.834" v="1149" actId="1076"/>
          <ac:spMkLst>
            <pc:docMk/>
            <pc:sldMk cId="1029430261" sldId="258"/>
            <ac:spMk id="3" creationId="{8E6B0812-AB20-48F2-8975-050FBD57EEA1}"/>
          </ac:spMkLst>
        </pc:spChg>
        <pc:picChg chg="mod">
          <ac:chgData name="Ain Maties" userId="1357205154c3df58" providerId="LiveId" clId="{E3217930-D6F9-44A6-8695-FA7CEB0DCABC}" dt="2021-10-02T17:35:13.773" v="1089" actId="1076"/>
          <ac:picMkLst>
            <pc:docMk/>
            <pc:sldMk cId="1029430261" sldId="258"/>
            <ac:picMk id="4" creationId="{7AD50E69-DD50-4C5F-B83C-C8A7E4E466FC}"/>
          </ac:picMkLst>
        </pc:picChg>
        <pc:picChg chg="add mod">
          <ac:chgData name="Ain Maties" userId="1357205154c3df58" providerId="LiveId" clId="{E3217930-D6F9-44A6-8695-FA7CEB0DCABC}" dt="2021-10-02T17:36:08.010" v="1150" actId="1076"/>
          <ac:picMkLst>
            <pc:docMk/>
            <pc:sldMk cId="1029430261" sldId="258"/>
            <ac:picMk id="5" creationId="{CC99CEFB-D49A-46AD-9C41-2561023A8BF9}"/>
          </ac:picMkLst>
        </pc:picChg>
      </pc:sldChg>
      <pc:sldChg chg="modSp del mod">
        <pc:chgData name="Ain Maties" userId="1357205154c3df58" providerId="LiveId" clId="{E3217930-D6F9-44A6-8695-FA7CEB0DCABC}" dt="2021-10-03T23:23:06.365" v="1638" actId="2696"/>
        <pc:sldMkLst>
          <pc:docMk/>
          <pc:sldMk cId="2226738391" sldId="259"/>
        </pc:sldMkLst>
        <pc:spChg chg="mod">
          <ac:chgData name="Ain Maties" userId="1357205154c3df58" providerId="LiveId" clId="{E3217930-D6F9-44A6-8695-FA7CEB0DCABC}" dt="2021-10-02T17:36:20.155" v="1151" actId="115"/>
          <ac:spMkLst>
            <pc:docMk/>
            <pc:sldMk cId="2226738391" sldId="259"/>
            <ac:spMk id="2" creationId="{EF150185-3416-405A-888A-128B298DA1A5}"/>
          </ac:spMkLst>
        </pc:spChg>
      </pc:sldChg>
      <pc:sldChg chg="addSp modSp new mod ord">
        <pc:chgData name="Ain Maties" userId="1357205154c3df58" providerId="LiveId" clId="{E3217930-D6F9-44A6-8695-FA7CEB0DCABC}" dt="2021-10-04T00:25:39.739" v="2188" actId="27636"/>
        <pc:sldMkLst>
          <pc:docMk/>
          <pc:sldMk cId="4229738736" sldId="260"/>
        </pc:sldMkLst>
        <pc:spChg chg="mod">
          <ac:chgData name="Ain Maties" userId="1357205154c3df58" providerId="LiveId" clId="{E3217930-D6F9-44A6-8695-FA7CEB0DCABC}" dt="2021-10-02T14:53:13.014" v="388" actId="115"/>
          <ac:spMkLst>
            <pc:docMk/>
            <pc:sldMk cId="4229738736" sldId="260"/>
            <ac:spMk id="2" creationId="{604E06A8-119B-46FC-BF60-5F9CBCB63243}"/>
          </ac:spMkLst>
        </pc:spChg>
        <pc:spChg chg="mod">
          <ac:chgData name="Ain Maties" userId="1357205154c3df58" providerId="LiveId" clId="{E3217930-D6F9-44A6-8695-FA7CEB0DCABC}" dt="2021-10-04T00:25:39.739" v="2188" actId="27636"/>
          <ac:spMkLst>
            <pc:docMk/>
            <pc:sldMk cId="4229738736" sldId="260"/>
            <ac:spMk id="3" creationId="{65A03159-51F8-4168-A67E-F93E0BCD19E6}"/>
          </ac:spMkLst>
        </pc:spChg>
        <pc:picChg chg="add mod ord">
          <ac:chgData name="Ain Maties" userId="1357205154c3df58" providerId="LiveId" clId="{E3217930-D6F9-44A6-8695-FA7CEB0DCABC}" dt="2021-10-03T21:17:58.852" v="1439" actId="1076"/>
          <ac:picMkLst>
            <pc:docMk/>
            <pc:sldMk cId="4229738736" sldId="260"/>
            <ac:picMk id="4" creationId="{1F2E68C0-E99E-4D93-884C-1BE201D59B85}"/>
          </ac:picMkLst>
        </pc:picChg>
        <pc:picChg chg="add mod">
          <ac:chgData name="Ain Maties" userId="1357205154c3df58" providerId="LiveId" clId="{E3217930-D6F9-44A6-8695-FA7CEB0DCABC}" dt="2021-10-02T17:01:07.374" v="795" actId="14100"/>
          <ac:picMkLst>
            <pc:docMk/>
            <pc:sldMk cId="4229738736" sldId="260"/>
            <ac:picMk id="5" creationId="{F0755E24-52EC-4950-A9B7-C71DF20EFD1B}"/>
          </ac:picMkLst>
        </pc:picChg>
      </pc:sldChg>
      <pc:sldChg chg="addSp delSp modSp new mod">
        <pc:chgData name="Ain Maties" userId="1357205154c3df58" providerId="LiveId" clId="{E3217930-D6F9-44A6-8695-FA7CEB0DCABC}" dt="2021-10-04T00:02:04.375" v="2186" actId="20577"/>
        <pc:sldMkLst>
          <pc:docMk/>
          <pc:sldMk cId="598206876" sldId="261"/>
        </pc:sldMkLst>
        <pc:spChg chg="del">
          <ac:chgData name="Ain Maties" userId="1357205154c3df58" providerId="LiveId" clId="{E3217930-D6F9-44A6-8695-FA7CEB0DCABC}" dt="2021-10-02T17:37:00.358" v="1167" actId="21"/>
          <ac:spMkLst>
            <pc:docMk/>
            <pc:sldMk cId="598206876" sldId="261"/>
            <ac:spMk id="2" creationId="{63DB07E5-3316-49E6-911C-0076AE17E653}"/>
          </ac:spMkLst>
        </pc:spChg>
        <pc:spChg chg="mod">
          <ac:chgData name="Ain Maties" userId="1357205154c3df58" providerId="LiveId" clId="{E3217930-D6F9-44A6-8695-FA7CEB0DCABC}" dt="2021-10-02T17:37:13.338" v="1170" actId="115"/>
          <ac:spMkLst>
            <pc:docMk/>
            <pc:sldMk cId="598206876" sldId="261"/>
            <ac:spMk id="3" creationId="{27B1D29B-66A4-4411-A1CD-B068BFE1B843}"/>
          </ac:spMkLst>
        </pc:spChg>
        <pc:spChg chg="add del mod">
          <ac:chgData name="Ain Maties" userId="1357205154c3df58" providerId="LiveId" clId="{E3217930-D6F9-44A6-8695-FA7CEB0DCABC}" dt="2021-10-03T23:23:28.153" v="1642"/>
          <ac:spMkLst>
            <pc:docMk/>
            <pc:sldMk cId="598206876" sldId="261"/>
            <ac:spMk id="6" creationId="{4B158C10-A6CF-4085-AB29-BD8B20AC98E5}"/>
          </ac:spMkLst>
        </pc:spChg>
        <pc:spChg chg="add del mod">
          <ac:chgData name="Ain Maties" userId="1357205154c3df58" providerId="LiveId" clId="{E3217930-D6F9-44A6-8695-FA7CEB0DCABC}" dt="2021-10-03T23:29:54.453" v="1645"/>
          <ac:spMkLst>
            <pc:docMk/>
            <pc:sldMk cId="598206876" sldId="261"/>
            <ac:spMk id="7" creationId="{2ADD682D-9416-468A-8C94-64355E5124AD}"/>
          </ac:spMkLst>
        </pc:spChg>
        <pc:spChg chg="add del mod">
          <ac:chgData name="Ain Maties" userId="1357205154c3df58" providerId="LiveId" clId="{E3217930-D6F9-44A6-8695-FA7CEB0DCABC}" dt="2021-10-03T23:33:23.462" v="1688" actId="478"/>
          <ac:spMkLst>
            <pc:docMk/>
            <pc:sldMk cId="598206876" sldId="261"/>
            <ac:spMk id="8" creationId="{63ABE0D6-8E78-4429-8BCC-1AF07A4A81A0}"/>
          </ac:spMkLst>
        </pc:spChg>
        <pc:spChg chg="add mod">
          <ac:chgData name="Ain Maties" userId="1357205154c3df58" providerId="LiveId" clId="{E3217930-D6F9-44A6-8695-FA7CEB0DCABC}" dt="2021-10-04T00:02:04.375" v="2186" actId="20577"/>
          <ac:spMkLst>
            <pc:docMk/>
            <pc:sldMk cId="598206876" sldId="261"/>
            <ac:spMk id="9" creationId="{3FE20E2D-E4D1-4DF6-BE1B-B6B62748249E}"/>
          </ac:spMkLst>
        </pc:spChg>
        <pc:picChg chg="add del ord">
          <ac:chgData name="Ain Maties" userId="1357205154c3df58" providerId="LiveId" clId="{E3217930-D6F9-44A6-8695-FA7CEB0DCABC}" dt="2021-10-02T17:36:43.704" v="1152" actId="21"/>
          <ac:picMkLst>
            <pc:docMk/>
            <pc:sldMk cId="598206876" sldId="261"/>
            <ac:picMk id="4" creationId="{4E6E3575-50DA-45C2-BC62-3C691F11BB56}"/>
          </ac:picMkLst>
        </pc:picChg>
        <pc:picChg chg="add mod ord">
          <ac:chgData name="Ain Maties" userId="1357205154c3df58" providerId="LiveId" clId="{E3217930-D6F9-44A6-8695-FA7CEB0DCABC}" dt="2021-10-03T23:33:24.236" v="1689" actId="1076"/>
          <ac:picMkLst>
            <pc:docMk/>
            <pc:sldMk cId="598206876" sldId="261"/>
            <ac:picMk id="5" creationId="{31EDCBCE-7C4E-49E7-AAA3-5FC26EF753C6}"/>
          </ac:picMkLst>
        </pc:picChg>
      </pc:sldChg>
      <pc:sldChg chg="addSp modSp new mod">
        <pc:chgData name="Ain Maties" userId="1357205154c3df58" providerId="LiveId" clId="{E3217930-D6F9-44A6-8695-FA7CEB0DCABC}" dt="2021-10-03T22:05:08.910" v="1637" actId="20577"/>
        <pc:sldMkLst>
          <pc:docMk/>
          <pc:sldMk cId="3395256405" sldId="262"/>
        </pc:sldMkLst>
        <pc:spChg chg="mod">
          <ac:chgData name="Ain Maties" userId="1357205154c3df58" providerId="LiveId" clId="{E3217930-D6F9-44A6-8695-FA7CEB0DCABC}" dt="2021-10-02T17:38:13.379" v="1186" actId="20577"/>
          <ac:spMkLst>
            <pc:docMk/>
            <pc:sldMk cId="3395256405" sldId="262"/>
            <ac:spMk id="2" creationId="{809D8C8F-07E1-494D-819F-13F11FA901E1}"/>
          </ac:spMkLst>
        </pc:spChg>
        <pc:spChg chg="mod">
          <ac:chgData name="Ain Maties" userId="1357205154c3df58" providerId="LiveId" clId="{E3217930-D6F9-44A6-8695-FA7CEB0DCABC}" dt="2021-10-03T22:05:08.910" v="1637" actId="20577"/>
          <ac:spMkLst>
            <pc:docMk/>
            <pc:sldMk cId="3395256405" sldId="262"/>
            <ac:spMk id="3" creationId="{2F90E886-5427-43B5-9AE5-F07A9337E750}"/>
          </ac:spMkLst>
        </pc:spChg>
        <pc:picChg chg="add ord">
          <ac:chgData name="Ain Maties" userId="1357205154c3df58" providerId="LiveId" clId="{E3217930-D6F9-44A6-8695-FA7CEB0DCABC}" dt="2021-10-02T17:27:06.444" v="822" actId="167"/>
          <ac:picMkLst>
            <pc:docMk/>
            <pc:sldMk cId="3395256405" sldId="262"/>
            <ac:picMk id="4" creationId="{A89E7E38-252E-4367-A6BE-7D2B18B1A35B}"/>
          </ac:picMkLst>
        </pc:picChg>
        <pc:picChg chg="add mod">
          <ac:chgData name="Ain Maties" userId="1357205154c3df58" providerId="LiveId" clId="{E3217930-D6F9-44A6-8695-FA7CEB0DCABC}" dt="2021-10-02T17:34:53.767" v="1088" actId="1076"/>
          <ac:picMkLst>
            <pc:docMk/>
            <pc:sldMk cId="3395256405" sldId="262"/>
            <ac:picMk id="5" creationId="{01EA5686-CC10-4C3F-B0B2-9A6CA1E47E48}"/>
          </ac:picMkLst>
        </pc:picChg>
      </pc:sldChg>
      <pc:sldChg chg="addSp delSp modSp new mod">
        <pc:chgData name="Ain Maties" userId="1357205154c3df58" providerId="LiveId" clId="{E3217930-D6F9-44A6-8695-FA7CEB0DCABC}" dt="2021-10-03T23:51:44.121" v="1925" actId="1076"/>
        <pc:sldMkLst>
          <pc:docMk/>
          <pc:sldMk cId="2840927403" sldId="263"/>
        </pc:sldMkLst>
        <pc:spChg chg="mod">
          <ac:chgData name="Ain Maties" userId="1357205154c3df58" providerId="LiveId" clId="{E3217930-D6F9-44A6-8695-FA7CEB0DCABC}" dt="2021-10-03T21:49:01.073" v="1627" actId="114"/>
          <ac:spMkLst>
            <pc:docMk/>
            <pc:sldMk cId="2840927403" sldId="263"/>
            <ac:spMk id="2" creationId="{8FBF8132-BD11-4123-AB09-474D58BB860A}"/>
          </ac:spMkLst>
        </pc:spChg>
        <pc:spChg chg="mod">
          <ac:chgData name="Ain Maties" userId="1357205154c3df58" providerId="LiveId" clId="{E3217930-D6F9-44A6-8695-FA7CEB0DCABC}" dt="2021-10-03T21:48:22.248" v="1614" actId="20577"/>
          <ac:spMkLst>
            <pc:docMk/>
            <pc:sldMk cId="2840927403" sldId="263"/>
            <ac:spMk id="3" creationId="{A4ED3A25-922F-4381-8639-23FE919C2218}"/>
          </ac:spMkLst>
        </pc:spChg>
        <pc:picChg chg="add ord">
          <ac:chgData name="Ain Maties" userId="1357205154c3df58" providerId="LiveId" clId="{E3217930-D6F9-44A6-8695-FA7CEB0DCABC}" dt="2021-10-03T21:46:37.557" v="1566" actId="167"/>
          <ac:picMkLst>
            <pc:docMk/>
            <pc:sldMk cId="2840927403" sldId="263"/>
            <ac:picMk id="4" creationId="{BC1DF341-DE46-415C-824B-3EDDF1C8D5F2}"/>
          </ac:picMkLst>
        </pc:picChg>
        <pc:picChg chg="add del mod">
          <ac:chgData name="Ain Maties" userId="1357205154c3df58" providerId="LiveId" clId="{E3217930-D6F9-44A6-8695-FA7CEB0DCABC}" dt="2021-10-03T23:50:02.784" v="1913" actId="21"/>
          <ac:picMkLst>
            <pc:docMk/>
            <pc:sldMk cId="2840927403" sldId="263"/>
            <ac:picMk id="5" creationId="{7C6B210F-D7BD-4358-925C-04DAF35AC72D}"/>
          </ac:picMkLst>
        </pc:picChg>
        <pc:picChg chg="add del mod modCrop">
          <ac:chgData name="Ain Maties" userId="1357205154c3df58" providerId="LiveId" clId="{E3217930-D6F9-44A6-8695-FA7CEB0DCABC}" dt="2021-10-03T23:51:32.562" v="1921" actId="21"/>
          <ac:picMkLst>
            <pc:docMk/>
            <pc:sldMk cId="2840927403" sldId="263"/>
            <ac:picMk id="6" creationId="{E3B6AC9E-0730-4D6D-93AC-7A1E65D415EB}"/>
          </ac:picMkLst>
        </pc:picChg>
        <pc:picChg chg="add mod">
          <ac:chgData name="Ain Maties" userId="1357205154c3df58" providerId="LiveId" clId="{E3217930-D6F9-44A6-8695-FA7CEB0DCABC}" dt="2021-10-03T23:51:44.121" v="1925" actId="1076"/>
          <ac:picMkLst>
            <pc:docMk/>
            <pc:sldMk cId="2840927403" sldId="263"/>
            <ac:picMk id="7" creationId="{CF0ED220-2032-4548-9BB5-62DC97EB869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BECAC-AEF4-42F5-B94A-CF79644886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F30AC3-CEFE-47A0-88D3-89269D217F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2285CF-1EF3-4B9C-8D03-9B42B77F7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B52B8-9DBC-4706-A073-A0FA942D6A94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BD81C8-115A-4C5C-B9EA-4A4EC3DA7C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BCD199-10F6-4DB3-8950-09CCEECA9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DE85-6668-4DC5-9ADA-BDD514BC3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079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27C44-C702-4BAB-B07D-15AF96E3A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050DE-F13C-4555-B286-2604884C16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50CBF7-9DB9-44CF-AA2A-0140174206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B52B8-9DBC-4706-A073-A0FA942D6A94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58478D-9AE1-42B3-90E9-DECCBE5B4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EBC97D-5E07-4549-9468-0F95A97EC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DE85-6668-4DC5-9ADA-BDD514BC3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532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308623-6642-4559-A4C3-73CD62CE1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13E90A-7109-406C-B45B-7FDDD8F409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11299-957B-4911-B2BE-E34EA9C68B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B52B8-9DBC-4706-A073-A0FA942D6A94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A6575A-E9EB-47A2-84F4-66604C715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8181F9-5653-463C-9395-AFB6DF752D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DE85-6668-4DC5-9ADA-BDD514BC3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4969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CCF22-A387-4CE5-A964-3439D0541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93FDEA-31B0-4029-83B0-9A6FB042A8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2A71A6-DA05-4D41-8C1E-72B34911D5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C8C5D3-B0E1-4BA4-852F-66F03DDBD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B52B8-9DBC-4706-A073-A0FA942D6A94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AF5150-078A-4048-B8D4-DD4D8D0E3C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01A60B-B20E-4982-95EE-F83C19ADBE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DE85-6668-4DC5-9ADA-BDD514BC3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960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79FCD7-66BD-4879-93B0-3119790E95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0E88E2-F171-4300-910A-46B8009092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1232AE-C544-4D33-8D2C-DF9E532CDB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1ADDA47-192F-450F-B0ED-FEA022191B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E82B769-6FB9-4EEB-95EE-ABA6F6F4DF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7C704D-3FE2-4E36-BD22-F6E4FF2FB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B52B8-9DBC-4706-A073-A0FA942D6A94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04041B-5A76-4D40-98E1-0417ABA2F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CD3A30-4191-46CA-8F81-FB2BA090B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DE85-6668-4DC5-9ADA-BDD514BC3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512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ED670-C3F6-46B1-B2B9-8C2A703BC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2AAAF8-C87A-4A59-BBD0-7EA205A6B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B52B8-9DBC-4706-A073-A0FA942D6A94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BC03770-3EB9-45F9-AC05-6E8900BFC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C35726-34DB-43C3-A7EC-4EDEEC3A11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DE85-6668-4DC5-9ADA-BDD514BC3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455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BF9504-8F78-44FB-96E3-15D0EAA02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B52B8-9DBC-4706-A073-A0FA942D6A94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783DC0-B6F5-4332-A9E5-34C1DA5333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114DD8-F31A-4B31-81F8-1C26D0901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DE85-6668-4DC5-9ADA-BDD514BC3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195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090006-9B46-4A71-8950-EC1900991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F42D88-B097-4B3D-A471-3E93D2E3ED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49F94A-18CE-4BE9-9A95-9D12192F83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6EA1E-083E-4930-AD79-4E7BF1219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B52B8-9DBC-4706-A073-A0FA942D6A94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77153D-9BA2-4E63-9320-DC2FA6F32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3C2C09-BD5E-411F-8F0A-ED0204A6F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DE85-6668-4DC5-9ADA-BDD514BC3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73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2E7C5-69F0-45AD-BEB5-56DDE4D2C2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8D2436-5FF0-41D0-B579-00F3C14FBBD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E200D3-7C15-4527-A6AF-D7CD89693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A26CD5-EF4E-41A2-A935-227D6F279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B52B8-9DBC-4706-A073-A0FA942D6A94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5B8FB5-31D7-4C87-A91F-34BF3583E9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B3288F-3FA2-4E7E-A5E4-0D1B07483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DE85-6668-4DC5-9ADA-BDD514BC3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4164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1BBCD-9B56-44E1-99C3-A59C3761F9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8DD684-378F-49E5-80A4-35F065323F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EB0432-00F2-459C-B49C-9E78241381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B52B8-9DBC-4706-A073-A0FA942D6A94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4A5443-173D-4BC6-A81A-5B7DE78CA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2A3597-CF9F-424E-8312-38C985C19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DE85-6668-4DC5-9ADA-BDD514BC3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95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13AD79D-BD24-4FDB-85C4-AD07D05509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7F2AA1-90D2-4390-BEDF-0C06F4E4F7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732840-032E-4B06-B041-990169370F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B52B8-9DBC-4706-A073-A0FA942D6A94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5C34FA-5777-464B-AC01-0AB07BFD6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722C2-674D-4E18-B7C0-A9A56CC4BE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C6DE85-6668-4DC5-9ADA-BDD514BC3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715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4C40892-2C89-417C-B905-AD87755FBD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146CD1-59A3-405E-8DB5-74BFB78A5C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FBA14E-D746-46E0-B146-69DD452C3D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B52B8-9DBC-4706-A073-A0FA942D6A94}" type="datetimeFigureOut">
              <a:rPr lang="en-GB" smtClean="0"/>
              <a:t>02/10/2021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5A4C0F-EDF7-46E2-9502-C551F64646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82894D-B2D7-4438-85FF-6ED3E4694B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6DE85-6668-4DC5-9ADA-BDD514BC32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45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en.wikipedia.org/wiki/Gerald_of_Wales" TargetMode="External"/><Relationship Id="rId3" Type="http://schemas.openxmlformats.org/officeDocument/2006/relationships/hyperlink" Target="https://www.britannica.com/biography/Giraldus-Cambrensis" TargetMode="External"/><Relationship Id="rId7" Type="http://schemas.openxmlformats.org/officeDocument/2006/relationships/hyperlink" Target="https://www.parliament.uk/business/news/2021/july/coming-up-in-the-commons-12-16-july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dfcookie.com/documents/celtic-warriors-5lq3w50py8v7" TargetMode="External"/><Relationship Id="rId5" Type="http://schemas.openxmlformats.org/officeDocument/2006/relationships/hyperlink" Target="https://www.goodreads.com/book/show/56194669-the-description-of-wales-illustrated" TargetMode="External"/><Relationship Id="rId4" Type="http://schemas.openxmlformats.org/officeDocument/2006/relationships/hyperlink" Target="https://echamicrobiology.com/products/test-kits/microbmonitor2/attachment/question-mark-charac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907685D-0883-4AEF-ACC3-813A351FD6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58A7435-8F2A-417C-A478-25CD14CC18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75920"/>
            <a:ext cx="9215120" cy="1788160"/>
          </a:xfrm>
        </p:spPr>
        <p:txBody>
          <a:bodyPr>
            <a:normAutofit/>
          </a:bodyPr>
          <a:lstStyle/>
          <a:p>
            <a:r>
              <a:rPr lang="en-GB" sz="5400" u="sng" dirty="0"/>
              <a:t>Gerald of Wales</a:t>
            </a:r>
            <a:br>
              <a:rPr lang="en-GB" sz="5400" u="sng" dirty="0"/>
            </a:br>
            <a:r>
              <a:rPr lang="en-GB" sz="5400" i="1" u="sng" dirty="0"/>
              <a:t>“The Description of Wales”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86C8B2-A59A-4C37-AEB5-44D71B3602A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Alin Maties</a:t>
            </a:r>
          </a:p>
          <a:p>
            <a:r>
              <a:rPr lang="en-GB" dirty="0"/>
              <a:t> (Student Number: 2000471)</a:t>
            </a:r>
          </a:p>
        </p:txBody>
      </p:sp>
    </p:spTree>
    <p:extLst>
      <p:ext uri="{BB962C8B-B14F-4D97-AF65-F5344CB8AC3E}">
        <p14:creationId xmlns:p14="http://schemas.microsoft.com/office/powerpoint/2010/main" val="2309456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D497033-CC0D-49AA-A528-7DA78C905F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5F04ECF-7103-4971-B283-49CCD1EE5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Who was Gerald of Wales?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24360A-0A2A-42D1-855E-3C07433551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105775" cy="4270375"/>
          </a:xfrm>
        </p:spPr>
        <p:txBody>
          <a:bodyPr>
            <a:normAutofit/>
          </a:bodyPr>
          <a:lstStyle/>
          <a:p>
            <a:r>
              <a:rPr lang="en-GB" dirty="0"/>
              <a:t>Very well connected – English Court </a:t>
            </a:r>
          </a:p>
          <a:p>
            <a:endParaRPr lang="en-GB" dirty="0"/>
          </a:p>
          <a:p>
            <a:r>
              <a:rPr lang="en-GB" dirty="0"/>
              <a:t>Secular Clerk in Wales – Desired to become Archbishop of St David’s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1194 – The Description of Wales </a:t>
            </a:r>
          </a:p>
          <a:p>
            <a:endParaRPr lang="en-GB" dirty="0"/>
          </a:p>
          <a:p>
            <a:r>
              <a:rPr lang="en-GB" dirty="0"/>
              <a:t>One of the first ever ethnographers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AF7C57-D836-44AA-89ED-6E280FD9FD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3205" y="3243365"/>
            <a:ext cx="2557781" cy="3249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5473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2E68C0-E99E-4D93-884C-1BE201D59B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04E06A8-119B-46FC-BF60-5F9CBCB63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u="sng" dirty="0"/>
              <a:t>The Description of Wales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A03159-51F8-4168-A67E-F93E0BCD1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016" y="1690688"/>
            <a:ext cx="9868376" cy="4343399"/>
          </a:xfrm>
        </p:spPr>
        <p:txBody>
          <a:bodyPr>
            <a:normAutofit/>
          </a:bodyPr>
          <a:lstStyle/>
          <a:p>
            <a:r>
              <a:rPr lang="en-GB" dirty="0"/>
              <a:t>“</a:t>
            </a:r>
            <a:r>
              <a:rPr lang="en-GB" i="1" dirty="0"/>
              <a:t>So much does hospitality here rejoice in communication </a:t>
            </a:r>
            <a:r>
              <a:rPr lang="en-GB" dirty="0"/>
              <a:t>…” (Chapter X Book 1) </a:t>
            </a:r>
          </a:p>
          <a:p>
            <a:pPr marL="0" indent="0">
              <a:buNone/>
            </a:pPr>
            <a:r>
              <a:rPr lang="en-GB" dirty="0"/>
              <a:t>       – very welcoming and hospitable people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i="1" dirty="0"/>
              <a:t>“cut their hair close round to the ears and eyes.” …  “Both sexes exceed any other nation in attention to their teeth” … “by constantly rubbing them with green hazel and wiping with a woollen cloth.” </a:t>
            </a:r>
            <a:r>
              <a:rPr lang="en-GB" dirty="0"/>
              <a:t>(Chapter XI Book 1) </a:t>
            </a:r>
          </a:p>
          <a:p>
            <a:pPr marL="0" indent="0">
              <a:buNone/>
            </a:pPr>
            <a:r>
              <a:rPr lang="en-GB" dirty="0"/>
              <a:t>        - very clean and orderly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0755E24-52EC-4950-A9B7-C71DF20EFD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5360" y="3487811"/>
            <a:ext cx="2072957" cy="320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738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89E7E38-252E-4367-A6BE-7D2B18B1A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09D8C8F-07E1-494D-819F-13F11FA90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74650"/>
            <a:ext cx="10515600" cy="1325563"/>
          </a:xfrm>
        </p:spPr>
        <p:txBody>
          <a:bodyPr/>
          <a:lstStyle/>
          <a:p>
            <a:r>
              <a:rPr lang="en-GB" i="1" u="sng" dirty="0"/>
              <a:t>The Description of Wales </a:t>
            </a:r>
            <a:r>
              <a:rPr lang="en-GB" u="sng" dirty="0"/>
              <a:t>– Contradictions or Irony?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90E886-5427-43B5-9AE5-F07A9337E7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233160" cy="4747895"/>
          </a:xfrm>
        </p:spPr>
        <p:txBody>
          <a:bodyPr/>
          <a:lstStyle/>
          <a:p>
            <a:r>
              <a:rPr lang="en-GB" i="1" dirty="0"/>
              <a:t>“…they patiently wait till the next evening; and, neither deterred by cold nor hunger, they employ the dark and stormy nights in watching the hostile motions of their enemies.” </a:t>
            </a:r>
            <a:r>
              <a:rPr lang="en-GB" dirty="0"/>
              <a:t>(Chapter IX Book I) – Portrays the Welsh as a proud warrior like nation</a:t>
            </a:r>
            <a:endParaRPr lang="en-GB" i="1" dirty="0"/>
          </a:p>
          <a:p>
            <a:r>
              <a:rPr lang="en-GB" i="1" dirty="0"/>
              <a:t>“The prince who would wish to subdue this nation, and govern it peaceably, must use this method.” </a:t>
            </a:r>
            <a:r>
              <a:rPr lang="en-GB" dirty="0"/>
              <a:t>(Chapter VIII Book II)</a:t>
            </a:r>
            <a:r>
              <a:rPr lang="en-GB" i="1" dirty="0"/>
              <a:t> </a:t>
            </a:r>
            <a:r>
              <a:rPr lang="en-GB" dirty="0"/>
              <a:t>– Does he contradict himself? </a:t>
            </a:r>
          </a:p>
          <a:p>
            <a:pPr marL="0" indent="0">
              <a:buNone/>
            </a:pPr>
            <a:endParaRPr lang="en-GB" i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EA5686-CC10-4C3F-B0B2-9A6CA1E47E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1133" y="2694622"/>
            <a:ext cx="4141093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2564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C1DF341-DE46-415C-824B-3EDDF1C8D5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FBF8132-BD11-4123-AB09-474D58BB86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u="sng" dirty="0"/>
              <a:t>Hypocrisy?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ED3A25-922F-4381-8639-23FE919C2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1" dirty="0"/>
              <a:t> “For like other nations in a barbarous state, this people, although they are strangers to the principles of honour, yet above all things desire to be honoured.” </a:t>
            </a:r>
            <a:r>
              <a:rPr lang="en-GB" dirty="0"/>
              <a:t>(Chapter IX – Book II) </a:t>
            </a:r>
            <a:endParaRPr lang="en-GB" i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F0ED220-2032-4548-9BB5-62DC97EB86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1240" y="3474403"/>
            <a:ext cx="2702560" cy="270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9274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AD50E69-DD50-4C5F-B83C-C8A7E4E466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AE7F52C-6DF3-4271-B0D9-029A4B7D9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Purpose?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B0812-AB20-48F2-8975-050FBD57EE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6050" y="1501775"/>
            <a:ext cx="7715250" cy="4351338"/>
          </a:xfrm>
        </p:spPr>
        <p:txBody>
          <a:bodyPr/>
          <a:lstStyle/>
          <a:p>
            <a:r>
              <a:rPr lang="en-GB" dirty="0"/>
              <a:t>Wales is full of good people</a:t>
            </a:r>
          </a:p>
          <a:p>
            <a:endParaRPr lang="en-GB" dirty="0"/>
          </a:p>
          <a:p>
            <a:r>
              <a:rPr lang="en-GB" dirty="0"/>
              <a:t>Who wrote it? - What is there agenda?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Target audience = English Court and English rulers</a:t>
            </a:r>
          </a:p>
          <a:p>
            <a:endParaRPr lang="en-GB" dirty="0"/>
          </a:p>
          <a:p>
            <a:r>
              <a:rPr lang="en-GB" dirty="0"/>
              <a:t>But why the twist of words?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99CEFB-D49A-46AD-9C41-2561023A8B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33824" y="4010025"/>
            <a:ext cx="4426251" cy="248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4302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1EDCBCE-7C4E-49E7-AAA3-5FC26EF753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B1D29B-66A4-4411-A1CD-B068BFE1B8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975" y="266700"/>
            <a:ext cx="11172825" cy="5910263"/>
          </a:xfrm>
        </p:spPr>
        <p:txBody>
          <a:bodyPr/>
          <a:lstStyle/>
          <a:p>
            <a:pPr marL="0" indent="0">
              <a:buNone/>
            </a:pPr>
            <a:r>
              <a:rPr lang="en-GB" u="sng" dirty="0"/>
              <a:t>Bibliography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E20E2D-E4D1-4DF6-BE1B-B6B62748249E}"/>
              </a:ext>
            </a:extLst>
          </p:cNvPr>
          <p:cNvSpPr txBox="1"/>
          <p:nvPr/>
        </p:nvSpPr>
        <p:spPr>
          <a:xfrm>
            <a:off x="180975" y="800100"/>
            <a:ext cx="115443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Britannica, </a:t>
            </a:r>
            <a:r>
              <a:rPr lang="en-GB" i="1" dirty="0" err="1"/>
              <a:t>Giraldus</a:t>
            </a:r>
            <a:r>
              <a:rPr lang="en-GB" i="1" dirty="0"/>
              <a:t> </a:t>
            </a:r>
            <a:r>
              <a:rPr lang="en-GB" i="1" dirty="0" err="1"/>
              <a:t>Cambrensis</a:t>
            </a:r>
            <a:r>
              <a:rPr lang="en-GB" i="1" dirty="0"/>
              <a:t> </a:t>
            </a:r>
            <a:r>
              <a:rPr lang="en-GB" dirty="0"/>
              <a:t>&lt; </a:t>
            </a:r>
            <a:r>
              <a:rPr lang="en-GB" dirty="0">
                <a:hlinkClick r:id="rId3"/>
              </a:rPr>
              <a:t>https://www.britannica.com/biography/Giraldus-Cambrensis</a:t>
            </a:r>
            <a:r>
              <a:rPr lang="en-GB" dirty="0"/>
              <a:t> &gt; [accessed 27/10/21]</a:t>
            </a:r>
          </a:p>
          <a:p>
            <a:r>
              <a:rPr lang="en-GB" dirty="0"/>
              <a:t>Echa, </a:t>
            </a:r>
            <a:r>
              <a:rPr lang="en-GB" i="1" dirty="0"/>
              <a:t>Question Mark Character</a:t>
            </a:r>
            <a:r>
              <a:rPr lang="en-GB" dirty="0"/>
              <a:t>, &lt; </a:t>
            </a:r>
            <a:r>
              <a:rPr lang="en-GB" dirty="0">
                <a:hlinkClick r:id="rId4"/>
              </a:rPr>
              <a:t>https://echamicrobiology.com/products/test-kits/microbmonitor2/attachment/question-mark-character</a:t>
            </a:r>
            <a:r>
              <a:rPr lang="en-GB" dirty="0"/>
              <a:t> &gt; [accessed 02/10/21]  </a:t>
            </a:r>
          </a:p>
          <a:p>
            <a:r>
              <a:rPr lang="en-GB" dirty="0"/>
              <a:t>Good Reads, </a:t>
            </a:r>
            <a:r>
              <a:rPr lang="en-GB" i="1" dirty="0"/>
              <a:t>The Description of Wales </a:t>
            </a:r>
            <a:r>
              <a:rPr lang="en-GB" dirty="0"/>
              <a:t>(2021) &lt; </a:t>
            </a:r>
            <a:r>
              <a:rPr lang="en-GB" dirty="0">
                <a:hlinkClick r:id="rId5"/>
              </a:rPr>
              <a:t>https://www.goodreads.com/book/show/56194669-the-description-of-wales-illustrated</a:t>
            </a:r>
            <a:r>
              <a:rPr lang="en-GB" dirty="0"/>
              <a:t> &gt; [01/10/21] </a:t>
            </a:r>
          </a:p>
          <a:p>
            <a:r>
              <a:rPr lang="en-GB" i="1" dirty="0"/>
              <a:t>PDFCOOKIE</a:t>
            </a:r>
            <a:r>
              <a:rPr lang="en-GB" dirty="0"/>
              <a:t> (2019) &lt; </a:t>
            </a:r>
            <a:r>
              <a:rPr lang="en-GB" dirty="0">
                <a:hlinkClick r:id="rId6"/>
              </a:rPr>
              <a:t>https://pdfcookie.com/documents/celtic-warriors-5lq3w50py8v7</a:t>
            </a:r>
            <a:r>
              <a:rPr lang="en-GB" dirty="0"/>
              <a:t> &gt; [accessed 01/10/21]</a:t>
            </a:r>
          </a:p>
          <a:p>
            <a:r>
              <a:rPr lang="en-GB" dirty="0"/>
              <a:t>UK Parliament, </a:t>
            </a:r>
            <a:r>
              <a:rPr lang="en-GB" i="1" dirty="0"/>
              <a:t>Coming up in the Commons: 12-16 July</a:t>
            </a:r>
            <a:r>
              <a:rPr lang="en-GB" dirty="0"/>
              <a:t>, (2021) &lt; </a:t>
            </a:r>
            <a:r>
              <a:rPr lang="en-GB" dirty="0">
                <a:hlinkClick r:id="rId7"/>
              </a:rPr>
              <a:t>https://www.parliament.uk/business/news/2021/july/coming-up-in-the-commons-12-16-july/</a:t>
            </a:r>
            <a:r>
              <a:rPr lang="en-GB" dirty="0"/>
              <a:t> &gt; [accessed 02/10/21] </a:t>
            </a:r>
          </a:p>
          <a:p>
            <a:r>
              <a:rPr lang="en-GB" dirty="0"/>
              <a:t>Wikipedia, </a:t>
            </a:r>
            <a:r>
              <a:rPr lang="en-GB" i="1" dirty="0"/>
              <a:t>Gerald of Wales </a:t>
            </a:r>
            <a:r>
              <a:rPr lang="en-GB" dirty="0"/>
              <a:t>(2021) &lt; </a:t>
            </a:r>
            <a:r>
              <a:rPr lang="en-GB" dirty="0">
                <a:hlinkClick r:id="rId8"/>
              </a:rPr>
              <a:t>https://en.wikipedia.org/wiki/Gerald_of_Wales</a:t>
            </a:r>
            <a:r>
              <a:rPr lang="en-GB" dirty="0"/>
              <a:t> &gt; [accessed 01/10/21]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98206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2056</TotalTime>
  <Words>470</Words>
  <Application>Microsoft Office PowerPoint</Application>
  <PresentationFormat>Widescreen</PresentationFormat>
  <Paragraphs>45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Gerald of Wales “The Description of Wales”</vt:lpstr>
      <vt:lpstr>Who was Gerald of Wales?</vt:lpstr>
      <vt:lpstr>The Description of Wales</vt:lpstr>
      <vt:lpstr>The Description of Wales – Contradictions or Irony?</vt:lpstr>
      <vt:lpstr>Hypocrisy?</vt:lpstr>
      <vt:lpstr>Purpose?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Ain Maties</dc:creator>
  <cp:lastModifiedBy>Ain Maties</cp:lastModifiedBy>
  <cp:revision>1</cp:revision>
  <dcterms:created xsi:type="dcterms:W3CDTF">2021-09-30T11:34:13Z</dcterms:created>
  <dcterms:modified xsi:type="dcterms:W3CDTF">2021-10-04T00:25:46Z</dcterms:modified>
</cp:coreProperties>
</file>