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D4758-B9BB-4A89-BF92-5EA60E9BE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078D82-0AD2-4B35-A3B4-E8B7B3CC1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6803F-DC35-4E6B-8D4D-6350CC9E977B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0EC6E6-0F9E-4863-9CD8-DC9DE70F0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5C1AC0-8B87-4523-8864-E96BD0C02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81F9D-B7AB-47F0-8CF5-0265E25CF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3878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B90B02-81C8-43B0-BE12-B396819B7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A4ED33-A88C-40C3-9D46-805BB76436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19BD3F-CA40-46F7-BE75-70281A3D92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6803F-DC35-4E6B-8D4D-6350CC9E977B}" type="datetimeFigureOut">
              <a:rPr lang="en-GB" smtClean="0"/>
              <a:t>26/03/2021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92E617-3C22-4F13-9BB5-985F07D2E6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71BFE6-E4F6-4EAB-8092-C7389A1CEF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D81F9D-B7AB-47F0-8CF5-0265E25CF1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978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D3D8F1-027F-4B5D-B190-43DEAFBFC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/>
            <a:r>
              <a:rPr lang="en-GB" sz="2900">
                <a:solidFill>
                  <a:srgbClr val="FFFFFF"/>
                </a:solidFill>
                <a:latin typeface="Arial" pitchFamily="34"/>
                <a:cs typeface="Times New Roman" pitchFamily="18"/>
              </a:rPr>
              <a:t>  KNOWLEDGE AND INFORMATION MANAGEMENT </a:t>
            </a:r>
            <a:br>
              <a:rPr lang="en-GB" sz="2900">
                <a:solidFill>
                  <a:srgbClr val="FFFFFF"/>
                </a:solidFill>
                <a:latin typeface="Arial" pitchFamily="34"/>
                <a:cs typeface="Times New Roman" pitchFamily="18"/>
              </a:rPr>
            </a:br>
            <a:r>
              <a:rPr lang="en-GB" sz="2900">
                <a:solidFill>
                  <a:srgbClr val="FFFFFF"/>
                </a:solidFill>
                <a:latin typeface="Arial" pitchFamily="34"/>
                <a:cs typeface="Times New Roman" pitchFamily="18"/>
              </a:rPr>
              <a:t>SKILLS FOR THE WORKPLACE</a:t>
            </a:r>
            <a:br>
              <a:rPr lang="en-GB" sz="6900">
                <a:solidFill>
                  <a:srgbClr val="FFFFFF"/>
                </a:solidFill>
                <a:latin typeface="Calibri" pitchFamily="34"/>
                <a:cs typeface="Times New Roman" pitchFamily="18"/>
              </a:rPr>
            </a:br>
            <a:endParaRPr lang="en-GB" sz="690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123F79-06E6-42EB-8165-4AB42ECD69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02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03E88F-F98E-47E0-9605-35FAA6DBF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3600">
                <a:solidFill>
                  <a:srgbClr val="FFFFFF"/>
                </a:solidFill>
                <a:latin typeface="Arial" pitchFamily="34"/>
                <a:cs typeface="Arial" pitchFamily="34"/>
              </a:rPr>
              <a:t>      Importance of Information systems in Tesco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57FACE-9578-4807-ACDA-912CCB7693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987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5B3A38-6069-45E2-885F-B47254FC9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3600" kern="0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  <a:latin typeface="Arial" pitchFamily="34"/>
                <a:cs typeface="Arial" pitchFamily="34"/>
              </a:rPr>
              <a:t>The input, processing, output of IS in Tesco</a:t>
            </a:r>
            <a:endParaRPr lang="en-GB" sz="3600">
              <a:latin typeface="Arial" pitchFamily="34"/>
              <a:cs typeface="Arial" pitchFamily="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0448BA-C3F0-4197-96B3-4E1B30183F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859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69F6B4-D370-492B-BE0E-E14C0D836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3600">
                <a:solidFill>
                  <a:srgbClr val="FFFFFF"/>
                </a:solidFill>
                <a:latin typeface="Arial" pitchFamily="34"/>
                <a:cs typeface="Arial" pitchFamily="34"/>
              </a:rPr>
              <a:t>          KM Challenges and Recommendations</a:t>
            </a:r>
            <a:endParaRPr lang="en-GB" sz="3600">
              <a:latin typeface="Arial" pitchFamily="34"/>
              <a:cs typeface="Arial" pitchFamily="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6A35DB-9D5C-4ADA-A353-1557676F5E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1649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6E764D-7367-45B5-8DD7-D1731112A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1200"/>
              </a:spcBef>
            </a:pPr>
            <a:r>
              <a:rPr lang="en-GB" sz="3600" kern="0">
                <a:solidFill>
                  <a:srgbClr val="FFFFFF"/>
                </a:solidFill>
                <a:latin typeface="Arial" pitchFamily="34"/>
                <a:cs typeface="Arial" pitchFamily="34"/>
              </a:rPr>
              <a:t>     Porter’s Generic strategies through IS/IT</a:t>
            </a:r>
            <a:r>
              <a:rPr lang="en-GB" sz="3600">
                <a:latin typeface="Arial" pitchFamily="34"/>
                <a:cs typeface="Arial" pitchFamily="34"/>
              </a:rPr>
              <a:t> </a:t>
            </a:r>
            <a:br>
              <a:rPr lang="en-GB" sz="3600">
                <a:latin typeface="Arial" pitchFamily="34"/>
                <a:cs typeface="Arial" pitchFamily="34"/>
              </a:rPr>
            </a:br>
            <a:endParaRPr lang="en-GB" sz="3600">
              <a:latin typeface="Arial" pitchFamily="34"/>
              <a:cs typeface="Arial" pitchFamily="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2DED3C-C74E-415C-BD27-C50DFFCC6D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522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8B6E70-7739-4185-A06F-8A67E78AF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3600">
                <a:solidFill>
                  <a:srgbClr val="FFFFFF"/>
                </a:solidFill>
                <a:latin typeface="Arial" pitchFamily="34"/>
                <a:cs typeface="Arial" pitchFamily="34"/>
              </a:rPr>
              <a:t>             Benefits and challenges of ERP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DA72D0-87C4-49D3-AC49-9A9E8A6EF6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3490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E83811-4CC4-4C4E-BEE5-2A25864F5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4BC1D0-4436-4111-A85D-068349B3A6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387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</Words>
  <Application>Microsoft Office PowerPoint</Application>
  <PresentationFormat>Widescreen</PresentationFormat>
  <Paragraphs>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  KNOWLEDGE AND INFORMATION MANAGEMENT  SKILLS FOR THE WORKPLACE </vt:lpstr>
      <vt:lpstr>      Importance of Information systems in Tesco</vt:lpstr>
      <vt:lpstr>The input, processing, output of IS in Tesco</vt:lpstr>
      <vt:lpstr>          KM Challenges and Recommendations</vt:lpstr>
      <vt:lpstr>     Porter’s Generic strategies through IS/IT  </vt:lpstr>
      <vt:lpstr>             Benefits and challenges of ERP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KNOWLEDGE AND INFORMATION MANAGEMENT  SKILLS FOR THE WORKPLACE </dc:title>
  <dc:creator>jannat rahman</dc:creator>
  <cp:lastModifiedBy>jannat rahman</cp:lastModifiedBy>
  <cp:revision>1</cp:revision>
  <dcterms:created xsi:type="dcterms:W3CDTF">2021-03-26T09:04:15Z</dcterms:created>
  <dcterms:modified xsi:type="dcterms:W3CDTF">2021-03-26T09:04:15Z</dcterms:modified>
</cp:coreProperties>
</file>