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18"/>
  </p:notesMasterIdLst>
  <p:sldIdLst>
    <p:sldId id="256" r:id="rId2"/>
    <p:sldId id="257" r:id="rId3"/>
    <p:sldId id="258" r:id="rId4"/>
    <p:sldId id="259" r:id="rId5"/>
    <p:sldId id="260" r:id="rId6"/>
    <p:sldId id="265" r:id="rId7"/>
    <p:sldId id="266" r:id="rId8"/>
    <p:sldId id="267" r:id="rId9"/>
    <p:sldId id="268" r:id="rId10"/>
    <p:sldId id="269" r:id="rId11"/>
    <p:sldId id="270" r:id="rId12"/>
    <p:sldId id="271" r:id="rId13"/>
    <p:sldId id="261" r:id="rId14"/>
    <p:sldId id="262" r:id="rId15"/>
    <p:sldId id="263" r:id="rId16"/>
    <p:sldId id="26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3B24C2-DE83-F947-9990-65ADB87BE808}" v="1992" dt="2021-11-09T09:42:20.3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4"/>
    <p:restoredTop sz="94239"/>
  </p:normalViewPr>
  <p:slideViewPr>
    <p:cSldViewPr snapToGrid="0" snapToObjects="1">
      <p:cViewPr varScale="1">
        <p:scale>
          <a:sx n="119" d="100"/>
          <a:sy n="119" d="100"/>
        </p:scale>
        <p:origin x="8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rpreet Kaur Cheema (2026299)" userId="0b286f17-0a8d-4b8d-8e0f-4467aa63af4d" providerId="ADAL" clId="{A13B24C2-DE83-F947-9990-65ADB87BE808}"/>
    <pc:docChg chg="undo redo custSel addSld modSld sldOrd">
      <pc:chgData name="Gurpreet Kaur Cheema (2026299)" userId="0b286f17-0a8d-4b8d-8e0f-4467aa63af4d" providerId="ADAL" clId="{A13B24C2-DE83-F947-9990-65ADB87BE808}" dt="2021-11-09T09:42:20.373" v="8705" actId="20577"/>
      <pc:docMkLst>
        <pc:docMk/>
      </pc:docMkLst>
      <pc:sldChg chg="addSp delSp modSp mod modClrScheme chgLayout modNotesTx">
        <pc:chgData name="Gurpreet Kaur Cheema (2026299)" userId="0b286f17-0a8d-4b8d-8e0f-4467aa63af4d" providerId="ADAL" clId="{A13B24C2-DE83-F947-9990-65ADB87BE808}" dt="2021-11-05T10:29:36.943" v="1259" actId="20577"/>
        <pc:sldMkLst>
          <pc:docMk/>
          <pc:sldMk cId="1995332558" sldId="257"/>
        </pc:sldMkLst>
        <pc:spChg chg="mod ord">
          <ac:chgData name="Gurpreet Kaur Cheema (2026299)" userId="0b286f17-0a8d-4b8d-8e0f-4467aa63af4d" providerId="ADAL" clId="{A13B24C2-DE83-F947-9990-65ADB87BE808}" dt="2021-11-05T10:16:15.623" v="968" actId="113"/>
          <ac:spMkLst>
            <pc:docMk/>
            <pc:sldMk cId="1995332558" sldId="257"/>
            <ac:spMk id="2" creationId="{356CB6EB-F8B2-D645-8419-853645A3B3CE}"/>
          </ac:spMkLst>
        </pc:spChg>
        <pc:spChg chg="del mod">
          <ac:chgData name="Gurpreet Kaur Cheema (2026299)" userId="0b286f17-0a8d-4b8d-8e0f-4467aa63af4d" providerId="ADAL" clId="{A13B24C2-DE83-F947-9990-65ADB87BE808}" dt="2021-11-05T09:36:09.930" v="336" actId="478"/>
          <ac:spMkLst>
            <pc:docMk/>
            <pc:sldMk cId="1995332558" sldId="257"/>
            <ac:spMk id="3" creationId="{98FE70E2-CF9D-1D49-A175-C9A6319BB591}"/>
          </ac:spMkLst>
        </pc:spChg>
        <pc:spChg chg="add del mod">
          <ac:chgData name="Gurpreet Kaur Cheema (2026299)" userId="0b286f17-0a8d-4b8d-8e0f-4467aa63af4d" providerId="ADAL" clId="{A13B24C2-DE83-F947-9990-65ADB87BE808}" dt="2021-11-05T09:36:29.180" v="338" actId="478"/>
          <ac:spMkLst>
            <pc:docMk/>
            <pc:sldMk cId="1995332558" sldId="257"/>
            <ac:spMk id="5" creationId="{83C420D7-8A98-8A44-9983-C67D9EB3DBC3}"/>
          </ac:spMkLst>
        </pc:spChg>
        <pc:spChg chg="add mod ord">
          <ac:chgData name="Gurpreet Kaur Cheema (2026299)" userId="0b286f17-0a8d-4b8d-8e0f-4467aa63af4d" providerId="ADAL" clId="{A13B24C2-DE83-F947-9990-65ADB87BE808}" dt="2021-11-05T10:15:56.359" v="967" actId="255"/>
          <ac:spMkLst>
            <pc:docMk/>
            <pc:sldMk cId="1995332558" sldId="257"/>
            <ac:spMk id="6" creationId="{D2E1C52F-CE57-EB4C-A8B8-040633750DB6}"/>
          </ac:spMkLst>
        </pc:spChg>
        <pc:spChg chg="add del mod ord">
          <ac:chgData name="Gurpreet Kaur Cheema (2026299)" userId="0b286f17-0a8d-4b8d-8e0f-4467aa63af4d" providerId="ADAL" clId="{A13B24C2-DE83-F947-9990-65ADB87BE808}" dt="2021-11-05T09:36:58.457" v="340" actId="478"/>
          <ac:spMkLst>
            <pc:docMk/>
            <pc:sldMk cId="1995332558" sldId="257"/>
            <ac:spMk id="7" creationId="{16900580-8CF9-1B4B-B6E3-C8A629AC9A7F}"/>
          </ac:spMkLst>
        </pc:spChg>
        <pc:graphicFrameChg chg="add mod modGraphic">
          <ac:chgData name="Gurpreet Kaur Cheema (2026299)" userId="0b286f17-0a8d-4b8d-8e0f-4467aa63af4d" providerId="ADAL" clId="{A13B24C2-DE83-F947-9990-65ADB87BE808}" dt="2021-11-05T10:17:07.914" v="973" actId="1076"/>
          <ac:graphicFrameMkLst>
            <pc:docMk/>
            <pc:sldMk cId="1995332558" sldId="257"/>
            <ac:graphicFrameMk id="4" creationId="{DDCC8048-0B55-2943-86AE-21229D23A8F4}"/>
          </ac:graphicFrameMkLst>
        </pc:graphicFrameChg>
        <pc:picChg chg="add mod">
          <ac:chgData name="Gurpreet Kaur Cheema (2026299)" userId="0b286f17-0a8d-4b8d-8e0f-4467aa63af4d" providerId="ADAL" clId="{A13B24C2-DE83-F947-9990-65ADB87BE808}" dt="2021-11-05T10:15:13.515" v="965" actId="1076"/>
          <ac:picMkLst>
            <pc:docMk/>
            <pc:sldMk cId="1995332558" sldId="257"/>
            <ac:picMk id="8" creationId="{A8025B08-69CA-2744-BD15-7402D11CC57A}"/>
          </ac:picMkLst>
        </pc:picChg>
      </pc:sldChg>
      <pc:sldChg chg="addSp delSp modSp mod">
        <pc:chgData name="Gurpreet Kaur Cheema (2026299)" userId="0b286f17-0a8d-4b8d-8e0f-4467aa63af4d" providerId="ADAL" clId="{A13B24C2-DE83-F947-9990-65ADB87BE808}" dt="2021-11-05T10:33:35.145" v="1275" actId="20577"/>
        <pc:sldMkLst>
          <pc:docMk/>
          <pc:sldMk cId="980851138" sldId="258"/>
        </pc:sldMkLst>
        <pc:spChg chg="mod">
          <ac:chgData name="Gurpreet Kaur Cheema (2026299)" userId="0b286f17-0a8d-4b8d-8e0f-4467aa63af4d" providerId="ADAL" clId="{A13B24C2-DE83-F947-9990-65ADB87BE808}" dt="2021-11-05T10:33:35.145" v="1275" actId="20577"/>
          <ac:spMkLst>
            <pc:docMk/>
            <pc:sldMk cId="980851138" sldId="258"/>
            <ac:spMk id="2" creationId="{B8E1767D-BE42-A946-91FE-BBA6D2D0EF6F}"/>
          </ac:spMkLst>
        </pc:spChg>
        <pc:spChg chg="add del mod">
          <ac:chgData name="Gurpreet Kaur Cheema (2026299)" userId="0b286f17-0a8d-4b8d-8e0f-4467aa63af4d" providerId="ADAL" clId="{A13B24C2-DE83-F947-9990-65ADB87BE808}" dt="2021-11-05T10:20:24.565" v="992" actId="478"/>
          <ac:spMkLst>
            <pc:docMk/>
            <pc:sldMk cId="980851138" sldId="258"/>
            <ac:spMk id="10" creationId="{6ED41996-8FB1-6D40-A9DF-BB13B36FE260}"/>
          </ac:spMkLst>
        </pc:spChg>
        <pc:graphicFrameChg chg="del">
          <ac:chgData name="Gurpreet Kaur Cheema (2026299)" userId="0b286f17-0a8d-4b8d-8e0f-4467aa63af4d" providerId="ADAL" clId="{A13B24C2-DE83-F947-9990-65ADB87BE808}" dt="2021-11-05T10:17:27.279" v="974" actId="478"/>
          <ac:graphicFrameMkLst>
            <pc:docMk/>
            <pc:sldMk cId="980851138" sldId="258"/>
            <ac:graphicFrameMk id="4" creationId="{8DEC039D-FE10-6240-87E7-29A5B01281A5}"/>
          </ac:graphicFrameMkLst>
        </pc:graphicFrameChg>
        <pc:graphicFrameChg chg="add mod modGraphic">
          <ac:chgData name="Gurpreet Kaur Cheema (2026299)" userId="0b286f17-0a8d-4b8d-8e0f-4467aa63af4d" providerId="ADAL" clId="{A13B24C2-DE83-F947-9990-65ADB87BE808}" dt="2021-11-05T10:32:08.980" v="1268" actId="5793"/>
          <ac:graphicFrameMkLst>
            <pc:docMk/>
            <pc:sldMk cId="980851138" sldId="258"/>
            <ac:graphicFrameMk id="7" creationId="{65A43BC9-F981-004A-9BC5-01FAB03DFEED}"/>
          </ac:graphicFrameMkLst>
        </pc:graphicFrameChg>
        <pc:picChg chg="add del mod">
          <ac:chgData name="Gurpreet Kaur Cheema (2026299)" userId="0b286f17-0a8d-4b8d-8e0f-4467aa63af4d" providerId="ADAL" clId="{A13B24C2-DE83-F947-9990-65ADB87BE808}" dt="2021-11-05T10:18:55.511" v="981" actId="478"/>
          <ac:picMkLst>
            <pc:docMk/>
            <pc:sldMk cId="980851138" sldId="258"/>
            <ac:picMk id="9" creationId="{1ACB5F08-1392-C040-8AE7-28F9C40DC6BB}"/>
          </ac:picMkLst>
        </pc:picChg>
        <pc:picChg chg="add del mod">
          <ac:chgData name="Gurpreet Kaur Cheema (2026299)" userId="0b286f17-0a8d-4b8d-8e0f-4467aa63af4d" providerId="ADAL" clId="{A13B24C2-DE83-F947-9990-65ADB87BE808}" dt="2021-11-05T10:32:03.627" v="1260" actId="478"/>
          <ac:picMkLst>
            <pc:docMk/>
            <pc:sldMk cId="980851138" sldId="258"/>
            <ac:picMk id="12" creationId="{D62FD827-7486-A04C-B114-EC31E66149C3}"/>
          </ac:picMkLst>
        </pc:picChg>
      </pc:sldChg>
      <pc:sldChg chg="addSp delSp modSp mod modNotesTx">
        <pc:chgData name="Gurpreet Kaur Cheema (2026299)" userId="0b286f17-0a8d-4b8d-8e0f-4467aa63af4d" providerId="ADAL" clId="{A13B24C2-DE83-F947-9990-65ADB87BE808}" dt="2021-11-06T15:44:06.471" v="5952" actId="20577"/>
        <pc:sldMkLst>
          <pc:docMk/>
          <pc:sldMk cId="2700420182" sldId="259"/>
        </pc:sldMkLst>
        <pc:spChg chg="mod">
          <ac:chgData name="Gurpreet Kaur Cheema (2026299)" userId="0b286f17-0a8d-4b8d-8e0f-4467aa63af4d" providerId="ADAL" clId="{A13B24C2-DE83-F947-9990-65ADB87BE808}" dt="2021-11-05T10:59:38.792" v="2083" actId="122"/>
          <ac:spMkLst>
            <pc:docMk/>
            <pc:sldMk cId="2700420182" sldId="259"/>
            <ac:spMk id="2" creationId="{8641B2AB-F0CA-5B45-AC6B-8F8B84B49FB4}"/>
          </ac:spMkLst>
        </pc:spChg>
        <pc:spChg chg="del mod">
          <ac:chgData name="Gurpreet Kaur Cheema (2026299)" userId="0b286f17-0a8d-4b8d-8e0f-4467aa63af4d" providerId="ADAL" clId="{A13B24C2-DE83-F947-9990-65ADB87BE808}" dt="2021-11-05T10:35:50.415" v="1278" actId="1032"/>
          <ac:spMkLst>
            <pc:docMk/>
            <pc:sldMk cId="2700420182" sldId="259"/>
            <ac:spMk id="3" creationId="{81D2B6B4-10D7-ED4C-A2B8-88142AF9A3D2}"/>
          </ac:spMkLst>
        </pc:spChg>
        <pc:spChg chg="add del mod">
          <ac:chgData name="Gurpreet Kaur Cheema (2026299)" userId="0b286f17-0a8d-4b8d-8e0f-4467aa63af4d" providerId="ADAL" clId="{A13B24C2-DE83-F947-9990-65ADB87BE808}" dt="2021-11-05T10:59:14.651" v="2082"/>
          <ac:spMkLst>
            <pc:docMk/>
            <pc:sldMk cId="2700420182" sldId="259"/>
            <ac:spMk id="5" creationId="{6608FD18-C589-3049-9B6D-25E719EA2891}"/>
          </ac:spMkLst>
        </pc:spChg>
        <pc:spChg chg="add mod">
          <ac:chgData name="Gurpreet Kaur Cheema (2026299)" userId="0b286f17-0a8d-4b8d-8e0f-4467aa63af4d" providerId="ADAL" clId="{A13B24C2-DE83-F947-9990-65ADB87BE808}" dt="2021-11-05T10:59:08.121" v="2080" actId="207"/>
          <ac:spMkLst>
            <pc:docMk/>
            <pc:sldMk cId="2700420182" sldId="259"/>
            <ac:spMk id="6" creationId="{C77B8F1C-C106-4E42-B26F-62B800723BCE}"/>
          </ac:spMkLst>
        </pc:spChg>
        <pc:graphicFrameChg chg="add mod modGraphic">
          <ac:chgData name="Gurpreet Kaur Cheema (2026299)" userId="0b286f17-0a8d-4b8d-8e0f-4467aa63af4d" providerId="ADAL" clId="{A13B24C2-DE83-F947-9990-65ADB87BE808}" dt="2021-11-05T10:55:26.529" v="1863" actId="20577"/>
          <ac:graphicFrameMkLst>
            <pc:docMk/>
            <pc:sldMk cId="2700420182" sldId="259"/>
            <ac:graphicFrameMk id="4" creationId="{CFD511FA-5A89-E643-97D4-01A4AF1451A5}"/>
          </ac:graphicFrameMkLst>
        </pc:graphicFrameChg>
      </pc:sldChg>
      <pc:sldChg chg="addSp delSp modSp mod modNotesTx">
        <pc:chgData name="Gurpreet Kaur Cheema (2026299)" userId="0b286f17-0a8d-4b8d-8e0f-4467aa63af4d" providerId="ADAL" clId="{A13B24C2-DE83-F947-9990-65ADB87BE808}" dt="2021-11-09T09:33:04.900" v="8554" actId="20577"/>
        <pc:sldMkLst>
          <pc:docMk/>
          <pc:sldMk cId="3147203844" sldId="260"/>
        </pc:sldMkLst>
        <pc:spChg chg="mod">
          <ac:chgData name="Gurpreet Kaur Cheema (2026299)" userId="0b286f17-0a8d-4b8d-8e0f-4467aa63af4d" providerId="ADAL" clId="{A13B24C2-DE83-F947-9990-65ADB87BE808}" dt="2021-11-05T12:56:20.440" v="2334" actId="1076"/>
          <ac:spMkLst>
            <pc:docMk/>
            <pc:sldMk cId="3147203844" sldId="260"/>
            <ac:spMk id="2" creationId="{C45F0B7E-28BD-3445-9F22-06424A5C1B10}"/>
          </ac:spMkLst>
        </pc:spChg>
        <pc:spChg chg="del mod">
          <ac:chgData name="Gurpreet Kaur Cheema (2026299)" userId="0b286f17-0a8d-4b8d-8e0f-4467aa63af4d" providerId="ADAL" clId="{A13B24C2-DE83-F947-9990-65ADB87BE808}" dt="2021-11-05T11:35:50.620" v="2086" actId="1032"/>
          <ac:spMkLst>
            <pc:docMk/>
            <pc:sldMk cId="3147203844" sldId="260"/>
            <ac:spMk id="3" creationId="{1BFCFB87-A48B-4942-8CEC-B380C1564491}"/>
          </ac:spMkLst>
        </pc:spChg>
        <pc:spChg chg="add del mod">
          <ac:chgData name="Gurpreet Kaur Cheema (2026299)" userId="0b286f17-0a8d-4b8d-8e0f-4467aa63af4d" providerId="ADAL" clId="{A13B24C2-DE83-F947-9990-65ADB87BE808}" dt="2021-11-05T11:41:50.239" v="2110" actId="1032"/>
          <ac:spMkLst>
            <pc:docMk/>
            <pc:sldMk cId="3147203844" sldId="260"/>
            <ac:spMk id="7" creationId="{CF528F3E-794D-BF4B-B0FB-44EDB285D8D1}"/>
          </ac:spMkLst>
        </pc:spChg>
        <pc:spChg chg="add del mod">
          <ac:chgData name="Gurpreet Kaur Cheema (2026299)" userId="0b286f17-0a8d-4b8d-8e0f-4467aa63af4d" providerId="ADAL" clId="{A13B24C2-DE83-F947-9990-65ADB87BE808}" dt="2021-11-05T11:43:40.857" v="2120" actId="1032"/>
          <ac:spMkLst>
            <pc:docMk/>
            <pc:sldMk cId="3147203844" sldId="260"/>
            <ac:spMk id="10" creationId="{2DD1F4DD-DD68-F744-A873-57801C4BBAAE}"/>
          </ac:spMkLst>
        </pc:spChg>
        <pc:spChg chg="add del mod">
          <ac:chgData name="Gurpreet Kaur Cheema (2026299)" userId="0b286f17-0a8d-4b8d-8e0f-4467aa63af4d" providerId="ADAL" clId="{A13B24C2-DE83-F947-9990-65ADB87BE808}" dt="2021-11-05T12:37:58.395" v="2298" actId="478"/>
          <ac:spMkLst>
            <pc:docMk/>
            <pc:sldMk cId="3147203844" sldId="260"/>
            <ac:spMk id="12" creationId="{D08A5C37-EE87-CE46-8815-BA113C9A2AC7}"/>
          </ac:spMkLst>
        </pc:spChg>
        <pc:spChg chg="add del mod">
          <ac:chgData name="Gurpreet Kaur Cheema (2026299)" userId="0b286f17-0a8d-4b8d-8e0f-4467aa63af4d" providerId="ADAL" clId="{A13B24C2-DE83-F947-9990-65ADB87BE808}" dt="2021-11-06T13:05:38.338" v="2515" actId="1032"/>
          <ac:spMkLst>
            <pc:docMk/>
            <pc:sldMk cId="3147203844" sldId="260"/>
            <ac:spMk id="14" creationId="{742B0805-512F-6C4A-85E7-5B5FF877E5AA}"/>
          </ac:spMkLst>
        </pc:spChg>
        <pc:graphicFrameChg chg="add del mod modGraphic">
          <ac:chgData name="Gurpreet Kaur Cheema (2026299)" userId="0b286f17-0a8d-4b8d-8e0f-4467aa63af4d" providerId="ADAL" clId="{A13B24C2-DE83-F947-9990-65ADB87BE808}" dt="2021-11-05T11:40:47.071" v="2106" actId="478"/>
          <ac:graphicFrameMkLst>
            <pc:docMk/>
            <pc:sldMk cId="3147203844" sldId="260"/>
            <ac:graphicFrameMk id="4" creationId="{86738A7F-C164-0940-94D5-85D7BC7C710C}"/>
          </ac:graphicFrameMkLst>
        </pc:graphicFrameChg>
        <pc:graphicFrameChg chg="add del modGraphic">
          <ac:chgData name="Gurpreet Kaur Cheema (2026299)" userId="0b286f17-0a8d-4b8d-8e0f-4467aa63af4d" providerId="ADAL" clId="{A13B24C2-DE83-F947-9990-65ADB87BE808}" dt="2021-11-05T11:40:43.455" v="2105" actId="1032"/>
          <ac:graphicFrameMkLst>
            <pc:docMk/>
            <pc:sldMk cId="3147203844" sldId="260"/>
            <ac:graphicFrameMk id="5" creationId="{74125F97-651E-B84A-AD54-8C0482E7E21E}"/>
          </ac:graphicFrameMkLst>
        </pc:graphicFrameChg>
        <pc:graphicFrameChg chg="add del mod modGraphic">
          <ac:chgData name="Gurpreet Kaur Cheema (2026299)" userId="0b286f17-0a8d-4b8d-8e0f-4467aa63af4d" providerId="ADAL" clId="{A13B24C2-DE83-F947-9990-65ADB87BE808}" dt="2021-11-05T11:42:26.169" v="2119" actId="478"/>
          <ac:graphicFrameMkLst>
            <pc:docMk/>
            <pc:sldMk cId="3147203844" sldId="260"/>
            <ac:graphicFrameMk id="8" creationId="{08E0E855-C9FE-3C44-957D-510F1A55E423}"/>
          </ac:graphicFrameMkLst>
        </pc:graphicFrameChg>
        <pc:graphicFrameChg chg="add del mod modGraphic">
          <ac:chgData name="Gurpreet Kaur Cheema (2026299)" userId="0b286f17-0a8d-4b8d-8e0f-4467aa63af4d" providerId="ADAL" clId="{A13B24C2-DE83-F947-9990-65ADB87BE808}" dt="2021-11-06T13:04:44.718" v="2514" actId="478"/>
          <ac:graphicFrameMkLst>
            <pc:docMk/>
            <pc:sldMk cId="3147203844" sldId="260"/>
            <ac:graphicFrameMk id="11" creationId="{56260526-7319-044E-B782-9835F2AAE473}"/>
          </ac:graphicFrameMkLst>
        </pc:graphicFrameChg>
        <pc:graphicFrameChg chg="add mod modGraphic">
          <ac:chgData name="Gurpreet Kaur Cheema (2026299)" userId="0b286f17-0a8d-4b8d-8e0f-4467aa63af4d" providerId="ADAL" clId="{A13B24C2-DE83-F947-9990-65ADB87BE808}" dt="2021-11-06T13:09:13.028" v="2610" actId="20577"/>
          <ac:graphicFrameMkLst>
            <pc:docMk/>
            <pc:sldMk cId="3147203844" sldId="260"/>
            <ac:graphicFrameMk id="15" creationId="{89219ED1-D4C5-424E-B9D7-A1F5EEE7B149}"/>
          </ac:graphicFrameMkLst>
        </pc:graphicFrameChg>
      </pc:sldChg>
      <pc:sldChg chg="addSp delSp modSp mod modNotesTx">
        <pc:chgData name="Gurpreet Kaur Cheema (2026299)" userId="0b286f17-0a8d-4b8d-8e0f-4467aa63af4d" providerId="ADAL" clId="{A13B24C2-DE83-F947-9990-65ADB87BE808}" dt="2021-11-08T23:34:08.908" v="7926" actId="20577"/>
        <pc:sldMkLst>
          <pc:docMk/>
          <pc:sldMk cId="705943814" sldId="261"/>
        </pc:sldMkLst>
        <pc:spChg chg="mod">
          <ac:chgData name="Gurpreet Kaur Cheema (2026299)" userId="0b286f17-0a8d-4b8d-8e0f-4467aa63af4d" providerId="ADAL" clId="{A13B24C2-DE83-F947-9990-65ADB87BE808}" dt="2021-11-08T22:43:40.961" v="7386" actId="122"/>
          <ac:spMkLst>
            <pc:docMk/>
            <pc:sldMk cId="705943814" sldId="261"/>
            <ac:spMk id="2" creationId="{ACE46BD6-B0A3-D749-8C2B-27EFE1E28512}"/>
          </ac:spMkLst>
        </pc:spChg>
        <pc:spChg chg="del mod">
          <ac:chgData name="Gurpreet Kaur Cheema (2026299)" userId="0b286f17-0a8d-4b8d-8e0f-4467aa63af4d" providerId="ADAL" clId="{A13B24C2-DE83-F947-9990-65ADB87BE808}" dt="2021-11-08T22:43:52.317" v="7387" actId="1032"/>
          <ac:spMkLst>
            <pc:docMk/>
            <pc:sldMk cId="705943814" sldId="261"/>
            <ac:spMk id="3" creationId="{C203CBB2-77E6-4E47-8DA5-48127FADA7B1}"/>
          </ac:spMkLst>
        </pc:spChg>
        <pc:spChg chg="add del mod">
          <ac:chgData name="Gurpreet Kaur Cheema (2026299)" userId="0b286f17-0a8d-4b8d-8e0f-4467aa63af4d" providerId="ADAL" clId="{A13B24C2-DE83-F947-9990-65ADB87BE808}" dt="2021-11-08T22:44:49.499" v="7393" actId="1032"/>
          <ac:spMkLst>
            <pc:docMk/>
            <pc:sldMk cId="705943814" sldId="261"/>
            <ac:spMk id="6" creationId="{66C232C2-17C7-9F4F-AE53-A68958205C99}"/>
          </ac:spMkLst>
        </pc:spChg>
        <pc:spChg chg="add del mod">
          <ac:chgData name="Gurpreet Kaur Cheema (2026299)" userId="0b286f17-0a8d-4b8d-8e0f-4467aa63af4d" providerId="ADAL" clId="{A13B24C2-DE83-F947-9990-65ADB87BE808}" dt="2021-11-08T22:47:36.604" v="7411" actId="1032"/>
          <ac:spMkLst>
            <pc:docMk/>
            <pc:sldMk cId="705943814" sldId="261"/>
            <ac:spMk id="9" creationId="{41E77A8E-F795-DA44-BE48-BB3C453C0F81}"/>
          </ac:spMkLst>
        </pc:spChg>
        <pc:spChg chg="add del mod">
          <ac:chgData name="Gurpreet Kaur Cheema (2026299)" userId="0b286f17-0a8d-4b8d-8e0f-4467aa63af4d" providerId="ADAL" clId="{A13B24C2-DE83-F947-9990-65ADB87BE808}" dt="2021-11-08T22:49:10.625" v="7424" actId="1032"/>
          <ac:spMkLst>
            <pc:docMk/>
            <pc:sldMk cId="705943814" sldId="261"/>
            <ac:spMk id="13" creationId="{26B01358-0DC8-4441-9E9F-673D5E81D063}"/>
          </ac:spMkLst>
        </pc:spChg>
        <pc:spChg chg="add del mod">
          <ac:chgData name="Gurpreet Kaur Cheema (2026299)" userId="0b286f17-0a8d-4b8d-8e0f-4467aa63af4d" providerId="ADAL" clId="{A13B24C2-DE83-F947-9990-65ADB87BE808}" dt="2021-11-08T22:49:59.586" v="7437" actId="1032"/>
          <ac:spMkLst>
            <pc:docMk/>
            <pc:sldMk cId="705943814" sldId="261"/>
            <ac:spMk id="16" creationId="{DC19F197-8B5E-C344-868E-152FA027B5C4}"/>
          </ac:spMkLst>
        </pc:spChg>
        <pc:spChg chg="add mod">
          <ac:chgData name="Gurpreet Kaur Cheema (2026299)" userId="0b286f17-0a8d-4b8d-8e0f-4467aa63af4d" providerId="ADAL" clId="{A13B24C2-DE83-F947-9990-65ADB87BE808}" dt="2021-11-08T23:20:51.699" v="7812" actId="1076"/>
          <ac:spMkLst>
            <pc:docMk/>
            <pc:sldMk cId="705943814" sldId="261"/>
            <ac:spMk id="18" creationId="{FCC13C0A-E31E-7541-8A1F-A1300957C1AE}"/>
          </ac:spMkLst>
        </pc:spChg>
        <pc:spChg chg="add mod">
          <ac:chgData name="Gurpreet Kaur Cheema (2026299)" userId="0b286f17-0a8d-4b8d-8e0f-4467aa63af4d" providerId="ADAL" clId="{A13B24C2-DE83-F947-9990-65ADB87BE808}" dt="2021-11-08T23:20:13.035" v="7810" actId="14100"/>
          <ac:spMkLst>
            <pc:docMk/>
            <pc:sldMk cId="705943814" sldId="261"/>
            <ac:spMk id="19" creationId="{65AEE8CA-3AE4-CF40-96B8-AFFCE7D2D6B8}"/>
          </ac:spMkLst>
        </pc:spChg>
        <pc:spChg chg="add mod">
          <ac:chgData name="Gurpreet Kaur Cheema (2026299)" userId="0b286f17-0a8d-4b8d-8e0f-4467aa63af4d" providerId="ADAL" clId="{A13B24C2-DE83-F947-9990-65ADB87BE808}" dt="2021-11-08T23:23:12.498" v="7835" actId="1076"/>
          <ac:spMkLst>
            <pc:docMk/>
            <pc:sldMk cId="705943814" sldId="261"/>
            <ac:spMk id="20" creationId="{62010B06-518F-B144-BC0C-390AC93E561C}"/>
          </ac:spMkLst>
        </pc:spChg>
        <pc:spChg chg="add mod">
          <ac:chgData name="Gurpreet Kaur Cheema (2026299)" userId="0b286f17-0a8d-4b8d-8e0f-4467aa63af4d" providerId="ADAL" clId="{A13B24C2-DE83-F947-9990-65ADB87BE808}" dt="2021-11-08T23:28:50.036" v="7891" actId="20577"/>
          <ac:spMkLst>
            <pc:docMk/>
            <pc:sldMk cId="705943814" sldId="261"/>
            <ac:spMk id="21" creationId="{C981E1CB-8D35-5C4C-ACC8-1B73B53B2845}"/>
          </ac:spMkLst>
        </pc:spChg>
        <pc:graphicFrameChg chg="add del mod modGraphic">
          <ac:chgData name="Gurpreet Kaur Cheema (2026299)" userId="0b286f17-0a8d-4b8d-8e0f-4467aa63af4d" providerId="ADAL" clId="{A13B24C2-DE83-F947-9990-65ADB87BE808}" dt="2021-11-08T22:44:04.609" v="7392" actId="478"/>
          <ac:graphicFrameMkLst>
            <pc:docMk/>
            <pc:sldMk cId="705943814" sldId="261"/>
            <ac:graphicFrameMk id="4" creationId="{C3B01C79-8020-7E46-B4E8-F0577716F8CB}"/>
          </ac:graphicFrameMkLst>
        </pc:graphicFrameChg>
        <pc:graphicFrameChg chg="add del modGraphic">
          <ac:chgData name="Gurpreet Kaur Cheema (2026299)" userId="0b286f17-0a8d-4b8d-8e0f-4467aa63af4d" providerId="ADAL" clId="{A13B24C2-DE83-F947-9990-65ADB87BE808}" dt="2021-11-08T22:47:00.608" v="7410" actId="478"/>
          <ac:graphicFrameMkLst>
            <pc:docMk/>
            <pc:sldMk cId="705943814" sldId="261"/>
            <ac:graphicFrameMk id="7" creationId="{1A5CD660-BEB5-C441-B40B-465C5965CC46}"/>
          </ac:graphicFrameMkLst>
        </pc:graphicFrameChg>
        <pc:graphicFrameChg chg="add del mod modGraphic">
          <ac:chgData name="Gurpreet Kaur Cheema (2026299)" userId="0b286f17-0a8d-4b8d-8e0f-4467aa63af4d" providerId="ADAL" clId="{A13B24C2-DE83-F947-9990-65ADB87BE808}" dt="2021-11-08T22:46:58.165" v="7408" actId="1032"/>
          <ac:graphicFrameMkLst>
            <pc:docMk/>
            <pc:sldMk cId="705943814" sldId="261"/>
            <ac:graphicFrameMk id="10" creationId="{47CD58BE-D2E0-454B-94D2-6E90306348BD}"/>
          </ac:graphicFrameMkLst>
        </pc:graphicFrameChg>
        <pc:graphicFrameChg chg="add del mod modGraphic">
          <ac:chgData name="Gurpreet Kaur Cheema (2026299)" userId="0b286f17-0a8d-4b8d-8e0f-4467aa63af4d" providerId="ADAL" clId="{A13B24C2-DE83-F947-9990-65ADB87BE808}" dt="2021-11-08T22:47:59.968" v="7423" actId="478"/>
          <ac:graphicFrameMkLst>
            <pc:docMk/>
            <pc:sldMk cId="705943814" sldId="261"/>
            <ac:graphicFrameMk id="11" creationId="{85A4E995-B919-684F-921A-9FDF3A48C5AB}"/>
          </ac:graphicFrameMkLst>
        </pc:graphicFrameChg>
        <pc:graphicFrameChg chg="add del mod modGraphic">
          <ac:chgData name="Gurpreet Kaur Cheema (2026299)" userId="0b286f17-0a8d-4b8d-8e0f-4467aa63af4d" providerId="ADAL" clId="{A13B24C2-DE83-F947-9990-65ADB87BE808}" dt="2021-11-08T22:49:24.420" v="7436" actId="478"/>
          <ac:graphicFrameMkLst>
            <pc:docMk/>
            <pc:sldMk cId="705943814" sldId="261"/>
            <ac:graphicFrameMk id="14" creationId="{052B5589-8684-D643-AC72-4BA89BD1A6F3}"/>
          </ac:graphicFrameMkLst>
        </pc:graphicFrameChg>
        <pc:graphicFrameChg chg="add mod modGraphic">
          <ac:chgData name="Gurpreet Kaur Cheema (2026299)" userId="0b286f17-0a8d-4b8d-8e0f-4467aa63af4d" providerId="ADAL" clId="{A13B24C2-DE83-F947-9990-65ADB87BE808}" dt="2021-11-08T23:21:13.981" v="7818" actId="20577"/>
          <ac:graphicFrameMkLst>
            <pc:docMk/>
            <pc:sldMk cId="705943814" sldId="261"/>
            <ac:graphicFrameMk id="17" creationId="{8C95EA17-081D-D347-8F5E-32966A515048}"/>
          </ac:graphicFrameMkLst>
        </pc:graphicFrameChg>
      </pc:sldChg>
      <pc:sldChg chg="addSp delSp modSp mod modNotesTx">
        <pc:chgData name="Gurpreet Kaur Cheema (2026299)" userId="0b286f17-0a8d-4b8d-8e0f-4467aa63af4d" providerId="ADAL" clId="{A13B24C2-DE83-F947-9990-65ADB87BE808}" dt="2021-11-09T09:13:17.519" v="8545" actId="207"/>
        <pc:sldMkLst>
          <pc:docMk/>
          <pc:sldMk cId="3516074354" sldId="262"/>
        </pc:sldMkLst>
        <pc:spChg chg="mod">
          <ac:chgData name="Gurpreet Kaur Cheema (2026299)" userId="0b286f17-0a8d-4b8d-8e0f-4467aa63af4d" providerId="ADAL" clId="{A13B24C2-DE83-F947-9990-65ADB87BE808}" dt="2021-11-09T08:13:02.042" v="8249" actId="1076"/>
          <ac:spMkLst>
            <pc:docMk/>
            <pc:sldMk cId="3516074354" sldId="262"/>
            <ac:spMk id="2" creationId="{9ADBF2C4-08C1-B448-9DD6-B04B014814DA}"/>
          </ac:spMkLst>
        </pc:spChg>
        <pc:spChg chg="del mod">
          <ac:chgData name="Gurpreet Kaur Cheema (2026299)" userId="0b286f17-0a8d-4b8d-8e0f-4467aa63af4d" providerId="ADAL" clId="{A13B24C2-DE83-F947-9990-65ADB87BE808}" dt="2021-11-08T23:50:39.881" v="7941" actId="3680"/>
          <ac:spMkLst>
            <pc:docMk/>
            <pc:sldMk cId="3516074354" sldId="262"/>
            <ac:spMk id="3" creationId="{296A1862-52B5-8E4C-8E24-8D19E741F4D8}"/>
          </ac:spMkLst>
        </pc:spChg>
        <pc:graphicFrameChg chg="add mod ord modGraphic">
          <ac:chgData name="Gurpreet Kaur Cheema (2026299)" userId="0b286f17-0a8d-4b8d-8e0f-4467aa63af4d" providerId="ADAL" clId="{A13B24C2-DE83-F947-9990-65ADB87BE808}" dt="2021-11-09T09:13:17.519" v="8545" actId="207"/>
          <ac:graphicFrameMkLst>
            <pc:docMk/>
            <pc:sldMk cId="3516074354" sldId="262"/>
            <ac:graphicFrameMk id="4" creationId="{15EFF35B-9867-774C-AF09-380EE18DD1BD}"/>
          </ac:graphicFrameMkLst>
        </pc:graphicFrameChg>
      </pc:sldChg>
      <pc:sldChg chg="addSp delSp modSp mod">
        <pc:chgData name="Gurpreet Kaur Cheema (2026299)" userId="0b286f17-0a8d-4b8d-8e0f-4467aa63af4d" providerId="ADAL" clId="{A13B24C2-DE83-F947-9990-65ADB87BE808}" dt="2021-11-09T09:42:20.373" v="8705" actId="20577"/>
        <pc:sldMkLst>
          <pc:docMk/>
          <pc:sldMk cId="3171103813" sldId="263"/>
        </pc:sldMkLst>
        <pc:spChg chg="mod">
          <ac:chgData name="Gurpreet Kaur Cheema (2026299)" userId="0b286f17-0a8d-4b8d-8e0f-4467aa63af4d" providerId="ADAL" clId="{A13B24C2-DE83-F947-9990-65ADB87BE808}" dt="2021-11-09T09:32:24.291" v="8552" actId="122"/>
          <ac:spMkLst>
            <pc:docMk/>
            <pc:sldMk cId="3171103813" sldId="263"/>
            <ac:spMk id="2" creationId="{7B17A7D8-1FBC-944E-9536-DFC179E5054F}"/>
          </ac:spMkLst>
        </pc:spChg>
        <pc:spChg chg="add del mod">
          <ac:chgData name="Gurpreet Kaur Cheema (2026299)" userId="0b286f17-0a8d-4b8d-8e0f-4467aa63af4d" providerId="ADAL" clId="{A13B24C2-DE83-F947-9990-65ADB87BE808}" dt="2021-11-09T09:35:29.205" v="8557" actId="1032"/>
          <ac:spMkLst>
            <pc:docMk/>
            <pc:sldMk cId="3171103813" sldId="263"/>
            <ac:spMk id="3" creationId="{780114BC-2F11-5A4B-BD04-3D183B81412C}"/>
          </ac:spMkLst>
        </pc:spChg>
        <pc:graphicFrameChg chg="add del modGraphic">
          <ac:chgData name="Gurpreet Kaur Cheema (2026299)" userId="0b286f17-0a8d-4b8d-8e0f-4467aa63af4d" providerId="ADAL" clId="{A13B24C2-DE83-F947-9990-65ADB87BE808}" dt="2021-11-09T09:35:13.853" v="8556" actId="1032"/>
          <ac:graphicFrameMkLst>
            <pc:docMk/>
            <pc:sldMk cId="3171103813" sldId="263"/>
            <ac:graphicFrameMk id="4" creationId="{F728B1E2-1105-8144-A223-F97984F1149D}"/>
          </ac:graphicFrameMkLst>
        </pc:graphicFrameChg>
        <pc:graphicFrameChg chg="add mod modGraphic">
          <ac:chgData name="Gurpreet Kaur Cheema (2026299)" userId="0b286f17-0a8d-4b8d-8e0f-4467aa63af4d" providerId="ADAL" clId="{A13B24C2-DE83-F947-9990-65ADB87BE808}" dt="2021-11-09T09:42:20.373" v="8705" actId="20577"/>
          <ac:graphicFrameMkLst>
            <pc:docMk/>
            <pc:sldMk cId="3171103813" sldId="263"/>
            <ac:graphicFrameMk id="5" creationId="{E599B245-4329-534C-AC45-CF4CDA23E4DC}"/>
          </ac:graphicFrameMkLst>
        </pc:graphicFrameChg>
      </pc:sldChg>
      <pc:sldChg chg="addSp delSp modSp mod setBg">
        <pc:chgData name="Gurpreet Kaur Cheema (2026299)" userId="0b286f17-0a8d-4b8d-8e0f-4467aa63af4d" providerId="ADAL" clId="{A13B24C2-DE83-F947-9990-65ADB87BE808}" dt="2021-11-08T23:35:57.474" v="7940" actId="26606"/>
        <pc:sldMkLst>
          <pc:docMk/>
          <pc:sldMk cId="495392100" sldId="264"/>
        </pc:sldMkLst>
        <pc:spChg chg="del mod">
          <ac:chgData name="Gurpreet Kaur Cheema (2026299)" userId="0b286f17-0a8d-4b8d-8e0f-4467aa63af4d" providerId="ADAL" clId="{A13B24C2-DE83-F947-9990-65ADB87BE808}" dt="2021-11-08T23:35:05.670" v="7938" actId="478"/>
          <ac:spMkLst>
            <pc:docMk/>
            <pc:sldMk cId="495392100" sldId="264"/>
            <ac:spMk id="2" creationId="{466219C4-66CD-BC4C-8867-3FE46A79F835}"/>
          </ac:spMkLst>
        </pc:spChg>
        <pc:spChg chg="del">
          <ac:chgData name="Gurpreet Kaur Cheema (2026299)" userId="0b286f17-0a8d-4b8d-8e0f-4467aa63af4d" providerId="ADAL" clId="{A13B24C2-DE83-F947-9990-65ADB87BE808}" dt="2021-11-08T23:35:50.699" v="7939"/>
          <ac:spMkLst>
            <pc:docMk/>
            <pc:sldMk cId="495392100" sldId="264"/>
            <ac:spMk id="3" creationId="{89E2762B-CACE-E544-96B7-D7815732FA67}"/>
          </ac:spMkLst>
        </pc:spChg>
        <pc:spChg chg="add">
          <ac:chgData name="Gurpreet Kaur Cheema (2026299)" userId="0b286f17-0a8d-4b8d-8e0f-4467aa63af4d" providerId="ADAL" clId="{A13B24C2-DE83-F947-9990-65ADB87BE808}" dt="2021-11-08T23:35:57.474" v="7940" actId="26606"/>
          <ac:spMkLst>
            <pc:docMk/>
            <pc:sldMk cId="495392100" sldId="264"/>
            <ac:spMk id="9" creationId="{2C627EC6-61A4-4CA2-925A-D9C31421C43E}"/>
          </ac:spMkLst>
        </pc:spChg>
        <pc:picChg chg="add mod">
          <ac:chgData name="Gurpreet Kaur Cheema (2026299)" userId="0b286f17-0a8d-4b8d-8e0f-4467aa63af4d" providerId="ADAL" clId="{A13B24C2-DE83-F947-9990-65ADB87BE808}" dt="2021-11-08T23:35:57.474" v="7940" actId="26606"/>
          <ac:picMkLst>
            <pc:docMk/>
            <pc:sldMk cId="495392100" sldId="264"/>
            <ac:picMk id="4" creationId="{870073F3-6283-654B-A093-40EA87DB632E}"/>
          </ac:picMkLst>
        </pc:picChg>
      </pc:sldChg>
      <pc:sldChg chg="addSp delSp modSp new mod setBg modClrScheme chgLayout modNotesTx">
        <pc:chgData name="Gurpreet Kaur Cheema (2026299)" userId="0b286f17-0a8d-4b8d-8e0f-4467aa63af4d" providerId="ADAL" clId="{A13B24C2-DE83-F947-9990-65ADB87BE808}" dt="2021-11-06T13:57:49.236" v="3807" actId="20577"/>
        <pc:sldMkLst>
          <pc:docMk/>
          <pc:sldMk cId="1701294587" sldId="265"/>
        </pc:sldMkLst>
        <pc:spChg chg="mod ord">
          <ac:chgData name="Gurpreet Kaur Cheema (2026299)" userId="0b286f17-0a8d-4b8d-8e0f-4467aa63af4d" providerId="ADAL" clId="{A13B24C2-DE83-F947-9990-65ADB87BE808}" dt="2021-11-06T13:21:53.910" v="2730" actId="26606"/>
          <ac:spMkLst>
            <pc:docMk/>
            <pc:sldMk cId="1701294587" sldId="265"/>
            <ac:spMk id="2" creationId="{F0D2D20A-272F-434B-96F8-2CA4B4EB6309}"/>
          </ac:spMkLst>
        </pc:spChg>
        <pc:spChg chg="del mod ord">
          <ac:chgData name="Gurpreet Kaur Cheema (2026299)" userId="0b286f17-0a8d-4b8d-8e0f-4467aa63af4d" providerId="ADAL" clId="{A13B24C2-DE83-F947-9990-65ADB87BE808}" dt="2021-11-06T13:11:16.756" v="2697" actId="700"/>
          <ac:spMkLst>
            <pc:docMk/>
            <pc:sldMk cId="1701294587" sldId="265"/>
            <ac:spMk id="3" creationId="{084E7409-E38C-DE47-A6BA-BB552058754F}"/>
          </ac:spMkLst>
        </pc:spChg>
        <pc:spChg chg="add del mod ord">
          <ac:chgData name="Gurpreet Kaur Cheema (2026299)" userId="0b286f17-0a8d-4b8d-8e0f-4467aa63af4d" providerId="ADAL" clId="{A13B24C2-DE83-F947-9990-65ADB87BE808}" dt="2021-11-06T13:12:55.979" v="2703"/>
          <ac:spMkLst>
            <pc:docMk/>
            <pc:sldMk cId="1701294587" sldId="265"/>
            <ac:spMk id="4" creationId="{CDCD7D22-CB3B-EA42-A7B5-42924246AE54}"/>
          </ac:spMkLst>
        </pc:spChg>
        <pc:spChg chg="add mod ord">
          <ac:chgData name="Gurpreet Kaur Cheema (2026299)" userId="0b286f17-0a8d-4b8d-8e0f-4467aa63af4d" providerId="ADAL" clId="{A13B24C2-DE83-F947-9990-65ADB87BE808}" dt="2021-11-06T13:53:44.526" v="3524" actId="20577"/>
          <ac:spMkLst>
            <pc:docMk/>
            <pc:sldMk cId="1701294587" sldId="265"/>
            <ac:spMk id="5" creationId="{4B8CE193-DF2B-394D-8ADD-EF4E1F1C6BFA}"/>
          </ac:spMkLst>
        </pc:spChg>
        <pc:spChg chg="add">
          <ac:chgData name="Gurpreet Kaur Cheema (2026299)" userId="0b286f17-0a8d-4b8d-8e0f-4467aa63af4d" providerId="ADAL" clId="{A13B24C2-DE83-F947-9990-65ADB87BE808}" dt="2021-11-06T13:21:53.910" v="2730" actId="26606"/>
          <ac:spMkLst>
            <pc:docMk/>
            <pc:sldMk cId="1701294587" sldId="265"/>
            <ac:spMk id="11" creationId="{1AEB7F98-32EC-40D3-89EE-C8433023163A}"/>
          </ac:spMkLst>
        </pc:spChg>
        <pc:picChg chg="add mod">
          <ac:chgData name="Gurpreet Kaur Cheema (2026299)" userId="0b286f17-0a8d-4b8d-8e0f-4467aa63af4d" providerId="ADAL" clId="{A13B24C2-DE83-F947-9990-65ADB87BE808}" dt="2021-11-06T13:21:53.910" v="2730" actId="26606"/>
          <ac:picMkLst>
            <pc:docMk/>
            <pc:sldMk cId="1701294587" sldId="265"/>
            <ac:picMk id="6" creationId="{AA6AD18C-A540-4648-AC37-32846345EB7B}"/>
          </ac:picMkLst>
        </pc:picChg>
        <pc:cxnChg chg="add">
          <ac:chgData name="Gurpreet Kaur Cheema (2026299)" userId="0b286f17-0a8d-4b8d-8e0f-4467aa63af4d" providerId="ADAL" clId="{A13B24C2-DE83-F947-9990-65ADB87BE808}" dt="2021-11-06T13:21:53.910" v="2730" actId="26606"/>
          <ac:cxnSpMkLst>
            <pc:docMk/>
            <pc:sldMk cId="1701294587" sldId="265"/>
            <ac:cxnSpMk id="13" creationId="{77C6DF49-CBE3-4038-AC78-35DE4FD7CE8E}"/>
          </ac:cxnSpMkLst>
        </pc:cxnChg>
      </pc:sldChg>
      <pc:sldChg chg="addSp delSp modSp new mod setBg modClrScheme chgLayout modNotesTx">
        <pc:chgData name="Gurpreet Kaur Cheema (2026299)" userId="0b286f17-0a8d-4b8d-8e0f-4467aa63af4d" providerId="ADAL" clId="{A13B24C2-DE83-F947-9990-65ADB87BE808}" dt="2021-11-06T16:17:49.034" v="6774" actId="20577"/>
        <pc:sldMkLst>
          <pc:docMk/>
          <pc:sldMk cId="3975551241" sldId="266"/>
        </pc:sldMkLst>
        <pc:spChg chg="mod ord">
          <ac:chgData name="Gurpreet Kaur Cheema (2026299)" userId="0b286f17-0a8d-4b8d-8e0f-4467aa63af4d" providerId="ADAL" clId="{A13B24C2-DE83-F947-9990-65ADB87BE808}" dt="2021-11-06T13:20:46.529" v="2724" actId="26606"/>
          <ac:spMkLst>
            <pc:docMk/>
            <pc:sldMk cId="3975551241" sldId="266"/>
            <ac:spMk id="2" creationId="{E2AE4A3C-8996-4241-813C-26CE4646C526}"/>
          </ac:spMkLst>
        </pc:spChg>
        <pc:spChg chg="del mod ord">
          <ac:chgData name="Gurpreet Kaur Cheema (2026299)" userId="0b286f17-0a8d-4b8d-8e0f-4467aa63af4d" providerId="ADAL" clId="{A13B24C2-DE83-F947-9990-65ADB87BE808}" dt="2021-11-06T13:11:25.396" v="2698" actId="700"/>
          <ac:spMkLst>
            <pc:docMk/>
            <pc:sldMk cId="3975551241" sldId="266"/>
            <ac:spMk id="3" creationId="{C098DA33-A6D0-5E44-B20F-054DEC572B78}"/>
          </ac:spMkLst>
        </pc:spChg>
        <pc:spChg chg="add del mod ord">
          <ac:chgData name="Gurpreet Kaur Cheema (2026299)" userId="0b286f17-0a8d-4b8d-8e0f-4467aa63af4d" providerId="ADAL" clId="{A13B24C2-DE83-F947-9990-65ADB87BE808}" dt="2021-11-06T13:15:38.008" v="2711"/>
          <ac:spMkLst>
            <pc:docMk/>
            <pc:sldMk cId="3975551241" sldId="266"/>
            <ac:spMk id="4" creationId="{404EFCC7-B1B9-1440-9BAA-5627D4F7AAC3}"/>
          </ac:spMkLst>
        </pc:spChg>
        <pc:spChg chg="add mod ord">
          <ac:chgData name="Gurpreet Kaur Cheema (2026299)" userId="0b286f17-0a8d-4b8d-8e0f-4467aa63af4d" providerId="ADAL" clId="{A13B24C2-DE83-F947-9990-65ADB87BE808}" dt="2021-11-06T13:59:18.702" v="3914" actId="20577"/>
          <ac:spMkLst>
            <pc:docMk/>
            <pc:sldMk cId="3975551241" sldId="266"/>
            <ac:spMk id="5" creationId="{6B644828-52DD-7243-9A43-63F6870B1025}"/>
          </ac:spMkLst>
        </pc:spChg>
        <pc:spChg chg="add">
          <ac:chgData name="Gurpreet Kaur Cheema (2026299)" userId="0b286f17-0a8d-4b8d-8e0f-4467aa63af4d" providerId="ADAL" clId="{A13B24C2-DE83-F947-9990-65ADB87BE808}" dt="2021-11-06T13:20:46.529" v="2724" actId="26606"/>
          <ac:spMkLst>
            <pc:docMk/>
            <pc:sldMk cId="3975551241" sldId="266"/>
            <ac:spMk id="11" creationId="{1AEB7F98-32EC-40D3-89EE-C8433023163A}"/>
          </ac:spMkLst>
        </pc:spChg>
        <pc:picChg chg="add del mod ord">
          <ac:chgData name="Gurpreet Kaur Cheema (2026299)" userId="0b286f17-0a8d-4b8d-8e0f-4467aa63af4d" providerId="ADAL" clId="{A13B24C2-DE83-F947-9990-65ADB87BE808}" dt="2021-11-06T13:20:46.529" v="2724" actId="26606"/>
          <ac:picMkLst>
            <pc:docMk/>
            <pc:sldMk cId="3975551241" sldId="266"/>
            <ac:picMk id="6" creationId="{A88B363E-12AF-6242-B095-403AD9EABA72}"/>
          </ac:picMkLst>
        </pc:picChg>
        <pc:cxnChg chg="add">
          <ac:chgData name="Gurpreet Kaur Cheema (2026299)" userId="0b286f17-0a8d-4b8d-8e0f-4467aa63af4d" providerId="ADAL" clId="{A13B24C2-DE83-F947-9990-65ADB87BE808}" dt="2021-11-06T13:20:46.529" v="2724" actId="26606"/>
          <ac:cxnSpMkLst>
            <pc:docMk/>
            <pc:sldMk cId="3975551241" sldId="266"/>
            <ac:cxnSpMk id="13" creationId="{77C6DF49-CBE3-4038-AC78-35DE4FD7CE8E}"/>
          </ac:cxnSpMkLst>
        </pc:cxnChg>
      </pc:sldChg>
      <pc:sldChg chg="addSp delSp modSp new mod setBg modClrScheme chgLayout modNotesTx">
        <pc:chgData name="Gurpreet Kaur Cheema (2026299)" userId="0b286f17-0a8d-4b8d-8e0f-4467aa63af4d" providerId="ADAL" clId="{A13B24C2-DE83-F947-9990-65ADB87BE808}" dt="2021-11-06T14:57:14.619" v="4955" actId="20577"/>
        <pc:sldMkLst>
          <pc:docMk/>
          <pc:sldMk cId="3242227146" sldId="267"/>
        </pc:sldMkLst>
        <pc:spChg chg="mod ord">
          <ac:chgData name="Gurpreet Kaur Cheema (2026299)" userId="0b286f17-0a8d-4b8d-8e0f-4467aa63af4d" providerId="ADAL" clId="{A13B24C2-DE83-F947-9990-65ADB87BE808}" dt="2021-11-06T13:20:55.059" v="2725" actId="26606"/>
          <ac:spMkLst>
            <pc:docMk/>
            <pc:sldMk cId="3242227146" sldId="267"/>
            <ac:spMk id="2" creationId="{2CB3C495-BF28-FC48-AFC6-A4A312C7A420}"/>
          </ac:spMkLst>
        </pc:spChg>
        <pc:spChg chg="del mod ord">
          <ac:chgData name="Gurpreet Kaur Cheema (2026299)" userId="0b286f17-0a8d-4b8d-8e0f-4467aa63af4d" providerId="ADAL" clId="{A13B24C2-DE83-F947-9990-65ADB87BE808}" dt="2021-11-06T13:11:29.995" v="2699" actId="700"/>
          <ac:spMkLst>
            <pc:docMk/>
            <pc:sldMk cId="3242227146" sldId="267"/>
            <ac:spMk id="3" creationId="{D99F5D20-6E01-CC49-9159-F018FEB64A41}"/>
          </ac:spMkLst>
        </pc:spChg>
        <pc:spChg chg="add del mod ord">
          <ac:chgData name="Gurpreet Kaur Cheema (2026299)" userId="0b286f17-0a8d-4b8d-8e0f-4467aa63af4d" providerId="ADAL" clId="{A13B24C2-DE83-F947-9990-65ADB87BE808}" dt="2021-11-06T13:16:37.766" v="2714"/>
          <ac:spMkLst>
            <pc:docMk/>
            <pc:sldMk cId="3242227146" sldId="267"/>
            <ac:spMk id="4" creationId="{3BF6D540-A54C-BA41-960C-D74FB0203046}"/>
          </ac:spMkLst>
        </pc:spChg>
        <pc:spChg chg="add mod ord">
          <ac:chgData name="Gurpreet Kaur Cheema (2026299)" userId="0b286f17-0a8d-4b8d-8e0f-4467aa63af4d" providerId="ADAL" clId="{A13B24C2-DE83-F947-9990-65ADB87BE808}" dt="2021-11-06T14:02:41.377" v="3998" actId="5793"/>
          <ac:spMkLst>
            <pc:docMk/>
            <pc:sldMk cId="3242227146" sldId="267"/>
            <ac:spMk id="5" creationId="{FFA555B7-7F41-3348-B176-AFA4A86E5FCC}"/>
          </ac:spMkLst>
        </pc:spChg>
        <pc:spChg chg="add">
          <ac:chgData name="Gurpreet Kaur Cheema (2026299)" userId="0b286f17-0a8d-4b8d-8e0f-4467aa63af4d" providerId="ADAL" clId="{A13B24C2-DE83-F947-9990-65ADB87BE808}" dt="2021-11-06T13:20:55.059" v="2725" actId="26606"/>
          <ac:spMkLst>
            <pc:docMk/>
            <pc:sldMk cId="3242227146" sldId="267"/>
            <ac:spMk id="12" creationId="{1AEB7F98-32EC-40D3-89EE-C8433023163A}"/>
          </ac:spMkLst>
        </pc:spChg>
        <pc:picChg chg="add del mod">
          <ac:chgData name="Gurpreet Kaur Cheema (2026299)" userId="0b286f17-0a8d-4b8d-8e0f-4467aa63af4d" providerId="ADAL" clId="{A13B24C2-DE83-F947-9990-65ADB87BE808}" dt="2021-11-06T13:16:23.689" v="2713"/>
          <ac:picMkLst>
            <pc:docMk/>
            <pc:sldMk cId="3242227146" sldId="267"/>
            <ac:picMk id="6" creationId="{F8B70061-FBB6-6348-A734-67E62E936ED0}"/>
          </ac:picMkLst>
        </pc:picChg>
        <pc:picChg chg="add mod">
          <ac:chgData name="Gurpreet Kaur Cheema (2026299)" userId="0b286f17-0a8d-4b8d-8e0f-4467aa63af4d" providerId="ADAL" clId="{A13B24C2-DE83-F947-9990-65ADB87BE808}" dt="2021-11-06T13:20:55.059" v="2725" actId="26606"/>
          <ac:picMkLst>
            <pc:docMk/>
            <pc:sldMk cId="3242227146" sldId="267"/>
            <ac:picMk id="7" creationId="{931147C4-542C-8E48-BA07-552C6444BC2F}"/>
          </ac:picMkLst>
        </pc:picChg>
        <pc:cxnChg chg="add">
          <ac:chgData name="Gurpreet Kaur Cheema (2026299)" userId="0b286f17-0a8d-4b8d-8e0f-4467aa63af4d" providerId="ADAL" clId="{A13B24C2-DE83-F947-9990-65ADB87BE808}" dt="2021-11-06T13:20:55.059" v="2725" actId="26606"/>
          <ac:cxnSpMkLst>
            <pc:docMk/>
            <pc:sldMk cId="3242227146" sldId="267"/>
            <ac:cxnSpMk id="14" creationId="{77C6DF49-CBE3-4038-AC78-35DE4FD7CE8E}"/>
          </ac:cxnSpMkLst>
        </pc:cxnChg>
      </pc:sldChg>
      <pc:sldChg chg="addSp delSp modSp new mod setBg modClrScheme chgLayout modNotesTx">
        <pc:chgData name="Gurpreet Kaur Cheema (2026299)" userId="0b286f17-0a8d-4b8d-8e0f-4467aa63af4d" providerId="ADAL" clId="{A13B24C2-DE83-F947-9990-65ADB87BE808}" dt="2021-11-06T16:05:16.827" v="6260" actId="20577"/>
        <pc:sldMkLst>
          <pc:docMk/>
          <pc:sldMk cId="4224394264" sldId="268"/>
        </pc:sldMkLst>
        <pc:spChg chg="mod ord">
          <ac:chgData name="Gurpreet Kaur Cheema (2026299)" userId="0b286f17-0a8d-4b8d-8e0f-4467aa63af4d" providerId="ADAL" clId="{A13B24C2-DE83-F947-9990-65ADB87BE808}" dt="2021-11-06T13:18:26.140" v="2718" actId="26606"/>
          <ac:spMkLst>
            <pc:docMk/>
            <pc:sldMk cId="4224394264" sldId="268"/>
            <ac:spMk id="2" creationId="{37534980-C05D-7E48-8D9C-4B620BE2EB96}"/>
          </ac:spMkLst>
        </pc:spChg>
        <pc:spChg chg="del mod ord">
          <ac:chgData name="Gurpreet Kaur Cheema (2026299)" userId="0b286f17-0a8d-4b8d-8e0f-4467aa63af4d" providerId="ADAL" clId="{A13B24C2-DE83-F947-9990-65ADB87BE808}" dt="2021-11-06T13:11:34.826" v="2700" actId="700"/>
          <ac:spMkLst>
            <pc:docMk/>
            <pc:sldMk cId="4224394264" sldId="268"/>
            <ac:spMk id="3" creationId="{4843409A-1871-0B41-A6D7-CADF3356F891}"/>
          </ac:spMkLst>
        </pc:spChg>
        <pc:spChg chg="add del mod ord">
          <ac:chgData name="Gurpreet Kaur Cheema (2026299)" userId="0b286f17-0a8d-4b8d-8e0f-4467aa63af4d" providerId="ADAL" clId="{A13B24C2-DE83-F947-9990-65ADB87BE808}" dt="2021-11-06T13:18:00.966" v="2715"/>
          <ac:spMkLst>
            <pc:docMk/>
            <pc:sldMk cId="4224394264" sldId="268"/>
            <ac:spMk id="4" creationId="{992EA33A-EDB7-EE4A-A2EB-882C4E68E92C}"/>
          </ac:spMkLst>
        </pc:spChg>
        <pc:spChg chg="add mod ord">
          <ac:chgData name="Gurpreet Kaur Cheema (2026299)" userId="0b286f17-0a8d-4b8d-8e0f-4467aa63af4d" providerId="ADAL" clId="{A13B24C2-DE83-F947-9990-65ADB87BE808}" dt="2021-11-06T14:08:49.501" v="4127" actId="20577"/>
          <ac:spMkLst>
            <pc:docMk/>
            <pc:sldMk cId="4224394264" sldId="268"/>
            <ac:spMk id="5" creationId="{1A8A4E63-D56D-B042-88A6-1E284D2FC256}"/>
          </ac:spMkLst>
        </pc:spChg>
        <pc:spChg chg="add del">
          <ac:chgData name="Gurpreet Kaur Cheema (2026299)" userId="0b286f17-0a8d-4b8d-8e0f-4467aa63af4d" providerId="ADAL" clId="{A13B24C2-DE83-F947-9990-65ADB87BE808}" dt="2021-11-06T13:18:26.128" v="2717" actId="26606"/>
          <ac:spMkLst>
            <pc:docMk/>
            <pc:sldMk cId="4224394264" sldId="268"/>
            <ac:spMk id="11" creationId="{1AEB7F98-32EC-40D3-89EE-C8433023163A}"/>
          </ac:spMkLst>
        </pc:spChg>
        <pc:spChg chg="add">
          <ac:chgData name="Gurpreet Kaur Cheema (2026299)" userId="0b286f17-0a8d-4b8d-8e0f-4467aa63af4d" providerId="ADAL" clId="{A13B24C2-DE83-F947-9990-65ADB87BE808}" dt="2021-11-06T13:18:26.140" v="2718" actId="26606"/>
          <ac:spMkLst>
            <pc:docMk/>
            <pc:sldMk cId="4224394264" sldId="268"/>
            <ac:spMk id="15" creationId="{DB66C9CD-6BF4-44CA-8078-0BB819080761}"/>
          </ac:spMkLst>
        </pc:spChg>
        <pc:picChg chg="add mod ord">
          <ac:chgData name="Gurpreet Kaur Cheema (2026299)" userId="0b286f17-0a8d-4b8d-8e0f-4467aa63af4d" providerId="ADAL" clId="{A13B24C2-DE83-F947-9990-65ADB87BE808}" dt="2021-11-06T13:18:26.140" v="2718" actId="26606"/>
          <ac:picMkLst>
            <pc:docMk/>
            <pc:sldMk cId="4224394264" sldId="268"/>
            <ac:picMk id="6" creationId="{50AFAFAB-E9EA-144C-8EA7-704E8FE246F4}"/>
          </ac:picMkLst>
        </pc:picChg>
        <pc:cxnChg chg="add del">
          <ac:chgData name="Gurpreet Kaur Cheema (2026299)" userId="0b286f17-0a8d-4b8d-8e0f-4467aa63af4d" providerId="ADAL" clId="{A13B24C2-DE83-F947-9990-65ADB87BE808}" dt="2021-11-06T13:18:26.128" v="2717" actId="26606"/>
          <ac:cxnSpMkLst>
            <pc:docMk/>
            <pc:sldMk cId="4224394264" sldId="268"/>
            <ac:cxnSpMk id="13" creationId="{77C6DF49-CBE3-4038-AC78-35DE4FD7CE8E}"/>
          </ac:cxnSpMkLst>
        </pc:cxnChg>
        <pc:cxnChg chg="add">
          <ac:chgData name="Gurpreet Kaur Cheema (2026299)" userId="0b286f17-0a8d-4b8d-8e0f-4467aa63af4d" providerId="ADAL" clId="{A13B24C2-DE83-F947-9990-65ADB87BE808}" dt="2021-11-06T13:18:26.140" v="2718" actId="26606"/>
          <ac:cxnSpMkLst>
            <pc:docMk/>
            <pc:sldMk cId="4224394264" sldId="268"/>
            <ac:cxnSpMk id="16" creationId="{77C6DF49-CBE3-4038-AC78-35DE4FD7CE8E}"/>
          </ac:cxnSpMkLst>
        </pc:cxnChg>
      </pc:sldChg>
      <pc:sldChg chg="addSp delSp modSp new mod setBg modClrScheme chgLayout modNotesTx">
        <pc:chgData name="Gurpreet Kaur Cheema (2026299)" userId="0b286f17-0a8d-4b8d-8e0f-4467aa63af4d" providerId="ADAL" clId="{A13B24C2-DE83-F947-9990-65ADB87BE808}" dt="2021-11-06T16:05:03.619" v="6238" actId="20577"/>
        <pc:sldMkLst>
          <pc:docMk/>
          <pc:sldMk cId="2016994415" sldId="269"/>
        </pc:sldMkLst>
        <pc:spChg chg="mod ord">
          <ac:chgData name="Gurpreet Kaur Cheema (2026299)" userId="0b286f17-0a8d-4b8d-8e0f-4467aa63af4d" providerId="ADAL" clId="{A13B24C2-DE83-F947-9990-65ADB87BE808}" dt="2021-11-06T13:21:12.584" v="2728" actId="26606"/>
          <ac:spMkLst>
            <pc:docMk/>
            <pc:sldMk cId="2016994415" sldId="269"/>
            <ac:spMk id="2" creationId="{F8CAA9FC-A9D6-AC47-8081-D51249169B9D}"/>
          </ac:spMkLst>
        </pc:spChg>
        <pc:spChg chg="del mod ord">
          <ac:chgData name="Gurpreet Kaur Cheema (2026299)" userId="0b286f17-0a8d-4b8d-8e0f-4467aa63af4d" providerId="ADAL" clId="{A13B24C2-DE83-F947-9990-65ADB87BE808}" dt="2021-11-06T13:11:40.193" v="2701" actId="700"/>
          <ac:spMkLst>
            <pc:docMk/>
            <pc:sldMk cId="2016994415" sldId="269"/>
            <ac:spMk id="3" creationId="{56803538-D176-D34B-A278-FB10FFFC9030}"/>
          </ac:spMkLst>
        </pc:spChg>
        <pc:spChg chg="add del mod ord">
          <ac:chgData name="Gurpreet Kaur Cheema (2026299)" userId="0b286f17-0a8d-4b8d-8e0f-4467aa63af4d" providerId="ADAL" clId="{A13B24C2-DE83-F947-9990-65ADB87BE808}" dt="2021-11-06T13:19:09.263" v="2721"/>
          <ac:spMkLst>
            <pc:docMk/>
            <pc:sldMk cId="2016994415" sldId="269"/>
            <ac:spMk id="4" creationId="{2B2610E1-FBB8-2E49-9340-6F391F3E44E0}"/>
          </ac:spMkLst>
        </pc:spChg>
        <pc:spChg chg="add mod ord">
          <ac:chgData name="Gurpreet Kaur Cheema (2026299)" userId="0b286f17-0a8d-4b8d-8e0f-4467aa63af4d" providerId="ADAL" clId="{A13B24C2-DE83-F947-9990-65ADB87BE808}" dt="2021-11-06T14:13:51.999" v="4211" actId="20577"/>
          <ac:spMkLst>
            <pc:docMk/>
            <pc:sldMk cId="2016994415" sldId="269"/>
            <ac:spMk id="5" creationId="{4B0CD7EC-1FA2-464E-9441-2A3C206CD2E9}"/>
          </ac:spMkLst>
        </pc:spChg>
        <pc:spChg chg="add del">
          <ac:chgData name="Gurpreet Kaur Cheema (2026299)" userId="0b286f17-0a8d-4b8d-8e0f-4467aa63af4d" providerId="ADAL" clId="{A13B24C2-DE83-F947-9990-65ADB87BE808}" dt="2021-11-06T13:21:12.584" v="2728" actId="26606"/>
          <ac:spMkLst>
            <pc:docMk/>
            <pc:sldMk cId="2016994415" sldId="269"/>
            <ac:spMk id="12" creationId="{1AEB7F98-32EC-40D3-89EE-C8433023163A}"/>
          </ac:spMkLst>
        </pc:spChg>
        <pc:spChg chg="add del">
          <ac:chgData name="Gurpreet Kaur Cheema (2026299)" userId="0b286f17-0a8d-4b8d-8e0f-4467aa63af4d" providerId="ADAL" clId="{A13B24C2-DE83-F947-9990-65ADB87BE808}" dt="2021-11-06T13:21:12.572" v="2727" actId="26606"/>
          <ac:spMkLst>
            <pc:docMk/>
            <pc:sldMk cId="2016994415" sldId="269"/>
            <ac:spMk id="19" creationId="{1AEB7F98-32EC-40D3-89EE-C8433023163A}"/>
          </ac:spMkLst>
        </pc:spChg>
        <pc:spChg chg="add del">
          <ac:chgData name="Gurpreet Kaur Cheema (2026299)" userId="0b286f17-0a8d-4b8d-8e0f-4467aa63af4d" providerId="ADAL" clId="{A13B24C2-DE83-F947-9990-65ADB87BE808}" dt="2021-11-06T13:21:12.572" v="2727" actId="26606"/>
          <ac:spMkLst>
            <pc:docMk/>
            <pc:sldMk cId="2016994415" sldId="269"/>
            <ac:spMk id="23" creationId="{8722F292-BB2F-4786-ADC4-716D8F35B894}"/>
          </ac:spMkLst>
        </pc:spChg>
        <pc:spChg chg="add del">
          <ac:chgData name="Gurpreet Kaur Cheema (2026299)" userId="0b286f17-0a8d-4b8d-8e0f-4467aa63af4d" providerId="ADAL" clId="{A13B24C2-DE83-F947-9990-65ADB87BE808}" dt="2021-11-06T13:21:12.572" v="2727" actId="26606"/>
          <ac:spMkLst>
            <pc:docMk/>
            <pc:sldMk cId="2016994415" sldId="269"/>
            <ac:spMk id="25" creationId="{1E666EE2-AC41-4D5F-8602-4A85B83B40BD}"/>
          </ac:spMkLst>
        </pc:spChg>
        <pc:spChg chg="add del">
          <ac:chgData name="Gurpreet Kaur Cheema (2026299)" userId="0b286f17-0a8d-4b8d-8e0f-4467aa63af4d" providerId="ADAL" clId="{A13B24C2-DE83-F947-9990-65ADB87BE808}" dt="2021-11-06T13:21:12.572" v="2727" actId="26606"/>
          <ac:spMkLst>
            <pc:docMk/>
            <pc:sldMk cId="2016994415" sldId="269"/>
            <ac:spMk id="27" creationId="{8009D30C-C51F-4809-83DD-C2F58649B2C7}"/>
          </ac:spMkLst>
        </pc:spChg>
        <pc:spChg chg="add">
          <ac:chgData name="Gurpreet Kaur Cheema (2026299)" userId="0b286f17-0a8d-4b8d-8e0f-4467aa63af4d" providerId="ADAL" clId="{A13B24C2-DE83-F947-9990-65ADB87BE808}" dt="2021-11-06T13:21:12.584" v="2728" actId="26606"/>
          <ac:spMkLst>
            <pc:docMk/>
            <pc:sldMk cId="2016994415" sldId="269"/>
            <ac:spMk id="29" creationId="{1AEB7F98-32EC-40D3-89EE-C8433023163A}"/>
          </ac:spMkLst>
        </pc:spChg>
        <pc:picChg chg="add del mod">
          <ac:chgData name="Gurpreet Kaur Cheema (2026299)" userId="0b286f17-0a8d-4b8d-8e0f-4467aa63af4d" providerId="ADAL" clId="{A13B24C2-DE83-F947-9990-65ADB87BE808}" dt="2021-11-06T13:19:00.320" v="2720"/>
          <ac:picMkLst>
            <pc:docMk/>
            <pc:sldMk cId="2016994415" sldId="269"/>
            <ac:picMk id="6" creationId="{9748858E-C917-8D43-8CD7-83F47D53194C}"/>
          </ac:picMkLst>
        </pc:picChg>
        <pc:picChg chg="add mod ord">
          <ac:chgData name="Gurpreet Kaur Cheema (2026299)" userId="0b286f17-0a8d-4b8d-8e0f-4467aa63af4d" providerId="ADAL" clId="{A13B24C2-DE83-F947-9990-65ADB87BE808}" dt="2021-11-06T13:21:12.584" v="2728" actId="26606"/>
          <ac:picMkLst>
            <pc:docMk/>
            <pc:sldMk cId="2016994415" sldId="269"/>
            <ac:picMk id="7" creationId="{1CE49E65-D1A5-D846-BE93-3E9CECB38F8A}"/>
          </ac:picMkLst>
        </pc:picChg>
        <pc:cxnChg chg="add del">
          <ac:chgData name="Gurpreet Kaur Cheema (2026299)" userId="0b286f17-0a8d-4b8d-8e0f-4467aa63af4d" providerId="ADAL" clId="{A13B24C2-DE83-F947-9990-65ADB87BE808}" dt="2021-11-06T13:21:12.584" v="2728" actId="26606"/>
          <ac:cxnSpMkLst>
            <pc:docMk/>
            <pc:sldMk cId="2016994415" sldId="269"/>
            <ac:cxnSpMk id="14" creationId="{77C6DF49-CBE3-4038-AC78-35DE4FD7CE8E}"/>
          </ac:cxnSpMkLst>
        </pc:cxnChg>
        <pc:cxnChg chg="add del">
          <ac:chgData name="Gurpreet Kaur Cheema (2026299)" userId="0b286f17-0a8d-4b8d-8e0f-4467aa63af4d" providerId="ADAL" clId="{A13B24C2-DE83-F947-9990-65ADB87BE808}" dt="2021-11-06T13:21:12.572" v="2727" actId="26606"/>
          <ac:cxnSpMkLst>
            <pc:docMk/>
            <pc:sldMk cId="2016994415" sldId="269"/>
            <ac:cxnSpMk id="21" creationId="{77C6DF49-CBE3-4038-AC78-35DE4FD7CE8E}"/>
          </ac:cxnSpMkLst>
        </pc:cxnChg>
        <pc:cxnChg chg="add">
          <ac:chgData name="Gurpreet Kaur Cheema (2026299)" userId="0b286f17-0a8d-4b8d-8e0f-4467aa63af4d" providerId="ADAL" clId="{A13B24C2-DE83-F947-9990-65ADB87BE808}" dt="2021-11-06T13:21:12.584" v="2728" actId="26606"/>
          <ac:cxnSpMkLst>
            <pc:docMk/>
            <pc:sldMk cId="2016994415" sldId="269"/>
            <ac:cxnSpMk id="30" creationId="{77C6DF49-CBE3-4038-AC78-35DE4FD7CE8E}"/>
          </ac:cxnSpMkLst>
        </pc:cxnChg>
      </pc:sldChg>
      <pc:sldChg chg="addSp delSp modSp new mod setBg modClrScheme chgLayout modNotesTx">
        <pc:chgData name="Gurpreet Kaur Cheema (2026299)" userId="0b286f17-0a8d-4b8d-8e0f-4467aa63af4d" providerId="ADAL" clId="{A13B24C2-DE83-F947-9990-65ADB87BE808}" dt="2021-11-06T15:43:12.641" v="5951" actId="20577"/>
        <pc:sldMkLst>
          <pc:docMk/>
          <pc:sldMk cId="1413529921" sldId="270"/>
        </pc:sldMkLst>
        <pc:spChg chg="mod ord">
          <ac:chgData name="Gurpreet Kaur Cheema (2026299)" userId="0b286f17-0a8d-4b8d-8e0f-4467aa63af4d" providerId="ADAL" clId="{A13B24C2-DE83-F947-9990-65ADB87BE808}" dt="2021-11-06T13:21:23.931" v="2729" actId="26606"/>
          <ac:spMkLst>
            <pc:docMk/>
            <pc:sldMk cId="1413529921" sldId="270"/>
            <ac:spMk id="2" creationId="{77A0B28D-F21B-4E4B-B598-6B7D56EA303A}"/>
          </ac:spMkLst>
        </pc:spChg>
        <pc:spChg chg="del mod ord">
          <ac:chgData name="Gurpreet Kaur Cheema (2026299)" userId="0b286f17-0a8d-4b8d-8e0f-4467aa63af4d" providerId="ADAL" clId="{A13B24C2-DE83-F947-9990-65ADB87BE808}" dt="2021-11-06T13:11:44.910" v="2702" actId="700"/>
          <ac:spMkLst>
            <pc:docMk/>
            <pc:sldMk cId="1413529921" sldId="270"/>
            <ac:spMk id="3" creationId="{55AE672A-F5DC-2F47-A45F-CE5487418DF1}"/>
          </ac:spMkLst>
        </pc:spChg>
        <pc:spChg chg="add del mod ord">
          <ac:chgData name="Gurpreet Kaur Cheema (2026299)" userId="0b286f17-0a8d-4b8d-8e0f-4467aa63af4d" providerId="ADAL" clId="{A13B24C2-DE83-F947-9990-65ADB87BE808}" dt="2021-11-06T13:19:48.389" v="2723"/>
          <ac:spMkLst>
            <pc:docMk/>
            <pc:sldMk cId="1413529921" sldId="270"/>
            <ac:spMk id="4" creationId="{1247C662-8B21-494E-947D-E72C4857B811}"/>
          </ac:spMkLst>
        </pc:spChg>
        <pc:spChg chg="add mod ord">
          <ac:chgData name="Gurpreet Kaur Cheema (2026299)" userId="0b286f17-0a8d-4b8d-8e0f-4467aa63af4d" providerId="ADAL" clId="{A13B24C2-DE83-F947-9990-65ADB87BE808}" dt="2021-11-06T14:19:22.474" v="4335" actId="20577"/>
          <ac:spMkLst>
            <pc:docMk/>
            <pc:sldMk cId="1413529921" sldId="270"/>
            <ac:spMk id="5" creationId="{B27FA6A1-6927-EB4C-A119-FA146B400723}"/>
          </ac:spMkLst>
        </pc:spChg>
        <pc:spChg chg="add">
          <ac:chgData name="Gurpreet Kaur Cheema (2026299)" userId="0b286f17-0a8d-4b8d-8e0f-4467aa63af4d" providerId="ADAL" clId="{A13B24C2-DE83-F947-9990-65ADB87BE808}" dt="2021-11-06T13:21:23.931" v="2729" actId="26606"/>
          <ac:spMkLst>
            <pc:docMk/>
            <pc:sldMk cId="1413529921" sldId="270"/>
            <ac:spMk id="11" creationId="{1AEB7F98-32EC-40D3-89EE-C8433023163A}"/>
          </ac:spMkLst>
        </pc:spChg>
        <pc:picChg chg="add mod ord">
          <ac:chgData name="Gurpreet Kaur Cheema (2026299)" userId="0b286f17-0a8d-4b8d-8e0f-4467aa63af4d" providerId="ADAL" clId="{A13B24C2-DE83-F947-9990-65ADB87BE808}" dt="2021-11-06T13:21:23.931" v="2729" actId="26606"/>
          <ac:picMkLst>
            <pc:docMk/>
            <pc:sldMk cId="1413529921" sldId="270"/>
            <ac:picMk id="6" creationId="{D414E2D5-B246-8140-B5CF-A50EF60C1F32}"/>
          </ac:picMkLst>
        </pc:picChg>
        <pc:cxnChg chg="add">
          <ac:chgData name="Gurpreet Kaur Cheema (2026299)" userId="0b286f17-0a8d-4b8d-8e0f-4467aa63af4d" providerId="ADAL" clId="{A13B24C2-DE83-F947-9990-65ADB87BE808}" dt="2021-11-06T13:21:23.931" v="2729" actId="26606"/>
          <ac:cxnSpMkLst>
            <pc:docMk/>
            <pc:sldMk cId="1413529921" sldId="270"/>
            <ac:cxnSpMk id="13" creationId="{77C6DF49-CBE3-4038-AC78-35DE4FD7CE8E}"/>
          </ac:cxnSpMkLst>
        </pc:cxnChg>
      </pc:sldChg>
      <pc:sldChg chg="addSp delSp modSp new mod ord">
        <pc:chgData name="Gurpreet Kaur Cheema (2026299)" userId="0b286f17-0a8d-4b8d-8e0f-4467aa63af4d" providerId="ADAL" clId="{A13B24C2-DE83-F947-9990-65ADB87BE808}" dt="2021-11-08T21:24:46.392" v="7376" actId="1076"/>
        <pc:sldMkLst>
          <pc:docMk/>
          <pc:sldMk cId="688672889" sldId="271"/>
        </pc:sldMkLst>
        <pc:spChg chg="mod">
          <ac:chgData name="Gurpreet Kaur Cheema (2026299)" userId="0b286f17-0a8d-4b8d-8e0f-4467aa63af4d" providerId="ADAL" clId="{A13B24C2-DE83-F947-9990-65ADB87BE808}" dt="2021-11-08T20:46:57.536" v="7196" actId="1076"/>
          <ac:spMkLst>
            <pc:docMk/>
            <pc:sldMk cId="688672889" sldId="271"/>
            <ac:spMk id="2" creationId="{076FD473-0EA0-C145-9DE8-3BE8CF0F6BE1}"/>
          </ac:spMkLst>
        </pc:spChg>
        <pc:spChg chg="del">
          <ac:chgData name="Gurpreet Kaur Cheema (2026299)" userId="0b286f17-0a8d-4b8d-8e0f-4467aa63af4d" providerId="ADAL" clId="{A13B24C2-DE83-F947-9990-65ADB87BE808}" dt="2021-11-08T18:46:16.658" v="6797" actId="478"/>
          <ac:spMkLst>
            <pc:docMk/>
            <pc:sldMk cId="688672889" sldId="271"/>
            <ac:spMk id="3" creationId="{ED1EB1D9-2836-944B-BEBE-4E6F2A752D5F}"/>
          </ac:spMkLst>
        </pc:spChg>
        <pc:spChg chg="add del mod">
          <ac:chgData name="Gurpreet Kaur Cheema (2026299)" userId="0b286f17-0a8d-4b8d-8e0f-4467aa63af4d" providerId="ADAL" clId="{A13B24C2-DE83-F947-9990-65ADB87BE808}" dt="2021-11-08T18:48:18.065" v="6820" actId="478"/>
          <ac:spMkLst>
            <pc:docMk/>
            <pc:sldMk cId="688672889" sldId="271"/>
            <ac:spMk id="4" creationId="{7B17D0F2-77FA-1A42-B3FE-F3818896D919}"/>
          </ac:spMkLst>
        </pc:spChg>
        <pc:spChg chg="add mod">
          <ac:chgData name="Gurpreet Kaur Cheema (2026299)" userId="0b286f17-0a8d-4b8d-8e0f-4467aa63af4d" providerId="ADAL" clId="{A13B24C2-DE83-F947-9990-65ADB87BE808}" dt="2021-11-08T18:49:09.765" v="6836" actId="1076"/>
          <ac:spMkLst>
            <pc:docMk/>
            <pc:sldMk cId="688672889" sldId="271"/>
            <ac:spMk id="5" creationId="{F7463CD7-F735-5E4E-8A73-82E05E496867}"/>
          </ac:spMkLst>
        </pc:spChg>
        <pc:spChg chg="add mod">
          <ac:chgData name="Gurpreet Kaur Cheema (2026299)" userId="0b286f17-0a8d-4b8d-8e0f-4467aa63af4d" providerId="ADAL" clId="{A13B24C2-DE83-F947-9990-65ADB87BE808}" dt="2021-11-08T20:11:22.469" v="7033" actId="1076"/>
          <ac:spMkLst>
            <pc:docMk/>
            <pc:sldMk cId="688672889" sldId="271"/>
            <ac:spMk id="25" creationId="{D8F15822-4908-944B-B3D9-CA99D27AFE4B}"/>
          </ac:spMkLst>
        </pc:spChg>
        <pc:spChg chg="add mod">
          <ac:chgData name="Gurpreet Kaur Cheema (2026299)" userId="0b286f17-0a8d-4b8d-8e0f-4467aa63af4d" providerId="ADAL" clId="{A13B24C2-DE83-F947-9990-65ADB87BE808}" dt="2021-11-08T20:11:02.917" v="7030" actId="1076"/>
          <ac:spMkLst>
            <pc:docMk/>
            <pc:sldMk cId="688672889" sldId="271"/>
            <ac:spMk id="26" creationId="{F30D58D6-370E-AB48-A7B3-9CF86C95E61A}"/>
          </ac:spMkLst>
        </pc:spChg>
        <pc:spChg chg="add mod">
          <ac:chgData name="Gurpreet Kaur Cheema (2026299)" userId="0b286f17-0a8d-4b8d-8e0f-4467aa63af4d" providerId="ADAL" clId="{A13B24C2-DE83-F947-9990-65ADB87BE808}" dt="2021-11-08T20:09:08.908" v="7023" actId="1076"/>
          <ac:spMkLst>
            <pc:docMk/>
            <pc:sldMk cId="688672889" sldId="271"/>
            <ac:spMk id="27" creationId="{ADBB8304-A867-BC49-A5CA-4119CFC8E85E}"/>
          </ac:spMkLst>
        </pc:spChg>
        <pc:spChg chg="add mod">
          <ac:chgData name="Gurpreet Kaur Cheema (2026299)" userId="0b286f17-0a8d-4b8d-8e0f-4467aa63af4d" providerId="ADAL" clId="{A13B24C2-DE83-F947-9990-65ADB87BE808}" dt="2021-11-08T19:54:56.116" v="6925" actId="5793"/>
          <ac:spMkLst>
            <pc:docMk/>
            <pc:sldMk cId="688672889" sldId="271"/>
            <ac:spMk id="28" creationId="{7322A0B7-9040-C941-9589-D76C02167B40}"/>
          </ac:spMkLst>
        </pc:spChg>
        <pc:spChg chg="add mod">
          <ac:chgData name="Gurpreet Kaur Cheema (2026299)" userId="0b286f17-0a8d-4b8d-8e0f-4467aa63af4d" providerId="ADAL" clId="{A13B24C2-DE83-F947-9990-65ADB87BE808}" dt="2021-11-08T20:17:59.970" v="7082" actId="1076"/>
          <ac:spMkLst>
            <pc:docMk/>
            <pc:sldMk cId="688672889" sldId="271"/>
            <ac:spMk id="29" creationId="{362597F7-65C8-2A42-84E8-15A3804A51AB}"/>
          </ac:spMkLst>
        </pc:spChg>
        <pc:spChg chg="add del mod">
          <ac:chgData name="Gurpreet Kaur Cheema (2026299)" userId="0b286f17-0a8d-4b8d-8e0f-4467aa63af4d" providerId="ADAL" clId="{A13B24C2-DE83-F947-9990-65ADB87BE808}" dt="2021-11-08T20:04:59.554" v="6943" actId="478"/>
          <ac:spMkLst>
            <pc:docMk/>
            <pc:sldMk cId="688672889" sldId="271"/>
            <ac:spMk id="30" creationId="{0C9DAD40-75C7-B741-8584-FCA04D8D3F60}"/>
          </ac:spMkLst>
        </pc:spChg>
        <pc:spChg chg="add mod">
          <ac:chgData name="Gurpreet Kaur Cheema (2026299)" userId="0b286f17-0a8d-4b8d-8e0f-4467aa63af4d" providerId="ADAL" clId="{A13B24C2-DE83-F947-9990-65ADB87BE808}" dt="2021-11-08T20:54:37.866" v="7208" actId="1076"/>
          <ac:spMkLst>
            <pc:docMk/>
            <pc:sldMk cId="688672889" sldId="271"/>
            <ac:spMk id="31" creationId="{3E0D8752-4B19-4A43-B912-237F9274A3BC}"/>
          </ac:spMkLst>
        </pc:spChg>
        <pc:spChg chg="add mod">
          <ac:chgData name="Gurpreet Kaur Cheema (2026299)" userId="0b286f17-0a8d-4b8d-8e0f-4467aa63af4d" providerId="ADAL" clId="{A13B24C2-DE83-F947-9990-65ADB87BE808}" dt="2021-11-08T20:47:40.504" v="7200" actId="1076"/>
          <ac:spMkLst>
            <pc:docMk/>
            <pc:sldMk cId="688672889" sldId="271"/>
            <ac:spMk id="35" creationId="{218AD9E5-98D9-954B-AF87-7635D4F19809}"/>
          </ac:spMkLst>
        </pc:spChg>
        <pc:spChg chg="add mod">
          <ac:chgData name="Gurpreet Kaur Cheema (2026299)" userId="0b286f17-0a8d-4b8d-8e0f-4467aa63af4d" providerId="ADAL" clId="{A13B24C2-DE83-F947-9990-65ADB87BE808}" dt="2021-11-08T20:47:34.887" v="7199" actId="1076"/>
          <ac:spMkLst>
            <pc:docMk/>
            <pc:sldMk cId="688672889" sldId="271"/>
            <ac:spMk id="36" creationId="{68391B40-BA57-BC44-9A25-2DE71E01C0DC}"/>
          </ac:spMkLst>
        </pc:spChg>
        <pc:spChg chg="add mod">
          <ac:chgData name="Gurpreet Kaur Cheema (2026299)" userId="0b286f17-0a8d-4b8d-8e0f-4467aa63af4d" providerId="ADAL" clId="{A13B24C2-DE83-F947-9990-65ADB87BE808}" dt="2021-11-08T21:11:24.607" v="7296" actId="1076"/>
          <ac:spMkLst>
            <pc:docMk/>
            <pc:sldMk cId="688672889" sldId="271"/>
            <ac:spMk id="52" creationId="{0EEAB74B-9684-BB4F-A282-AC04D2CF74C3}"/>
          </ac:spMkLst>
        </pc:spChg>
        <pc:spChg chg="add mod">
          <ac:chgData name="Gurpreet Kaur Cheema (2026299)" userId="0b286f17-0a8d-4b8d-8e0f-4467aa63af4d" providerId="ADAL" clId="{A13B24C2-DE83-F947-9990-65ADB87BE808}" dt="2021-11-08T21:24:12.189" v="7372" actId="20577"/>
          <ac:spMkLst>
            <pc:docMk/>
            <pc:sldMk cId="688672889" sldId="271"/>
            <ac:spMk id="61" creationId="{FCA6124A-7528-C944-BFFF-F88F37D0F750}"/>
          </ac:spMkLst>
        </pc:spChg>
        <pc:cxnChg chg="add mod">
          <ac:chgData name="Gurpreet Kaur Cheema (2026299)" userId="0b286f17-0a8d-4b8d-8e0f-4467aa63af4d" providerId="ADAL" clId="{A13B24C2-DE83-F947-9990-65ADB87BE808}" dt="2021-11-08T20:09:04.553" v="7022" actId="14100"/>
          <ac:cxnSpMkLst>
            <pc:docMk/>
            <pc:sldMk cId="688672889" sldId="271"/>
            <ac:cxnSpMk id="7" creationId="{59DF5229-C7AE-BB40-8EF0-9B86B9BF9F4D}"/>
          </ac:cxnSpMkLst>
        </pc:cxnChg>
        <pc:cxnChg chg="add mod">
          <ac:chgData name="Gurpreet Kaur Cheema (2026299)" userId="0b286f17-0a8d-4b8d-8e0f-4467aa63af4d" providerId="ADAL" clId="{A13B24C2-DE83-F947-9990-65ADB87BE808}" dt="2021-11-08T20:11:17.451" v="7032" actId="1076"/>
          <ac:cxnSpMkLst>
            <pc:docMk/>
            <pc:sldMk cId="688672889" sldId="271"/>
            <ac:cxnSpMk id="10" creationId="{A2AD3D67-59B6-7849-9453-22752FA2FF92}"/>
          </ac:cxnSpMkLst>
        </pc:cxnChg>
        <pc:cxnChg chg="add mod">
          <ac:chgData name="Gurpreet Kaur Cheema (2026299)" userId="0b286f17-0a8d-4b8d-8e0f-4467aa63af4d" providerId="ADAL" clId="{A13B24C2-DE83-F947-9990-65ADB87BE808}" dt="2021-11-08T20:11:10.686" v="7031" actId="14100"/>
          <ac:cxnSpMkLst>
            <pc:docMk/>
            <pc:sldMk cId="688672889" sldId="271"/>
            <ac:cxnSpMk id="11" creationId="{03A2E6C1-D6E2-F94F-9E53-9992135DCDE7}"/>
          </ac:cxnSpMkLst>
        </pc:cxnChg>
        <pc:cxnChg chg="add mod">
          <ac:chgData name="Gurpreet Kaur Cheema (2026299)" userId="0b286f17-0a8d-4b8d-8e0f-4467aa63af4d" providerId="ADAL" clId="{A13B24C2-DE83-F947-9990-65ADB87BE808}" dt="2021-11-08T20:11:01.067" v="7029" actId="1076"/>
          <ac:cxnSpMkLst>
            <pc:docMk/>
            <pc:sldMk cId="688672889" sldId="271"/>
            <ac:cxnSpMk id="12" creationId="{28DAAABF-8238-BB4F-A81B-953718BBBE95}"/>
          </ac:cxnSpMkLst>
        </pc:cxnChg>
        <pc:cxnChg chg="add mod">
          <ac:chgData name="Gurpreet Kaur Cheema (2026299)" userId="0b286f17-0a8d-4b8d-8e0f-4467aa63af4d" providerId="ADAL" clId="{A13B24C2-DE83-F947-9990-65ADB87BE808}" dt="2021-11-08T19:00:45.307" v="6861" actId="1076"/>
          <ac:cxnSpMkLst>
            <pc:docMk/>
            <pc:sldMk cId="688672889" sldId="271"/>
            <ac:cxnSpMk id="13" creationId="{99B6ECD2-B935-8B4B-A7BA-D8F7797F9FD9}"/>
          </ac:cxnSpMkLst>
        </pc:cxnChg>
        <pc:cxnChg chg="add mod">
          <ac:chgData name="Gurpreet Kaur Cheema (2026299)" userId="0b286f17-0a8d-4b8d-8e0f-4467aa63af4d" providerId="ADAL" clId="{A13B24C2-DE83-F947-9990-65ADB87BE808}" dt="2021-11-08T20:17:56.919" v="7081" actId="1076"/>
          <ac:cxnSpMkLst>
            <pc:docMk/>
            <pc:sldMk cId="688672889" sldId="271"/>
            <ac:cxnSpMk id="22" creationId="{E7243C71-1D31-294C-A5A9-AD5B1F739ECB}"/>
          </ac:cxnSpMkLst>
        </pc:cxnChg>
        <pc:cxnChg chg="add del">
          <ac:chgData name="Gurpreet Kaur Cheema (2026299)" userId="0b286f17-0a8d-4b8d-8e0f-4467aa63af4d" providerId="ADAL" clId="{A13B24C2-DE83-F947-9990-65ADB87BE808}" dt="2021-11-08T20:47:26.639" v="7198" actId="11529"/>
          <ac:cxnSpMkLst>
            <pc:docMk/>
            <pc:sldMk cId="688672889" sldId="271"/>
            <ac:cxnSpMk id="38" creationId="{47C52032-35A0-C140-B427-18C1DACF7669}"/>
          </ac:cxnSpMkLst>
        </pc:cxnChg>
        <pc:cxnChg chg="add mod">
          <ac:chgData name="Gurpreet Kaur Cheema (2026299)" userId="0b286f17-0a8d-4b8d-8e0f-4467aa63af4d" providerId="ADAL" clId="{A13B24C2-DE83-F947-9990-65ADB87BE808}" dt="2021-11-08T20:48:16.905" v="7204" actId="14100"/>
          <ac:cxnSpMkLst>
            <pc:docMk/>
            <pc:sldMk cId="688672889" sldId="271"/>
            <ac:cxnSpMk id="40" creationId="{1F3F8DCE-ABDA-5B49-87FF-8B5474F1B108}"/>
          </ac:cxnSpMkLst>
        </pc:cxnChg>
        <pc:cxnChg chg="add">
          <ac:chgData name="Gurpreet Kaur Cheema (2026299)" userId="0b286f17-0a8d-4b8d-8e0f-4467aa63af4d" providerId="ADAL" clId="{A13B24C2-DE83-F947-9990-65ADB87BE808}" dt="2021-11-08T20:48:34.336" v="7205" actId="11529"/>
          <ac:cxnSpMkLst>
            <pc:docMk/>
            <pc:sldMk cId="688672889" sldId="271"/>
            <ac:cxnSpMk id="43" creationId="{514E8172-BCC1-7743-A193-870100CAD420}"/>
          </ac:cxnSpMkLst>
        </pc:cxnChg>
        <pc:cxnChg chg="add">
          <ac:chgData name="Gurpreet Kaur Cheema (2026299)" userId="0b286f17-0a8d-4b8d-8e0f-4467aa63af4d" providerId="ADAL" clId="{A13B24C2-DE83-F947-9990-65ADB87BE808}" dt="2021-11-08T20:49:12.633" v="7206" actId="11529"/>
          <ac:cxnSpMkLst>
            <pc:docMk/>
            <pc:sldMk cId="688672889" sldId="271"/>
            <ac:cxnSpMk id="45" creationId="{21646943-6714-694F-A2BF-1ECE0DBB50CA}"/>
          </ac:cxnSpMkLst>
        </pc:cxnChg>
        <pc:cxnChg chg="add">
          <ac:chgData name="Gurpreet Kaur Cheema (2026299)" userId="0b286f17-0a8d-4b8d-8e0f-4467aa63af4d" providerId="ADAL" clId="{A13B24C2-DE83-F947-9990-65ADB87BE808}" dt="2021-11-08T20:49:38.415" v="7207" actId="11529"/>
          <ac:cxnSpMkLst>
            <pc:docMk/>
            <pc:sldMk cId="688672889" sldId="271"/>
            <ac:cxnSpMk id="47" creationId="{E8457C82-F7C3-E243-B777-71991494D539}"/>
          </ac:cxnSpMkLst>
        </pc:cxnChg>
        <pc:cxnChg chg="add">
          <ac:chgData name="Gurpreet Kaur Cheema (2026299)" userId="0b286f17-0a8d-4b8d-8e0f-4467aa63af4d" providerId="ADAL" clId="{A13B24C2-DE83-F947-9990-65ADB87BE808}" dt="2021-11-08T20:54:50.685" v="7209" actId="11529"/>
          <ac:cxnSpMkLst>
            <pc:docMk/>
            <pc:sldMk cId="688672889" sldId="271"/>
            <ac:cxnSpMk id="49" creationId="{4A3E8E38-8351-EB48-A92D-CF42B5439068}"/>
          </ac:cxnSpMkLst>
        </pc:cxnChg>
        <pc:cxnChg chg="add">
          <ac:chgData name="Gurpreet Kaur Cheema (2026299)" userId="0b286f17-0a8d-4b8d-8e0f-4467aa63af4d" providerId="ADAL" clId="{A13B24C2-DE83-F947-9990-65ADB87BE808}" dt="2021-11-08T20:55:03.499" v="7210" actId="11529"/>
          <ac:cxnSpMkLst>
            <pc:docMk/>
            <pc:sldMk cId="688672889" sldId="271"/>
            <ac:cxnSpMk id="51" creationId="{21AB7B67-EB5E-374E-92C4-BCF084796C7C}"/>
          </ac:cxnSpMkLst>
        </pc:cxnChg>
        <pc:cxnChg chg="add">
          <ac:chgData name="Gurpreet Kaur Cheema (2026299)" userId="0b286f17-0a8d-4b8d-8e0f-4467aa63af4d" providerId="ADAL" clId="{A13B24C2-DE83-F947-9990-65ADB87BE808}" dt="2021-11-08T21:12:05.141" v="7297" actId="11529"/>
          <ac:cxnSpMkLst>
            <pc:docMk/>
            <pc:sldMk cId="688672889" sldId="271"/>
            <ac:cxnSpMk id="54" creationId="{0C6A3902-E577-A645-847A-9AF6A5301157}"/>
          </ac:cxnSpMkLst>
        </pc:cxnChg>
        <pc:cxnChg chg="add mod">
          <ac:chgData name="Gurpreet Kaur Cheema (2026299)" userId="0b286f17-0a8d-4b8d-8e0f-4467aa63af4d" providerId="ADAL" clId="{A13B24C2-DE83-F947-9990-65ADB87BE808}" dt="2021-11-08T21:12:29.907" v="7300" actId="1076"/>
          <ac:cxnSpMkLst>
            <pc:docMk/>
            <pc:sldMk cId="688672889" sldId="271"/>
            <ac:cxnSpMk id="56" creationId="{D9702951-89E4-BD43-8FFD-5E06258D0567}"/>
          </ac:cxnSpMkLst>
        </pc:cxnChg>
        <pc:cxnChg chg="add">
          <ac:chgData name="Gurpreet Kaur Cheema (2026299)" userId="0b286f17-0a8d-4b8d-8e0f-4467aa63af4d" providerId="ADAL" clId="{A13B24C2-DE83-F947-9990-65ADB87BE808}" dt="2021-11-08T21:12:41.655" v="7301" actId="11529"/>
          <ac:cxnSpMkLst>
            <pc:docMk/>
            <pc:sldMk cId="688672889" sldId="271"/>
            <ac:cxnSpMk id="58" creationId="{1ABD5927-1FA5-644B-A901-AE8FCEC44121}"/>
          </ac:cxnSpMkLst>
        </pc:cxnChg>
        <pc:cxnChg chg="add">
          <ac:chgData name="Gurpreet Kaur Cheema (2026299)" userId="0b286f17-0a8d-4b8d-8e0f-4467aa63af4d" providerId="ADAL" clId="{A13B24C2-DE83-F947-9990-65ADB87BE808}" dt="2021-11-08T21:12:50.492" v="7302" actId="11529"/>
          <ac:cxnSpMkLst>
            <pc:docMk/>
            <pc:sldMk cId="688672889" sldId="271"/>
            <ac:cxnSpMk id="60" creationId="{F25A886F-6DC0-2944-85DD-866EDECB7165}"/>
          </ac:cxnSpMkLst>
        </pc:cxnChg>
        <pc:cxnChg chg="add">
          <ac:chgData name="Gurpreet Kaur Cheema (2026299)" userId="0b286f17-0a8d-4b8d-8e0f-4467aa63af4d" providerId="ADAL" clId="{A13B24C2-DE83-F947-9990-65ADB87BE808}" dt="2021-11-08T21:24:24.063" v="7373" actId="11529"/>
          <ac:cxnSpMkLst>
            <pc:docMk/>
            <pc:sldMk cId="688672889" sldId="271"/>
            <ac:cxnSpMk id="63" creationId="{47582849-D958-5B44-97FE-661D77D1FF6A}"/>
          </ac:cxnSpMkLst>
        </pc:cxnChg>
        <pc:cxnChg chg="add">
          <ac:chgData name="Gurpreet Kaur Cheema (2026299)" userId="0b286f17-0a8d-4b8d-8e0f-4467aa63af4d" providerId="ADAL" clId="{A13B24C2-DE83-F947-9990-65ADB87BE808}" dt="2021-11-08T21:24:34.228" v="7374" actId="11529"/>
          <ac:cxnSpMkLst>
            <pc:docMk/>
            <pc:sldMk cId="688672889" sldId="271"/>
            <ac:cxnSpMk id="65" creationId="{E67D4B29-318D-3F43-901C-20CB0DB4B154}"/>
          </ac:cxnSpMkLst>
        </pc:cxnChg>
        <pc:cxnChg chg="add mod">
          <ac:chgData name="Gurpreet Kaur Cheema (2026299)" userId="0b286f17-0a8d-4b8d-8e0f-4467aa63af4d" providerId="ADAL" clId="{A13B24C2-DE83-F947-9990-65ADB87BE808}" dt="2021-11-08T21:24:46.392" v="7376" actId="1076"/>
          <ac:cxnSpMkLst>
            <pc:docMk/>
            <pc:sldMk cId="688672889" sldId="271"/>
            <ac:cxnSpMk id="67" creationId="{F4898C89-B3D5-E544-91F3-EA9E74CC1D4C}"/>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106F7D-B1EF-0C4D-96E9-8718EEDC500B}" type="doc">
      <dgm:prSet loTypeId="urn:microsoft.com/office/officeart/2005/8/layout/vList2" loCatId="" qsTypeId="urn:microsoft.com/office/officeart/2005/8/quickstyle/simple1" qsCatId="simple" csTypeId="urn:microsoft.com/office/officeart/2005/8/colors/accent1_2" csCatId="accent1" phldr="1"/>
      <dgm:spPr/>
      <dgm:t>
        <a:bodyPr/>
        <a:lstStyle/>
        <a:p>
          <a:endParaRPr lang="en-GB"/>
        </a:p>
      </dgm:t>
    </dgm:pt>
    <dgm:pt modelId="{37E723DD-A4D1-4D47-A4A5-E732D4285412}">
      <dgm:prSet phldrT="[Text]"/>
      <dgm:spPr/>
      <dgm:t>
        <a:bodyPr/>
        <a:lstStyle/>
        <a:p>
          <a:r>
            <a:rPr lang="en-GB" dirty="0"/>
            <a:t>Problem solving </a:t>
          </a:r>
        </a:p>
      </dgm:t>
    </dgm:pt>
    <dgm:pt modelId="{89061B6A-005D-E442-AE34-2430BAF92AB4}" type="parTrans" cxnId="{9BDAC565-745C-BC42-8705-9BDF788CF88E}">
      <dgm:prSet/>
      <dgm:spPr/>
      <dgm:t>
        <a:bodyPr/>
        <a:lstStyle/>
        <a:p>
          <a:endParaRPr lang="en-GB"/>
        </a:p>
      </dgm:t>
    </dgm:pt>
    <dgm:pt modelId="{295506A1-2A34-1A4E-88A8-86833B0EC094}" type="sibTrans" cxnId="{9BDAC565-745C-BC42-8705-9BDF788CF88E}">
      <dgm:prSet/>
      <dgm:spPr/>
      <dgm:t>
        <a:bodyPr/>
        <a:lstStyle/>
        <a:p>
          <a:endParaRPr lang="en-GB"/>
        </a:p>
      </dgm:t>
    </dgm:pt>
    <dgm:pt modelId="{75A4F22F-2B0B-934C-A739-F3D43809F633}">
      <dgm:prSet phldrT="[Text]"/>
      <dgm:spPr/>
      <dgm:t>
        <a:bodyPr/>
        <a:lstStyle/>
        <a:p>
          <a:r>
            <a:rPr lang="en-GB" dirty="0"/>
            <a:t>Problem solving is the process of finding solutions to problems. </a:t>
          </a:r>
        </a:p>
      </dgm:t>
    </dgm:pt>
    <dgm:pt modelId="{3817B9B4-A25B-E442-83AE-A4350143C692}" type="parTrans" cxnId="{8E119DC3-EA74-8E49-B632-8E5F9BEE1D79}">
      <dgm:prSet/>
      <dgm:spPr/>
      <dgm:t>
        <a:bodyPr/>
        <a:lstStyle/>
        <a:p>
          <a:endParaRPr lang="en-GB"/>
        </a:p>
      </dgm:t>
    </dgm:pt>
    <dgm:pt modelId="{DA6C1B20-374E-CA4B-8448-EC08003EDE94}" type="sibTrans" cxnId="{8E119DC3-EA74-8E49-B632-8E5F9BEE1D79}">
      <dgm:prSet/>
      <dgm:spPr/>
      <dgm:t>
        <a:bodyPr/>
        <a:lstStyle/>
        <a:p>
          <a:endParaRPr lang="en-GB"/>
        </a:p>
      </dgm:t>
    </dgm:pt>
    <dgm:pt modelId="{318EA7C4-8440-ED4A-BCF2-27A43D4A1345}">
      <dgm:prSet phldrT="[Text]"/>
      <dgm:spPr/>
      <dgm:t>
        <a:bodyPr/>
        <a:lstStyle/>
        <a:p>
          <a:r>
            <a:rPr lang="en-GB" dirty="0"/>
            <a:t>Decision making</a:t>
          </a:r>
        </a:p>
      </dgm:t>
    </dgm:pt>
    <dgm:pt modelId="{9D76B904-649F-8B49-BC8B-EDC091E26795}" type="parTrans" cxnId="{65D58A10-BF9E-D641-A90C-738E0500DFBE}">
      <dgm:prSet/>
      <dgm:spPr/>
      <dgm:t>
        <a:bodyPr/>
        <a:lstStyle/>
        <a:p>
          <a:endParaRPr lang="en-GB"/>
        </a:p>
      </dgm:t>
    </dgm:pt>
    <dgm:pt modelId="{E24CFD38-1FCE-BA40-8498-2DB4F511BFF3}" type="sibTrans" cxnId="{65D58A10-BF9E-D641-A90C-738E0500DFBE}">
      <dgm:prSet/>
      <dgm:spPr/>
      <dgm:t>
        <a:bodyPr/>
        <a:lstStyle/>
        <a:p>
          <a:endParaRPr lang="en-GB"/>
        </a:p>
      </dgm:t>
    </dgm:pt>
    <dgm:pt modelId="{A3C79AC8-4DE1-9248-87FA-A5B7480A69CF}">
      <dgm:prSet phldrT="[Text]"/>
      <dgm:spPr/>
      <dgm:t>
        <a:bodyPr/>
        <a:lstStyle/>
        <a:p>
          <a:r>
            <a:rPr lang="en-GB" dirty="0"/>
            <a:t>Is the process of making choices.</a:t>
          </a:r>
        </a:p>
      </dgm:t>
    </dgm:pt>
    <dgm:pt modelId="{71C61590-E060-314E-A13F-A3DF6FD9A35C}" type="parTrans" cxnId="{14F7E3A1-0018-7C4F-BE77-3249D7E713E3}">
      <dgm:prSet/>
      <dgm:spPr/>
      <dgm:t>
        <a:bodyPr/>
        <a:lstStyle/>
        <a:p>
          <a:endParaRPr lang="en-GB"/>
        </a:p>
      </dgm:t>
    </dgm:pt>
    <dgm:pt modelId="{9BE1A68B-9561-C649-922F-65B388104564}" type="sibTrans" cxnId="{14F7E3A1-0018-7C4F-BE77-3249D7E713E3}">
      <dgm:prSet/>
      <dgm:spPr/>
      <dgm:t>
        <a:bodyPr/>
        <a:lstStyle/>
        <a:p>
          <a:endParaRPr lang="en-GB"/>
        </a:p>
      </dgm:t>
    </dgm:pt>
    <dgm:pt modelId="{155952FD-790C-C046-B1B9-53112C3D4C8F}" type="pres">
      <dgm:prSet presAssocID="{45106F7D-B1EF-0C4D-96E9-8718EEDC500B}" presName="linear" presStyleCnt="0">
        <dgm:presLayoutVars>
          <dgm:animLvl val="lvl"/>
          <dgm:resizeHandles val="exact"/>
        </dgm:presLayoutVars>
      </dgm:prSet>
      <dgm:spPr/>
    </dgm:pt>
    <dgm:pt modelId="{9164A6CF-D31F-7045-82A1-900FF558BDF7}" type="pres">
      <dgm:prSet presAssocID="{37E723DD-A4D1-4D47-A4A5-E732D4285412}" presName="parentText" presStyleLbl="node1" presStyleIdx="0" presStyleCnt="2" custLinFactNeighborY="-20535">
        <dgm:presLayoutVars>
          <dgm:chMax val="0"/>
          <dgm:bulletEnabled val="1"/>
        </dgm:presLayoutVars>
      </dgm:prSet>
      <dgm:spPr/>
    </dgm:pt>
    <dgm:pt modelId="{36045510-8B11-D24F-95E3-6318F9CCB43E}" type="pres">
      <dgm:prSet presAssocID="{37E723DD-A4D1-4D47-A4A5-E732D4285412}" presName="childText" presStyleLbl="revTx" presStyleIdx="0" presStyleCnt="2">
        <dgm:presLayoutVars>
          <dgm:bulletEnabled val="1"/>
        </dgm:presLayoutVars>
      </dgm:prSet>
      <dgm:spPr/>
    </dgm:pt>
    <dgm:pt modelId="{BC70BE9E-8BC8-1F48-BE72-D8630205E451}" type="pres">
      <dgm:prSet presAssocID="{318EA7C4-8440-ED4A-BCF2-27A43D4A1345}" presName="parentText" presStyleLbl="node1" presStyleIdx="1" presStyleCnt="2">
        <dgm:presLayoutVars>
          <dgm:chMax val="0"/>
          <dgm:bulletEnabled val="1"/>
        </dgm:presLayoutVars>
      </dgm:prSet>
      <dgm:spPr/>
    </dgm:pt>
    <dgm:pt modelId="{F1DDB8F9-297C-D14A-A2A9-00A773C2D7AB}" type="pres">
      <dgm:prSet presAssocID="{318EA7C4-8440-ED4A-BCF2-27A43D4A1345}" presName="childText" presStyleLbl="revTx" presStyleIdx="1" presStyleCnt="2">
        <dgm:presLayoutVars>
          <dgm:bulletEnabled val="1"/>
        </dgm:presLayoutVars>
      </dgm:prSet>
      <dgm:spPr/>
    </dgm:pt>
  </dgm:ptLst>
  <dgm:cxnLst>
    <dgm:cxn modelId="{65D58A10-BF9E-D641-A90C-738E0500DFBE}" srcId="{45106F7D-B1EF-0C4D-96E9-8718EEDC500B}" destId="{318EA7C4-8440-ED4A-BCF2-27A43D4A1345}" srcOrd="1" destOrd="0" parTransId="{9D76B904-649F-8B49-BC8B-EDC091E26795}" sibTransId="{E24CFD38-1FCE-BA40-8498-2DB4F511BFF3}"/>
    <dgm:cxn modelId="{AD8F381F-4524-0842-964E-BBFB22D335C1}" type="presOf" srcId="{37E723DD-A4D1-4D47-A4A5-E732D4285412}" destId="{9164A6CF-D31F-7045-82A1-900FF558BDF7}" srcOrd="0" destOrd="0" presId="urn:microsoft.com/office/officeart/2005/8/layout/vList2"/>
    <dgm:cxn modelId="{9BDAC565-745C-BC42-8705-9BDF788CF88E}" srcId="{45106F7D-B1EF-0C4D-96E9-8718EEDC500B}" destId="{37E723DD-A4D1-4D47-A4A5-E732D4285412}" srcOrd="0" destOrd="0" parTransId="{89061B6A-005D-E442-AE34-2430BAF92AB4}" sibTransId="{295506A1-2A34-1A4E-88A8-86833B0EC094}"/>
    <dgm:cxn modelId="{F04BED68-3FB3-174A-87DC-8B1BFDE55D3B}" type="presOf" srcId="{75A4F22F-2B0B-934C-A739-F3D43809F633}" destId="{36045510-8B11-D24F-95E3-6318F9CCB43E}" srcOrd="0" destOrd="0" presId="urn:microsoft.com/office/officeart/2005/8/layout/vList2"/>
    <dgm:cxn modelId="{DFB7C177-5917-5B4E-B0AB-934ACE9EEB18}" type="presOf" srcId="{318EA7C4-8440-ED4A-BCF2-27A43D4A1345}" destId="{BC70BE9E-8BC8-1F48-BE72-D8630205E451}" srcOrd="0" destOrd="0" presId="urn:microsoft.com/office/officeart/2005/8/layout/vList2"/>
    <dgm:cxn modelId="{14F7E3A1-0018-7C4F-BE77-3249D7E713E3}" srcId="{318EA7C4-8440-ED4A-BCF2-27A43D4A1345}" destId="{A3C79AC8-4DE1-9248-87FA-A5B7480A69CF}" srcOrd="0" destOrd="0" parTransId="{71C61590-E060-314E-A13F-A3DF6FD9A35C}" sibTransId="{9BE1A68B-9561-C649-922F-65B388104564}"/>
    <dgm:cxn modelId="{5B5366AB-08A2-6E46-8975-3BE7524A9626}" type="presOf" srcId="{A3C79AC8-4DE1-9248-87FA-A5B7480A69CF}" destId="{F1DDB8F9-297C-D14A-A2A9-00A773C2D7AB}" srcOrd="0" destOrd="0" presId="urn:microsoft.com/office/officeart/2005/8/layout/vList2"/>
    <dgm:cxn modelId="{8E119DC3-EA74-8E49-B632-8E5F9BEE1D79}" srcId="{37E723DD-A4D1-4D47-A4A5-E732D4285412}" destId="{75A4F22F-2B0B-934C-A739-F3D43809F633}" srcOrd="0" destOrd="0" parTransId="{3817B9B4-A25B-E442-83AE-A4350143C692}" sibTransId="{DA6C1B20-374E-CA4B-8448-EC08003EDE94}"/>
    <dgm:cxn modelId="{1F4809F7-EABC-744E-BD2A-EF144F93AD22}" type="presOf" srcId="{45106F7D-B1EF-0C4D-96E9-8718EEDC500B}" destId="{155952FD-790C-C046-B1B9-53112C3D4C8F}" srcOrd="0" destOrd="0" presId="urn:microsoft.com/office/officeart/2005/8/layout/vList2"/>
    <dgm:cxn modelId="{3B5E882B-5323-444F-998A-7773C8FEF63C}" type="presParOf" srcId="{155952FD-790C-C046-B1B9-53112C3D4C8F}" destId="{9164A6CF-D31F-7045-82A1-900FF558BDF7}" srcOrd="0" destOrd="0" presId="urn:microsoft.com/office/officeart/2005/8/layout/vList2"/>
    <dgm:cxn modelId="{020DC177-7B04-F446-9A0E-F39BE192919C}" type="presParOf" srcId="{155952FD-790C-C046-B1B9-53112C3D4C8F}" destId="{36045510-8B11-D24F-95E3-6318F9CCB43E}" srcOrd="1" destOrd="0" presId="urn:microsoft.com/office/officeart/2005/8/layout/vList2"/>
    <dgm:cxn modelId="{4EB2C258-90C4-1C4A-95B7-874D4D2CFF95}" type="presParOf" srcId="{155952FD-790C-C046-B1B9-53112C3D4C8F}" destId="{BC70BE9E-8BC8-1F48-BE72-D8630205E451}" srcOrd="2" destOrd="0" presId="urn:microsoft.com/office/officeart/2005/8/layout/vList2"/>
    <dgm:cxn modelId="{33AC9066-5C09-914F-8864-9CE4EAFA331C}" type="presParOf" srcId="{155952FD-790C-C046-B1B9-53112C3D4C8F}" destId="{F1DDB8F9-297C-D14A-A2A9-00A773C2D7AB}"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F8BADB-8236-0D47-BFA7-FAB3B8002CB9}" type="doc">
      <dgm:prSet loTypeId="urn:microsoft.com/office/officeart/2005/8/layout/orgChart1" loCatId="" qsTypeId="urn:microsoft.com/office/officeart/2005/8/quickstyle/3d2" qsCatId="3D" csTypeId="urn:microsoft.com/office/officeart/2005/8/colors/accent1_2" csCatId="accent1" phldr="1"/>
      <dgm:spPr/>
      <dgm:t>
        <a:bodyPr/>
        <a:lstStyle/>
        <a:p>
          <a:endParaRPr lang="en-GB"/>
        </a:p>
      </dgm:t>
    </dgm:pt>
    <dgm:pt modelId="{2632E595-F351-C24E-BA0E-F153AE13CD05}">
      <dgm:prSet phldrT="[Text]"/>
      <dgm:spPr/>
      <dgm:t>
        <a:bodyPr/>
        <a:lstStyle/>
        <a:p>
          <a:r>
            <a:rPr lang="en-GB" dirty="0"/>
            <a:t>Stress </a:t>
          </a:r>
        </a:p>
      </dgm:t>
    </dgm:pt>
    <dgm:pt modelId="{4AFD7D93-DAE8-D64B-9D3B-FF90C1E6C681}" type="parTrans" cxnId="{F03186B1-09D5-C345-9A29-59FD86C2652C}">
      <dgm:prSet/>
      <dgm:spPr/>
      <dgm:t>
        <a:bodyPr/>
        <a:lstStyle/>
        <a:p>
          <a:endParaRPr lang="en-GB"/>
        </a:p>
      </dgm:t>
    </dgm:pt>
    <dgm:pt modelId="{A3C90A99-E04F-4345-ACE2-481DF54496A4}" type="sibTrans" cxnId="{F03186B1-09D5-C345-9A29-59FD86C2652C}">
      <dgm:prSet/>
      <dgm:spPr/>
      <dgm:t>
        <a:bodyPr/>
        <a:lstStyle/>
        <a:p>
          <a:endParaRPr lang="en-GB"/>
        </a:p>
      </dgm:t>
    </dgm:pt>
    <dgm:pt modelId="{500A41A7-61E5-4A40-8836-D4F3B1E64AF8}">
      <dgm:prSet phldrT="[Text]"/>
      <dgm:spPr/>
      <dgm:t>
        <a:bodyPr/>
        <a:lstStyle/>
        <a:p>
          <a:r>
            <a:rPr lang="en-GB" dirty="0"/>
            <a:t>Where?</a:t>
          </a:r>
        </a:p>
      </dgm:t>
    </dgm:pt>
    <dgm:pt modelId="{390301E4-FB54-2B40-9607-3205147C3AE6}" type="parTrans" cxnId="{CB3D4D37-A09F-E643-9D03-BCF004A1D6D5}">
      <dgm:prSet/>
      <dgm:spPr/>
      <dgm:t>
        <a:bodyPr/>
        <a:lstStyle/>
        <a:p>
          <a:endParaRPr lang="en-GB"/>
        </a:p>
      </dgm:t>
    </dgm:pt>
    <dgm:pt modelId="{333C52F9-513B-BC4F-883A-BA2B29718F88}" type="sibTrans" cxnId="{CB3D4D37-A09F-E643-9D03-BCF004A1D6D5}">
      <dgm:prSet/>
      <dgm:spPr/>
      <dgm:t>
        <a:bodyPr/>
        <a:lstStyle/>
        <a:p>
          <a:endParaRPr lang="en-GB"/>
        </a:p>
      </dgm:t>
    </dgm:pt>
    <dgm:pt modelId="{387BE56A-0637-E542-B761-688F361359F4}">
      <dgm:prSet phldrT="[Text]"/>
      <dgm:spPr/>
      <dgm:t>
        <a:bodyPr/>
        <a:lstStyle/>
        <a:p>
          <a:r>
            <a:rPr lang="en-GB" dirty="0"/>
            <a:t>When?</a:t>
          </a:r>
        </a:p>
      </dgm:t>
    </dgm:pt>
    <dgm:pt modelId="{194102EA-1F70-E640-815E-8665BA4CD653}" type="parTrans" cxnId="{C00D63B6-9E3B-9344-8C83-56824F215623}">
      <dgm:prSet/>
      <dgm:spPr/>
      <dgm:t>
        <a:bodyPr/>
        <a:lstStyle/>
        <a:p>
          <a:endParaRPr lang="en-GB"/>
        </a:p>
      </dgm:t>
    </dgm:pt>
    <dgm:pt modelId="{A3D05155-E056-B64F-A851-503C167785C3}" type="sibTrans" cxnId="{C00D63B6-9E3B-9344-8C83-56824F215623}">
      <dgm:prSet/>
      <dgm:spPr/>
      <dgm:t>
        <a:bodyPr/>
        <a:lstStyle/>
        <a:p>
          <a:endParaRPr lang="en-GB"/>
        </a:p>
      </dgm:t>
    </dgm:pt>
    <dgm:pt modelId="{3B09267F-EC80-694A-B2D1-F6AD209A0222}">
      <dgm:prSet phldrT="[Text]"/>
      <dgm:spPr/>
      <dgm:t>
        <a:bodyPr/>
        <a:lstStyle/>
        <a:p>
          <a:r>
            <a:rPr lang="en-GB" dirty="0"/>
            <a:t>How?</a:t>
          </a:r>
        </a:p>
      </dgm:t>
    </dgm:pt>
    <dgm:pt modelId="{E1D8647F-84E4-8C40-B6D3-FF07B3953F4B}" type="parTrans" cxnId="{8D6C1A2E-11DA-B546-A716-971815E93FAC}">
      <dgm:prSet/>
      <dgm:spPr/>
      <dgm:t>
        <a:bodyPr/>
        <a:lstStyle/>
        <a:p>
          <a:endParaRPr lang="en-GB"/>
        </a:p>
      </dgm:t>
    </dgm:pt>
    <dgm:pt modelId="{2C521863-AD64-E34F-BFAD-78CFFD1CFC38}" type="sibTrans" cxnId="{8D6C1A2E-11DA-B546-A716-971815E93FAC}">
      <dgm:prSet/>
      <dgm:spPr/>
      <dgm:t>
        <a:bodyPr/>
        <a:lstStyle/>
        <a:p>
          <a:endParaRPr lang="en-GB"/>
        </a:p>
      </dgm:t>
    </dgm:pt>
    <dgm:pt modelId="{4062CECB-0786-2E45-BF82-D67C97CF55C2}">
      <dgm:prSet/>
      <dgm:spPr/>
      <dgm:t>
        <a:bodyPr/>
        <a:lstStyle/>
        <a:p>
          <a:r>
            <a:rPr lang="en-GB" dirty="0" err="1"/>
            <a:t>Uk</a:t>
          </a:r>
          <a:r>
            <a:rPr lang="en-GB" dirty="0"/>
            <a:t> </a:t>
          </a:r>
        </a:p>
      </dgm:t>
    </dgm:pt>
    <dgm:pt modelId="{537563F6-3863-4148-A1A5-D1CDF38274CD}" type="parTrans" cxnId="{C3FA0540-353D-684D-AD93-93A87F8B92D6}">
      <dgm:prSet/>
      <dgm:spPr/>
      <dgm:t>
        <a:bodyPr/>
        <a:lstStyle/>
        <a:p>
          <a:endParaRPr lang="en-GB"/>
        </a:p>
      </dgm:t>
    </dgm:pt>
    <dgm:pt modelId="{CF4F063F-6211-534F-92FF-7CA77FA32488}" type="sibTrans" cxnId="{C3FA0540-353D-684D-AD93-93A87F8B92D6}">
      <dgm:prSet/>
      <dgm:spPr/>
      <dgm:t>
        <a:bodyPr/>
        <a:lstStyle/>
        <a:p>
          <a:endParaRPr lang="en-GB"/>
        </a:p>
      </dgm:t>
    </dgm:pt>
    <dgm:pt modelId="{F18609F9-9E65-5548-86C3-8ADF0A8A7DEC}">
      <dgm:prSet/>
      <dgm:spPr/>
      <dgm:t>
        <a:bodyPr/>
        <a:lstStyle/>
        <a:p>
          <a:r>
            <a:rPr lang="en-GB" dirty="0"/>
            <a:t>2019/2020</a:t>
          </a:r>
        </a:p>
      </dgm:t>
    </dgm:pt>
    <dgm:pt modelId="{5036DEC5-1033-9648-8AE8-4A3085E35B44}" type="parTrans" cxnId="{D8077BAC-9288-CE4B-B5D6-12FCAD1146E4}">
      <dgm:prSet/>
      <dgm:spPr/>
      <dgm:t>
        <a:bodyPr/>
        <a:lstStyle/>
        <a:p>
          <a:endParaRPr lang="en-GB"/>
        </a:p>
      </dgm:t>
    </dgm:pt>
    <dgm:pt modelId="{22204E64-A4E9-3C45-8DE6-9639AC797395}" type="sibTrans" cxnId="{D8077BAC-9288-CE4B-B5D6-12FCAD1146E4}">
      <dgm:prSet/>
      <dgm:spPr/>
      <dgm:t>
        <a:bodyPr/>
        <a:lstStyle/>
        <a:p>
          <a:endParaRPr lang="en-GB"/>
        </a:p>
      </dgm:t>
    </dgm:pt>
    <dgm:pt modelId="{C110932B-0B63-8446-BCDC-C15C0B97CBCD}">
      <dgm:prSet/>
      <dgm:spPr/>
      <dgm:t>
        <a:bodyPr/>
        <a:lstStyle/>
        <a:p>
          <a:r>
            <a:rPr lang="en-GB" dirty="0"/>
            <a:t>Work related stress </a:t>
          </a:r>
        </a:p>
      </dgm:t>
    </dgm:pt>
    <dgm:pt modelId="{6D10B6C9-5198-4A40-A498-E726254747D3}" type="parTrans" cxnId="{E7ED3EDA-776F-264B-95C6-E93588EC5997}">
      <dgm:prSet/>
      <dgm:spPr/>
      <dgm:t>
        <a:bodyPr/>
        <a:lstStyle/>
        <a:p>
          <a:endParaRPr lang="en-GB"/>
        </a:p>
      </dgm:t>
    </dgm:pt>
    <dgm:pt modelId="{67B2051F-65ED-FE48-90A9-5B3E79701F3F}" type="sibTrans" cxnId="{E7ED3EDA-776F-264B-95C6-E93588EC5997}">
      <dgm:prSet/>
      <dgm:spPr/>
      <dgm:t>
        <a:bodyPr/>
        <a:lstStyle/>
        <a:p>
          <a:endParaRPr lang="en-GB"/>
        </a:p>
      </dgm:t>
    </dgm:pt>
    <dgm:pt modelId="{CDFD4A78-9ECE-3A42-A90E-DB2BD64F5237}" type="pres">
      <dgm:prSet presAssocID="{1DF8BADB-8236-0D47-BFA7-FAB3B8002CB9}" presName="hierChild1" presStyleCnt="0">
        <dgm:presLayoutVars>
          <dgm:orgChart val="1"/>
          <dgm:chPref val="1"/>
          <dgm:dir/>
          <dgm:animOne val="branch"/>
          <dgm:animLvl val="lvl"/>
          <dgm:resizeHandles/>
        </dgm:presLayoutVars>
      </dgm:prSet>
      <dgm:spPr/>
    </dgm:pt>
    <dgm:pt modelId="{5FE04780-AE37-C84D-B2D1-EDA37F75B2F9}" type="pres">
      <dgm:prSet presAssocID="{2632E595-F351-C24E-BA0E-F153AE13CD05}" presName="hierRoot1" presStyleCnt="0">
        <dgm:presLayoutVars>
          <dgm:hierBranch val="init"/>
        </dgm:presLayoutVars>
      </dgm:prSet>
      <dgm:spPr/>
    </dgm:pt>
    <dgm:pt modelId="{C69D5844-8D80-8946-B354-6AC16EFF193F}" type="pres">
      <dgm:prSet presAssocID="{2632E595-F351-C24E-BA0E-F153AE13CD05}" presName="rootComposite1" presStyleCnt="0"/>
      <dgm:spPr/>
    </dgm:pt>
    <dgm:pt modelId="{907D51CB-C2AC-6A42-9EB7-84F509AD620D}" type="pres">
      <dgm:prSet presAssocID="{2632E595-F351-C24E-BA0E-F153AE13CD05}" presName="rootText1" presStyleLbl="node0" presStyleIdx="0" presStyleCnt="1">
        <dgm:presLayoutVars>
          <dgm:chPref val="3"/>
        </dgm:presLayoutVars>
      </dgm:prSet>
      <dgm:spPr/>
    </dgm:pt>
    <dgm:pt modelId="{8898148C-DF9D-3D44-B4D6-0FBB74BBDA0C}" type="pres">
      <dgm:prSet presAssocID="{2632E595-F351-C24E-BA0E-F153AE13CD05}" presName="rootConnector1" presStyleLbl="node1" presStyleIdx="0" presStyleCnt="0"/>
      <dgm:spPr/>
    </dgm:pt>
    <dgm:pt modelId="{1ACD3F29-D68D-E448-9F01-38CCC5CCFBEC}" type="pres">
      <dgm:prSet presAssocID="{2632E595-F351-C24E-BA0E-F153AE13CD05}" presName="hierChild2" presStyleCnt="0"/>
      <dgm:spPr/>
    </dgm:pt>
    <dgm:pt modelId="{4BEB6EBA-5624-814B-A81F-71F18227DDA9}" type="pres">
      <dgm:prSet presAssocID="{390301E4-FB54-2B40-9607-3205147C3AE6}" presName="Name37" presStyleLbl="parChTrans1D2" presStyleIdx="0" presStyleCnt="3"/>
      <dgm:spPr/>
    </dgm:pt>
    <dgm:pt modelId="{9E910ABA-89FE-5B4B-9198-954D4A3F1A2A}" type="pres">
      <dgm:prSet presAssocID="{500A41A7-61E5-4A40-8836-D4F3B1E64AF8}" presName="hierRoot2" presStyleCnt="0">
        <dgm:presLayoutVars>
          <dgm:hierBranch val="init"/>
        </dgm:presLayoutVars>
      </dgm:prSet>
      <dgm:spPr/>
    </dgm:pt>
    <dgm:pt modelId="{8D48D218-4D72-4F49-A94A-7F1FF7B71DCA}" type="pres">
      <dgm:prSet presAssocID="{500A41A7-61E5-4A40-8836-D4F3B1E64AF8}" presName="rootComposite" presStyleCnt="0"/>
      <dgm:spPr/>
    </dgm:pt>
    <dgm:pt modelId="{40CE91F5-9901-A84F-8BEE-B6F0C986813C}" type="pres">
      <dgm:prSet presAssocID="{500A41A7-61E5-4A40-8836-D4F3B1E64AF8}" presName="rootText" presStyleLbl="node2" presStyleIdx="0" presStyleCnt="3">
        <dgm:presLayoutVars>
          <dgm:chPref val="3"/>
        </dgm:presLayoutVars>
      </dgm:prSet>
      <dgm:spPr/>
    </dgm:pt>
    <dgm:pt modelId="{6D620188-59D0-0E46-B0B2-62EEB0F6C9C2}" type="pres">
      <dgm:prSet presAssocID="{500A41A7-61E5-4A40-8836-D4F3B1E64AF8}" presName="rootConnector" presStyleLbl="node2" presStyleIdx="0" presStyleCnt="3"/>
      <dgm:spPr/>
    </dgm:pt>
    <dgm:pt modelId="{A741198B-947F-5642-8A81-B0157D2E4BC4}" type="pres">
      <dgm:prSet presAssocID="{500A41A7-61E5-4A40-8836-D4F3B1E64AF8}" presName="hierChild4" presStyleCnt="0"/>
      <dgm:spPr/>
    </dgm:pt>
    <dgm:pt modelId="{6AAF664F-CF4D-0D40-8F8C-3E8647684AEE}" type="pres">
      <dgm:prSet presAssocID="{537563F6-3863-4148-A1A5-D1CDF38274CD}" presName="Name37" presStyleLbl="parChTrans1D3" presStyleIdx="0" presStyleCnt="3"/>
      <dgm:spPr/>
    </dgm:pt>
    <dgm:pt modelId="{20B1C34B-6335-704F-AB70-D235753C8DE8}" type="pres">
      <dgm:prSet presAssocID="{4062CECB-0786-2E45-BF82-D67C97CF55C2}" presName="hierRoot2" presStyleCnt="0">
        <dgm:presLayoutVars>
          <dgm:hierBranch val="init"/>
        </dgm:presLayoutVars>
      </dgm:prSet>
      <dgm:spPr/>
    </dgm:pt>
    <dgm:pt modelId="{3785AE05-DF82-3445-BC89-03D2A2839A9B}" type="pres">
      <dgm:prSet presAssocID="{4062CECB-0786-2E45-BF82-D67C97CF55C2}" presName="rootComposite" presStyleCnt="0"/>
      <dgm:spPr/>
    </dgm:pt>
    <dgm:pt modelId="{D4687B77-1EA7-0440-9B22-3FFED4A3D4B6}" type="pres">
      <dgm:prSet presAssocID="{4062CECB-0786-2E45-BF82-D67C97CF55C2}" presName="rootText" presStyleLbl="node3" presStyleIdx="0" presStyleCnt="3" custLinFactNeighborX="-4474" custLinFactNeighborY="1790">
        <dgm:presLayoutVars>
          <dgm:chPref val="3"/>
        </dgm:presLayoutVars>
      </dgm:prSet>
      <dgm:spPr/>
    </dgm:pt>
    <dgm:pt modelId="{206AE516-9A4E-2A41-998D-550CBF2C25AD}" type="pres">
      <dgm:prSet presAssocID="{4062CECB-0786-2E45-BF82-D67C97CF55C2}" presName="rootConnector" presStyleLbl="node3" presStyleIdx="0" presStyleCnt="3"/>
      <dgm:spPr/>
    </dgm:pt>
    <dgm:pt modelId="{86691C23-E192-4643-8008-7E742C8B8366}" type="pres">
      <dgm:prSet presAssocID="{4062CECB-0786-2E45-BF82-D67C97CF55C2}" presName="hierChild4" presStyleCnt="0"/>
      <dgm:spPr/>
    </dgm:pt>
    <dgm:pt modelId="{DBE43AA5-A694-714C-A3CD-9921FA139119}" type="pres">
      <dgm:prSet presAssocID="{4062CECB-0786-2E45-BF82-D67C97CF55C2}" presName="hierChild5" presStyleCnt="0"/>
      <dgm:spPr/>
    </dgm:pt>
    <dgm:pt modelId="{E5989299-9EEB-8341-BD25-FB6A24A6E013}" type="pres">
      <dgm:prSet presAssocID="{500A41A7-61E5-4A40-8836-D4F3B1E64AF8}" presName="hierChild5" presStyleCnt="0"/>
      <dgm:spPr/>
    </dgm:pt>
    <dgm:pt modelId="{B8C411AB-26D4-BB46-9375-D9F8194E45C0}" type="pres">
      <dgm:prSet presAssocID="{194102EA-1F70-E640-815E-8665BA4CD653}" presName="Name37" presStyleLbl="parChTrans1D2" presStyleIdx="1" presStyleCnt="3"/>
      <dgm:spPr/>
    </dgm:pt>
    <dgm:pt modelId="{495B82A9-EB98-CD48-8D95-03C4DAAD978A}" type="pres">
      <dgm:prSet presAssocID="{387BE56A-0637-E542-B761-688F361359F4}" presName="hierRoot2" presStyleCnt="0">
        <dgm:presLayoutVars>
          <dgm:hierBranch val="init"/>
        </dgm:presLayoutVars>
      </dgm:prSet>
      <dgm:spPr/>
    </dgm:pt>
    <dgm:pt modelId="{CF0BE573-527B-0E49-8058-9EB695CBB567}" type="pres">
      <dgm:prSet presAssocID="{387BE56A-0637-E542-B761-688F361359F4}" presName="rootComposite" presStyleCnt="0"/>
      <dgm:spPr/>
    </dgm:pt>
    <dgm:pt modelId="{03151558-B261-724B-8258-02D381DCCFDD}" type="pres">
      <dgm:prSet presAssocID="{387BE56A-0637-E542-B761-688F361359F4}" presName="rootText" presStyleLbl="node2" presStyleIdx="1" presStyleCnt="3">
        <dgm:presLayoutVars>
          <dgm:chPref val="3"/>
        </dgm:presLayoutVars>
      </dgm:prSet>
      <dgm:spPr/>
    </dgm:pt>
    <dgm:pt modelId="{3A9E2BC4-E920-F846-9E49-64709F9D3837}" type="pres">
      <dgm:prSet presAssocID="{387BE56A-0637-E542-B761-688F361359F4}" presName="rootConnector" presStyleLbl="node2" presStyleIdx="1" presStyleCnt="3"/>
      <dgm:spPr/>
    </dgm:pt>
    <dgm:pt modelId="{9FA359B1-C0BC-5540-8068-495604DEA24E}" type="pres">
      <dgm:prSet presAssocID="{387BE56A-0637-E542-B761-688F361359F4}" presName="hierChild4" presStyleCnt="0"/>
      <dgm:spPr/>
    </dgm:pt>
    <dgm:pt modelId="{7F690AAE-5974-054D-96BB-1458A5028006}" type="pres">
      <dgm:prSet presAssocID="{5036DEC5-1033-9648-8AE8-4A3085E35B44}" presName="Name37" presStyleLbl="parChTrans1D3" presStyleIdx="1" presStyleCnt="3"/>
      <dgm:spPr/>
    </dgm:pt>
    <dgm:pt modelId="{C2BDE7BB-9A87-B24E-9532-36F707E5FC43}" type="pres">
      <dgm:prSet presAssocID="{F18609F9-9E65-5548-86C3-8ADF0A8A7DEC}" presName="hierRoot2" presStyleCnt="0">
        <dgm:presLayoutVars>
          <dgm:hierBranch val="init"/>
        </dgm:presLayoutVars>
      </dgm:prSet>
      <dgm:spPr/>
    </dgm:pt>
    <dgm:pt modelId="{078287AA-3547-8D49-9473-E8D942E6AB3A}" type="pres">
      <dgm:prSet presAssocID="{F18609F9-9E65-5548-86C3-8ADF0A8A7DEC}" presName="rootComposite" presStyleCnt="0"/>
      <dgm:spPr/>
    </dgm:pt>
    <dgm:pt modelId="{85A84534-2691-6E48-9848-383DF8D661D2}" type="pres">
      <dgm:prSet presAssocID="{F18609F9-9E65-5548-86C3-8ADF0A8A7DEC}" presName="rootText" presStyleLbl="node3" presStyleIdx="1" presStyleCnt="3">
        <dgm:presLayoutVars>
          <dgm:chPref val="3"/>
        </dgm:presLayoutVars>
      </dgm:prSet>
      <dgm:spPr/>
    </dgm:pt>
    <dgm:pt modelId="{44574036-5007-C54E-BBA2-92FB46FCF3A6}" type="pres">
      <dgm:prSet presAssocID="{F18609F9-9E65-5548-86C3-8ADF0A8A7DEC}" presName="rootConnector" presStyleLbl="node3" presStyleIdx="1" presStyleCnt="3"/>
      <dgm:spPr/>
    </dgm:pt>
    <dgm:pt modelId="{7D47779D-30A0-2F4E-9555-B0AB672BFCCD}" type="pres">
      <dgm:prSet presAssocID="{F18609F9-9E65-5548-86C3-8ADF0A8A7DEC}" presName="hierChild4" presStyleCnt="0"/>
      <dgm:spPr/>
    </dgm:pt>
    <dgm:pt modelId="{87978C5B-1CBA-7140-ACB3-054B77512970}" type="pres">
      <dgm:prSet presAssocID="{F18609F9-9E65-5548-86C3-8ADF0A8A7DEC}" presName="hierChild5" presStyleCnt="0"/>
      <dgm:spPr/>
    </dgm:pt>
    <dgm:pt modelId="{B893A2A3-A7EB-244E-B7F4-0E45824850FD}" type="pres">
      <dgm:prSet presAssocID="{387BE56A-0637-E542-B761-688F361359F4}" presName="hierChild5" presStyleCnt="0"/>
      <dgm:spPr/>
    </dgm:pt>
    <dgm:pt modelId="{D21AD3B0-4F1C-9B47-A313-EA77AC1A47D0}" type="pres">
      <dgm:prSet presAssocID="{E1D8647F-84E4-8C40-B6D3-FF07B3953F4B}" presName="Name37" presStyleLbl="parChTrans1D2" presStyleIdx="2" presStyleCnt="3"/>
      <dgm:spPr/>
    </dgm:pt>
    <dgm:pt modelId="{47B9B7D4-E7D0-C442-BF5D-402DF7A5EC57}" type="pres">
      <dgm:prSet presAssocID="{3B09267F-EC80-694A-B2D1-F6AD209A0222}" presName="hierRoot2" presStyleCnt="0">
        <dgm:presLayoutVars>
          <dgm:hierBranch val="init"/>
        </dgm:presLayoutVars>
      </dgm:prSet>
      <dgm:spPr/>
    </dgm:pt>
    <dgm:pt modelId="{86208969-83BD-5F40-81DE-2BE2C94FD773}" type="pres">
      <dgm:prSet presAssocID="{3B09267F-EC80-694A-B2D1-F6AD209A0222}" presName="rootComposite" presStyleCnt="0"/>
      <dgm:spPr/>
    </dgm:pt>
    <dgm:pt modelId="{7FA466E1-E41C-4346-9730-C9255C708AE5}" type="pres">
      <dgm:prSet presAssocID="{3B09267F-EC80-694A-B2D1-F6AD209A0222}" presName="rootText" presStyleLbl="node2" presStyleIdx="2" presStyleCnt="3">
        <dgm:presLayoutVars>
          <dgm:chPref val="3"/>
        </dgm:presLayoutVars>
      </dgm:prSet>
      <dgm:spPr/>
    </dgm:pt>
    <dgm:pt modelId="{7F8DC996-4972-924E-9D7F-983CB96D5D82}" type="pres">
      <dgm:prSet presAssocID="{3B09267F-EC80-694A-B2D1-F6AD209A0222}" presName="rootConnector" presStyleLbl="node2" presStyleIdx="2" presStyleCnt="3"/>
      <dgm:spPr/>
    </dgm:pt>
    <dgm:pt modelId="{EB16192A-52F5-694B-B974-64C4CA2F9CFD}" type="pres">
      <dgm:prSet presAssocID="{3B09267F-EC80-694A-B2D1-F6AD209A0222}" presName="hierChild4" presStyleCnt="0"/>
      <dgm:spPr/>
    </dgm:pt>
    <dgm:pt modelId="{7AE8A818-BD86-9141-9820-9E11A5B88066}" type="pres">
      <dgm:prSet presAssocID="{6D10B6C9-5198-4A40-A498-E726254747D3}" presName="Name37" presStyleLbl="parChTrans1D3" presStyleIdx="2" presStyleCnt="3"/>
      <dgm:spPr/>
    </dgm:pt>
    <dgm:pt modelId="{C2E013E2-AC11-C64D-B845-BA2C9B7DE65E}" type="pres">
      <dgm:prSet presAssocID="{C110932B-0B63-8446-BCDC-C15C0B97CBCD}" presName="hierRoot2" presStyleCnt="0">
        <dgm:presLayoutVars>
          <dgm:hierBranch val="init"/>
        </dgm:presLayoutVars>
      </dgm:prSet>
      <dgm:spPr/>
    </dgm:pt>
    <dgm:pt modelId="{C798B7A3-68C5-B748-B069-9E3121CAD6CE}" type="pres">
      <dgm:prSet presAssocID="{C110932B-0B63-8446-BCDC-C15C0B97CBCD}" presName="rootComposite" presStyleCnt="0"/>
      <dgm:spPr/>
    </dgm:pt>
    <dgm:pt modelId="{94994F94-8025-9E4F-A728-71FD4C1364E8}" type="pres">
      <dgm:prSet presAssocID="{C110932B-0B63-8446-BCDC-C15C0B97CBCD}" presName="rootText" presStyleLbl="node3" presStyleIdx="2" presStyleCnt="3">
        <dgm:presLayoutVars>
          <dgm:chPref val="3"/>
        </dgm:presLayoutVars>
      </dgm:prSet>
      <dgm:spPr/>
    </dgm:pt>
    <dgm:pt modelId="{F71E7C94-4B36-8547-B9BD-F77E0EE12EC2}" type="pres">
      <dgm:prSet presAssocID="{C110932B-0B63-8446-BCDC-C15C0B97CBCD}" presName="rootConnector" presStyleLbl="node3" presStyleIdx="2" presStyleCnt="3"/>
      <dgm:spPr/>
    </dgm:pt>
    <dgm:pt modelId="{E3E0D26E-3779-4C44-83E8-A8B3AC13104A}" type="pres">
      <dgm:prSet presAssocID="{C110932B-0B63-8446-BCDC-C15C0B97CBCD}" presName="hierChild4" presStyleCnt="0"/>
      <dgm:spPr/>
    </dgm:pt>
    <dgm:pt modelId="{E50543F0-B746-A248-A617-F81E7C7E8B9E}" type="pres">
      <dgm:prSet presAssocID="{C110932B-0B63-8446-BCDC-C15C0B97CBCD}" presName="hierChild5" presStyleCnt="0"/>
      <dgm:spPr/>
    </dgm:pt>
    <dgm:pt modelId="{DBB4CC87-87B1-244C-8A29-CD16D35490B7}" type="pres">
      <dgm:prSet presAssocID="{3B09267F-EC80-694A-B2D1-F6AD209A0222}" presName="hierChild5" presStyleCnt="0"/>
      <dgm:spPr/>
    </dgm:pt>
    <dgm:pt modelId="{F0905095-D8EF-4340-8B3C-88239D5E33A0}" type="pres">
      <dgm:prSet presAssocID="{2632E595-F351-C24E-BA0E-F153AE13CD05}" presName="hierChild3" presStyleCnt="0"/>
      <dgm:spPr/>
    </dgm:pt>
  </dgm:ptLst>
  <dgm:cxnLst>
    <dgm:cxn modelId="{CD28E61A-ADA0-5346-867E-E3ED494A37DB}" type="presOf" srcId="{3B09267F-EC80-694A-B2D1-F6AD209A0222}" destId="{7FA466E1-E41C-4346-9730-C9255C708AE5}" srcOrd="0" destOrd="0" presId="urn:microsoft.com/office/officeart/2005/8/layout/orgChart1"/>
    <dgm:cxn modelId="{8D6C1A2E-11DA-B546-A716-971815E93FAC}" srcId="{2632E595-F351-C24E-BA0E-F153AE13CD05}" destId="{3B09267F-EC80-694A-B2D1-F6AD209A0222}" srcOrd="2" destOrd="0" parTransId="{E1D8647F-84E4-8C40-B6D3-FF07B3953F4B}" sibTransId="{2C521863-AD64-E34F-BFAD-78CFFD1CFC38}"/>
    <dgm:cxn modelId="{5AB9D42E-6B5C-674A-AE5E-E96059F14748}" type="presOf" srcId="{C110932B-0B63-8446-BCDC-C15C0B97CBCD}" destId="{F71E7C94-4B36-8547-B9BD-F77E0EE12EC2}" srcOrd="1" destOrd="0" presId="urn:microsoft.com/office/officeart/2005/8/layout/orgChart1"/>
    <dgm:cxn modelId="{CB3D4D37-A09F-E643-9D03-BCF004A1D6D5}" srcId="{2632E595-F351-C24E-BA0E-F153AE13CD05}" destId="{500A41A7-61E5-4A40-8836-D4F3B1E64AF8}" srcOrd="0" destOrd="0" parTransId="{390301E4-FB54-2B40-9607-3205147C3AE6}" sibTransId="{333C52F9-513B-BC4F-883A-BA2B29718F88}"/>
    <dgm:cxn modelId="{757C4039-8120-984E-B8AC-B60184174D93}" type="presOf" srcId="{3B09267F-EC80-694A-B2D1-F6AD209A0222}" destId="{7F8DC996-4972-924E-9D7F-983CB96D5D82}" srcOrd="1" destOrd="0" presId="urn:microsoft.com/office/officeart/2005/8/layout/orgChart1"/>
    <dgm:cxn modelId="{C3FA0540-353D-684D-AD93-93A87F8B92D6}" srcId="{500A41A7-61E5-4A40-8836-D4F3B1E64AF8}" destId="{4062CECB-0786-2E45-BF82-D67C97CF55C2}" srcOrd="0" destOrd="0" parTransId="{537563F6-3863-4148-A1A5-D1CDF38274CD}" sibTransId="{CF4F063F-6211-534F-92FF-7CA77FA32488}"/>
    <dgm:cxn modelId="{BA218A45-CA0A-164A-8518-4D4DB94B2AB1}" type="presOf" srcId="{F18609F9-9E65-5548-86C3-8ADF0A8A7DEC}" destId="{85A84534-2691-6E48-9848-383DF8D661D2}" srcOrd="0" destOrd="0" presId="urn:microsoft.com/office/officeart/2005/8/layout/orgChart1"/>
    <dgm:cxn modelId="{9133714A-BB14-EA4B-A6E2-0A8C5BF94E67}" type="presOf" srcId="{387BE56A-0637-E542-B761-688F361359F4}" destId="{3A9E2BC4-E920-F846-9E49-64709F9D3837}" srcOrd="1" destOrd="0" presId="urn:microsoft.com/office/officeart/2005/8/layout/orgChart1"/>
    <dgm:cxn modelId="{390AA75C-6B96-454C-AD61-69F88785B29C}" type="presOf" srcId="{4062CECB-0786-2E45-BF82-D67C97CF55C2}" destId="{206AE516-9A4E-2A41-998D-550CBF2C25AD}" srcOrd="1" destOrd="0" presId="urn:microsoft.com/office/officeart/2005/8/layout/orgChart1"/>
    <dgm:cxn modelId="{20DEA366-6B40-6144-B7F6-99859AC6CC4E}" type="presOf" srcId="{4062CECB-0786-2E45-BF82-D67C97CF55C2}" destId="{D4687B77-1EA7-0440-9B22-3FFED4A3D4B6}" srcOrd="0" destOrd="0" presId="urn:microsoft.com/office/officeart/2005/8/layout/orgChart1"/>
    <dgm:cxn modelId="{88EA4775-2F83-3B47-A2C7-DE39B196BF18}" type="presOf" srcId="{6D10B6C9-5198-4A40-A498-E726254747D3}" destId="{7AE8A818-BD86-9141-9820-9E11A5B88066}" srcOrd="0" destOrd="0" presId="urn:microsoft.com/office/officeart/2005/8/layout/orgChart1"/>
    <dgm:cxn modelId="{64494579-57FE-9F47-A3A1-DA1012EB55B5}" type="presOf" srcId="{2632E595-F351-C24E-BA0E-F153AE13CD05}" destId="{8898148C-DF9D-3D44-B4D6-0FBB74BBDA0C}" srcOrd="1" destOrd="0" presId="urn:microsoft.com/office/officeart/2005/8/layout/orgChart1"/>
    <dgm:cxn modelId="{889F317B-D3F4-1542-9AAA-4E03C84EB67F}" type="presOf" srcId="{F18609F9-9E65-5548-86C3-8ADF0A8A7DEC}" destId="{44574036-5007-C54E-BBA2-92FB46FCF3A6}" srcOrd="1" destOrd="0" presId="urn:microsoft.com/office/officeart/2005/8/layout/orgChart1"/>
    <dgm:cxn modelId="{699B7A8A-A49C-9D46-805F-3C8A441E676E}" type="presOf" srcId="{390301E4-FB54-2B40-9607-3205147C3AE6}" destId="{4BEB6EBA-5624-814B-A81F-71F18227DDA9}" srcOrd="0" destOrd="0" presId="urn:microsoft.com/office/officeart/2005/8/layout/orgChart1"/>
    <dgm:cxn modelId="{734193A0-125F-C64E-8AA1-91B338132A5A}" type="presOf" srcId="{194102EA-1F70-E640-815E-8665BA4CD653}" destId="{B8C411AB-26D4-BB46-9375-D9F8194E45C0}" srcOrd="0" destOrd="0" presId="urn:microsoft.com/office/officeart/2005/8/layout/orgChart1"/>
    <dgm:cxn modelId="{352291A9-BB1C-D044-BC9B-215BE5C4368F}" type="presOf" srcId="{537563F6-3863-4148-A1A5-D1CDF38274CD}" destId="{6AAF664F-CF4D-0D40-8F8C-3E8647684AEE}" srcOrd="0" destOrd="0" presId="urn:microsoft.com/office/officeart/2005/8/layout/orgChart1"/>
    <dgm:cxn modelId="{D8077BAC-9288-CE4B-B5D6-12FCAD1146E4}" srcId="{387BE56A-0637-E542-B761-688F361359F4}" destId="{F18609F9-9E65-5548-86C3-8ADF0A8A7DEC}" srcOrd="0" destOrd="0" parTransId="{5036DEC5-1033-9648-8AE8-4A3085E35B44}" sibTransId="{22204E64-A4E9-3C45-8DE6-9639AC797395}"/>
    <dgm:cxn modelId="{80239BAD-A0CA-5043-BAF0-0DB8BD199CB1}" type="presOf" srcId="{1DF8BADB-8236-0D47-BFA7-FAB3B8002CB9}" destId="{CDFD4A78-9ECE-3A42-A90E-DB2BD64F5237}" srcOrd="0" destOrd="0" presId="urn:microsoft.com/office/officeart/2005/8/layout/orgChart1"/>
    <dgm:cxn modelId="{F03186B1-09D5-C345-9A29-59FD86C2652C}" srcId="{1DF8BADB-8236-0D47-BFA7-FAB3B8002CB9}" destId="{2632E595-F351-C24E-BA0E-F153AE13CD05}" srcOrd="0" destOrd="0" parTransId="{4AFD7D93-DAE8-D64B-9D3B-FF90C1E6C681}" sibTransId="{A3C90A99-E04F-4345-ACE2-481DF54496A4}"/>
    <dgm:cxn modelId="{977283B5-BC14-B246-94E9-C41B3F9B669F}" type="presOf" srcId="{2632E595-F351-C24E-BA0E-F153AE13CD05}" destId="{907D51CB-C2AC-6A42-9EB7-84F509AD620D}" srcOrd="0" destOrd="0" presId="urn:microsoft.com/office/officeart/2005/8/layout/orgChart1"/>
    <dgm:cxn modelId="{C00D63B6-9E3B-9344-8C83-56824F215623}" srcId="{2632E595-F351-C24E-BA0E-F153AE13CD05}" destId="{387BE56A-0637-E542-B761-688F361359F4}" srcOrd="1" destOrd="0" parTransId="{194102EA-1F70-E640-815E-8665BA4CD653}" sibTransId="{A3D05155-E056-B64F-A851-503C167785C3}"/>
    <dgm:cxn modelId="{CBB146C5-6E13-574B-9958-3D14AEDEC583}" type="presOf" srcId="{500A41A7-61E5-4A40-8836-D4F3B1E64AF8}" destId="{40CE91F5-9901-A84F-8BEE-B6F0C986813C}" srcOrd="0" destOrd="0" presId="urn:microsoft.com/office/officeart/2005/8/layout/orgChart1"/>
    <dgm:cxn modelId="{49542BD7-B02D-984A-8B3E-719708FCE21C}" type="presOf" srcId="{C110932B-0B63-8446-BCDC-C15C0B97CBCD}" destId="{94994F94-8025-9E4F-A728-71FD4C1364E8}" srcOrd="0" destOrd="0" presId="urn:microsoft.com/office/officeart/2005/8/layout/orgChart1"/>
    <dgm:cxn modelId="{E7ED3EDA-776F-264B-95C6-E93588EC5997}" srcId="{3B09267F-EC80-694A-B2D1-F6AD209A0222}" destId="{C110932B-0B63-8446-BCDC-C15C0B97CBCD}" srcOrd="0" destOrd="0" parTransId="{6D10B6C9-5198-4A40-A498-E726254747D3}" sibTransId="{67B2051F-65ED-FE48-90A9-5B3E79701F3F}"/>
    <dgm:cxn modelId="{4AA1DEE3-EB40-3646-8B68-AF29B90F1912}" type="presOf" srcId="{5036DEC5-1033-9648-8AE8-4A3085E35B44}" destId="{7F690AAE-5974-054D-96BB-1458A5028006}" srcOrd="0" destOrd="0" presId="urn:microsoft.com/office/officeart/2005/8/layout/orgChart1"/>
    <dgm:cxn modelId="{D9AE42E9-BFA1-F047-ADEB-50FD612E2BD8}" type="presOf" srcId="{E1D8647F-84E4-8C40-B6D3-FF07B3953F4B}" destId="{D21AD3B0-4F1C-9B47-A313-EA77AC1A47D0}" srcOrd="0" destOrd="0" presId="urn:microsoft.com/office/officeart/2005/8/layout/orgChart1"/>
    <dgm:cxn modelId="{29FC04F3-D403-9D47-A9D6-B462D4287940}" type="presOf" srcId="{387BE56A-0637-E542-B761-688F361359F4}" destId="{03151558-B261-724B-8258-02D381DCCFDD}" srcOrd="0" destOrd="0" presId="urn:microsoft.com/office/officeart/2005/8/layout/orgChart1"/>
    <dgm:cxn modelId="{965102FA-B654-6A4F-A481-551AE3A02DBF}" type="presOf" srcId="{500A41A7-61E5-4A40-8836-D4F3B1E64AF8}" destId="{6D620188-59D0-0E46-B0B2-62EEB0F6C9C2}" srcOrd="1" destOrd="0" presId="urn:microsoft.com/office/officeart/2005/8/layout/orgChart1"/>
    <dgm:cxn modelId="{E2CFDB31-4600-F24D-86D2-1A7A03BEBE67}" type="presParOf" srcId="{CDFD4A78-9ECE-3A42-A90E-DB2BD64F5237}" destId="{5FE04780-AE37-C84D-B2D1-EDA37F75B2F9}" srcOrd="0" destOrd="0" presId="urn:microsoft.com/office/officeart/2005/8/layout/orgChart1"/>
    <dgm:cxn modelId="{4814A45B-3A05-7745-9729-B56146018011}" type="presParOf" srcId="{5FE04780-AE37-C84D-B2D1-EDA37F75B2F9}" destId="{C69D5844-8D80-8946-B354-6AC16EFF193F}" srcOrd="0" destOrd="0" presId="urn:microsoft.com/office/officeart/2005/8/layout/orgChart1"/>
    <dgm:cxn modelId="{9C82A504-DEB3-5A4B-A864-38970F4203DD}" type="presParOf" srcId="{C69D5844-8D80-8946-B354-6AC16EFF193F}" destId="{907D51CB-C2AC-6A42-9EB7-84F509AD620D}" srcOrd="0" destOrd="0" presId="urn:microsoft.com/office/officeart/2005/8/layout/orgChart1"/>
    <dgm:cxn modelId="{FE61BBC7-1C72-1F4C-9B34-B9C310BD5F5F}" type="presParOf" srcId="{C69D5844-8D80-8946-B354-6AC16EFF193F}" destId="{8898148C-DF9D-3D44-B4D6-0FBB74BBDA0C}" srcOrd="1" destOrd="0" presId="urn:microsoft.com/office/officeart/2005/8/layout/orgChart1"/>
    <dgm:cxn modelId="{13BECC27-0233-AB4E-964E-5BFDABA864D5}" type="presParOf" srcId="{5FE04780-AE37-C84D-B2D1-EDA37F75B2F9}" destId="{1ACD3F29-D68D-E448-9F01-38CCC5CCFBEC}" srcOrd="1" destOrd="0" presId="urn:microsoft.com/office/officeart/2005/8/layout/orgChart1"/>
    <dgm:cxn modelId="{CBC6287A-4A52-364D-9D98-B94E07B64502}" type="presParOf" srcId="{1ACD3F29-D68D-E448-9F01-38CCC5CCFBEC}" destId="{4BEB6EBA-5624-814B-A81F-71F18227DDA9}" srcOrd="0" destOrd="0" presId="urn:microsoft.com/office/officeart/2005/8/layout/orgChart1"/>
    <dgm:cxn modelId="{43BB8DF6-83AC-9B49-BAE1-B30F66CB0BCB}" type="presParOf" srcId="{1ACD3F29-D68D-E448-9F01-38CCC5CCFBEC}" destId="{9E910ABA-89FE-5B4B-9198-954D4A3F1A2A}" srcOrd="1" destOrd="0" presId="urn:microsoft.com/office/officeart/2005/8/layout/orgChart1"/>
    <dgm:cxn modelId="{C1D12BC0-87EB-9542-A9C1-287CB0026F8B}" type="presParOf" srcId="{9E910ABA-89FE-5B4B-9198-954D4A3F1A2A}" destId="{8D48D218-4D72-4F49-A94A-7F1FF7B71DCA}" srcOrd="0" destOrd="0" presId="urn:microsoft.com/office/officeart/2005/8/layout/orgChart1"/>
    <dgm:cxn modelId="{3BAC5D82-C760-0247-BD78-7EE619462814}" type="presParOf" srcId="{8D48D218-4D72-4F49-A94A-7F1FF7B71DCA}" destId="{40CE91F5-9901-A84F-8BEE-B6F0C986813C}" srcOrd="0" destOrd="0" presId="urn:microsoft.com/office/officeart/2005/8/layout/orgChart1"/>
    <dgm:cxn modelId="{FA839DD7-2376-9A4E-8C34-91B4B8CA0900}" type="presParOf" srcId="{8D48D218-4D72-4F49-A94A-7F1FF7B71DCA}" destId="{6D620188-59D0-0E46-B0B2-62EEB0F6C9C2}" srcOrd="1" destOrd="0" presId="urn:microsoft.com/office/officeart/2005/8/layout/orgChart1"/>
    <dgm:cxn modelId="{4F380832-95AB-724A-81F0-D3A043CC2EE4}" type="presParOf" srcId="{9E910ABA-89FE-5B4B-9198-954D4A3F1A2A}" destId="{A741198B-947F-5642-8A81-B0157D2E4BC4}" srcOrd="1" destOrd="0" presId="urn:microsoft.com/office/officeart/2005/8/layout/orgChart1"/>
    <dgm:cxn modelId="{90B5E071-BC10-8F41-8907-A1CC5C8DBD66}" type="presParOf" srcId="{A741198B-947F-5642-8A81-B0157D2E4BC4}" destId="{6AAF664F-CF4D-0D40-8F8C-3E8647684AEE}" srcOrd="0" destOrd="0" presId="urn:microsoft.com/office/officeart/2005/8/layout/orgChart1"/>
    <dgm:cxn modelId="{06345A5C-A541-B944-9CF7-C1A2FECDE5F3}" type="presParOf" srcId="{A741198B-947F-5642-8A81-B0157D2E4BC4}" destId="{20B1C34B-6335-704F-AB70-D235753C8DE8}" srcOrd="1" destOrd="0" presId="urn:microsoft.com/office/officeart/2005/8/layout/orgChart1"/>
    <dgm:cxn modelId="{76A5402F-704D-EA48-927A-D3F4DC447454}" type="presParOf" srcId="{20B1C34B-6335-704F-AB70-D235753C8DE8}" destId="{3785AE05-DF82-3445-BC89-03D2A2839A9B}" srcOrd="0" destOrd="0" presId="urn:microsoft.com/office/officeart/2005/8/layout/orgChart1"/>
    <dgm:cxn modelId="{B97BFB77-4B02-904A-AE1A-ECF9D72A1FEF}" type="presParOf" srcId="{3785AE05-DF82-3445-BC89-03D2A2839A9B}" destId="{D4687B77-1EA7-0440-9B22-3FFED4A3D4B6}" srcOrd="0" destOrd="0" presId="urn:microsoft.com/office/officeart/2005/8/layout/orgChart1"/>
    <dgm:cxn modelId="{DA85CCBC-8E7F-3448-951E-1A2013DCD397}" type="presParOf" srcId="{3785AE05-DF82-3445-BC89-03D2A2839A9B}" destId="{206AE516-9A4E-2A41-998D-550CBF2C25AD}" srcOrd="1" destOrd="0" presId="urn:microsoft.com/office/officeart/2005/8/layout/orgChart1"/>
    <dgm:cxn modelId="{0C21CA44-93E1-8A4D-AA5F-64E2573A5DED}" type="presParOf" srcId="{20B1C34B-6335-704F-AB70-D235753C8DE8}" destId="{86691C23-E192-4643-8008-7E742C8B8366}" srcOrd="1" destOrd="0" presId="urn:microsoft.com/office/officeart/2005/8/layout/orgChart1"/>
    <dgm:cxn modelId="{32FB7722-AB90-3844-9CDD-B8DE3B86D00A}" type="presParOf" srcId="{20B1C34B-6335-704F-AB70-D235753C8DE8}" destId="{DBE43AA5-A694-714C-A3CD-9921FA139119}" srcOrd="2" destOrd="0" presId="urn:microsoft.com/office/officeart/2005/8/layout/orgChart1"/>
    <dgm:cxn modelId="{9FA5DC3A-796B-544D-911E-BDA509F3DBE7}" type="presParOf" srcId="{9E910ABA-89FE-5B4B-9198-954D4A3F1A2A}" destId="{E5989299-9EEB-8341-BD25-FB6A24A6E013}" srcOrd="2" destOrd="0" presId="urn:microsoft.com/office/officeart/2005/8/layout/orgChart1"/>
    <dgm:cxn modelId="{D5C1863D-3C13-B64F-852A-7E5655FB19A9}" type="presParOf" srcId="{1ACD3F29-D68D-E448-9F01-38CCC5CCFBEC}" destId="{B8C411AB-26D4-BB46-9375-D9F8194E45C0}" srcOrd="2" destOrd="0" presId="urn:microsoft.com/office/officeart/2005/8/layout/orgChart1"/>
    <dgm:cxn modelId="{687CB869-B967-724D-B428-362F0DC38BEF}" type="presParOf" srcId="{1ACD3F29-D68D-E448-9F01-38CCC5CCFBEC}" destId="{495B82A9-EB98-CD48-8D95-03C4DAAD978A}" srcOrd="3" destOrd="0" presId="urn:microsoft.com/office/officeart/2005/8/layout/orgChart1"/>
    <dgm:cxn modelId="{45F60C87-888C-D24A-AEE6-D34595B9F7F7}" type="presParOf" srcId="{495B82A9-EB98-CD48-8D95-03C4DAAD978A}" destId="{CF0BE573-527B-0E49-8058-9EB695CBB567}" srcOrd="0" destOrd="0" presId="urn:microsoft.com/office/officeart/2005/8/layout/orgChart1"/>
    <dgm:cxn modelId="{000A02DB-5B7E-0B4B-9025-3E39B6DED53C}" type="presParOf" srcId="{CF0BE573-527B-0E49-8058-9EB695CBB567}" destId="{03151558-B261-724B-8258-02D381DCCFDD}" srcOrd="0" destOrd="0" presId="urn:microsoft.com/office/officeart/2005/8/layout/orgChart1"/>
    <dgm:cxn modelId="{4255CA9A-19EE-F14F-B23A-BA768A519CA8}" type="presParOf" srcId="{CF0BE573-527B-0E49-8058-9EB695CBB567}" destId="{3A9E2BC4-E920-F846-9E49-64709F9D3837}" srcOrd="1" destOrd="0" presId="urn:microsoft.com/office/officeart/2005/8/layout/orgChart1"/>
    <dgm:cxn modelId="{DD9A7AD0-5D9C-224D-AAFB-7A2A15D3637A}" type="presParOf" srcId="{495B82A9-EB98-CD48-8D95-03C4DAAD978A}" destId="{9FA359B1-C0BC-5540-8068-495604DEA24E}" srcOrd="1" destOrd="0" presId="urn:microsoft.com/office/officeart/2005/8/layout/orgChart1"/>
    <dgm:cxn modelId="{E14F7461-5506-2940-87D1-EBEE1F563353}" type="presParOf" srcId="{9FA359B1-C0BC-5540-8068-495604DEA24E}" destId="{7F690AAE-5974-054D-96BB-1458A5028006}" srcOrd="0" destOrd="0" presId="urn:microsoft.com/office/officeart/2005/8/layout/orgChart1"/>
    <dgm:cxn modelId="{4D49F7D4-5D5C-6D4E-93C4-CE73B1074A74}" type="presParOf" srcId="{9FA359B1-C0BC-5540-8068-495604DEA24E}" destId="{C2BDE7BB-9A87-B24E-9532-36F707E5FC43}" srcOrd="1" destOrd="0" presId="urn:microsoft.com/office/officeart/2005/8/layout/orgChart1"/>
    <dgm:cxn modelId="{C18802FC-AD62-614C-8709-F1C85C0781A8}" type="presParOf" srcId="{C2BDE7BB-9A87-B24E-9532-36F707E5FC43}" destId="{078287AA-3547-8D49-9473-E8D942E6AB3A}" srcOrd="0" destOrd="0" presId="urn:microsoft.com/office/officeart/2005/8/layout/orgChart1"/>
    <dgm:cxn modelId="{53C88F1A-8504-EF4E-A0A1-E6F99F2CC526}" type="presParOf" srcId="{078287AA-3547-8D49-9473-E8D942E6AB3A}" destId="{85A84534-2691-6E48-9848-383DF8D661D2}" srcOrd="0" destOrd="0" presId="urn:microsoft.com/office/officeart/2005/8/layout/orgChart1"/>
    <dgm:cxn modelId="{649AF889-D6A3-A349-A6AC-7CA237195933}" type="presParOf" srcId="{078287AA-3547-8D49-9473-E8D942E6AB3A}" destId="{44574036-5007-C54E-BBA2-92FB46FCF3A6}" srcOrd="1" destOrd="0" presId="urn:microsoft.com/office/officeart/2005/8/layout/orgChart1"/>
    <dgm:cxn modelId="{FBF697DA-20B9-DF44-AEF8-907209C15C71}" type="presParOf" srcId="{C2BDE7BB-9A87-B24E-9532-36F707E5FC43}" destId="{7D47779D-30A0-2F4E-9555-B0AB672BFCCD}" srcOrd="1" destOrd="0" presId="urn:microsoft.com/office/officeart/2005/8/layout/orgChart1"/>
    <dgm:cxn modelId="{72B8AC3E-8419-1D45-8D3B-2B46FE480497}" type="presParOf" srcId="{C2BDE7BB-9A87-B24E-9532-36F707E5FC43}" destId="{87978C5B-1CBA-7140-ACB3-054B77512970}" srcOrd="2" destOrd="0" presId="urn:microsoft.com/office/officeart/2005/8/layout/orgChart1"/>
    <dgm:cxn modelId="{80457C39-18EE-5941-9E1B-9E28A04937ED}" type="presParOf" srcId="{495B82A9-EB98-CD48-8D95-03C4DAAD978A}" destId="{B893A2A3-A7EB-244E-B7F4-0E45824850FD}" srcOrd="2" destOrd="0" presId="urn:microsoft.com/office/officeart/2005/8/layout/orgChart1"/>
    <dgm:cxn modelId="{5F909748-CD37-EB4C-83A5-7D21457FB9CE}" type="presParOf" srcId="{1ACD3F29-D68D-E448-9F01-38CCC5CCFBEC}" destId="{D21AD3B0-4F1C-9B47-A313-EA77AC1A47D0}" srcOrd="4" destOrd="0" presId="urn:microsoft.com/office/officeart/2005/8/layout/orgChart1"/>
    <dgm:cxn modelId="{FEFE3619-CED6-AE46-978B-A013E886ADFE}" type="presParOf" srcId="{1ACD3F29-D68D-E448-9F01-38CCC5CCFBEC}" destId="{47B9B7D4-E7D0-C442-BF5D-402DF7A5EC57}" srcOrd="5" destOrd="0" presId="urn:microsoft.com/office/officeart/2005/8/layout/orgChart1"/>
    <dgm:cxn modelId="{A8657810-924C-AA46-A0BF-40EB9A61B1E2}" type="presParOf" srcId="{47B9B7D4-E7D0-C442-BF5D-402DF7A5EC57}" destId="{86208969-83BD-5F40-81DE-2BE2C94FD773}" srcOrd="0" destOrd="0" presId="urn:microsoft.com/office/officeart/2005/8/layout/orgChart1"/>
    <dgm:cxn modelId="{9D182FB5-6501-A848-8A32-1E522E665F79}" type="presParOf" srcId="{86208969-83BD-5F40-81DE-2BE2C94FD773}" destId="{7FA466E1-E41C-4346-9730-C9255C708AE5}" srcOrd="0" destOrd="0" presId="urn:microsoft.com/office/officeart/2005/8/layout/orgChart1"/>
    <dgm:cxn modelId="{8C18ECFB-C010-7D42-9ABE-44FCEEA03353}" type="presParOf" srcId="{86208969-83BD-5F40-81DE-2BE2C94FD773}" destId="{7F8DC996-4972-924E-9D7F-983CB96D5D82}" srcOrd="1" destOrd="0" presId="urn:microsoft.com/office/officeart/2005/8/layout/orgChart1"/>
    <dgm:cxn modelId="{244AA828-C7AB-3240-B256-84D84D57E548}" type="presParOf" srcId="{47B9B7D4-E7D0-C442-BF5D-402DF7A5EC57}" destId="{EB16192A-52F5-694B-B974-64C4CA2F9CFD}" srcOrd="1" destOrd="0" presId="urn:microsoft.com/office/officeart/2005/8/layout/orgChart1"/>
    <dgm:cxn modelId="{33B68929-9261-474E-8D20-3D0416118B71}" type="presParOf" srcId="{EB16192A-52F5-694B-B974-64C4CA2F9CFD}" destId="{7AE8A818-BD86-9141-9820-9E11A5B88066}" srcOrd="0" destOrd="0" presId="urn:microsoft.com/office/officeart/2005/8/layout/orgChart1"/>
    <dgm:cxn modelId="{0507822D-C036-8A48-B7EB-A0F5DEA5F164}" type="presParOf" srcId="{EB16192A-52F5-694B-B974-64C4CA2F9CFD}" destId="{C2E013E2-AC11-C64D-B845-BA2C9B7DE65E}" srcOrd="1" destOrd="0" presId="urn:microsoft.com/office/officeart/2005/8/layout/orgChart1"/>
    <dgm:cxn modelId="{6C713358-933C-C14B-AF22-0D0AE1ACF60F}" type="presParOf" srcId="{C2E013E2-AC11-C64D-B845-BA2C9B7DE65E}" destId="{C798B7A3-68C5-B748-B069-9E3121CAD6CE}" srcOrd="0" destOrd="0" presId="urn:microsoft.com/office/officeart/2005/8/layout/orgChart1"/>
    <dgm:cxn modelId="{76F42D6D-4B5F-604C-A2C3-AA07347CA42A}" type="presParOf" srcId="{C798B7A3-68C5-B748-B069-9E3121CAD6CE}" destId="{94994F94-8025-9E4F-A728-71FD4C1364E8}" srcOrd="0" destOrd="0" presId="urn:microsoft.com/office/officeart/2005/8/layout/orgChart1"/>
    <dgm:cxn modelId="{D1BBE2D4-999D-C042-A62E-CD6AD6CF93A1}" type="presParOf" srcId="{C798B7A3-68C5-B748-B069-9E3121CAD6CE}" destId="{F71E7C94-4B36-8547-B9BD-F77E0EE12EC2}" srcOrd="1" destOrd="0" presId="urn:microsoft.com/office/officeart/2005/8/layout/orgChart1"/>
    <dgm:cxn modelId="{865A2401-A2F7-6240-8A76-066D5B39F9F9}" type="presParOf" srcId="{C2E013E2-AC11-C64D-B845-BA2C9B7DE65E}" destId="{E3E0D26E-3779-4C44-83E8-A8B3AC13104A}" srcOrd="1" destOrd="0" presId="urn:microsoft.com/office/officeart/2005/8/layout/orgChart1"/>
    <dgm:cxn modelId="{8DB503F4-8F7B-6D4B-A84E-5B20123CF4BE}" type="presParOf" srcId="{C2E013E2-AC11-C64D-B845-BA2C9B7DE65E}" destId="{E50543F0-B746-A248-A617-F81E7C7E8B9E}" srcOrd="2" destOrd="0" presId="urn:microsoft.com/office/officeart/2005/8/layout/orgChart1"/>
    <dgm:cxn modelId="{D725F155-6AE5-2A40-9E00-EC1B98F5B662}" type="presParOf" srcId="{47B9B7D4-E7D0-C442-BF5D-402DF7A5EC57}" destId="{DBB4CC87-87B1-244C-8A29-CD16D35490B7}" srcOrd="2" destOrd="0" presId="urn:microsoft.com/office/officeart/2005/8/layout/orgChart1"/>
    <dgm:cxn modelId="{BF5D11E2-AE65-8040-B7D8-97BAEA5E0643}" type="presParOf" srcId="{5FE04780-AE37-C84D-B2D1-EDA37F75B2F9}" destId="{F0905095-D8EF-4340-8B3C-88239D5E33A0}" srcOrd="2" destOrd="0" presId="urn:microsoft.com/office/officeart/2005/8/layout/orgChart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1B174D-A37A-F249-8C33-2436ABE38EBC}" type="doc">
      <dgm:prSet loTypeId="urn:microsoft.com/office/officeart/2005/8/layout/lProcess3" loCatId="" qsTypeId="urn:microsoft.com/office/officeart/2005/8/quickstyle/simple1" qsCatId="simple" csTypeId="urn:microsoft.com/office/officeart/2005/8/colors/accent1_2" csCatId="accent1" phldr="1"/>
      <dgm:spPr/>
      <dgm:t>
        <a:bodyPr/>
        <a:lstStyle/>
        <a:p>
          <a:endParaRPr lang="en-GB"/>
        </a:p>
      </dgm:t>
    </dgm:pt>
    <dgm:pt modelId="{BAF5F18F-F93C-2D4A-ABD6-C6C258F42070}">
      <dgm:prSet phldrT="[Text]" custT="1"/>
      <dgm:spPr/>
      <dgm:t>
        <a:bodyPr/>
        <a:lstStyle/>
        <a:p>
          <a:r>
            <a:rPr lang="en-GB" sz="2000" dirty="0"/>
            <a:t>How wide is the problem?</a:t>
          </a:r>
        </a:p>
      </dgm:t>
    </dgm:pt>
    <dgm:pt modelId="{252FA4ED-01CB-CC4E-85A8-46BF0EB82029}" type="parTrans" cxnId="{7A896255-F59F-EF4C-BCF5-902EFBF7DF06}">
      <dgm:prSet/>
      <dgm:spPr/>
      <dgm:t>
        <a:bodyPr/>
        <a:lstStyle/>
        <a:p>
          <a:endParaRPr lang="en-GB"/>
        </a:p>
      </dgm:t>
    </dgm:pt>
    <dgm:pt modelId="{48919A1D-7AE5-D243-953A-0CD35F92F759}" type="sibTrans" cxnId="{7A896255-F59F-EF4C-BCF5-902EFBF7DF06}">
      <dgm:prSet/>
      <dgm:spPr/>
      <dgm:t>
        <a:bodyPr/>
        <a:lstStyle/>
        <a:p>
          <a:endParaRPr lang="en-GB"/>
        </a:p>
      </dgm:t>
    </dgm:pt>
    <dgm:pt modelId="{253098E9-68DD-B24F-9087-F07CEDE55232}">
      <dgm:prSet phldrT="[Text]" custT="1"/>
      <dgm:spPr/>
      <dgm:t>
        <a:bodyPr/>
        <a:lstStyle/>
        <a:p>
          <a:r>
            <a:rPr lang="en-GB" sz="1600" dirty="0"/>
            <a:t>Stress affects most of the people in the UK</a:t>
          </a:r>
        </a:p>
      </dgm:t>
    </dgm:pt>
    <dgm:pt modelId="{B6501EB7-BB2C-7344-B508-CBD7114196FE}" type="parTrans" cxnId="{538B1DE9-9D81-BC44-8915-ACD516A41E59}">
      <dgm:prSet/>
      <dgm:spPr/>
      <dgm:t>
        <a:bodyPr/>
        <a:lstStyle/>
        <a:p>
          <a:endParaRPr lang="en-GB"/>
        </a:p>
      </dgm:t>
    </dgm:pt>
    <dgm:pt modelId="{967D97E7-BAE3-0B44-BEC7-7AE4EE503FC4}" type="sibTrans" cxnId="{538B1DE9-9D81-BC44-8915-ACD516A41E59}">
      <dgm:prSet/>
      <dgm:spPr/>
      <dgm:t>
        <a:bodyPr/>
        <a:lstStyle/>
        <a:p>
          <a:endParaRPr lang="en-GB"/>
        </a:p>
      </dgm:t>
    </dgm:pt>
    <dgm:pt modelId="{421C2451-C527-5244-BD51-F861C2AD034F}">
      <dgm:prSet phldrT="[Text]" custT="1"/>
      <dgm:spPr/>
      <dgm:t>
        <a:bodyPr/>
        <a:lstStyle/>
        <a:p>
          <a:r>
            <a:rPr lang="en-GB" sz="2000" dirty="0"/>
            <a:t>Is a long term or short term problem?</a:t>
          </a:r>
        </a:p>
      </dgm:t>
    </dgm:pt>
    <dgm:pt modelId="{ABD7E1DD-AA05-5C4D-98C4-EE375E36DA08}" type="parTrans" cxnId="{49EF1257-DCA5-6749-B52E-82BC41DA52FD}">
      <dgm:prSet/>
      <dgm:spPr/>
      <dgm:t>
        <a:bodyPr/>
        <a:lstStyle/>
        <a:p>
          <a:endParaRPr lang="en-GB"/>
        </a:p>
      </dgm:t>
    </dgm:pt>
    <dgm:pt modelId="{F7D89B48-10AA-9E45-9F20-481F2E89997E}" type="sibTrans" cxnId="{49EF1257-DCA5-6749-B52E-82BC41DA52FD}">
      <dgm:prSet/>
      <dgm:spPr/>
      <dgm:t>
        <a:bodyPr/>
        <a:lstStyle/>
        <a:p>
          <a:endParaRPr lang="en-GB"/>
        </a:p>
      </dgm:t>
    </dgm:pt>
    <dgm:pt modelId="{8C3FF0CD-0943-6647-A7E5-5B88BF4AF0AF}">
      <dgm:prSet phldrT="[Text]" custT="1"/>
      <dgm:spPr/>
      <dgm:t>
        <a:bodyPr/>
        <a:lstStyle/>
        <a:p>
          <a:r>
            <a:rPr lang="en-GB" sz="1600" dirty="0"/>
            <a:t>Is a long term problem  </a:t>
          </a:r>
        </a:p>
      </dgm:t>
    </dgm:pt>
    <dgm:pt modelId="{9D51A95B-C0ED-D741-AAF1-D69A6B14CD8E}" type="parTrans" cxnId="{4D353A5C-D947-B140-80A4-F5A00216CA68}">
      <dgm:prSet/>
      <dgm:spPr/>
      <dgm:t>
        <a:bodyPr/>
        <a:lstStyle/>
        <a:p>
          <a:endParaRPr lang="en-GB"/>
        </a:p>
      </dgm:t>
    </dgm:pt>
    <dgm:pt modelId="{B4F34EBA-4AC6-3643-8839-E4674D92F561}" type="sibTrans" cxnId="{4D353A5C-D947-B140-80A4-F5A00216CA68}">
      <dgm:prSet/>
      <dgm:spPr/>
      <dgm:t>
        <a:bodyPr/>
        <a:lstStyle/>
        <a:p>
          <a:endParaRPr lang="en-GB"/>
        </a:p>
      </dgm:t>
    </dgm:pt>
    <dgm:pt modelId="{4751D463-FA82-F64A-A687-BAC50961DCB8}">
      <dgm:prSet phldrT="[Text]" custT="1"/>
      <dgm:spPr/>
      <dgm:t>
        <a:bodyPr/>
        <a:lstStyle/>
        <a:p>
          <a:r>
            <a:rPr lang="en-GB" sz="2000" dirty="0"/>
            <a:t>who are affected by the problem?</a:t>
          </a:r>
        </a:p>
      </dgm:t>
    </dgm:pt>
    <dgm:pt modelId="{37BBE40B-7595-3D40-849F-934431D665AB}" type="parTrans" cxnId="{CDBEA2EF-5A5C-1340-976B-E0DB93049746}">
      <dgm:prSet/>
      <dgm:spPr/>
      <dgm:t>
        <a:bodyPr/>
        <a:lstStyle/>
        <a:p>
          <a:endParaRPr lang="en-GB"/>
        </a:p>
      </dgm:t>
    </dgm:pt>
    <dgm:pt modelId="{E1F06ECA-3A23-2240-BBAB-A5766F1814D1}" type="sibTrans" cxnId="{CDBEA2EF-5A5C-1340-976B-E0DB93049746}">
      <dgm:prSet/>
      <dgm:spPr/>
      <dgm:t>
        <a:bodyPr/>
        <a:lstStyle/>
        <a:p>
          <a:endParaRPr lang="en-GB"/>
        </a:p>
      </dgm:t>
    </dgm:pt>
    <dgm:pt modelId="{EF33B313-E42B-1549-82FF-5B960BFDE832}">
      <dgm:prSet phldrT="[Text]" custT="1"/>
      <dgm:spPr/>
      <dgm:t>
        <a:bodyPr/>
        <a:lstStyle/>
        <a:p>
          <a:r>
            <a:rPr lang="en-GB" sz="1600" dirty="0"/>
            <a:t>Both men and women, also some younger generations. </a:t>
          </a:r>
        </a:p>
      </dgm:t>
    </dgm:pt>
    <dgm:pt modelId="{1C7F0BBF-61EC-6F49-8C5D-62F074D78710}" type="parTrans" cxnId="{CD2C1AAB-8D95-3041-B439-9499826770DB}">
      <dgm:prSet/>
      <dgm:spPr/>
      <dgm:t>
        <a:bodyPr/>
        <a:lstStyle/>
        <a:p>
          <a:endParaRPr lang="en-GB"/>
        </a:p>
      </dgm:t>
    </dgm:pt>
    <dgm:pt modelId="{FC3267E3-7247-904B-811D-E88BC80D67F8}" type="sibTrans" cxnId="{CD2C1AAB-8D95-3041-B439-9499826770DB}">
      <dgm:prSet/>
      <dgm:spPr/>
      <dgm:t>
        <a:bodyPr/>
        <a:lstStyle/>
        <a:p>
          <a:endParaRPr lang="en-GB"/>
        </a:p>
      </dgm:t>
    </dgm:pt>
    <dgm:pt modelId="{D17783DC-D8D1-FE4D-ACE4-8776414FB3C8}">
      <dgm:prSet custT="1"/>
      <dgm:spPr/>
      <dgm:t>
        <a:bodyPr/>
        <a:lstStyle/>
        <a:p>
          <a:r>
            <a:rPr lang="en-GB" sz="2000" dirty="0"/>
            <a:t>How are they affected?</a:t>
          </a:r>
        </a:p>
      </dgm:t>
    </dgm:pt>
    <dgm:pt modelId="{5B40FC7E-3D65-EB44-953F-CE94BF9E18D4}" type="sibTrans" cxnId="{63B87CFF-9CD8-3A48-BD35-40912D4A3427}">
      <dgm:prSet/>
      <dgm:spPr/>
      <dgm:t>
        <a:bodyPr/>
        <a:lstStyle/>
        <a:p>
          <a:endParaRPr lang="en-GB"/>
        </a:p>
      </dgm:t>
    </dgm:pt>
    <dgm:pt modelId="{F6245D58-259B-6E49-A7E7-8531334D36E6}" type="parTrans" cxnId="{63B87CFF-9CD8-3A48-BD35-40912D4A3427}">
      <dgm:prSet/>
      <dgm:spPr/>
      <dgm:t>
        <a:bodyPr/>
        <a:lstStyle/>
        <a:p>
          <a:endParaRPr lang="en-GB"/>
        </a:p>
      </dgm:t>
    </dgm:pt>
    <dgm:pt modelId="{8BE5F76B-A2F3-9848-BCC6-40A1212FAD6E}">
      <dgm:prSet/>
      <dgm:spPr/>
      <dgm:t>
        <a:bodyPr/>
        <a:lstStyle/>
        <a:p>
          <a:endParaRPr lang="en-GB"/>
        </a:p>
      </dgm:t>
    </dgm:pt>
    <dgm:pt modelId="{54E111B0-1A66-B34A-9D4E-9C7046402B3E}" type="parTrans" cxnId="{90A81806-7D46-BC47-99E2-F677AE7D58EA}">
      <dgm:prSet/>
      <dgm:spPr/>
      <dgm:t>
        <a:bodyPr/>
        <a:lstStyle/>
        <a:p>
          <a:endParaRPr lang="en-GB"/>
        </a:p>
      </dgm:t>
    </dgm:pt>
    <dgm:pt modelId="{B94BE741-7BBD-4343-8DEC-20BCEE145620}" type="sibTrans" cxnId="{90A81806-7D46-BC47-99E2-F677AE7D58EA}">
      <dgm:prSet/>
      <dgm:spPr/>
      <dgm:t>
        <a:bodyPr/>
        <a:lstStyle/>
        <a:p>
          <a:endParaRPr lang="en-GB"/>
        </a:p>
      </dgm:t>
    </dgm:pt>
    <dgm:pt modelId="{D1AA1BC2-BE33-FF44-8B01-C6620182F7A5}" type="pres">
      <dgm:prSet presAssocID="{3F1B174D-A37A-F249-8C33-2436ABE38EBC}" presName="Name0" presStyleCnt="0">
        <dgm:presLayoutVars>
          <dgm:chPref val="3"/>
          <dgm:dir/>
          <dgm:animLvl val="lvl"/>
          <dgm:resizeHandles/>
        </dgm:presLayoutVars>
      </dgm:prSet>
      <dgm:spPr/>
    </dgm:pt>
    <dgm:pt modelId="{3EF7FA1B-6C50-2140-B355-9694F77EA1E3}" type="pres">
      <dgm:prSet presAssocID="{BAF5F18F-F93C-2D4A-ABD6-C6C258F42070}" presName="horFlow" presStyleCnt="0"/>
      <dgm:spPr/>
    </dgm:pt>
    <dgm:pt modelId="{E7B0E6BA-AB93-3048-898D-AC1E42FF1566}" type="pres">
      <dgm:prSet presAssocID="{BAF5F18F-F93C-2D4A-ABD6-C6C258F42070}" presName="bigChev" presStyleLbl="node1" presStyleIdx="0" presStyleCnt="4"/>
      <dgm:spPr/>
    </dgm:pt>
    <dgm:pt modelId="{C5515CD1-797B-4D44-A339-896C5BD41E74}" type="pres">
      <dgm:prSet presAssocID="{B6501EB7-BB2C-7344-B508-CBD7114196FE}" presName="parTrans" presStyleCnt="0"/>
      <dgm:spPr/>
    </dgm:pt>
    <dgm:pt modelId="{590BC658-770D-6142-A588-29044C1C38CA}" type="pres">
      <dgm:prSet presAssocID="{253098E9-68DD-B24F-9087-F07CEDE55232}" presName="node" presStyleLbl="alignAccFollowNode1" presStyleIdx="0" presStyleCnt="4" custScaleX="265662">
        <dgm:presLayoutVars>
          <dgm:bulletEnabled val="1"/>
        </dgm:presLayoutVars>
      </dgm:prSet>
      <dgm:spPr/>
    </dgm:pt>
    <dgm:pt modelId="{FC93D683-B2F9-DA48-9C0F-FF451787E9FE}" type="pres">
      <dgm:prSet presAssocID="{BAF5F18F-F93C-2D4A-ABD6-C6C258F42070}" presName="vSp" presStyleCnt="0"/>
      <dgm:spPr/>
    </dgm:pt>
    <dgm:pt modelId="{280332A2-AC6D-6B42-A417-D7FC0814DA6A}" type="pres">
      <dgm:prSet presAssocID="{421C2451-C527-5244-BD51-F861C2AD034F}" presName="horFlow" presStyleCnt="0"/>
      <dgm:spPr/>
    </dgm:pt>
    <dgm:pt modelId="{BA0EC0C4-8FDC-0B4C-B255-2D642C26AEA4}" type="pres">
      <dgm:prSet presAssocID="{421C2451-C527-5244-BD51-F861C2AD034F}" presName="bigChev" presStyleLbl="node1" presStyleIdx="1" presStyleCnt="4"/>
      <dgm:spPr/>
    </dgm:pt>
    <dgm:pt modelId="{3E31A796-970C-794F-853E-7B02CC8BDBFD}" type="pres">
      <dgm:prSet presAssocID="{9D51A95B-C0ED-D741-AAF1-D69A6B14CD8E}" presName="parTrans" presStyleCnt="0"/>
      <dgm:spPr/>
    </dgm:pt>
    <dgm:pt modelId="{D2F87F4A-D77A-3546-8433-CD0870E780F3}" type="pres">
      <dgm:prSet presAssocID="{8C3FF0CD-0943-6647-A7E5-5B88BF4AF0AF}" presName="node" presStyleLbl="alignAccFollowNode1" presStyleIdx="1" presStyleCnt="4" custScaleX="267660">
        <dgm:presLayoutVars>
          <dgm:bulletEnabled val="1"/>
        </dgm:presLayoutVars>
      </dgm:prSet>
      <dgm:spPr/>
    </dgm:pt>
    <dgm:pt modelId="{5203D1C9-8B31-CD40-82A6-B68D1A8DFA86}" type="pres">
      <dgm:prSet presAssocID="{421C2451-C527-5244-BD51-F861C2AD034F}" presName="vSp" presStyleCnt="0"/>
      <dgm:spPr/>
    </dgm:pt>
    <dgm:pt modelId="{AEF8C039-03F1-1F43-A757-5E8484785236}" type="pres">
      <dgm:prSet presAssocID="{4751D463-FA82-F64A-A687-BAC50961DCB8}" presName="horFlow" presStyleCnt="0"/>
      <dgm:spPr/>
    </dgm:pt>
    <dgm:pt modelId="{DBAA8E29-A42B-7945-BD89-B30AACED13DD}" type="pres">
      <dgm:prSet presAssocID="{4751D463-FA82-F64A-A687-BAC50961DCB8}" presName="bigChev" presStyleLbl="node1" presStyleIdx="2" presStyleCnt="4"/>
      <dgm:spPr/>
    </dgm:pt>
    <dgm:pt modelId="{67210D12-6BC1-F44C-9C55-47CFBEF6446E}" type="pres">
      <dgm:prSet presAssocID="{1C7F0BBF-61EC-6F49-8C5D-62F074D78710}" presName="parTrans" presStyleCnt="0"/>
      <dgm:spPr/>
    </dgm:pt>
    <dgm:pt modelId="{DF33C03C-8B8E-1B4E-B6B4-D5AC786D519D}" type="pres">
      <dgm:prSet presAssocID="{EF33B313-E42B-1549-82FF-5B960BFDE832}" presName="node" presStyleLbl="alignAccFollowNode1" presStyleIdx="2" presStyleCnt="4" custScaleX="268658">
        <dgm:presLayoutVars>
          <dgm:bulletEnabled val="1"/>
        </dgm:presLayoutVars>
      </dgm:prSet>
      <dgm:spPr/>
    </dgm:pt>
    <dgm:pt modelId="{21A2CA9C-6216-324D-9EA6-8980891B937A}" type="pres">
      <dgm:prSet presAssocID="{4751D463-FA82-F64A-A687-BAC50961DCB8}" presName="vSp" presStyleCnt="0"/>
      <dgm:spPr/>
    </dgm:pt>
    <dgm:pt modelId="{50DD9D01-0522-9340-AE74-F6BBF6AB9430}" type="pres">
      <dgm:prSet presAssocID="{D17783DC-D8D1-FE4D-ACE4-8776414FB3C8}" presName="horFlow" presStyleCnt="0"/>
      <dgm:spPr/>
    </dgm:pt>
    <dgm:pt modelId="{859AE1C5-B3EC-1446-8E2A-86B59DF4DE5F}" type="pres">
      <dgm:prSet presAssocID="{D17783DC-D8D1-FE4D-ACE4-8776414FB3C8}" presName="bigChev" presStyleLbl="node1" presStyleIdx="3" presStyleCnt="4"/>
      <dgm:spPr/>
    </dgm:pt>
    <dgm:pt modelId="{422BDA63-CECF-294B-9814-9A9B2DEF0841}" type="pres">
      <dgm:prSet presAssocID="{54E111B0-1A66-B34A-9D4E-9C7046402B3E}" presName="parTrans" presStyleCnt="0"/>
      <dgm:spPr/>
    </dgm:pt>
    <dgm:pt modelId="{295CC0D0-6193-D046-851B-D84E696387E9}" type="pres">
      <dgm:prSet presAssocID="{8BE5F76B-A2F3-9848-BCC6-40A1212FAD6E}" presName="node" presStyleLbl="alignAccFollowNode1" presStyleIdx="3" presStyleCnt="4" custScaleX="270777">
        <dgm:presLayoutVars>
          <dgm:bulletEnabled val="1"/>
        </dgm:presLayoutVars>
      </dgm:prSet>
      <dgm:spPr/>
    </dgm:pt>
  </dgm:ptLst>
  <dgm:cxnLst>
    <dgm:cxn modelId="{90A81806-7D46-BC47-99E2-F677AE7D58EA}" srcId="{D17783DC-D8D1-FE4D-ACE4-8776414FB3C8}" destId="{8BE5F76B-A2F3-9848-BCC6-40A1212FAD6E}" srcOrd="0" destOrd="0" parTransId="{54E111B0-1A66-B34A-9D4E-9C7046402B3E}" sibTransId="{B94BE741-7BBD-4343-8DEC-20BCEE145620}"/>
    <dgm:cxn modelId="{F03B734F-25CE-9E43-AE7C-75331056D745}" type="presOf" srcId="{8BE5F76B-A2F3-9848-BCC6-40A1212FAD6E}" destId="{295CC0D0-6193-D046-851B-D84E696387E9}" srcOrd="0" destOrd="0" presId="urn:microsoft.com/office/officeart/2005/8/layout/lProcess3"/>
    <dgm:cxn modelId="{7A896255-F59F-EF4C-BCF5-902EFBF7DF06}" srcId="{3F1B174D-A37A-F249-8C33-2436ABE38EBC}" destId="{BAF5F18F-F93C-2D4A-ABD6-C6C258F42070}" srcOrd="0" destOrd="0" parTransId="{252FA4ED-01CB-CC4E-85A8-46BF0EB82029}" sibTransId="{48919A1D-7AE5-D243-953A-0CD35F92F759}"/>
    <dgm:cxn modelId="{49EF1257-DCA5-6749-B52E-82BC41DA52FD}" srcId="{3F1B174D-A37A-F249-8C33-2436ABE38EBC}" destId="{421C2451-C527-5244-BD51-F861C2AD034F}" srcOrd="1" destOrd="0" parTransId="{ABD7E1DD-AA05-5C4D-98C4-EE375E36DA08}" sibTransId="{F7D89B48-10AA-9E45-9F20-481F2E89997E}"/>
    <dgm:cxn modelId="{4D353A5C-D947-B140-80A4-F5A00216CA68}" srcId="{421C2451-C527-5244-BD51-F861C2AD034F}" destId="{8C3FF0CD-0943-6647-A7E5-5B88BF4AF0AF}" srcOrd="0" destOrd="0" parTransId="{9D51A95B-C0ED-D741-AAF1-D69A6B14CD8E}" sibTransId="{B4F34EBA-4AC6-3643-8839-E4674D92F561}"/>
    <dgm:cxn modelId="{F3947F5C-2394-3F4F-826A-887C69E8B641}" type="presOf" srcId="{EF33B313-E42B-1549-82FF-5B960BFDE832}" destId="{DF33C03C-8B8E-1B4E-B6B4-D5AC786D519D}" srcOrd="0" destOrd="0" presId="urn:microsoft.com/office/officeart/2005/8/layout/lProcess3"/>
    <dgm:cxn modelId="{3E6D4D65-37D6-8B43-90D2-3660C3E1CB76}" type="presOf" srcId="{8C3FF0CD-0943-6647-A7E5-5B88BF4AF0AF}" destId="{D2F87F4A-D77A-3546-8433-CD0870E780F3}" srcOrd="0" destOrd="0" presId="urn:microsoft.com/office/officeart/2005/8/layout/lProcess3"/>
    <dgm:cxn modelId="{4542B96C-DA71-274B-AA6A-A46B22658B48}" type="presOf" srcId="{421C2451-C527-5244-BD51-F861C2AD034F}" destId="{BA0EC0C4-8FDC-0B4C-B255-2D642C26AEA4}" srcOrd="0" destOrd="0" presId="urn:microsoft.com/office/officeart/2005/8/layout/lProcess3"/>
    <dgm:cxn modelId="{013FC56E-690A-9C46-969D-F90ABBD75C61}" type="presOf" srcId="{4751D463-FA82-F64A-A687-BAC50961DCB8}" destId="{DBAA8E29-A42B-7945-BD89-B30AACED13DD}" srcOrd="0" destOrd="0" presId="urn:microsoft.com/office/officeart/2005/8/layout/lProcess3"/>
    <dgm:cxn modelId="{106E5B8D-A0C5-9E45-81D1-6534B1105C77}" type="presOf" srcId="{BAF5F18F-F93C-2D4A-ABD6-C6C258F42070}" destId="{E7B0E6BA-AB93-3048-898D-AC1E42FF1566}" srcOrd="0" destOrd="0" presId="urn:microsoft.com/office/officeart/2005/8/layout/lProcess3"/>
    <dgm:cxn modelId="{278A2690-2441-2C45-8A43-F4291AAFFF5B}" type="presOf" srcId="{D17783DC-D8D1-FE4D-ACE4-8776414FB3C8}" destId="{859AE1C5-B3EC-1446-8E2A-86B59DF4DE5F}" srcOrd="0" destOrd="0" presId="urn:microsoft.com/office/officeart/2005/8/layout/lProcess3"/>
    <dgm:cxn modelId="{CD2C1AAB-8D95-3041-B439-9499826770DB}" srcId="{4751D463-FA82-F64A-A687-BAC50961DCB8}" destId="{EF33B313-E42B-1549-82FF-5B960BFDE832}" srcOrd="0" destOrd="0" parTransId="{1C7F0BBF-61EC-6F49-8C5D-62F074D78710}" sibTransId="{FC3267E3-7247-904B-811D-E88BC80D67F8}"/>
    <dgm:cxn modelId="{DBA72DDD-39C6-8848-8DAA-14F175737014}" type="presOf" srcId="{253098E9-68DD-B24F-9087-F07CEDE55232}" destId="{590BC658-770D-6142-A588-29044C1C38CA}" srcOrd="0" destOrd="0" presId="urn:microsoft.com/office/officeart/2005/8/layout/lProcess3"/>
    <dgm:cxn modelId="{538B1DE9-9D81-BC44-8915-ACD516A41E59}" srcId="{BAF5F18F-F93C-2D4A-ABD6-C6C258F42070}" destId="{253098E9-68DD-B24F-9087-F07CEDE55232}" srcOrd="0" destOrd="0" parTransId="{B6501EB7-BB2C-7344-B508-CBD7114196FE}" sibTransId="{967D97E7-BAE3-0B44-BEC7-7AE4EE503FC4}"/>
    <dgm:cxn modelId="{CDBEA2EF-5A5C-1340-976B-E0DB93049746}" srcId="{3F1B174D-A37A-F249-8C33-2436ABE38EBC}" destId="{4751D463-FA82-F64A-A687-BAC50961DCB8}" srcOrd="2" destOrd="0" parTransId="{37BBE40B-7595-3D40-849F-934431D665AB}" sibTransId="{E1F06ECA-3A23-2240-BBAB-A5766F1814D1}"/>
    <dgm:cxn modelId="{B2604BF4-AB94-FC49-AC26-EAFD617E6470}" type="presOf" srcId="{3F1B174D-A37A-F249-8C33-2436ABE38EBC}" destId="{D1AA1BC2-BE33-FF44-8B01-C6620182F7A5}" srcOrd="0" destOrd="0" presId="urn:microsoft.com/office/officeart/2005/8/layout/lProcess3"/>
    <dgm:cxn modelId="{63B87CFF-9CD8-3A48-BD35-40912D4A3427}" srcId="{3F1B174D-A37A-F249-8C33-2436ABE38EBC}" destId="{D17783DC-D8D1-FE4D-ACE4-8776414FB3C8}" srcOrd="3" destOrd="0" parTransId="{F6245D58-259B-6E49-A7E7-8531334D36E6}" sibTransId="{5B40FC7E-3D65-EB44-953F-CE94BF9E18D4}"/>
    <dgm:cxn modelId="{030E5ECB-444B-B44E-9EC9-F14767D36FBF}" type="presParOf" srcId="{D1AA1BC2-BE33-FF44-8B01-C6620182F7A5}" destId="{3EF7FA1B-6C50-2140-B355-9694F77EA1E3}" srcOrd="0" destOrd="0" presId="urn:microsoft.com/office/officeart/2005/8/layout/lProcess3"/>
    <dgm:cxn modelId="{030878AC-77F2-B24C-903D-7D74ED3731E1}" type="presParOf" srcId="{3EF7FA1B-6C50-2140-B355-9694F77EA1E3}" destId="{E7B0E6BA-AB93-3048-898D-AC1E42FF1566}" srcOrd="0" destOrd="0" presId="urn:microsoft.com/office/officeart/2005/8/layout/lProcess3"/>
    <dgm:cxn modelId="{C839A949-9F56-8343-BE59-C95AEE669532}" type="presParOf" srcId="{3EF7FA1B-6C50-2140-B355-9694F77EA1E3}" destId="{C5515CD1-797B-4D44-A339-896C5BD41E74}" srcOrd="1" destOrd="0" presId="urn:microsoft.com/office/officeart/2005/8/layout/lProcess3"/>
    <dgm:cxn modelId="{9CBE9557-54B1-3E47-A66D-DE8B630C27BD}" type="presParOf" srcId="{3EF7FA1B-6C50-2140-B355-9694F77EA1E3}" destId="{590BC658-770D-6142-A588-29044C1C38CA}" srcOrd="2" destOrd="0" presId="urn:microsoft.com/office/officeart/2005/8/layout/lProcess3"/>
    <dgm:cxn modelId="{3FF2C909-F33A-2142-AA8C-74E919A352EE}" type="presParOf" srcId="{D1AA1BC2-BE33-FF44-8B01-C6620182F7A5}" destId="{FC93D683-B2F9-DA48-9C0F-FF451787E9FE}" srcOrd="1" destOrd="0" presId="urn:microsoft.com/office/officeart/2005/8/layout/lProcess3"/>
    <dgm:cxn modelId="{DE88EB7A-0CF5-9947-A23B-C7E1C82852B9}" type="presParOf" srcId="{D1AA1BC2-BE33-FF44-8B01-C6620182F7A5}" destId="{280332A2-AC6D-6B42-A417-D7FC0814DA6A}" srcOrd="2" destOrd="0" presId="urn:microsoft.com/office/officeart/2005/8/layout/lProcess3"/>
    <dgm:cxn modelId="{D9B4416F-16F6-B44B-95A4-AF91B0E264F8}" type="presParOf" srcId="{280332A2-AC6D-6B42-A417-D7FC0814DA6A}" destId="{BA0EC0C4-8FDC-0B4C-B255-2D642C26AEA4}" srcOrd="0" destOrd="0" presId="urn:microsoft.com/office/officeart/2005/8/layout/lProcess3"/>
    <dgm:cxn modelId="{3C5050F2-5A05-F947-B47E-15946BE519A3}" type="presParOf" srcId="{280332A2-AC6D-6B42-A417-D7FC0814DA6A}" destId="{3E31A796-970C-794F-853E-7B02CC8BDBFD}" srcOrd="1" destOrd="0" presId="urn:microsoft.com/office/officeart/2005/8/layout/lProcess3"/>
    <dgm:cxn modelId="{97CC692F-47BD-1C4C-AD4D-1CE8A0DE2FA2}" type="presParOf" srcId="{280332A2-AC6D-6B42-A417-D7FC0814DA6A}" destId="{D2F87F4A-D77A-3546-8433-CD0870E780F3}" srcOrd="2" destOrd="0" presId="urn:microsoft.com/office/officeart/2005/8/layout/lProcess3"/>
    <dgm:cxn modelId="{1F57D0DF-32A6-8141-9E2B-A5A40A53CD97}" type="presParOf" srcId="{D1AA1BC2-BE33-FF44-8B01-C6620182F7A5}" destId="{5203D1C9-8B31-CD40-82A6-B68D1A8DFA86}" srcOrd="3" destOrd="0" presId="urn:microsoft.com/office/officeart/2005/8/layout/lProcess3"/>
    <dgm:cxn modelId="{FBA83C13-955C-854D-BF7D-9280956676C9}" type="presParOf" srcId="{D1AA1BC2-BE33-FF44-8B01-C6620182F7A5}" destId="{AEF8C039-03F1-1F43-A757-5E8484785236}" srcOrd="4" destOrd="0" presId="urn:microsoft.com/office/officeart/2005/8/layout/lProcess3"/>
    <dgm:cxn modelId="{A0B8726C-C31A-4542-B694-51FB1E9081B4}" type="presParOf" srcId="{AEF8C039-03F1-1F43-A757-5E8484785236}" destId="{DBAA8E29-A42B-7945-BD89-B30AACED13DD}" srcOrd="0" destOrd="0" presId="urn:microsoft.com/office/officeart/2005/8/layout/lProcess3"/>
    <dgm:cxn modelId="{C9F6661E-4CFB-4243-B4EF-DD06D32AA2B6}" type="presParOf" srcId="{AEF8C039-03F1-1F43-A757-5E8484785236}" destId="{67210D12-6BC1-F44C-9C55-47CFBEF6446E}" srcOrd="1" destOrd="0" presId="urn:microsoft.com/office/officeart/2005/8/layout/lProcess3"/>
    <dgm:cxn modelId="{241A162A-70E0-1C44-8852-D11C33E427E9}" type="presParOf" srcId="{AEF8C039-03F1-1F43-A757-5E8484785236}" destId="{DF33C03C-8B8E-1B4E-B6B4-D5AC786D519D}" srcOrd="2" destOrd="0" presId="urn:microsoft.com/office/officeart/2005/8/layout/lProcess3"/>
    <dgm:cxn modelId="{209F03D6-BED2-2F4C-8726-4B01DD313CD6}" type="presParOf" srcId="{D1AA1BC2-BE33-FF44-8B01-C6620182F7A5}" destId="{21A2CA9C-6216-324D-9EA6-8980891B937A}" srcOrd="5" destOrd="0" presId="urn:microsoft.com/office/officeart/2005/8/layout/lProcess3"/>
    <dgm:cxn modelId="{BA55A015-5424-774D-AEFA-27291B6FAFFE}" type="presParOf" srcId="{D1AA1BC2-BE33-FF44-8B01-C6620182F7A5}" destId="{50DD9D01-0522-9340-AE74-F6BBF6AB9430}" srcOrd="6" destOrd="0" presId="urn:microsoft.com/office/officeart/2005/8/layout/lProcess3"/>
    <dgm:cxn modelId="{16E528D7-2D1F-A04F-84F6-F91D0BA4EF44}" type="presParOf" srcId="{50DD9D01-0522-9340-AE74-F6BBF6AB9430}" destId="{859AE1C5-B3EC-1446-8E2A-86B59DF4DE5F}" srcOrd="0" destOrd="0" presId="urn:microsoft.com/office/officeart/2005/8/layout/lProcess3"/>
    <dgm:cxn modelId="{ABE1A221-77C5-DD46-8A0A-F5730654FCE0}" type="presParOf" srcId="{50DD9D01-0522-9340-AE74-F6BBF6AB9430}" destId="{422BDA63-CECF-294B-9814-9A9B2DEF0841}" srcOrd="1" destOrd="0" presId="urn:microsoft.com/office/officeart/2005/8/layout/lProcess3"/>
    <dgm:cxn modelId="{D499DFE5-3953-0643-BBB4-67F59E6BBC78}" type="presParOf" srcId="{50DD9D01-0522-9340-AE74-F6BBF6AB9430}" destId="{295CC0D0-6193-D046-851B-D84E696387E9}"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21440A-A8B4-5441-B0F5-6E0D1C36E2E0}" type="doc">
      <dgm:prSet loTypeId="urn:microsoft.com/office/officeart/2005/8/layout/radial5" loCatId="" qsTypeId="urn:microsoft.com/office/officeart/2005/8/quickstyle/simple1" qsCatId="simple" csTypeId="urn:microsoft.com/office/officeart/2005/8/colors/accent1_2" csCatId="accent1" phldr="1"/>
      <dgm:spPr/>
      <dgm:t>
        <a:bodyPr/>
        <a:lstStyle/>
        <a:p>
          <a:endParaRPr lang="en-GB"/>
        </a:p>
      </dgm:t>
    </dgm:pt>
    <dgm:pt modelId="{61743664-0CB2-8440-86AB-DBD622FA17A9}">
      <dgm:prSet phldrT="[Text]"/>
      <dgm:spPr/>
      <dgm:t>
        <a:bodyPr/>
        <a:lstStyle/>
        <a:p>
          <a:r>
            <a:rPr lang="en-GB" dirty="0"/>
            <a:t>Stress</a:t>
          </a:r>
        </a:p>
      </dgm:t>
    </dgm:pt>
    <dgm:pt modelId="{BEAA018E-4935-204E-BB9A-AB2E3907B1B1}" type="parTrans" cxnId="{2597C0B9-8843-7144-A085-D65D0B58CDD7}">
      <dgm:prSet/>
      <dgm:spPr/>
      <dgm:t>
        <a:bodyPr/>
        <a:lstStyle/>
        <a:p>
          <a:endParaRPr lang="en-GB"/>
        </a:p>
      </dgm:t>
    </dgm:pt>
    <dgm:pt modelId="{25B81173-466D-5048-8268-67500E0418FD}" type="sibTrans" cxnId="{2597C0B9-8843-7144-A085-D65D0B58CDD7}">
      <dgm:prSet/>
      <dgm:spPr/>
      <dgm:t>
        <a:bodyPr/>
        <a:lstStyle/>
        <a:p>
          <a:endParaRPr lang="en-GB"/>
        </a:p>
      </dgm:t>
    </dgm:pt>
    <dgm:pt modelId="{7D06FAF6-ABA8-4F42-8184-7733859E30F1}">
      <dgm:prSet phldrT="[Text]"/>
      <dgm:spPr/>
      <dgm:t>
        <a:bodyPr/>
        <a:lstStyle/>
        <a:p>
          <a:r>
            <a:rPr lang="en-GB" dirty="0"/>
            <a:t>Political </a:t>
          </a:r>
        </a:p>
      </dgm:t>
    </dgm:pt>
    <dgm:pt modelId="{E8ABB59D-3D22-624D-A60E-958A3160F72B}" type="parTrans" cxnId="{09ECFF5F-E849-494E-8D92-EC9896FD32A0}">
      <dgm:prSet/>
      <dgm:spPr/>
      <dgm:t>
        <a:bodyPr/>
        <a:lstStyle/>
        <a:p>
          <a:endParaRPr lang="en-GB"/>
        </a:p>
      </dgm:t>
    </dgm:pt>
    <dgm:pt modelId="{36D81A8E-1C2D-4D4A-84BA-D8457F73C8EC}" type="sibTrans" cxnId="{09ECFF5F-E849-494E-8D92-EC9896FD32A0}">
      <dgm:prSet/>
      <dgm:spPr/>
      <dgm:t>
        <a:bodyPr/>
        <a:lstStyle/>
        <a:p>
          <a:endParaRPr lang="en-GB"/>
        </a:p>
      </dgm:t>
    </dgm:pt>
    <dgm:pt modelId="{160315FA-F714-1B41-A590-76C8DB54F179}">
      <dgm:prSet phldrT="[Text]"/>
      <dgm:spPr/>
      <dgm:t>
        <a:bodyPr/>
        <a:lstStyle/>
        <a:p>
          <a:r>
            <a:rPr lang="en-GB" dirty="0"/>
            <a:t>Economic </a:t>
          </a:r>
        </a:p>
      </dgm:t>
    </dgm:pt>
    <dgm:pt modelId="{A7B395C9-D16F-A143-B8C8-5FEABA01F75F}" type="parTrans" cxnId="{1E9C33FE-5B81-3D4C-A0B3-D3291DF11C34}">
      <dgm:prSet/>
      <dgm:spPr/>
      <dgm:t>
        <a:bodyPr/>
        <a:lstStyle/>
        <a:p>
          <a:endParaRPr lang="en-GB"/>
        </a:p>
      </dgm:t>
    </dgm:pt>
    <dgm:pt modelId="{A30A6DFD-D734-D94A-B843-35FE6B47A493}" type="sibTrans" cxnId="{1E9C33FE-5B81-3D4C-A0B3-D3291DF11C34}">
      <dgm:prSet/>
      <dgm:spPr/>
      <dgm:t>
        <a:bodyPr/>
        <a:lstStyle/>
        <a:p>
          <a:endParaRPr lang="en-GB"/>
        </a:p>
      </dgm:t>
    </dgm:pt>
    <dgm:pt modelId="{41BDFDE7-9BE8-CD4E-9079-D4C8DD5F1A40}">
      <dgm:prSet phldrT="[Text]"/>
      <dgm:spPr/>
      <dgm:t>
        <a:bodyPr/>
        <a:lstStyle/>
        <a:p>
          <a:r>
            <a:rPr lang="en-GB" dirty="0"/>
            <a:t>Legal </a:t>
          </a:r>
        </a:p>
      </dgm:t>
    </dgm:pt>
    <dgm:pt modelId="{1C61594E-BA25-4845-824A-F5CBF588AE30}" type="parTrans" cxnId="{7B6F7997-B14A-6547-8905-186C8ABB6200}">
      <dgm:prSet/>
      <dgm:spPr/>
      <dgm:t>
        <a:bodyPr/>
        <a:lstStyle/>
        <a:p>
          <a:endParaRPr lang="en-GB"/>
        </a:p>
      </dgm:t>
    </dgm:pt>
    <dgm:pt modelId="{7646C2E5-E78F-634E-B7BE-2F08D5CC5FDB}" type="sibTrans" cxnId="{7B6F7997-B14A-6547-8905-186C8ABB6200}">
      <dgm:prSet/>
      <dgm:spPr/>
      <dgm:t>
        <a:bodyPr/>
        <a:lstStyle/>
        <a:p>
          <a:endParaRPr lang="en-GB"/>
        </a:p>
      </dgm:t>
    </dgm:pt>
    <dgm:pt modelId="{4486A2D4-8036-004D-9CF4-F83EF3C00E64}">
      <dgm:prSet phldrT="[Text]"/>
      <dgm:spPr/>
      <dgm:t>
        <a:bodyPr/>
        <a:lstStyle/>
        <a:p>
          <a:r>
            <a:rPr lang="en-GB" dirty="0"/>
            <a:t>Environmental </a:t>
          </a:r>
        </a:p>
      </dgm:t>
    </dgm:pt>
    <dgm:pt modelId="{0803FF7F-8EB0-7A4B-9918-AFD5D730D871}" type="parTrans" cxnId="{B24DA219-6D70-1546-843A-48D24E9B3DD9}">
      <dgm:prSet/>
      <dgm:spPr/>
      <dgm:t>
        <a:bodyPr/>
        <a:lstStyle/>
        <a:p>
          <a:endParaRPr lang="en-GB"/>
        </a:p>
      </dgm:t>
    </dgm:pt>
    <dgm:pt modelId="{776724DA-D411-FA4E-8786-B17E6CCC17C4}" type="sibTrans" cxnId="{B24DA219-6D70-1546-843A-48D24E9B3DD9}">
      <dgm:prSet/>
      <dgm:spPr/>
      <dgm:t>
        <a:bodyPr/>
        <a:lstStyle/>
        <a:p>
          <a:endParaRPr lang="en-GB"/>
        </a:p>
      </dgm:t>
    </dgm:pt>
    <dgm:pt modelId="{E0F1B648-C9EB-584A-BBFE-AFD02DAB1F48}">
      <dgm:prSet/>
      <dgm:spPr/>
      <dgm:t>
        <a:bodyPr/>
        <a:lstStyle/>
        <a:p>
          <a:r>
            <a:rPr lang="en-GB" dirty="0"/>
            <a:t>Sociological </a:t>
          </a:r>
        </a:p>
      </dgm:t>
    </dgm:pt>
    <dgm:pt modelId="{565D0DFD-E00E-314F-BA29-BC6808F165D3}" type="parTrans" cxnId="{DDE3A1CE-D05A-F942-8C85-AF6B2D49393D}">
      <dgm:prSet/>
      <dgm:spPr/>
      <dgm:t>
        <a:bodyPr/>
        <a:lstStyle/>
        <a:p>
          <a:endParaRPr lang="en-GB"/>
        </a:p>
      </dgm:t>
    </dgm:pt>
    <dgm:pt modelId="{5E15B999-0DFD-9D4E-AC35-AAB4BC601AE0}" type="sibTrans" cxnId="{DDE3A1CE-D05A-F942-8C85-AF6B2D49393D}">
      <dgm:prSet/>
      <dgm:spPr/>
      <dgm:t>
        <a:bodyPr/>
        <a:lstStyle/>
        <a:p>
          <a:endParaRPr lang="en-GB"/>
        </a:p>
      </dgm:t>
    </dgm:pt>
    <dgm:pt modelId="{AE563751-EB23-9640-BFFB-C89164737527}">
      <dgm:prSet/>
      <dgm:spPr/>
      <dgm:t>
        <a:bodyPr/>
        <a:lstStyle/>
        <a:p>
          <a:r>
            <a:rPr lang="en-GB" dirty="0"/>
            <a:t>Technological </a:t>
          </a:r>
        </a:p>
      </dgm:t>
    </dgm:pt>
    <dgm:pt modelId="{BBDF3692-10B1-5545-A02D-CB6CE00BC09E}" type="parTrans" cxnId="{110C269E-99F1-4F46-BAE8-ED98C72702F0}">
      <dgm:prSet/>
      <dgm:spPr/>
      <dgm:t>
        <a:bodyPr/>
        <a:lstStyle/>
        <a:p>
          <a:endParaRPr lang="en-GB"/>
        </a:p>
      </dgm:t>
    </dgm:pt>
    <dgm:pt modelId="{65FCF667-61C9-2445-A23E-01FA41FDE219}" type="sibTrans" cxnId="{110C269E-99F1-4F46-BAE8-ED98C72702F0}">
      <dgm:prSet/>
      <dgm:spPr/>
      <dgm:t>
        <a:bodyPr/>
        <a:lstStyle/>
        <a:p>
          <a:endParaRPr lang="en-GB"/>
        </a:p>
      </dgm:t>
    </dgm:pt>
    <dgm:pt modelId="{EF66039D-8C9D-C942-ACEF-6EDDF47DA286}" type="pres">
      <dgm:prSet presAssocID="{A421440A-A8B4-5441-B0F5-6E0D1C36E2E0}" presName="Name0" presStyleCnt="0">
        <dgm:presLayoutVars>
          <dgm:chMax val="1"/>
          <dgm:dir/>
          <dgm:animLvl val="ctr"/>
          <dgm:resizeHandles val="exact"/>
        </dgm:presLayoutVars>
      </dgm:prSet>
      <dgm:spPr/>
    </dgm:pt>
    <dgm:pt modelId="{8571B39B-53C0-1641-993D-FDF03A357AF0}" type="pres">
      <dgm:prSet presAssocID="{61743664-0CB2-8440-86AB-DBD622FA17A9}" presName="centerShape" presStyleLbl="node0" presStyleIdx="0" presStyleCnt="1"/>
      <dgm:spPr/>
    </dgm:pt>
    <dgm:pt modelId="{F9927439-339A-C24C-8949-421242B7D21D}" type="pres">
      <dgm:prSet presAssocID="{E8ABB59D-3D22-624D-A60E-958A3160F72B}" presName="parTrans" presStyleLbl="sibTrans2D1" presStyleIdx="0" presStyleCnt="6"/>
      <dgm:spPr/>
    </dgm:pt>
    <dgm:pt modelId="{B8BDE4AE-1468-0B45-A0C3-EEC1C145905B}" type="pres">
      <dgm:prSet presAssocID="{E8ABB59D-3D22-624D-A60E-958A3160F72B}" presName="connectorText" presStyleLbl="sibTrans2D1" presStyleIdx="0" presStyleCnt="6"/>
      <dgm:spPr/>
    </dgm:pt>
    <dgm:pt modelId="{F4023C8D-759F-0249-AD9F-DE76AA3E3C7E}" type="pres">
      <dgm:prSet presAssocID="{7D06FAF6-ABA8-4F42-8184-7733859E30F1}" presName="node" presStyleLbl="node1" presStyleIdx="0" presStyleCnt="6">
        <dgm:presLayoutVars>
          <dgm:bulletEnabled val="1"/>
        </dgm:presLayoutVars>
      </dgm:prSet>
      <dgm:spPr/>
    </dgm:pt>
    <dgm:pt modelId="{37BF44A1-78D2-3C48-A81D-93286806378B}" type="pres">
      <dgm:prSet presAssocID="{A7B395C9-D16F-A143-B8C8-5FEABA01F75F}" presName="parTrans" presStyleLbl="sibTrans2D1" presStyleIdx="1" presStyleCnt="6"/>
      <dgm:spPr/>
    </dgm:pt>
    <dgm:pt modelId="{90F52A8E-6549-A04F-93B2-B853EEF41B5E}" type="pres">
      <dgm:prSet presAssocID="{A7B395C9-D16F-A143-B8C8-5FEABA01F75F}" presName="connectorText" presStyleLbl="sibTrans2D1" presStyleIdx="1" presStyleCnt="6"/>
      <dgm:spPr/>
    </dgm:pt>
    <dgm:pt modelId="{C6C42DB9-3B20-9347-AC95-898D434B937F}" type="pres">
      <dgm:prSet presAssocID="{160315FA-F714-1B41-A590-76C8DB54F179}" presName="node" presStyleLbl="node1" presStyleIdx="1" presStyleCnt="6">
        <dgm:presLayoutVars>
          <dgm:bulletEnabled val="1"/>
        </dgm:presLayoutVars>
      </dgm:prSet>
      <dgm:spPr/>
    </dgm:pt>
    <dgm:pt modelId="{BB78FC2B-7873-6E4A-8586-6EC3773E5A10}" type="pres">
      <dgm:prSet presAssocID="{565D0DFD-E00E-314F-BA29-BC6808F165D3}" presName="parTrans" presStyleLbl="sibTrans2D1" presStyleIdx="2" presStyleCnt="6"/>
      <dgm:spPr/>
    </dgm:pt>
    <dgm:pt modelId="{C82998DF-4C35-E74B-9CC2-F53877325149}" type="pres">
      <dgm:prSet presAssocID="{565D0DFD-E00E-314F-BA29-BC6808F165D3}" presName="connectorText" presStyleLbl="sibTrans2D1" presStyleIdx="2" presStyleCnt="6"/>
      <dgm:spPr/>
    </dgm:pt>
    <dgm:pt modelId="{6573EC6C-4295-5441-8811-D2DFCBABD6BA}" type="pres">
      <dgm:prSet presAssocID="{E0F1B648-C9EB-584A-BBFE-AFD02DAB1F48}" presName="node" presStyleLbl="node1" presStyleIdx="2" presStyleCnt="6">
        <dgm:presLayoutVars>
          <dgm:bulletEnabled val="1"/>
        </dgm:presLayoutVars>
      </dgm:prSet>
      <dgm:spPr/>
    </dgm:pt>
    <dgm:pt modelId="{FFBC8EC3-6C9F-FF4E-BB8B-64C0EB29E2D3}" type="pres">
      <dgm:prSet presAssocID="{BBDF3692-10B1-5545-A02D-CB6CE00BC09E}" presName="parTrans" presStyleLbl="sibTrans2D1" presStyleIdx="3" presStyleCnt="6"/>
      <dgm:spPr/>
    </dgm:pt>
    <dgm:pt modelId="{F047B872-8C4C-6849-9505-291940BE4860}" type="pres">
      <dgm:prSet presAssocID="{BBDF3692-10B1-5545-A02D-CB6CE00BC09E}" presName="connectorText" presStyleLbl="sibTrans2D1" presStyleIdx="3" presStyleCnt="6"/>
      <dgm:spPr/>
    </dgm:pt>
    <dgm:pt modelId="{474746D4-B8C5-4245-85AC-0DBBDB2C2734}" type="pres">
      <dgm:prSet presAssocID="{AE563751-EB23-9640-BFFB-C89164737527}" presName="node" presStyleLbl="node1" presStyleIdx="3" presStyleCnt="6">
        <dgm:presLayoutVars>
          <dgm:bulletEnabled val="1"/>
        </dgm:presLayoutVars>
      </dgm:prSet>
      <dgm:spPr/>
    </dgm:pt>
    <dgm:pt modelId="{137CC4C4-FEF8-F647-A6A0-CF2FC1DD8A80}" type="pres">
      <dgm:prSet presAssocID="{1C61594E-BA25-4845-824A-F5CBF588AE30}" presName="parTrans" presStyleLbl="sibTrans2D1" presStyleIdx="4" presStyleCnt="6"/>
      <dgm:spPr/>
    </dgm:pt>
    <dgm:pt modelId="{14166F0E-0D17-6546-9B98-D62476E46A41}" type="pres">
      <dgm:prSet presAssocID="{1C61594E-BA25-4845-824A-F5CBF588AE30}" presName="connectorText" presStyleLbl="sibTrans2D1" presStyleIdx="4" presStyleCnt="6"/>
      <dgm:spPr/>
    </dgm:pt>
    <dgm:pt modelId="{11B9E94D-2645-E84F-AEDE-74D1FDB84091}" type="pres">
      <dgm:prSet presAssocID="{41BDFDE7-9BE8-CD4E-9079-D4C8DD5F1A40}" presName="node" presStyleLbl="node1" presStyleIdx="4" presStyleCnt="6">
        <dgm:presLayoutVars>
          <dgm:bulletEnabled val="1"/>
        </dgm:presLayoutVars>
      </dgm:prSet>
      <dgm:spPr/>
    </dgm:pt>
    <dgm:pt modelId="{1C591309-2D12-1349-AF34-C9A6F8BB21F3}" type="pres">
      <dgm:prSet presAssocID="{0803FF7F-8EB0-7A4B-9918-AFD5D730D871}" presName="parTrans" presStyleLbl="sibTrans2D1" presStyleIdx="5" presStyleCnt="6"/>
      <dgm:spPr/>
    </dgm:pt>
    <dgm:pt modelId="{7E6C6236-AAA1-6543-AD63-C4880F552AC7}" type="pres">
      <dgm:prSet presAssocID="{0803FF7F-8EB0-7A4B-9918-AFD5D730D871}" presName="connectorText" presStyleLbl="sibTrans2D1" presStyleIdx="5" presStyleCnt="6"/>
      <dgm:spPr/>
    </dgm:pt>
    <dgm:pt modelId="{231C8D5C-FB3A-A940-ACAB-A8C0AA50E142}" type="pres">
      <dgm:prSet presAssocID="{4486A2D4-8036-004D-9CF4-F83EF3C00E64}" presName="node" presStyleLbl="node1" presStyleIdx="5" presStyleCnt="6">
        <dgm:presLayoutVars>
          <dgm:bulletEnabled val="1"/>
        </dgm:presLayoutVars>
      </dgm:prSet>
      <dgm:spPr/>
    </dgm:pt>
  </dgm:ptLst>
  <dgm:cxnLst>
    <dgm:cxn modelId="{B24DA219-6D70-1546-843A-48D24E9B3DD9}" srcId="{61743664-0CB2-8440-86AB-DBD622FA17A9}" destId="{4486A2D4-8036-004D-9CF4-F83EF3C00E64}" srcOrd="5" destOrd="0" parTransId="{0803FF7F-8EB0-7A4B-9918-AFD5D730D871}" sibTransId="{776724DA-D411-FA4E-8786-B17E6CCC17C4}"/>
    <dgm:cxn modelId="{3BB1611C-FE7B-5244-AAA6-44B42D088B28}" type="presOf" srcId="{BBDF3692-10B1-5545-A02D-CB6CE00BC09E}" destId="{F047B872-8C4C-6849-9505-291940BE4860}" srcOrd="1" destOrd="0" presId="urn:microsoft.com/office/officeart/2005/8/layout/radial5"/>
    <dgm:cxn modelId="{A0FE031F-5505-7C4E-A9AB-9A23A324155B}" type="presOf" srcId="{565D0DFD-E00E-314F-BA29-BC6808F165D3}" destId="{C82998DF-4C35-E74B-9CC2-F53877325149}" srcOrd="1" destOrd="0" presId="urn:microsoft.com/office/officeart/2005/8/layout/radial5"/>
    <dgm:cxn modelId="{0976B533-B889-524A-BA5D-FCDCAC8E9AA5}" type="presOf" srcId="{E8ABB59D-3D22-624D-A60E-958A3160F72B}" destId="{F9927439-339A-C24C-8949-421242B7D21D}" srcOrd="0" destOrd="0" presId="urn:microsoft.com/office/officeart/2005/8/layout/radial5"/>
    <dgm:cxn modelId="{0A70AB41-418C-3D45-8C5F-7F5F7E216417}" type="presOf" srcId="{A421440A-A8B4-5441-B0F5-6E0D1C36E2E0}" destId="{EF66039D-8C9D-C942-ACEF-6EDDF47DA286}" srcOrd="0" destOrd="0" presId="urn:microsoft.com/office/officeart/2005/8/layout/radial5"/>
    <dgm:cxn modelId="{E6488444-092D-7544-9138-0708CB92861C}" type="presOf" srcId="{4486A2D4-8036-004D-9CF4-F83EF3C00E64}" destId="{231C8D5C-FB3A-A940-ACAB-A8C0AA50E142}" srcOrd="0" destOrd="0" presId="urn:microsoft.com/office/officeart/2005/8/layout/radial5"/>
    <dgm:cxn modelId="{F57B9155-174C-334F-8BA5-0981AE455B9A}" type="presOf" srcId="{1C61594E-BA25-4845-824A-F5CBF588AE30}" destId="{137CC4C4-FEF8-F647-A6A0-CF2FC1DD8A80}" srcOrd="0" destOrd="0" presId="urn:microsoft.com/office/officeart/2005/8/layout/radial5"/>
    <dgm:cxn modelId="{2F80C159-B574-7E47-ADA1-60D969B54B04}" type="presOf" srcId="{160315FA-F714-1B41-A590-76C8DB54F179}" destId="{C6C42DB9-3B20-9347-AC95-898D434B937F}" srcOrd="0" destOrd="0" presId="urn:microsoft.com/office/officeart/2005/8/layout/radial5"/>
    <dgm:cxn modelId="{09ECFF5F-E849-494E-8D92-EC9896FD32A0}" srcId="{61743664-0CB2-8440-86AB-DBD622FA17A9}" destId="{7D06FAF6-ABA8-4F42-8184-7733859E30F1}" srcOrd="0" destOrd="0" parTransId="{E8ABB59D-3D22-624D-A60E-958A3160F72B}" sibTransId="{36D81A8E-1C2D-4D4A-84BA-D8457F73C8EC}"/>
    <dgm:cxn modelId="{99BD0168-C522-1444-BD9E-39EE85A172D1}" type="presOf" srcId="{A7B395C9-D16F-A143-B8C8-5FEABA01F75F}" destId="{90F52A8E-6549-A04F-93B2-B853EEF41B5E}" srcOrd="1" destOrd="0" presId="urn:microsoft.com/office/officeart/2005/8/layout/radial5"/>
    <dgm:cxn modelId="{E5511768-FE78-ED4D-A5DC-F55D9F1854B1}" type="presOf" srcId="{AE563751-EB23-9640-BFFB-C89164737527}" destId="{474746D4-B8C5-4245-85AC-0DBBDB2C2734}" srcOrd="0" destOrd="0" presId="urn:microsoft.com/office/officeart/2005/8/layout/radial5"/>
    <dgm:cxn modelId="{733F4368-F210-C34A-BE48-7F9CBA9CD2A9}" type="presOf" srcId="{0803FF7F-8EB0-7A4B-9918-AFD5D730D871}" destId="{1C591309-2D12-1349-AF34-C9A6F8BB21F3}" srcOrd="0" destOrd="0" presId="urn:microsoft.com/office/officeart/2005/8/layout/radial5"/>
    <dgm:cxn modelId="{AA535672-FF5C-1946-9832-476455836865}" type="presOf" srcId="{A7B395C9-D16F-A143-B8C8-5FEABA01F75F}" destId="{37BF44A1-78D2-3C48-A81D-93286806378B}" srcOrd="0" destOrd="0" presId="urn:microsoft.com/office/officeart/2005/8/layout/radial5"/>
    <dgm:cxn modelId="{515CB984-4CB5-A543-BB31-C12350AAB503}" type="presOf" srcId="{61743664-0CB2-8440-86AB-DBD622FA17A9}" destId="{8571B39B-53C0-1641-993D-FDF03A357AF0}" srcOrd="0" destOrd="0" presId="urn:microsoft.com/office/officeart/2005/8/layout/radial5"/>
    <dgm:cxn modelId="{AAE12E87-2794-7549-8249-482D1511F6CE}" type="presOf" srcId="{565D0DFD-E00E-314F-BA29-BC6808F165D3}" destId="{BB78FC2B-7873-6E4A-8586-6EC3773E5A10}" srcOrd="0" destOrd="0" presId="urn:microsoft.com/office/officeart/2005/8/layout/radial5"/>
    <dgm:cxn modelId="{7B6F7997-B14A-6547-8905-186C8ABB6200}" srcId="{61743664-0CB2-8440-86AB-DBD622FA17A9}" destId="{41BDFDE7-9BE8-CD4E-9079-D4C8DD5F1A40}" srcOrd="4" destOrd="0" parTransId="{1C61594E-BA25-4845-824A-F5CBF588AE30}" sibTransId="{7646C2E5-E78F-634E-B7BE-2F08D5CC5FDB}"/>
    <dgm:cxn modelId="{B34A689A-7C13-7B4D-B34D-99637FB046CD}" type="presOf" srcId="{41BDFDE7-9BE8-CD4E-9079-D4C8DD5F1A40}" destId="{11B9E94D-2645-E84F-AEDE-74D1FDB84091}" srcOrd="0" destOrd="0" presId="urn:microsoft.com/office/officeart/2005/8/layout/radial5"/>
    <dgm:cxn modelId="{110C269E-99F1-4F46-BAE8-ED98C72702F0}" srcId="{61743664-0CB2-8440-86AB-DBD622FA17A9}" destId="{AE563751-EB23-9640-BFFB-C89164737527}" srcOrd="3" destOrd="0" parTransId="{BBDF3692-10B1-5545-A02D-CB6CE00BC09E}" sibTransId="{65FCF667-61C9-2445-A23E-01FA41FDE219}"/>
    <dgm:cxn modelId="{93CB2FA2-5DC9-1342-8EDF-A9E29C2814B1}" type="presOf" srcId="{E8ABB59D-3D22-624D-A60E-958A3160F72B}" destId="{B8BDE4AE-1468-0B45-A0C3-EEC1C145905B}" srcOrd="1" destOrd="0" presId="urn:microsoft.com/office/officeart/2005/8/layout/radial5"/>
    <dgm:cxn modelId="{0AD2BFA5-F56C-5D45-9577-F6DE2DF19ED4}" type="presOf" srcId="{0803FF7F-8EB0-7A4B-9918-AFD5D730D871}" destId="{7E6C6236-AAA1-6543-AD63-C4880F552AC7}" srcOrd="1" destOrd="0" presId="urn:microsoft.com/office/officeart/2005/8/layout/radial5"/>
    <dgm:cxn modelId="{CE77D6B4-5B06-3B43-B124-0E7D8EC13595}" type="presOf" srcId="{1C61594E-BA25-4845-824A-F5CBF588AE30}" destId="{14166F0E-0D17-6546-9B98-D62476E46A41}" srcOrd="1" destOrd="0" presId="urn:microsoft.com/office/officeart/2005/8/layout/radial5"/>
    <dgm:cxn modelId="{C465FAB8-1D4E-0A4A-8568-96223CF7710F}" type="presOf" srcId="{BBDF3692-10B1-5545-A02D-CB6CE00BC09E}" destId="{FFBC8EC3-6C9F-FF4E-BB8B-64C0EB29E2D3}" srcOrd="0" destOrd="0" presId="urn:microsoft.com/office/officeart/2005/8/layout/radial5"/>
    <dgm:cxn modelId="{2597C0B9-8843-7144-A085-D65D0B58CDD7}" srcId="{A421440A-A8B4-5441-B0F5-6E0D1C36E2E0}" destId="{61743664-0CB2-8440-86AB-DBD622FA17A9}" srcOrd="0" destOrd="0" parTransId="{BEAA018E-4935-204E-BB9A-AB2E3907B1B1}" sibTransId="{25B81173-466D-5048-8268-67500E0418FD}"/>
    <dgm:cxn modelId="{8459DDC0-7B83-6742-AB14-FAB6B11F95C9}" type="presOf" srcId="{E0F1B648-C9EB-584A-BBFE-AFD02DAB1F48}" destId="{6573EC6C-4295-5441-8811-D2DFCBABD6BA}" srcOrd="0" destOrd="0" presId="urn:microsoft.com/office/officeart/2005/8/layout/radial5"/>
    <dgm:cxn modelId="{DDE3A1CE-D05A-F942-8C85-AF6B2D49393D}" srcId="{61743664-0CB2-8440-86AB-DBD622FA17A9}" destId="{E0F1B648-C9EB-584A-BBFE-AFD02DAB1F48}" srcOrd="2" destOrd="0" parTransId="{565D0DFD-E00E-314F-BA29-BC6808F165D3}" sibTransId="{5E15B999-0DFD-9D4E-AC35-AAB4BC601AE0}"/>
    <dgm:cxn modelId="{7CF53ED4-726D-C145-AA5B-752B29EB00AA}" type="presOf" srcId="{7D06FAF6-ABA8-4F42-8184-7733859E30F1}" destId="{F4023C8D-759F-0249-AD9F-DE76AA3E3C7E}" srcOrd="0" destOrd="0" presId="urn:microsoft.com/office/officeart/2005/8/layout/radial5"/>
    <dgm:cxn modelId="{1E9C33FE-5B81-3D4C-A0B3-D3291DF11C34}" srcId="{61743664-0CB2-8440-86AB-DBD622FA17A9}" destId="{160315FA-F714-1B41-A590-76C8DB54F179}" srcOrd="1" destOrd="0" parTransId="{A7B395C9-D16F-A143-B8C8-5FEABA01F75F}" sibTransId="{A30A6DFD-D734-D94A-B843-35FE6B47A493}"/>
    <dgm:cxn modelId="{9922FE75-54E2-284E-B8DD-721F09ECB008}" type="presParOf" srcId="{EF66039D-8C9D-C942-ACEF-6EDDF47DA286}" destId="{8571B39B-53C0-1641-993D-FDF03A357AF0}" srcOrd="0" destOrd="0" presId="urn:microsoft.com/office/officeart/2005/8/layout/radial5"/>
    <dgm:cxn modelId="{E951A6B3-2C7F-934E-B32F-B4FB8509F916}" type="presParOf" srcId="{EF66039D-8C9D-C942-ACEF-6EDDF47DA286}" destId="{F9927439-339A-C24C-8949-421242B7D21D}" srcOrd="1" destOrd="0" presId="urn:microsoft.com/office/officeart/2005/8/layout/radial5"/>
    <dgm:cxn modelId="{DA3DE114-5627-AA4A-86E0-359EEFAEF33F}" type="presParOf" srcId="{F9927439-339A-C24C-8949-421242B7D21D}" destId="{B8BDE4AE-1468-0B45-A0C3-EEC1C145905B}" srcOrd="0" destOrd="0" presId="urn:microsoft.com/office/officeart/2005/8/layout/radial5"/>
    <dgm:cxn modelId="{EB2FAC5E-0615-384E-9DD6-8A6D39884D1F}" type="presParOf" srcId="{EF66039D-8C9D-C942-ACEF-6EDDF47DA286}" destId="{F4023C8D-759F-0249-AD9F-DE76AA3E3C7E}" srcOrd="2" destOrd="0" presId="urn:microsoft.com/office/officeart/2005/8/layout/radial5"/>
    <dgm:cxn modelId="{3A64E196-B0A2-FA45-9C4D-46924045E01C}" type="presParOf" srcId="{EF66039D-8C9D-C942-ACEF-6EDDF47DA286}" destId="{37BF44A1-78D2-3C48-A81D-93286806378B}" srcOrd="3" destOrd="0" presId="urn:microsoft.com/office/officeart/2005/8/layout/radial5"/>
    <dgm:cxn modelId="{08C47CCF-4B90-634E-8455-F35BBBD58720}" type="presParOf" srcId="{37BF44A1-78D2-3C48-A81D-93286806378B}" destId="{90F52A8E-6549-A04F-93B2-B853EEF41B5E}" srcOrd="0" destOrd="0" presId="urn:microsoft.com/office/officeart/2005/8/layout/radial5"/>
    <dgm:cxn modelId="{81C2B8BD-FE94-D74B-B4F4-6B31DB9FF7DD}" type="presParOf" srcId="{EF66039D-8C9D-C942-ACEF-6EDDF47DA286}" destId="{C6C42DB9-3B20-9347-AC95-898D434B937F}" srcOrd="4" destOrd="0" presId="urn:microsoft.com/office/officeart/2005/8/layout/radial5"/>
    <dgm:cxn modelId="{E0776079-FD07-3746-B3CC-228AF4533FCF}" type="presParOf" srcId="{EF66039D-8C9D-C942-ACEF-6EDDF47DA286}" destId="{BB78FC2B-7873-6E4A-8586-6EC3773E5A10}" srcOrd="5" destOrd="0" presId="urn:microsoft.com/office/officeart/2005/8/layout/radial5"/>
    <dgm:cxn modelId="{456471C4-DC97-644B-A82F-B6ED4F72DEA7}" type="presParOf" srcId="{BB78FC2B-7873-6E4A-8586-6EC3773E5A10}" destId="{C82998DF-4C35-E74B-9CC2-F53877325149}" srcOrd="0" destOrd="0" presId="urn:microsoft.com/office/officeart/2005/8/layout/radial5"/>
    <dgm:cxn modelId="{2DDCDC61-D0D0-754E-8A61-76FAE662826F}" type="presParOf" srcId="{EF66039D-8C9D-C942-ACEF-6EDDF47DA286}" destId="{6573EC6C-4295-5441-8811-D2DFCBABD6BA}" srcOrd="6" destOrd="0" presId="urn:microsoft.com/office/officeart/2005/8/layout/radial5"/>
    <dgm:cxn modelId="{6694C693-8B4D-F543-81BA-036B76477369}" type="presParOf" srcId="{EF66039D-8C9D-C942-ACEF-6EDDF47DA286}" destId="{FFBC8EC3-6C9F-FF4E-BB8B-64C0EB29E2D3}" srcOrd="7" destOrd="0" presId="urn:microsoft.com/office/officeart/2005/8/layout/radial5"/>
    <dgm:cxn modelId="{4AE0B69C-A21F-0E46-B4A0-93516908D22E}" type="presParOf" srcId="{FFBC8EC3-6C9F-FF4E-BB8B-64C0EB29E2D3}" destId="{F047B872-8C4C-6849-9505-291940BE4860}" srcOrd="0" destOrd="0" presId="urn:microsoft.com/office/officeart/2005/8/layout/radial5"/>
    <dgm:cxn modelId="{D1D53FD1-E897-2B49-AA61-F53E4EE9AC54}" type="presParOf" srcId="{EF66039D-8C9D-C942-ACEF-6EDDF47DA286}" destId="{474746D4-B8C5-4245-85AC-0DBBDB2C2734}" srcOrd="8" destOrd="0" presId="urn:microsoft.com/office/officeart/2005/8/layout/radial5"/>
    <dgm:cxn modelId="{F6F44704-B822-3446-8F84-099F23D637CC}" type="presParOf" srcId="{EF66039D-8C9D-C942-ACEF-6EDDF47DA286}" destId="{137CC4C4-FEF8-F647-A6A0-CF2FC1DD8A80}" srcOrd="9" destOrd="0" presId="urn:microsoft.com/office/officeart/2005/8/layout/radial5"/>
    <dgm:cxn modelId="{587A6FB5-3727-0648-B84F-7FA1196179DE}" type="presParOf" srcId="{137CC4C4-FEF8-F647-A6A0-CF2FC1DD8A80}" destId="{14166F0E-0D17-6546-9B98-D62476E46A41}" srcOrd="0" destOrd="0" presId="urn:microsoft.com/office/officeart/2005/8/layout/radial5"/>
    <dgm:cxn modelId="{BBAC50E7-2D7A-224D-BB14-462AE6622C97}" type="presParOf" srcId="{EF66039D-8C9D-C942-ACEF-6EDDF47DA286}" destId="{11B9E94D-2645-E84F-AEDE-74D1FDB84091}" srcOrd="10" destOrd="0" presId="urn:microsoft.com/office/officeart/2005/8/layout/radial5"/>
    <dgm:cxn modelId="{A7BCD721-5FC8-2448-848B-B66003189C17}" type="presParOf" srcId="{EF66039D-8C9D-C942-ACEF-6EDDF47DA286}" destId="{1C591309-2D12-1349-AF34-C9A6F8BB21F3}" srcOrd="11" destOrd="0" presId="urn:microsoft.com/office/officeart/2005/8/layout/radial5"/>
    <dgm:cxn modelId="{3FF770EA-B175-C84F-97D1-4BBABBF6236F}" type="presParOf" srcId="{1C591309-2D12-1349-AF34-C9A6F8BB21F3}" destId="{7E6C6236-AAA1-6543-AD63-C4880F552AC7}" srcOrd="0" destOrd="0" presId="urn:microsoft.com/office/officeart/2005/8/layout/radial5"/>
    <dgm:cxn modelId="{9755B14C-4E8A-604E-9AE4-2BDE84B84C8E}" type="presParOf" srcId="{EF66039D-8C9D-C942-ACEF-6EDDF47DA286}" destId="{231C8D5C-FB3A-A940-ACAB-A8C0AA50E142}" srcOrd="12"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9F57B8-AC7B-4044-B433-428C7FBA42AD}" type="doc">
      <dgm:prSet loTypeId="urn:microsoft.com/office/officeart/2005/8/layout/hProcess4" loCatId="" qsTypeId="urn:microsoft.com/office/officeart/2005/8/quickstyle/simple1" qsCatId="simple" csTypeId="urn:microsoft.com/office/officeart/2005/8/colors/accent1_2" csCatId="accent1" phldr="1"/>
      <dgm:spPr/>
      <dgm:t>
        <a:bodyPr/>
        <a:lstStyle/>
        <a:p>
          <a:endParaRPr lang="en-GB"/>
        </a:p>
      </dgm:t>
    </dgm:pt>
    <dgm:pt modelId="{CA16D269-0394-C047-B5AC-6D7455793AF6}">
      <dgm:prSet phldrT="[Text]"/>
      <dgm:spPr/>
      <dgm:t>
        <a:bodyPr/>
        <a:lstStyle/>
        <a:p>
          <a:r>
            <a:rPr lang="en-GB" dirty="0"/>
            <a:t>Step 1</a:t>
          </a:r>
        </a:p>
      </dgm:t>
    </dgm:pt>
    <dgm:pt modelId="{F99F4ED8-DE30-7242-88B3-A7340B73B9CF}" type="parTrans" cxnId="{E20B5E4E-F512-6749-BBE4-675EA271A1E9}">
      <dgm:prSet/>
      <dgm:spPr/>
      <dgm:t>
        <a:bodyPr/>
        <a:lstStyle/>
        <a:p>
          <a:endParaRPr lang="en-GB"/>
        </a:p>
      </dgm:t>
    </dgm:pt>
    <dgm:pt modelId="{F2F18131-2A85-8E40-AEF5-6D15F67A5F9D}" type="sibTrans" cxnId="{E20B5E4E-F512-6749-BBE4-675EA271A1E9}">
      <dgm:prSet/>
      <dgm:spPr/>
      <dgm:t>
        <a:bodyPr/>
        <a:lstStyle/>
        <a:p>
          <a:endParaRPr lang="en-GB"/>
        </a:p>
      </dgm:t>
    </dgm:pt>
    <dgm:pt modelId="{309B8B6A-8590-294B-B98B-CAE4C1E4B9AF}">
      <dgm:prSet phldrT="[Text]"/>
      <dgm:spPr/>
      <dgm:t>
        <a:bodyPr/>
        <a:lstStyle/>
        <a:p>
          <a:r>
            <a:rPr lang="en-GB" dirty="0"/>
            <a:t>Identify the decision</a:t>
          </a:r>
        </a:p>
      </dgm:t>
    </dgm:pt>
    <dgm:pt modelId="{54C8615A-A32F-5145-BC74-930EE96472CC}" type="parTrans" cxnId="{ED6B0C7A-49CD-674A-B7B9-16B1B4AE7F7B}">
      <dgm:prSet/>
      <dgm:spPr/>
      <dgm:t>
        <a:bodyPr/>
        <a:lstStyle/>
        <a:p>
          <a:endParaRPr lang="en-GB"/>
        </a:p>
      </dgm:t>
    </dgm:pt>
    <dgm:pt modelId="{F682B08B-ABB0-2F42-B932-C009916B64AA}" type="sibTrans" cxnId="{ED6B0C7A-49CD-674A-B7B9-16B1B4AE7F7B}">
      <dgm:prSet/>
      <dgm:spPr/>
      <dgm:t>
        <a:bodyPr/>
        <a:lstStyle/>
        <a:p>
          <a:endParaRPr lang="en-GB"/>
        </a:p>
      </dgm:t>
    </dgm:pt>
    <dgm:pt modelId="{504C2037-27BD-1242-A192-2637001708AF}">
      <dgm:prSet phldrT="[Text]"/>
      <dgm:spPr/>
      <dgm:t>
        <a:bodyPr/>
        <a:lstStyle/>
        <a:p>
          <a:r>
            <a:rPr lang="en-GB" dirty="0"/>
            <a:t>Step 2</a:t>
          </a:r>
        </a:p>
      </dgm:t>
    </dgm:pt>
    <dgm:pt modelId="{8157071D-CEE1-084C-9321-A056593F3812}" type="parTrans" cxnId="{D9F70306-C196-794D-8B9E-525CD0744C96}">
      <dgm:prSet/>
      <dgm:spPr/>
      <dgm:t>
        <a:bodyPr/>
        <a:lstStyle/>
        <a:p>
          <a:endParaRPr lang="en-GB"/>
        </a:p>
      </dgm:t>
    </dgm:pt>
    <dgm:pt modelId="{9164A06A-FC41-8141-B123-B7B4A7095B39}" type="sibTrans" cxnId="{D9F70306-C196-794D-8B9E-525CD0744C96}">
      <dgm:prSet/>
      <dgm:spPr/>
      <dgm:t>
        <a:bodyPr/>
        <a:lstStyle/>
        <a:p>
          <a:endParaRPr lang="en-GB"/>
        </a:p>
      </dgm:t>
    </dgm:pt>
    <dgm:pt modelId="{2CC4DD5A-3DE5-1946-9AA7-290C68FABAB3}">
      <dgm:prSet phldrT="[Text]"/>
      <dgm:spPr/>
      <dgm:t>
        <a:bodyPr/>
        <a:lstStyle/>
        <a:p>
          <a:r>
            <a:rPr lang="en-GB" dirty="0"/>
            <a:t>Step 3</a:t>
          </a:r>
        </a:p>
      </dgm:t>
    </dgm:pt>
    <dgm:pt modelId="{BF7F7BFB-DA76-5942-A4A7-75E723EA9D01}" type="parTrans" cxnId="{B9932F62-AE2C-1B4D-97DC-D999BB88E903}">
      <dgm:prSet/>
      <dgm:spPr/>
      <dgm:t>
        <a:bodyPr/>
        <a:lstStyle/>
        <a:p>
          <a:endParaRPr lang="en-GB"/>
        </a:p>
      </dgm:t>
    </dgm:pt>
    <dgm:pt modelId="{A832CA34-A6C9-574B-83C9-5762DC53D4B6}" type="sibTrans" cxnId="{B9932F62-AE2C-1B4D-97DC-D999BB88E903}">
      <dgm:prSet/>
      <dgm:spPr/>
      <dgm:t>
        <a:bodyPr/>
        <a:lstStyle/>
        <a:p>
          <a:endParaRPr lang="en-GB"/>
        </a:p>
      </dgm:t>
    </dgm:pt>
    <dgm:pt modelId="{3D672B08-1A45-2442-9187-63C3D628E1F9}">
      <dgm:prSet/>
      <dgm:spPr/>
      <dgm:t>
        <a:bodyPr/>
        <a:lstStyle/>
        <a:p>
          <a:r>
            <a:rPr lang="en-GB" dirty="0"/>
            <a:t>Step 4</a:t>
          </a:r>
        </a:p>
      </dgm:t>
    </dgm:pt>
    <dgm:pt modelId="{F1C19EB5-26FF-A247-A675-8B11155A1641}" type="parTrans" cxnId="{14A1F8E9-C314-D241-A48E-2EF7F7A510B6}">
      <dgm:prSet/>
      <dgm:spPr/>
      <dgm:t>
        <a:bodyPr/>
        <a:lstStyle/>
        <a:p>
          <a:endParaRPr lang="en-GB"/>
        </a:p>
      </dgm:t>
    </dgm:pt>
    <dgm:pt modelId="{92C9915E-87CD-C64A-B336-E19145F5D544}" type="sibTrans" cxnId="{14A1F8E9-C314-D241-A48E-2EF7F7A510B6}">
      <dgm:prSet/>
      <dgm:spPr/>
      <dgm:t>
        <a:bodyPr/>
        <a:lstStyle/>
        <a:p>
          <a:endParaRPr lang="en-GB"/>
        </a:p>
      </dgm:t>
    </dgm:pt>
    <dgm:pt modelId="{3764AD98-B984-BB43-9190-B254237DB216}">
      <dgm:prSet/>
      <dgm:spPr/>
      <dgm:t>
        <a:bodyPr/>
        <a:lstStyle/>
        <a:p>
          <a:r>
            <a:rPr lang="en-GB" dirty="0"/>
            <a:t>Step 5</a:t>
          </a:r>
        </a:p>
      </dgm:t>
    </dgm:pt>
    <dgm:pt modelId="{554A5FC3-4D73-ED4E-88DC-4D9BACBEF1FC}" type="parTrans" cxnId="{148A98A1-8FAA-034D-99F1-EDA6260E3D58}">
      <dgm:prSet/>
      <dgm:spPr/>
      <dgm:t>
        <a:bodyPr/>
        <a:lstStyle/>
        <a:p>
          <a:endParaRPr lang="en-GB"/>
        </a:p>
      </dgm:t>
    </dgm:pt>
    <dgm:pt modelId="{ED364E5E-3FA0-0840-8FE2-32EA589BCCAE}" type="sibTrans" cxnId="{148A98A1-8FAA-034D-99F1-EDA6260E3D58}">
      <dgm:prSet/>
      <dgm:spPr/>
      <dgm:t>
        <a:bodyPr/>
        <a:lstStyle/>
        <a:p>
          <a:endParaRPr lang="en-GB"/>
        </a:p>
      </dgm:t>
    </dgm:pt>
    <dgm:pt modelId="{43690E16-031A-044C-BB28-9271D46B54E4}">
      <dgm:prSet/>
      <dgm:spPr/>
      <dgm:t>
        <a:bodyPr/>
        <a:lstStyle/>
        <a:p>
          <a:r>
            <a:rPr lang="en-GB" dirty="0"/>
            <a:t>Step 6</a:t>
          </a:r>
        </a:p>
      </dgm:t>
    </dgm:pt>
    <dgm:pt modelId="{FCA44AD4-B86A-D444-9265-70AE7506F31A}" type="parTrans" cxnId="{EE326882-D8EC-1445-B151-15BA0FE86D65}">
      <dgm:prSet/>
      <dgm:spPr/>
      <dgm:t>
        <a:bodyPr/>
        <a:lstStyle/>
        <a:p>
          <a:endParaRPr lang="en-GB"/>
        </a:p>
      </dgm:t>
    </dgm:pt>
    <dgm:pt modelId="{09800405-6A01-5F4B-B06E-B1305E82F3AD}" type="sibTrans" cxnId="{EE326882-D8EC-1445-B151-15BA0FE86D65}">
      <dgm:prSet/>
      <dgm:spPr/>
      <dgm:t>
        <a:bodyPr/>
        <a:lstStyle/>
        <a:p>
          <a:endParaRPr lang="en-GB"/>
        </a:p>
      </dgm:t>
    </dgm:pt>
    <dgm:pt modelId="{35CCA79A-E511-1245-8BDB-1CA9A60C97C4}">
      <dgm:prSet/>
      <dgm:spPr/>
      <dgm:t>
        <a:bodyPr/>
        <a:lstStyle/>
        <a:p>
          <a:r>
            <a:rPr lang="en-GB" dirty="0"/>
            <a:t>Step 7</a:t>
          </a:r>
        </a:p>
      </dgm:t>
    </dgm:pt>
    <dgm:pt modelId="{67B82129-E7B2-F641-B4DE-2322C1B65003}" type="parTrans" cxnId="{E439942D-C34C-5F4F-BEC8-6A4C3F622061}">
      <dgm:prSet/>
      <dgm:spPr/>
      <dgm:t>
        <a:bodyPr/>
        <a:lstStyle/>
        <a:p>
          <a:endParaRPr lang="en-GB"/>
        </a:p>
      </dgm:t>
    </dgm:pt>
    <dgm:pt modelId="{98CAADA4-E416-EB45-8CC9-9A07FD3B16A1}" type="sibTrans" cxnId="{E439942D-C34C-5F4F-BEC8-6A4C3F622061}">
      <dgm:prSet/>
      <dgm:spPr/>
      <dgm:t>
        <a:bodyPr/>
        <a:lstStyle/>
        <a:p>
          <a:endParaRPr lang="en-GB"/>
        </a:p>
      </dgm:t>
    </dgm:pt>
    <dgm:pt modelId="{4712C05F-D156-8A4D-9348-B9519A47EF75}">
      <dgm:prSet phldrT="[Text]"/>
      <dgm:spPr/>
      <dgm:t>
        <a:bodyPr/>
        <a:lstStyle/>
        <a:p>
          <a:r>
            <a:rPr lang="en-GB" dirty="0"/>
            <a:t>Identify the alternatives </a:t>
          </a:r>
        </a:p>
      </dgm:t>
    </dgm:pt>
    <dgm:pt modelId="{7E723864-EC38-F44B-B30F-489AC5AE5212}" type="sibTrans" cxnId="{700A14DD-643C-6F4A-A5CC-0572650DFBD2}">
      <dgm:prSet/>
      <dgm:spPr/>
      <dgm:t>
        <a:bodyPr/>
        <a:lstStyle/>
        <a:p>
          <a:endParaRPr lang="en-GB"/>
        </a:p>
      </dgm:t>
    </dgm:pt>
    <dgm:pt modelId="{C5BB659B-D5F0-6C46-9389-6EB34D255F50}" type="parTrans" cxnId="{700A14DD-643C-6F4A-A5CC-0572650DFBD2}">
      <dgm:prSet/>
      <dgm:spPr/>
      <dgm:t>
        <a:bodyPr/>
        <a:lstStyle/>
        <a:p>
          <a:endParaRPr lang="en-GB"/>
        </a:p>
      </dgm:t>
    </dgm:pt>
    <dgm:pt modelId="{063492B6-4E20-DD45-BD0D-28C51606654E}">
      <dgm:prSet phldrT="[Text]"/>
      <dgm:spPr/>
      <dgm:t>
        <a:bodyPr/>
        <a:lstStyle/>
        <a:p>
          <a:r>
            <a:rPr lang="en-GB" dirty="0"/>
            <a:t>Gather relevant information</a:t>
          </a:r>
        </a:p>
      </dgm:t>
    </dgm:pt>
    <dgm:pt modelId="{7CAC2547-D8E3-8943-A11E-33C3908F57C4}" type="sibTrans" cxnId="{705C626C-56F2-844C-9EE5-7F5B3A6209DC}">
      <dgm:prSet/>
      <dgm:spPr/>
      <dgm:t>
        <a:bodyPr/>
        <a:lstStyle/>
        <a:p>
          <a:endParaRPr lang="en-GB"/>
        </a:p>
      </dgm:t>
    </dgm:pt>
    <dgm:pt modelId="{AF3617CB-33BD-224F-BF78-C5A35CC74CDB}" type="parTrans" cxnId="{705C626C-56F2-844C-9EE5-7F5B3A6209DC}">
      <dgm:prSet/>
      <dgm:spPr/>
      <dgm:t>
        <a:bodyPr/>
        <a:lstStyle/>
        <a:p>
          <a:endParaRPr lang="en-GB"/>
        </a:p>
      </dgm:t>
    </dgm:pt>
    <dgm:pt modelId="{04FD5FD7-47BE-D747-BAB0-43ABD1C8FAAC}" type="pres">
      <dgm:prSet presAssocID="{149F57B8-AC7B-4044-B433-428C7FBA42AD}" presName="Name0" presStyleCnt="0">
        <dgm:presLayoutVars>
          <dgm:dir/>
          <dgm:animLvl val="lvl"/>
          <dgm:resizeHandles val="exact"/>
        </dgm:presLayoutVars>
      </dgm:prSet>
      <dgm:spPr/>
    </dgm:pt>
    <dgm:pt modelId="{2F3BBF9E-E8B1-AC4D-A1C7-D463081DAFE9}" type="pres">
      <dgm:prSet presAssocID="{149F57B8-AC7B-4044-B433-428C7FBA42AD}" presName="tSp" presStyleCnt="0"/>
      <dgm:spPr/>
    </dgm:pt>
    <dgm:pt modelId="{4C908EF7-7269-D745-89CB-E80367787E30}" type="pres">
      <dgm:prSet presAssocID="{149F57B8-AC7B-4044-B433-428C7FBA42AD}" presName="bSp" presStyleCnt="0"/>
      <dgm:spPr/>
    </dgm:pt>
    <dgm:pt modelId="{0365165F-F923-9B46-BC19-2ECBC2F38ADD}" type="pres">
      <dgm:prSet presAssocID="{149F57B8-AC7B-4044-B433-428C7FBA42AD}" presName="process" presStyleCnt="0"/>
      <dgm:spPr/>
    </dgm:pt>
    <dgm:pt modelId="{3F4CF33D-B679-3B4F-A1A2-BDAEFD6B3B7F}" type="pres">
      <dgm:prSet presAssocID="{CA16D269-0394-C047-B5AC-6D7455793AF6}" presName="composite1" presStyleCnt="0"/>
      <dgm:spPr/>
    </dgm:pt>
    <dgm:pt modelId="{48D19800-6B82-EB46-AD6F-FA47B36D4D7A}" type="pres">
      <dgm:prSet presAssocID="{CA16D269-0394-C047-B5AC-6D7455793AF6}" presName="dummyNode1" presStyleLbl="node1" presStyleIdx="0" presStyleCnt="7"/>
      <dgm:spPr/>
    </dgm:pt>
    <dgm:pt modelId="{CE9AACBA-1104-FF45-ABCF-FD15AB9032B0}" type="pres">
      <dgm:prSet presAssocID="{CA16D269-0394-C047-B5AC-6D7455793AF6}" presName="childNode1" presStyleLbl="bgAcc1" presStyleIdx="0" presStyleCnt="7">
        <dgm:presLayoutVars>
          <dgm:bulletEnabled val="1"/>
        </dgm:presLayoutVars>
      </dgm:prSet>
      <dgm:spPr/>
    </dgm:pt>
    <dgm:pt modelId="{2FEBB883-022F-9247-A9CC-5943D6A25068}" type="pres">
      <dgm:prSet presAssocID="{CA16D269-0394-C047-B5AC-6D7455793AF6}" presName="childNode1tx" presStyleLbl="bgAcc1" presStyleIdx="0" presStyleCnt="7">
        <dgm:presLayoutVars>
          <dgm:bulletEnabled val="1"/>
        </dgm:presLayoutVars>
      </dgm:prSet>
      <dgm:spPr/>
    </dgm:pt>
    <dgm:pt modelId="{0E3C37A4-906C-BE4C-9C5E-890AACBAADA9}" type="pres">
      <dgm:prSet presAssocID="{CA16D269-0394-C047-B5AC-6D7455793AF6}" presName="parentNode1" presStyleLbl="node1" presStyleIdx="0" presStyleCnt="7">
        <dgm:presLayoutVars>
          <dgm:chMax val="1"/>
          <dgm:bulletEnabled val="1"/>
        </dgm:presLayoutVars>
      </dgm:prSet>
      <dgm:spPr/>
    </dgm:pt>
    <dgm:pt modelId="{0C57CCB3-C916-1B4F-B484-8459B8D1B801}" type="pres">
      <dgm:prSet presAssocID="{CA16D269-0394-C047-B5AC-6D7455793AF6}" presName="connSite1" presStyleCnt="0"/>
      <dgm:spPr/>
    </dgm:pt>
    <dgm:pt modelId="{0EF6AF33-20FA-6547-BF5E-69134A660DF5}" type="pres">
      <dgm:prSet presAssocID="{F2F18131-2A85-8E40-AEF5-6D15F67A5F9D}" presName="Name9" presStyleLbl="sibTrans2D1" presStyleIdx="0" presStyleCnt="6"/>
      <dgm:spPr/>
    </dgm:pt>
    <dgm:pt modelId="{C5CCF41C-FB57-1045-A6A0-13D71C66B642}" type="pres">
      <dgm:prSet presAssocID="{504C2037-27BD-1242-A192-2637001708AF}" presName="composite2" presStyleCnt="0"/>
      <dgm:spPr/>
    </dgm:pt>
    <dgm:pt modelId="{AADEB7BD-5B5B-9C43-8797-3C48E9C7A31D}" type="pres">
      <dgm:prSet presAssocID="{504C2037-27BD-1242-A192-2637001708AF}" presName="dummyNode2" presStyleLbl="node1" presStyleIdx="0" presStyleCnt="7"/>
      <dgm:spPr/>
    </dgm:pt>
    <dgm:pt modelId="{F0059534-9E01-3744-968E-FBB889DFC878}" type="pres">
      <dgm:prSet presAssocID="{504C2037-27BD-1242-A192-2637001708AF}" presName="childNode2" presStyleLbl="bgAcc1" presStyleIdx="1" presStyleCnt="7">
        <dgm:presLayoutVars>
          <dgm:bulletEnabled val="1"/>
        </dgm:presLayoutVars>
      </dgm:prSet>
      <dgm:spPr/>
    </dgm:pt>
    <dgm:pt modelId="{4039692A-40DF-1B45-9939-9392B4B71531}" type="pres">
      <dgm:prSet presAssocID="{504C2037-27BD-1242-A192-2637001708AF}" presName="childNode2tx" presStyleLbl="bgAcc1" presStyleIdx="1" presStyleCnt="7">
        <dgm:presLayoutVars>
          <dgm:bulletEnabled val="1"/>
        </dgm:presLayoutVars>
      </dgm:prSet>
      <dgm:spPr/>
    </dgm:pt>
    <dgm:pt modelId="{A5882264-D3A9-1947-BEE9-124937383D10}" type="pres">
      <dgm:prSet presAssocID="{504C2037-27BD-1242-A192-2637001708AF}" presName="parentNode2" presStyleLbl="node1" presStyleIdx="1" presStyleCnt="7">
        <dgm:presLayoutVars>
          <dgm:chMax val="0"/>
          <dgm:bulletEnabled val="1"/>
        </dgm:presLayoutVars>
      </dgm:prSet>
      <dgm:spPr/>
    </dgm:pt>
    <dgm:pt modelId="{383C56CD-4C9B-2E40-8048-50E3532AED23}" type="pres">
      <dgm:prSet presAssocID="{504C2037-27BD-1242-A192-2637001708AF}" presName="connSite2" presStyleCnt="0"/>
      <dgm:spPr/>
    </dgm:pt>
    <dgm:pt modelId="{FA28E7F6-F680-E742-8AE0-F8C66E5F1029}" type="pres">
      <dgm:prSet presAssocID="{9164A06A-FC41-8141-B123-B7B4A7095B39}" presName="Name18" presStyleLbl="sibTrans2D1" presStyleIdx="1" presStyleCnt="6"/>
      <dgm:spPr/>
    </dgm:pt>
    <dgm:pt modelId="{64759E49-ECF6-6847-86AA-677AEE1D4CC9}" type="pres">
      <dgm:prSet presAssocID="{2CC4DD5A-3DE5-1946-9AA7-290C68FABAB3}" presName="composite1" presStyleCnt="0"/>
      <dgm:spPr/>
    </dgm:pt>
    <dgm:pt modelId="{B779B78C-3AE5-BE4A-B817-549D0ED7B79A}" type="pres">
      <dgm:prSet presAssocID="{2CC4DD5A-3DE5-1946-9AA7-290C68FABAB3}" presName="dummyNode1" presStyleLbl="node1" presStyleIdx="1" presStyleCnt="7"/>
      <dgm:spPr/>
    </dgm:pt>
    <dgm:pt modelId="{2B86A8A0-9F82-BE4B-9133-227D53F7E409}" type="pres">
      <dgm:prSet presAssocID="{2CC4DD5A-3DE5-1946-9AA7-290C68FABAB3}" presName="childNode1" presStyleLbl="bgAcc1" presStyleIdx="2" presStyleCnt="7">
        <dgm:presLayoutVars>
          <dgm:bulletEnabled val="1"/>
        </dgm:presLayoutVars>
      </dgm:prSet>
      <dgm:spPr/>
    </dgm:pt>
    <dgm:pt modelId="{1C385EF5-48F8-4243-945C-EA7A518D7CAC}" type="pres">
      <dgm:prSet presAssocID="{2CC4DD5A-3DE5-1946-9AA7-290C68FABAB3}" presName="childNode1tx" presStyleLbl="bgAcc1" presStyleIdx="2" presStyleCnt="7">
        <dgm:presLayoutVars>
          <dgm:bulletEnabled val="1"/>
        </dgm:presLayoutVars>
      </dgm:prSet>
      <dgm:spPr/>
    </dgm:pt>
    <dgm:pt modelId="{46334023-11E3-804C-A4B0-54306B61F565}" type="pres">
      <dgm:prSet presAssocID="{2CC4DD5A-3DE5-1946-9AA7-290C68FABAB3}" presName="parentNode1" presStyleLbl="node1" presStyleIdx="2" presStyleCnt="7">
        <dgm:presLayoutVars>
          <dgm:chMax val="1"/>
          <dgm:bulletEnabled val="1"/>
        </dgm:presLayoutVars>
      </dgm:prSet>
      <dgm:spPr/>
    </dgm:pt>
    <dgm:pt modelId="{F424FD36-104E-9B4B-9327-EF8B7BA891C8}" type="pres">
      <dgm:prSet presAssocID="{2CC4DD5A-3DE5-1946-9AA7-290C68FABAB3}" presName="connSite1" presStyleCnt="0"/>
      <dgm:spPr/>
    </dgm:pt>
    <dgm:pt modelId="{4CEE0E42-BA2A-EA4B-B418-059F466A1A0A}" type="pres">
      <dgm:prSet presAssocID="{A832CA34-A6C9-574B-83C9-5762DC53D4B6}" presName="Name9" presStyleLbl="sibTrans2D1" presStyleIdx="2" presStyleCnt="6"/>
      <dgm:spPr/>
    </dgm:pt>
    <dgm:pt modelId="{242FB0FB-6E10-8B40-82C3-3B8B7653D0A2}" type="pres">
      <dgm:prSet presAssocID="{3D672B08-1A45-2442-9187-63C3D628E1F9}" presName="composite2" presStyleCnt="0"/>
      <dgm:spPr/>
    </dgm:pt>
    <dgm:pt modelId="{E0BDC250-1199-2B46-BC37-C63008C406A3}" type="pres">
      <dgm:prSet presAssocID="{3D672B08-1A45-2442-9187-63C3D628E1F9}" presName="dummyNode2" presStyleLbl="node1" presStyleIdx="2" presStyleCnt="7"/>
      <dgm:spPr/>
    </dgm:pt>
    <dgm:pt modelId="{2C8B1C67-C3A1-0342-A2BF-D7AF7AB0DCEB}" type="pres">
      <dgm:prSet presAssocID="{3D672B08-1A45-2442-9187-63C3D628E1F9}" presName="childNode2" presStyleLbl="bgAcc1" presStyleIdx="3" presStyleCnt="7">
        <dgm:presLayoutVars>
          <dgm:bulletEnabled val="1"/>
        </dgm:presLayoutVars>
      </dgm:prSet>
      <dgm:spPr/>
    </dgm:pt>
    <dgm:pt modelId="{13DE33D1-03AD-1245-927C-18580EF48BB5}" type="pres">
      <dgm:prSet presAssocID="{3D672B08-1A45-2442-9187-63C3D628E1F9}" presName="childNode2tx" presStyleLbl="bgAcc1" presStyleIdx="3" presStyleCnt="7">
        <dgm:presLayoutVars>
          <dgm:bulletEnabled val="1"/>
        </dgm:presLayoutVars>
      </dgm:prSet>
      <dgm:spPr/>
    </dgm:pt>
    <dgm:pt modelId="{08ECCE8B-4385-6640-86CE-5A8CDBCE1A83}" type="pres">
      <dgm:prSet presAssocID="{3D672B08-1A45-2442-9187-63C3D628E1F9}" presName="parentNode2" presStyleLbl="node1" presStyleIdx="3" presStyleCnt="7">
        <dgm:presLayoutVars>
          <dgm:chMax val="0"/>
          <dgm:bulletEnabled val="1"/>
        </dgm:presLayoutVars>
      </dgm:prSet>
      <dgm:spPr/>
    </dgm:pt>
    <dgm:pt modelId="{90585D06-11BB-E242-8B48-532C7192E5F1}" type="pres">
      <dgm:prSet presAssocID="{3D672B08-1A45-2442-9187-63C3D628E1F9}" presName="connSite2" presStyleCnt="0"/>
      <dgm:spPr/>
    </dgm:pt>
    <dgm:pt modelId="{19B97ACA-4D24-3C4C-AE84-5880C309AA09}" type="pres">
      <dgm:prSet presAssocID="{92C9915E-87CD-C64A-B336-E19145F5D544}" presName="Name18" presStyleLbl="sibTrans2D1" presStyleIdx="3" presStyleCnt="6"/>
      <dgm:spPr/>
    </dgm:pt>
    <dgm:pt modelId="{6B03314A-0A3D-414C-BF93-054892C09E7E}" type="pres">
      <dgm:prSet presAssocID="{3764AD98-B984-BB43-9190-B254237DB216}" presName="composite1" presStyleCnt="0"/>
      <dgm:spPr/>
    </dgm:pt>
    <dgm:pt modelId="{30759986-BCF6-E046-9925-C7B6DFB2EC02}" type="pres">
      <dgm:prSet presAssocID="{3764AD98-B984-BB43-9190-B254237DB216}" presName="dummyNode1" presStyleLbl="node1" presStyleIdx="3" presStyleCnt="7"/>
      <dgm:spPr/>
    </dgm:pt>
    <dgm:pt modelId="{7854676C-028C-CB42-8099-EBD4C40C0212}" type="pres">
      <dgm:prSet presAssocID="{3764AD98-B984-BB43-9190-B254237DB216}" presName="childNode1" presStyleLbl="bgAcc1" presStyleIdx="4" presStyleCnt="7">
        <dgm:presLayoutVars>
          <dgm:bulletEnabled val="1"/>
        </dgm:presLayoutVars>
      </dgm:prSet>
      <dgm:spPr/>
    </dgm:pt>
    <dgm:pt modelId="{601085E7-E413-514E-A1AE-0F690EFC2338}" type="pres">
      <dgm:prSet presAssocID="{3764AD98-B984-BB43-9190-B254237DB216}" presName="childNode1tx" presStyleLbl="bgAcc1" presStyleIdx="4" presStyleCnt="7">
        <dgm:presLayoutVars>
          <dgm:bulletEnabled val="1"/>
        </dgm:presLayoutVars>
      </dgm:prSet>
      <dgm:spPr/>
    </dgm:pt>
    <dgm:pt modelId="{9C938A32-A29D-9B4A-A4B3-9550999FBE63}" type="pres">
      <dgm:prSet presAssocID="{3764AD98-B984-BB43-9190-B254237DB216}" presName="parentNode1" presStyleLbl="node1" presStyleIdx="4" presStyleCnt="7">
        <dgm:presLayoutVars>
          <dgm:chMax val="1"/>
          <dgm:bulletEnabled val="1"/>
        </dgm:presLayoutVars>
      </dgm:prSet>
      <dgm:spPr/>
    </dgm:pt>
    <dgm:pt modelId="{765A4D6B-D483-8F4E-A515-D47CFC45708C}" type="pres">
      <dgm:prSet presAssocID="{3764AD98-B984-BB43-9190-B254237DB216}" presName="connSite1" presStyleCnt="0"/>
      <dgm:spPr/>
    </dgm:pt>
    <dgm:pt modelId="{8DCFA7C2-16FB-4742-9C3D-A7A4B3C9D5CA}" type="pres">
      <dgm:prSet presAssocID="{ED364E5E-3FA0-0840-8FE2-32EA589BCCAE}" presName="Name9" presStyleLbl="sibTrans2D1" presStyleIdx="4" presStyleCnt="6"/>
      <dgm:spPr/>
    </dgm:pt>
    <dgm:pt modelId="{FE3CBA16-15C4-5D46-B8E8-0C749086CA82}" type="pres">
      <dgm:prSet presAssocID="{43690E16-031A-044C-BB28-9271D46B54E4}" presName="composite2" presStyleCnt="0"/>
      <dgm:spPr/>
    </dgm:pt>
    <dgm:pt modelId="{41212EE7-9E63-A141-88E7-2FF7071C9991}" type="pres">
      <dgm:prSet presAssocID="{43690E16-031A-044C-BB28-9271D46B54E4}" presName="dummyNode2" presStyleLbl="node1" presStyleIdx="4" presStyleCnt="7"/>
      <dgm:spPr/>
    </dgm:pt>
    <dgm:pt modelId="{D8609DB1-BE74-3C4C-B3AA-A0972E54380B}" type="pres">
      <dgm:prSet presAssocID="{43690E16-031A-044C-BB28-9271D46B54E4}" presName="childNode2" presStyleLbl="bgAcc1" presStyleIdx="5" presStyleCnt="7">
        <dgm:presLayoutVars>
          <dgm:bulletEnabled val="1"/>
        </dgm:presLayoutVars>
      </dgm:prSet>
      <dgm:spPr/>
    </dgm:pt>
    <dgm:pt modelId="{90E131FE-D445-CE45-B23F-F7498FA3334E}" type="pres">
      <dgm:prSet presAssocID="{43690E16-031A-044C-BB28-9271D46B54E4}" presName="childNode2tx" presStyleLbl="bgAcc1" presStyleIdx="5" presStyleCnt="7">
        <dgm:presLayoutVars>
          <dgm:bulletEnabled val="1"/>
        </dgm:presLayoutVars>
      </dgm:prSet>
      <dgm:spPr/>
    </dgm:pt>
    <dgm:pt modelId="{041E827F-3DB0-B247-91B7-29D695C7245E}" type="pres">
      <dgm:prSet presAssocID="{43690E16-031A-044C-BB28-9271D46B54E4}" presName="parentNode2" presStyleLbl="node1" presStyleIdx="5" presStyleCnt="7">
        <dgm:presLayoutVars>
          <dgm:chMax val="0"/>
          <dgm:bulletEnabled val="1"/>
        </dgm:presLayoutVars>
      </dgm:prSet>
      <dgm:spPr/>
    </dgm:pt>
    <dgm:pt modelId="{3014C5C2-9C05-8D4B-8010-CC0365828391}" type="pres">
      <dgm:prSet presAssocID="{43690E16-031A-044C-BB28-9271D46B54E4}" presName="connSite2" presStyleCnt="0"/>
      <dgm:spPr/>
    </dgm:pt>
    <dgm:pt modelId="{C9630A79-51E4-BD4E-8782-DF33BE02CFD8}" type="pres">
      <dgm:prSet presAssocID="{09800405-6A01-5F4B-B06E-B1305E82F3AD}" presName="Name18" presStyleLbl="sibTrans2D1" presStyleIdx="5" presStyleCnt="6"/>
      <dgm:spPr/>
    </dgm:pt>
    <dgm:pt modelId="{A8509710-0921-8C4C-BE13-57B694791EE7}" type="pres">
      <dgm:prSet presAssocID="{35CCA79A-E511-1245-8BDB-1CA9A60C97C4}" presName="composite1" presStyleCnt="0"/>
      <dgm:spPr/>
    </dgm:pt>
    <dgm:pt modelId="{8CCDBDEA-6D3B-2E43-A56F-D3576AD26299}" type="pres">
      <dgm:prSet presAssocID="{35CCA79A-E511-1245-8BDB-1CA9A60C97C4}" presName="dummyNode1" presStyleLbl="node1" presStyleIdx="5" presStyleCnt="7"/>
      <dgm:spPr/>
    </dgm:pt>
    <dgm:pt modelId="{8B7B8891-1634-BC41-99F7-19BDCA4DB832}" type="pres">
      <dgm:prSet presAssocID="{35CCA79A-E511-1245-8BDB-1CA9A60C97C4}" presName="childNode1" presStyleLbl="bgAcc1" presStyleIdx="6" presStyleCnt="7">
        <dgm:presLayoutVars>
          <dgm:bulletEnabled val="1"/>
        </dgm:presLayoutVars>
      </dgm:prSet>
      <dgm:spPr/>
    </dgm:pt>
    <dgm:pt modelId="{195AA767-8EA8-484A-840A-EA52EFF9A8D6}" type="pres">
      <dgm:prSet presAssocID="{35CCA79A-E511-1245-8BDB-1CA9A60C97C4}" presName="childNode1tx" presStyleLbl="bgAcc1" presStyleIdx="6" presStyleCnt="7">
        <dgm:presLayoutVars>
          <dgm:bulletEnabled val="1"/>
        </dgm:presLayoutVars>
      </dgm:prSet>
      <dgm:spPr/>
    </dgm:pt>
    <dgm:pt modelId="{1C3CC9B7-6AA9-5C4A-8E6B-FF02E7DD491F}" type="pres">
      <dgm:prSet presAssocID="{35CCA79A-E511-1245-8BDB-1CA9A60C97C4}" presName="parentNode1" presStyleLbl="node1" presStyleIdx="6" presStyleCnt="7">
        <dgm:presLayoutVars>
          <dgm:chMax val="1"/>
          <dgm:bulletEnabled val="1"/>
        </dgm:presLayoutVars>
      </dgm:prSet>
      <dgm:spPr/>
    </dgm:pt>
    <dgm:pt modelId="{B6B0DEDC-B45B-EA4C-800B-EDFD53939A76}" type="pres">
      <dgm:prSet presAssocID="{35CCA79A-E511-1245-8BDB-1CA9A60C97C4}" presName="connSite1" presStyleCnt="0"/>
      <dgm:spPr/>
    </dgm:pt>
  </dgm:ptLst>
  <dgm:cxnLst>
    <dgm:cxn modelId="{D9F70306-C196-794D-8B9E-525CD0744C96}" srcId="{149F57B8-AC7B-4044-B433-428C7FBA42AD}" destId="{504C2037-27BD-1242-A192-2637001708AF}" srcOrd="1" destOrd="0" parTransId="{8157071D-CEE1-084C-9321-A056593F3812}" sibTransId="{9164A06A-FC41-8141-B123-B7B4A7095B39}"/>
    <dgm:cxn modelId="{2C6F0A0D-9FF0-4241-A0BF-8F104E7E2441}" type="presOf" srcId="{063492B6-4E20-DD45-BD0D-28C51606654E}" destId="{4039692A-40DF-1B45-9939-9392B4B71531}" srcOrd="1" destOrd="0" presId="urn:microsoft.com/office/officeart/2005/8/layout/hProcess4"/>
    <dgm:cxn modelId="{63B7B025-A594-A941-BB11-038F648089C0}" type="presOf" srcId="{3764AD98-B984-BB43-9190-B254237DB216}" destId="{9C938A32-A29D-9B4A-A4B3-9550999FBE63}" srcOrd="0" destOrd="0" presId="urn:microsoft.com/office/officeart/2005/8/layout/hProcess4"/>
    <dgm:cxn modelId="{74F1902C-CD60-DA47-9B0F-293A208577FE}" type="presOf" srcId="{504C2037-27BD-1242-A192-2637001708AF}" destId="{A5882264-D3A9-1947-BEE9-124937383D10}" srcOrd="0" destOrd="0" presId="urn:microsoft.com/office/officeart/2005/8/layout/hProcess4"/>
    <dgm:cxn modelId="{E439942D-C34C-5F4F-BEC8-6A4C3F622061}" srcId="{149F57B8-AC7B-4044-B433-428C7FBA42AD}" destId="{35CCA79A-E511-1245-8BDB-1CA9A60C97C4}" srcOrd="6" destOrd="0" parTransId="{67B82129-E7B2-F641-B4DE-2322C1B65003}" sibTransId="{98CAADA4-E416-EB45-8CC9-9A07FD3B16A1}"/>
    <dgm:cxn modelId="{1CD54E34-8B68-4844-A18C-CBFB4FA882C2}" type="presOf" srcId="{35CCA79A-E511-1245-8BDB-1CA9A60C97C4}" destId="{1C3CC9B7-6AA9-5C4A-8E6B-FF02E7DD491F}" srcOrd="0" destOrd="0" presId="urn:microsoft.com/office/officeart/2005/8/layout/hProcess4"/>
    <dgm:cxn modelId="{9FA7F135-677F-9B46-9CA8-C865704784B2}" type="presOf" srcId="{ED364E5E-3FA0-0840-8FE2-32EA589BCCAE}" destId="{8DCFA7C2-16FB-4742-9C3D-A7A4B3C9D5CA}" srcOrd="0" destOrd="0" presId="urn:microsoft.com/office/officeart/2005/8/layout/hProcess4"/>
    <dgm:cxn modelId="{E20B5E4E-F512-6749-BBE4-675EA271A1E9}" srcId="{149F57B8-AC7B-4044-B433-428C7FBA42AD}" destId="{CA16D269-0394-C047-B5AC-6D7455793AF6}" srcOrd="0" destOrd="0" parTransId="{F99F4ED8-DE30-7242-88B3-A7340B73B9CF}" sibTransId="{F2F18131-2A85-8E40-AEF5-6D15F67A5F9D}"/>
    <dgm:cxn modelId="{C3C9A961-F0B5-E94E-9DB0-BD6B7A46F53D}" type="presOf" srcId="{4712C05F-D156-8A4D-9348-B9519A47EF75}" destId="{2B86A8A0-9F82-BE4B-9133-227D53F7E409}" srcOrd="0" destOrd="0" presId="urn:microsoft.com/office/officeart/2005/8/layout/hProcess4"/>
    <dgm:cxn modelId="{B9932F62-AE2C-1B4D-97DC-D999BB88E903}" srcId="{149F57B8-AC7B-4044-B433-428C7FBA42AD}" destId="{2CC4DD5A-3DE5-1946-9AA7-290C68FABAB3}" srcOrd="2" destOrd="0" parTransId="{BF7F7BFB-DA76-5942-A4A7-75E723EA9D01}" sibTransId="{A832CA34-A6C9-574B-83C9-5762DC53D4B6}"/>
    <dgm:cxn modelId="{10BD4162-0B3C-A64F-BD81-93359FC2EB63}" type="presOf" srcId="{F2F18131-2A85-8E40-AEF5-6D15F67A5F9D}" destId="{0EF6AF33-20FA-6547-BF5E-69134A660DF5}" srcOrd="0" destOrd="0" presId="urn:microsoft.com/office/officeart/2005/8/layout/hProcess4"/>
    <dgm:cxn modelId="{7D75D366-B8CA-2341-A5F8-0EDE0B3D5F99}" type="presOf" srcId="{309B8B6A-8590-294B-B98B-CAE4C1E4B9AF}" destId="{2FEBB883-022F-9247-A9CC-5943D6A25068}" srcOrd="1" destOrd="0" presId="urn:microsoft.com/office/officeart/2005/8/layout/hProcess4"/>
    <dgm:cxn modelId="{705C626C-56F2-844C-9EE5-7F5B3A6209DC}" srcId="{504C2037-27BD-1242-A192-2637001708AF}" destId="{063492B6-4E20-DD45-BD0D-28C51606654E}" srcOrd="0" destOrd="0" parTransId="{AF3617CB-33BD-224F-BF78-C5A35CC74CDB}" sibTransId="{7CAC2547-D8E3-8943-A11E-33C3908F57C4}"/>
    <dgm:cxn modelId="{71EF6F77-7DC6-A442-AEC3-212CFAA5A1A6}" type="presOf" srcId="{09800405-6A01-5F4B-B06E-B1305E82F3AD}" destId="{C9630A79-51E4-BD4E-8782-DF33BE02CFD8}" srcOrd="0" destOrd="0" presId="urn:microsoft.com/office/officeart/2005/8/layout/hProcess4"/>
    <dgm:cxn modelId="{ED6B0C7A-49CD-674A-B7B9-16B1B4AE7F7B}" srcId="{CA16D269-0394-C047-B5AC-6D7455793AF6}" destId="{309B8B6A-8590-294B-B98B-CAE4C1E4B9AF}" srcOrd="0" destOrd="0" parTransId="{54C8615A-A32F-5145-BC74-930EE96472CC}" sibTransId="{F682B08B-ABB0-2F42-B932-C009916B64AA}"/>
    <dgm:cxn modelId="{EE326882-D8EC-1445-B151-15BA0FE86D65}" srcId="{149F57B8-AC7B-4044-B433-428C7FBA42AD}" destId="{43690E16-031A-044C-BB28-9271D46B54E4}" srcOrd="5" destOrd="0" parTransId="{FCA44AD4-B86A-D444-9265-70AE7506F31A}" sibTransId="{09800405-6A01-5F4B-B06E-B1305E82F3AD}"/>
    <dgm:cxn modelId="{5D5DC086-D725-714F-A8AB-4DF0E4A3220B}" type="presOf" srcId="{063492B6-4E20-DD45-BD0D-28C51606654E}" destId="{F0059534-9E01-3744-968E-FBB889DFC878}" srcOrd="0" destOrd="0" presId="urn:microsoft.com/office/officeart/2005/8/layout/hProcess4"/>
    <dgm:cxn modelId="{148A98A1-8FAA-034D-99F1-EDA6260E3D58}" srcId="{149F57B8-AC7B-4044-B433-428C7FBA42AD}" destId="{3764AD98-B984-BB43-9190-B254237DB216}" srcOrd="4" destOrd="0" parTransId="{554A5FC3-4D73-ED4E-88DC-4D9BACBEF1FC}" sibTransId="{ED364E5E-3FA0-0840-8FE2-32EA589BCCAE}"/>
    <dgm:cxn modelId="{686A39C1-A64E-AF47-9474-F7CCC11B04D2}" type="presOf" srcId="{A832CA34-A6C9-574B-83C9-5762DC53D4B6}" destId="{4CEE0E42-BA2A-EA4B-B418-059F466A1A0A}" srcOrd="0" destOrd="0" presId="urn:microsoft.com/office/officeart/2005/8/layout/hProcess4"/>
    <dgm:cxn modelId="{5D7D48D0-0C60-594B-B708-3319334C755C}" type="presOf" srcId="{149F57B8-AC7B-4044-B433-428C7FBA42AD}" destId="{04FD5FD7-47BE-D747-BAB0-43ABD1C8FAAC}" srcOrd="0" destOrd="0" presId="urn:microsoft.com/office/officeart/2005/8/layout/hProcess4"/>
    <dgm:cxn modelId="{3FB24CD1-8AEF-EC47-98FD-E96EB3083F02}" type="presOf" srcId="{92C9915E-87CD-C64A-B336-E19145F5D544}" destId="{19B97ACA-4D24-3C4C-AE84-5880C309AA09}" srcOrd="0" destOrd="0" presId="urn:microsoft.com/office/officeart/2005/8/layout/hProcess4"/>
    <dgm:cxn modelId="{CA5955D5-C470-7F4F-81FF-54838EFAC8F0}" type="presOf" srcId="{4712C05F-D156-8A4D-9348-B9519A47EF75}" destId="{1C385EF5-48F8-4243-945C-EA7A518D7CAC}" srcOrd="1" destOrd="0" presId="urn:microsoft.com/office/officeart/2005/8/layout/hProcess4"/>
    <dgm:cxn modelId="{700A14DD-643C-6F4A-A5CC-0572650DFBD2}" srcId="{2CC4DD5A-3DE5-1946-9AA7-290C68FABAB3}" destId="{4712C05F-D156-8A4D-9348-B9519A47EF75}" srcOrd="0" destOrd="0" parTransId="{C5BB659B-D5F0-6C46-9389-6EB34D255F50}" sibTransId="{7E723864-EC38-F44B-B30F-489AC5AE5212}"/>
    <dgm:cxn modelId="{0AC35DDE-D73F-7249-9B40-A6224BA66D13}" type="presOf" srcId="{9164A06A-FC41-8141-B123-B7B4A7095B39}" destId="{FA28E7F6-F680-E742-8AE0-F8C66E5F1029}" srcOrd="0" destOrd="0" presId="urn:microsoft.com/office/officeart/2005/8/layout/hProcess4"/>
    <dgm:cxn modelId="{14A1F8E9-C314-D241-A48E-2EF7F7A510B6}" srcId="{149F57B8-AC7B-4044-B433-428C7FBA42AD}" destId="{3D672B08-1A45-2442-9187-63C3D628E1F9}" srcOrd="3" destOrd="0" parTransId="{F1C19EB5-26FF-A247-A675-8B11155A1641}" sibTransId="{92C9915E-87CD-C64A-B336-E19145F5D544}"/>
    <dgm:cxn modelId="{D78438EE-9798-6444-8F4E-2AACC88DF740}" type="presOf" srcId="{3D672B08-1A45-2442-9187-63C3D628E1F9}" destId="{08ECCE8B-4385-6640-86CE-5A8CDBCE1A83}" srcOrd="0" destOrd="0" presId="urn:microsoft.com/office/officeart/2005/8/layout/hProcess4"/>
    <dgm:cxn modelId="{D25678F0-4166-D348-9398-139C0D3F113F}" type="presOf" srcId="{309B8B6A-8590-294B-B98B-CAE4C1E4B9AF}" destId="{CE9AACBA-1104-FF45-ABCF-FD15AB9032B0}" srcOrd="0" destOrd="0" presId="urn:microsoft.com/office/officeart/2005/8/layout/hProcess4"/>
    <dgm:cxn modelId="{D996B8FA-7995-074C-ABC4-5653FBE9E103}" type="presOf" srcId="{CA16D269-0394-C047-B5AC-6D7455793AF6}" destId="{0E3C37A4-906C-BE4C-9C5E-890AACBAADA9}" srcOrd="0" destOrd="0" presId="urn:microsoft.com/office/officeart/2005/8/layout/hProcess4"/>
    <dgm:cxn modelId="{741038FB-6FBD-C54B-B989-443B766A4DFE}" type="presOf" srcId="{43690E16-031A-044C-BB28-9271D46B54E4}" destId="{041E827F-3DB0-B247-91B7-29D695C7245E}" srcOrd="0" destOrd="0" presId="urn:microsoft.com/office/officeart/2005/8/layout/hProcess4"/>
    <dgm:cxn modelId="{7F0E5BFD-CCAC-F047-9774-E422295DE43B}" type="presOf" srcId="{2CC4DD5A-3DE5-1946-9AA7-290C68FABAB3}" destId="{46334023-11E3-804C-A4B0-54306B61F565}" srcOrd="0" destOrd="0" presId="urn:microsoft.com/office/officeart/2005/8/layout/hProcess4"/>
    <dgm:cxn modelId="{5ED634D8-B133-8A4C-9BDB-7E59EA3241B0}" type="presParOf" srcId="{04FD5FD7-47BE-D747-BAB0-43ABD1C8FAAC}" destId="{2F3BBF9E-E8B1-AC4D-A1C7-D463081DAFE9}" srcOrd="0" destOrd="0" presId="urn:microsoft.com/office/officeart/2005/8/layout/hProcess4"/>
    <dgm:cxn modelId="{6C95B2A8-E470-9E4C-A11C-B707B9AEBDA4}" type="presParOf" srcId="{04FD5FD7-47BE-D747-BAB0-43ABD1C8FAAC}" destId="{4C908EF7-7269-D745-89CB-E80367787E30}" srcOrd="1" destOrd="0" presId="urn:microsoft.com/office/officeart/2005/8/layout/hProcess4"/>
    <dgm:cxn modelId="{A510E25C-7627-EF48-BD93-0FBDB3AF24B4}" type="presParOf" srcId="{04FD5FD7-47BE-D747-BAB0-43ABD1C8FAAC}" destId="{0365165F-F923-9B46-BC19-2ECBC2F38ADD}" srcOrd="2" destOrd="0" presId="urn:microsoft.com/office/officeart/2005/8/layout/hProcess4"/>
    <dgm:cxn modelId="{E669A727-DBF5-B54A-974C-261FD691C063}" type="presParOf" srcId="{0365165F-F923-9B46-BC19-2ECBC2F38ADD}" destId="{3F4CF33D-B679-3B4F-A1A2-BDAEFD6B3B7F}" srcOrd="0" destOrd="0" presId="urn:microsoft.com/office/officeart/2005/8/layout/hProcess4"/>
    <dgm:cxn modelId="{9C39ABCB-0ED7-CC48-9F5A-8BA104E8F58E}" type="presParOf" srcId="{3F4CF33D-B679-3B4F-A1A2-BDAEFD6B3B7F}" destId="{48D19800-6B82-EB46-AD6F-FA47B36D4D7A}" srcOrd="0" destOrd="0" presId="urn:microsoft.com/office/officeart/2005/8/layout/hProcess4"/>
    <dgm:cxn modelId="{36D2E989-CA92-C846-8ECA-7C32B49BB418}" type="presParOf" srcId="{3F4CF33D-B679-3B4F-A1A2-BDAEFD6B3B7F}" destId="{CE9AACBA-1104-FF45-ABCF-FD15AB9032B0}" srcOrd="1" destOrd="0" presId="urn:microsoft.com/office/officeart/2005/8/layout/hProcess4"/>
    <dgm:cxn modelId="{0F22EAE6-F0C6-E84E-ABB3-823558D395CA}" type="presParOf" srcId="{3F4CF33D-B679-3B4F-A1A2-BDAEFD6B3B7F}" destId="{2FEBB883-022F-9247-A9CC-5943D6A25068}" srcOrd="2" destOrd="0" presId="urn:microsoft.com/office/officeart/2005/8/layout/hProcess4"/>
    <dgm:cxn modelId="{945EC634-F5CC-0A4E-BB23-36434117F976}" type="presParOf" srcId="{3F4CF33D-B679-3B4F-A1A2-BDAEFD6B3B7F}" destId="{0E3C37A4-906C-BE4C-9C5E-890AACBAADA9}" srcOrd="3" destOrd="0" presId="urn:microsoft.com/office/officeart/2005/8/layout/hProcess4"/>
    <dgm:cxn modelId="{85AFAEA8-34D8-4C4A-A8B3-92980D523709}" type="presParOf" srcId="{3F4CF33D-B679-3B4F-A1A2-BDAEFD6B3B7F}" destId="{0C57CCB3-C916-1B4F-B484-8459B8D1B801}" srcOrd="4" destOrd="0" presId="urn:microsoft.com/office/officeart/2005/8/layout/hProcess4"/>
    <dgm:cxn modelId="{B5560C6F-58AC-094D-BAFA-C67BEFCCF096}" type="presParOf" srcId="{0365165F-F923-9B46-BC19-2ECBC2F38ADD}" destId="{0EF6AF33-20FA-6547-BF5E-69134A660DF5}" srcOrd="1" destOrd="0" presId="urn:microsoft.com/office/officeart/2005/8/layout/hProcess4"/>
    <dgm:cxn modelId="{ED86D01A-034D-744A-8331-5C1FB8A19B30}" type="presParOf" srcId="{0365165F-F923-9B46-BC19-2ECBC2F38ADD}" destId="{C5CCF41C-FB57-1045-A6A0-13D71C66B642}" srcOrd="2" destOrd="0" presId="urn:microsoft.com/office/officeart/2005/8/layout/hProcess4"/>
    <dgm:cxn modelId="{8DF6C823-2A08-714D-ADD4-503400B64A13}" type="presParOf" srcId="{C5CCF41C-FB57-1045-A6A0-13D71C66B642}" destId="{AADEB7BD-5B5B-9C43-8797-3C48E9C7A31D}" srcOrd="0" destOrd="0" presId="urn:microsoft.com/office/officeart/2005/8/layout/hProcess4"/>
    <dgm:cxn modelId="{2A9C499B-3AC3-9A40-A576-9E6627B841A1}" type="presParOf" srcId="{C5CCF41C-FB57-1045-A6A0-13D71C66B642}" destId="{F0059534-9E01-3744-968E-FBB889DFC878}" srcOrd="1" destOrd="0" presId="urn:microsoft.com/office/officeart/2005/8/layout/hProcess4"/>
    <dgm:cxn modelId="{D3FC1F29-A11D-5348-B0BD-D234A81C019C}" type="presParOf" srcId="{C5CCF41C-FB57-1045-A6A0-13D71C66B642}" destId="{4039692A-40DF-1B45-9939-9392B4B71531}" srcOrd="2" destOrd="0" presId="urn:microsoft.com/office/officeart/2005/8/layout/hProcess4"/>
    <dgm:cxn modelId="{BD4B0FDF-B2FF-FD4F-81C1-E5C0C4023B64}" type="presParOf" srcId="{C5CCF41C-FB57-1045-A6A0-13D71C66B642}" destId="{A5882264-D3A9-1947-BEE9-124937383D10}" srcOrd="3" destOrd="0" presId="urn:microsoft.com/office/officeart/2005/8/layout/hProcess4"/>
    <dgm:cxn modelId="{B548A60F-A803-6944-BB1A-2A16E890D682}" type="presParOf" srcId="{C5CCF41C-FB57-1045-A6A0-13D71C66B642}" destId="{383C56CD-4C9B-2E40-8048-50E3532AED23}" srcOrd="4" destOrd="0" presId="urn:microsoft.com/office/officeart/2005/8/layout/hProcess4"/>
    <dgm:cxn modelId="{8B05CEF9-224D-504F-BDAE-745849EFD150}" type="presParOf" srcId="{0365165F-F923-9B46-BC19-2ECBC2F38ADD}" destId="{FA28E7F6-F680-E742-8AE0-F8C66E5F1029}" srcOrd="3" destOrd="0" presId="urn:microsoft.com/office/officeart/2005/8/layout/hProcess4"/>
    <dgm:cxn modelId="{C1142555-90C8-A84E-AAD7-1EF2581152B7}" type="presParOf" srcId="{0365165F-F923-9B46-BC19-2ECBC2F38ADD}" destId="{64759E49-ECF6-6847-86AA-677AEE1D4CC9}" srcOrd="4" destOrd="0" presId="urn:microsoft.com/office/officeart/2005/8/layout/hProcess4"/>
    <dgm:cxn modelId="{B19669FE-64E4-2E4D-920F-FE247343F62A}" type="presParOf" srcId="{64759E49-ECF6-6847-86AA-677AEE1D4CC9}" destId="{B779B78C-3AE5-BE4A-B817-549D0ED7B79A}" srcOrd="0" destOrd="0" presId="urn:microsoft.com/office/officeart/2005/8/layout/hProcess4"/>
    <dgm:cxn modelId="{B0E0A73E-B5BB-4D4D-BBB9-C646245FBC00}" type="presParOf" srcId="{64759E49-ECF6-6847-86AA-677AEE1D4CC9}" destId="{2B86A8A0-9F82-BE4B-9133-227D53F7E409}" srcOrd="1" destOrd="0" presId="urn:microsoft.com/office/officeart/2005/8/layout/hProcess4"/>
    <dgm:cxn modelId="{2BDE8FAD-5317-034C-9F73-6009789FB708}" type="presParOf" srcId="{64759E49-ECF6-6847-86AA-677AEE1D4CC9}" destId="{1C385EF5-48F8-4243-945C-EA7A518D7CAC}" srcOrd="2" destOrd="0" presId="urn:microsoft.com/office/officeart/2005/8/layout/hProcess4"/>
    <dgm:cxn modelId="{256F6F58-44D5-1944-9C07-FBBC2D8EE26A}" type="presParOf" srcId="{64759E49-ECF6-6847-86AA-677AEE1D4CC9}" destId="{46334023-11E3-804C-A4B0-54306B61F565}" srcOrd="3" destOrd="0" presId="urn:microsoft.com/office/officeart/2005/8/layout/hProcess4"/>
    <dgm:cxn modelId="{EA4B6519-1D9D-834E-9867-4BD50763BA73}" type="presParOf" srcId="{64759E49-ECF6-6847-86AA-677AEE1D4CC9}" destId="{F424FD36-104E-9B4B-9327-EF8B7BA891C8}" srcOrd="4" destOrd="0" presId="urn:microsoft.com/office/officeart/2005/8/layout/hProcess4"/>
    <dgm:cxn modelId="{1C1444A7-CA72-E54A-9158-389E99EE708A}" type="presParOf" srcId="{0365165F-F923-9B46-BC19-2ECBC2F38ADD}" destId="{4CEE0E42-BA2A-EA4B-B418-059F466A1A0A}" srcOrd="5" destOrd="0" presId="urn:microsoft.com/office/officeart/2005/8/layout/hProcess4"/>
    <dgm:cxn modelId="{BBA8F878-0BFE-2044-B5DA-B48653B10036}" type="presParOf" srcId="{0365165F-F923-9B46-BC19-2ECBC2F38ADD}" destId="{242FB0FB-6E10-8B40-82C3-3B8B7653D0A2}" srcOrd="6" destOrd="0" presId="urn:microsoft.com/office/officeart/2005/8/layout/hProcess4"/>
    <dgm:cxn modelId="{D12226A5-E89B-4840-B136-4C0DF855BA58}" type="presParOf" srcId="{242FB0FB-6E10-8B40-82C3-3B8B7653D0A2}" destId="{E0BDC250-1199-2B46-BC37-C63008C406A3}" srcOrd="0" destOrd="0" presId="urn:microsoft.com/office/officeart/2005/8/layout/hProcess4"/>
    <dgm:cxn modelId="{380905F3-C0D2-A248-90EB-FA5F541FA73C}" type="presParOf" srcId="{242FB0FB-6E10-8B40-82C3-3B8B7653D0A2}" destId="{2C8B1C67-C3A1-0342-A2BF-D7AF7AB0DCEB}" srcOrd="1" destOrd="0" presId="urn:microsoft.com/office/officeart/2005/8/layout/hProcess4"/>
    <dgm:cxn modelId="{F8666977-4E6D-7A4B-9D56-F1E7D6EA916B}" type="presParOf" srcId="{242FB0FB-6E10-8B40-82C3-3B8B7653D0A2}" destId="{13DE33D1-03AD-1245-927C-18580EF48BB5}" srcOrd="2" destOrd="0" presId="urn:microsoft.com/office/officeart/2005/8/layout/hProcess4"/>
    <dgm:cxn modelId="{D659277A-81C7-5A49-975E-57980F6957D1}" type="presParOf" srcId="{242FB0FB-6E10-8B40-82C3-3B8B7653D0A2}" destId="{08ECCE8B-4385-6640-86CE-5A8CDBCE1A83}" srcOrd="3" destOrd="0" presId="urn:microsoft.com/office/officeart/2005/8/layout/hProcess4"/>
    <dgm:cxn modelId="{4368AACA-6887-AE4B-860C-9144E43FE20B}" type="presParOf" srcId="{242FB0FB-6E10-8B40-82C3-3B8B7653D0A2}" destId="{90585D06-11BB-E242-8B48-532C7192E5F1}" srcOrd="4" destOrd="0" presId="urn:microsoft.com/office/officeart/2005/8/layout/hProcess4"/>
    <dgm:cxn modelId="{8FA4FD9D-BAC8-2944-8225-9EA4C3907B8C}" type="presParOf" srcId="{0365165F-F923-9B46-BC19-2ECBC2F38ADD}" destId="{19B97ACA-4D24-3C4C-AE84-5880C309AA09}" srcOrd="7" destOrd="0" presId="urn:microsoft.com/office/officeart/2005/8/layout/hProcess4"/>
    <dgm:cxn modelId="{1EE6EBC2-D191-D24B-B0E2-419DBC946EB1}" type="presParOf" srcId="{0365165F-F923-9B46-BC19-2ECBC2F38ADD}" destId="{6B03314A-0A3D-414C-BF93-054892C09E7E}" srcOrd="8" destOrd="0" presId="urn:microsoft.com/office/officeart/2005/8/layout/hProcess4"/>
    <dgm:cxn modelId="{AB7E1B13-F3EE-7845-8A18-768C9CBEA774}" type="presParOf" srcId="{6B03314A-0A3D-414C-BF93-054892C09E7E}" destId="{30759986-BCF6-E046-9925-C7B6DFB2EC02}" srcOrd="0" destOrd="0" presId="urn:microsoft.com/office/officeart/2005/8/layout/hProcess4"/>
    <dgm:cxn modelId="{250FED57-0CEA-9F41-A40B-D5356D280FA2}" type="presParOf" srcId="{6B03314A-0A3D-414C-BF93-054892C09E7E}" destId="{7854676C-028C-CB42-8099-EBD4C40C0212}" srcOrd="1" destOrd="0" presId="urn:microsoft.com/office/officeart/2005/8/layout/hProcess4"/>
    <dgm:cxn modelId="{D37CFED3-5BE6-874E-BB07-0B82EB680945}" type="presParOf" srcId="{6B03314A-0A3D-414C-BF93-054892C09E7E}" destId="{601085E7-E413-514E-A1AE-0F690EFC2338}" srcOrd="2" destOrd="0" presId="urn:microsoft.com/office/officeart/2005/8/layout/hProcess4"/>
    <dgm:cxn modelId="{A8C4D2CE-5442-624D-9BF6-9AC20B1EFBA6}" type="presParOf" srcId="{6B03314A-0A3D-414C-BF93-054892C09E7E}" destId="{9C938A32-A29D-9B4A-A4B3-9550999FBE63}" srcOrd="3" destOrd="0" presId="urn:microsoft.com/office/officeart/2005/8/layout/hProcess4"/>
    <dgm:cxn modelId="{426AF81A-06DF-7042-A528-E76DC6D3C708}" type="presParOf" srcId="{6B03314A-0A3D-414C-BF93-054892C09E7E}" destId="{765A4D6B-D483-8F4E-A515-D47CFC45708C}" srcOrd="4" destOrd="0" presId="urn:microsoft.com/office/officeart/2005/8/layout/hProcess4"/>
    <dgm:cxn modelId="{9D179628-6D4A-1C4A-8614-408E9C2009B2}" type="presParOf" srcId="{0365165F-F923-9B46-BC19-2ECBC2F38ADD}" destId="{8DCFA7C2-16FB-4742-9C3D-A7A4B3C9D5CA}" srcOrd="9" destOrd="0" presId="urn:microsoft.com/office/officeart/2005/8/layout/hProcess4"/>
    <dgm:cxn modelId="{29A66F69-4117-6240-85FD-1F93C4BEC947}" type="presParOf" srcId="{0365165F-F923-9B46-BC19-2ECBC2F38ADD}" destId="{FE3CBA16-15C4-5D46-B8E8-0C749086CA82}" srcOrd="10" destOrd="0" presId="urn:microsoft.com/office/officeart/2005/8/layout/hProcess4"/>
    <dgm:cxn modelId="{2B67058B-871B-B14C-B7DE-B4E1DC92E57E}" type="presParOf" srcId="{FE3CBA16-15C4-5D46-B8E8-0C749086CA82}" destId="{41212EE7-9E63-A141-88E7-2FF7071C9991}" srcOrd="0" destOrd="0" presId="urn:microsoft.com/office/officeart/2005/8/layout/hProcess4"/>
    <dgm:cxn modelId="{9BE4D254-D65D-B64C-A96B-D820D2A16C15}" type="presParOf" srcId="{FE3CBA16-15C4-5D46-B8E8-0C749086CA82}" destId="{D8609DB1-BE74-3C4C-B3AA-A0972E54380B}" srcOrd="1" destOrd="0" presId="urn:microsoft.com/office/officeart/2005/8/layout/hProcess4"/>
    <dgm:cxn modelId="{201D5C00-4F28-9A4E-8D17-EEA8A837D4AA}" type="presParOf" srcId="{FE3CBA16-15C4-5D46-B8E8-0C749086CA82}" destId="{90E131FE-D445-CE45-B23F-F7498FA3334E}" srcOrd="2" destOrd="0" presId="urn:microsoft.com/office/officeart/2005/8/layout/hProcess4"/>
    <dgm:cxn modelId="{02B51982-4BE1-C94A-A993-9204B2395B70}" type="presParOf" srcId="{FE3CBA16-15C4-5D46-B8E8-0C749086CA82}" destId="{041E827F-3DB0-B247-91B7-29D695C7245E}" srcOrd="3" destOrd="0" presId="urn:microsoft.com/office/officeart/2005/8/layout/hProcess4"/>
    <dgm:cxn modelId="{F85E18E1-3609-9E42-A914-B49E8F02C6DE}" type="presParOf" srcId="{FE3CBA16-15C4-5D46-B8E8-0C749086CA82}" destId="{3014C5C2-9C05-8D4B-8010-CC0365828391}" srcOrd="4" destOrd="0" presId="urn:microsoft.com/office/officeart/2005/8/layout/hProcess4"/>
    <dgm:cxn modelId="{A51C4CCC-5700-6F4B-9041-25528BE6240C}" type="presParOf" srcId="{0365165F-F923-9B46-BC19-2ECBC2F38ADD}" destId="{C9630A79-51E4-BD4E-8782-DF33BE02CFD8}" srcOrd="11" destOrd="0" presId="urn:microsoft.com/office/officeart/2005/8/layout/hProcess4"/>
    <dgm:cxn modelId="{E08BDDEA-C7B3-3741-AC5C-D9E610E93618}" type="presParOf" srcId="{0365165F-F923-9B46-BC19-2ECBC2F38ADD}" destId="{A8509710-0921-8C4C-BE13-57B694791EE7}" srcOrd="12" destOrd="0" presId="urn:microsoft.com/office/officeart/2005/8/layout/hProcess4"/>
    <dgm:cxn modelId="{E27AE046-82D1-DE44-A943-EE3C4A4EA024}" type="presParOf" srcId="{A8509710-0921-8C4C-BE13-57B694791EE7}" destId="{8CCDBDEA-6D3B-2E43-A56F-D3576AD26299}" srcOrd="0" destOrd="0" presId="urn:microsoft.com/office/officeart/2005/8/layout/hProcess4"/>
    <dgm:cxn modelId="{67C5BE39-E01A-F541-B03E-1CBA378E0A30}" type="presParOf" srcId="{A8509710-0921-8C4C-BE13-57B694791EE7}" destId="{8B7B8891-1634-BC41-99F7-19BDCA4DB832}" srcOrd="1" destOrd="0" presId="urn:microsoft.com/office/officeart/2005/8/layout/hProcess4"/>
    <dgm:cxn modelId="{382CBB7A-21F0-CC42-B944-8633C6DD5F5C}" type="presParOf" srcId="{A8509710-0921-8C4C-BE13-57B694791EE7}" destId="{195AA767-8EA8-484A-840A-EA52EFF9A8D6}" srcOrd="2" destOrd="0" presId="urn:microsoft.com/office/officeart/2005/8/layout/hProcess4"/>
    <dgm:cxn modelId="{C0D533D6-63E1-0848-B363-3493702CFB7C}" type="presParOf" srcId="{A8509710-0921-8C4C-BE13-57B694791EE7}" destId="{1C3CC9B7-6AA9-5C4A-8E6B-FF02E7DD491F}" srcOrd="3" destOrd="0" presId="urn:microsoft.com/office/officeart/2005/8/layout/hProcess4"/>
    <dgm:cxn modelId="{9A8AD575-6BD7-0948-BB80-13BFDAB73EFF}" type="presParOf" srcId="{A8509710-0921-8C4C-BE13-57B694791EE7}" destId="{B6B0DEDC-B45B-EA4C-800B-EDFD53939A76}"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94D4BA-47D0-D048-9460-95837D8CC403}"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GB"/>
        </a:p>
      </dgm:t>
    </dgm:pt>
    <dgm:pt modelId="{D75F8E8B-080A-7349-8F06-1EDC48C1A756}">
      <dgm:prSet phldrT="[Text]" custT="1"/>
      <dgm:spPr/>
      <dgm:t>
        <a:bodyPr/>
        <a:lstStyle/>
        <a:p>
          <a:r>
            <a:rPr lang="en-GB" sz="2800" dirty="0"/>
            <a:t>Problem identifier </a:t>
          </a:r>
        </a:p>
      </dgm:t>
    </dgm:pt>
    <dgm:pt modelId="{0D5DCF08-CAF8-5C42-859A-E5B6F1CE48EF}" type="parTrans" cxnId="{F65C1453-6AE3-EE4A-81F0-3574962BE3AB}">
      <dgm:prSet/>
      <dgm:spPr/>
      <dgm:t>
        <a:bodyPr/>
        <a:lstStyle/>
        <a:p>
          <a:endParaRPr lang="en-GB"/>
        </a:p>
      </dgm:t>
    </dgm:pt>
    <dgm:pt modelId="{10B406B4-4A09-B041-9673-13CBB3188BAF}" type="sibTrans" cxnId="{F65C1453-6AE3-EE4A-81F0-3574962BE3AB}">
      <dgm:prSet/>
      <dgm:spPr/>
      <dgm:t>
        <a:bodyPr/>
        <a:lstStyle/>
        <a:p>
          <a:endParaRPr lang="en-GB"/>
        </a:p>
      </dgm:t>
    </dgm:pt>
    <dgm:pt modelId="{CC02508F-5015-2C4B-B57F-AD9A15B0035C}">
      <dgm:prSet phldrT="[Text]"/>
      <dgm:spPr/>
      <dgm:t>
        <a:bodyPr/>
        <a:lstStyle/>
        <a:p>
          <a:r>
            <a:rPr lang="en-GB" dirty="0"/>
            <a:t>Increase of work related stress in the UK</a:t>
          </a:r>
        </a:p>
      </dgm:t>
    </dgm:pt>
    <dgm:pt modelId="{6B6FBE91-76AD-9046-9A4A-3A8D8C919B3F}" type="parTrans" cxnId="{E6EDAC09-A2BD-A44A-9070-1C4F35DAF1B3}">
      <dgm:prSet/>
      <dgm:spPr/>
      <dgm:t>
        <a:bodyPr/>
        <a:lstStyle/>
        <a:p>
          <a:endParaRPr lang="en-GB"/>
        </a:p>
      </dgm:t>
    </dgm:pt>
    <dgm:pt modelId="{80DAC463-6C55-5044-984F-E542CD01CABB}" type="sibTrans" cxnId="{E6EDAC09-A2BD-A44A-9070-1C4F35DAF1B3}">
      <dgm:prSet/>
      <dgm:spPr/>
      <dgm:t>
        <a:bodyPr/>
        <a:lstStyle/>
        <a:p>
          <a:endParaRPr lang="en-GB"/>
        </a:p>
      </dgm:t>
    </dgm:pt>
    <dgm:pt modelId="{C0259392-2D11-9448-8B70-D7E233624E77}">
      <dgm:prSet phldrT="[Text]" custT="1"/>
      <dgm:spPr/>
      <dgm:t>
        <a:bodyPr/>
        <a:lstStyle/>
        <a:p>
          <a:r>
            <a:rPr lang="en-GB" sz="2800" dirty="0"/>
            <a:t>Chosen solution</a:t>
          </a:r>
        </a:p>
      </dgm:t>
    </dgm:pt>
    <dgm:pt modelId="{9CF69983-D0D9-7E47-A2BD-DE876BAFD489}" type="parTrans" cxnId="{DE1E72DF-7ABD-D04C-BC96-C038D7F220AF}">
      <dgm:prSet/>
      <dgm:spPr/>
      <dgm:t>
        <a:bodyPr/>
        <a:lstStyle/>
        <a:p>
          <a:endParaRPr lang="en-GB"/>
        </a:p>
      </dgm:t>
    </dgm:pt>
    <dgm:pt modelId="{20B76793-94C9-AB45-875C-6CB41029C908}" type="sibTrans" cxnId="{DE1E72DF-7ABD-D04C-BC96-C038D7F220AF}">
      <dgm:prSet/>
      <dgm:spPr/>
      <dgm:t>
        <a:bodyPr/>
        <a:lstStyle/>
        <a:p>
          <a:endParaRPr lang="en-GB"/>
        </a:p>
      </dgm:t>
    </dgm:pt>
    <dgm:pt modelId="{D66871A2-7C2E-C347-925F-3C2D747A3238}">
      <dgm:prSet phldrT="[Text]"/>
      <dgm:spPr/>
      <dgm:t>
        <a:bodyPr/>
        <a:lstStyle/>
        <a:p>
          <a:r>
            <a:rPr lang="en-GB" dirty="0"/>
            <a:t>Listen to music </a:t>
          </a:r>
        </a:p>
      </dgm:t>
    </dgm:pt>
    <dgm:pt modelId="{EA118AC5-A9E8-C34D-8270-1B28854A0D4D}" type="parTrans" cxnId="{4809A0A8-8FAF-B543-83C7-36399A089C22}">
      <dgm:prSet/>
      <dgm:spPr/>
      <dgm:t>
        <a:bodyPr/>
        <a:lstStyle/>
        <a:p>
          <a:endParaRPr lang="en-GB"/>
        </a:p>
      </dgm:t>
    </dgm:pt>
    <dgm:pt modelId="{78133F0C-59D1-5541-B4E2-D0B61FA59C08}" type="sibTrans" cxnId="{4809A0A8-8FAF-B543-83C7-36399A089C22}">
      <dgm:prSet/>
      <dgm:spPr/>
      <dgm:t>
        <a:bodyPr/>
        <a:lstStyle/>
        <a:p>
          <a:endParaRPr lang="en-GB"/>
        </a:p>
      </dgm:t>
    </dgm:pt>
    <dgm:pt modelId="{7C554ACE-9AE1-C340-9343-406FFC8A7FB6}">
      <dgm:prSet phldrT="[Text]" custT="1"/>
      <dgm:spPr/>
      <dgm:t>
        <a:bodyPr/>
        <a:lstStyle/>
        <a:p>
          <a:r>
            <a:rPr lang="en-GB" sz="2800" dirty="0"/>
            <a:t>Outcome</a:t>
          </a:r>
        </a:p>
      </dgm:t>
    </dgm:pt>
    <dgm:pt modelId="{A3FF9281-6431-684D-9457-F4BF22440E82}" type="parTrans" cxnId="{47A8EF4A-218C-9B48-9D76-60F7AE300D6C}">
      <dgm:prSet/>
      <dgm:spPr/>
      <dgm:t>
        <a:bodyPr/>
        <a:lstStyle/>
        <a:p>
          <a:endParaRPr lang="en-GB"/>
        </a:p>
      </dgm:t>
    </dgm:pt>
    <dgm:pt modelId="{2943119A-2E21-3B4A-AC8D-7C897EA8DECB}" type="sibTrans" cxnId="{47A8EF4A-218C-9B48-9D76-60F7AE300D6C}">
      <dgm:prSet/>
      <dgm:spPr/>
      <dgm:t>
        <a:bodyPr/>
        <a:lstStyle/>
        <a:p>
          <a:endParaRPr lang="en-GB"/>
        </a:p>
      </dgm:t>
    </dgm:pt>
    <dgm:pt modelId="{75C5D570-092F-A04D-B3B7-DE90979B1767}">
      <dgm:prSet phldrT="[Text]"/>
      <dgm:spPr/>
      <dgm:t>
        <a:bodyPr/>
        <a:lstStyle/>
        <a:p>
          <a:r>
            <a:rPr lang="en-GB" dirty="0"/>
            <a:t>Reduce the stress </a:t>
          </a:r>
        </a:p>
      </dgm:t>
    </dgm:pt>
    <dgm:pt modelId="{74730630-BADF-A747-9E2F-DAA327B4DA08}" type="parTrans" cxnId="{00601C56-99F9-1041-B3CC-A2FA720BF0B1}">
      <dgm:prSet/>
      <dgm:spPr/>
      <dgm:t>
        <a:bodyPr/>
        <a:lstStyle/>
        <a:p>
          <a:endParaRPr lang="en-GB"/>
        </a:p>
      </dgm:t>
    </dgm:pt>
    <dgm:pt modelId="{48BEDB55-D5CC-4C46-A28A-429CCE4D333F}" type="sibTrans" cxnId="{00601C56-99F9-1041-B3CC-A2FA720BF0B1}">
      <dgm:prSet/>
      <dgm:spPr/>
      <dgm:t>
        <a:bodyPr/>
        <a:lstStyle/>
        <a:p>
          <a:endParaRPr lang="en-GB"/>
        </a:p>
      </dgm:t>
    </dgm:pt>
    <dgm:pt modelId="{6178FF52-4A63-3144-A5B4-AC2FC0EF7CAD}" type="pres">
      <dgm:prSet presAssocID="{6794D4BA-47D0-D048-9460-95837D8CC403}" presName="Name0" presStyleCnt="0">
        <dgm:presLayoutVars>
          <dgm:dir/>
          <dgm:animLvl val="lvl"/>
          <dgm:resizeHandles val="exact"/>
        </dgm:presLayoutVars>
      </dgm:prSet>
      <dgm:spPr/>
    </dgm:pt>
    <dgm:pt modelId="{06B72BF5-1DEE-274B-A968-31C81FD3B143}" type="pres">
      <dgm:prSet presAssocID="{D75F8E8B-080A-7349-8F06-1EDC48C1A756}" presName="linNode" presStyleCnt="0"/>
      <dgm:spPr/>
    </dgm:pt>
    <dgm:pt modelId="{BF472AB7-D30D-344E-BFE0-6127FF0DFF03}" type="pres">
      <dgm:prSet presAssocID="{D75F8E8B-080A-7349-8F06-1EDC48C1A756}" presName="parentText" presStyleLbl="node1" presStyleIdx="0" presStyleCnt="3">
        <dgm:presLayoutVars>
          <dgm:chMax val="1"/>
          <dgm:bulletEnabled val="1"/>
        </dgm:presLayoutVars>
      </dgm:prSet>
      <dgm:spPr/>
    </dgm:pt>
    <dgm:pt modelId="{66A57409-0F83-844D-996C-CE36288B0B90}" type="pres">
      <dgm:prSet presAssocID="{D75F8E8B-080A-7349-8F06-1EDC48C1A756}" presName="descendantText" presStyleLbl="alignAccFollowNode1" presStyleIdx="0" presStyleCnt="3">
        <dgm:presLayoutVars>
          <dgm:bulletEnabled val="1"/>
        </dgm:presLayoutVars>
      </dgm:prSet>
      <dgm:spPr/>
    </dgm:pt>
    <dgm:pt modelId="{CF715E22-50F1-6D44-AD94-9207ACE0DA41}" type="pres">
      <dgm:prSet presAssocID="{10B406B4-4A09-B041-9673-13CBB3188BAF}" presName="sp" presStyleCnt="0"/>
      <dgm:spPr/>
    </dgm:pt>
    <dgm:pt modelId="{1273C740-183F-4A47-ACD2-0DEBFFFE79DD}" type="pres">
      <dgm:prSet presAssocID="{C0259392-2D11-9448-8B70-D7E233624E77}" presName="linNode" presStyleCnt="0"/>
      <dgm:spPr/>
    </dgm:pt>
    <dgm:pt modelId="{0EBBD4DC-D8E1-E349-AA42-CFF97779CEC6}" type="pres">
      <dgm:prSet presAssocID="{C0259392-2D11-9448-8B70-D7E233624E77}" presName="parentText" presStyleLbl="node1" presStyleIdx="1" presStyleCnt="3">
        <dgm:presLayoutVars>
          <dgm:chMax val="1"/>
          <dgm:bulletEnabled val="1"/>
        </dgm:presLayoutVars>
      </dgm:prSet>
      <dgm:spPr/>
    </dgm:pt>
    <dgm:pt modelId="{DBF01252-518E-B746-876B-066AADD8CF36}" type="pres">
      <dgm:prSet presAssocID="{C0259392-2D11-9448-8B70-D7E233624E77}" presName="descendantText" presStyleLbl="alignAccFollowNode1" presStyleIdx="1" presStyleCnt="3">
        <dgm:presLayoutVars>
          <dgm:bulletEnabled val="1"/>
        </dgm:presLayoutVars>
      </dgm:prSet>
      <dgm:spPr/>
    </dgm:pt>
    <dgm:pt modelId="{400CB0E2-BB97-D849-B0EB-40ABCC255A6D}" type="pres">
      <dgm:prSet presAssocID="{20B76793-94C9-AB45-875C-6CB41029C908}" presName="sp" presStyleCnt="0"/>
      <dgm:spPr/>
    </dgm:pt>
    <dgm:pt modelId="{71E24A8A-1F8C-4747-97B2-58C361961A0E}" type="pres">
      <dgm:prSet presAssocID="{7C554ACE-9AE1-C340-9343-406FFC8A7FB6}" presName="linNode" presStyleCnt="0"/>
      <dgm:spPr/>
    </dgm:pt>
    <dgm:pt modelId="{4C7DF184-A366-DD4B-9FC9-928C9CBF9E9D}" type="pres">
      <dgm:prSet presAssocID="{7C554ACE-9AE1-C340-9343-406FFC8A7FB6}" presName="parentText" presStyleLbl="node1" presStyleIdx="2" presStyleCnt="3">
        <dgm:presLayoutVars>
          <dgm:chMax val="1"/>
          <dgm:bulletEnabled val="1"/>
        </dgm:presLayoutVars>
      </dgm:prSet>
      <dgm:spPr/>
    </dgm:pt>
    <dgm:pt modelId="{864D2904-8859-C845-AE57-B09C1EB0A34C}" type="pres">
      <dgm:prSet presAssocID="{7C554ACE-9AE1-C340-9343-406FFC8A7FB6}" presName="descendantText" presStyleLbl="alignAccFollowNode1" presStyleIdx="2" presStyleCnt="3">
        <dgm:presLayoutVars>
          <dgm:bulletEnabled val="1"/>
        </dgm:presLayoutVars>
      </dgm:prSet>
      <dgm:spPr/>
    </dgm:pt>
  </dgm:ptLst>
  <dgm:cxnLst>
    <dgm:cxn modelId="{E6EDAC09-A2BD-A44A-9070-1C4F35DAF1B3}" srcId="{D75F8E8B-080A-7349-8F06-1EDC48C1A756}" destId="{CC02508F-5015-2C4B-B57F-AD9A15B0035C}" srcOrd="0" destOrd="0" parTransId="{6B6FBE91-76AD-9046-9A4A-3A8D8C919B3F}" sibTransId="{80DAC463-6C55-5044-984F-E542CD01CABB}"/>
    <dgm:cxn modelId="{DFE21636-9681-5A4D-9E84-01FF00F89F72}" type="presOf" srcId="{D75F8E8B-080A-7349-8F06-1EDC48C1A756}" destId="{BF472AB7-D30D-344E-BFE0-6127FF0DFF03}" srcOrd="0" destOrd="0" presId="urn:microsoft.com/office/officeart/2005/8/layout/vList5"/>
    <dgm:cxn modelId="{2F97153B-23DC-0547-9934-D751032FE5D6}" type="presOf" srcId="{D66871A2-7C2E-C347-925F-3C2D747A3238}" destId="{DBF01252-518E-B746-876B-066AADD8CF36}" srcOrd="0" destOrd="0" presId="urn:microsoft.com/office/officeart/2005/8/layout/vList5"/>
    <dgm:cxn modelId="{80015141-BC50-6E40-B69F-DFF3E9B95C1E}" type="presOf" srcId="{75C5D570-092F-A04D-B3B7-DE90979B1767}" destId="{864D2904-8859-C845-AE57-B09C1EB0A34C}" srcOrd="0" destOrd="0" presId="urn:microsoft.com/office/officeart/2005/8/layout/vList5"/>
    <dgm:cxn modelId="{47A8EF4A-218C-9B48-9D76-60F7AE300D6C}" srcId="{6794D4BA-47D0-D048-9460-95837D8CC403}" destId="{7C554ACE-9AE1-C340-9343-406FFC8A7FB6}" srcOrd="2" destOrd="0" parTransId="{A3FF9281-6431-684D-9457-F4BF22440E82}" sibTransId="{2943119A-2E21-3B4A-AC8D-7C897EA8DECB}"/>
    <dgm:cxn modelId="{9AEF0A4D-14BA-E641-A322-35AD449E0C42}" type="presOf" srcId="{CC02508F-5015-2C4B-B57F-AD9A15B0035C}" destId="{66A57409-0F83-844D-996C-CE36288B0B90}" srcOrd="0" destOrd="0" presId="urn:microsoft.com/office/officeart/2005/8/layout/vList5"/>
    <dgm:cxn modelId="{F65C1453-6AE3-EE4A-81F0-3574962BE3AB}" srcId="{6794D4BA-47D0-D048-9460-95837D8CC403}" destId="{D75F8E8B-080A-7349-8F06-1EDC48C1A756}" srcOrd="0" destOrd="0" parTransId="{0D5DCF08-CAF8-5C42-859A-E5B6F1CE48EF}" sibTransId="{10B406B4-4A09-B041-9673-13CBB3188BAF}"/>
    <dgm:cxn modelId="{00601C56-99F9-1041-B3CC-A2FA720BF0B1}" srcId="{7C554ACE-9AE1-C340-9343-406FFC8A7FB6}" destId="{75C5D570-092F-A04D-B3B7-DE90979B1767}" srcOrd="0" destOrd="0" parTransId="{74730630-BADF-A747-9E2F-DAA327B4DA08}" sibTransId="{48BEDB55-D5CC-4C46-A28A-429CCE4D333F}"/>
    <dgm:cxn modelId="{4809A0A8-8FAF-B543-83C7-36399A089C22}" srcId="{C0259392-2D11-9448-8B70-D7E233624E77}" destId="{D66871A2-7C2E-C347-925F-3C2D747A3238}" srcOrd="0" destOrd="0" parTransId="{EA118AC5-A9E8-C34D-8270-1B28854A0D4D}" sibTransId="{78133F0C-59D1-5541-B4E2-D0B61FA59C08}"/>
    <dgm:cxn modelId="{02EF38BC-63AA-514F-91EE-7156546B3C9C}" type="presOf" srcId="{6794D4BA-47D0-D048-9460-95837D8CC403}" destId="{6178FF52-4A63-3144-A5B4-AC2FC0EF7CAD}" srcOrd="0" destOrd="0" presId="urn:microsoft.com/office/officeart/2005/8/layout/vList5"/>
    <dgm:cxn modelId="{F4EE0BCE-D9F2-EF44-8065-132D914F60AC}" type="presOf" srcId="{7C554ACE-9AE1-C340-9343-406FFC8A7FB6}" destId="{4C7DF184-A366-DD4B-9FC9-928C9CBF9E9D}" srcOrd="0" destOrd="0" presId="urn:microsoft.com/office/officeart/2005/8/layout/vList5"/>
    <dgm:cxn modelId="{DE1E72DF-7ABD-D04C-BC96-C038D7F220AF}" srcId="{6794D4BA-47D0-D048-9460-95837D8CC403}" destId="{C0259392-2D11-9448-8B70-D7E233624E77}" srcOrd="1" destOrd="0" parTransId="{9CF69983-D0D9-7E47-A2BD-DE876BAFD489}" sibTransId="{20B76793-94C9-AB45-875C-6CB41029C908}"/>
    <dgm:cxn modelId="{AA40FFE7-B3E4-644D-9742-6E97C1DDAC08}" type="presOf" srcId="{C0259392-2D11-9448-8B70-D7E233624E77}" destId="{0EBBD4DC-D8E1-E349-AA42-CFF97779CEC6}" srcOrd="0" destOrd="0" presId="urn:microsoft.com/office/officeart/2005/8/layout/vList5"/>
    <dgm:cxn modelId="{A691AE20-45B8-2640-9D41-A05FFE38CD58}" type="presParOf" srcId="{6178FF52-4A63-3144-A5B4-AC2FC0EF7CAD}" destId="{06B72BF5-1DEE-274B-A968-31C81FD3B143}" srcOrd="0" destOrd="0" presId="urn:microsoft.com/office/officeart/2005/8/layout/vList5"/>
    <dgm:cxn modelId="{8FD3BB0D-A649-654A-BEDA-FF43D4583EC0}" type="presParOf" srcId="{06B72BF5-1DEE-274B-A968-31C81FD3B143}" destId="{BF472AB7-D30D-344E-BFE0-6127FF0DFF03}" srcOrd="0" destOrd="0" presId="urn:microsoft.com/office/officeart/2005/8/layout/vList5"/>
    <dgm:cxn modelId="{61CEF78B-83A9-6940-9EFE-6715F40CF1BF}" type="presParOf" srcId="{06B72BF5-1DEE-274B-A968-31C81FD3B143}" destId="{66A57409-0F83-844D-996C-CE36288B0B90}" srcOrd="1" destOrd="0" presId="urn:microsoft.com/office/officeart/2005/8/layout/vList5"/>
    <dgm:cxn modelId="{A03F3649-24A4-FF45-A6A5-E8E58CE54917}" type="presParOf" srcId="{6178FF52-4A63-3144-A5B4-AC2FC0EF7CAD}" destId="{CF715E22-50F1-6D44-AD94-9207ACE0DA41}" srcOrd="1" destOrd="0" presId="urn:microsoft.com/office/officeart/2005/8/layout/vList5"/>
    <dgm:cxn modelId="{254A4E80-8BCC-AF4B-B55B-CA08708BD4ED}" type="presParOf" srcId="{6178FF52-4A63-3144-A5B4-AC2FC0EF7CAD}" destId="{1273C740-183F-4A47-ACD2-0DEBFFFE79DD}" srcOrd="2" destOrd="0" presId="urn:microsoft.com/office/officeart/2005/8/layout/vList5"/>
    <dgm:cxn modelId="{19EEEEEC-E1A1-944A-A576-239D5814C016}" type="presParOf" srcId="{1273C740-183F-4A47-ACD2-0DEBFFFE79DD}" destId="{0EBBD4DC-D8E1-E349-AA42-CFF97779CEC6}" srcOrd="0" destOrd="0" presId="urn:microsoft.com/office/officeart/2005/8/layout/vList5"/>
    <dgm:cxn modelId="{789D6211-BE77-BF4E-908D-8B4F3585B214}" type="presParOf" srcId="{1273C740-183F-4A47-ACD2-0DEBFFFE79DD}" destId="{DBF01252-518E-B746-876B-066AADD8CF36}" srcOrd="1" destOrd="0" presId="urn:microsoft.com/office/officeart/2005/8/layout/vList5"/>
    <dgm:cxn modelId="{C268BF6B-F359-AE44-B844-90CD2CF75D88}" type="presParOf" srcId="{6178FF52-4A63-3144-A5B4-AC2FC0EF7CAD}" destId="{400CB0E2-BB97-D849-B0EB-40ABCC255A6D}" srcOrd="3" destOrd="0" presId="urn:microsoft.com/office/officeart/2005/8/layout/vList5"/>
    <dgm:cxn modelId="{400B6B6A-E80D-A347-A45E-0A4E643A7B7B}" type="presParOf" srcId="{6178FF52-4A63-3144-A5B4-AC2FC0EF7CAD}" destId="{71E24A8A-1F8C-4747-97B2-58C361961A0E}" srcOrd="4" destOrd="0" presId="urn:microsoft.com/office/officeart/2005/8/layout/vList5"/>
    <dgm:cxn modelId="{0C9923F4-AFF9-0747-A020-EEEF16B5DB3A}" type="presParOf" srcId="{71E24A8A-1F8C-4747-97B2-58C361961A0E}" destId="{4C7DF184-A366-DD4B-9FC9-928C9CBF9E9D}" srcOrd="0" destOrd="0" presId="urn:microsoft.com/office/officeart/2005/8/layout/vList5"/>
    <dgm:cxn modelId="{D68C4797-E283-834E-AE80-6D39711E5ED2}" type="presParOf" srcId="{71E24A8A-1F8C-4747-97B2-58C361961A0E}" destId="{864D2904-8859-C845-AE57-B09C1EB0A34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A6CF-D31F-7045-82A1-900FF558BDF7}">
      <dsp:nvSpPr>
        <dsp:cNvPr id="0" name=""/>
        <dsp:cNvSpPr/>
      </dsp:nvSpPr>
      <dsp:spPr>
        <a:xfrm>
          <a:off x="0" y="0"/>
          <a:ext cx="5612384" cy="88744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Problem solving </a:t>
          </a:r>
        </a:p>
      </dsp:txBody>
      <dsp:txXfrm>
        <a:off x="43321" y="43321"/>
        <a:ext cx="5525742" cy="800803"/>
      </dsp:txXfrm>
    </dsp:sp>
    <dsp:sp modelId="{36045510-8B11-D24F-95E3-6318F9CCB43E}">
      <dsp:nvSpPr>
        <dsp:cNvPr id="0" name=""/>
        <dsp:cNvSpPr/>
      </dsp:nvSpPr>
      <dsp:spPr>
        <a:xfrm>
          <a:off x="0" y="888156"/>
          <a:ext cx="5612384" cy="1302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193"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Problem solving is the process of finding solutions to problems. </a:t>
          </a:r>
        </a:p>
      </dsp:txBody>
      <dsp:txXfrm>
        <a:off x="0" y="888156"/>
        <a:ext cx="5612384" cy="1302030"/>
      </dsp:txXfrm>
    </dsp:sp>
    <dsp:sp modelId="{BC70BE9E-8BC8-1F48-BE72-D8630205E451}">
      <dsp:nvSpPr>
        <dsp:cNvPr id="0" name=""/>
        <dsp:cNvSpPr/>
      </dsp:nvSpPr>
      <dsp:spPr>
        <a:xfrm>
          <a:off x="0" y="2190186"/>
          <a:ext cx="5612384" cy="88744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Decision making</a:t>
          </a:r>
        </a:p>
      </dsp:txBody>
      <dsp:txXfrm>
        <a:off x="43321" y="2233507"/>
        <a:ext cx="5525742" cy="800803"/>
      </dsp:txXfrm>
    </dsp:sp>
    <dsp:sp modelId="{F1DDB8F9-297C-D14A-A2A9-00A773C2D7AB}">
      <dsp:nvSpPr>
        <dsp:cNvPr id="0" name=""/>
        <dsp:cNvSpPr/>
      </dsp:nvSpPr>
      <dsp:spPr>
        <a:xfrm>
          <a:off x="0" y="3077631"/>
          <a:ext cx="5612384" cy="899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193"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Is the process of making choices.</a:t>
          </a:r>
        </a:p>
      </dsp:txBody>
      <dsp:txXfrm>
        <a:off x="0" y="3077631"/>
        <a:ext cx="5612384" cy="8999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8A818-BD86-9141-9820-9E11A5B88066}">
      <dsp:nvSpPr>
        <dsp:cNvPr id="0" name=""/>
        <dsp:cNvSpPr/>
      </dsp:nvSpPr>
      <dsp:spPr>
        <a:xfrm>
          <a:off x="5579616" y="3262478"/>
          <a:ext cx="331886" cy="1017785"/>
        </a:xfrm>
        <a:custGeom>
          <a:avLst/>
          <a:gdLst/>
          <a:ahLst/>
          <a:cxnLst/>
          <a:rect l="0" t="0" r="0" b="0"/>
          <a:pathLst>
            <a:path>
              <a:moveTo>
                <a:pt x="0" y="0"/>
              </a:moveTo>
              <a:lnTo>
                <a:pt x="0" y="1017785"/>
              </a:lnTo>
              <a:lnTo>
                <a:pt x="331886" y="1017785"/>
              </a:lnTo>
            </a:path>
          </a:pathLst>
        </a:custGeom>
        <a:noFill/>
        <a:ln w="10795" cap="flat" cmpd="sng" algn="ctr">
          <a:solidFill>
            <a:schemeClr val="accent1">
              <a:shade val="8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D21AD3B0-4F1C-9B47-A313-EA77AC1A47D0}">
      <dsp:nvSpPr>
        <dsp:cNvPr id="0" name=""/>
        <dsp:cNvSpPr/>
      </dsp:nvSpPr>
      <dsp:spPr>
        <a:xfrm>
          <a:off x="3787427" y="1691547"/>
          <a:ext cx="2677219" cy="464641"/>
        </a:xfrm>
        <a:custGeom>
          <a:avLst/>
          <a:gdLst/>
          <a:ahLst/>
          <a:cxnLst/>
          <a:rect l="0" t="0" r="0" b="0"/>
          <a:pathLst>
            <a:path>
              <a:moveTo>
                <a:pt x="0" y="0"/>
              </a:moveTo>
              <a:lnTo>
                <a:pt x="0" y="232320"/>
              </a:lnTo>
              <a:lnTo>
                <a:pt x="2677219" y="232320"/>
              </a:lnTo>
              <a:lnTo>
                <a:pt x="2677219" y="464641"/>
              </a:lnTo>
            </a:path>
          </a:pathLst>
        </a:custGeom>
        <a:noFill/>
        <a:ln w="10795" cap="flat" cmpd="sng" algn="ctr">
          <a:solidFill>
            <a:schemeClr val="accent1">
              <a:shade val="6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F690AAE-5974-054D-96BB-1458A5028006}">
      <dsp:nvSpPr>
        <dsp:cNvPr id="0" name=""/>
        <dsp:cNvSpPr/>
      </dsp:nvSpPr>
      <dsp:spPr>
        <a:xfrm>
          <a:off x="2902396" y="3262478"/>
          <a:ext cx="331886" cy="1017785"/>
        </a:xfrm>
        <a:custGeom>
          <a:avLst/>
          <a:gdLst/>
          <a:ahLst/>
          <a:cxnLst/>
          <a:rect l="0" t="0" r="0" b="0"/>
          <a:pathLst>
            <a:path>
              <a:moveTo>
                <a:pt x="0" y="0"/>
              </a:moveTo>
              <a:lnTo>
                <a:pt x="0" y="1017785"/>
              </a:lnTo>
              <a:lnTo>
                <a:pt x="331886" y="1017785"/>
              </a:lnTo>
            </a:path>
          </a:pathLst>
        </a:custGeom>
        <a:noFill/>
        <a:ln w="10795" cap="flat" cmpd="sng" algn="ctr">
          <a:solidFill>
            <a:schemeClr val="accent1">
              <a:shade val="8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B8C411AB-26D4-BB46-9375-D9F8194E45C0}">
      <dsp:nvSpPr>
        <dsp:cNvPr id="0" name=""/>
        <dsp:cNvSpPr/>
      </dsp:nvSpPr>
      <dsp:spPr>
        <a:xfrm>
          <a:off x="3741707" y="1691547"/>
          <a:ext cx="91440" cy="464641"/>
        </a:xfrm>
        <a:custGeom>
          <a:avLst/>
          <a:gdLst/>
          <a:ahLst/>
          <a:cxnLst/>
          <a:rect l="0" t="0" r="0" b="0"/>
          <a:pathLst>
            <a:path>
              <a:moveTo>
                <a:pt x="45720" y="0"/>
              </a:moveTo>
              <a:lnTo>
                <a:pt x="45720" y="464641"/>
              </a:lnTo>
            </a:path>
          </a:pathLst>
        </a:custGeom>
        <a:noFill/>
        <a:ln w="10795" cap="flat" cmpd="sng" algn="ctr">
          <a:solidFill>
            <a:schemeClr val="accent1">
              <a:shade val="6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AAF664F-CF4D-0D40-8F8C-3E8647684AEE}">
      <dsp:nvSpPr>
        <dsp:cNvPr id="0" name=""/>
        <dsp:cNvSpPr/>
      </dsp:nvSpPr>
      <dsp:spPr>
        <a:xfrm>
          <a:off x="225176" y="3262478"/>
          <a:ext cx="232895" cy="1037588"/>
        </a:xfrm>
        <a:custGeom>
          <a:avLst/>
          <a:gdLst/>
          <a:ahLst/>
          <a:cxnLst/>
          <a:rect l="0" t="0" r="0" b="0"/>
          <a:pathLst>
            <a:path>
              <a:moveTo>
                <a:pt x="0" y="0"/>
              </a:moveTo>
              <a:lnTo>
                <a:pt x="0" y="1037588"/>
              </a:lnTo>
              <a:lnTo>
                <a:pt x="232895" y="1037588"/>
              </a:lnTo>
            </a:path>
          </a:pathLst>
        </a:custGeom>
        <a:noFill/>
        <a:ln w="10795" cap="flat" cmpd="sng" algn="ctr">
          <a:solidFill>
            <a:schemeClr val="accent1">
              <a:shade val="8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4BEB6EBA-5624-814B-A81F-71F18227DDA9}">
      <dsp:nvSpPr>
        <dsp:cNvPr id="0" name=""/>
        <dsp:cNvSpPr/>
      </dsp:nvSpPr>
      <dsp:spPr>
        <a:xfrm>
          <a:off x="1110208" y="1691547"/>
          <a:ext cx="2677219" cy="464641"/>
        </a:xfrm>
        <a:custGeom>
          <a:avLst/>
          <a:gdLst/>
          <a:ahLst/>
          <a:cxnLst/>
          <a:rect l="0" t="0" r="0" b="0"/>
          <a:pathLst>
            <a:path>
              <a:moveTo>
                <a:pt x="2677219" y="0"/>
              </a:moveTo>
              <a:lnTo>
                <a:pt x="2677219" y="232320"/>
              </a:lnTo>
              <a:lnTo>
                <a:pt x="0" y="232320"/>
              </a:lnTo>
              <a:lnTo>
                <a:pt x="0" y="464641"/>
              </a:lnTo>
            </a:path>
          </a:pathLst>
        </a:custGeom>
        <a:noFill/>
        <a:ln w="10795" cap="flat" cmpd="sng" algn="ctr">
          <a:solidFill>
            <a:schemeClr val="accent1">
              <a:shade val="6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07D51CB-C2AC-6A42-9EB7-84F509AD620D}">
      <dsp:nvSpPr>
        <dsp:cNvPr id="0" name=""/>
        <dsp:cNvSpPr/>
      </dsp:nvSpPr>
      <dsp:spPr>
        <a:xfrm>
          <a:off x="2681138" y="585258"/>
          <a:ext cx="2212578" cy="1106289"/>
        </a:xfrm>
        <a:prstGeom prst="rect">
          <a:avLst/>
        </a:prstGeom>
        <a:solidFill>
          <a:schemeClr val="accent1">
            <a:hueOff val="0"/>
            <a:satOff val="0"/>
            <a:lumOff val="0"/>
            <a:alphaOff val="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Stress </a:t>
          </a:r>
        </a:p>
      </dsp:txBody>
      <dsp:txXfrm>
        <a:off x="2681138" y="585258"/>
        <a:ext cx="2212578" cy="1106289"/>
      </dsp:txXfrm>
    </dsp:sp>
    <dsp:sp modelId="{40CE91F5-9901-A84F-8BEE-B6F0C986813C}">
      <dsp:nvSpPr>
        <dsp:cNvPr id="0" name=""/>
        <dsp:cNvSpPr/>
      </dsp:nvSpPr>
      <dsp:spPr>
        <a:xfrm>
          <a:off x="3919" y="2156188"/>
          <a:ext cx="2212578" cy="1106289"/>
        </a:xfrm>
        <a:prstGeom prst="rect">
          <a:avLst/>
        </a:prstGeom>
        <a:solidFill>
          <a:schemeClr val="accent1">
            <a:hueOff val="0"/>
            <a:satOff val="0"/>
            <a:lumOff val="0"/>
            <a:alphaOff val="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Where?</a:t>
          </a:r>
        </a:p>
      </dsp:txBody>
      <dsp:txXfrm>
        <a:off x="3919" y="2156188"/>
        <a:ext cx="2212578" cy="1106289"/>
      </dsp:txXfrm>
    </dsp:sp>
    <dsp:sp modelId="{D4687B77-1EA7-0440-9B22-3FFED4A3D4B6}">
      <dsp:nvSpPr>
        <dsp:cNvPr id="0" name=""/>
        <dsp:cNvSpPr/>
      </dsp:nvSpPr>
      <dsp:spPr>
        <a:xfrm>
          <a:off x="458072" y="3746922"/>
          <a:ext cx="2212578" cy="1106289"/>
        </a:xfrm>
        <a:prstGeom prst="rect">
          <a:avLst/>
        </a:prstGeom>
        <a:solidFill>
          <a:schemeClr val="accent1">
            <a:hueOff val="0"/>
            <a:satOff val="0"/>
            <a:lumOff val="0"/>
            <a:alphaOff val="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err="1"/>
            <a:t>Uk</a:t>
          </a:r>
          <a:r>
            <a:rPr lang="en-GB" sz="2900" kern="1200" dirty="0"/>
            <a:t> </a:t>
          </a:r>
        </a:p>
      </dsp:txBody>
      <dsp:txXfrm>
        <a:off x="458072" y="3746922"/>
        <a:ext cx="2212578" cy="1106289"/>
      </dsp:txXfrm>
    </dsp:sp>
    <dsp:sp modelId="{03151558-B261-724B-8258-02D381DCCFDD}">
      <dsp:nvSpPr>
        <dsp:cNvPr id="0" name=""/>
        <dsp:cNvSpPr/>
      </dsp:nvSpPr>
      <dsp:spPr>
        <a:xfrm>
          <a:off x="2681138" y="2156188"/>
          <a:ext cx="2212578" cy="1106289"/>
        </a:xfrm>
        <a:prstGeom prst="rect">
          <a:avLst/>
        </a:prstGeom>
        <a:solidFill>
          <a:schemeClr val="accent1">
            <a:hueOff val="0"/>
            <a:satOff val="0"/>
            <a:lumOff val="0"/>
            <a:alphaOff val="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When?</a:t>
          </a:r>
        </a:p>
      </dsp:txBody>
      <dsp:txXfrm>
        <a:off x="2681138" y="2156188"/>
        <a:ext cx="2212578" cy="1106289"/>
      </dsp:txXfrm>
    </dsp:sp>
    <dsp:sp modelId="{85A84534-2691-6E48-9848-383DF8D661D2}">
      <dsp:nvSpPr>
        <dsp:cNvPr id="0" name=""/>
        <dsp:cNvSpPr/>
      </dsp:nvSpPr>
      <dsp:spPr>
        <a:xfrm>
          <a:off x="3234283" y="3727119"/>
          <a:ext cx="2212578" cy="1106289"/>
        </a:xfrm>
        <a:prstGeom prst="rect">
          <a:avLst/>
        </a:prstGeom>
        <a:solidFill>
          <a:schemeClr val="accent1">
            <a:hueOff val="0"/>
            <a:satOff val="0"/>
            <a:lumOff val="0"/>
            <a:alphaOff val="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2019/2020</a:t>
          </a:r>
        </a:p>
      </dsp:txBody>
      <dsp:txXfrm>
        <a:off x="3234283" y="3727119"/>
        <a:ext cx="2212578" cy="1106289"/>
      </dsp:txXfrm>
    </dsp:sp>
    <dsp:sp modelId="{7FA466E1-E41C-4346-9730-C9255C708AE5}">
      <dsp:nvSpPr>
        <dsp:cNvPr id="0" name=""/>
        <dsp:cNvSpPr/>
      </dsp:nvSpPr>
      <dsp:spPr>
        <a:xfrm>
          <a:off x="5358358" y="2156188"/>
          <a:ext cx="2212578" cy="1106289"/>
        </a:xfrm>
        <a:prstGeom prst="rect">
          <a:avLst/>
        </a:prstGeom>
        <a:solidFill>
          <a:schemeClr val="accent1">
            <a:hueOff val="0"/>
            <a:satOff val="0"/>
            <a:lumOff val="0"/>
            <a:alphaOff val="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How?</a:t>
          </a:r>
        </a:p>
      </dsp:txBody>
      <dsp:txXfrm>
        <a:off x="5358358" y="2156188"/>
        <a:ext cx="2212578" cy="1106289"/>
      </dsp:txXfrm>
    </dsp:sp>
    <dsp:sp modelId="{94994F94-8025-9E4F-A728-71FD4C1364E8}">
      <dsp:nvSpPr>
        <dsp:cNvPr id="0" name=""/>
        <dsp:cNvSpPr/>
      </dsp:nvSpPr>
      <dsp:spPr>
        <a:xfrm>
          <a:off x="5911502" y="3727119"/>
          <a:ext cx="2212578" cy="1106289"/>
        </a:xfrm>
        <a:prstGeom prst="rect">
          <a:avLst/>
        </a:prstGeom>
        <a:solidFill>
          <a:schemeClr val="accent1">
            <a:hueOff val="0"/>
            <a:satOff val="0"/>
            <a:lumOff val="0"/>
            <a:alphaOff val="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Work related stress </a:t>
          </a:r>
        </a:p>
      </dsp:txBody>
      <dsp:txXfrm>
        <a:off x="5911502" y="3727119"/>
        <a:ext cx="2212578" cy="11062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0E6BA-AB93-3048-898D-AC1E42FF1566}">
      <dsp:nvSpPr>
        <dsp:cNvPr id="0" name=""/>
        <dsp:cNvSpPr/>
      </dsp:nvSpPr>
      <dsp:spPr>
        <a:xfrm>
          <a:off x="1014553" y="11"/>
          <a:ext cx="2565412" cy="1026164"/>
        </a:xfrm>
        <a:prstGeom prst="chevr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a:lnSpc>
              <a:spcPct val="90000"/>
            </a:lnSpc>
            <a:spcBef>
              <a:spcPct val="0"/>
            </a:spcBef>
            <a:spcAft>
              <a:spcPct val="35000"/>
            </a:spcAft>
            <a:buNone/>
          </a:pPr>
          <a:r>
            <a:rPr lang="en-GB" sz="2000" kern="1200" dirty="0"/>
            <a:t>How wide is the problem?</a:t>
          </a:r>
        </a:p>
      </dsp:txBody>
      <dsp:txXfrm>
        <a:off x="1527635" y="11"/>
        <a:ext cx="1539248" cy="1026164"/>
      </dsp:txXfrm>
    </dsp:sp>
    <dsp:sp modelId="{590BC658-770D-6142-A588-29044C1C38CA}">
      <dsp:nvSpPr>
        <dsp:cNvPr id="0" name=""/>
        <dsp:cNvSpPr/>
      </dsp:nvSpPr>
      <dsp:spPr>
        <a:xfrm>
          <a:off x="3246462" y="87235"/>
          <a:ext cx="5656720" cy="851716"/>
        </a:xfrm>
        <a:prstGeom prst="chevron">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Stress affects most of the people in the UK</a:t>
          </a:r>
        </a:p>
      </dsp:txBody>
      <dsp:txXfrm>
        <a:off x="3672320" y="87235"/>
        <a:ext cx="4805004" cy="851716"/>
      </dsp:txXfrm>
    </dsp:sp>
    <dsp:sp modelId="{BA0EC0C4-8FDC-0B4C-B255-2D642C26AEA4}">
      <dsp:nvSpPr>
        <dsp:cNvPr id="0" name=""/>
        <dsp:cNvSpPr/>
      </dsp:nvSpPr>
      <dsp:spPr>
        <a:xfrm>
          <a:off x="1014553" y="1169839"/>
          <a:ext cx="2565412" cy="1026164"/>
        </a:xfrm>
        <a:prstGeom prst="chevr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a:lnSpc>
              <a:spcPct val="90000"/>
            </a:lnSpc>
            <a:spcBef>
              <a:spcPct val="0"/>
            </a:spcBef>
            <a:spcAft>
              <a:spcPct val="35000"/>
            </a:spcAft>
            <a:buNone/>
          </a:pPr>
          <a:r>
            <a:rPr lang="en-GB" sz="2000" kern="1200" dirty="0"/>
            <a:t>Is a long term or short term problem?</a:t>
          </a:r>
        </a:p>
      </dsp:txBody>
      <dsp:txXfrm>
        <a:off x="1527635" y="1169839"/>
        <a:ext cx="1539248" cy="1026164"/>
      </dsp:txXfrm>
    </dsp:sp>
    <dsp:sp modelId="{D2F87F4A-D77A-3546-8433-CD0870E780F3}">
      <dsp:nvSpPr>
        <dsp:cNvPr id="0" name=""/>
        <dsp:cNvSpPr/>
      </dsp:nvSpPr>
      <dsp:spPr>
        <a:xfrm>
          <a:off x="3246462" y="1257063"/>
          <a:ext cx="5699263" cy="851716"/>
        </a:xfrm>
        <a:prstGeom prst="chevron">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Is a long term problem  </a:t>
          </a:r>
        </a:p>
      </dsp:txBody>
      <dsp:txXfrm>
        <a:off x="3672320" y="1257063"/>
        <a:ext cx="4847547" cy="851716"/>
      </dsp:txXfrm>
    </dsp:sp>
    <dsp:sp modelId="{DBAA8E29-A42B-7945-BD89-B30AACED13DD}">
      <dsp:nvSpPr>
        <dsp:cNvPr id="0" name=""/>
        <dsp:cNvSpPr/>
      </dsp:nvSpPr>
      <dsp:spPr>
        <a:xfrm>
          <a:off x="1014553" y="2339667"/>
          <a:ext cx="2565412" cy="1026164"/>
        </a:xfrm>
        <a:prstGeom prst="chevr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a:lnSpc>
              <a:spcPct val="90000"/>
            </a:lnSpc>
            <a:spcBef>
              <a:spcPct val="0"/>
            </a:spcBef>
            <a:spcAft>
              <a:spcPct val="35000"/>
            </a:spcAft>
            <a:buNone/>
          </a:pPr>
          <a:r>
            <a:rPr lang="en-GB" sz="2000" kern="1200" dirty="0"/>
            <a:t>who are affected by the problem?</a:t>
          </a:r>
        </a:p>
      </dsp:txBody>
      <dsp:txXfrm>
        <a:off x="1527635" y="2339667"/>
        <a:ext cx="1539248" cy="1026164"/>
      </dsp:txXfrm>
    </dsp:sp>
    <dsp:sp modelId="{DF33C03C-8B8E-1B4E-B6B4-D5AC786D519D}">
      <dsp:nvSpPr>
        <dsp:cNvPr id="0" name=""/>
        <dsp:cNvSpPr/>
      </dsp:nvSpPr>
      <dsp:spPr>
        <a:xfrm>
          <a:off x="3246462" y="2426891"/>
          <a:ext cx="5720514" cy="851716"/>
        </a:xfrm>
        <a:prstGeom prst="chevron">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Both men and women, also some younger generations. </a:t>
          </a:r>
        </a:p>
      </dsp:txBody>
      <dsp:txXfrm>
        <a:off x="3672320" y="2426891"/>
        <a:ext cx="4868798" cy="851716"/>
      </dsp:txXfrm>
    </dsp:sp>
    <dsp:sp modelId="{859AE1C5-B3EC-1446-8E2A-86B59DF4DE5F}">
      <dsp:nvSpPr>
        <dsp:cNvPr id="0" name=""/>
        <dsp:cNvSpPr/>
      </dsp:nvSpPr>
      <dsp:spPr>
        <a:xfrm>
          <a:off x="1014553" y="3509495"/>
          <a:ext cx="2565412" cy="1026164"/>
        </a:xfrm>
        <a:prstGeom prst="chevr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a:lnSpc>
              <a:spcPct val="90000"/>
            </a:lnSpc>
            <a:spcBef>
              <a:spcPct val="0"/>
            </a:spcBef>
            <a:spcAft>
              <a:spcPct val="35000"/>
            </a:spcAft>
            <a:buNone/>
          </a:pPr>
          <a:r>
            <a:rPr lang="en-GB" sz="2000" kern="1200" dirty="0"/>
            <a:t>How are they affected?</a:t>
          </a:r>
        </a:p>
      </dsp:txBody>
      <dsp:txXfrm>
        <a:off x="1527635" y="3509495"/>
        <a:ext cx="1539248" cy="1026164"/>
      </dsp:txXfrm>
    </dsp:sp>
    <dsp:sp modelId="{295CC0D0-6193-D046-851B-D84E696387E9}">
      <dsp:nvSpPr>
        <dsp:cNvPr id="0" name=""/>
        <dsp:cNvSpPr/>
      </dsp:nvSpPr>
      <dsp:spPr>
        <a:xfrm>
          <a:off x="3246462" y="3596719"/>
          <a:ext cx="5765633" cy="851716"/>
        </a:xfrm>
        <a:prstGeom prst="chevron">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35560" rIns="0" bIns="35560" numCol="1" spcCol="1270" anchor="ctr" anchorCtr="0">
          <a:noAutofit/>
        </a:bodyPr>
        <a:lstStyle/>
        <a:p>
          <a:pPr marL="0" lvl="0" indent="0" algn="ctr" defTabSz="2489200">
            <a:lnSpc>
              <a:spcPct val="90000"/>
            </a:lnSpc>
            <a:spcBef>
              <a:spcPct val="0"/>
            </a:spcBef>
            <a:spcAft>
              <a:spcPct val="35000"/>
            </a:spcAft>
            <a:buNone/>
          </a:pPr>
          <a:endParaRPr lang="en-GB" sz="5600" kern="1200"/>
        </a:p>
      </dsp:txBody>
      <dsp:txXfrm>
        <a:off x="3672320" y="3596719"/>
        <a:ext cx="4913917" cy="8517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1B39B-53C0-1641-993D-FDF03A357AF0}">
      <dsp:nvSpPr>
        <dsp:cNvPr id="0" name=""/>
        <dsp:cNvSpPr/>
      </dsp:nvSpPr>
      <dsp:spPr>
        <a:xfrm>
          <a:off x="5071650" y="1961191"/>
          <a:ext cx="1399124" cy="1399124"/>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t>Stress</a:t>
          </a:r>
        </a:p>
      </dsp:txBody>
      <dsp:txXfrm>
        <a:off x="5276547" y="2166088"/>
        <a:ext cx="989330" cy="989330"/>
      </dsp:txXfrm>
    </dsp:sp>
    <dsp:sp modelId="{F9927439-339A-C24C-8949-421242B7D21D}">
      <dsp:nvSpPr>
        <dsp:cNvPr id="0" name=""/>
        <dsp:cNvSpPr/>
      </dsp:nvSpPr>
      <dsp:spPr>
        <a:xfrm rot="16200000">
          <a:off x="5623097" y="1452261"/>
          <a:ext cx="296230" cy="4757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667532" y="1591836"/>
        <a:ext cx="207361" cy="285422"/>
      </dsp:txXfrm>
    </dsp:sp>
    <dsp:sp modelId="{F4023C8D-759F-0249-AD9F-DE76AA3E3C7E}">
      <dsp:nvSpPr>
        <dsp:cNvPr id="0" name=""/>
        <dsp:cNvSpPr/>
      </dsp:nvSpPr>
      <dsp:spPr>
        <a:xfrm>
          <a:off x="5071650" y="3141"/>
          <a:ext cx="1399124" cy="1399124"/>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Political </a:t>
          </a:r>
        </a:p>
      </dsp:txBody>
      <dsp:txXfrm>
        <a:off x="5276547" y="208038"/>
        <a:ext cx="989330" cy="989330"/>
      </dsp:txXfrm>
    </dsp:sp>
    <dsp:sp modelId="{37BF44A1-78D2-3C48-A81D-93286806378B}">
      <dsp:nvSpPr>
        <dsp:cNvPr id="0" name=""/>
        <dsp:cNvSpPr/>
      </dsp:nvSpPr>
      <dsp:spPr>
        <a:xfrm rot="19800000">
          <a:off x="6463697" y="1937581"/>
          <a:ext cx="296230" cy="4757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469650" y="2054938"/>
        <a:ext cx="207361" cy="285422"/>
      </dsp:txXfrm>
    </dsp:sp>
    <dsp:sp modelId="{C6C42DB9-3B20-9347-AC95-898D434B937F}">
      <dsp:nvSpPr>
        <dsp:cNvPr id="0" name=""/>
        <dsp:cNvSpPr/>
      </dsp:nvSpPr>
      <dsp:spPr>
        <a:xfrm>
          <a:off x="6767371" y="982166"/>
          <a:ext cx="1399124" cy="1399124"/>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Economic </a:t>
          </a:r>
        </a:p>
      </dsp:txBody>
      <dsp:txXfrm>
        <a:off x="6972268" y="1187063"/>
        <a:ext cx="989330" cy="989330"/>
      </dsp:txXfrm>
    </dsp:sp>
    <dsp:sp modelId="{BB78FC2B-7873-6E4A-8586-6EC3773E5A10}">
      <dsp:nvSpPr>
        <dsp:cNvPr id="0" name=""/>
        <dsp:cNvSpPr/>
      </dsp:nvSpPr>
      <dsp:spPr>
        <a:xfrm rot="1800000">
          <a:off x="6463697" y="2908222"/>
          <a:ext cx="296230" cy="4757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469650" y="2981145"/>
        <a:ext cx="207361" cy="285422"/>
      </dsp:txXfrm>
    </dsp:sp>
    <dsp:sp modelId="{6573EC6C-4295-5441-8811-D2DFCBABD6BA}">
      <dsp:nvSpPr>
        <dsp:cNvPr id="0" name=""/>
        <dsp:cNvSpPr/>
      </dsp:nvSpPr>
      <dsp:spPr>
        <a:xfrm>
          <a:off x="6767371" y="2940216"/>
          <a:ext cx="1399124" cy="1399124"/>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Sociological </a:t>
          </a:r>
        </a:p>
      </dsp:txBody>
      <dsp:txXfrm>
        <a:off x="6972268" y="3145113"/>
        <a:ext cx="989330" cy="989330"/>
      </dsp:txXfrm>
    </dsp:sp>
    <dsp:sp modelId="{FFBC8EC3-6C9F-FF4E-BB8B-64C0EB29E2D3}">
      <dsp:nvSpPr>
        <dsp:cNvPr id="0" name=""/>
        <dsp:cNvSpPr/>
      </dsp:nvSpPr>
      <dsp:spPr>
        <a:xfrm rot="5400000">
          <a:off x="5623097" y="3393543"/>
          <a:ext cx="296230" cy="4757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667532" y="3444249"/>
        <a:ext cx="207361" cy="285422"/>
      </dsp:txXfrm>
    </dsp:sp>
    <dsp:sp modelId="{474746D4-B8C5-4245-85AC-0DBBDB2C2734}">
      <dsp:nvSpPr>
        <dsp:cNvPr id="0" name=""/>
        <dsp:cNvSpPr/>
      </dsp:nvSpPr>
      <dsp:spPr>
        <a:xfrm>
          <a:off x="5071650" y="3919240"/>
          <a:ext cx="1399124" cy="1399124"/>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Technological </a:t>
          </a:r>
        </a:p>
      </dsp:txBody>
      <dsp:txXfrm>
        <a:off x="5276547" y="4124137"/>
        <a:ext cx="989330" cy="989330"/>
      </dsp:txXfrm>
    </dsp:sp>
    <dsp:sp modelId="{137CC4C4-FEF8-F647-A6A0-CF2FC1DD8A80}">
      <dsp:nvSpPr>
        <dsp:cNvPr id="0" name=""/>
        <dsp:cNvSpPr/>
      </dsp:nvSpPr>
      <dsp:spPr>
        <a:xfrm rot="9000000">
          <a:off x="4782498" y="2908222"/>
          <a:ext cx="296230" cy="4757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865414" y="2981145"/>
        <a:ext cx="207361" cy="285422"/>
      </dsp:txXfrm>
    </dsp:sp>
    <dsp:sp modelId="{11B9E94D-2645-E84F-AEDE-74D1FDB84091}">
      <dsp:nvSpPr>
        <dsp:cNvPr id="0" name=""/>
        <dsp:cNvSpPr/>
      </dsp:nvSpPr>
      <dsp:spPr>
        <a:xfrm>
          <a:off x="3375929" y="2940216"/>
          <a:ext cx="1399124" cy="1399124"/>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Legal </a:t>
          </a:r>
        </a:p>
      </dsp:txBody>
      <dsp:txXfrm>
        <a:off x="3580826" y="3145113"/>
        <a:ext cx="989330" cy="989330"/>
      </dsp:txXfrm>
    </dsp:sp>
    <dsp:sp modelId="{1C591309-2D12-1349-AF34-C9A6F8BB21F3}">
      <dsp:nvSpPr>
        <dsp:cNvPr id="0" name=""/>
        <dsp:cNvSpPr/>
      </dsp:nvSpPr>
      <dsp:spPr>
        <a:xfrm rot="12600000">
          <a:off x="4782498" y="1937581"/>
          <a:ext cx="296230" cy="4757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865414" y="2054938"/>
        <a:ext cx="207361" cy="285422"/>
      </dsp:txXfrm>
    </dsp:sp>
    <dsp:sp modelId="{231C8D5C-FB3A-A940-ACAB-A8C0AA50E142}">
      <dsp:nvSpPr>
        <dsp:cNvPr id="0" name=""/>
        <dsp:cNvSpPr/>
      </dsp:nvSpPr>
      <dsp:spPr>
        <a:xfrm>
          <a:off x="3375929" y="982166"/>
          <a:ext cx="1399124" cy="1399124"/>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Environmental </a:t>
          </a:r>
        </a:p>
      </dsp:txBody>
      <dsp:txXfrm>
        <a:off x="3580826" y="1187063"/>
        <a:ext cx="989330" cy="9893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AACBA-1104-FF45-ABCF-FD15AB9032B0}">
      <dsp:nvSpPr>
        <dsp:cNvPr id="0" name=""/>
        <dsp:cNvSpPr/>
      </dsp:nvSpPr>
      <dsp:spPr>
        <a:xfrm>
          <a:off x="5169" y="1532733"/>
          <a:ext cx="1106714" cy="912808"/>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Identify the decision</a:t>
          </a:r>
        </a:p>
      </dsp:txBody>
      <dsp:txXfrm>
        <a:off x="26175" y="1553739"/>
        <a:ext cx="1064702" cy="675194"/>
      </dsp:txXfrm>
    </dsp:sp>
    <dsp:sp modelId="{0EF6AF33-20FA-6547-BF5E-69134A660DF5}">
      <dsp:nvSpPr>
        <dsp:cNvPr id="0" name=""/>
        <dsp:cNvSpPr/>
      </dsp:nvSpPr>
      <dsp:spPr>
        <a:xfrm>
          <a:off x="611558" y="1694264"/>
          <a:ext cx="1303040" cy="1303040"/>
        </a:xfrm>
        <a:prstGeom prst="leftCircularArrow">
          <a:avLst>
            <a:gd name="adj1" fmla="val 3783"/>
            <a:gd name="adj2" fmla="val 472623"/>
            <a:gd name="adj3" fmla="val 2248134"/>
            <a:gd name="adj4" fmla="val 9024489"/>
            <a:gd name="adj5" fmla="val 44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3C37A4-906C-BE4C-9C5E-890AACBAADA9}">
      <dsp:nvSpPr>
        <dsp:cNvPr id="0" name=""/>
        <dsp:cNvSpPr/>
      </dsp:nvSpPr>
      <dsp:spPr>
        <a:xfrm>
          <a:off x="251106" y="2249939"/>
          <a:ext cx="983746" cy="391203"/>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Step 1</a:t>
          </a:r>
        </a:p>
      </dsp:txBody>
      <dsp:txXfrm>
        <a:off x="262564" y="2261397"/>
        <a:ext cx="960830" cy="368287"/>
      </dsp:txXfrm>
    </dsp:sp>
    <dsp:sp modelId="{F0059534-9E01-3744-968E-FBB889DFC878}">
      <dsp:nvSpPr>
        <dsp:cNvPr id="0" name=""/>
        <dsp:cNvSpPr/>
      </dsp:nvSpPr>
      <dsp:spPr>
        <a:xfrm>
          <a:off x="1469607" y="1532733"/>
          <a:ext cx="1106714" cy="912808"/>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Gather relevant information</a:t>
          </a:r>
        </a:p>
      </dsp:txBody>
      <dsp:txXfrm>
        <a:off x="1490613" y="1749341"/>
        <a:ext cx="1064702" cy="675194"/>
      </dsp:txXfrm>
    </dsp:sp>
    <dsp:sp modelId="{FA28E7F6-F680-E742-8AE0-F8C66E5F1029}">
      <dsp:nvSpPr>
        <dsp:cNvPr id="0" name=""/>
        <dsp:cNvSpPr/>
      </dsp:nvSpPr>
      <dsp:spPr>
        <a:xfrm>
          <a:off x="2066773" y="945180"/>
          <a:ext cx="1444453" cy="1444453"/>
        </a:xfrm>
        <a:prstGeom prst="circularArrow">
          <a:avLst>
            <a:gd name="adj1" fmla="val 3413"/>
            <a:gd name="adj2" fmla="val 422591"/>
            <a:gd name="adj3" fmla="val 19401898"/>
            <a:gd name="adj4" fmla="val 12575511"/>
            <a:gd name="adj5" fmla="val 398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5882264-D3A9-1947-BEE9-124937383D10}">
      <dsp:nvSpPr>
        <dsp:cNvPr id="0" name=""/>
        <dsp:cNvSpPr/>
      </dsp:nvSpPr>
      <dsp:spPr>
        <a:xfrm>
          <a:off x="1715544" y="1337131"/>
          <a:ext cx="983746" cy="391203"/>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Step 2</a:t>
          </a:r>
        </a:p>
      </dsp:txBody>
      <dsp:txXfrm>
        <a:off x="1727002" y="1348589"/>
        <a:ext cx="960830" cy="368287"/>
      </dsp:txXfrm>
    </dsp:sp>
    <dsp:sp modelId="{2B86A8A0-9F82-BE4B-9133-227D53F7E409}">
      <dsp:nvSpPr>
        <dsp:cNvPr id="0" name=""/>
        <dsp:cNvSpPr/>
      </dsp:nvSpPr>
      <dsp:spPr>
        <a:xfrm>
          <a:off x="2934045" y="1532733"/>
          <a:ext cx="1106714" cy="912808"/>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Identify the alternatives </a:t>
          </a:r>
        </a:p>
      </dsp:txBody>
      <dsp:txXfrm>
        <a:off x="2955051" y="1553739"/>
        <a:ext cx="1064702" cy="675194"/>
      </dsp:txXfrm>
    </dsp:sp>
    <dsp:sp modelId="{4CEE0E42-BA2A-EA4B-B418-059F466A1A0A}">
      <dsp:nvSpPr>
        <dsp:cNvPr id="0" name=""/>
        <dsp:cNvSpPr/>
      </dsp:nvSpPr>
      <dsp:spPr>
        <a:xfrm>
          <a:off x="3540433" y="1694264"/>
          <a:ext cx="1303040" cy="1303040"/>
        </a:xfrm>
        <a:prstGeom prst="leftCircularArrow">
          <a:avLst>
            <a:gd name="adj1" fmla="val 3783"/>
            <a:gd name="adj2" fmla="val 472623"/>
            <a:gd name="adj3" fmla="val 2248134"/>
            <a:gd name="adj4" fmla="val 9024489"/>
            <a:gd name="adj5" fmla="val 44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6334023-11E3-804C-A4B0-54306B61F565}">
      <dsp:nvSpPr>
        <dsp:cNvPr id="0" name=""/>
        <dsp:cNvSpPr/>
      </dsp:nvSpPr>
      <dsp:spPr>
        <a:xfrm>
          <a:off x="3179982" y="2249939"/>
          <a:ext cx="983746" cy="391203"/>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Step 3</a:t>
          </a:r>
        </a:p>
      </dsp:txBody>
      <dsp:txXfrm>
        <a:off x="3191440" y="2261397"/>
        <a:ext cx="960830" cy="368287"/>
      </dsp:txXfrm>
    </dsp:sp>
    <dsp:sp modelId="{2C8B1C67-C3A1-0342-A2BF-D7AF7AB0DCEB}">
      <dsp:nvSpPr>
        <dsp:cNvPr id="0" name=""/>
        <dsp:cNvSpPr/>
      </dsp:nvSpPr>
      <dsp:spPr>
        <a:xfrm>
          <a:off x="4398483" y="1532733"/>
          <a:ext cx="1106714" cy="912808"/>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B97ACA-4D24-3C4C-AE84-5880C309AA09}">
      <dsp:nvSpPr>
        <dsp:cNvPr id="0" name=""/>
        <dsp:cNvSpPr/>
      </dsp:nvSpPr>
      <dsp:spPr>
        <a:xfrm>
          <a:off x="4995649" y="945180"/>
          <a:ext cx="1444453" cy="1444453"/>
        </a:xfrm>
        <a:prstGeom prst="circularArrow">
          <a:avLst>
            <a:gd name="adj1" fmla="val 3413"/>
            <a:gd name="adj2" fmla="val 422591"/>
            <a:gd name="adj3" fmla="val 19401898"/>
            <a:gd name="adj4" fmla="val 12575511"/>
            <a:gd name="adj5" fmla="val 398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ECCE8B-4385-6640-86CE-5A8CDBCE1A83}">
      <dsp:nvSpPr>
        <dsp:cNvPr id="0" name=""/>
        <dsp:cNvSpPr/>
      </dsp:nvSpPr>
      <dsp:spPr>
        <a:xfrm>
          <a:off x="4644420" y="1337131"/>
          <a:ext cx="983746" cy="391203"/>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Step 4</a:t>
          </a:r>
        </a:p>
      </dsp:txBody>
      <dsp:txXfrm>
        <a:off x="4655878" y="1348589"/>
        <a:ext cx="960830" cy="368287"/>
      </dsp:txXfrm>
    </dsp:sp>
    <dsp:sp modelId="{7854676C-028C-CB42-8099-EBD4C40C0212}">
      <dsp:nvSpPr>
        <dsp:cNvPr id="0" name=""/>
        <dsp:cNvSpPr/>
      </dsp:nvSpPr>
      <dsp:spPr>
        <a:xfrm>
          <a:off x="5862921" y="1532733"/>
          <a:ext cx="1106714" cy="912808"/>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DCFA7C2-16FB-4742-9C3D-A7A4B3C9D5CA}">
      <dsp:nvSpPr>
        <dsp:cNvPr id="0" name=""/>
        <dsp:cNvSpPr/>
      </dsp:nvSpPr>
      <dsp:spPr>
        <a:xfrm>
          <a:off x="6469309" y="1694264"/>
          <a:ext cx="1303040" cy="1303040"/>
        </a:xfrm>
        <a:prstGeom prst="leftCircularArrow">
          <a:avLst>
            <a:gd name="adj1" fmla="val 3783"/>
            <a:gd name="adj2" fmla="val 472623"/>
            <a:gd name="adj3" fmla="val 2248134"/>
            <a:gd name="adj4" fmla="val 9024489"/>
            <a:gd name="adj5" fmla="val 44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C938A32-A29D-9B4A-A4B3-9550999FBE63}">
      <dsp:nvSpPr>
        <dsp:cNvPr id="0" name=""/>
        <dsp:cNvSpPr/>
      </dsp:nvSpPr>
      <dsp:spPr>
        <a:xfrm>
          <a:off x="6108857" y="2249939"/>
          <a:ext cx="983746" cy="391203"/>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Step 5</a:t>
          </a:r>
        </a:p>
      </dsp:txBody>
      <dsp:txXfrm>
        <a:off x="6120315" y="2261397"/>
        <a:ext cx="960830" cy="368287"/>
      </dsp:txXfrm>
    </dsp:sp>
    <dsp:sp modelId="{D8609DB1-BE74-3C4C-B3AA-A0972E54380B}">
      <dsp:nvSpPr>
        <dsp:cNvPr id="0" name=""/>
        <dsp:cNvSpPr/>
      </dsp:nvSpPr>
      <dsp:spPr>
        <a:xfrm>
          <a:off x="7327359" y="1532733"/>
          <a:ext cx="1106714" cy="912808"/>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630A79-51E4-BD4E-8782-DF33BE02CFD8}">
      <dsp:nvSpPr>
        <dsp:cNvPr id="0" name=""/>
        <dsp:cNvSpPr/>
      </dsp:nvSpPr>
      <dsp:spPr>
        <a:xfrm>
          <a:off x="7924524" y="945180"/>
          <a:ext cx="1444453" cy="1444453"/>
        </a:xfrm>
        <a:prstGeom prst="circularArrow">
          <a:avLst>
            <a:gd name="adj1" fmla="val 3413"/>
            <a:gd name="adj2" fmla="val 422591"/>
            <a:gd name="adj3" fmla="val 19401898"/>
            <a:gd name="adj4" fmla="val 12575511"/>
            <a:gd name="adj5" fmla="val 398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1E827F-3DB0-B247-91B7-29D695C7245E}">
      <dsp:nvSpPr>
        <dsp:cNvPr id="0" name=""/>
        <dsp:cNvSpPr/>
      </dsp:nvSpPr>
      <dsp:spPr>
        <a:xfrm>
          <a:off x="7573295" y="1337131"/>
          <a:ext cx="983746" cy="391203"/>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Step 6</a:t>
          </a:r>
        </a:p>
      </dsp:txBody>
      <dsp:txXfrm>
        <a:off x="7584753" y="1348589"/>
        <a:ext cx="960830" cy="368287"/>
      </dsp:txXfrm>
    </dsp:sp>
    <dsp:sp modelId="{8B7B8891-1634-BC41-99F7-19BDCA4DB832}">
      <dsp:nvSpPr>
        <dsp:cNvPr id="0" name=""/>
        <dsp:cNvSpPr/>
      </dsp:nvSpPr>
      <dsp:spPr>
        <a:xfrm>
          <a:off x="8791797" y="1532733"/>
          <a:ext cx="1106714" cy="912808"/>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3CC9B7-6AA9-5C4A-8E6B-FF02E7DD491F}">
      <dsp:nvSpPr>
        <dsp:cNvPr id="0" name=""/>
        <dsp:cNvSpPr/>
      </dsp:nvSpPr>
      <dsp:spPr>
        <a:xfrm>
          <a:off x="9037733" y="2249939"/>
          <a:ext cx="983746" cy="391203"/>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Step 7</a:t>
          </a:r>
        </a:p>
      </dsp:txBody>
      <dsp:txXfrm>
        <a:off x="9049191" y="2261397"/>
        <a:ext cx="960830" cy="3682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57409-0F83-844D-996C-CE36288B0B90}">
      <dsp:nvSpPr>
        <dsp:cNvPr id="0" name=""/>
        <dsp:cNvSpPr/>
      </dsp:nvSpPr>
      <dsp:spPr>
        <a:xfrm rot="5400000">
          <a:off x="6305297" y="-2565554"/>
          <a:ext cx="1025649" cy="6417056"/>
        </a:xfrm>
        <a:prstGeom prst="round2Same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a:t>Increase of work related stress in the UK</a:t>
          </a:r>
        </a:p>
      </dsp:txBody>
      <dsp:txXfrm rot="-5400000">
        <a:off x="3609594" y="180217"/>
        <a:ext cx="6366988" cy="925513"/>
      </dsp:txXfrm>
    </dsp:sp>
    <dsp:sp modelId="{BF472AB7-D30D-344E-BFE0-6127FF0DFF03}">
      <dsp:nvSpPr>
        <dsp:cNvPr id="0" name=""/>
        <dsp:cNvSpPr/>
      </dsp:nvSpPr>
      <dsp:spPr>
        <a:xfrm>
          <a:off x="0" y="1942"/>
          <a:ext cx="3609594" cy="1282061"/>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Problem identifier </a:t>
          </a:r>
        </a:p>
      </dsp:txBody>
      <dsp:txXfrm>
        <a:off x="62585" y="64527"/>
        <a:ext cx="3484424" cy="1156891"/>
      </dsp:txXfrm>
    </dsp:sp>
    <dsp:sp modelId="{DBF01252-518E-B746-876B-066AADD8CF36}">
      <dsp:nvSpPr>
        <dsp:cNvPr id="0" name=""/>
        <dsp:cNvSpPr/>
      </dsp:nvSpPr>
      <dsp:spPr>
        <a:xfrm rot="5400000">
          <a:off x="6305297" y="-1219390"/>
          <a:ext cx="1025649" cy="6417056"/>
        </a:xfrm>
        <a:prstGeom prst="round2Same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a:t>Listen to music </a:t>
          </a:r>
        </a:p>
      </dsp:txBody>
      <dsp:txXfrm rot="-5400000">
        <a:off x="3609594" y="1526381"/>
        <a:ext cx="6366988" cy="925513"/>
      </dsp:txXfrm>
    </dsp:sp>
    <dsp:sp modelId="{0EBBD4DC-D8E1-E349-AA42-CFF97779CEC6}">
      <dsp:nvSpPr>
        <dsp:cNvPr id="0" name=""/>
        <dsp:cNvSpPr/>
      </dsp:nvSpPr>
      <dsp:spPr>
        <a:xfrm>
          <a:off x="0" y="1348106"/>
          <a:ext cx="3609594" cy="1282061"/>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Chosen solution</a:t>
          </a:r>
        </a:p>
      </dsp:txBody>
      <dsp:txXfrm>
        <a:off x="62585" y="1410691"/>
        <a:ext cx="3484424" cy="1156891"/>
      </dsp:txXfrm>
    </dsp:sp>
    <dsp:sp modelId="{864D2904-8859-C845-AE57-B09C1EB0A34C}">
      <dsp:nvSpPr>
        <dsp:cNvPr id="0" name=""/>
        <dsp:cNvSpPr/>
      </dsp:nvSpPr>
      <dsp:spPr>
        <a:xfrm rot="5400000">
          <a:off x="6305297" y="126773"/>
          <a:ext cx="1025649" cy="6417056"/>
        </a:xfrm>
        <a:prstGeom prst="round2Same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a:t>Reduce the stress </a:t>
          </a:r>
        </a:p>
      </dsp:txBody>
      <dsp:txXfrm rot="-5400000">
        <a:off x="3609594" y="2872544"/>
        <a:ext cx="6366988" cy="925513"/>
      </dsp:txXfrm>
    </dsp:sp>
    <dsp:sp modelId="{4C7DF184-A366-DD4B-9FC9-928C9CBF9E9D}">
      <dsp:nvSpPr>
        <dsp:cNvPr id="0" name=""/>
        <dsp:cNvSpPr/>
      </dsp:nvSpPr>
      <dsp:spPr>
        <a:xfrm>
          <a:off x="0" y="2694271"/>
          <a:ext cx="3609594" cy="1282061"/>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Outcome</a:t>
          </a:r>
        </a:p>
      </dsp:txBody>
      <dsp:txXfrm>
        <a:off x="62585" y="2756856"/>
        <a:ext cx="3484424" cy="115689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C6FB-A8C2-3345-87A9-6390474305C6}" type="datetimeFigureOut">
              <a:rPr lang="en-US" smtClean="0"/>
              <a:t>11/8/21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ABAC71-3E3C-4A41-966C-D9E24042AFC9}" type="slidenum">
              <a:rPr lang="en-US" smtClean="0"/>
              <a:t>‹#›</a:t>
            </a:fld>
            <a:endParaRPr lang="en-US"/>
          </a:p>
        </p:txBody>
      </p:sp>
    </p:spTree>
    <p:extLst>
      <p:ext uri="{BB962C8B-B14F-4D97-AF65-F5344CB8AC3E}">
        <p14:creationId xmlns:p14="http://schemas.microsoft.com/office/powerpoint/2010/main" val="93908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Based on the Cambridge dictionary: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Problem solving: is the process of finding solutions to problems.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Decision making: is the process of making choices.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Last year the specialists has reported an increase in stress related to work in the </a:t>
            </a:r>
            <a:r>
              <a:rPr lang="en-US" dirty="0" err="1"/>
              <a:t>Uk</a:t>
            </a:r>
            <a:r>
              <a:rPr lang="en-US" dirty="0"/>
              <a:t>, both gender are affected, customer service department has been reported with the highest level of stress.</a:t>
            </a:r>
          </a:p>
          <a:p>
            <a:endParaRPr lang="en-US" dirty="0"/>
          </a:p>
        </p:txBody>
      </p:sp>
      <p:sp>
        <p:nvSpPr>
          <p:cNvPr id="4" name="Slide Number Placeholder 3"/>
          <p:cNvSpPr>
            <a:spLocks noGrp="1"/>
          </p:cNvSpPr>
          <p:nvPr>
            <p:ph type="sldNum" sz="quarter" idx="5"/>
          </p:nvPr>
        </p:nvSpPr>
        <p:spPr/>
        <p:txBody>
          <a:bodyPr/>
          <a:lstStyle/>
          <a:p>
            <a:fld id="{1BABAC71-3E3C-4A41-966C-D9E24042AFC9}" type="slidenum">
              <a:rPr lang="en-US" smtClean="0"/>
              <a:t>2</a:t>
            </a:fld>
            <a:endParaRPr lang="en-US"/>
          </a:p>
        </p:txBody>
      </p:sp>
    </p:spTree>
    <p:extLst>
      <p:ext uri="{BB962C8B-B14F-4D97-AF65-F5344CB8AC3E}">
        <p14:creationId xmlns:p14="http://schemas.microsoft.com/office/powerpoint/2010/main" val="3371588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BABAC71-3E3C-4A41-966C-D9E24042AFC9}" type="slidenum">
              <a:rPr lang="en-US" smtClean="0"/>
              <a:t>4</a:t>
            </a:fld>
            <a:endParaRPr lang="en-US"/>
          </a:p>
        </p:txBody>
      </p:sp>
    </p:spTree>
    <p:extLst>
      <p:ext uri="{BB962C8B-B14F-4D97-AF65-F5344CB8AC3E}">
        <p14:creationId xmlns:p14="http://schemas.microsoft.com/office/powerpoint/2010/main" val="27617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BABAC71-3E3C-4A41-966C-D9E24042AFC9}" type="slidenum">
              <a:rPr lang="en-US" smtClean="0"/>
              <a:t>5</a:t>
            </a:fld>
            <a:endParaRPr lang="en-US"/>
          </a:p>
        </p:txBody>
      </p:sp>
    </p:spTree>
    <p:extLst>
      <p:ext uri="{BB962C8B-B14F-4D97-AF65-F5344CB8AC3E}">
        <p14:creationId xmlns:p14="http://schemas.microsoft.com/office/powerpoint/2010/main" val="22357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Stress is caused by many factors, recently the tax rate has been increased from 37% to 39.6%.</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change of government has more impact on business owners, the competition will increase, market orientation and much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t>
            </a:r>
            <a:r>
              <a:rPr lang="en-US" dirty="0" err="1"/>
              <a:t>unstability</a:t>
            </a:r>
            <a:r>
              <a:rPr lang="en-US" dirty="0"/>
              <a:t> of the government means, they keep changing laws and making decision real quick.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Changes in the </a:t>
            </a:r>
            <a:r>
              <a:rPr lang="en-US" dirty="0" err="1"/>
              <a:t>labour</a:t>
            </a:r>
            <a:r>
              <a:rPr lang="en-US" dirty="0"/>
              <a:t> laws means change in employee’s wages, if the employment rate decease, the wages od people decrease as well and this cause more stress because everyone will be worried on how they will manage everything.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1BABAC71-3E3C-4A41-966C-D9E24042AFC9}" type="slidenum">
              <a:rPr lang="en-US" smtClean="0"/>
              <a:t>6</a:t>
            </a:fld>
            <a:endParaRPr lang="en-US"/>
          </a:p>
        </p:txBody>
      </p:sp>
    </p:spTree>
    <p:extLst>
      <p:ext uri="{BB962C8B-B14F-4D97-AF65-F5344CB8AC3E}">
        <p14:creationId xmlns:p14="http://schemas.microsoft.com/office/powerpoint/2010/main" val="1445680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Inflation and interest affects a lot on people’s wages.</a:t>
            </a:r>
          </a:p>
          <a:p>
            <a:r>
              <a:rPr lang="en-US" dirty="0"/>
              <a:t>As we all know about coronavirus, there hasn’t been an economic growth, most of the people were forced to stay at home and close their businesses. In fact some international businesses like GAP and many more had to shutdown permanently all their shops.</a:t>
            </a:r>
          </a:p>
          <a:p>
            <a:r>
              <a:rPr lang="en-US" dirty="0"/>
              <a:t>Because of this property prices has </a:t>
            </a:r>
            <a:r>
              <a:rPr lang="en-US" dirty="0" err="1"/>
              <a:t>rised</a:t>
            </a:r>
            <a:r>
              <a:rPr lang="en-US" dirty="0"/>
              <a:t> and also the rents.</a:t>
            </a:r>
          </a:p>
        </p:txBody>
      </p:sp>
      <p:sp>
        <p:nvSpPr>
          <p:cNvPr id="4" name="Slide Number Placeholder 3"/>
          <p:cNvSpPr>
            <a:spLocks noGrp="1"/>
          </p:cNvSpPr>
          <p:nvPr>
            <p:ph type="sldNum" sz="quarter" idx="5"/>
          </p:nvPr>
        </p:nvSpPr>
        <p:spPr/>
        <p:txBody>
          <a:bodyPr/>
          <a:lstStyle/>
          <a:p>
            <a:fld id="{1BABAC71-3E3C-4A41-966C-D9E24042AFC9}" type="slidenum">
              <a:rPr lang="en-US" smtClean="0"/>
              <a:t>7</a:t>
            </a:fld>
            <a:endParaRPr lang="en-US"/>
          </a:p>
        </p:txBody>
      </p:sp>
    </p:spTree>
    <p:extLst>
      <p:ext uri="{BB962C8B-B14F-4D97-AF65-F5344CB8AC3E}">
        <p14:creationId xmlns:p14="http://schemas.microsoft.com/office/powerpoint/2010/main" val="1853167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Family related stress could lead to a low population growth rate, some people decide to not to get married or not have kids for personal reasons.</a:t>
            </a:r>
          </a:p>
          <a:p>
            <a:r>
              <a:rPr lang="en-US" dirty="0"/>
              <a:t>UK is considered a ”melting pot”, there are more than 270 nationalities and 300 languages. People are most likely to get married or live with someone from a different culture or country.</a:t>
            </a:r>
          </a:p>
          <a:p>
            <a:r>
              <a:rPr lang="en-US" dirty="0"/>
              <a:t>In the UK there are more young people.  </a:t>
            </a:r>
          </a:p>
        </p:txBody>
      </p:sp>
      <p:sp>
        <p:nvSpPr>
          <p:cNvPr id="4" name="Slide Number Placeholder 3"/>
          <p:cNvSpPr>
            <a:spLocks noGrp="1"/>
          </p:cNvSpPr>
          <p:nvPr>
            <p:ph type="sldNum" sz="quarter" idx="5"/>
          </p:nvPr>
        </p:nvSpPr>
        <p:spPr/>
        <p:txBody>
          <a:bodyPr/>
          <a:lstStyle/>
          <a:p>
            <a:fld id="{1BABAC71-3E3C-4A41-966C-D9E24042AFC9}" type="slidenum">
              <a:rPr lang="en-US" smtClean="0"/>
              <a:t>8</a:t>
            </a:fld>
            <a:endParaRPr lang="en-US"/>
          </a:p>
        </p:txBody>
      </p:sp>
    </p:spTree>
    <p:extLst>
      <p:ext uri="{BB962C8B-B14F-4D97-AF65-F5344CB8AC3E}">
        <p14:creationId xmlns:p14="http://schemas.microsoft.com/office/powerpoint/2010/main" val="2399159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last decade the technology has improved a lot, and most of the family stress is caused by this as well, people spend most of their time on mobile phones and less time with family.</a:t>
            </a:r>
          </a:p>
          <a:p>
            <a:r>
              <a:rPr lang="en-US" dirty="0"/>
              <a:t>Now days even most of the work is done on computer or mobile phones. </a:t>
            </a:r>
          </a:p>
          <a:p>
            <a:r>
              <a:rPr lang="en-US" dirty="0"/>
              <a:t>Personal experience </a:t>
            </a:r>
          </a:p>
        </p:txBody>
      </p:sp>
      <p:sp>
        <p:nvSpPr>
          <p:cNvPr id="4" name="Slide Number Placeholder 3"/>
          <p:cNvSpPr>
            <a:spLocks noGrp="1"/>
          </p:cNvSpPr>
          <p:nvPr>
            <p:ph type="sldNum" sz="quarter" idx="5"/>
          </p:nvPr>
        </p:nvSpPr>
        <p:spPr/>
        <p:txBody>
          <a:bodyPr/>
          <a:lstStyle/>
          <a:p>
            <a:fld id="{1BABAC71-3E3C-4A41-966C-D9E24042AFC9}" type="slidenum">
              <a:rPr lang="en-US" smtClean="0"/>
              <a:t>9</a:t>
            </a:fld>
            <a:endParaRPr lang="en-US"/>
          </a:p>
        </p:txBody>
      </p:sp>
    </p:spTree>
    <p:extLst>
      <p:ext uri="{BB962C8B-B14F-4D97-AF65-F5344CB8AC3E}">
        <p14:creationId xmlns:p14="http://schemas.microsoft.com/office/powerpoint/2010/main" val="2104282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 related stress is caused by most of the health and safety laws that workplaces doesn’t follow.</a:t>
            </a:r>
          </a:p>
          <a:p>
            <a:r>
              <a:rPr lang="en-US" dirty="0"/>
              <a:t>Still some people are discriminated at work for being different or by the </a:t>
            </a:r>
            <a:r>
              <a:rPr lang="en-US" dirty="0" err="1"/>
              <a:t>colour</a:t>
            </a:r>
            <a:r>
              <a:rPr lang="en-US" dirty="0"/>
              <a:t> of their skills or from where they come from.</a:t>
            </a:r>
          </a:p>
          <a:p>
            <a:r>
              <a:rPr lang="en-US" dirty="0"/>
              <a:t>Hermes</a:t>
            </a:r>
          </a:p>
        </p:txBody>
      </p:sp>
      <p:sp>
        <p:nvSpPr>
          <p:cNvPr id="4" name="Slide Number Placeholder 3"/>
          <p:cNvSpPr>
            <a:spLocks noGrp="1"/>
          </p:cNvSpPr>
          <p:nvPr>
            <p:ph type="sldNum" sz="quarter" idx="5"/>
          </p:nvPr>
        </p:nvSpPr>
        <p:spPr/>
        <p:txBody>
          <a:bodyPr/>
          <a:lstStyle/>
          <a:p>
            <a:fld id="{1BABAC71-3E3C-4A41-966C-D9E24042AFC9}" type="slidenum">
              <a:rPr lang="en-US" smtClean="0"/>
              <a:t>10</a:t>
            </a:fld>
            <a:endParaRPr lang="en-US"/>
          </a:p>
        </p:txBody>
      </p:sp>
    </p:spTree>
    <p:extLst>
      <p:ext uri="{BB962C8B-B14F-4D97-AF65-F5344CB8AC3E}">
        <p14:creationId xmlns:p14="http://schemas.microsoft.com/office/powerpoint/2010/main" val="2294488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business owners has to pay attention to a lot of things, like the position where they intent to open their business, they have ask their selves a lot of question and choose the right option. Does the place has all the resources that I need to open my business? Is the place easily accessible for people? Etc.</a:t>
            </a:r>
          </a:p>
          <a:p>
            <a:r>
              <a:rPr lang="en-US" dirty="0"/>
              <a:t>For other people, weather changes, natural disasters, climate change has a bad impact on their life style. </a:t>
            </a:r>
          </a:p>
        </p:txBody>
      </p:sp>
      <p:sp>
        <p:nvSpPr>
          <p:cNvPr id="4" name="Slide Number Placeholder 3"/>
          <p:cNvSpPr>
            <a:spLocks noGrp="1"/>
          </p:cNvSpPr>
          <p:nvPr>
            <p:ph type="sldNum" sz="quarter" idx="5"/>
          </p:nvPr>
        </p:nvSpPr>
        <p:spPr/>
        <p:txBody>
          <a:bodyPr/>
          <a:lstStyle/>
          <a:p>
            <a:fld id="{1BABAC71-3E3C-4A41-966C-D9E24042AFC9}" type="slidenum">
              <a:rPr lang="en-US" smtClean="0"/>
              <a:t>11</a:t>
            </a:fld>
            <a:endParaRPr lang="en-US"/>
          </a:p>
        </p:txBody>
      </p:sp>
    </p:spTree>
    <p:extLst>
      <p:ext uri="{BB962C8B-B14F-4D97-AF65-F5344CB8AC3E}">
        <p14:creationId xmlns:p14="http://schemas.microsoft.com/office/powerpoint/2010/main" val="21854612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BABAC71-3E3C-4A41-966C-D9E24042AFC9}" type="slidenum">
              <a:rPr lang="en-US" smtClean="0"/>
              <a:t>13</a:t>
            </a:fld>
            <a:endParaRPr lang="en-US"/>
          </a:p>
        </p:txBody>
      </p:sp>
    </p:spTree>
    <p:extLst>
      <p:ext uri="{BB962C8B-B14F-4D97-AF65-F5344CB8AC3E}">
        <p14:creationId xmlns:p14="http://schemas.microsoft.com/office/powerpoint/2010/main" val="27035345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BABAC71-3E3C-4A41-966C-D9E24042AFC9}" type="slidenum">
              <a:rPr lang="en-US" smtClean="0"/>
              <a:t>14</a:t>
            </a:fld>
            <a:endParaRPr lang="en-US"/>
          </a:p>
        </p:txBody>
      </p:sp>
    </p:spTree>
    <p:extLst>
      <p:ext uri="{BB962C8B-B14F-4D97-AF65-F5344CB8AC3E}">
        <p14:creationId xmlns:p14="http://schemas.microsoft.com/office/powerpoint/2010/main" val="4186034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11/8/21</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063411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11/8/21</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871230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11/8/21</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269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11/8/21</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780790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11/8/21</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333771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11/8/21</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847447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11/8/21</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2861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11/8/21</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528647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11/8/21</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84662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11/8/21</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889250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11/8/21</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722151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11/8/21</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55926932"/>
      </p:ext>
    </p:extLst>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tiff"/><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A4399-0EB0-7147-9960-79FE498AA9A3}"/>
              </a:ext>
            </a:extLst>
          </p:cNvPr>
          <p:cNvSpPr>
            <a:spLocks noGrp="1"/>
          </p:cNvSpPr>
          <p:nvPr>
            <p:ph type="ctrTitle"/>
          </p:nvPr>
        </p:nvSpPr>
        <p:spPr>
          <a:xfrm>
            <a:off x="1079510" y="4602162"/>
            <a:ext cx="4457690" cy="1720850"/>
          </a:xfrm>
        </p:spPr>
        <p:txBody>
          <a:bodyPr anchor="ctr">
            <a:normAutofit/>
          </a:bodyPr>
          <a:lstStyle/>
          <a:p>
            <a:r>
              <a:rPr lang="en-US" dirty="0"/>
              <a:t>Gurpreet </a:t>
            </a:r>
            <a:r>
              <a:rPr lang="en-US" dirty="0" err="1"/>
              <a:t>kaur</a:t>
            </a:r>
            <a:r>
              <a:rPr lang="en-US" dirty="0"/>
              <a:t> Cheema (2026299) </a:t>
            </a:r>
          </a:p>
        </p:txBody>
      </p:sp>
      <p:sp>
        <p:nvSpPr>
          <p:cNvPr id="3" name="Subtitle 2">
            <a:extLst>
              <a:ext uri="{FF2B5EF4-FFF2-40B4-BE49-F238E27FC236}">
                <a16:creationId xmlns:a16="http://schemas.microsoft.com/office/drawing/2014/main" id="{0820D09B-CCF8-1641-BFAD-52F86628D218}"/>
              </a:ext>
            </a:extLst>
          </p:cNvPr>
          <p:cNvSpPr>
            <a:spLocks noGrp="1"/>
          </p:cNvSpPr>
          <p:nvPr>
            <p:ph type="subTitle" idx="1"/>
          </p:nvPr>
        </p:nvSpPr>
        <p:spPr>
          <a:xfrm>
            <a:off x="6654801" y="4602163"/>
            <a:ext cx="4451347" cy="1720850"/>
          </a:xfrm>
        </p:spPr>
        <p:txBody>
          <a:bodyPr anchor="ctr">
            <a:normAutofit/>
          </a:bodyPr>
          <a:lstStyle/>
          <a:p>
            <a:r>
              <a:rPr lang="en-US" dirty="0"/>
              <a:t>BMSW4004 Problem solving and Decision Making</a:t>
            </a:r>
          </a:p>
        </p:txBody>
      </p:sp>
      <p:pic>
        <p:nvPicPr>
          <p:cNvPr id="16" name="Picture 3" descr="Illuminated technology network on a dark background">
            <a:extLst>
              <a:ext uri="{FF2B5EF4-FFF2-40B4-BE49-F238E27FC236}">
                <a16:creationId xmlns:a16="http://schemas.microsoft.com/office/drawing/2014/main" id="{F36D454B-EAC2-40FB-BDD2-83ACE8DBD138}"/>
              </a:ext>
            </a:extLst>
          </p:cNvPr>
          <p:cNvPicPr>
            <a:picLocks noChangeAspect="1"/>
          </p:cNvPicPr>
          <p:nvPr/>
        </p:nvPicPr>
        <p:blipFill rotWithShape="1">
          <a:blip r:embed="rId2"/>
          <a:srcRect t="21276" b="20183"/>
          <a:stretch/>
        </p:blipFill>
        <p:spPr>
          <a:xfrm>
            <a:off x="20" y="10"/>
            <a:ext cx="12191977" cy="4014777"/>
          </a:xfrm>
          <a:prstGeom prst="rect">
            <a:avLst/>
          </a:prstGeom>
        </p:spPr>
      </p:pic>
      <p:cxnSp>
        <p:nvCxnSpPr>
          <p:cNvPr id="17" name="Straight Connector 10">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6258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4110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CB6EB-F8B2-D645-8419-853645A3B3CE}"/>
              </a:ext>
            </a:extLst>
          </p:cNvPr>
          <p:cNvSpPr>
            <a:spLocks noGrp="1"/>
          </p:cNvSpPr>
          <p:nvPr>
            <p:ph type="title"/>
          </p:nvPr>
        </p:nvSpPr>
        <p:spPr>
          <a:xfrm>
            <a:off x="1079500" y="561570"/>
            <a:ext cx="10026650" cy="655637"/>
          </a:xfrm>
        </p:spPr>
        <p:txBody>
          <a:bodyPr/>
          <a:lstStyle/>
          <a:p>
            <a:pPr algn="ctr"/>
            <a:r>
              <a:rPr lang="en-US" b="1" dirty="0"/>
              <a:t>Introduction </a:t>
            </a:r>
          </a:p>
        </p:txBody>
      </p:sp>
      <p:sp>
        <p:nvSpPr>
          <p:cNvPr id="6" name="Content Placeholder 5">
            <a:extLst>
              <a:ext uri="{FF2B5EF4-FFF2-40B4-BE49-F238E27FC236}">
                <a16:creationId xmlns:a16="http://schemas.microsoft.com/office/drawing/2014/main" id="{D2E1C52F-CE57-EB4C-A8B8-040633750DB6}"/>
              </a:ext>
            </a:extLst>
          </p:cNvPr>
          <p:cNvSpPr>
            <a:spLocks noGrp="1"/>
          </p:cNvSpPr>
          <p:nvPr>
            <p:ph sz="half" idx="1"/>
          </p:nvPr>
        </p:nvSpPr>
        <p:spPr>
          <a:xfrm>
            <a:off x="6590538" y="1339056"/>
            <a:ext cx="5121021" cy="5359456"/>
          </a:xfrm>
        </p:spPr>
        <p:txBody>
          <a:bodyPr>
            <a:normAutofit/>
          </a:bodyPr>
          <a:lstStyle/>
          <a:p>
            <a:pPr marL="0" indent="0" algn="ctr">
              <a:buNone/>
            </a:pPr>
            <a:r>
              <a:rPr lang="en-US" sz="2400" b="1" dirty="0"/>
              <a:t>Case study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a:lnSpc>
                <a:spcPct val="100000"/>
              </a:lnSpc>
            </a:pPr>
            <a:r>
              <a:rPr lang="en-US" dirty="0"/>
              <a:t>Work related stress</a:t>
            </a:r>
          </a:p>
          <a:p>
            <a:pPr>
              <a:lnSpc>
                <a:spcPct val="100000"/>
              </a:lnSpc>
            </a:pPr>
            <a:r>
              <a:rPr lang="en-US" dirty="0"/>
              <a:t>Gender </a:t>
            </a:r>
          </a:p>
          <a:p>
            <a:pPr>
              <a:lnSpc>
                <a:spcPct val="100000"/>
              </a:lnSpc>
            </a:pPr>
            <a:r>
              <a:rPr lang="en-US" dirty="0"/>
              <a:t>Customer service, senior management and sales department</a:t>
            </a:r>
          </a:p>
          <a:p>
            <a:pPr>
              <a:lnSpc>
                <a:spcPct val="100000"/>
              </a:lnSpc>
            </a:pPr>
            <a:r>
              <a:rPr lang="en-US" dirty="0"/>
              <a:t>$14.7 billion  </a:t>
            </a:r>
          </a:p>
          <a:p>
            <a:pPr>
              <a:lnSpc>
                <a:spcPct val="100000"/>
              </a:lnSpc>
            </a:pPr>
            <a:r>
              <a:rPr lang="en-US" dirty="0"/>
              <a:t>Chest pain</a:t>
            </a:r>
          </a:p>
          <a:p>
            <a:pPr>
              <a:lnSpc>
                <a:spcPct val="100000"/>
              </a:lnSpc>
            </a:pPr>
            <a:endParaRPr lang="en-US" dirty="0"/>
          </a:p>
        </p:txBody>
      </p:sp>
      <p:graphicFrame>
        <p:nvGraphicFramePr>
          <p:cNvPr id="4" name="Diagram 3">
            <a:extLst>
              <a:ext uri="{FF2B5EF4-FFF2-40B4-BE49-F238E27FC236}">
                <a16:creationId xmlns:a16="http://schemas.microsoft.com/office/drawing/2014/main" id="{DDCC8048-0B55-2943-86AE-21229D23A8F4}"/>
              </a:ext>
            </a:extLst>
          </p:cNvPr>
          <p:cNvGraphicFramePr/>
          <p:nvPr>
            <p:extLst>
              <p:ext uri="{D42A27DB-BD31-4B8C-83A1-F6EECF244321}">
                <p14:modId xmlns:p14="http://schemas.microsoft.com/office/powerpoint/2010/main" val="679387142"/>
              </p:ext>
            </p:extLst>
          </p:nvPr>
        </p:nvGraphicFramePr>
        <p:xfrm>
          <a:off x="480441" y="1855826"/>
          <a:ext cx="5612384" cy="3978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A8025B08-69CA-2744-BD15-7402D11CC57A}"/>
              </a:ext>
            </a:extLst>
          </p:cNvPr>
          <p:cNvPicPr>
            <a:picLocks noChangeAspect="1"/>
          </p:cNvPicPr>
          <p:nvPr/>
        </p:nvPicPr>
        <p:blipFill>
          <a:blip r:embed="rId8"/>
          <a:stretch>
            <a:fillRect/>
          </a:stretch>
        </p:blipFill>
        <p:spPr>
          <a:xfrm>
            <a:off x="7252592" y="1799783"/>
            <a:ext cx="3903136" cy="2044500"/>
          </a:xfrm>
          <a:prstGeom prst="rect">
            <a:avLst/>
          </a:prstGeom>
        </p:spPr>
      </p:pic>
    </p:spTree>
    <p:extLst>
      <p:ext uri="{BB962C8B-B14F-4D97-AF65-F5344CB8AC3E}">
        <p14:creationId xmlns:p14="http://schemas.microsoft.com/office/powerpoint/2010/main" val="1995332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767D-BE42-A946-91FE-BBA6D2D0EF6F}"/>
              </a:ext>
            </a:extLst>
          </p:cNvPr>
          <p:cNvSpPr>
            <a:spLocks noGrp="1"/>
          </p:cNvSpPr>
          <p:nvPr>
            <p:ph type="title"/>
          </p:nvPr>
        </p:nvSpPr>
        <p:spPr>
          <a:xfrm>
            <a:off x="287020" y="489384"/>
            <a:ext cx="11568282" cy="655637"/>
          </a:xfrm>
        </p:spPr>
        <p:txBody>
          <a:bodyPr/>
          <a:lstStyle/>
          <a:p>
            <a:pPr algn="ctr"/>
            <a:r>
              <a:rPr lang="en-US" dirty="0"/>
              <a:t>the problem</a:t>
            </a:r>
          </a:p>
        </p:txBody>
      </p:sp>
      <p:graphicFrame>
        <p:nvGraphicFramePr>
          <p:cNvPr id="7" name="Diagram 6">
            <a:extLst>
              <a:ext uri="{FF2B5EF4-FFF2-40B4-BE49-F238E27FC236}">
                <a16:creationId xmlns:a16="http://schemas.microsoft.com/office/drawing/2014/main" id="{65A43BC9-F981-004A-9BC5-01FAB03DFEED}"/>
              </a:ext>
            </a:extLst>
          </p:cNvPr>
          <p:cNvGraphicFramePr/>
          <p:nvPr>
            <p:extLst>
              <p:ext uri="{D42A27DB-BD31-4B8C-83A1-F6EECF244321}">
                <p14:modId xmlns:p14="http://schemas.microsoft.com/office/powerpoint/2010/main" val="3266190868"/>
              </p:ext>
            </p:extLst>
          </p:nvPr>
        </p:nvGraphicFramePr>
        <p:xfrm>
          <a:off x="2032000" y="114502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0851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1B2AB-F0CA-5B45-AC6B-8F8B84B49FB4}"/>
              </a:ext>
            </a:extLst>
          </p:cNvPr>
          <p:cNvSpPr>
            <a:spLocks noGrp="1"/>
          </p:cNvSpPr>
          <p:nvPr>
            <p:ph type="title"/>
          </p:nvPr>
        </p:nvSpPr>
        <p:spPr/>
        <p:txBody>
          <a:bodyPr/>
          <a:lstStyle/>
          <a:p>
            <a:pPr algn="ctr"/>
            <a:r>
              <a:rPr lang="en-US" dirty="0"/>
              <a:t>Its scope and impact</a:t>
            </a:r>
          </a:p>
        </p:txBody>
      </p:sp>
      <p:graphicFrame>
        <p:nvGraphicFramePr>
          <p:cNvPr id="4" name="Content Placeholder 3">
            <a:extLst>
              <a:ext uri="{FF2B5EF4-FFF2-40B4-BE49-F238E27FC236}">
                <a16:creationId xmlns:a16="http://schemas.microsoft.com/office/drawing/2014/main" id="{CFD511FA-5A89-E643-97D4-01A4AF1451A5}"/>
              </a:ext>
            </a:extLst>
          </p:cNvPr>
          <p:cNvGraphicFramePr>
            <a:graphicFrameLocks noGrp="1"/>
          </p:cNvGraphicFramePr>
          <p:nvPr>
            <p:ph idx="1"/>
            <p:extLst>
              <p:ext uri="{D42A27DB-BD31-4B8C-83A1-F6EECF244321}">
                <p14:modId xmlns:p14="http://schemas.microsoft.com/office/powerpoint/2010/main" val="161328085"/>
              </p:ext>
            </p:extLst>
          </p:nvPr>
        </p:nvGraphicFramePr>
        <p:xfrm>
          <a:off x="1079500" y="1790700"/>
          <a:ext cx="10026650" cy="4535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77B8F1C-C106-4E42-B26F-62B800723BCE}"/>
              </a:ext>
            </a:extLst>
          </p:cNvPr>
          <p:cNvSpPr txBox="1"/>
          <p:nvPr/>
        </p:nvSpPr>
        <p:spPr>
          <a:xfrm>
            <a:off x="4826831" y="5403042"/>
            <a:ext cx="4631961" cy="830997"/>
          </a:xfrm>
          <a:prstGeom prst="rect">
            <a:avLst/>
          </a:prstGeom>
          <a:noFill/>
        </p:spPr>
        <p:txBody>
          <a:bodyPr wrap="square" rtlCol="0">
            <a:spAutoFit/>
          </a:bodyPr>
          <a:lstStyle/>
          <a:p>
            <a:r>
              <a:rPr lang="en-US" sz="1600" dirty="0">
                <a:solidFill>
                  <a:schemeClr val="bg1"/>
                </a:solidFill>
              </a:rPr>
              <a:t>Stress could cause health conditions for people and high expenses for the UK government , that has to pay for the treatments.</a:t>
            </a:r>
          </a:p>
        </p:txBody>
      </p:sp>
    </p:spTree>
    <p:extLst>
      <p:ext uri="{BB962C8B-B14F-4D97-AF65-F5344CB8AC3E}">
        <p14:creationId xmlns:p14="http://schemas.microsoft.com/office/powerpoint/2010/main" val="2700420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F0B7E-28BD-3445-9F22-06424A5C1B10}"/>
              </a:ext>
            </a:extLst>
          </p:cNvPr>
          <p:cNvSpPr>
            <a:spLocks noGrp="1"/>
          </p:cNvSpPr>
          <p:nvPr>
            <p:ph type="title"/>
          </p:nvPr>
        </p:nvSpPr>
        <p:spPr>
          <a:xfrm>
            <a:off x="1082675" y="427220"/>
            <a:ext cx="10026650" cy="655637"/>
          </a:xfrm>
        </p:spPr>
        <p:txBody>
          <a:bodyPr>
            <a:normAutofit fontScale="90000"/>
          </a:bodyPr>
          <a:lstStyle/>
          <a:p>
            <a:pPr algn="ctr"/>
            <a:r>
              <a:rPr lang="en-US" dirty="0"/>
              <a:t>Analysis of the organization and problems </a:t>
            </a:r>
          </a:p>
        </p:txBody>
      </p:sp>
      <p:graphicFrame>
        <p:nvGraphicFramePr>
          <p:cNvPr id="15" name="Content Placeholder 14">
            <a:extLst>
              <a:ext uri="{FF2B5EF4-FFF2-40B4-BE49-F238E27FC236}">
                <a16:creationId xmlns:a16="http://schemas.microsoft.com/office/drawing/2014/main" id="{89219ED1-D4C5-424E-B9D7-A1F5EEE7B149}"/>
              </a:ext>
            </a:extLst>
          </p:cNvPr>
          <p:cNvGraphicFramePr>
            <a:graphicFrameLocks noGrp="1"/>
          </p:cNvGraphicFramePr>
          <p:nvPr>
            <p:ph idx="1"/>
            <p:extLst>
              <p:ext uri="{D42A27DB-BD31-4B8C-83A1-F6EECF244321}">
                <p14:modId xmlns:p14="http://schemas.microsoft.com/office/powerpoint/2010/main" val="522740034"/>
              </p:ext>
            </p:extLst>
          </p:nvPr>
        </p:nvGraphicFramePr>
        <p:xfrm>
          <a:off x="344774" y="1394086"/>
          <a:ext cx="11542426" cy="53215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7203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2D20A-272F-434B-96F8-2CA4B4EB6309}"/>
              </a:ext>
            </a:extLst>
          </p:cNvPr>
          <p:cNvSpPr>
            <a:spLocks noGrp="1"/>
          </p:cNvSpPr>
          <p:nvPr>
            <p:ph type="title"/>
          </p:nvPr>
        </p:nvSpPr>
        <p:spPr>
          <a:xfrm>
            <a:off x="7766050" y="540000"/>
            <a:ext cx="3884962" cy="1331637"/>
          </a:xfrm>
        </p:spPr>
        <p:txBody>
          <a:bodyPr vert="horz" lIns="0" tIns="0" rIns="0" bIns="0" rtlCol="0" anchor="b" anchorCtr="0">
            <a:normAutofit/>
          </a:bodyPr>
          <a:lstStyle/>
          <a:p>
            <a:pPr algn="ctr"/>
            <a:r>
              <a:rPr lang="en-US" dirty="0"/>
              <a:t>Political </a:t>
            </a:r>
          </a:p>
        </p:txBody>
      </p:sp>
      <p:pic>
        <p:nvPicPr>
          <p:cNvPr id="6" name="Content Placeholder 5">
            <a:extLst>
              <a:ext uri="{FF2B5EF4-FFF2-40B4-BE49-F238E27FC236}">
                <a16:creationId xmlns:a16="http://schemas.microsoft.com/office/drawing/2014/main" id="{AA6AD18C-A540-4648-AC37-32846345EB7B}"/>
              </a:ext>
            </a:extLst>
          </p:cNvPr>
          <p:cNvPicPr>
            <a:picLocks noGrp="1" noChangeAspect="1"/>
          </p:cNvPicPr>
          <p:nvPr>
            <p:ph sz="half" idx="1"/>
          </p:nvPr>
        </p:nvPicPr>
        <p:blipFill rotWithShape="1">
          <a:blip r:embed="rId3"/>
          <a:srcRect l="7238" r="16852" b="2"/>
          <a:stretch/>
        </p:blipFill>
        <p:spPr>
          <a:xfrm>
            <a:off x="540988" y="540000"/>
            <a:ext cx="6671025" cy="5778000"/>
          </a:xfrm>
          <a:prstGeom prst="rect">
            <a:avLst/>
          </a:prstGeom>
        </p:spPr>
      </p:pic>
      <p:cxnSp>
        <p:nvCxnSpPr>
          <p:cNvPr id="13" name="Straight Connector 1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4B8CE193-DF2B-394D-8ADD-EF4E1F1C6BFA}"/>
              </a:ext>
            </a:extLst>
          </p:cNvPr>
          <p:cNvSpPr>
            <a:spLocks noGrp="1"/>
          </p:cNvSpPr>
          <p:nvPr>
            <p:ph sz="half" idx="2"/>
          </p:nvPr>
        </p:nvSpPr>
        <p:spPr>
          <a:xfrm>
            <a:off x="7766050" y="2759076"/>
            <a:ext cx="3884962" cy="3009899"/>
          </a:xfrm>
        </p:spPr>
        <p:txBody>
          <a:bodyPr vert="horz" lIns="0" tIns="0" rIns="0" bIns="0" rtlCol="0" anchor="t" anchorCtr="0">
            <a:normAutofit/>
          </a:bodyPr>
          <a:lstStyle/>
          <a:p>
            <a:r>
              <a:rPr lang="en-US" dirty="0"/>
              <a:t>Tax rate changes </a:t>
            </a:r>
          </a:p>
          <a:p>
            <a:r>
              <a:rPr lang="en-US" dirty="0"/>
              <a:t>Change of government </a:t>
            </a:r>
          </a:p>
          <a:p>
            <a:r>
              <a:rPr lang="en-US" dirty="0"/>
              <a:t>Unstable government </a:t>
            </a:r>
          </a:p>
          <a:p>
            <a:r>
              <a:rPr lang="en-US" dirty="0" err="1"/>
              <a:t>Labour</a:t>
            </a:r>
            <a:r>
              <a:rPr lang="en-US" dirty="0"/>
              <a:t> law</a:t>
            </a:r>
          </a:p>
        </p:txBody>
      </p:sp>
    </p:spTree>
    <p:extLst>
      <p:ext uri="{BB962C8B-B14F-4D97-AF65-F5344CB8AC3E}">
        <p14:creationId xmlns:p14="http://schemas.microsoft.com/office/powerpoint/2010/main" val="1701294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E4A3C-8996-4241-813C-26CE4646C526}"/>
              </a:ext>
            </a:extLst>
          </p:cNvPr>
          <p:cNvSpPr>
            <a:spLocks noGrp="1"/>
          </p:cNvSpPr>
          <p:nvPr>
            <p:ph type="title"/>
          </p:nvPr>
        </p:nvSpPr>
        <p:spPr>
          <a:xfrm>
            <a:off x="540988" y="540033"/>
            <a:ext cx="3884962" cy="1331604"/>
          </a:xfrm>
        </p:spPr>
        <p:txBody>
          <a:bodyPr vert="horz" lIns="0" tIns="0" rIns="0" bIns="0" rtlCol="0" anchor="b" anchorCtr="0">
            <a:normAutofit/>
          </a:bodyPr>
          <a:lstStyle/>
          <a:p>
            <a:pPr algn="ctr"/>
            <a:r>
              <a:rPr lang="en-US" dirty="0"/>
              <a:t>Economical </a:t>
            </a:r>
          </a:p>
        </p:txBody>
      </p:sp>
      <p:cxnSp>
        <p:nvCxnSpPr>
          <p:cNvPr id="13" name="Straight Connector 1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6B644828-52DD-7243-9A43-63F6870B1025}"/>
              </a:ext>
            </a:extLst>
          </p:cNvPr>
          <p:cNvSpPr>
            <a:spLocks noGrp="1"/>
          </p:cNvSpPr>
          <p:nvPr>
            <p:ph sz="half" idx="2"/>
          </p:nvPr>
        </p:nvSpPr>
        <p:spPr>
          <a:xfrm>
            <a:off x="540988" y="2759076"/>
            <a:ext cx="3884962" cy="3009899"/>
          </a:xfrm>
        </p:spPr>
        <p:txBody>
          <a:bodyPr vert="horz" lIns="0" tIns="0" rIns="0" bIns="0" rtlCol="0" anchor="t" anchorCtr="0">
            <a:normAutofit/>
          </a:bodyPr>
          <a:lstStyle/>
          <a:p>
            <a:r>
              <a:rPr lang="en-US" dirty="0"/>
              <a:t>Inflation rate </a:t>
            </a:r>
          </a:p>
          <a:p>
            <a:r>
              <a:rPr lang="en-US" dirty="0"/>
              <a:t>Interest rate </a:t>
            </a:r>
          </a:p>
          <a:p>
            <a:r>
              <a:rPr lang="en-US" dirty="0"/>
              <a:t>Economic growth </a:t>
            </a:r>
          </a:p>
          <a:p>
            <a:r>
              <a:rPr lang="en-US" dirty="0"/>
              <a:t>Exchange rate </a:t>
            </a:r>
          </a:p>
          <a:p>
            <a:r>
              <a:rPr lang="en-US" dirty="0"/>
              <a:t>Property price </a:t>
            </a:r>
          </a:p>
        </p:txBody>
      </p:sp>
      <p:pic>
        <p:nvPicPr>
          <p:cNvPr id="6" name="Content Placeholder 5">
            <a:extLst>
              <a:ext uri="{FF2B5EF4-FFF2-40B4-BE49-F238E27FC236}">
                <a16:creationId xmlns:a16="http://schemas.microsoft.com/office/drawing/2014/main" id="{A88B363E-12AF-6242-B095-403AD9EABA72}"/>
              </a:ext>
            </a:extLst>
          </p:cNvPr>
          <p:cNvPicPr>
            <a:picLocks noGrp="1" noChangeAspect="1"/>
          </p:cNvPicPr>
          <p:nvPr>
            <p:ph sz="half" idx="1"/>
          </p:nvPr>
        </p:nvPicPr>
        <p:blipFill rotWithShape="1">
          <a:blip r:embed="rId3"/>
          <a:srcRect r="2970" b="-2"/>
          <a:stretch/>
        </p:blipFill>
        <p:spPr>
          <a:xfrm>
            <a:off x="4979987" y="540033"/>
            <a:ext cx="6671025" cy="5775279"/>
          </a:xfrm>
          <a:prstGeom prst="rect">
            <a:avLst/>
          </a:prstGeom>
        </p:spPr>
      </p:pic>
    </p:spTree>
    <p:extLst>
      <p:ext uri="{BB962C8B-B14F-4D97-AF65-F5344CB8AC3E}">
        <p14:creationId xmlns:p14="http://schemas.microsoft.com/office/powerpoint/2010/main" val="3975551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B3C495-BF28-FC48-AFC6-A4A312C7A420}"/>
              </a:ext>
            </a:extLst>
          </p:cNvPr>
          <p:cNvSpPr>
            <a:spLocks noGrp="1"/>
          </p:cNvSpPr>
          <p:nvPr>
            <p:ph type="title"/>
          </p:nvPr>
        </p:nvSpPr>
        <p:spPr>
          <a:xfrm>
            <a:off x="7766050" y="540000"/>
            <a:ext cx="3884962" cy="1331637"/>
          </a:xfrm>
        </p:spPr>
        <p:txBody>
          <a:bodyPr vert="horz" lIns="0" tIns="0" rIns="0" bIns="0" rtlCol="0" anchor="b" anchorCtr="0">
            <a:normAutofit/>
          </a:bodyPr>
          <a:lstStyle/>
          <a:p>
            <a:pPr algn="ctr"/>
            <a:r>
              <a:rPr lang="en-US" dirty="0"/>
              <a:t>sociological</a:t>
            </a:r>
          </a:p>
        </p:txBody>
      </p:sp>
      <p:pic>
        <p:nvPicPr>
          <p:cNvPr id="7" name="Content Placeholder 6">
            <a:extLst>
              <a:ext uri="{FF2B5EF4-FFF2-40B4-BE49-F238E27FC236}">
                <a16:creationId xmlns:a16="http://schemas.microsoft.com/office/drawing/2014/main" id="{931147C4-542C-8E48-BA07-552C6444BC2F}"/>
              </a:ext>
            </a:extLst>
          </p:cNvPr>
          <p:cNvPicPr>
            <a:picLocks noGrp="1" noChangeAspect="1"/>
          </p:cNvPicPr>
          <p:nvPr>
            <p:ph sz="half" idx="1"/>
          </p:nvPr>
        </p:nvPicPr>
        <p:blipFill rotWithShape="1">
          <a:blip r:embed="rId3"/>
          <a:srcRect l="4109" r="18822" b="-2"/>
          <a:stretch/>
        </p:blipFill>
        <p:spPr>
          <a:xfrm>
            <a:off x="540988" y="540000"/>
            <a:ext cx="6671025" cy="5778000"/>
          </a:xfrm>
          <a:prstGeom prst="rect">
            <a:avLst/>
          </a:prstGeom>
        </p:spPr>
      </p:pic>
      <p:cxnSp>
        <p:nvCxnSpPr>
          <p:cNvPr id="14" name="Straight Connector 1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FFA555B7-7F41-3348-B176-AFA4A86E5FCC}"/>
              </a:ext>
            </a:extLst>
          </p:cNvPr>
          <p:cNvSpPr>
            <a:spLocks noGrp="1"/>
          </p:cNvSpPr>
          <p:nvPr>
            <p:ph sz="half" idx="2"/>
          </p:nvPr>
        </p:nvSpPr>
        <p:spPr>
          <a:xfrm>
            <a:off x="7766050" y="2759076"/>
            <a:ext cx="3884962" cy="3009899"/>
          </a:xfrm>
        </p:spPr>
        <p:txBody>
          <a:bodyPr vert="horz" lIns="0" tIns="0" rIns="0" bIns="0" rtlCol="0" anchor="t" anchorCtr="0">
            <a:normAutofit/>
          </a:bodyPr>
          <a:lstStyle/>
          <a:p>
            <a:r>
              <a:rPr lang="en-US" dirty="0"/>
              <a:t>Population growth rate </a:t>
            </a:r>
          </a:p>
          <a:p>
            <a:r>
              <a:rPr lang="en-US" dirty="0"/>
              <a:t>Cultural aspects </a:t>
            </a:r>
          </a:p>
          <a:p>
            <a:r>
              <a:rPr lang="en-US" dirty="0"/>
              <a:t>Age distribution </a:t>
            </a:r>
          </a:p>
          <a:p>
            <a:pPr marL="0" indent="0">
              <a:buNone/>
            </a:pPr>
            <a:endParaRPr lang="en-US" dirty="0"/>
          </a:p>
        </p:txBody>
      </p:sp>
    </p:spTree>
    <p:extLst>
      <p:ext uri="{BB962C8B-B14F-4D97-AF65-F5344CB8AC3E}">
        <p14:creationId xmlns:p14="http://schemas.microsoft.com/office/powerpoint/2010/main" val="3242227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534980-C05D-7E48-8D9C-4B620BE2EB96}"/>
              </a:ext>
            </a:extLst>
          </p:cNvPr>
          <p:cNvSpPr>
            <a:spLocks noGrp="1"/>
          </p:cNvSpPr>
          <p:nvPr>
            <p:ph type="title"/>
          </p:nvPr>
        </p:nvSpPr>
        <p:spPr>
          <a:xfrm>
            <a:off x="6663910" y="540033"/>
            <a:ext cx="4426782" cy="1331604"/>
          </a:xfrm>
        </p:spPr>
        <p:txBody>
          <a:bodyPr vert="horz" lIns="0" tIns="0" rIns="0" bIns="0" rtlCol="0" anchor="b" anchorCtr="0">
            <a:normAutofit/>
          </a:bodyPr>
          <a:lstStyle/>
          <a:p>
            <a:pPr algn="ctr"/>
            <a:r>
              <a:rPr lang="en-US"/>
              <a:t>Technological </a:t>
            </a:r>
            <a:endParaRPr lang="en-US" dirty="0"/>
          </a:p>
        </p:txBody>
      </p:sp>
      <p:pic>
        <p:nvPicPr>
          <p:cNvPr id="6" name="Content Placeholder 5">
            <a:extLst>
              <a:ext uri="{FF2B5EF4-FFF2-40B4-BE49-F238E27FC236}">
                <a16:creationId xmlns:a16="http://schemas.microsoft.com/office/drawing/2014/main" id="{50AFAFAB-E9EA-144C-8EA7-704E8FE246F4}"/>
              </a:ext>
            </a:extLst>
          </p:cNvPr>
          <p:cNvPicPr>
            <a:picLocks noGrp="1" noChangeAspect="1"/>
          </p:cNvPicPr>
          <p:nvPr>
            <p:ph sz="half" idx="1"/>
          </p:nvPr>
        </p:nvPicPr>
        <p:blipFill rotWithShape="1">
          <a:blip r:embed="rId3"/>
          <a:srcRect l="10377" r="31877" b="-1"/>
          <a:stretch/>
        </p:blipFill>
        <p:spPr>
          <a:xfrm>
            <a:off x="540989" y="540033"/>
            <a:ext cx="4996212" cy="5775279"/>
          </a:xfrm>
          <a:prstGeom prst="rect">
            <a:avLst/>
          </a:prstGeom>
        </p:spPr>
      </p:pic>
      <p:cxnSp>
        <p:nvCxnSpPr>
          <p:cNvPr id="16" name="Straight Connector 1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1A8A4E63-D56D-B042-88A6-1E284D2FC256}"/>
              </a:ext>
            </a:extLst>
          </p:cNvPr>
          <p:cNvSpPr>
            <a:spLocks noGrp="1"/>
          </p:cNvSpPr>
          <p:nvPr>
            <p:ph sz="half" idx="2"/>
          </p:nvPr>
        </p:nvSpPr>
        <p:spPr>
          <a:xfrm>
            <a:off x="6645276" y="2759076"/>
            <a:ext cx="4460874" cy="3009899"/>
          </a:xfrm>
        </p:spPr>
        <p:txBody>
          <a:bodyPr vert="horz" lIns="0" tIns="0" rIns="0" bIns="0" rtlCol="0" anchor="t" anchorCtr="0">
            <a:normAutofit/>
          </a:bodyPr>
          <a:lstStyle/>
          <a:p>
            <a:r>
              <a:rPr lang="en-US" dirty="0"/>
              <a:t>Mobile internet </a:t>
            </a:r>
          </a:p>
          <a:p>
            <a:r>
              <a:rPr lang="en-US" dirty="0"/>
              <a:t>Smart phones </a:t>
            </a:r>
          </a:p>
          <a:p>
            <a:r>
              <a:rPr lang="en-US" dirty="0"/>
              <a:t>Location based searching </a:t>
            </a:r>
          </a:p>
          <a:p>
            <a:r>
              <a:rPr lang="en-US" dirty="0"/>
              <a:t>Artificial intelligence </a:t>
            </a:r>
          </a:p>
        </p:txBody>
      </p:sp>
    </p:spTree>
    <p:extLst>
      <p:ext uri="{BB962C8B-B14F-4D97-AF65-F5344CB8AC3E}">
        <p14:creationId xmlns:p14="http://schemas.microsoft.com/office/powerpoint/2010/main" val="4224394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1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AA9FC-A9D6-AC47-8081-D51249169B9D}"/>
              </a:ext>
            </a:extLst>
          </p:cNvPr>
          <p:cNvSpPr>
            <a:spLocks noGrp="1"/>
          </p:cNvSpPr>
          <p:nvPr>
            <p:ph type="title"/>
          </p:nvPr>
        </p:nvSpPr>
        <p:spPr>
          <a:xfrm>
            <a:off x="540988" y="540033"/>
            <a:ext cx="3884962" cy="1331604"/>
          </a:xfrm>
        </p:spPr>
        <p:txBody>
          <a:bodyPr vert="horz" lIns="0" tIns="0" rIns="0" bIns="0" rtlCol="0" anchor="b" anchorCtr="0">
            <a:normAutofit/>
          </a:bodyPr>
          <a:lstStyle/>
          <a:p>
            <a:pPr algn="ctr"/>
            <a:r>
              <a:rPr lang="en-US" dirty="0"/>
              <a:t>legal</a:t>
            </a:r>
          </a:p>
        </p:txBody>
      </p:sp>
      <p:cxnSp>
        <p:nvCxnSpPr>
          <p:cNvPr id="30" name="Straight Connector 2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4B0CD7EC-1FA2-464E-9441-2A3C206CD2E9}"/>
              </a:ext>
            </a:extLst>
          </p:cNvPr>
          <p:cNvSpPr>
            <a:spLocks noGrp="1"/>
          </p:cNvSpPr>
          <p:nvPr>
            <p:ph sz="half" idx="2"/>
          </p:nvPr>
        </p:nvSpPr>
        <p:spPr>
          <a:xfrm>
            <a:off x="540988" y="2759076"/>
            <a:ext cx="3884962" cy="3009899"/>
          </a:xfrm>
        </p:spPr>
        <p:txBody>
          <a:bodyPr vert="horz" lIns="0" tIns="0" rIns="0" bIns="0" rtlCol="0" anchor="t" anchorCtr="0">
            <a:normAutofit/>
          </a:bodyPr>
          <a:lstStyle/>
          <a:p>
            <a:r>
              <a:rPr lang="en-US" dirty="0"/>
              <a:t>Health and safety </a:t>
            </a:r>
          </a:p>
          <a:p>
            <a:r>
              <a:rPr lang="en-US" dirty="0"/>
              <a:t>Consumer law </a:t>
            </a:r>
          </a:p>
          <a:p>
            <a:r>
              <a:rPr lang="en-US" dirty="0"/>
              <a:t>Privacy discrimination law</a:t>
            </a:r>
          </a:p>
          <a:p>
            <a:r>
              <a:rPr lang="en-US" dirty="0"/>
              <a:t>Data protection </a:t>
            </a:r>
          </a:p>
        </p:txBody>
      </p:sp>
      <p:pic>
        <p:nvPicPr>
          <p:cNvPr id="7" name="Content Placeholder 6">
            <a:extLst>
              <a:ext uri="{FF2B5EF4-FFF2-40B4-BE49-F238E27FC236}">
                <a16:creationId xmlns:a16="http://schemas.microsoft.com/office/drawing/2014/main" id="{1CE49E65-D1A5-D846-BE93-3E9CECB38F8A}"/>
              </a:ext>
            </a:extLst>
          </p:cNvPr>
          <p:cNvPicPr>
            <a:picLocks noGrp="1" noChangeAspect="1"/>
          </p:cNvPicPr>
          <p:nvPr>
            <p:ph sz="half" idx="1"/>
          </p:nvPr>
        </p:nvPicPr>
        <p:blipFill rotWithShape="1">
          <a:blip r:embed="rId3"/>
          <a:srcRect l="29537" r="4622" b="-1"/>
          <a:stretch/>
        </p:blipFill>
        <p:spPr>
          <a:xfrm>
            <a:off x="4979987" y="540033"/>
            <a:ext cx="6671025" cy="5775279"/>
          </a:xfrm>
          <a:prstGeom prst="rect">
            <a:avLst/>
          </a:prstGeom>
        </p:spPr>
      </p:pic>
    </p:spTree>
    <p:extLst>
      <p:ext uri="{BB962C8B-B14F-4D97-AF65-F5344CB8AC3E}">
        <p14:creationId xmlns:p14="http://schemas.microsoft.com/office/powerpoint/2010/main" val="2016994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0B28D-F21B-4E4B-B598-6B7D56EA303A}"/>
              </a:ext>
            </a:extLst>
          </p:cNvPr>
          <p:cNvSpPr>
            <a:spLocks noGrp="1"/>
          </p:cNvSpPr>
          <p:nvPr>
            <p:ph type="title"/>
          </p:nvPr>
        </p:nvSpPr>
        <p:spPr>
          <a:xfrm>
            <a:off x="540988" y="540033"/>
            <a:ext cx="3884962" cy="1331604"/>
          </a:xfrm>
        </p:spPr>
        <p:txBody>
          <a:bodyPr vert="horz" lIns="0" tIns="0" rIns="0" bIns="0" rtlCol="0" anchor="b" anchorCtr="0">
            <a:normAutofit/>
          </a:bodyPr>
          <a:lstStyle/>
          <a:p>
            <a:pPr algn="ctr"/>
            <a:r>
              <a:rPr lang="en-US" dirty="0"/>
              <a:t>Environmental </a:t>
            </a:r>
          </a:p>
        </p:txBody>
      </p:sp>
      <p:cxnSp>
        <p:nvCxnSpPr>
          <p:cNvPr id="13" name="Straight Connector 1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27FA6A1-6927-EB4C-A119-FA146B400723}"/>
              </a:ext>
            </a:extLst>
          </p:cNvPr>
          <p:cNvSpPr>
            <a:spLocks noGrp="1"/>
          </p:cNvSpPr>
          <p:nvPr>
            <p:ph sz="half" idx="2"/>
          </p:nvPr>
        </p:nvSpPr>
        <p:spPr>
          <a:xfrm>
            <a:off x="540988" y="2759076"/>
            <a:ext cx="3884962" cy="3009899"/>
          </a:xfrm>
        </p:spPr>
        <p:txBody>
          <a:bodyPr vert="horz" lIns="0" tIns="0" rIns="0" bIns="0" rtlCol="0" anchor="t" anchorCtr="0">
            <a:normAutofit/>
          </a:bodyPr>
          <a:lstStyle/>
          <a:p>
            <a:r>
              <a:rPr lang="en-US" dirty="0"/>
              <a:t>Weather and natural disaster </a:t>
            </a:r>
          </a:p>
          <a:p>
            <a:r>
              <a:rPr lang="en-US" dirty="0"/>
              <a:t>Geographical position </a:t>
            </a:r>
          </a:p>
          <a:p>
            <a:r>
              <a:rPr lang="en-US" dirty="0"/>
              <a:t>Climate change </a:t>
            </a:r>
          </a:p>
          <a:p>
            <a:r>
              <a:rPr lang="en-US" dirty="0"/>
              <a:t>Sustainability </a:t>
            </a:r>
          </a:p>
        </p:txBody>
      </p:sp>
      <p:pic>
        <p:nvPicPr>
          <p:cNvPr id="6" name="Content Placeholder 5">
            <a:extLst>
              <a:ext uri="{FF2B5EF4-FFF2-40B4-BE49-F238E27FC236}">
                <a16:creationId xmlns:a16="http://schemas.microsoft.com/office/drawing/2014/main" id="{D414E2D5-B246-8140-B5CF-A50EF60C1F32}"/>
              </a:ext>
            </a:extLst>
          </p:cNvPr>
          <p:cNvPicPr>
            <a:picLocks noGrp="1" noChangeAspect="1"/>
          </p:cNvPicPr>
          <p:nvPr>
            <p:ph sz="half" idx="1"/>
          </p:nvPr>
        </p:nvPicPr>
        <p:blipFill rotWithShape="1">
          <a:blip r:embed="rId3"/>
          <a:srcRect l="20341" r="2555" b="-1"/>
          <a:stretch/>
        </p:blipFill>
        <p:spPr>
          <a:xfrm>
            <a:off x="4979987" y="540033"/>
            <a:ext cx="6671025" cy="5775279"/>
          </a:xfrm>
          <a:prstGeom prst="rect">
            <a:avLst/>
          </a:prstGeom>
        </p:spPr>
      </p:pic>
    </p:spTree>
    <p:extLst>
      <p:ext uri="{BB962C8B-B14F-4D97-AF65-F5344CB8AC3E}">
        <p14:creationId xmlns:p14="http://schemas.microsoft.com/office/powerpoint/2010/main" val="1413529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FD473-0EA0-C145-9DE8-3BE8CF0F6BE1}"/>
              </a:ext>
            </a:extLst>
          </p:cNvPr>
          <p:cNvSpPr>
            <a:spLocks noGrp="1"/>
          </p:cNvSpPr>
          <p:nvPr>
            <p:ph type="title"/>
          </p:nvPr>
        </p:nvSpPr>
        <p:spPr>
          <a:xfrm>
            <a:off x="1082675" y="226958"/>
            <a:ext cx="10026650" cy="655637"/>
          </a:xfrm>
        </p:spPr>
        <p:txBody>
          <a:bodyPr/>
          <a:lstStyle/>
          <a:p>
            <a:pPr algn="ctr"/>
            <a:r>
              <a:rPr lang="en-US" dirty="0"/>
              <a:t>Fishbone diagram</a:t>
            </a:r>
          </a:p>
        </p:txBody>
      </p:sp>
      <p:sp>
        <p:nvSpPr>
          <p:cNvPr id="5" name="Rectangle 4">
            <a:extLst>
              <a:ext uri="{FF2B5EF4-FFF2-40B4-BE49-F238E27FC236}">
                <a16:creationId xmlns:a16="http://schemas.microsoft.com/office/drawing/2014/main" id="{F7463CD7-F735-5E4E-8A73-82E05E496867}"/>
              </a:ext>
            </a:extLst>
          </p:cNvPr>
          <p:cNvSpPr/>
          <p:nvPr/>
        </p:nvSpPr>
        <p:spPr>
          <a:xfrm>
            <a:off x="9950824" y="3249390"/>
            <a:ext cx="1768512" cy="9789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Stress</a:t>
            </a:r>
          </a:p>
        </p:txBody>
      </p:sp>
      <p:cxnSp>
        <p:nvCxnSpPr>
          <p:cNvPr id="7" name="Straight Arrow Connector 6">
            <a:extLst>
              <a:ext uri="{FF2B5EF4-FFF2-40B4-BE49-F238E27FC236}">
                <a16:creationId xmlns:a16="http://schemas.microsoft.com/office/drawing/2014/main" id="{59DF5229-C7AE-BB40-8EF0-9B86B9BF9F4D}"/>
              </a:ext>
            </a:extLst>
          </p:cNvPr>
          <p:cNvCxnSpPr>
            <a:cxnSpLocks/>
          </p:cNvCxnSpPr>
          <p:nvPr/>
        </p:nvCxnSpPr>
        <p:spPr>
          <a:xfrm flipV="1">
            <a:off x="623944" y="3738863"/>
            <a:ext cx="9197788" cy="32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2AD3D67-59B6-7849-9453-22752FA2FF92}"/>
              </a:ext>
            </a:extLst>
          </p:cNvPr>
          <p:cNvCxnSpPr>
            <a:cxnSpLocks/>
          </p:cNvCxnSpPr>
          <p:nvPr/>
        </p:nvCxnSpPr>
        <p:spPr>
          <a:xfrm>
            <a:off x="8588985" y="2360443"/>
            <a:ext cx="975360" cy="13359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03A2E6C1-D6E2-F94F-9E53-9992135DCDE7}"/>
              </a:ext>
            </a:extLst>
          </p:cNvPr>
          <p:cNvCxnSpPr>
            <a:cxnSpLocks/>
          </p:cNvCxnSpPr>
          <p:nvPr/>
        </p:nvCxnSpPr>
        <p:spPr>
          <a:xfrm>
            <a:off x="5481987" y="2360443"/>
            <a:ext cx="1141387" cy="12911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8DAAABF-8238-BB4F-A81B-953718BBBE95}"/>
              </a:ext>
            </a:extLst>
          </p:cNvPr>
          <p:cNvCxnSpPr>
            <a:cxnSpLocks/>
          </p:cNvCxnSpPr>
          <p:nvPr/>
        </p:nvCxnSpPr>
        <p:spPr>
          <a:xfrm>
            <a:off x="2341379" y="2398176"/>
            <a:ext cx="1055040" cy="12809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99B6ECD2-B935-8B4B-A7BA-D8F7797F9FD9}"/>
              </a:ext>
            </a:extLst>
          </p:cNvPr>
          <p:cNvCxnSpPr>
            <a:cxnSpLocks/>
          </p:cNvCxnSpPr>
          <p:nvPr/>
        </p:nvCxnSpPr>
        <p:spPr>
          <a:xfrm flipV="1">
            <a:off x="6925734" y="3771137"/>
            <a:ext cx="965200" cy="12530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E7243C71-1D31-294C-A5A9-AD5B1F739ECB}"/>
              </a:ext>
            </a:extLst>
          </p:cNvPr>
          <p:cNvCxnSpPr>
            <a:cxnSpLocks/>
          </p:cNvCxnSpPr>
          <p:nvPr/>
        </p:nvCxnSpPr>
        <p:spPr>
          <a:xfrm flipV="1">
            <a:off x="3900644" y="3880498"/>
            <a:ext cx="965200" cy="12530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D8F15822-4908-944B-B3D9-CA99D27AFE4B}"/>
              </a:ext>
            </a:extLst>
          </p:cNvPr>
          <p:cNvSpPr/>
          <p:nvPr/>
        </p:nvSpPr>
        <p:spPr>
          <a:xfrm>
            <a:off x="7072954" y="1598472"/>
            <a:ext cx="1786224" cy="5101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Work </a:t>
            </a:r>
          </a:p>
        </p:txBody>
      </p:sp>
      <p:sp>
        <p:nvSpPr>
          <p:cNvPr id="26" name="Rectangle 25">
            <a:extLst>
              <a:ext uri="{FF2B5EF4-FFF2-40B4-BE49-F238E27FC236}">
                <a16:creationId xmlns:a16="http://schemas.microsoft.com/office/drawing/2014/main" id="{F30D58D6-370E-AB48-A7B3-9CF86C95E61A}"/>
              </a:ext>
            </a:extLst>
          </p:cNvPr>
          <p:cNvSpPr/>
          <p:nvPr/>
        </p:nvSpPr>
        <p:spPr>
          <a:xfrm>
            <a:off x="3989494" y="1598473"/>
            <a:ext cx="1786224" cy="5101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Money  </a:t>
            </a:r>
          </a:p>
        </p:txBody>
      </p:sp>
      <p:sp>
        <p:nvSpPr>
          <p:cNvPr id="27" name="Rectangle 26">
            <a:extLst>
              <a:ext uri="{FF2B5EF4-FFF2-40B4-BE49-F238E27FC236}">
                <a16:creationId xmlns:a16="http://schemas.microsoft.com/office/drawing/2014/main" id="{ADBB8304-A867-BC49-A5CA-4119CFC8E85E}"/>
              </a:ext>
            </a:extLst>
          </p:cNvPr>
          <p:cNvSpPr/>
          <p:nvPr/>
        </p:nvSpPr>
        <p:spPr>
          <a:xfrm>
            <a:off x="1082675" y="1617351"/>
            <a:ext cx="1786224" cy="5101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Family </a:t>
            </a:r>
          </a:p>
        </p:txBody>
      </p:sp>
      <p:sp>
        <p:nvSpPr>
          <p:cNvPr id="28" name="Rectangle 27">
            <a:extLst>
              <a:ext uri="{FF2B5EF4-FFF2-40B4-BE49-F238E27FC236}">
                <a16:creationId xmlns:a16="http://schemas.microsoft.com/office/drawing/2014/main" id="{7322A0B7-9040-C941-9589-D76C02167B40}"/>
              </a:ext>
            </a:extLst>
          </p:cNvPr>
          <p:cNvSpPr/>
          <p:nvPr/>
        </p:nvSpPr>
        <p:spPr>
          <a:xfrm>
            <a:off x="6032622" y="5095118"/>
            <a:ext cx="1786224" cy="5101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Relationship </a:t>
            </a:r>
          </a:p>
        </p:txBody>
      </p:sp>
      <p:sp>
        <p:nvSpPr>
          <p:cNvPr id="29" name="Rectangle 28">
            <a:extLst>
              <a:ext uri="{FF2B5EF4-FFF2-40B4-BE49-F238E27FC236}">
                <a16:creationId xmlns:a16="http://schemas.microsoft.com/office/drawing/2014/main" id="{362597F7-65C8-2A42-84E8-15A3804A51AB}"/>
              </a:ext>
            </a:extLst>
          </p:cNvPr>
          <p:cNvSpPr/>
          <p:nvPr/>
        </p:nvSpPr>
        <p:spPr>
          <a:xfrm>
            <a:off x="2503307" y="5240649"/>
            <a:ext cx="1786224" cy="5101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Health </a:t>
            </a:r>
          </a:p>
        </p:txBody>
      </p:sp>
      <p:sp>
        <p:nvSpPr>
          <p:cNvPr id="31" name="TextBox 30">
            <a:extLst>
              <a:ext uri="{FF2B5EF4-FFF2-40B4-BE49-F238E27FC236}">
                <a16:creationId xmlns:a16="http://schemas.microsoft.com/office/drawing/2014/main" id="{3E0D8752-4B19-4A43-B912-237F9274A3BC}"/>
              </a:ext>
            </a:extLst>
          </p:cNvPr>
          <p:cNvSpPr txBox="1"/>
          <p:nvPr/>
        </p:nvSpPr>
        <p:spPr>
          <a:xfrm>
            <a:off x="6623374" y="2405872"/>
            <a:ext cx="1129553" cy="1200329"/>
          </a:xfrm>
          <a:prstGeom prst="rect">
            <a:avLst/>
          </a:prstGeom>
          <a:noFill/>
        </p:spPr>
        <p:txBody>
          <a:bodyPr wrap="square" rtlCol="0">
            <a:spAutoFit/>
          </a:bodyPr>
          <a:lstStyle/>
          <a:p>
            <a:pPr marL="171450" indent="-171450">
              <a:buFont typeface="Arial" panose="020B0604020202020204" pitchFamily="34" charset="0"/>
              <a:buChar char="•"/>
            </a:pPr>
            <a:r>
              <a:rPr lang="en-US" sz="1200" dirty="0"/>
              <a:t>Working too much/less.</a:t>
            </a:r>
          </a:p>
          <a:p>
            <a:pPr marL="171450" indent="-171450">
              <a:buFont typeface="Arial" panose="020B0604020202020204" pitchFamily="34" charset="0"/>
              <a:buChar char="•"/>
            </a:pPr>
            <a:r>
              <a:rPr lang="en-US" sz="1200" dirty="0"/>
              <a:t>Disagreement with manager </a:t>
            </a:r>
          </a:p>
        </p:txBody>
      </p:sp>
      <p:sp>
        <p:nvSpPr>
          <p:cNvPr id="35" name="TextBox 34">
            <a:extLst>
              <a:ext uri="{FF2B5EF4-FFF2-40B4-BE49-F238E27FC236}">
                <a16:creationId xmlns:a16="http://schemas.microsoft.com/office/drawing/2014/main" id="{218AD9E5-98D9-954B-AF87-7635D4F19809}"/>
              </a:ext>
            </a:extLst>
          </p:cNvPr>
          <p:cNvSpPr txBox="1"/>
          <p:nvPr/>
        </p:nvSpPr>
        <p:spPr>
          <a:xfrm>
            <a:off x="3245664" y="2493936"/>
            <a:ext cx="1786224" cy="646331"/>
          </a:xfrm>
          <a:prstGeom prst="rect">
            <a:avLst/>
          </a:prstGeom>
          <a:noFill/>
        </p:spPr>
        <p:txBody>
          <a:bodyPr wrap="square" rtlCol="0">
            <a:spAutoFit/>
          </a:bodyPr>
          <a:lstStyle/>
          <a:p>
            <a:pPr marL="285750" indent="-285750">
              <a:buFont typeface="Arial" panose="020B0604020202020204" pitchFamily="34" charset="0"/>
              <a:buChar char="•"/>
            </a:pPr>
            <a:r>
              <a:rPr lang="en-US" sz="1200" dirty="0"/>
              <a:t>Not enough money </a:t>
            </a:r>
          </a:p>
          <a:p>
            <a:pPr marL="285750" indent="-285750">
              <a:buFont typeface="Arial" panose="020B0604020202020204" pitchFamily="34" charset="0"/>
              <a:buChar char="•"/>
            </a:pPr>
            <a:r>
              <a:rPr lang="en-US" sz="1200" dirty="0"/>
              <a:t>High Expenses</a:t>
            </a:r>
          </a:p>
        </p:txBody>
      </p:sp>
      <p:sp>
        <p:nvSpPr>
          <p:cNvPr id="36" name="TextBox 35">
            <a:extLst>
              <a:ext uri="{FF2B5EF4-FFF2-40B4-BE49-F238E27FC236}">
                <a16:creationId xmlns:a16="http://schemas.microsoft.com/office/drawing/2014/main" id="{68391B40-BA57-BC44-9A25-2DE71E01C0DC}"/>
              </a:ext>
            </a:extLst>
          </p:cNvPr>
          <p:cNvSpPr txBox="1"/>
          <p:nvPr/>
        </p:nvSpPr>
        <p:spPr>
          <a:xfrm>
            <a:off x="715927" y="2703638"/>
            <a:ext cx="1507784" cy="830997"/>
          </a:xfrm>
          <a:prstGeom prst="rect">
            <a:avLst/>
          </a:prstGeom>
          <a:noFill/>
        </p:spPr>
        <p:txBody>
          <a:bodyPr wrap="square" rtlCol="0">
            <a:spAutoFit/>
          </a:bodyPr>
          <a:lstStyle/>
          <a:p>
            <a:pPr marL="285750" indent="-285750">
              <a:buFont typeface="Arial" panose="020B0604020202020204" pitchFamily="34" charset="0"/>
              <a:buChar char="•"/>
            </a:pPr>
            <a:r>
              <a:rPr lang="en-US" sz="1200" dirty="0"/>
              <a:t>Family fight </a:t>
            </a:r>
          </a:p>
          <a:p>
            <a:pPr marL="285750" indent="-285750">
              <a:buFont typeface="Arial" panose="020B0604020202020204" pitchFamily="34" charset="0"/>
              <a:buChar char="•"/>
            </a:pPr>
            <a:r>
              <a:rPr lang="en-US" sz="1200" dirty="0"/>
              <a:t>High expectations from parents</a:t>
            </a:r>
          </a:p>
        </p:txBody>
      </p:sp>
      <p:cxnSp>
        <p:nvCxnSpPr>
          <p:cNvPr id="40" name="Straight Arrow Connector 39">
            <a:extLst>
              <a:ext uri="{FF2B5EF4-FFF2-40B4-BE49-F238E27FC236}">
                <a16:creationId xmlns:a16="http://schemas.microsoft.com/office/drawing/2014/main" id="{1F3F8DCE-ABDA-5B49-87FF-8B5474F1B108}"/>
              </a:ext>
            </a:extLst>
          </p:cNvPr>
          <p:cNvCxnSpPr>
            <a:cxnSpLocks/>
          </p:cNvCxnSpPr>
          <p:nvPr/>
        </p:nvCxnSpPr>
        <p:spPr>
          <a:xfrm>
            <a:off x="1975787" y="2817101"/>
            <a:ext cx="52752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514E8172-BCC1-7743-A193-870100CAD420}"/>
              </a:ext>
            </a:extLst>
          </p:cNvPr>
          <p:cNvCxnSpPr/>
          <p:nvPr/>
        </p:nvCxnSpPr>
        <p:spPr>
          <a:xfrm>
            <a:off x="2140772" y="3249390"/>
            <a:ext cx="6239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21646943-6714-694F-A2BF-1ECE0DBB50CA}"/>
              </a:ext>
            </a:extLst>
          </p:cNvPr>
          <p:cNvCxnSpPr/>
          <p:nvPr/>
        </p:nvCxnSpPr>
        <p:spPr>
          <a:xfrm>
            <a:off x="4701092" y="2703638"/>
            <a:ext cx="7808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8457C82-F7C3-E243-B777-71991494D539}"/>
              </a:ext>
            </a:extLst>
          </p:cNvPr>
          <p:cNvCxnSpPr/>
          <p:nvPr/>
        </p:nvCxnSpPr>
        <p:spPr>
          <a:xfrm>
            <a:off x="4787153" y="3038627"/>
            <a:ext cx="9885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4A3E8E38-8351-EB48-A92D-CF42B5439068}"/>
              </a:ext>
            </a:extLst>
          </p:cNvPr>
          <p:cNvCxnSpPr/>
          <p:nvPr/>
        </p:nvCxnSpPr>
        <p:spPr>
          <a:xfrm>
            <a:off x="7605656" y="2592593"/>
            <a:ext cx="8821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21AB7B67-EB5E-374E-92C4-BCF084796C7C}"/>
              </a:ext>
            </a:extLst>
          </p:cNvPr>
          <p:cNvCxnSpPr/>
          <p:nvPr/>
        </p:nvCxnSpPr>
        <p:spPr>
          <a:xfrm>
            <a:off x="7752927" y="3249390"/>
            <a:ext cx="110625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0EEAB74B-9684-BB4F-A282-AC04D2CF74C3}"/>
              </a:ext>
            </a:extLst>
          </p:cNvPr>
          <p:cNvSpPr txBox="1"/>
          <p:nvPr/>
        </p:nvSpPr>
        <p:spPr>
          <a:xfrm>
            <a:off x="1840754" y="3968127"/>
            <a:ext cx="1420009" cy="1015663"/>
          </a:xfrm>
          <a:prstGeom prst="rect">
            <a:avLst/>
          </a:prstGeom>
          <a:noFill/>
        </p:spPr>
        <p:txBody>
          <a:bodyPr wrap="square" rtlCol="0">
            <a:spAutoFit/>
          </a:bodyPr>
          <a:lstStyle/>
          <a:p>
            <a:pPr marL="285750" indent="-285750">
              <a:buFont typeface="Arial" panose="020B0604020202020204" pitchFamily="34" charset="0"/>
              <a:buChar char="•"/>
            </a:pPr>
            <a:r>
              <a:rPr lang="en-US" sz="1200" dirty="0"/>
              <a:t>Health issues</a:t>
            </a:r>
          </a:p>
          <a:p>
            <a:pPr marL="285750" indent="-285750">
              <a:buFont typeface="Arial" panose="020B0604020202020204" pitchFamily="34" charset="0"/>
              <a:buChar char="•"/>
            </a:pPr>
            <a:r>
              <a:rPr lang="en-US" sz="1200" dirty="0"/>
              <a:t>Physical problems </a:t>
            </a:r>
          </a:p>
          <a:p>
            <a:pPr marL="285750" indent="-285750">
              <a:buFont typeface="Arial" panose="020B0604020202020204" pitchFamily="34" charset="0"/>
              <a:buChar char="•"/>
            </a:pPr>
            <a:r>
              <a:rPr lang="en-US" sz="1200" dirty="0"/>
              <a:t>Accident </a:t>
            </a:r>
          </a:p>
          <a:p>
            <a:pPr marL="285750" indent="-285750">
              <a:buFont typeface="Arial" panose="020B0604020202020204" pitchFamily="34" charset="0"/>
              <a:buChar char="•"/>
            </a:pPr>
            <a:r>
              <a:rPr lang="en-US" sz="1200" dirty="0"/>
              <a:t>Flu </a:t>
            </a:r>
          </a:p>
        </p:txBody>
      </p:sp>
      <p:cxnSp>
        <p:nvCxnSpPr>
          <p:cNvPr id="54" name="Straight Arrow Connector 53">
            <a:extLst>
              <a:ext uri="{FF2B5EF4-FFF2-40B4-BE49-F238E27FC236}">
                <a16:creationId xmlns:a16="http://schemas.microsoft.com/office/drawing/2014/main" id="{0C6A3902-E577-A645-847A-9AF6A5301157}"/>
              </a:ext>
            </a:extLst>
          </p:cNvPr>
          <p:cNvCxnSpPr/>
          <p:nvPr/>
        </p:nvCxnSpPr>
        <p:spPr>
          <a:xfrm>
            <a:off x="3260763" y="4120179"/>
            <a:ext cx="10287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D9702951-89E4-BD43-8FFD-5E06258D0567}"/>
              </a:ext>
            </a:extLst>
          </p:cNvPr>
          <p:cNvCxnSpPr/>
          <p:nvPr/>
        </p:nvCxnSpPr>
        <p:spPr>
          <a:xfrm>
            <a:off x="2958205" y="4363770"/>
            <a:ext cx="11805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1ABD5927-1FA5-644B-A901-AE8FCEC44121}"/>
              </a:ext>
            </a:extLst>
          </p:cNvPr>
          <p:cNvCxnSpPr/>
          <p:nvPr/>
        </p:nvCxnSpPr>
        <p:spPr>
          <a:xfrm>
            <a:off x="2990626" y="4647304"/>
            <a:ext cx="9988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F25A886F-6DC0-2944-85DD-866EDECB7165}"/>
              </a:ext>
            </a:extLst>
          </p:cNvPr>
          <p:cNvCxnSpPr/>
          <p:nvPr/>
        </p:nvCxnSpPr>
        <p:spPr>
          <a:xfrm>
            <a:off x="2764715" y="4862456"/>
            <a:ext cx="101043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FCA6124A-7528-C944-BFFF-F88F37D0F750}"/>
              </a:ext>
            </a:extLst>
          </p:cNvPr>
          <p:cNvSpPr txBox="1"/>
          <p:nvPr/>
        </p:nvSpPr>
        <p:spPr>
          <a:xfrm>
            <a:off x="4824862" y="4045366"/>
            <a:ext cx="1979560" cy="646331"/>
          </a:xfrm>
          <a:prstGeom prst="rect">
            <a:avLst/>
          </a:prstGeom>
          <a:noFill/>
        </p:spPr>
        <p:txBody>
          <a:bodyPr wrap="square" rtlCol="0">
            <a:spAutoFit/>
          </a:bodyPr>
          <a:lstStyle/>
          <a:p>
            <a:pPr marL="285750" indent="-285750">
              <a:buFont typeface="Arial" panose="020B0604020202020204" pitchFamily="34" charset="0"/>
              <a:buChar char="•"/>
            </a:pPr>
            <a:r>
              <a:rPr lang="en-US" sz="1200" dirty="0"/>
              <a:t>Poor communication </a:t>
            </a:r>
          </a:p>
          <a:p>
            <a:pPr marL="285750" indent="-285750">
              <a:buFont typeface="Arial" panose="020B0604020202020204" pitchFamily="34" charset="0"/>
              <a:buChar char="•"/>
            </a:pPr>
            <a:r>
              <a:rPr lang="en-US" sz="1200" dirty="0"/>
              <a:t>Trust issues </a:t>
            </a:r>
          </a:p>
          <a:p>
            <a:pPr marL="285750" indent="-285750">
              <a:buFont typeface="Arial" panose="020B0604020202020204" pitchFamily="34" charset="0"/>
              <a:buChar char="•"/>
            </a:pPr>
            <a:r>
              <a:rPr lang="en-US" sz="1200" dirty="0"/>
              <a:t>Bad experience </a:t>
            </a:r>
          </a:p>
        </p:txBody>
      </p:sp>
      <p:cxnSp>
        <p:nvCxnSpPr>
          <p:cNvPr id="63" name="Straight Arrow Connector 62">
            <a:extLst>
              <a:ext uri="{FF2B5EF4-FFF2-40B4-BE49-F238E27FC236}">
                <a16:creationId xmlns:a16="http://schemas.microsoft.com/office/drawing/2014/main" id="{47582849-D958-5B44-97FE-661D77D1FF6A}"/>
              </a:ext>
            </a:extLst>
          </p:cNvPr>
          <p:cNvCxnSpPr/>
          <p:nvPr/>
        </p:nvCxnSpPr>
        <p:spPr>
          <a:xfrm>
            <a:off x="6804422" y="4228336"/>
            <a:ext cx="60391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E67D4B29-318D-3F43-901C-20CB0DB4B154}"/>
              </a:ext>
            </a:extLst>
          </p:cNvPr>
          <p:cNvCxnSpPr/>
          <p:nvPr/>
        </p:nvCxnSpPr>
        <p:spPr>
          <a:xfrm>
            <a:off x="6325849" y="4363770"/>
            <a:ext cx="86230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F4898C89-B3D5-E544-91F3-EA9E74CC1D4C}"/>
              </a:ext>
            </a:extLst>
          </p:cNvPr>
          <p:cNvCxnSpPr/>
          <p:nvPr/>
        </p:nvCxnSpPr>
        <p:spPr>
          <a:xfrm>
            <a:off x="6435912" y="4572706"/>
            <a:ext cx="64217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8672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46BD6-B0A3-D749-8C2B-27EFE1E28512}"/>
              </a:ext>
            </a:extLst>
          </p:cNvPr>
          <p:cNvSpPr>
            <a:spLocks noGrp="1"/>
          </p:cNvSpPr>
          <p:nvPr>
            <p:ph type="title"/>
          </p:nvPr>
        </p:nvSpPr>
        <p:spPr/>
        <p:txBody>
          <a:bodyPr/>
          <a:lstStyle/>
          <a:p>
            <a:pPr algn="ctr"/>
            <a:r>
              <a:rPr lang="en-US" dirty="0"/>
              <a:t>alternative solutions </a:t>
            </a:r>
          </a:p>
        </p:txBody>
      </p:sp>
      <p:graphicFrame>
        <p:nvGraphicFramePr>
          <p:cNvPr id="17" name="Content Placeholder 16">
            <a:extLst>
              <a:ext uri="{FF2B5EF4-FFF2-40B4-BE49-F238E27FC236}">
                <a16:creationId xmlns:a16="http://schemas.microsoft.com/office/drawing/2014/main" id="{8C95EA17-081D-D347-8F5E-32966A515048}"/>
              </a:ext>
            </a:extLst>
          </p:cNvPr>
          <p:cNvGraphicFramePr>
            <a:graphicFrameLocks noGrp="1"/>
          </p:cNvGraphicFramePr>
          <p:nvPr>
            <p:ph idx="1"/>
            <p:extLst>
              <p:ext uri="{D42A27DB-BD31-4B8C-83A1-F6EECF244321}">
                <p14:modId xmlns:p14="http://schemas.microsoft.com/office/powerpoint/2010/main" val="1610846185"/>
              </p:ext>
            </p:extLst>
          </p:nvPr>
        </p:nvGraphicFramePr>
        <p:xfrm>
          <a:off x="1079500" y="1790700"/>
          <a:ext cx="10026650" cy="3978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FCC13C0A-E31E-7541-8A1F-A1300957C1AE}"/>
              </a:ext>
            </a:extLst>
          </p:cNvPr>
          <p:cNvSpPr txBox="1"/>
          <p:nvPr/>
        </p:nvSpPr>
        <p:spPr>
          <a:xfrm>
            <a:off x="5571831" y="3549003"/>
            <a:ext cx="1041989" cy="461665"/>
          </a:xfrm>
          <a:prstGeom prst="rect">
            <a:avLst/>
          </a:prstGeom>
          <a:noFill/>
        </p:spPr>
        <p:txBody>
          <a:bodyPr wrap="square" rtlCol="0">
            <a:spAutoFit/>
          </a:bodyPr>
          <a:lstStyle/>
          <a:p>
            <a:r>
              <a:rPr lang="en-US" sz="1200" dirty="0">
                <a:solidFill>
                  <a:schemeClr val="bg1"/>
                </a:solidFill>
              </a:rPr>
              <a:t>Weigh the evidence </a:t>
            </a:r>
          </a:p>
        </p:txBody>
      </p:sp>
      <p:sp>
        <p:nvSpPr>
          <p:cNvPr id="19" name="TextBox 18">
            <a:extLst>
              <a:ext uri="{FF2B5EF4-FFF2-40B4-BE49-F238E27FC236}">
                <a16:creationId xmlns:a16="http://schemas.microsoft.com/office/drawing/2014/main" id="{65AEE8CA-3AE4-CF40-96B8-AFFCE7D2D6B8}"/>
              </a:ext>
            </a:extLst>
          </p:cNvPr>
          <p:cNvSpPr txBox="1"/>
          <p:nvPr/>
        </p:nvSpPr>
        <p:spPr>
          <a:xfrm>
            <a:off x="7060019" y="3364337"/>
            <a:ext cx="1041988" cy="646331"/>
          </a:xfrm>
          <a:prstGeom prst="rect">
            <a:avLst/>
          </a:prstGeom>
          <a:noFill/>
        </p:spPr>
        <p:txBody>
          <a:bodyPr wrap="square" rtlCol="0">
            <a:spAutoFit/>
          </a:bodyPr>
          <a:lstStyle/>
          <a:p>
            <a:r>
              <a:rPr lang="en-US" sz="1200" dirty="0">
                <a:solidFill>
                  <a:schemeClr val="bg1"/>
                </a:solidFill>
              </a:rPr>
              <a:t>Choose among alternatives </a:t>
            </a:r>
          </a:p>
        </p:txBody>
      </p:sp>
      <p:sp>
        <p:nvSpPr>
          <p:cNvPr id="20" name="TextBox 19">
            <a:extLst>
              <a:ext uri="{FF2B5EF4-FFF2-40B4-BE49-F238E27FC236}">
                <a16:creationId xmlns:a16="http://schemas.microsoft.com/office/drawing/2014/main" id="{62010B06-518F-B144-BC0C-390AC93E561C}"/>
              </a:ext>
            </a:extLst>
          </p:cNvPr>
          <p:cNvSpPr txBox="1"/>
          <p:nvPr/>
        </p:nvSpPr>
        <p:spPr>
          <a:xfrm>
            <a:off x="8548206" y="3549003"/>
            <a:ext cx="1041988" cy="276999"/>
          </a:xfrm>
          <a:prstGeom prst="rect">
            <a:avLst/>
          </a:prstGeom>
          <a:noFill/>
        </p:spPr>
        <p:txBody>
          <a:bodyPr wrap="square" rtlCol="0">
            <a:spAutoFit/>
          </a:bodyPr>
          <a:lstStyle/>
          <a:p>
            <a:r>
              <a:rPr lang="en-US" sz="1200" dirty="0">
                <a:solidFill>
                  <a:schemeClr val="bg1"/>
                </a:solidFill>
              </a:rPr>
              <a:t>Take action</a:t>
            </a:r>
          </a:p>
        </p:txBody>
      </p:sp>
      <p:sp>
        <p:nvSpPr>
          <p:cNvPr id="21" name="TextBox 20">
            <a:extLst>
              <a:ext uri="{FF2B5EF4-FFF2-40B4-BE49-F238E27FC236}">
                <a16:creationId xmlns:a16="http://schemas.microsoft.com/office/drawing/2014/main" id="{C981E1CB-8D35-5C4C-ACC8-1B73B53B2845}"/>
              </a:ext>
            </a:extLst>
          </p:cNvPr>
          <p:cNvSpPr txBox="1"/>
          <p:nvPr/>
        </p:nvSpPr>
        <p:spPr>
          <a:xfrm>
            <a:off x="9827177" y="3361648"/>
            <a:ext cx="1124107" cy="577081"/>
          </a:xfrm>
          <a:prstGeom prst="rect">
            <a:avLst/>
          </a:prstGeom>
          <a:noFill/>
        </p:spPr>
        <p:txBody>
          <a:bodyPr wrap="square" rtlCol="0">
            <a:spAutoFit/>
          </a:bodyPr>
          <a:lstStyle/>
          <a:p>
            <a:r>
              <a:rPr lang="en-US" sz="1050" dirty="0">
                <a:solidFill>
                  <a:schemeClr val="bg1"/>
                </a:solidFill>
              </a:rPr>
              <a:t>Review your decision &amp; its consequences</a:t>
            </a:r>
          </a:p>
        </p:txBody>
      </p:sp>
    </p:spTree>
    <p:extLst>
      <p:ext uri="{BB962C8B-B14F-4D97-AF65-F5344CB8AC3E}">
        <p14:creationId xmlns:p14="http://schemas.microsoft.com/office/powerpoint/2010/main" val="705943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F2C4-08C1-B448-9DD6-B04B014814DA}"/>
              </a:ext>
            </a:extLst>
          </p:cNvPr>
          <p:cNvSpPr>
            <a:spLocks noGrp="1"/>
          </p:cNvSpPr>
          <p:nvPr>
            <p:ph type="title"/>
          </p:nvPr>
        </p:nvSpPr>
        <p:spPr>
          <a:xfrm>
            <a:off x="1079498" y="294339"/>
            <a:ext cx="10026650" cy="467662"/>
          </a:xfrm>
        </p:spPr>
        <p:txBody>
          <a:bodyPr/>
          <a:lstStyle/>
          <a:p>
            <a:pPr algn="ctr"/>
            <a:r>
              <a:rPr lang="en-US" dirty="0"/>
              <a:t>Grid analysis</a:t>
            </a:r>
          </a:p>
        </p:txBody>
      </p:sp>
      <p:graphicFrame>
        <p:nvGraphicFramePr>
          <p:cNvPr id="4" name="Table 4">
            <a:extLst>
              <a:ext uri="{FF2B5EF4-FFF2-40B4-BE49-F238E27FC236}">
                <a16:creationId xmlns:a16="http://schemas.microsoft.com/office/drawing/2014/main" id="{15EFF35B-9867-774C-AF09-380EE18DD1BD}"/>
              </a:ext>
            </a:extLst>
          </p:cNvPr>
          <p:cNvGraphicFramePr>
            <a:graphicFrameLocks noGrp="1"/>
          </p:cNvGraphicFramePr>
          <p:nvPr>
            <p:ph idx="1"/>
            <p:extLst>
              <p:ext uri="{D42A27DB-BD31-4B8C-83A1-F6EECF244321}">
                <p14:modId xmlns:p14="http://schemas.microsoft.com/office/powerpoint/2010/main" val="2881876614"/>
              </p:ext>
            </p:extLst>
          </p:nvPr>
        </p:nvGraphicFramePr>
        <p:xfrm>
          <a:off x="1079498" y="762001"/>
          <a:ext cx="10026648" cy="5241560"/>
        </p:xfrm>
        <a:graphic>
          <a:graphicData uri="http://schemas.openxmlformats.org/drawingml/2006/table">
            <a:tbl>
              <a:tblPr firstRow="1" bandRow="1">
                <a:tableStyleId>{5C22544A-7EE6-4342-B048-85BDC9FD1C3A}</a:tableStyleId>
              </a:tblPr>
              <a:tblGrid>
                <a:gridCol w="1671108">
                  <a:extLst>
                    <a:ext uri="{9D8B030D-6E8A-4147-A177-3AD203B41FA5}">
                      <a16:colId xmlns:a16="http://schemas.microsoft.com/office/drawing/2014/main" val="1084624959"/>
                    </a:ext>
                  </a:extLst>
                </a:gridCol>
                <a:gridCol w="1671108">
                  <a:extLst>
                    <a:ext uri="{9D8B030D-6E8A-4147-A177-3AD203B41FA5}">
                      <a16:colId xmlns:a16="http://schemas.microsoft.com/office/drawing/2014/main" val="581600252"/>
                    </a:ext>
                  </a:extLst>
                </a:gridCol>
                <a:gridCol w="1671108">
                  <a:extLst>
                    <a:ext uri="{9D8B030D-6E8A-4147-A177-3AD203B41FA5}">
                      <a16:colId xmlns:a16="http://schemas.microsoft.com/office/drawing/2014/main" val="2937197099"/>
                    </a:ext>
                  </a:extLst>
                </a:gridCol>
                <a:gridCol w="1671108">
                  <a:extLst>
                    <a:ext uri="{9D8B030D-6E8A-4147-A177-3AD203B41FA5}">
                      <a16:colId xmlns:a16="http://schemas.microsoft.com/office/drawing/2014/main" val="3312596891"/>
                    </a:ext>
                  </a:extLst>
                </a:gridCol>
                <a:gridCol w="1671108">
                  <a:extLst>
                    <a:ext uri="{9D8B030D-6E8A-4147-A177-3AD203B41FA5}">
                      <a16:colId xmlns:a16="http://schemas.microsoft.com/office/drawing/2014/main" val="2424205987"/>
                    </a:ext>
                  </a:extLst>
                </a:gridCol>
                <a:gridCol w="1671108">
                  <a:extLst>
                    <a:ext uri="{9D8B030D-6E8A-4147-A177-3AD203B41FA5}">
                      <a16:colId xmlns:a16="http://schemas.microsoft.com/office/drawing/2014/main" val="3850666114"/>
                    </a:ext>
                  </a:extLst>
                </a:gridCol>
              </a:tblGrid>
              <a:tr h="655195">
                <a:tc>
                  <a:txBody>
                    <a:bodyPr/>
                    <a:lstStyle/>
                    <a:p>
                      <a:pPr algn="ctr"/>
                      <a:r>
                        <a:rPr lang="en-US" dirty="0"/>
                        <a:t>Alternatives  </a:t>
                      </a:r>
                    </a:p>
                  </a:txBody>
                  <a:tcPr/>
                </a:tc>
                <a:tc>
                  <a:txBody>
                    <a:bodyPr/>
                    <a:lstStyle/>
                    <a:p>
                      <a:pPr algn="ctr"/>
                      <a:r>
                        <a:rPr lang="en-US" dirty="0"/>
                        <a:t>Time </a:t>
                      </a:r>
                    </a:p>
                  </a:txBody>
                  <a:tcPr/>
                </a:tc>
                <a:tc>
                  <a:txBody>
                    <a:bodyPr/>
                    <a:lstStyle/>
                    <a:p>
                      <a:pPr algn="ctr"/>
                      <a:r>
                        <a:rPr lang="en-US" dirty="0"/>
                        <a:t>Cost </a:t>
                      </a:r>
                    </a:p>
                  </a:txBody>
                  <a:tcPr/>
                </a:tc>
                <a:tc>
                  <a:txBody>
                    <a:bodyPr/>
                    <a:lstStyle/>
                    <a:p>
                      <a:pPr algn="ctr"/>
                      <a:r>
                        <a:rPr lang="en-US" dirty="0"/>
                        <a:t>Distance </a:t>
                      </a:r>
                    </a:p>
                  </a:txBody>
                  <a:tcPr/>
                </a:tc>
                <a:tc>
                  <a:txBody>
                    <a:bodyPr/>
                    <a:lstStyle/>
                    <a:p>
                      <a:pPr algn="ctr"/>
                      <a:r>
                        <a:rPr lang="en-US" dirty="0"/>
                        <a:t>Transport </a:t>
                      </a:r>
                    </a:p>
                  </a:txBody>
                  <a:tcPr/>
                </a:tc>
                <a:tc>
                  <a:txBody>
                    <a:bodyPr/>
                    <a:lstStyle/>
                    <a:p>
                      <a:pPr algn="ctr"/>
                      <a:r>
                        <a:rPr lang="en-US" dirty="0"/>
                        <a:t>Total </a:t>
                      </a:r>
                    </a:p>
                  </a:txBody>
                  <a:tcPr/>
                </a:tc>
                <a:extLst>
                  <a:ext uri="{0D108BD9-81ED-4DB2-BD59-A6C34878D82A}">
                    <a16:rowId xmlns:a16="http://schemas.microsoft.com/office/drawing/2014/main" val="736679220"/>
                  </a:ext>
                </a:extLst>
              </a:tr>
              <a:tr h="655195">
                <a:tc>
                  <a:txBody>
                    <a:bodyPr/>
                    <a:lstStyle/>
                    <a:p>
                      <a:pPr algn="ctr"/>
                      <a:r>
                        <a:rPr lang="en-US" dirty="0"/>
                        <a:t>Weigh </a:t>
                      </a:r>
                    </a:p>
                  </a:txBody>
                  <a:tcPr/>
                </a:tc>
                <a:tc>
                  <a:txBody>
                    <a:bodyPr/>
                    <a:lstStyle/>
                    <a:p>
                      <a:pPr algn="ctr"/>
                      <a:r>
                        <a:rPr lang="en-US" dirty="0"/>
                        <a:t>4</a:t>
                      </a:r>
                    </a:p>
                  </a:txBody>
                  <a:tcPr/>
                </a:tc>
                <a:tc>
                  <a:txBody>
                    <a:bodyPr/>
                    <a:lstStyle/>
                    <a:p>
                      <a:pPr algn="ctr"/>
                      <a:r>
                        <a:rPr lang="en-US" dirty="0"/>
                        <a:t>5</a:t>
                      </a:r>
                    </a:p>
                  </a:txBody>
                  <a:tcPr/>
                </a:tc>
                <a:tc>
                  <a:txBody>
                    <a:bodyPr/>
                    <a:lstStyle/>
                    <a:p>
                      <a:pPr algn="ctr"/>
                      <a:r>
                        <a:rPr lang="en-US" dirty="0"/>
                        <a:t>3</a:t>
                      </a:r>
                    </a:p>
                  </a:txBody>
                  <a:tcPr/>
                </a:tc>
                <a:tc>
                  <a:txBody>
                    <a:bodyPr/>
                    <a:lstStyle/>
                    <a:p>
                      <a:pPr algn="ctr"/>
                      <a:r>
                        <a:rPr lang="en-US" dirty="0"/>
                        <a:t>3</a:t>
                      </a:r>
                    </a:p>
                  </a:txBody>
                  <a:tcPr/>
                </a:tc>
                <a:tc>
                  <a:txBody>
                    <a:bodyPr/>
                    <a:lstStyle/>
                    <a:p>
                      <a:pPr algn="ctr"/>
                      <a:endParaRPr lang="en-US" dirty="0"/>
                    </a:p>
                  </a:txBody>
                  <a:tcPr/>
                </a:tc>
                <a:extLst>
                  <a:ext uri="{0D108BD9-81ED-4DB2-BD59-A6C34878D82A}">
                    <a16:rowId xmlns:a16="http://schemas.microsoft.com/office/drawing/2014/main" val="2612073674"/>
                  </a:ext>
                </a:extLst>
              </a:tr>
              <a:tr h="655195">
                <a:tc>
                  <a:txBody>
                    <a:bodyPr/>
                    <a:lstStyle/>
                    <a:p>
                      <a:r>
                        <a:rPr lang="en-US" dirty="0"/>
                        <a:t>Meditation </a:t>
                      </a:r>
                    </a:p>
                  </a:txBody>
                  <a:tcPr/>
                </a:tc>
                <a:tc>
                  <a:txBody>
                    <a:bodyPr/>
                    <a:lstStyle/>
                    <a:p>
                      <a:pPr algn="l"/>
                      <a:r>
                        <a:rPr lang="en-US" dirty="0"/>
                        <a:t>1 x 4= </a:t>
                      </a:r>
                      <a:r>
                        <a:rPr lang="en-US" dirty="0">
                          <a:solidFill>
                            <a:srgbClr val="FF0000"/>
                          </a:solidFill>
                        </a:rPr>
                        <a:t>4</a:t>
                      </a:r>
                      <a:endParaRPr lang="en-US" dirty="0"/>
                    </a:p>
                  </a:txBody>
                  <a:tcPr/>
                </a:tc>
                <a:tc>
                  <a:txBody>
                    <a:bodyPr/>
                    <a:lstStyle/>
                    <a:p>
                      <a:r>
                        <a:rPr lang="en-US" dirty="0"/>
                        <a:t>2 x 5= </a:t>
                      </a:r>
                      <a:r>
                        <a:rPr lang="en-US" dirty="0">
                          <a:solidFill>
                            <a:srgbClr val="FF0000"/>
                          </a:solidFill>
                        </a:rPr>
                        <a:t>10</a:t>
                      </a:r>
                      <a:endParaRPr lang="en-US" dirty="0"/>
                    </a:p>
                  </a:txBody>
                  <a:tcPr/>
                </a:tc>
                <a:tc>
                  <a:txBody>
                    <a:bodyPr/>
                    <a:lstStyle/>
                    <a:p>
                      <a:r>
                        <a:rPr lang="en-US" dirty="0"/>
                        <a:t>2 x 3= </a:t>
                      </a:r>
                      <a:r>
                        <a:rPr lang="en-US" dirty="0">
                          <a:solidFill>
                            <a:srgbClr val="FF0000"/>
                          </a:solidFill>
                        </a:rPr>
                        <a:t>6</a:t>
                      </a:r>
                      <a:endParaRPr lang="en-US" dirty="0"/>
                    </a:p>
                  </a:txBody>
                  <a:tcPr/>
                </a:tc>
                <a:tc>
                  <a:txBody>
                    <a:bodyPr/>
                    <a:lstStyle/>
                    <a:p>
                      <a:r>
                        <a:rPr lang="en-US" dirty="0"/>
                        <a:t>2 x 3= </a:t>
                      </a:r>
                      <a:r>
                        <a:rPr lang="en-US" dirty="0">
                          <a:solidFill>
                            <a:srgbClr val="FF0000"/>
                          </a:solidFill>
                        </a:rPr>
                        <a:t>6</a:t>
                      </a:r>
                      <a:endParaRPr lang="en-US" dirty="0"/>
                    </a:p>
                  </a:txBody>
                  <a:tcPr/>
                </a:tc>
                <a:tc>
                  <a:txBody>
                    <a:bodyPr/>
                    <a:lstStyle/>
                    <a:p>
                      <a:r>
                        <a:rPr lang="en-US" dirty="0"/>
                        <a:t>26</a:t>
                      </a:r>
                    </a:p>
                  </a:txBody>
                  <a:tcPr/>
                </a:tc>
                <a:extLst>
                  <a:ext uri="{0D108BD9-81ED-4DB2-BD59-A6C34878D82A}">
                    <a16:rowId xmlns:a16="http://schemas.microsoft.com/office/drawing/2014/main" val="4083904059"/>
                  </a:ext>
                </a:extLst>
              </a:tr>
              <a:tr h="655195">
                <a:tc>
                  <a:txBody>
                    <a:bodyPr/>
                    <a:lstStyle/>
                    <a:p>
                      <a:r>
                        <a:rPr lang="en-US" dirty="0"/>
                        <a:t>Stress relief gadgets </a:t>
                      </a:r>
                    </a:p>
                  </a:txBody>
                  <a:tcPr/>
                </a:tc>
                <a:tc>
                  <a:txBody>
                    <a:bodyPr/>
                    <a:lstStyle/>
                    <a:p>
                      <a:r>
                        <a:rPr lang="en-US" dirty="0"/>
                        <a:t>3 x 4= </a:t>
                      </a:r>
                      <a:r>
                        <a:rPr lang="en-US" dirty="0">
                          <a:solidFill>
                            <a:srgbClr val="FF0000"/>
                          </a:solidFill>
                        </a:rPr>
                        <a:t>12</a:t>
                      </a:r>
                    </a:p>
                  </a:txBody>
                  <a:tcPr/>
                </a:tc>
                <a:tc>
                  <a:txBody>
                    <a:bodyPr/>
                    <a:lstStyle/>
                    <a:p>
                      <a:r>
                        <a:rPr lang="en-US" dirty="0"/>
                        <a:t>2 x 5= </a:t>
                      </a:r>
                      <a:r>
                        <a:rPr lang="en-US" dirty="0">
                          <a:solidFill>
                            <a:srgbClr val="FF0000"/>
                          </a:solidFill>
                        </a:rPr>
                        <a:t>10</a:t>
                      </a:r>
                      <a:endParaRPr lang="en-US" dirty="0"/>
                    </a:p>
                  </a:txBody>
                  <a:tcPr/>
                </a:tc>
                <a:tc>
                  <a:txBody>
                    <a:bodyPr/>
                    <a:lstStyle/>
                    <a:p>
                      <a:r>
                        <a:rPr lang="en-US" dirty="0"/>
                        <a:t>3 x 3= </a:t>
                      </a:r>
                      <a:r>
                        <a:rPr lang="en-US" dirty="0">
                          <a:solidFill>
                            <a:srgbClr val="FF0000"/>
                          </a:solidFill>
                        </a:rPr>
                        <a:t>9</a:t>
                      </a:r>
                      <a:endParaRPr lang="en-US" dirty="0"/>
                    </a:p>
                  </a:txBody>
                  <a:tcPr/>
                </a:tc>
                <a:tc>
                  <a:txBody>
                    <a:bodyPr/>
                    <a:lstStyle/>
                    <a:p>
                      <a:r>
                        <a:rPr lang="en-US" dirty="0"/>
                        <a:t>3 x 3= </a:t>
                      </a:r>
                      <a:r>
                        <a:rPr lang="en-US" dirty="0">
                          <a:solidFill>
                            <a:srgbClr val="FF0000"/>
                          </a:solidFill>
                        </a:rPr>
                        <a:t>9</a:t>
                      </a:r>
                      <a:endParaRPr lang="en-US" dirty="0"/>
                    </a:p>
                  </a:txBody>
                  <a:tcPr/>
                </a:tc>
                <a:tc>
                  <a:txBody>
                    <a:bodyPr/>
                    <a:lstStyle/>
                    <a:p>
                      <a:r>
                        <a:rPr lang="en-US" dirty="0"/>
                        <a:t>40</a:t>
                      </a:r>
                    </a:p>
                  </a:txBody>
                  <a:tcPr/>
                </a:tc>
                <a:extLst>
                  <a:ext uri="{0D108BD9-81ED-4DB2-BD59-A6C34878D82A}">
                    <a16:rowId xmlns:a16="http://schemas.microsoft.com/office/drawing/2014/main" val="3902841927"/>
                  </a:ext>
                </a:extLst>
              </a:tr>
              <a:tr h="655195">
                <a:tc>
                  <a:txBody>
                    <a:bodyPr/>
                    <a:lstStyle/>
                    <a:p>
                      <a:r>
                        <a:rPr lang="en-US" dirty="0"/>
                        <a:t>Talk to experts </a:t>
                      </a:r>
                    </a:p>
                  </a:txBody>
                  <a:tcPr/>
                </a:tc>
                <a:tc>
                  <a:txBody>
                    <a:bodyPr/>
                    <a:lstStyle/>
                    <a:p>
                      <a:r>
                        <a:rPr lang="en-US" dirty="0"/>
                        <a:t>2 x 4= </a:t>
                      </a:r>
                      <a:r>
                        <a:rPr lang="en-US" dirty="0">
                          <a:solidFill>
                            <a:srgbClr val="FF0000"/>
                          </a:solidFill>
                        </a:rPr>
                        <a:t>8</a:t>
                      </a:r>
                      <a:endParaRPr lang="en-US" dirty="0"/>
                    </a:p>
                  </a:txBody>
                  <a:tcPr/>
                </a:tc>
                <a:tc>
                  <a:txBody>
                    <a:bodyPr/>
                    <a:lstStyle/>
                    <a:p>
                      <a:r>
                        <a:rPr lang="en-US" dirty="0"/>
                        <a:t>1 x 5= </a:t>
                      </a:r>
                      <a:r>
                        <a:rPr lang="en-US" dirty="0">
                          <a:solidFill>
                            <a:srgbClr val="FF0000"/>
                          </a:solidFill>
                        </a:rPr>
                        <a:t>5</a:t>
                      </a:r>
                      <a:endParaRPr lang="en-US" dirty="0"/>
                    </a:p>
                  </a:txBody>
                  <a:tcPr/>
                </a:tc>
                <a:tc>
                  <a:txBody>
                    <a:bodyPr/>
                    <a:lstStyle/>
                    <a:p>
                      <a:r>
                        <a:rPr lang="en-US" dirty="0"/>
                        <a:t>2 x 3= </a:t>
                      </a:r>
                      <a:r>
                        <a:rPr lang="en-US" dirty="0">
                          <a:solidFill>
                            <a:srgbClr val="FF0000"/>
                          </a:solidFill>
                        </a:rPr>
                        <a:t>6</a:t>
                      </a:r>
                      <a:endParaRPr lang="en-US" dirty="0"/>
                    </a:p>
                  </a:txBody>
                  <a:tcPr/>
                </a:tc>
                <a:tc>
                  <a:txBody>
                    <a:bodyPr/>
                    <a:lstStyle/>
                    <a:p>
                      <a:r>
                        <a:rPr lang="en-US" dirty="0"/>
                        <a:t>2 x 3= </a:t>
                      </a:r>
                      <a:r>
                        <a:rPr lang="en-US" dirty="0">
                          <a:solidFill>
                            <a:srgbClr val="FF0000"/>
                          </a:solidFill>
                        </a:rPr>
                        <a:t>6</a:t>
                      </a:r>
                      <a:endParaRPr lang="en-US" dirty="0"/>
                    </a:p>
                  </a:txBody>
                  <a:tcPr/>
                </a:tc>
                <a:tc>
                  <a:txBody>
                    <a:bodyPr/>
                    <a:lstStyle/>
                    <a:p>
                      <a:r>
                        <a:rPr lang="en-US" dirty="0"/>
                        <a:t>25</a:t>
                      </a:r>
                    </a:p>
                  </a:txBody>
                  <a:tcPr/>
                </a:tc>
                <a:extLst>
                  <a:ext uri="{0D108BD9-81ED-4DB2-BD59-A6C34878D82A}">
                    <a16:rowId xmlns:a16="http://schemas.microsoft.com/office/drawing/2014/main" val="2450675901"/>
                  </a:ext>
                </a:extLst>
              </a:tr>
              <a:tr h="655195">
                <a:tc>
                  <a:txBody>
                    <a:bodyPr/>
                    <a:lstStyle/>
                    <a:p>
                      <a:r>
                        <a:rPr lang="en-US" dirty="0"/>
                        <a:t>Medicine</a:t>
                      </a:r>
                    </a:p>
                  </a:txBody>
                  <a:tcPr/>
                </a:tc>
                <a:tc>
                  <a:txBody>
                    <a:bodyPr/>
                    <a:lstStyle/>
                    <a:p>
                      <a:r>
                        <a:rPr lang="en-US" dirty="0"/>
                        <a:t>2 x 4= </a:t>
                      </a:r>
                      <a:r>
                        <a:rPr lang="en-US" dirty="0">
                          <a:solidFill>
                            <a:srgbClr val="FF0000"/>
                          </a:solidFill>
                        </a:rPr>
                        <a:t>8</a:t>
                      </a:r>
                      <a:endParaRPr lang="en-US" dirty="0"/>
                    </a:p>
                  </a:txBody>
                  <a:tcPr/>
                </a:tc>
                <a:tc>
                  <a:txBody>
                    <a:bodyPr/>
                    <a:lstStyle/>
                    <a:p>
                      <a:r>
                        <a:rPr lang="en-US" dirty="0"/>
                        <a:t>1 x 5= </a:t>
                      </a:r>
                      <a:r>
                        <a:rPr lang="en-US" dirty="0">
                          <a:solidFill>
                            <a:srgbClr val="FF0000"/>
                          </a:solidFill>
                        </a:rPr>
                        <a:t>5</a:t>
                      </a:r>
                      <a:endParaRPr lang="en-US" dirty="0"/>
                    </a:p>
                  </a:txBody>
                  <a:tcPr/>
                </a:tc>
                <a:tc>
                  <a:txBody>
                    <a:bodyPr/>
                    <a:lstStyle/>
                    <a:p>
                      <a:r>
                        <a:rPr lang="en-US" dirty="0"/>
                        <a:t>2 x 3= </a:t>
                      </a:r>
                      <a:r>
                        <a:rPr lang="en-US" dirty="0">
                          <a:solidFill>
                            <a:srgbClr val="FF0000"/>
                          </a:solidFill>
                        </a:rPr>
                        <a:t>6</a:t>
                      </a:r>
                      <a:endParaRPr lang="en-US" dirty="0"/>
                    </a:p>
                  </a:txBody>
                  <a:tcPr/>
                </a:tc>
                <a:tc>
                  <a:txBody>
                    <a:bodyPr/>
                    <a:lstStyle/>
                    <a:p>
                      <a:r>
                        <a:rPr lang="en-US" dirty="0"/>
                        <a:t>2 x 3= </a:t>
                      </a:r>
                      <a:r>
                        <a:rPr lang="en-US" dirty="0">
                          <a:solidFill>
                            <a:srgbClr val="FF0000"/>
                          </a:solidFill>
                        </a:rPr>
                        <a:t>6</a:t>
                      </a:r>
                      <a:endParaRPr lang="en-US" dirty="0"/>
                    </a:p>
                  </a:txBody>
                  <a:tcPr/>
                </a:tc>
                <a:tc>
                  <a:txBody>
                    <a:bodyPr/>
                    <a:lstStyle/>
                    <a:p>
                      <a:r>
                        <a:rPr lang="en-US" dirty="0"/>
                        <a:t>25</a:t>
                      </a:r>
                    </a:p>
                  </a:txBody>
                  <a:tcPr/>
                </a:tc>
                <a:extLst>
                  <a:ext uri="{0D108BD9-81ED-4DB2-BD59-A6C34878D82A}">
                    <a16:rowId xmlns:a16="http://schemas.microsoft.com/office/drawing/2014/main" val="3301487277"/>
                  </a:ext>
                </a:extLst>
              </a:tr>
              <a:tr h="655195">
                <a:tc>
                  <a:txBody>
                    <a:bodyPr/>
                    <a:lstStyle/>
                    <a:p>
                      <a:r>
                        <a:rPr lang="en-US" dirty="0"/>
                        <a:t>Listen to music</a:t>
                      </a:r>
                    </a:p>
                  </a:txBody>
                  <a:tcPr/>
                </a:tc>
                <a:tc>
                  <a:txBody>
                    <a:bodyPr/>
                    <a:lstStyle/>
                    <a:p>
                      <a:r>
                        <a:rPr lang="en-US" dirty="0"/>
                        <a:t>3 x 4= </a:t>
                      </a:r>
                      <a:r>
                        <a:rPr lang="en-US" dirty="0">
                          <a:solidFill>
                            <a:srgbClr val="FF0000"/>
                          </a:solidFill>
                        </a:rPr>
                        <a:t>12</a:t>
                      </a:r>
                      <a:endParaRPr lang="en-US" dirty="0"/>
                    </a:p>
                  </a:txBody>
                  <a:tcPr/>
                </a:tc>
                <a:tc>
                  <a:txBody>
                    <a:bodyPr/>
                    <a:lstStyle/>
                    <a:p>
                      <a:r>
                        <a:rPr lang="en-US" dirty="0"/>
                        <a:t>3 x 5= </a:t>
                      </a:r>
                      <a:r>
                        <a:rPr lang="en-US" dirty="0">
                          <a:solidFill>
                            <a:srgbClr val="FF0000"/>
                          </a:solidFill>
                        </a:rPr>
                        <a:t>15</a:t>
                      </a:r>
                      <a:endParaRPr lang="en-US" dirty="0"/>
                    </a:p>
                  </a:txBody>
                  <a:tcPr/>
                </a:tc>
                <a:tc>
                  <a:txBody>
                    <a:bodyPr/>
                    <a:lstStyle/>
                    <a:p>
                      <a:r>
                        <a:rPr lang="en-US" dirty="0"/>
                        <a:t>3 x 3= </a:t>
                      </a:r>
                      <a:r>
                        <a:rPr lang="en-US" dirty="0">
                          <a:solidFill>
                            <a:srgbClr val="FF0000"/>
                          </a:solidFill>
                        </a:rPr>
                        <a:t>9</a:t>
                      </a:r>
                      <a:endParaRPr lang="en-US" dirty="0"/>
                    </a:p>
                  </a:txBody>
                  <a:tcPr/>
                </a:tc>
                <a:tc>
                  <a:txBody>
                    <a:bodyPr/>
                    <a:lstStyle/>
                    <a:p>
                      <a:r>
                        <a:rPr lang="en-US" dirty="0"/>
                        <a:t>3 x 3= </a:t>
                      </a:r>
                      <a:r>
                        <a:rPr lang="en-US" dirty="0">
                          <a:solidFill>
                            <a:srgbClr val="FF0000"/>
                          </a:solidFill>
                        </a:rPr>
                        <a:t>9</a:t>
                      </a:r>
                      <a:endParaRPr lang="en-US" dirty="0"/>
                    </a:p>
                  </a:txBody>
                  <a:tcPr/>
                </a:tc>
                <a:tc>
                  <a:txBody>
                    <a:bodyPr/>
                    <a:lstStyle/>
                    <a:p>
                      <a:r>
                        <a:rPr lang="en-US" dirty="0"/>
                        <a:t>45</a:t>
                      </a:r>
                    </a:p>
                  </a:txBody>
                  <a:tcPr>
                    <a:solidFill>
                      <a:srgbClr val="00B050"/>
                    </a:solidFill>
                  </a:tcPr>
                </a:tc>
                <a:extLst>
                  <a:ext uri="{0D108BD9-81ED-4DB2-BD59-A6C34878D82A}">
                    <a16:rowId xmlns:a16="http://schemas.microsoft.com/office/drawing/2014/main" val="1615888036"/>
                  </a:ext>
                </a:extLst>
              </a:tr>
              <a:tr h="655195">
                <a:tc>
                  <a:txBody>
                    <a:bodyPr/>
                    <a:lstStyle/>
                    <a:p>
                      <a:r>
                        <a:rPr lang="en-US" dirty="0"/>
                        <a:t>Sports </a:t>
                      </a:r>
                    </a:p>
                  </a:txBody>
                  <a:tcPr/>
                </a:tc>
                <a:tc>
                  <a:txBody>
                    <a:bodyPr/>
                    <a:lstStyle/>
                    <a:p>
                      <a:r>
                        <a:rPr lang="en-US" dirty="0"/>
                        <a:t>2 x 4= </a:t>
                      </a:r>
                      <a:r>
                        <a:rPr lang="en-US" dirty="0">
                          <a:solidFill>
                            <a:srgbClr val="FF0000"/>
                          </a:solidFill>
                        </a:rPr>
                        <a:t>8</a:t>
                      </a:r>
                      <a:endParaRPr lang="en-US" dirty="0"/>
                    </a:p>
                  </a:txBody>
                  <a:tcPr/>
                </a:tc>
                <a:tc>
                  <a:txBody>
                    <a:bodyPr/>
                    <a:lstStyle/>
                    <a:p>
                      <a:r>
                        <a:rPr lang="en-US" dirty="0"/>
                        <a:t>2 x 5= </a:t>
                      </a:r>
                      <a:r>
                        <a:rPr lang="en-US" dirty="0">
                          <a:solidFill>
                            <a:srgbClr val="FF0000"/>
                          </a:solidFill>
                        </a:rPr>
                        <a:t>10</a:t>
                      </a:r>
                      <a:endParaRPr lang="en-US" dirty="0"/>
                    </a:p>
                  </a:txBody>
                  <a:tcPr/>
                </a:tc>
                <a:tc>
                  <a:txBody>
                    <a:bodyPr/>
                    <a:lstStyle/>
                    <a:p>
                      <a:r>
                        <a:rPr lang="en-US" dirty="0"/>
                        <a:t>2 x 3= </a:t>
                      </a:r>
                      <a:r>
                        <a:rPr lang="en-US" dirty="0">
                          <a:solidFill>
                            <a:srgbClr val="FF0000"/>
                          </a:solidFill>
                        </a:rPr>
                        <a:t>6</a:t>
                      </a:r>
                      <a:endParaRPr lang="en-US" dirty="0"/>
                    </a:p>
                  </a:txBody>
                  <a:tcPr/>
                </a:tc>
                <a:tc>
                  <a:txBody>
                    <a:bodyPr/>
                    <a:lstStyle/>
                    <a:p>
                      <a:r>
                        <a:rPr lang="en-US" dirty="0"/>
                        <a:t>2 x 3= </a:t>
                      </a:r>
                      <a:r>
                        <a:rPr lang="en-US" dirty="0">
                          <a:solidFill>
                            <a:srgbClr val="FF0000"/>
                          </a:solidFill>
                        </a:rPr>
                        <a:t>6</a:t>
                      </a:r>
                      <a:endParaRPr lang="en-US" dirty="0"/>
                    </a:p>
                  </a:txBody>
                  <a:tcPr/>
                </a:tc>
                <a:tc>
                  <a:txBody>
                    <a:bodyPr/>
                    <a:lstStyle/>
                    <a:p>
                      <a:r>
                        <a:rPr lang="en-US" dirty="0"/>
                        <a:t>30</a:t>
                      </a:r>
                    </a:p>
                  </a:txBody>
                  <a:tcPr/>
                </a:tc>
                <a:extLst>
                  <a:ext uri="{0D108BD9-81ED-4DB2-BD59-A6C34878D82A}">
                    <a16:rowId xmlns:a16="http://schemas.microsoft.com/office/drawing/2014/main" val="1852951095"/>
                  </a:ext>
                </a:extLst>
              </a:tr>
            </a:tbl>
          </a:graphicData>
        </a:graphic>
      </p:graphicFrame>
    </p:spTree>
    <p:extLst>
      <p:ext uri="{BB962C8B-B14F-4D97-AF65-F5344CB8AC3E}">
        <p14:creationId xmlns:p14="http://schemas.microsoft.com/office/powerpoint/2010/main" val="3516074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A7D8-1FBC-944E-9536-DFC179E5054F}"/>
              </a:ext>
            </a:extLst>
          </p:cNvPr>
          <p:cNvSpPr>
            <a:spLocks noGrp="1"/>
          </p:cNvSpPr>
          <p:nvPr>
            <p:ph type="title"/>
          </p:nvPr>
        </p:nvSpPr>
        <p:spPr>
          <a:xfrm>
            <a:off x="1079500" y="761206"/>
            <a:ext cx="10026650" cy="655637"/>
          </a:xfrm>
        </p:spPr>
        <p:txBody>
          <a:bodyPr>
            <a:normAutofit/>
          </a:bodyPr>
          <a:lstStyle/>
          <a:p>
            <a:pPr algn="ctr"/>
            <a:r>
              <a:rPr lang="en-US" dirty="0"/>
              <a:t>KPI</a:t>
            </a:r>
          </a:p>
        </p:txBody>
      </p:sp>
      <p:graphicFrame>
        <p:nvGraphicFramePr>
          <p:cNvPr id="5" name="Content Placeholder 4">
            <a:extLst>
              <a:ext uri="{FF2B5EF4-FFF2-40B4-BE49-F238E27FC236}">
                <a16:creationId xmlns:a16="http://schemas.microsoft.com/office/drawing/2014/main" id="{E599B245-4329-534C-AC45-CF4CDA23E4DC}"/>
              </a:ext>
            </a:extLst>
          </p:cNvPr>
          <p:cNvGraphicFramePr>
            <a:graphicFrameLocks noGrp="1"/>
          </p:cNvGraphicFramePr>
          <p:nvPr>
            <p:ph idx="1"/>
            <p:extLst>
              <p:ext uri="{D42A27DB-BD31-4B8C-83A1-F6EECF244321}">
                <p14:modId xmlns:p14="http://schemas.microsoft.com/office/powerpoint/2010/main" val="1587015211"/>
              </p:ext>
            </p:extLst>
          </p:nvPr>
        </p:nvGraphicFramePr>
        <p:xfrm>
          <a:off x="1079500" y="1790700"/>
          <a:ext cx="10026650"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1103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27EC6-61A4-4CA2-925A-D9C31421C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70073F3-6283-654B-A093-40EA87DB632E}"/>
              </a:ext>
            </a:extLst>
          </p:cNvPr>
          <p:cNvPicPr>
            <a:picLocks noGrp="1" noChangeAspect="1"/>
          </p:cNvPicPr>
          <p:nvPr>
            <p:ph idx="1"/>
          </p:nvPr>
        </p:nvPicPr>
        <p:blipFill rotWithShape="1">
          <a:blip r:embed="rId2"/>
          <a:srcRect t="11244" r="-2" b="12965"/>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495392100"/>
      </p:ext>
    </p:extLst>
  </p:cSld>
  <p:clrMapOvr>
    <a:masterClrMapping/>
  </p:clrMapOvr>
</p:sld>
</file>

<file path=ppt/theme/theme1.xml><?xml version="1.0" encoding="utf-8"?>
<a:theme xmlns:a="http://schemas.openxmlformats.org/drawingml/2006/main" name="LeafVTI">
  <a:themeElements>
    <a:clrScheme name="Violet2">
      <a:dk1>
        <a:srgbClr val="000000"/>
      </a:dk1>
      <a:lt1>
        <a:srgbClr val="FFFFFF"/>
      </a:lt1>
      <a:dk2>
        <a:srgbClr val="351835"/>
      </a:dk2>
      <a:lt2>
        <a:srgbClr val="F3F0F3"/>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A6A9B"/>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5255</TotalTime>
  <Words>970</Words>
  <Application>Microsoft Macintosh PowerPoint</Application>
  <PresentationFormat>Widescreen</PresentationFormat>
  <Paragraphs>195</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Avenir Next LT Pro Light</vt:lpstr>
      <vt:lpstr>Calibri</vt:lpstr>
      <vt:lpstr>Rockwell Nova Light</vt:lpstr>
      <vt:lpstr>Wingdings</vt:lpstr>
      <vt:lpstr>LeafVTI</vt:lpstr>
      <vt:lpstr>Gurpreet kaur Cheema (2026299) </vt:lpstr>
      <vt:lpstr>Introduction </vt:lpstr>
      <vt:lpstr>the problem</vt:lpstr>
      <vt:lpstr>Its scope and impact</vt:lpstr>
      <vt:lpstr>Analysis of the organization and problems </vt:lpstr>
      <vt:lpstr>Political </vt:lpstr>
      <vt:lpstr>Economical </vt:lpstr>
      <vt:lpstr>sociological</vt:lpstr>
      <vt:lpstr>Technological </vt:lpstr>
      <vt:lpstr>legal</vt:lpstr>
      <vt:lpstr>Environmental </vt:lpstr>
      <vt:lpstr>Fishbone diagram</vt:lpstr>
      <vt:lpstr>alternative solutions </vt:lpstr>
      <vt:lpstr>Grid analysis</vt:lpstr>
      <vt:lpstr>KPI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Gurpreet kaur Cheema (2026299) </dc:title>
  <dc:creator>Gurpreet Kaur Cheema (2026299)</dc:creator>
  <cp:lastModifiedBy>Gurpreet Kaur Cheema (2026299)</cp:lastModifiedBy>
  <cp:revision>1</cp:revision>
  <dcterms:created xsi:type="dcterms:W3CDTF">2021-11-03T19:29:21Z</dcterms:created>
  <dcterms:modified xsi:type="dcterms:W3CDTF">2021-11-09T09:42:46Z</dcterms:modified>
</cp:coreProperties>
</file>