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7" r:id="rId10"/>
    <p:sldId id="264" r:id="rId11"/>
    <p:sldId id="265" r:id="rId12"/>
    <p:sldId id="268" r:id="rId13"/>
    <p:sldId id="266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1480F-892B-3472-9486-691247BC5E28}" v="334" dt="2024-03-15T11:05:58.569"/>
    <p1510:client id="{8746829B-EC9D-0C19-62EB-0B6B56BBC2EC}" v="467" dt="2024-03-15T01:15:54.3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rie Davies (2205448)" userId="S::2205448@student.uwtsd.ac.uk::0b473f2d-0019-4ef4-817b-4821fd6a00ff" providerId="AD" clId="Web-{8746829B-EC9D-0C19-62EB-0B6B56BBC2EC}"/>
    <pc:docChg chg="addSld modSld">
      <pc:chgData name="Carrie Davies (2205448)" userId="S::2205448@student.uwtsd.ac.uk::0b473f2d-0019-4ef4-817b-4821fd6a00ff" providerId="AD" clId="Web-{8746829B-EC9D-0C19-62EB-0B6B56BBC2EC}" dt="2024-03-15T01:15:54.350" v="459" actId="20577"/>
      <pc:docMkLst>
        <pc:docMk/>
      </pc:docMkLst>
      <pc:sldChg chg="addSp delSp modSp mod setBg setClrOvrMap">
        <pc:chgData name="Carrie Davies (2205448)" userId="S::2205448@student.uwtsd.ac.uk::0b473f2d-0019-4ef4-817b-4821fd6a00ff" providerId="AD" clId="Web-{8746829B-EC9D-0C19-62EB-0B6B56BBC2EC}" dt="2024-03-15T00:17:49.707" v="16"/>
        <pc:sldMkLst>
          <pc:docMk/>
          <pc:sldMk cId="109857222" sldId="256"/>
        </pc:sldMkLst>
        <pc:spChg chg="mod">
          <ac:chgData name="Carrie Davies (2205448)" userId="S::2205448@student.uwtsd.ac.uk::0b473f2d-0019-4ef4-817b-4821fd6a00ff" providerId="AD" clId="Web-{8746829B-EC9D-0C19-62EB-0B6B56BBC2EC}" dt="2024-03-15T00:17:49.707" v="1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rrie Davies (2205448)" userId="S::2205448@student.uwtsd.ac.uk::0b473f2d-0019-4ef4-817b-4821fd6a00ff" providerId="AD" clId="Web-{8746829B-EC9D-0C19-62EB-0B6B56BBC2EC}" dt="2024-03-15T00:17:49.707" v="1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arrie Davies (2205448)" userId="S::2205448@student.uwtsd.ac.uk::0b473f2d-0019-4ef4-817b-4821fd6a00ff" providerId="AD" clId="Web-{8746829B-EC9D-0C19-62EB-0B6B56BBC2EC}" dt="2024-03-15T00:17:49.707" v="16"/>
          <ac:spMkLst>
            <pc:docMk/>
            <pc:sldMk cId="109857222" sldId="256"/>
            <ac:spMk id="9" creationId="{71B2258F-86CA-4D4D-8270-BC05FCDEBFB3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17:49.707" v="16"/>
          <ac:spMkLst>
            <pc:docMk/>
            <pc:sldMk cId="109857222" sldId="256"/>
            <ac:spMk id="14" creationId="{657F69E0-C4B0-4BEC-A689-4F8D877F05D4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17:49.707" v="16"/>
          <ac:spMkLst>
            <pc:docMk/>
            <pc:sldMk cId="109857222" sldId="256"/>
            <ac:spMk id="16" creationId="{9F6380B4-6A1C-481E-8408-B4E6C75B9B81}"/>
          </ac:spMkLst>
        </pc:spChg>
        <pc:picChg chg="add mod ord">
          <ac:chgData name="Carrie Davies (2205448)" userId="S::2205448@student.uwtsd.ac.uk::0b473f2d-0019-4ef4-817b-4821fd6a00ff" providerId="AD" clId="Web-{8746829B-EC9D-0C19-62EB-0B6B56BBC2EC}" dt="2024-03-15T00:17:49.707" v="16"/>
          <ac:picMkLst>
            <pc:docMk/>
            <pc:sldMk cId="109857222" sldId="256"/>
            <ac:picMk id="4" creationId="{006BB235-2C4A-2C9F-6A62-E6444869A0E6}"/>
          </ac:picMkLst>
        </pc:picChg>
      </pc:sldChg>
      <pc:sldChg chg="addSp delSp modSp new mod setBg">
        <pc:chgData name="Carrie Davies (2205448)" userId="S::2205448@student.uwtsd.ac.uk::0b473f2d-0019-4ef4-817b-4821fd6a00ff" providerId="AD" clId="Web-{8746829B-EC9D-0C19-62EB-0B6B56BBC2EC}" dt="2024-03-15T00:46:47.318" v="258" actId="14100"/>
        <pc:sldMkLst>
          <pc:docMk/>
          <pc:sldMk cId="4184678373" sldId="257"/>
        </pc:sldMkLst>
        <pc:spChg chg="mod">
          <ac:chgData name="Carrie Davies (2205448)" userId="S::2205448@student.uwtsd.ac.uk::0b473f2d-0019-4ef4-817b-4821fd6a00ff" providerId="AD" clId="Web-{8746829B-EC9D-0C19-62EB-0B6B56BBC2EC}" dt="2024-03-15T00:46:35.646" v="256" actId="1076"/>
          <ac:spMkLst>
            <pc:docMk/>
            <pc:sldMk cId="4184678373" sldId="257"/>
            <ac:spMk id="2" creationId="{75F51B1B-BA17-2FEA-DB8D-3B230F74BDAB}"/>
          </ac:spMkLst>
        </pc:spChg>
        <pc:spChg chg="del">
          <ac:chgData name="Carrie Davies (2205448)" userId="S::2205448@student.uwtsd.ac.uk::0b473f2d-0019-4ef4-817b-4821fd6a00ff" providerId="AD" clId="Web-{8746829B-EC9D-0C19-62EB-0B6B56BBC2EC}" dt="2024-03-15T00:17:04.392" v="6"/>
          <ac:spMkLst>
            <pc:docMk/>
            <pc:sldMk cId="4184678373" sldId="257"/>
            <ac:spMk id="3" creationId="{EBC2BE3D-C09C-A81B-6BE7-90885B1E7357}"/>
          </ac:spMkLst>
        </pc:spChg>
        <pc:spChg chg="add mod">
          <ac:chgData name="Carrie Davies (2205448)" userId="S::2205448@student.uwtsd.ac.uk::0b473f2d-0019-4ef4-817b-4821fd6a00ff" providerId="AD" clId="Web-{8746829B-EC9D-0C19-62EB-0B6B56BBC2EC}" dt="2024-03-15T00:46:47.318" v="258" actId="14100"/>
          <ac:spMkLst>
            <pc:docMk/>
            <pc:sldMk cId="4184678373" sldId="257"/>
            <ac:spMk id="6" creationId="{4D38E7FB-5BBC-0C4B-086B-CA6C77FD0E78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23:58.547" v="82"/>
          <ac:spMkLst>
            <pc:docMk/>
            <pc:sldMk cId="4184678373" sldId="257"/>
            <ac:spMk id="12" creationId="{913AE63C-D5B4-45D1-ACFC-648CFFCF9805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23:58.547" v="82"/>
          <ac:spMkLst>
            <pc:docMk/>
            <pc:sldMk cId="4184678373" sldId="257"/>
            <ac:spMk id="18" creationId="{D1945E2A-ABF1-415C-B37A-BD0A5C199036}"/>
          </ac:spMkLst>
        </pc:spChg>
        <pc:grpChg chg="add">
          <ac:chgData name="Carrie Davies (2205448)" userId="S::2205448@student.uwtsd.ac.uk::0b473f2d-0019-4ef4-817b-4821fd6a00ff" providerId="AD" clId="Web-{8746829B-EC9D-0C19-62EB-0B6B56BBC2EC}" dt="2024-03-15T00:23:58.547" v="82"/>
          <ac:grpSpMkLst>
            <pc:docMk/>
            <pc:sldMk cId="4184678373" sldId="257"/>
            <ac:grpSpMk id="14" creationId="{601C064A-E6E4-44D2-B345-2BB7514A7007}"/>
          </ac:grpSpMkLst>
        </pc:grpChg>
        <pc:grpChg chg="add">
          <ac:chgData name="Carrie Davies (2205448)" userId="S::2205448@student.uwtsd.ac.uk::0b473f2d-0019-4ef4-817b-4821fd6a00ff" providerId="AD" clId="Web-{8746829B-EC9D-0C19-62EB-0B6B56BBC2EC}" dt="2024-03-15T00:23:58.547" v="82"/>
          <ac:grpSpMkLst>
            <pc:docMk/>
            <pc:sldMk cId="4184678373" sldId="257"/>
            <ac:grpSpMk id="20" creationId="{BCCEE623-F22A-4681-990C-036558C13556}"/>
          </ac:grpSpMkLst>
        </pc:grpChg>
        <pc:picChg chg="add del mod ord">
          <ac:chgData name="Carrie Davies (2205448)" userId="S::2205448@student.uwtsd.ac.uk::0b473f2d-0019-4ef4-817b-4821fd6a00ff" providerId="AD" clId="Web-{8746829B-EC9D-0C19-62EB-0B6B56BBC2EC}" dt="2024-03-15T00:17:06.346" v="7"/>
          <ac:picMkLst>
            <pc:docMk/>
            <pc:sldMk cId="4184678373" sldId="257"/>
            <ac:picMk id="4" creationId="{EE455053-84CF-871E-0475-BCFBC24938EF}"/>
          </ac:picMkLst>
        </pc:picChg>
        <pc:picChg chg="add mod ord modCrop">
          <ac:chgData name="Carrie Davies (2205448)" userId="S::2205448@student.uwtsd.ac.uk::0b473f2d-0019-4ef4-817b-4821fd6a00ff" providerId="AD" clId="Web-{8746829B-EC9D-0C19-62EB-0B6B56BBC2EC}" dt="2024-03-15T00:25:13.112" v="88"/>
          <ac:picMkLst>
            <pc:docMk/>
            <pc:sldMk cId="4184678373" sldId="257"/>
            <ac:picMk id="7" creationId="{219B82BA-36F8-5A8A-3AB8-7962E8A89466}"/>
          </ac:picMkLst>
        </pc:picChg>
      </pc:sldChg>
      <pc:sldChg chg="addSp delSp modSp new mod setBg">
        <pc:chgData name="Carrie Davies (2205448)" userId="S::2205448@student.uwtsd.ac.uk::0b473f2d-0019-4ef4-817b-4821fd6a00ff" providerId="AD" clId="Web-{8746829B-EC9D-0C19-62EB-0B6B56BBC2EC}" dt="2024-03-15T00:31:20.859" v="126" actId="20577"/>
        <pc:sldMkLst>
          <pc:docMk/>
          <pc:sldMk cId="897218115" sldId="258"/>
        </pc:sldMkLst>
        <pc:spChg chg="del">
          <ac:chgData name="Carrie Davies (2205448)" userId="S::2205448@student.uwtsd.ac.uk::0b473f2d-0019-4ef4-817b-4821fd6a00ff" providerId="AD" clId="Web-{8746829B-EC9D-0C19-62EB-0B6B56BBC2EC}" dt="2024-03-15T00:25:53.739" v="90"/>
          <ac:spMkLst>
            <pc:docMk/>
            <pc:sldMk cId="897218115" sldId="258"/>
            <ac:spMk id="2" creationId="{BE836F41-215D-0FEF-1AC8-811C6B34B222}"/>
          </ac:spMkLst>
        </pc:spChg>
        <pc:spChg chg="mod ord">
          <ac:chgData name="Carrie Davies (2205448)" userId="S::2205448@student.uwtsd.ac.uk::0b473f2d-0019-4ef4-817b-4821fd6a00ff" providerId="AD" clId="Web-{8746829B-EC9D-0C19-62EB-0B6B56BBC2EC}" dt="2024-03-15T00:31:20.859" v="126" actId="20577"/>
          <ac:spMkLst>
            <pc:docMk/>
            <pc:sldMk cId="897218115" sldId="258"/>
            <ac:spMk id="3" creationId="{27A6CF4C-E87B-E3B9-93F7-86E08678893C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30:48.983" v="117"/>
          <ac:spMkLst>
            <pc:docMk/>
            <pc:sldMk cId="897218115" sldId="258"/>
            <ac:spMk id="9" creationId="{23E547B5-89CF-4EC0-96DE-25771AED0799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30:48.983" v="117"/>
          <ac:spMkLst>
            <pc:docMk/>
            <pc:sldMk cId="897218115" sldId="258"/>
            <ac:spMk id="11" creationId="{3F0B8CEB-8279-4E5E-A0CE-1FC9F71736F2}"/>
          </ac:spMkLst>
        </pc:spChg>
        <pc:picChg chg="add mod">
          <ac:chgData name="Carrie Davies (2205448)" userId="S::2205448@student.uwtsd.ac.uk::0b473f2d-0019-4ef4-817b-4821fd6a00ff" providerId="AD" clId="Web-{8746829B-EC9D-0C19-62EB-0B6B56BBC2EC}" dt="2024-03-15T00:30:48.983" v="117"/>
          <ac:picMkLst>
            <pc:docMk/>
            <pc:sldMk cId="897218115" sldId="258"/>
            <ac:picMk id="4" creationId="{72EEAE6D-352E-424E-F2C0-FC59F702E6FE}"/>
          </ac:picMkLst>
        </pc:picChg>
      </pc:sldChg>
      <pc:sldChg chg="addSp delSp modSp new mod setBg">
        <pc:chgData name="Carrie Davies (2205448)" userId="S::2205448@student.uwtsd.ac.uk::0b473f2d-0019-4ef4-817b-4821fd6a00ff" providerId="AD" clId="Web-{8746829B-EC9D-0C19-62EB-0B6B56BBC2EC}" dt="2024-03-15T00:46:20.427" v="255" actId="1076"/>
        <pc:sldMkLst>
          <pc:docMk/>
          <pc:sldMk cId="3828356275" sldId="259"/>
        </pc:sldMkLst>
        <pc:spChg chg="mod">
          <ac:chgData name="Carrie Davies (2205448)" userId="S::2205448@student.uwtsd.ac.uk::0b473f2d-0019-4ef4-817b-4821fd6a00ff" providerId="AD" clId="Web-{8746829B-EC9D-0C19-62EB-0B6B56BBC2EC}" dt="2024-03-15T00:46:09.176" v="254" actId="1076"/>
          <ac:spMkLst>
            <pc:docMk/>
            <pc:sldMk cId="3828356275" sldId="259"/>
            <ac:spMk id="2" creationId="{588ED0A9-8FDF-98D5-2F4B-D98D33792486}"/>
          </ac:spMkLst>
        </pc:spChg>
        <pc:spChg chg="mod">
          <ac:chgData name="Carrie Davies (2205448)" userId="S::2205448@student.uwtsd.ac.uk::0b473f2d-0019-4ef4-817b-4821fd6a00ff" providerId="AD" clId="Web-{8746829B-EC9D-0C19-62EB-0B6B56BBC2EC}" dt="2024-03-15T00:46:20.427" v="255" actId="1076"/>
          <ac:spMkLst>
            <pc:docMk/>
            <pc:sldMk cId="3828356275" sldId="259"/>
            <ac:spMk id="3" creationId="{0AEFCBE3-97DC-2E26-72B2-A0708445FC81}"/>
          </ac:spMkLst>
        </pc:spChg>
        <pc:spChg chg="add del">
          <ac:chgData name="Carrie Davies (2205448)" userId="S::2205448@student.uwtsd.ac.uk::0b473f2d-0019-4ef4-817b-4821fd6a00ff" providerId="AD" clId="Web-{8746829B-EC9D-0C19-62EB-0B6B56BBC2EC}" dt="2024-03-15T00:37:39.013" v="182"/>
          <ac:spMkLst>
            <pc:docMk/>
            <pc:sldMk cId="3828356275" sldId="259"/>
            <ac:spMk id="9" creationId="{0D7B6173-1D58-48E2-83CF-37350F315F75}"/>
          </ac:spMkLst>
        </pc:spChg>
        <pc:spChg chg="add del">
          <ac:chgData name="Carrie Davies (2205448)" userId="S::2205448@student.uwtsd.ac.uk::0b473f2d-0019-4ef4-817b-4821fd6a00ff" providerId="AD" clId="Web-{8746829B-EC9D-0C19-62EB-0B6B56BBC2EC}" dt="2024-03-15T00:37:39.013" v="182"/>
          <ac:spMkLst>
            <pc:docMk/>
            <pc:sldMk cId="3828356275" sldId="259"/>
            <ac:spMk id="11" creationId="{BE149CDF-5DAC-4860-A285-9492CF2090AA}"/>
          </ac:spMkLst>
        </pc:spChg>
        <pc:spChg chg="add del">
          <ac:chgData name="Carrie Davies (2205448)" userId="S::2205448@student.uwtsd.ac.uk::0b473f2d-0019-4ef4-817b-4821fd6a00ff" providerId="AD" clId="Web-{8746829B-EC9D-0C19-62EB-0B6B56BBC2EC}" dt="2024-03-15T00:37:39.013" v="182"/>
          <ac:spMkLst>
            <pc:docMk/>
            <pc:sldMk cId="3828356275" sldId="259"/>
            <ac:spMk id="15" creationId="{21BDEC81-16A7-4451-B893-C15000083B77}"/>
          </ac:spMkLst>
        </pc:spChg>
        <pc:spChg chg="add del">
          <ac:chgData name="Carrie Davies (2205448)" userId="S::2205448@student.uwtsd.ac.uk::0b473f2d-0019-4ef4-817b-4821fd6a00ff" providerId="AD" clId="Web-{8746829B-EC9D-0C19-62EB-0B6B56BBC2EC}" dt="2024-03-15T00:37:39.013" v="182"/>
          <ac:spMkLst>
            <pc:docMk/>
            <pc:sldMk cId="3828356275" sldId="259"/>
            <ac:spMk id="17" creationId="{26A515A1-4D80-430E-BE0A-71A290516A82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37:39.122" v="183"/>
          <ac:spMkLst>
            <pc:docMk/>
            <pc:sldMk cId="3828356275" sldId="259"/>
            <ac:spMk id="27" creationId="{03AF1C04-3FEF-41BD-BB84-2F263765BEBC}"/>
          </ac:spMkLst>
        </pc:spChg>
        <pc:grpChg chg="add">
          <ac:chgData name="Carrie Davies (2205448)" userId="S::2205448@student.uwtsd.ac.uk::0b473f2d-0019-4ef4-817b-4821fd6a00ff" providerId="AD" clId="Web-{8746829B-EC9D-0C19-62EB-0B6B56BBC2EC}" dt="2024-03-15T00:37:39.122" v="183"/>
          <ac:grpSpMkLst>
            <pc:docMk/>
            <pc:sldMk cId="3828356275" sldId="259"/>
            <ac:grpSpMk id="19" creationId="{0C2B5F12-8A82-4A59-9400-3164CBF47F63}"/>
          </ac:grpSpMkLst>
        </pc:grpChg>
        <pc:grpChg chg="add">
          <ac:chgData name="Carrie Davies (2205448)" userId="S::2205448@student.uwtsd.ac.uk::0b473f2d-0019-4ef4-817b-4821fd6a00ff" providerId="AD" clId="Web-{8746829B-EC9D-0C19-62EB-0B6B56BBC2EC}" dt="2024-03-15T00:37:39.122" v="183"/>
          <ac:grpSpMkLst>
            <pc:docMk/>
            <pc:sldMk cId="3828356275" sldId="259"/>
            <ac:grpSpMk id="28" creationId="{E56E71F1-5A87-4A96-B42F-2DFA1B766B5E}"/>
          </ac:grpSpMkLst>
        </pc:grpChg>
        <pc:grpChg chg="add">
          <ac:chgData name="Carrie Davies (2205448)" userId="S::2205448@student.uwtsd.ac.uk::0b473f2d-0019-4ef4-817b-4821fd6a00ff" providerId="AD" clId="Web-{8746829B-EC9D-0C19-62EB-0B6B56BBC2EC}" dt="2024-03-15T00:37:39.122" v="183"/>
          <ac:grpSpMkLst>
            <pc:docMk/>
            <pc:sldMk cId="3828356275" sldId="259"/>
            <ac:grpSpMk id="30" creationId="{C733FE3C-12C4-4FA2-A795-87D2F6776A53}"/>
          </ac:grpSpMkLst>
        </pc:grpChg>
        <pc:picChg chg="add mod ord">
          <ac:chgData name="Carrie Davies (2205448)" userId="S::2205448@student.uwtsd.ac.uk::0b473f2d-0019-4ef4-817b-4821fd6a00ff" providerId="AD" clId="Web-{8746829B-EC9D-0C19-62EB-0B6B56BBC2EC}" dt="2024-03-15T00:37:39.122" v="183"/>
          <ac:picMkLst>
            <pc:docMk/>
            <pc:sldMk cId="3828356275" sldId="259"/>
            <ac:picMk id="4" creationId="{4015747A-A5A8-51A2-F0ED-67F84A816D4D}"/>
          </ac:picMkLst>
        </pc:picChg>
        <pc:picChg chg="add del">
          <ac:chgData name="Carrie Davies (2205448)" userId="S::2205448@student.uwtsd.ac.uk::0b473f2d-0019-4ef4-817b-4821fd6a00ff" providerId="AD" clId="Web-{8746829B-EC9D-0C19-62EB-0B6B56BBC2EC}" dt="2024-03-15T00:37:39.013" v="182"/>
          <ac:picMkLst>
            <pc:docMk/>
            <pc:sldMk cId="3828356275" sldId="259"/>
            <ac:picMk id="13" creationId="{B0DAC8FB-A162-44E3-A606-C855A03A5B09}"/>
          </ac:picMkLst>
        </pc:picChg>
      </pc:sldChg>
      <pc:sldChg chg="addSp modSp new mod setBg">
        <pc:chgData name="Carrie Davies (2205448)" userId="S::2205448@student.uwtsd.ac.uk::0b473f2d-0019-4ef4-817b-4821fd6a00ff" providerId="AD" clId="Web-{8746829B-EC9D-0C19-62EB-0B6B56BBC2EC}" dt="2024-03-15T00:50:55.108" v="285" actId="20577"/>
        <pc:sldMkLst>
          <pc:docMk/>
          <pc:sldMk cId="1968342524" sldId="260"/>
        </pc:sldMkLst>
        <pc:spChg chg="mod">
          <ac:chgData name="Carrie Davies (2205448)" userId="S::2205448@student.uwtsd.ac.uk::0b473f2d-0019-4ef4-817b-4821fd6a00ff" providerId="AD" clId="Web-{8746829B-EC9D-0C19-62EB-0B6B56BBC2EC}" dt="2024-03-15T00:44:30.095" v="247" actId="1076"/>
          <ac:spMkLst>
            <pc:docMk/>
            <pc:sldMk cId="1968342524" sldId="260"/>
            <ac:spMk id="2" creationId="{A4616805-C688-B53A-5419-0A6C51DBE1C3}"/>
          </ac:spMkLst>
        </pc:spChg>
        <pc:spChg chg="mod">
          <ac:chgData name="Carrie Davies (2205448)" userId="S::2205448@student.uwtsd.ac.uk::0b473f2d-0019-4ef4-817b-4821fd6a00ff" providerId="AD" clId="Web-{8746829B-EC9D-0C19-62EB-0B6B56BBC2EC}" dt="2024-03-15T00:50:55.108" v="285" actId="20577"/>
          <ac:spMkLst>
            <pc:docMk/>
            <pc:sldMk cId="1968342524" sldId="260"/>
            <ac:spMk id="3" creationId="{DD169B6D-7060-0253-80C9-67ADCBEF3431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44:09.610" v="242"/>
          <ac:spMkLst>
            <pc:docMk/>
            <pc:sldMk cId="1968342524" sldId="260"/>
            <ac:spMk id="9" creationId="{04812C46-200A-4DEB-A05E-3ED6C68C2387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44:09.610" v="242"/>
          <ac:spMkLst>
            <pc:docMk/>
            <pc:sldMk cId="1968342524" sldId="260"/>
            <ac:spMk id="11" creationId="{D1EA859B-E555-4109-94F3-6700E046E008}"/>
          </ac:spMkLst>
        </pc:spChg>
        <pc:picChg chg="add mod ord">
          <ac:chgData name="Carrie Davies (2205448)" userId="S::2205448@student.uwtsd.ac.uk::0b473f2d-0019-4ef4-817b-4821fd6a00ff" providerId="AD" clId="Web-{8746829B-EC9D-0C19-62EB-0B6B56BBC2EC}" dt="2024-03-15T00:44:09.610" v="242"/>
          <ac:picMkLst>
            <pc:docMk/>
            <pc:sldMk cId="1968342524" sldId="260"/>
            <ac:picMk id="4" creationId="{609A40A3-87F9-A75D-9DDD-D572B288DA1D}"/>
          </ac:picMkLst>
        </pc:picChg>
      </pc:sldChg>
      <pc:sldChg chg="addSp delSp modSp new mod setBg">
        <pc:chgData name="Carrie Davies (2205448)" userId="S::2205448@student.uwtsd.ac.uk::0b473f2d-0019-4ef4-817b-4821fd6a00ff" providerId="AD" clId="Web-{8746829B-EC9D-0C19-62EB-0B6B56BBC2EC}" dt="2024-03-15T00:55:39.461" v="319"/>
        <pc:sldMkLst>
          <pc:docMk/>
          <pc:sldMk cId="3242595182" sldId="261"/>
        </pc:sldMkLst>
        <pc:spChg chg="mod">
          <ac:chgData name="Carrie Davies (2205448)" userId="S::2205448@student.uwtsd.ac.uk::0b473f2d-0019-4ef4-817b-4821fd6a00ff" providerId="AD" clId="Web-{8746829B-EC9D-0C19-62EB-0B6B56BBC2EC}" dt="2024-03-15T00:55:39.461" v="319"/>
          <ac:spMkLst>
            <pc:docMk/>
            <pc:sldMk cId="3242595182" sldId="261"/>
            <ac:spMk id="2" creationId="{0EAE5CC6-62E5-ADC6-F898-C3E23F15081A}"/>
          </ac:spMkLst>
        </pc:spChg>
        <pc:spChg chg="del mod">
          <ac:chgData name="Carrie Davies (2205448)" userId="S::2205448@student.uwtsd.ac.uk::0b473f2d-0019-4ef4-817b-4821fd6a00ff" providerId="AD" clId="Web-{8746829B-EC9D-0C19-62EB-0B6B56BBC2EC}" dt="2024-03-15T00:55:39.461" v="319"/>
          <ac:spMkLst>
            <pc:docMk/>
            <pc:sldMk cId="3242595182" sldId="261"/>
            <ac:spMk id="3" creationId="{DE0FB069-71E1-4DF1-EE95-3C3F60F51394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55:39.461" v="319"/>
          <ac:spMkLst>
            <pc:docMk/>
            <pc:sldMk cId="3242595182" sldId="261"/>
            <ac:spMk id="9" creationId="{35DB3719-6FDC-4E5D-891D-FF40B7300F64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0:55:39.461" v="319"/>
          <ac:spMkLst>
            <pc:docMk/>
            <pc:sldMk cId="3242595182" sldId="261"/>
            <ac:spMk id="11" creationId="{E0CBAC23-2E3F-4A90-BA59-F8299F6A5439}"/>
          </ac:spMkLst>
        </pc:spChg>
        <pc:graphicFrameChg chg="add">
          <ac:chgData name="Carrie Davies (2205448)" userId="S::2205448@student.uwtsd.ac.uk::0b473f2d-0019-4ef4-817b-4821fd6a00ff" providerId="AD" clId="Web-{8746829B-EC9D-0C19-62EB-0B6B56BBC2EC}" dt="2024-03-15T00:55:39.461" v="319"/>
          <ac:graphicFrameMkLst>
            <pc:docMk/>
            <pc:sldMk cId="3242595182" sldId="261"/>
            <ac:graphicFrameMk id="5" creationId="{490C2F4B-3A28-77ED-CED1-3695CABF1940}"/>
          </ac:graphicFrameMkLst>
        </pc:graphicFrameChg>
      </pc:sldChg>
      <pc:sldChg chg="modSp new">
        <pc:chgData name="Carrie Davies (2205448)" userId="S::2205448@student.uwtsd.ac.uk::0b473f2d-0019-4ef4-817b-4821fd6a00ff" providerId="AD" clId="Web-{8746829B-EC9D-0C19-62EB-0B6B56BBC2EC}" dt="2024-03-15T01:04:31.841" v="366" actId="20577"/>
        <pc:sldMkLst>
          <pc:docMk/>
          <pc:sldMk cId="51101678" sldId="262"/>
        </pc:sldMkLst>
        <pc:spChg chg="mod">
          <ac:chgData name="Carrie Davies (2205448)" userId="S::2205448@student.uwtsd.ac.uk::0b473f2d-0019-4ef4-817b-4821fd6a00ff" providerId="AD" clId="Web-{8746829B-EC9D-0C19-62EB-0B6B56BBC2EC}" dt="2024-03-15T00:58:48.751" v="330" actId="20577"/>
          <ac:spMkLst>
            <pc:docMk/>
            <pc:sldMk cId="51101678" sldId="262"/>
            <ac:spMk id="2" creationId="{E024E4FF-B3D7-0AD7-C267-929076B582A9}"/>
          </ac:spMkLst>
        </pc:spChg>
        <pc:spChg chg="mod">
          <ac:chgData name="Carrie Davies (2205448)" userId="S::2205448@student.uwtsd.ac.uk::0b473f2d-0019-4ef4-817b-4821fd6a00ff" providerId="AD" clId="Web-{8746829B-EC9D-0C19-62EB-0B6B56BBC2EC}" dt="2024-03-15T01:04:31.841" v="366" actId="20577"/>
          <ac:spMkLst>
            <pc:docMk/>
            <pc:sldMk cId="51101678" sldId="262"/>
            <ac:spMk id="3" creationId="{6645926C-EB78-1896-5543-DA6121665547}"/>
          </ac:spMkLst>
        </pc:spChg>
      </pc:sldChg>
      <pc:sldChg chg="delSp modSp new">
        <pc:chgData name="Carrie Davies (2205448)" userId="S::2205448@student.uwtsd.ac.uk::0b473f2d-0019-4ef4-817b-4821fd6a00ff" providerId="AD" clId="Web-{8746829B-EC9D-0C19-62EB-0B6B56BBC2EC}" dt="2024-03-15T01:08:46.414" v="388" actId="20577"/>
        <pc:sldMkLst>
          <pc:docMk/>
          <pc:sldMk cId="2230302993" sldId="263"/>
        </pc:sldMkLst>
        <pc:spChg chg="del">
          <ac:chgData name="Carrie Davies (2205448)" userId="S::2205448@student.uwtsd.ac.uk::0b473f2d-0019-4ef4-817b-4821fd6a00ff" providerId="AD" clId="Web-{8746829B-EC9D-0C19-62EB-0B6B56BBC2EC}" dt="2024-03-15T01:05:19.421" v="368"/>
          <ac:spMkLst>
            <pc:docMk/>
            <pc:sldMk cId="2230302993" sldId="263"/>
            <ac:spMk id="2" creationId="{5B4025E3-1A2D-19B7-3B2C-6A3070D4CFF0}"/>
          </ac:spMkLst>
        </pc:spChg>
        <pc:spChg chg="mod">
          <ac:chgData name="Carrie Davies (2205448)" userId="S::2205448@student.uwtsd.ac.uk::0b473f2d-0019-4ef4-817b-4821fd6a00ff" providerId="AD" clId="Web-{8746829B-EC9D-0C19-62EB-0B6B56BBC2EC}" dt="2024-03-15T01:08:46.414" v="388" actId="20577"/>
          <ac:spMkLst>
            <pc:docMk/>
            <pc:sldMk cId="2230302993" sldId="263"/>
            <ac:spMk id="3" creationId="{FB77B1BE-AA67-DB34-DBD9-2305B1748DA3}"/>
          </ac:spMkLst>
        </pc:spChg>
      </pc:sldChg>
      <pc:sldChg chg="addSp modSp new mod setBg">
        <pc:chgData name="Carrie Davies (2205448)" userId="S::2205448@student.uwtsd.ac.uk::0b473f2d-0019-4ef4-817b-4821fd6a00ff" providerId="AD" clId="Web-{8746829B-EC9D-0C19-62EB-0B6B56BBC2EC}" dt="2024-03-15T01:15:54.350" v="459" actId="20577"/>
        <pc:sldMkLst>
          <pc:docMk/>
          <pc:sldMk cId="952835300" sldId="264"/>
        </pc:sldMkLst>
        <pc:spChg chg="mod">
          <ac:chgData name="Carrie Davies (2205448)" userId="S::2205448@student.uwtsd.ac.uk::0b473f2d-0019-4ef4-817b-4821fd6a00ff" providerId="AD" clId="Web-{8746829B-EC9D-0C19-62EB-0B6B56BBC2EC}" dt="2024-03-15T01:14:43.113" v="441"/>
          <ac:spMkLst>
            <pc:docMk/>
            <pc:sldMk cId="952835300" sldId="264"/>
            <ac:spMk id="2" creationId="{B9BD9F4F-1F30-52C3-7DBA-065E75449622}"/>
          </ac:spMkLst>
        </pc:spChg>
        <pc:spChg chg="mod ord">
          <ac:chgData name="Carrie Davies (2205448)" userId="S::2205448@student.uwtsd.ac.uk::0b473f2d-0019-4ef4-817b-4821fd6a00ff" providerId="AD" clId="Web-{8746829B-EC9D-0C19-62EB-0B6B56BBC2EC}" dt="2024-03-15T01:15:54.350" v="459" actId="20577"/>
          <ac:spMkLst>
            <pc:docMk/>
            <pc:sldMk cId="952835300" sldId="264"/>
            <ac:spMk id="3" creationId="{F0F53FA0-FC63-558D-1313-76AB91E11DE6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1:14:43.113" v="441"/>
          <ac:spMkLst>
            <pc:docMk/>
            <pc:sldMk cId="952835300" sldId="264"/>
            <ac:spMk id="9" creationId="{C3896A03-3945-419A-B66B-4EE266EDD152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1:14:43.113" v="441"/>
          <ac:spMkLst>
            <pc:docMk/>
            <pc:sldMk cId="952835300" sldId="264"/>
            <ac:spMk id="11" creationId="{B34F5AD2-EDBD-4BBD-A55C-EAFFD0C7097A}"/>
          </ac:spMkLst>
        </pc:spChg>
        <pc:spChg chg="add">
          <ac:chgData name="Carrie Davies (2205448)" userId="S::2205448@student.uwtsd.ac.uk::0b473f2d-0019-4ef4-817b-4821fd6a00ff" providerId="AD" clId="Web-{8746829B-EC9D-0C19-62EB-0B6B56BBC2EC}" dt="2024-03-15T01:14:43.113" v="441"/>
          <ac:spMkLst>
            <pc:docMk/>
            <pc:sldMk cId="952835300" sldId="264"/>
            <ac:spMk id="13" creationId="{450D3AD2-FA80-415F-A9CE-54D884561CD7}"/>
          </ac:spMkLst>
        </pc:spChg>
        <pc:picChg chg="add mod">
          <ac:chgData name="Carrie Davies (2205448)" userId="S::2205448@student.uwtsd.ac.uk::0b473f2d-0019-4ef4-817b-4821fd6a00ff" providerId="AD" clId="Web-{8746829B-EC9D-0C19-62EB-0B6B56BBC2EC}" dt="2024-03-15T01:14:43.113" v="441"/>
          <ac:picMkLst>
            <pc:docMk/>
            <pc:sldMk cId="952835300" sldId="264"/>
            <ac:picMk id="4" creationId="{E6A44977-C4B6-7CF0-073B-8AF8B2467919}"/>
          </ac:picMkLst>
        </pc:picChg>
      </pc:sldChg>
      <pc:sldChg chg="delSp modSp new">
        <pc:chgData name="Carrie Davies (2205448)" userId="S::2205448@student.uwtsd.ac.uk::0b473f2d-0019-4ef4-817b-4821fd6a00ff" providerId="AD" clId="Web-{8746829B-EC9D-0C19-62EB-0B6B56BBC2EC}" dt="2024-03-15T01:13:41.095" v="439" actId="20577"/>
        <pc:sldMkLst>
          <pc:docMk/>
          <pc:sldMk cId="2701485618" sldId="265"/>
        </pc:sldMkLst>
        <pc:spChg chg="del">
          <ac:chgData name="Carrie Davies (2205448)" userId="S::2205448@student.uwtsd.ac.uk::0b473f2d-0019-4ef4-817b-4821fd6a00ff" providerId="AD" clId="Web-{8746829B-EC9D-0C19-62EB-0B6B56BBC2EC}" dt="2024-03-15T01:11:59.279" v="425"/>
          <ac:spMkLst>
            <pc:docMk/>
            <pc:sldMk cId="2701485618" sldId="265"/>
            <ac:spMk id="2" creationId="{3A79F9CB-F261-D0E8-7B45-EA201B825B9F}"/>
          </ac:spMkLst>
        </pc:spChg>
        <pc:spChg chg="mod">
          <ac:chgData name="Carrie Davies (2205448)" userId="S::2205448@student.uwtsd.ac.uk::0b473f2d-0019-4ef4-817b-4821fd6a00ff" providerId="AD" clId="Web-{8746829B-EC9D-0C19-62EB-0B6B56BBC2EC}" dt="2024-03-15T01:13:41.095" v="439" actId="20577"/>
          <ac:spMkLst>
            <pc:docMk/>
            <pc:sldMk cId="2701485618" sldId="265"/>
            <ac:spMk id="3" creationId="{0211CBC8-945D-DDF3-F030-2DA1482B060E}"/>
          </ac:spMkLst>
        </pc:spChg>
      </pc:sldChg>
    </pc:docChg>
  </pc:docChgLst>
  <pc:docChgLst>
    <pc:chgData name="Carrie Davies (2205448)" userId="S::2205448@student.uwtsd.ac.uk::0b473f2d-0019-4ef4-817b-4821fd6a00ff" providerId="AD" clId="Web-{14A1480F-892B-3472-9486-691247BC5E28}"/>
    <pc:docChg chg="addSld modSld sldOrd">
      <pc:chgData name="Carrie Davies (2205448)" userId="S::2205448@student.uwtsd.ac.uk::0b473f2d-0019-4ef4-817b-4821fd6a00ff" providerId="AD" clId="Web-{14A1480F-892B-3472-9486-691247BC5E28}" dt="2024-03-15T11:05:47.365" v="331" actId="20577"/>
      <pc:docMkLst>
        <pc:docMk/>
      </pc:docMkLst>
      <pc:sldChg chg="addSp delSp modSp mod ord setBg">
        <pc:chgData name="Carrie Davies (2205448)" userId="S::2205448@student.uwtsd.ac.uk::0b473f2d-0019-4ef4-817b-4821fd6a00ff" providerId="AD" clId="Web-{14A1480F-892B-3472-9486-691247BC5E28}" dt="2024-03-15T09:22:25.721" v="92"/>
        <pc:sldMkLst>
          <pc:docMk/>
          <pc:sldMk cId="51101678" sldId="262"/>
        </pc:sldMkLst>
        <pc:spChg chg="mod">
          <ac:chgData name="Carrie Davies (2205448)" userId="S::2205448@student.uwtsd.ac.uk::0b473f2d-0019-4ef4-817b-4821fd6a00ff" providerId="AD" clId="Web-{14A1480F-892B-3472-9486-691247BC5E28}" dt="2024-03-15T09:22:25.721" v="92"/>
          <ac:spMkLst>
            <pc:docMk/>
            <pc:sldMk cId="51101678" sldId="262"/>
            <ac:spMk id="2" creationId="{E024E4FF-B3D7-0AD7-C267-929076B582A9}"/>
          </ac:spMkLst>
        </pc:spChg>
        <pc:spChg chg="del">
          <ac:chgData name="Carrie Davies (2205448)" userId="S::2205448@student.uwtsd.ac.uk::0b473f2d-0019-4ef4-817b-4821fd6a00ff" providerId="AD" clId="Web-{14A1480F-892B-3472-9486-691247BC5E28}" dt="2024-03-15T09:22:25.721" v="92"/>
          <ac:spMkLst>
            <pc:docMk/>
            <pc:sldMk cId="51101678" sldId="262"/>
            <ac:spMk id="3" creationId="{6645926C-EB78-1896-5543-DA6121665547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09:22:25.721" v="92"/>
          <ac:spMkLst>
            <pc:docMk/>
            <pc:sldMk cId="51101678" sldId="262"/>
            <ac:spMk id="9" creationId="{8DF67618-B87B-4195-8E24-3B126F79FF55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09:22:25.721" v="92"/>
          <ac:spMkLst>
            <pc:docMk/>
            <pc:sldMk cId="51101678" sldId="262"/>
            <ac:spMk id="11" creationId="{64960379-9FF9-400A-A8A8-F5AB633FD3BF}"/>
          </ac:spMkLst>
        </pc:spChg>
        <pc:grpChg chg="add">
          <ac:chgData name="Carrie Davies (2205448)" userId="S::2205448@student.uwtsd.ac.uk::0b473f2d-0019-4ef4-817b-4821fd6a00ff" providerId="AD" clId="Web-{14A1480F-892B-3472-9486-691247BC5E28}" dt="2024-03-15T09:22:25.721" v="92"/>
          <ac:grpSpMkLst>
            <pc:docMk/>
            <pc:sldMk cId="51101678" sldId="262"/>
            <ac:grpSpMk id="13" creationId="{2C491629-AE25-486B-9B22-2CE4EE8F7E47}"/>
          </ac:grpSpMkLst>
        </pc:grpChg>
        <pc:grpChg chg="add">
          <ac:chgData name="Carrie Davies (2205448)" userId="S::2205448@student.uwtsd.ac.uk::0b473f2d-0019-4ef4-817b-4821fd6a00ff" providerId="AD" clId="Web-{14A1480F-892B-3472-9486-691247BC5E28}" dt="2024-03-15T09:22:25.721" v="92"/>
          <ac:grpSpMkLst>
            <pc:docMk/>
            <pc:sldMk cId="51101678" sldId="262"/>
            <ac:grpSpMk id="17" creationId="{43F5E015-E085-4624-B431-B42414448684}"/>
          </ac:grpSpMkLst>
        </pc:grpChg>
        <pc:graphicFrameChg chg="add">
          <ac:chgData name="Carrie Davies (2205448)" userId="S::2205448@student.uwtsd.ac.uk::0b473f2d-0019-4ef4-817b-4821fd6a00ff" providerId="AD" clId="Web-{14A1480F-892B-3472-9486-691247BC5E28}" dt="2024-03-15T09:22:25.721" v="92"/>
          <ac:graphicFrameMkLst>
            <pc:docMk/>
            <pc:sldMk cId="51101678" sldId="262"/>
            <ac:graphicFrameMk id="5" creationId="{4FEACF3C-23D1-B4A8-7777-4D8991EE7C68}"/>
          </ac:graphicFrameMkLst>
        </pc:graphicFrameChg>
      </pc:sldChg>
      <pc:sldChg chg="addSp modSp mod setBg">
        <pc:chgData name="Carrie Davies (2205448)" userId="S::2205448@student.uwtsd.ac.uk::0b473f2d-0019-4ef4-817b-4821fd6a00ff" providerId="AD" clId="Web-{14A1480F-892B-3472-9486-691247BC5E28}" dt="2024-03-15T09:22:02.048" v="91" actId="1076"/>
        <pc:sldMkLst>
          <pc:docMk/>
          <pc:sldMk cId="2230302993" sldId="263"/>
        </pc:sldMkLst>
        <pc:spChg chg="mod ord">
          <ac:chgData name="Carrie Davies (2205448)" userId="S::2205448@student.uwtsd.ac.uk::0b473f2d-0019-4ef4-817b-4821fd6a00ff" providerId="AD" clId="Web-{14A1480F-892B-3472-9486-691247BC5E28}" dt="2024-03-15T09:22:02.048" v="91" actId="1076"/>
          <ac:spMkLst>
            <pc:docMk/>
            <pc:sldMk cId="2230302993" sldId="263"/>
            <ac:spMk id="3" creationId="{FB77B1BE-AA67-DB34-DBD9-2305B1748DA3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09:21:46.517" v="86"/>
          <ac:spMkLst>
            <pc:docMk/>
            <pc:sldMk cId="2230302993" sldId="263"/>
            <ac:spMk id="8" creationId="{03AF1C04-3FEF-41BD-BB84-2F263765BEBC}"/>
          </ac:spMkLst>
        </pc:spChg>
        <pc:grpChg chg="add">
          <ac:chgData name="Carrie Davies (2205448)" userId="S::2205448@student.uwtsd.ac.uk::0b473f2d-0019-4ef4-817b-4821fd6a00ff" providerId="AD" clId="Web-{14A1480F-892B-3472-9486-691247BC5E28}" dt="2024-03-15T09:21:46.517" v="86"/>
          <ac:grpSpMkLst>
            <pc:docMk/>
            <pc:sldMk cId="2230302993" sldId="263"/>
            <ac:grpSpMk id="10" creationId="{2DD5E267-EB6F-47DF-ABEF-2C1BED44DAC6}"/>
          </ac:grpSpMkLst>
        </pc:grpChg>
        <pc:grpChg chg="add">
          <ac:chgData name="Carrie Davies (2205448)" userId="S::2205448@student.uwtsd.ac.uk::0b473f2d-0019-4ef4-817b-4821fd6a00ff" providerId="AD" clId="Web-{14A1480F-892B-3472-9486-691247BC5E28}" dt="2024-03-15T09:21:46.517" v="86"/>
          <ac:grpSpMkLst>
            <pc:docMk/>
            <pc:sldMk cId="2230302993" sldId="263"/>
            <ac:grpSpMk id="14" creationId="{66828D02-A05D-412B-9F20-B68E970B9FC2}"/>
          </ac:grpSpMkLst>
        </pc:grpChg>
        <pc:grpChg chg="add">
          <ac:chgData name="Carrie Davies (2205448)" userId="S::2205448@student.uwtsd.ac.uk::0b473f2d-0019-4ef4-817b-4821fd6a00ff" providerId="AD" clId="Web-{14A1480F-892B-3472-9486-691247BC5E28}" dt="2024-03-15T09:21:46.517" v="86"/>
          <ac:grpSpMkLst>
            <pc:docMk/>
            <pc:sldMk cId="2230302993" sldId="263"/>
            <ac:grpSpMk id="18" creationId="{E27AF472-EAE3-4572-AB69-B92BD10DBC6D}"/>
          </ac:grpSpMkLst>
        </pc:grpChg>
        <pc:picChg chg="add mod">
          <ac:chgData name="Carrie Davies (2205448)" userId="S::2205448@student.uwtsd.ac.uk::0b473f2d-0019-4ef4-817b-4821fd6a00ff" providerId="AD" clId="Web-{14A1480F-892B-3472-9486-691247BC5E28}" dt="2024-03-15T09:21:46.517" v="86"/>
          <ac:picMkLst>
            <pc:docMk/>
            <pc:sldMk cId="2230302993" sldId="263"/>
            <ac:picMk id="2" creationId="{0ACD7B7C-01D7-1FCC-6707-B58AE8E10EDE}"/>
          </ac:picMkLst>
        </pc:picChg>
      </pc:sldChg>
      <pc:sldChg chg="addSp delSp mod setBg">
        <pc:chgData name="Carrie Davies (2205448)" userId="S::2205448@student.uwtsd.ac.uk::0b473f2d-0019-4ef4-817b-4821fd6a00ff" providerId="AD" clId="Web-{14A1480F-892B-3472-9486-691247BC5E28}" dt="2024-03-15T09:22:55.768" v="93"/>
        <pc:sldMkLst>
          <pc:docMk/>
          <pc:sldMk cId="2701485618" sldId="265"/>
        </pc:sldMkLst>
        <pc:spChg chg="del">
          <ac:chgData name="Carrie Davies (2205448)" userId="S::2205448@student.uwtsd.ac.uk::0b473f2d-0019-4ef4-817b-4821fd6a00ff" providerId="AD" clId="Web-{14A1480F-892B-3472-9486-691247BC5E28}" dt="2024-03-15T09:22:55.768" v="93"/>
          <ac:spMkLst>
            <pc:docMk/>
            <pc:sldMk cId="2701485618" sldId="265"/>
            <ac:spMk id="3" creationId="{0211CBC8-945D-DDF3-F030-2DA1482B060E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09:22:55.768" v="93"/>
          <ac:spMkLst>
            <pc:docMk/>
            <pc:sldMk cId="2701485618" sldId="265"/>
            <ac:spMk id="9" creationId="{CB49665F-0298-4449-8D2D-209989CB9EE3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09:22:55.768" v="93"/>
          <ac:spMkLst>
            <pc:docMk/>
            <pc:sldMk cId="2701485618" sldId="265"/>
            <ac:spMk id="11" creationId="{A71EEC14-174A-46FA-B046-474750457130}"/>
          </ac:spMkLst>
        </pc:spChg>
        <pc:grpChg chg="add">
          <ac:chgData name="Carrie Davies (2205448)" userId="S::2205448@student.uwtsd.ac.uk::0b473f2d-0019-4ef4-817b-4821fd6a00ff" providerId="AD" clId="Web-{14A1480F-892B-3472-9486-691247BC5E28}" dt="2024-03-15T09:22:55.768" v="93"/>
          <ac:grpSpMkLst>
            <pc:docMk/>
            <pc:sldMk cId="2701485618" sldId="265"/>
            <ac:grpSpMk id="13" creationId="{EEB6CB95-E653-4C6C-AE51-62FD848E8D5B}"/>
          </ac:grpSpMkLst>
        </pc:grpChg>
        <pc:grpChg chg="add">
          <ac:chgData name="Carrie Davies (2205448)" userId="S::2205448@student.uwtsd.ac.uk::0b473f2d-0019-4ef4-817b-4821fd6a00ff" providerId="AD" clId="Web-{14A1480F-892B-3472-9486-691247BC5E28}" dt="2024-03-15T09:22:55.768" v="93"/>
          <ac:grpSpMkLst>
            <pc:docMk/>
            <pc:sldMk cId="2701485618" sldId="265"/>
            <ac:grpSpMk id="17" creationId="{43F5E015-E085-4624-B431-B42414448684}"/>
          </ac:grpSpMkLst>
        </pc:grpChg>
        <pc:graphicFrameChg chg="add">
          <ac:chgData name="Carrie Davies (2205448)" userId="S::2205448@student.uwtsd.ac.uk::0b473f2d-0019-4ef4-817b-4821fd6a00ff" providerId="AD" clId="Web-{14A1480F-892B-3472-9486-691247BC5E28}" dt="2024-03-15T09:22:55.768" v="93"/>
          <ac:graphicFrameMkLst>
            <pc:docMk/>
            <pc:sldMk cId="2701485618" sldId="265"/>
            <ac:graphicFrameMk id="5" creationId="{B15521CC-EDCB-757B-F944-FB53FF9EC189}"/>
          </ac:graphicFrameMkLst>
        </pc:graphicFrameChg>
      </pc:sldChg>
      <pc:sldChg chg="addSp modSp new mod setBg">
        <pc:chgData name="Carrie Davies (2205448)" userId="S::2205448@student.uwtsd.ac.uk::0b473f2d-0019-4ef4-817b-4821fd6a00ff" providerId="AD" clId="Web-{14A1480F-892B-3472-9486-691247BC5E28}" dt="2024-03-15T10:41:12.400" v="258" actId="20577"/>
        <pc:sldMkLst>
          <pc:docMk/>
          <pc:sldMk cId="1878404636" sldId="266"/>
        </pc:sldMkLst>
        <pc:spChg chg="mod">
          <ac:chgData name="Carrie Davies (2205448)" userId="S::2205448@student.uwtsd.ac.uk::0b473f2d-0019-4ef4-817b-4821fd6a00ff" providerId="AD" clId="Web-{14A1480F-892B-3472-9486-691247BC5E28}" dt="2024-03-15T10:40:32.615" v="242"/>
          <ac:spMkLst>
            <pc:docMk/>
            <pc:sldMk cId="1878404636" sldId="266"/>
            <ac:spMk id="2" creationId="{8466A800-B645-25B7-B5BA-2F48DD799AEF}"/>
          </ac:spMkLst>
        </pc:spChg>
        <pc:spChg chg="mod ord">
          <ac:chgData name="Carrie Davies (2205448)" userId="S::2205448@student.uwtsd.ac.uk::0b473f2d-0019-4ef4-817b-4821fd6a00ff" providerId="AD" clId="Web-{14A1480F-892B-3472-9486-691247BC5E28}" dt="2024-03-15T10:41:12.400" v="258" actId="20577"/>
          <ac:spMkLst>
            <pc:docMk/>
            <pc:sldMk cId="1878404636" sldId="266"/>
            <ac:spMk id="3" creationId="{DA24D25A-E4D8-0ACD-E577-FBD3A894264E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0:40:32.615" v="242"/>
          <ac:spMkLst>
            <pc:docMk/>
            <pc:sldMk cId="1878404636" sldId="266"/>
            <ac:spMk id="9" creationId="{B1595A09-E336-4D1B-9B3A-06A2287A54E2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0:40:32.615" v="242"/>
          <ac:spMkLst>
            <pc:docMk/>
            <pc:sldMk cId="1878404636" sldId="266"/>
            <ac:spMk id="11" creationId="{3540989C-C7B8-473B-BF87-6F2DA6A90006}"/>
          </ac:spMkLst>
        </pc:spChg>
        <pc:picChg chg="add mod">
          <ac:chgData name="Carrie Davies (2205448)" userId="S::2205448@student.uwtsd.ac.uk::0b473f2d-0019-4ef4-817b-4821fd6a00ff" providerId="AD" clId="Web-{14A1480F-892B-3472-9486-691247BC5E28}" dt="2024-03-15T10:40:32.615" v="242"/>
          <ac:picMkLst>
            <pc:docMk/>
            <pc:sldMk cId="1878404636" sldId="266"/>
            <ac:picMk id="4" creationId="{95C69C0C-7778-DAD1-43BE-C292B509F63A}"/>
          </ac:picMkLst>
        </pc:picChg>
      </pc:sldChg>
      <pc:sldChg chg="addSp modSp new mod setBg">
        <pc:chgData name="Carrie Davies (2205448)" userId="S::2205448@student.uwtsd.ac.uk::0b473f2d-0019-4ef4-817b-4821fd6a00ff" providerId="AD" clId="Web-{14A1480F-892B-3472-9486-691247BC5E28}" dt="2024-03-15T09:18:13.231" v="84" actId="1076"/>
        <pc:sldMkLst>
          <pc:docMk/>
          <pc:sldMk cId="217435873" sldId="267"/>
        </pc:sldMkLst>
        <pc:spChg chg="mod">
          <ac:chgData name="Carrie Davies (2205448)" userId="S::2205448@student.uwtsd.ac.uk::0b473f2d-0019-4ef4-817b-4821fd6a00ff" providerId="AD" clId="Web-{14A1480F-892B-3472-9486-691247BC5E28}" dt="2024-03-15T09:18:09.887" v="83" actId="1076"/>
          <ac:spMkLst>
            <pc:docMk/>
            <pc:sldMk cId="217435873" sldId="267"/>
            <ac:spMk id="2" creationId="{E961BA14-1BE7-0927-BEB1-C5C12CA455ED}"/>
          </ac:spMkLst>
        </pc:spChg>
        <pc:spChg chg="mod">
          <ac:chgData name="Carrie Davies (2205448)" userId="S::2205448@student.uwtsd.ac.uk::0b473f2d-0019-4ef4-817b-4821fd6a00ff" providerId="AD" clId="Web-{14A1480F-892B-3472-9486-691247BC5E28}" dt="2024-03-15T09:18:13.231" v="84" actId="1076"/>
          <ac:spMkLst>
            <pc:docMk/>
            <pc:sldMk cId="217435873" sldId="267"/>
            <ac:spMk id="3" creationId="{5A7A2C78-5AC5-A7CF-7DD2-08A16B8D02FB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09:17:51.153" v="74"/>
          <ac:spMkLst>
            <pc:docMk/>
            <pc:sldMk cId="217435873" sldId="267"/>
            <ac:spMk id="9" creationId="{9AA72BD9-2C5A-4EDC-931F-5AA08EACA0F3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09:17:51.153" v="74"/>
          <ac:spMkLst>
            <pc:docMk/>
            <pc:sldMk cId="217435873" sldId="267"/>
            <ac:spMk id="11" creationId="{DD3981AC-7B61-4947-BCF3-F7AA7FA385B9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09:17:51.153" v="74"/>
          <ac:spMkLst>
            <pc:docMk/>
            <pc:sldMk cId="217435873" sldId="267"/>
            <ac:spMk id="13" creationId="{55D4142C-5077-457F-A6AD-3FECFDB39685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09:17:51.153" v="74"/>
          <ac:spMkLst>
            <pc:docMk/>
            <pc:sldMk cId="217435873" sldId="267"/>
            <ac:spMk id="15" creationId="{7A5F0580-5EE9-419F-96EE-B6529EF6E7D0}"/>
          </ac:spMkLst>
        </pc:spChg>
        <pc:picChg chg="add mod ord">
          <ac:chgData name="Carrie Davies (2205448)" userId="S::2205448@student.uwtsd.ac.uk::0b473f2d-0019-4ef4-817b-4821fd6a00ff" providerId="AD" clId="Web-{14A1480F-892B-3472-9486-691247BC5E28}" dt="2024-03-15T09:17:51.153" v="74"/>
          <ac:picMkLst>
            <pc:docMk/>
            <pc:sldMk cId="217435873" sldId="267"/>
            <ac:picMk id="4" creationId="{47B97CBB-B4C8-5D84-28A4-10BAA3BCF7F1}"/>
          </ac:picMkLst>
        </pc:picChg>
      </pc:sldChg>
      <pc:sldChg chg="addSp modSp new mod setBg">
        <pc:chgData name="Carrie Davies (2205448)" userId="S::2205448@student.uwtsd.ac.uk::0b473f2d-0019-4ef4-817b-4821fd6a00ff" providerId="AD" clId="Web-{14A1480F-892B-3472-9486-691247BC5E28}" dt="2024-03-15T10:36:49.440" v="214" actId="1076"/>
        <pc:sldMkLst>
          <pc:docMk/>
          <pc:sldMk cId="3658602531" sldId="268"/>
        </pc:sldMkLst>
        <pc:spChg chg="mod">
          <ac:chgData name="Carrie Davies (2205448)" userId="S::2205448@student.uwtsd.ac.uk::0b473f2d-0019-4ef4-817b-4821fd6a00ff" providerId="AD" clId="Web-{14A1480F-892B-3472-9486-691247BC5E28}" dt="2024-03-15T10:36:49.440" v="214" actId="1076"/>
          <ac:spMkLst>
            <pc:docMk/>
            <pc:sldMk cId="3658602531" sldId="268"/>
            <ac:spMk id="2" creationId="{ECEC0765-317B-2742-526B-ACFFCEB74C65}"/>
          </ac:spMkLst>
        </pc:spChg>
        <pc:spChg chg="mod">
          <ac:chgData name="Carrie Davies (2205448)" userId="S::2205448@student.uwtsd.ac.uk::0b473f2d-0019-4ef4-817b-4821fd6a00ff" providerId="AD" clId="Web-{14A1480F-892B-3472-9486-691247BC5E28}" dt="2024-03-15T10:36:44.065" v="211" actId="20577"/>
          <ac:spMkLst>
            <pc:docMk/>
            <pc:sldMk cId="3658602531" sldId="268"/>
            <ac:spMk id="3" creationId="{6B6CBCB0-8EF0-51D0-8EE4-12BB8EA6FC94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0:36:31.767" v="207"/>
          <ac:spMkLst>
            <pc:docMk/>
            <pc:sldMk cId="3658602531" sldId="268"/>
            <ac:spMk id="9" creationId="{9AA72BD9-2C5A-4EDC-931F-5AA08EACA0F3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0:36:31.767" v="207"/>
          <ac:spMkLst>
            <pc:docMk/>
            <pc:sldMk cId="3658602531" sldId="268"/>
            <ac:spMk id="11" creationId="{DD3981AC-7B61-4947-BCF3-F7AA7FA385B9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0:36:31.767" v="207"/>
          <ac:spMkLst>
            <pc:docMk/>
            <pc:sldMk cId="3658602531" sldId="268"/>
            <ac:spMk id="13" creationId="{55D4142C-5077-457F-A6AD-3FECFDB39685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0:36:31.767" v="207"/>
          <ac:spMkLst>
            <pc:docMk/>
            <pc:sldMk cId="3658602531" sldId="268"/>
            <ac:spMk id="15" creationId="{7A5F0580-5EE9-419F-96EE-B6529EF6E7D0}"/>
          </ac:spMkLst>
        </pc:spChg>
        <pc:picChg chg="add mod ord">
          <ac:chgData name="Carrie Davies (2205448)" userId="S::2205448@student.uwtsd.ac.uk::0b473f2d-0019-4ef4-817b-4821fd6a00ff" providerId="AD" clId="Web-{14A1480F-892B-3472-9486-691247BC5E28}" dt="2024-03-15T10:36:31.767" v="207"/>
          <ac:picMkLst>
            <pc:docMk/>
            <pc:sldMk cId="3658602531" sldId="268"/>
            <ac:picMk id="4" creationId="{B005DB10-8542-7729-258A-F4F2FD318E47}"/>
          </ac:picMkLst>
        </pc:picChg>
      </pc:sldChg>
      <pc:sldChg chg="addSp modSp new mod setBg">
        <pc:chgData name="Carrie Davies (2205448)" userId="S::2205448@student.uwtsd.ac.uk::0b473f2d-0019-4ef4-817b-4821fd6a00ff" providerId="AD" clId="Web-{14A1480F-892B-3472-9486-691247BC5E28}" dt="2024-03-15T10:59:43.429" v="288" actId="20577"/>
        <pc:sldMkLst>
          <pc:docMk/>
          <pc:sldMk cId="1371890580" sldId="269"/>
        </pc:sldMkLst>
        <pc:spChg chg="mod">
          <ac:chgData name="Carrie Davies (2205448)" userId="S::2205448@student.uwtsd.ac.uk::0b473f2d-0019-4ef4-817b-4821fd6a00ff" providerId="AD" clId="Web-{14A1480F-892B-3472-9486-691247BC5E28}" dt="2024-03-15T10:44:32.760" v="263"/>
          <ac:spMkLst>
            <pc:docMk/>
            <pc:sldMk cId="1371890580" sldId="269"/>
            <ac:spMk id="2" creationId="{CE3CED8A-836F-F8FB-BB02-A6BF0A970121}"/>
          </ac:spMkLst>
        </pc:spChg>
        <pc:spChg chg="mod">
          <ac:chgData name="Carrie Davies (2205448)" userId="S::2205448@student.uwtsd.ac.uk::0b473f2d-0019-4ef4-817b-4821fd6a00ff" providerId="AD" clId="Web-{14A1480F-892B-3472-9486-691247BC5E28}" dt="2024-03-15T10:59:43.429" v="288" actId="20577"/>
          <ac:spMkLst>
            <pc:docMk/>
            <pc:sldMk cId="1371890580" sldId="269"/>
            <ac:spMk id="3" creationId="{F1B1A244-7216-3387-2424-1C2D72CCA486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0:44:32.760" v="263"/>
          <ac:spMkLst>
            <pc:docMk/>
            <pc:sldMk cId="1371890580" sldId="269"/>
            <ac:spMk id="8" creationId="{815925C2-A704-4D47-B1C1-3FCA52512EC1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0:44:32.760" v="263"/>
          <ac:spMkLst>
            <pc:docMk/>
            <pc:sldMk cId="1371890580" sldId="269"/>
            <ac:spMk id="10" creationId="{01D4315C-C23C-4FD3-98DF-08C29E2292A8}"/>
          </ac:spMkLst>
        </pc:spChg>
        <pc:grpChg chg="add">
          <ac:chgData name="Carrie Davies (2205448)" userId="S::2205448@student.uwtsd.ac.uk::0b473f2d-0019-4ef4-817b-4821fd6a00ff" providerId="AD" clId="Web-{14A1480F-892B-3472-9486-691247BC5E28}" dt="2024-03-15T10:44:32.760" v="263"/>
          <ac:grpSpMkLst>
            <pc:docMk/>
            <pc:sldMk cId="1371890580" sldId="269"/>
            <ac:grpSpMk id="12" creationId="{5E6B47BC-43FD-4C91-8BFF-B41B99A8A39E}"/>
          </ac:grpSpMkLst>
        </pc:grpChg>
        <pc:grpChg chg="add">
          <ac:chgData name="Carrie Davies (2205448)" userId="S::2205448@student.uwtsd.ac.uk::0b473f2d-0019-4ef4-817b-4821fd6a00ff" providerId="AD" clId="Web-{14A1480F-892B-3472-9486-691247BC5E28}" dt="2024-03-15T10:44:32.760" v="263"/>
          <ac:grpSpMkLst>
            <pc:docMk/>
            <pc:sldMk cId="1371890580" sldId="269"/>
            <ac:grpSpMk id="16" creationId="{43F5E015-E085-4624-B431-B42414448684}"/>
          </ac:grpSpMkLst>
        </pc:grpChg>
      </pc:sldChg>
      <pc:sldChg chg="addSp delSp modSp new mod setBg">
        <pc:chgData name="Carrie Davies (2205448)" userId="S::2205448@student.uwtsd.ac.uk::0b473f2d-0019-4ef4-817b-4821fd6a00ff" providerId="AD" clId="Web-{14A1480F-892B-3472-9486-691247BC5E28}" dt="2024-03-15T10:46:04.236" v="284"/>
        <pc:sldMkLst>
          <pc:docMk/>
          <pc:sldMk cId="1891201730" sldId="270"/>
        </pc:sldMkLst>
        <pc:spChg chg="mod ord">
          <ac:chgData name="Carrie Davies (2205448)" userId="S::2205448@student.uwtsd.ac.uk::0b473f2d-0019-4ef4-817b-4821fd6a00ff" providerId="AD" clId="Web-{14A1480F-892B-3472-9486-691247BC5E28}" dt="2024-03-15T10:46:04.236" v="284"/>
          <ac:spMkLst>
            <pc:docMk/>
            <pc:sldMk cId="1891201730" sldId="270"/>
            <ac:spMk id="2" creationId="{8D6E1234-E41D-3361-7BF3-BB1D05E4B520}"/>
          </ac:spMkLst>
        </pc:spChg>
        <pc:spChg chg="del">
          <ac:chgData name="Carrie Davies (2205448)" userId="S::2205448@student.uwtsd.ac.uk::0b473f2d-0019-4ef4-817b-4821fd6a00ff" providerId="AD" clId="Web-{14A1480F-892B-3472-9486-691247BC5E28}" dt="2024-03-15T10:45:56.189" v="283"/>
          <ac:spMkLst>
            <pc:docMk/>
            <pc:sldMk cId="1891201730" sldId="270"/>
            <ac:spMk id="3" creationId="{4FD10D49-8E1E-8127-AC5D-FB62832AEEC9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0:46:04.236" v="284"/>
          <ac:spMkLst>
            <pc:docMk/>
            <pc:sldMk cId="1891201730" sldId="270"/>
            <ac:spMk id="9" creationId="{37C89E4B-3C9F-44B9-8B86-D9E3D112D8EC}"/>
          </ac:spMkLst>
        </pc:spChg>
        <pc:picChg chg="add mod ord">
          <ac:chgData name="Carrie Davies (2205448)" userId="S::2205448@student.uwtsd.ac.uk::0b473f2d-0019-4ef4-817b-4821fd6a00ff" providerId="AD" clId="Web-{14A1480F-892B-3472-9486-691247BC5E28}" dt="2024-03-15T10:46:04.236" v="284"/>
          <ac:picMkLst>
            <pc:docMk/>
            <pc:sldMk cId="1891201730" sldId="270"/>
            <ac:picMk id="4" creationId="{40F3FCEC-9BB8-9714-68D4-260EC29E252C}"/>
          </ac:picMkLst>
        </pc:picChg>
        <pc:cxnChg chg="add">
          <ac:chgData name="Carrie Davies (2205448)" userId="S::2205448@student.uwtsd.ac.uk::0b473f2d-0019-4ef4-817b-4821fd6a00ff" providerId="AD" clId="Web-{14A1480F-892B-3472-9486-691247BC5E28}" dt="2024-03-15T10:46:04.236" v="284"/>
          <ac:cxnSpMkLst>
            <pc:docMk/>
            <pc:sldMk cId="1891201730" sldId="270"/>
            <ac:cxnSpMk id="11" creationId="{AA2EAA10-076F-46BD-8F0F-B9A2FB77A85C}"/>
          </ac:cxnSpMkLst>
        </pc:cxnChg>
        <pc:cxnChg chg="add">
          <ac:chgData name="Carrie Davies (2205448)" userId="S::2205448@student.uwtsd.ac.uk::0b473f2d-0019-4ef4-817b-4821fd6a00ff" providerId="AD" clId="Web-{14A1480F-892B-3472-9486-691247BC5E28}" dt="2024-03-15T10:46:04.236" v="284"/>
          <ac:cxnSpMkLst>
            <pc:docMk/>
            <pc:sldMk cId="1891201730" sldId="270"/>
            <ac:cxnSpMk id="13" creationId="{D891E407-403B-4764-86C9-33A56D3BCAA3}"/>
          </ac:cxnSpMkLst>
        </pc:cxnChg>
      </pc:sldChg>
      <pc:sldChg chg="addSp modSp new mod setBg">
        <pc:chgData name="Carrie Davies (2205448)" userId="S::2205448@student.uwtsd.ac.uk::0b473f2d-0019-4ef4-817b-4821fd6a00ff" providerId="AD" clId="Web-{14A1480F-892B-3472-9486-691247BC5E28}" dt="2024-03-15T11:05:47.365" v="331" actId="20577"/>
        <pc:sldMkLst>
          <pc:docMk/>
          <pc:sldMk cId="3245221870" sldId="271"/>
        </pc:sldMkLst>
        <pc:spChg chg="mod">
          <ac:chgData name="Carrie Davies (2205448)" userId="S::2205448@student.uwtsd.ac.uk::0b473f2d-0019-4ef4-817b-4821fd6a00ff" providerId="AD" clId="Web-{14A1480F-892B-3472-9486-691247BC5E28}" dt="2024-03-15T11:05:34.239" v="328"/>
          <ac:spMkLst>
            <pc:docMk/>
            <pc:sldMk cId="3245221870" sldId="271"/>
            <ac:spMk id="2" creationId="{DEC73A34-47D4-C631-4B98-4E4BA7A3842F}"/>
          </ac:spMkLst>
        </pc:spChg>
        <pc:spChg chg="mod">
          <ac:chgData name="Carrie Davies (2205448)" userId="S::2205448@student.uwtsd.ac.uk::0b473f2d-0019-4ef4-817b-4821fd6a00ff" providerId="AD" clId="Web-{14A1480F-892B-3472-9486-691247BC5E28}" dt="2024-03-15T11:05:47.365" v="331" actId="20577"/>
          <ac:spMkLst>
            <pc:docMk/>
            <pc:sldMk cId="3245221870" sldId="271"/>
            <ac:spMk id="3" creationId="{D69D82DD-275F-76D0-3B8E-133C3EA4A545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1:05:34.239" v="328"/>
          <ac:spMkLst>
            <pc:docMk/>
            <pc:sldMk cId="3245221870" sldId="271"/>
            <ac:spMk id="8" creationId="{815925C2-A704-4D47-B1C1-3FCA52512EC1}"/>
          </ac:spMkLst>
        </pc:spChg>
        <pc:spChg chg="add">
          <ac:chgData name="Carrie Davies (2205448)" userId="S::2205448@student.uwtsd.ac.uk::0b473f2d-0019-4ef4-817b-4821fd6a00ff" providerId="AD" clId="Web-{14A1480F-892B-3472-9486-691247BC5E28}" dt="2024-03-15T11:05:34.239" v="328"/>
          <ac:spMkLst>
            <pc:docMk/>
            <pc:sldMk cId="3245221870" sldId="271"/>
            <ac:spMk id="10" creationId="{01D4315C-C23C-4FD3-98DF-08C29E2292A8}"/>
          </ac:spMkLst>
        </pc:spChg>
        <pc:grpChg chg="add">
          <ac:chgData name="Carrie Davies (2205448)" userId="S::2205448@student.uwtsd.ac.uk::0b473f2d-0019-4ef4-817b-4821fd6a00ff" providerId="AD" clId="Web-{14A1480F-892B-3472-9486-691247BC5E28}" dt="2024-03-15T11:05:34.239" v="328"/>
          <ac:grpSpMkLst>
            <pc:docMk/>
            <pc:sldMk cId="3245221870" sldId="271"/>
            <ac:grpSpMk id="12" creationId="{5E6B47BC-43FD-4C91-8BFF-B41B99A8A39E}"/>
          </ac:grpSpMkLst>
        </pc:grpChg>
        <pc:grpChg chg="add">
          <ac:chgData name="Carrie Davies (2205448)" userId="S::2205448@student.uwtsd.ac.uk::0b473f2d-0019-4ef4-817b-4821fd6a00ff" providerId="AD" clId="Web-{14A1480F-892B-3472-9486-691247BC5E28}" dt="2024-03-15T11:05:34.239" v="328"/>
          <ac:grpSpMkLst>
            <pc:docMk/>
            <pc:sldMk cId="3245221870" sldId="271"/>
            <ac:grpSpMk id="16" creationId="{43F5E015-E085-4624-B431-B42414448684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1B0B332-0578-4A37-8B37-3A91A9AAD69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0D3964-14FB-4591-8FC2-4829559E2BB7}">
      <dgm:prSet/>
      <dgm:spPr/>
      <dgm:t>
        <a:bodyPr/>
        <a:lstStyle/>
        <a:p>
          <a:r>
            <a:rPr lang="en-GB"/>
            <a:t>Gradd I - amplitute bach, gyda gwrthiant isel ac mae ei gymhwysiad yn ddefnyddiol wrth drin cyflyrau patholegol.</a:t>
          </a:r>
          <a:endParaRPr lang="en-US"/>
        </a:p>
      </dgm:t>
    </dgm:pt>
    <dgm:pt modelId="{46D79770-72C6-4E3F-A9A6-9A5D55937D15}" type="parTrans" cxnId="{29C785A0-BDCE-4384-B106-4C50197B0AB9}">
      <dgm:prSet/>
      <dgm:spPr/>
      <dgm:t>
        <a:bodyPr/>
        <a:lstStyle/>
        <a:p>
          <a:endParaRPr lang="en-US"/>
        </a:p>
      </dgm:t>
    </dgm:pt>
    <dgm:pt modelId="{B6ABD922-A55B-4987-B92C-18B1C0E311BB}" type="sibTrans" cxnId="{29C785A0-BDCE-4384-B106-4C50197B0AB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DDA2A78-D275-4474-9BD8-4506040C3895}">
      <dgm:prSet/>
      <dgm:spPr/>
      <dgm:t>
        <a:bodyPr/>
        <a:lstStyle/>
        <a:p>
          <a:r>
            <a:rPr lang="en-GB"/>
            <a:t>Gradd II- amplitude ehangach islaw poen yn amrywio mewn cleifion â gwahanol batholegau.</a:t>
          </a:r>
          <a:endParaRPr lang="en-US"/>
        </a:p>
      </dgm:t>
    </dgm:pt>
    <dgm:pt modelId="{7A3A068B-45FC-4708-AC56-945DDA9E10BC}" type="parTrans" cxnId="{03768096-238B-463B-A9B6-22391AD18404}">
      <dgm:prSet/>
      <dgm:spPr/>
      <dgm:t>
        <a:bodyPr/>
        <a:lstStyle/>
        <a:p>
          <a:endParaRPr lang="en-US"/>
        </a:p>
      </dgm:t>
    </dgm:pt>
    <dgm:pt modelId="{314B4BBA-0AAF-48DB-9B1C-BD4259DCA2E0}" type="sibTrans" cxnId="{03768096-238B-463B-A9B6-22391AD18404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4026872-036A-4287-99B0-01544613FD66}">
      <dgm:prSet/>
      <dgm:spPr/>
      <dgm:t>
        <a:bodyPr/>
        <a:lstStyle/>
        <a:p>
          <a:r>
            <a:rPr lang="en-GB"/>
            <a:t>Gradd III, IV- symudiadau yn ol ac ymlaen ar gymalau i gael gwared ar stiffrwydd a gwella effeithlonrwydd symudiadau.</a:t>
          </a:r>
          <a:endParaRPr lang="en-US"/>
        </a:p>
      </dgm:t>
    </dgm:pt>
    <dgm:pt modelId="{210462FC-CF69-468D-8A41-283F32AC2339}" type="parTrans" cxnId="{1A87DE9C-35A3-4AFD-BAB3-BAD9B030F4D1}">
      <dgm:prSet/>
      <dgm:spPr/>
      <dgm:t>
        <a:bodyPr/>
        <a:lstStyle/>
        <a:p>
          <a:endParaRPr lang="en-US"/>
        </a:p>
      </dgm:t>
    </dgm:pt>
    <dgm:pt modelId="{ABE7D723-5B95-4B91-A9AD-CDFF6FA44DF4}" type="sibTrans" cxnId="{1A87DE9C-35A3-4AFD-BAB3-BAD9B030F4D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5B4FD75-719B-4FC4-AF92-40138018EB9B}" type="pres">
      <dgm:prSet presAssocID="{21B0B332-0578-4A37-8B37-3A91A9AAD695}" presName="Name0" presStyleCnt="0">
        <dgm:presLayoutVars>
          <dgm:animLvl val="lvl"/>
          <dgm:resizeHandles val="exact"/>
        </dgm:presLayoutVars>
      </dgm:prSet>
      <dgm:spPr/>
    </dgm:pt>
    <dgm:pt modelId="{3799C5E4-36B5-4DD5-80AE-8FC9703D96F4}" type="pres">
      <dgm:prSet presAssocID="{490D3964-14FB-4591-8FC2-4829559E2BB7}" presName="compositeNode" presStyleCnt="0">
        <dgm:presLayoutVars>
          <dgm:bulletEnabled val="1"/>
        </dgm:presLayoutVars>
      </dgm:prSet>
      <dgm:spPr/>
    </dgm:pt>
    <dgm:pt modelId="{B3FFDAC7-49D2-4AE6-8D41-7D79A11A20B2}" type="pres">
      <dgm:prSet presAssocID="{490D3964-14FB-4591-8FC2-4829559E2BB7}" presName="bgRect" presStyleLbl="bgAccFollowNode1" presStyleIdx="0" presStyleCnt="3"/>
      <dgm:spPr/>
    </dgm:pt>
    <dgm:pt modelId="{956BA31E-10DB-4884-BD23-F08EC1A9C2CB}" type="pres">
      <dgm:prSet presAssocID="{B6ABD922-A55B-4987-B92C-18B1C0E311BB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B3D3C7AD-1ADE-462E-9A84-AD8D98A1D203}" type="pres">
      <dgm:prSet presAssocID="{490D3964-14FB-4591-8FC2-4829559E2BB7}" presName="bottomLine" presStyleLbl="alignNode1" presStyleIdx="1" presStyleCnt="6">
        <dgm:presLayoutVars/>
      </dgm:prSet>
      <dgm:spPr/>
    </dgm:pt>
    <dgm:pt modelId="{77C15708-F3AA-4ED0-9244-9D7A7E5539C0}" type="pres">
      <dgm:prSet presAssocID="{490D3964-14FB-4591-8FC2-4829559E2BB7}" presName="nodeText" presStyleLbl="bgAccFollowNode1" presStyleIdx="0" presStyleCnt="3">
        <dgm:presLayoutVars>
          <dgm:bulletEnabled val="1"/>
        </dgm:presLayoutVars>
      </dgm:prSet>
      <dgm:spPr/>
    </dgm:pt>
    <dgm:pt modelId="{B1BDF9CD-6668-47EA-8FE0-4A8A297D2262}" type="pres">
      <dgm:prSet presAssocID="{B6ABD922-A55B-4987-B92C-18B1C0E311BB}" presName="sibTrans" presStyleCnt="0"/>
      <dgm:spPr/>
    </dgm:pt>
    <dgm:pt modelId="{B31F587E-E94C-4F59-9026-F47837FD3AB1}" type="pres">
      <dgm:prSet presAssocID="{7DDA2A78-D275-4474-9BD8-4506040C3895}" presName="compositeNode" presStyleCnt="0">
        <dgm:presLayoutVars>
          <dgm:bulletEnabled val="1"/>
        </dgm:presLayoutVars>
      </dgm:prSet>
      <dgm:spPr/>
    </dgm:pt>
    <dgm:pt modelId="{0CD09BD6-7FBD-4805-AFF6-6AB2DC664213}" type="pres">
      <dgm:prSet presAssocID="{7DDA2A78-D275-4474-9BD8-4506040C3895}" presName="bgRect" presStyleLbl="bgAccFollowNode1" presStyleIdx="1" presStyleCnt="3"/>
      <dgm:spPr/>
    </dgm:pt>
    <dgm:pt modelId="{BEC11016-9A11-428C-A84B-6D139ED9CB9D}" type="pres">
      <dgm:prSet presAssocID="{314B4BBA-0AAF-48DB-9B1C-BD4259DCA2E0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9158EA84-C171-4C4B-822C-2DD1D1A7FC99}" type="pres">
      <dgm:prSet presAssocID="{7DDA2A78-D275-4474-9BD8-4506040C3895}" presName="bottomLine" presStyleLbl="alignNode1" presStyleIdx="3" presStyleCnt="6">
        <dgm:presLayoutVars/>
      </dgm:prSet>
      <dgm:spPr/>
    </dgm:pt>
    <dgm:pt modelId="{6C46511A-34A9-4B6F-9270-A9B3EF2B18B9}" type="pres">
      <dgm:prSet presAssocID="{7DDA2A78-D275-4474-9BD8-4506040C3895}" presName="nodeText" presStyleLbl="bgAccFollowNode1" presStyleIdx="1" presStyleCnt="3">
        <dgm:presLayoutVars>
          <dgm:bulletEnabled val="1"/>
        </dgm:presLayoutVars>
      </dgm:prSet>
      <dgm:spPr/>
    </dgm:pt>
    <dgm:pt modelId="{551079C9-4E82-429D-805D-99173EF1B9E3}" type="pres">
      <dgm:prSet presAssocID="{314B4BBA-0AAF-48DB-9B1C-BD4259DCA2E0}" presName="sibTrans" presStyleCnt="0"/>
      <dgm:spPr/>
    </dgm:pt>
    <dgm:pt modelId="{9E5C8908-2402-4677-BF64-B47D0EEF72E8}" type="pres">
      <dgm:prSet presAssocID="{E4026872-036A-4287-99B0-01544613FD66}" presName="compositeNode" presStyleCnt="0">
        <dgm:presLayoutVars>
          <dgm:bulletEnabled val="1"/>
        </dgm:presLayoutVars>
      </dgm:prSet>
      <dgm:spPr/>
    </dgm:pt>
    <dgm:pt modelId="{9C90D220-FBFE-4F35-A04B-1C4FC8C39E01}" type="pres">
      <dgm:prSet presAssocID="{E4026872-036A-4287-99B0-01544613FD66}" presName="bgRect" presStyleLbl="bgAccFollowNode1" presStyleIdx="2" presStyleCnt="3"/>
      <dgm:spPr/>
    </dgm:pt>
    <dgm:pt modelId="{6DF62BD6-FFB5-4FFC-992D-9615413A5B61}" type="pres">
      <dgm:prSet presAssocID="{ABE7D723-5B95-4B91-A9AD-CDFF6FA44DF4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110FD3AB-C97F-4AA7-A9D2-DCA1EE52088F}" type="pres">
      <dgm:prSet presAssocID="{E4026872-036A-4287-99B0-01544613FD66}" presName="bottomLine" presStyleLbl="alignNode1" presStyleIdx="5" presStyleCnt="6">
        <dgm:presLayoutVars/>
      </dgm:prSet>
      <dgm:spPr/>
    </dgm:pt>
    <dgm:pt modelId="{B9C313C6-7020-436D-9459-F1AC921F70F6}" type="pres">
      <dgm:prSet presAssocID="{E4026872-036A-4287-99B0-01544613FD66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5590EE0E-D195-4935-A3C6-29FD1F6D34CB}" type="presOf" srcId="{7DDA2A78-D275-4474-9BD8-4506040C3895}" destId="{0CD09BD6-7FBD-4805-AFF6-6AB2DC664213}" srcOrd="0" destOrd="0" presId="urn:microsoft.com/office/officeart/2016/7/layout/BasicLinearProcessNumbered"/>
    <dgm:cxn modelId="{472E3239-1A24-46D4-90B6-6B3DE78E24EC}" type="presOf" srcId="{314B4BBA-0AAF-48DB-9B1C-BD4259DCA2E0}" destId="{BEC11016-9A11-428C-A84B-6D139ED9CB9D}" srcOrd="0" destOrd="0" presId="urn:microsoft.com/office/officeart/2016/7/layout/BasicLinearProcessNumbered"/>
    <dgm:cxn modelId="{C4F11B5C-B1A6-43C9-B835-BFFEA18C182A}" type="presOf" srcId="{490D3964-14FB-4591-8FC2-4829559E2BB7}" destId="{77C15708-F3AA-4ED0-9244-9D7A7E5539C0}" srcOrd="1" destOrd="0" presId="urn:microsoft.com/office/officeart/2016/7/layout/BasicLinearProcessNumbered"/>
    <dgm:cxn modelId="{9E2A1258-4FBB-497E-9F70-F4094C3CC487}" type="presOf" srcId="{E4026872-036A-4287-99B0-01544613FD66}" destId="{B9C313C6-7020-436D-9459-F1AC921F70F6}" srcOrd="1" destOrd="0" presId="urn:microsoft.com/office/officeart/2016/7/layout/BasicLinearProcessNumbered"/>
    <dgm:cxn modelId="{F3983C91-126F-4EF5-BA6E-121C2DBFCAAC}" type="presOf" srcId="{7DDA2A78-D275-4474-9BD8-4506040C3895}" destId="{6C46511A-34A9-4B6F-9270-A9B3EF2B18B9}" srcOrd="1" destOrd="0" presId="urn:microsoft.com/office/officeart/2016/7/layout/BasicLinearProcessNumbered"/>
    <dgm:cxn modelId="{03768096-238B-463B-A9B6-22391AD18404}" srcId="{21B0B332-0578-4A37-8B37-3A91A9AAD695}" destId="{7DDA2A78-D275-4474-9BD8-4506040C3895}" srcOrd="1" destOrd="0" parTransId="{7A3A068B-45FC-4708-AC56-945DDA9E10BC}" sibTransId="{314B4BBA-0AAF-48DB-9B1C-BD4259DCA2E0}"/>
    <dgm:cxn modelId="{1A87DE9C-35A3-4AFD-BAB3-BAD9B030F4D1}" srcId="{21B0B332-0578-4A37-8B37-3A91A9AAD695}" destId="{E4026872-036A-4287-99B0-01544613FD66}" srcOrd="2" destOrd="0" parTransId="{210462FC-CF69-468D-8A41-283F32AC2339}" sibTransId="{ABE7D723-5B95-4B91-A9AD-CDFF6FA44DF4}"/>
    <dgm:cxn modelId="{D143F79C-7EE3-4245-A910-923C95B3BD71}" type="presOf" srcId="{B6ABD922-A55B-4987-B92C-18B1C0E311BB}" destId="{956BA31E-10DB-4884-BD23-F08EC1A9C2CB}" srcOrd="0" destOrd="0" presId="urn:microsoft.com/office/officeart/2016/7/layout/BasicLinearProcessNumbered"/>
    <dgm:cxn modelId="{29C785A0-BDCE-4384-B106-4C50197B0AB9}" srcId="{21B0B332-0578-4A37-8B37-3A91A9AAD695}" destId="{490D3964-14FB-4591-8FC2-4829559E2BB7}" srcOrd="0" destOrd="0" parTransId="{46D79770-72C6-4E3F-A9A6-9A5D55937D15}" sibTransId="{B6ABD922-A55B-4987-B92C-18B1C0E311BB}"/>
    <dgm:cxn modelId="{F7F301B5-6C64-4B17-8E9A-3E2D9A3CD551}" type="presOf" srcId="{ABE7D723-5B95-4B91-A9AD-CDFF6FA44DF4}" destId="{6DF62BD6-FFB5-4FFC-992D-9615413A5B61}" srcOrd="0" destOrd="0" presId="urn:microsoft.com/office/officeart/2016/7/layout/BasicLinearProcessNumbered"/>
    <dgm:cxn modelId="{6B9FCAC7-FE12-43A3-AD19-FA056F2364F4}" type="presOf" srcId="{490D3964-14FB-4591-8FC2-4829559E2BB7}" destId="{B3FFDAC7-49D2-4AE6-8D41-7D79A11A20B2}" srcOrd="0" destOrd="0" presId="urn:microsoft.com/office/officeart/2016/7/layout/BasicLinearProcessNumbered"/>
    <dgm:cxn modelId="{3188E8DD-DED0-4336-B2F5-48650AFAC10F}" type="presOf" srcId="{21B0B332-0578-4A37-8B37-3A91A9AAD695}" destId="{B5B4FD75-719B-4FC4-AF92-40138018EB9B}" srcOrd="0" destOrd="0" presId="urn:microsoft.com/office/officeart/2016/7/layout/BasicLinearProcessNumbered"/>
    <dgm:cxn modelId="{8556FCFB-6661-4DD1-8723-C4140A6032A7}" type="presOf" srcId="{E4026872-036A-4287-99B0-01544613FD66}" destId="{9C90D220-FBFE-4F35-A04B-1C4FC8C39E01}" srcOrd="0" destOrd="0" presId="urn:microsoft.com/office/officeart/2016/7/layout/BasicLinearProcessNumbered"/>
    <dgm:cxn modelId="{0F857413-4165-4735-8515-C0F4C7FF2326}" type="presParOf" srcId="{B5B4FD75-719B-4FC4-AF92-40138018EB9B}" destId="{3799C5E4-36B5-4DD5-80AE-8FC9703D96F4}" srcOrd="0" destOrd="0" presId="urn:microsoft.com/office/officeart/2016/7/layout/BasicLinearProcessNumbered"/>
    <dgm:cxn modelId="{DB9519C9-18C6-4F72-8DA6-96A3E77FD6F4}" type="presParOf" srcId="{3799C5E4-36B5-4DD5-80AE-8FC9703D96F4}" destId="{B3FFDAC7-49D2-4AE6-8D41-7D79A11A20B2}" srcOrd="0" destOrd="0" presId="urn:microsoft.com/office/officeart/2016/7/layout/BasicLinearProcessNumbered"/>
    <dgm:cxn modelId="{0647C226-4FA2-44EE-A169-EF7DDCA35949}" type="presParOf" srcId="{3799C5E4-36B5-4DD5-80AE-8FC9703D96F4}" destId="{956BA31E-10DB-4884-BD23-F08EC1A9C2CB}" srcOrd="1" destOrd="0" presId="urn:microsoft.com/office/officeart/2016/7/layout/BasicLinearProcessNumbered"/>
    <dgm:cxn modelId="{1AB36A10-B97A-487A-B765-D03EE1C950B9}" type="presParOf" srcId="{3799C5E4-36B5-4DD5-80AE-8FC9703D96F4}" destId="{B3D3C7AD-1ADE-462E-9A84-AD8D98A1D203}" srcOrd="2" destOrd="0" presId="urn:microsoft.com/office/officeart/2016/7/layout/BasicLinearProcessNumbered"/>
    <dgm:cxn modelId="{CCFD242F-5176-4D4E-B41D-1B0BC61DDF50}" type="presParOf" srcId="{3799C5E4-36B5-4DD5-80AE-8FC9703D96F4}" destId="{77C15708-F3AA-4ED0-9244-9D7A7E5539C0}" srcOrd="3" destOrd="0" presId="urn:microsoft.com/office/officeart/2016/7/layout/BasicLinearProcessNumbered"/>
    <dgm:cxn modelId="{F0743B25-8FC5-4A5A-9BBA-BB64ED514C82}" type="presParOf" srcId="{B5B4FD75-719B-4FC4-AF92-40138018EB9B}" destId="{B1BDF9CD-6668-47EA-8FE0-4A8A297D2262}" srcOrd="1" destOrd="0" presId="urn:microsoft.com/office/officeart/2016/7/layout/BasicLinearProcessNumbered"/>
    <dgm:cxn modelId="{C5B4A205-CB9E-4A32-98BD-7CA40C067F50}" type="presParOf" srcId="{B5B4FD75-719B-4FC4-AF92-40138018EB9B}" destId="{B31F587E-E94C-4F59-9026-F47837FD3AB1}" srcOrd="2" destOrd="0" presId="urn:microsoft.com/office/officeart/2016/7/layout/BasicLinearProcessNumbered"/>
    <dgm:cxn modelId="{7515C81A-C668-471B-92B3-A3E5A170DFB1}" type="presParOf" srcId="{B31F587E-E94C-4F59-9026-F47837FD3AB1}" destId="{0CD09BD6-7FBD-4805-AFF6-6AB2DC664213}" srcOrd="0" destOrd="0" presId="urn:microsoft.com/office/officeart/2016/7/layout/BasicLinearProcessNumbered"/>
    <dgm:cxn modelId="{9A064B08-9C67-4E22-A4C4-A9F88513BEFC}" type="presParOf" srcId="{B31F587E-E94C-4F59-9026-F47837FD3AB1}" destId="{BEC11016-9A11-428C-A84B-6D139ED9CB9D}" srcOrd="1" destOrd="0" presId="urn:microsoft.com/office/officeart/2016/7/layout/BasicLinearProcessNumbered"/>
    <dgm:cxn modelId="{FDF8B669-0E1E-4392-875E-653227630AA1}" type="presParOf" srcId="{B31F587E-E94C-4F59-9026-F47837FD3AB1}" destId="{9158EA84-C171-4C4B-822C-2DD1D1A7FC99}" srcOrd="2" destOrd="0" presId="urn:microsoft.com/office/officeart/2016/7/layout/BasicLinearProcessNumbered"/>
    <dgm:cxn modelId="{B9D0BDFD-2563-4282-A713-948A64CACCC0}" type="presParOf" srcId="{B31F587E-E94C-4F59-9026-F47837FD3AB1}" destId="{6C46511A-34A9-4B6F-9270-A9B3EF2B18B9}" srcOrd="3" destOrd="0" presId="urn:microsoft.com/office/officeart/2016/7/layout/BasicLinearProcessNumbered"/>
    <dgm:cxn modelId="{5CA15DBE-83D7-4FE5-9CE6-4718C1A0AB04}" type="presParOf" srcId="{B5B4FD75-719B-4FC4-AF92-40138018EB9B}" destId="{551079C9-4E82-429D-805D-99173EF1B9E3}" srcOrd="3" destOrd="0" presId="urn:microsoft.com/office/officeart/2016/7/layout/BasicLinearProcessNumbered"/>
    <dgm:cxn modelId="{7BE9D730-08DA-402F-BD7D-A19826116D5B}" type="presParOf" srcId="{B5B4FD75-719B-4FC4-AF92-40138018EB9B}" destId="{9E5C8908-2402-4677-BF64-B47D0EEF72E8}" srcOrd="4" destOrd="0" presId="urn:microsoft.com/office/officeart/2016/7/layout/BasicLinearProcessNumbered"/>
    <dgm:cxn modelId="{A4A3DE13-0A39-42EB-9270-1EAD5049E822}" type="presParOf" srcId="{9E5C8908-2402-4677-BF64-B47D0EEF72E8}" destId="{9C90D220-FBFE-4F35-A04B-1C4FC8C39E01}" srcOrd="0" destOrd="0" presId="urn:microsoft.com/office/officeart/2016/7/layout/BasicLinearProcessNumbered"/>
    <dgm:cxn modelId="{2E3C5322-3E0D-4CAF-84FF-BC170EF3A7F4}" type="presParOf" srcId="{9E5C8908-2402-4677-BF64-B47D0EEF72E8}" destId="{6DF62BD6-FFB5-4FFC-992D-9615413A5B61}" srcOrd="1" destOrd="0" presId="urn:microsoft.com/office/officeart/2016/7/layout/BasicLinearProcessNumbered"/>
    <dgm:cxn modelId="{9CF06ECE-2AA3-4A8B-BF7D-F07C755CBE4B}" type="presParOf" srcId="{9E5C8908-2402-4677-BF64-B47D0EEF72E8}" destId="{110FD3AB-C97F-4AA7-A9D2-DCA1EE52088F}" srcOrd="2" destOrd="0" presId="urn:microsoft.com/office/officeart/2016/7/layout/BasicLinearProcessNumbered"/>
    <dgm:cxn modelId="{D31B8E59-EF79-42C1-BE4F-91A20487A3AD}" type="presParOf" srcId="{9E5C8908-2402-4677-BF64-B47D0EEF72E8}" destId="{B9C313C6-7020-436D-9459-F1AC921F70F6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0FA16C-248C-4DBD-947E-4D745E2F0D6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EA21534-4097-4D73-9B8A-EC86BB87801C}">
      <dgm:prSet/>
      <dgm:spPr/>
      <dgm:t>
        <a:bodyPr/>
        <a:lstStyle/>
        <a:p>
          <a:r>
            <a:rPr lang="en-GB"/>
            <a:t>Effeithiau maethol yn achosi symudiad hylif synovial.</a:t>
          </a:r>
          <a:endParaRPr lang="en-US"/>
        </a:p>
      </dgm:t>
    </dgm:pt>
    <dgm:pt modelId="{36C44ECD-9F3D-460A-BA8E-9B64B63468A2}" type="parTrans" cxnId="{12E2263F-35F3-40FC-B9BA-C20FD4C422E5}">
      <dgm:prSet/>
      <dgm:spPr/>
      <dgm:t>
        <a:bodyPr/>
        <a:lstStyle/>
        <a:p>
          <a:endParaRPr lang="en-US"/>
        </a:p>
      </dgm:t>
    </dgm:pt>
    <dgm:pt modelId="{CDD3C59A-1270-49D8-88E0-F633A2261DF1}" type="sibTrans" cxnId="{12E2263F-35F3-40FC-B9BA-C20FD4C422E5}">
      <dgm:prSet/>
      <dgm:spPr/>
      <dgm:t>
        <a:bodyPr/>
        <a:lstStyle/>
        <a:p>
          <a:endParaRPr lang="en-US"/>
        </a:p>
      </dgm:t>
    </dgm:pt>
    <dgm:pt modelId="{4DAAE822-6F7C-4457-A603-C5327B721E62}">
      <dgm:prSet/>
      <dgm:spPr/>
      <dgm:t>
        <a:bodyPr/>
        <a:lstStyle/>
        <a:p>
          <a:r>
            <a:rPr lang="en-GB"/>
            <a:t>Effaith ataliol poen.</a:t>
          </a:r>
          <a:endParaRPr lang="en-US"/>
        </a:p>
      </dgm:t>
    </dgm:pt>
    <dgm:pt modelId="{9DBE65FC-4A63-4EEC-99E9-99C29EC6E663}" type="parTrans" cxnId="{EBF04A4E-02DD-45DA-8F23-298514E6BAA0}">
      <dgm:prSet/>
      <dgm:spPr/>
      <dgm:t>
        <a:bodyPr/>
        <a:lstStyle/>
        <a:p>
          <a:endParaRPr lang="en-US"/>
        </a:p>
      </dgm:t>
    </dgm:pt>
    <dgm:pt modelId="{113B6A48-550C-40AD-819A-03F5D28BDBB6}" type="sibTrans" cxnId="{EBF04A4E-02DD-45DA-8F23-298514E6BAA0}">
      <dgm:prSet/>
      <dgm:spPr/>
      <dgm:t>
        <a:bodyPr/>
        <a:lstStyle/>
        <a:p>
          <a:endParaRPr lang="en-US"/>
        </a:p>
      </dgm:t>
    </dgm:pt>
    <dgm:pt modelId="{47B22F74-69D3-470A-9DCA-2EB024C5FA65}">
      <dgm:prSet/>
      <dgm:spPr/>
      <dgm:t>
        <a:bodyPr/>
        <a:lstStyle/>
        <a:p>
          <a:r>
            <a:rPr lang="en-GB"/>
            <a:t>Threshold poen.</a:t>
          </a:r>
          <a:endParaRPr lang="en-US"/>
        </a:p>
      </dgm:t>
    </dgm:pt>
    <dgm:pt modelId="{E31FF327-9ED8-4B17-8514-5FB25CBC7590}" type="parTrans" cxnId="{3F3A9D76-A361-4FCE-83AD-88225FFDD9B2}">
      <dgm:prSet/>
      <dgm:spPr/>
      <dgm:t>
        <a:bodyPr/>
        <a:lstStyle/>
        <a:p>
          <a:endParaRPr lang="en-US"/>
        </a:p>
      </dgm:t>
    </dgm:pt>
    <dgm:pt modelId="{33FAEBA0-1E9F-4A8D-A2B3-ABBC2B1FDAB6}" type="sibTrans" cxnId="{3F3A9D76-A361-4FCE-83AD-88225FFDD9B2}">
      <dgm:prSet/>
      <dgm:spPr/>
      <dgm:t>
        <a:bodyPr/>
        <a:lstStyle/>
        <a:p>
          <a:endParaRPr lang="en-US"/>
        </a:p>
      </dgm:t>
    </dgm:pt>
    <dgm:pt modelId="{7B0C161B-3B8E-492B-BF76-D6E7B88F976B}">
      <dgm:prSet/>
      <dgm:spPr/>
      <dgm:t>
        <a:bodyPr/>
        <a:lstStyle/>
        <a:p>
          <a:r>
            <a:rPr lang="en-GB"/>
            <a:t>Newidiadau mewn sensitifrwydd poen mewn ymateb i manual therapy ar safle'r cais ac mewn safleoedd distal.</a:t>
          </a:r>
          <a:endParaRPr lang="en-US"/>
        </a:p>
      </dgm:t>
    </dgm:pt>
    <dgm:pt modelId="{BA7F35E9-43C9-40C2-BC66-4A99A647B65A}" type="parTrans" cxnId="{62ED8B6E-BCA0-49B9-8468-E327CD73C0A9}">
      <dgm:prSet/>
      <dgm:spPr/>
      <dgm:t>
        <a:bodyPr/>
        <a:lstStyle/>
        <a:p>
          <a:endParaRPr lang="en-US"/>
        </a:p>
      </dgm:t>
    </dgm:pt>
    <dgm:pt modelId="{17B08D12-38AC-412A-9E04-DF05919D2691}" type="sibTrans" cxnId="{62ED8B6E-BCA0-49B9-8468-E327CD73C0A9}">
      <dgm:prSet/>
      <dgm:spPr/>
      <dgm:t>
        <a:bodyPr/>
        <a:lstStyle/>
        <a:p>
          <a:endParaRPr lang="en-US"/>
        </a:p>
      </dgm:t>
    </dgm:pt>
    <dgm:pt modelId="{DF9C12B7-03F4-454F-A0E2-ED5F49ACA1E9}" type="pres">
      <dgm:prSet presAssocID="{F30FA16C-248C-4DBD-947E-4D745E2F0D6F}" presName="linear" presStyleCnt="0">
        <dgm:presLayoutVars>
          <dgm:animLvl val="lvl"/>
          <dgm:resizeHandles val="exact"/>
        </dgm:presLayoutVars>
      </dgm:prSet>
      <dgm:spPr/>
    </dgm:pt>
    <dgm:pt modelId="{68E7B32A-BFEE-46E0-9A07-CA3ADAD9A74C}" type="pres">
      <dgm:prSet presAssocID="{7EA21534-4097-4D73-9B8A-EC86BB8780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FC9B5B7-A6E6-4491-AD2C-8959A033B383}" type="pres">
      <dgm:prSet presAssocID="{CDD3C59A-1270-49D8-88E0-F633A2261DF1}" presName="spacer" presStyleCnt="0"/>
      <dgm:spPr/>
    </dgm:pt>
    <dgm:pt modelId="{1111A3E2-A126-49E8-8842-C0D32A317C0C}" type="pres">
      <dgm:prSet presAssocID="{4DAAE822-6F7C-4457-A603-C5327B721E6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0653EA2-9EE5-42B5-B667-94FF0133177A}" type="pres">
      <dgm:prSet presAssocID="{113B6A48-550C-40AD-819A-03F5D28BDBB6}" presName="spacer" presStyleCnt="0"/>
      <dgm:spPr/>
    </dgm:pt>
    <dgm:pt modelId="{72741360-5F34-4E56-917A-21397E6FA89B}" type="pres">
      <dgm:prSet presAssocID="{47B22F74-69D3-470A-9DCA-2EB024C5FA6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5C22E38-804C-4D46-8DE0-D592065C8895}" type="pres">
      <dgm:prSet presAssocID="{33FAEBA0-1E9F-4A8D-A2B3-ABBC2B1FDAB6}" presName="spacer" presStyleCnt="0"/>
      <dgm:spPr/>
    </dgm:pt>
    <dgm:pt modelId="{43CC167F-69FF-424F-9225-82172E4C51FA}" type="pres">
      <dgm:prSet presAssocID="{7B0C161B-3B8E-492B-BF76-D6E7B88F976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2E2263F-35F3-40FC-B9BA-C20FD4C422E5}" srcId="{F30FA16C-248C-4DBD-947E-4D745E2F0D6F}" destId="{7EA21534-4097-4D73-9B8A-EC86BB87801C}" srcOrd="0" destOrd="0" parTransId="{36C44ECD-9F3D-460A-BA8E-9B64B63468A2}" sibTransId="{CDD3C59A-1270-49D8-88E0-F633A2261DF1}"/>
    <dgm:cxn modelId="{09854743-9EEF-4081-9515-98003AA434D2}" type="presOf" srcId="{F30FA16C-248C-4DBD-947E-4D745E2F0D6F}" destId="{DF9C12B7-03F4-454F-A0E2-ED5F49ACA1E9}" srcOrd="0" destOrd="0" presId="urn:microsoft.com/office/officeart/2005/8/layout/vList2"/>
    <dgm:cxn modelId="{EBF04A4E-02DD-45DA-8F23-298514E6BAA0}" srcId="{F30FA16C-248C-4DBD-947E-4D745E2F0D6F}" destId="{4DAAE822-6F7C-4457-A603-C5327B721E62}" srcOrd="1" destOrd="0" parTransId="{9DBE65FC-4A63-4EEC-99E9-99C29EC6E663}" sibTransId="{113B6A48-550C-40AD-819A-03F5D28BDBB6}"/>
    <dgm:cxn modelId="{62ED8B6E-BCA0-49B9-8468-E327CD73C0A9}" srcId="{F30FA16C-248C-4DBD-947E-4D745E2F0D6F}" destId="{7B0C161B-3B8E-492B-BF76-D6E7B88F976B}" srcOrd="3" destOrd="0" parTransId="{BA7F35E9-43C9-40C2-BC66-4A99A647B65A}" sibTransId="{17B08D12-38AC-412A-9E04-DF05919D2691}"/>
    <dgm:cxn modelId="{3F3A9D76-A361-4FCE-83AD-88225FFDD9B2}" srcId="{F30FA16C-248C-4DBD-947E-4D745E2F0D6F}" destId="{47B22F74-69D3-470A-9DCA-2EB024C5FA65}" srcOrd="2" destOrd="0" parTransId="{E31FF327-9ED8-4B17-8514-5FB25CBC7590}" sibTransId="{33FAEBA0-1E9F-4A8D-A2B3-ABBC2B1FDAB6}"/>
    <dgm:cxn modelId="{F7C8CD9C-7F45-4C82-92B0-576D2312D42F}" type="presOf" srcId="{47B22F74-69D3-470A-9DCA-2EB024C5FA65}" destId="{72741360-5F34-4E56-917A-21397E6FA89B}" srcOrd="0" destOrd="0" presId="urn:microsoft.com/office/officeart/2005/8/layout/vList2"/>
    <dgm:cxn modelId="{039B06C1-0A46-44C4-BEF9-426C61DCF38B}" type="presOf" srcId="{4DAAE822-6F7C-4457-A603-C5327B721E62}" destId="{1111A3E2-A126-49E8-8842-C0D32A317C0C}" srcOrd="0" destOrd="0" presId="urn:microsoft.com/office/officeart/2005/8/layout/vList2"/>
    <dgm:cxn modelId="{A0232AE2-83A0-499F-8FAB-E3F6943F7878}" type="presOf" srcId="{7EA21534-4097-4D73-9B8A-EC86BB87801C}" destId="{68E7B32A-BFEE-46E0-9A07-CA3ADAD9A74C}" srcOrd="0" destOrd="0" presId="urn:microsoft.com/office/officeart/2005/8/layout/vList2"/>
    <dgm:cxn modelId="{1E90C0FD-4C07-44C1-A521-CF9386184DDC}" type="presOf" srcId="{7B0C161B-3B8E-492B-BF76-D6E7B88F976B}" destId="{43CC167F-69FF-424F-9225-82172E4C51FA}" srcOrd="0" destOrd="0" presId="urn:microsoft.com/office/officeart/2005/8/layout/vList2"/>
    <dgm:cxn modelId="{F88C4976-D469-4535-A680-01A1C2ED6923}" type="presParOf" srcId="{DF9C12B7-03F4-454F-A0E2-ED5F49ACA1E9}" destId="{68E7B32A-BFEE-46E0-9A07-CA3ADAD9A74C}" srcOrd="0" destOrd="0" presId="urn:microsoft.com/office/officeart/2005/8/layout/vList2"/>
    <dgm:cxn modelId="{CECF852F-D78B-4ADF-A887-FD4146FF6570}" type="presParOf" srcId="{DF9C12B7-03F4-454F-A0E2-ED5F49ACA1E9}" destId="{9FC9B5B7-A6E6-4491-AD2C-8959A033B383}" srcOrd="1" destOrd="0" presId="urn:microsoft.com/office/officeart/2005/8/layout/vList2"/>
    <dgm:cxn modelId="{121F99A1-4F38-49C2-B55A-1CA81A73F169}" type="presParOf" srcId="{DF9C12B7-03F4-454F-A0E2-ED5F49ACA1E9}" destId="{1111A3E2-A126-49E8-8842-C0D32A317C0C}" srcOrd="2" destOrd="0" presId="urn:microsoft.com/office/officeart/2005/8/layout/vList2"/>
    <dgm:cxn modelId="{1696212A-6DAD-4469-8E7C-2EAFA8307065}" type="presParOf" srcId="{DF9C12B7-03F4-454F-A0E2-ED5F49ACA1E9}" destId="{40653EA2-9EE5-42B5-B667-94FF0133177A}" srcOrd="3" destOrd="0" presId="urn:microsoft.com/office/officeart/2005/8/layout/vList2"/>
    <dgm:cxn modelId="{3633D1BE-7206-4C0B-BB5B-07534277C8DA}" type="presParOf" srcId="{DF9C12B7-03F4-454F-A0E2-ED5F49ACA1E9}" destId="{72741360-5F34-4E56-917A-21397E6FA89B}" srcOrd="4" destOrd="0" presId="urn:microsoft.com/office/officeart/2005/8/layout/vList2"/>
    <dgm:cxn modelId="{6D058B25-8B2E-401B-9C4A-80011E67A61B}" type="presParOf" srcId="{DF9C12B7-03F4-454F-A0E2-ED5F49ACA1E9}" destId="{A5C22E38-804C-4D46-8DE0-D592065C8895}" srcOrd="5" destOrd="0" presId="urn:microsoft.com/office/officeart/2005/8/layout/vList2"/>
    <dgm:cxn modelId="{4D1F96E0-7FF9-4CD0-8A4A-2851283E4EE7}" type="presParOf" srcId="{DF9C12B7-03F4-454F-A0E2-ED5F49ACA1E9}" destId="{43CC167F-69FF-424F-9225-82172E4C51F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9C5F280-C822-43B5-AB3E-A287CBE0EE3C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ED2CA6-BE43-4D7C-B7A9-7567C53065EB}">
      <dgm:prSet/>
      <dgm:spPr/>
      <dgm:t>
        <a:bodyPr/>
        <a:lstStyle/>
        <a:p>
          <a:r>
            <a:rPr lang="en-GB"/>
            <a:t>Ceidwad y gat.</a:t>
          </a:r>
          <a:endParaRPr lang="en-US"/>
        </a:p>
      </dgm:t>
    </dgm:pt>
    <dgm:pt modelId="{DD6BCDF5-8642-488E-A672-3DF77605DF70}" type="parTrans" cxnId="{840CEBD7-2D58-4A5F-BEA5-8CF00866CDEA}">
      <dgm:prSet/>
      <dgm:spPr/>
      <dgm:t>
        <a:bodyPr/>
        <a:lstStyle/>
        <a:p>
          <a:endParaRPr lang="en-US"/>
        </a:p>
      </dgm:t>
    </dgm:pt>
    <dgm:pt modelId="{146DAA8C-EAF0-440D-ADB4-5278927EE5D7}" type="sibTrans" cxnId="{840CEBD7-2D58-4A5F-BEA5-8CF00866CDEA}">
      <dgm:prSet/>
      <dgm:spPr/>
      <dgm:t>
        <a:bodyPr/>
        <a:lstStyle/>
        <a:p>
          <a:endParaRPr lang="en-US"/>
        </a:p>
      </dgm:t>
    </dgm:pt>
    <dgm:pt modelId="{BE383CA6-F0CD-4C1F-95FA-9F7562A552A7}">
      <dgm:prSet/>
      <dgm:spPr/>
      <dgm:t>
        <a:bodyPr/>
        <a:lstStyle/>
        <a:p>
          <a:r>
            <a:rPr lang="en-GB"/>
            <a:t>Pan nad oes teimlad o'r nerfau, mae'r rhyngniwronau ataliol yn stopio signalau sy'n teithio i fyny'r spinal cord gan nad oes angen gwybodaeth bwysig i gyrraedd yr ymennydd felly mae'r giât 'ar gau'.</a:t>
          </a:r>
          <a:endParaRPr lang="en-US"/>
        </a:p>
      </dgm:t>
    </dgm:pt>
    <dgm:pt modelId="{C5AAA27A-5A4B-4BD2-8265-D4982D8A6BF5}" type="parTrans" cxnId="{8184451D-2688-42F6-97D0-EC578C55E150}">
      <dgm:prSet/>
      <dgm:spPr/>
      <dgm:t>
        <a:bodyPr/>
        <a:lstStyle/>
        <a:p>
          <a:endParaRPr lang="en-US"/>
        </a:p>
      </dgm:t>
    </dgm:pt>
    <dgm:pt modelId="{4AFC75C0-C73B-4B3D-8C68-A7C0A6E0FC1D}" type="sibTrans" cxnId="{8184451D-2688-42F6-97D0-EC578C55E150}">
      <dgm:prSet/>
      <dgm:spPr/>
      <dgm:t>
        <a:bodyPr/>
        <a:lstStyle/>
        <a:p>
          <a:endParaRPr lang="en-US"/>
        </a:p>
      </dgm:t>
    </dgm:pt>
    <dgm:pt modelId="{A0E30879-B751-4271-899B-2FEB193D543F}" type="pres">
      <dgm:prSet presAssocID="{C9C5F280-C822-43B5-AB3E-A287CBE0EE3C}" presName="linearFlow" presStyleCnt="0">
        <dgm:presLayoutVars>
          <dgm:resizeHandles val="exact"/>
        </dgm:presLayoutVars>
      </dgm:prSet>
      <dgm:spPr/>
    </dgm:pt>
    <dgm:pt modelId="{C0E02490-5481-40AB-B611-2E18965EA959}" type="pres">
      <dgm:prSet presAssocID="{9EED2CA6-BE43-4D7C-B7A9-7567C53065EB}" presName="node" presStyleLbl="node1" presStyleIdx="0" presStyleCnt="2">
        <dgm:presLayoutVars>
          <dgm:bulletEnabled val="1"/>
        </dgm:presLayoutVars>
      </dgm:prSet>
      <dgm:spPr/>
    </dgm:pt>
    <dgm:pt modelId="{0A5DBD91-8D0C-4454-8D68-6A31213E997C}" type="pres">
      <dgm:prSet presAssocID="{146DAA8C-EAF0-440D-ADB4-5278927EE5D7}" presName="sibTrans" presStyleLbl="sibTrans2D1" presStyleIdx="0" presStyleCnt="1"/>
      <dgm:spPr/>
    </dgm:pt>
    <dgm:pt modelId="{46FD67D1-A081-41DC-B1BC-D58E496325FA}" type="pres">
      <dgm:prSet presAssocID="{146DAA8C-EAF0-440D-ADB4-5278927EE5D7}" presName="connectorText" presStyleLbl="sibTrans2D1" presStyleIdx="0" presStyleCnt="1"/>
      <dgm:spPr/>
    </dgm:pt>
    <dgm:pt modelId="{E6755A3B-8669-420D-ABC7-C64208DF2AC1}" type="pres">
      <dgm:prSet presAssocID="{BE383CA6-F0CD-4C1F-95FA-9F7562A552A7}" presName="node" presStyleLbl="node1" presStyleIdx="1" presStyleCnt="2">
        <dgm:presLayoutVars>
          <dgm:bulletEnabled val="1"/>
        </dgm:presLayoutVars>
      </dgm:prSet>
      <dgm:spPr/>
    </dgm:pt>
  </dgm:ptLst>
  <dgm:cxnLst>
    <dgm:cxn modelId="{8184451D-2688-42F6-97D0-EC578C55E150}" srcId="{C9C5F280-C822-43B5-AB3E-A287CBE0EE3C}" destId="{BE383CA6-F0CD-4C1F-95FA-9F7562A552A7}" srcOrd="1" destOrd="0" parTransId="{C5AAA27A-5A4B-4BD2-8265-D4982D8A6BF5}" sibTransId="{4AFC75C0-C73B-4B3D-8C68-A7C0A6E0FC1D}"/>
    <dgm:cxn modelId="{9C65A91D-CCBE-4ADA-9A28-199121762648}" type="presOf" srcId="{C9C5F280-C822-43B5-AB3E-A287CBE0EE3C}" destId="{A0E30879-B751-4271-899B-2FEB193D543F}" srcOrd="0" destOrd="0" presId="urn:microsoft.com/office/officeart/2005/8/layout/process2"/>
    <dgm:cxn modelId="{D9305134-7A7C-4019-933F-1F6AF1AC6BAE}" type="presOf" srcId="{146DAA8C-EAF0-440D-ADB4-5278927EE5D7}" destId="{46FD67D1-A081-41DC-B1BC-D58E496325FA}" srcOrd="1" destOrd="0" presId="urn:microsoft.com/office/officeart/2005/8/layout/process2"/>
    <dgm:cxn modelId="{7C890977-B0E2-4660-9ACB-1D0D2AEF760F}" type="presOf" srcId="{9EED2CA6-BE43-4D7C-B7A9-7567C53065EB}" destId="{C0E02490-5481-40AB-B611-2E18965EA959}" srcOrd="0" destOrd="0" presId="urn:microsoft.com/office/officeart/2005/8/layout/process2"/>
    <dgm:cxn modelId="{8F3773A5-9CA3-4954-9140-C9DD936F78C6}" type="presOf" srcId="{146DAA8C-EAF0-440D-ADB4-5278927EE5D7}" destId="{0A5DBD91-8D0C-4454-8D68-6A31213E997C}" srcOrd="0" destOrd="0" presId="urn:microsoft.com/office/officeart/2005/8/layout/process2"/>
    <dgm:cxn modelId="{69D8EDBE-5F6F-4347-8309-80D0EA6B7C73}" type="presOf" srcId="{BE383CA6-F0CD-4C1F-95FA-9F7562A552A7}" destId="{E6755A3B-8669-420D-ABC7-C64208DF2AC1}" srcOrd="0" destOrd="0" presId="urn:microsoft.com/office/officeart/2005/8/layout/process2"/>
    <dgm:cxn modelId="{840CEBD7-2D58-4A5F-BEA5-8CF00866CDEA}" srcId="{C9C5F280-C822-43B5-AB3E-A287CBE0EE3C}" destId="{9EED2CA6-BE43-4D7C-B7A9-7567C53065EB}" srcOrd="0" destOrd="0" parTransId="{DD6BCDF5-8642-488E-A672-3DF77605DF70}" sibTransId="{146DAA8C-EAF0-440D-ADB4-5278927EE5D7}"/>
    <dgm:cxn modelId="{B73E6A75-38EE-4121-816A-47322997686E}" type="presParOf" srcId="{A0E30879-B751-4271-899B-2FEB193D543F}" destId="{C0E02490-5481-40AB-B611-2E18965EA959}" srcOrd="0" destOrd="0" presId="urn:microsoft.com/office/officeart/2005/8/layout/process2"/>
    <dgm:cxn modelId="{CDF6DB13-1E4D-405B-84C2-22425E19E766}" type="presParOf" srcId="{A0E30879-B751-4271-899B-2FEB193D543F}" destId="{0A5DBD91-8D0C-4454-8D68-6A31213E997C}" srcOrd="1" destOrd="0" presId="urn:microsoft.com/office/officeart/2005/8/layout/process2"/>
    <dgm:cxn modelId="{C4EE134E-C569-48D6-930F-94ABF3919D33}" type="presParOf" srcId="{0A5DBD91-8D0C-4454-8D68-6A31213E997C}" destId="{46FD67D1-A081-41DC-B1BC-D58E496325FA}" srcOrd="0" destOrd="0" presId="urn:microsoft.com/office/officeart/2005/8/layout/process2"/>
    <dgm:cxn modelId="{8BB5BE1F-1DD9-4651-86CA-7D790AAD4A81}" type="presParOf" srcId="{A0E30879-B751-4271-899B-2FEB193D543F}" destId="{E6755A3B-8669-420D-ABC7-C64208DF2AC1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FDAC7-49D2-4AE6-8D41-7D79A11A20B2}">
      <dsp:nvSpPr>
        <dsp:cNvPr id="0" name=""/>
        <dsp:cNvSpPr/>
      </dsp:nvSpPr>
      <dsp:spPr>
        <a:xfrm>
          <a:off x="0" y="0"/>
          <a:ext cx="3286125" cy="3948876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Gradd I - amplitute bach, gyda gwrthiant isel ac mae ei gymhwysiad yn ddefnyddiol wrth drin cyflyrau patholegol.</a:t>
          </a:r>
          <a:endParaRPr lang="en-US" sz="2000" kern="1200"/>
        </a:p>
      </dsp:txBody>
      <dsp:txXfrm>
        <a:off x="0" y="1500572"/>
        <a:ext cx="3286125" cy="2369325"/>
      </dsp:txXfrm>
    </dsp:sp>
    <dsp:sp modelId="{956BA31E-10DB-4884-BD23-F08EC1A9C2CB}">
      <dsp:nvSpPr>
        <dsp:cNvPr id="0" name=""/>
        <dsp:cNvSpPr/>
      </dsp:nvSpPr>
      <dsp:spPr>
        <a:xfrm>
          <a:off x="1050731" y="394887"/>
          <a:ext cx="1184662" cy="11846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24221" y="568377"/>
        <a:ext cx="837682" cy="837682"/>
      </dsp:txXfrm>
    </dsp:sp>
    <dsp:sp modelId="{B3D3C7AD-1ADE-462E-9A84-AD8D98A1D203}">
      <dsp:nvSpPr>
        <dsp:cNvPr id="0" name=""/>
        <dsp:cNvSpPr/>
      </dsp:nvSpPr>
      <dsp:spPr>
        <a:xfrm>
          <a:off x="0" y="3948804"/>
          <a:ext cx="3286125" cy="72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D09BD6-7FBD-4805-AFF6-6AB2DC664213}">
      <dsp:nvSpPr>
        <dsp:cNvPr id="0" name=""/>
        <dsp:cNvSpPr/>
      </dsp:nvSpPr>
      <dsp:spPr>
        <a:xfrm>
          <a:off x="3614737" y="0"/>
          <a:ext cx="3286125" cy="3948876"/>
        </a:xfrm>
        <a:prstGeom prst="rect">
          <a:avLst/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Gradd II- amplitude ehangach islaw poen yn amrywio mewn cleifion â gwahanol batholegau.</a:t>
          </a:r>
          <a:endParaRPr lang="en-US" sz="2000" kern="1200"/>
        </a:p>
      </dsp:txBody>
      <dsp:txXfrm>
        <a:off x="3614737" y="1500572"/>
        <a:ext cx="3286125" cy="2369325"/>
      </dsp:txXfrm>
    </dsp:sp>
    <dsp:sp modelId="{BEC11016-9A11-428C-A84B-6D139ED9CB9D}">
      <dsp:nvSpPr>
        <dsp:cNvPr id="0" name=""/>
        <dsp:cNvSpPr/>
      </dsp:nvSpPr>
      <dsp:spPr>
        <a:xfrm>
          <a:off x="4665468" y="394887"/>
          <a:ext cx="1184662" cy="1184662"/>
        </a:xfrm>
        <a:prstGeom prst="ellipse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838958" y="568377"/>
        <a:ext cx="837682" cy="837682"/>
      </dsp:txXfrm>
    </dsp:sp>
    <dsp:sp modelId="{9158EA84-C171-4C4B-822C-2DD1D1A7FC99}">
      <dsp:nvSpPr>
        <dsp:cNvPr id="0" name=""/>
        <dsp:cNvSpPr/>
      </dsp:nvSpPr>
      <dsp:spPr>
        <a:xfrm>
          <a:off x="3614737" y="3948804"/>
          <a:ext cx="3286125" cy="72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90D220-FBFE-4F35-A04B-1C4FC8C39E01}">
      <dsp:nvSpPr>
        <dsp:cNvPr id="0" name=""/>
        <dsp:cNvSpPr/>
      </dsp:nvSpPr>
      <dsp:spPr>
        <a:xfrm>
          <a:off x="7229475" y="0"/>
          <a:ext cx="3286125" cy="3948876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Gradd III, IV- symudiadau yn ol ac ymlaen ar gymalau i gael gwared ar stiffrwydd a gwella effeithlonrwydd symudiadau.</a:t>
          </a:r>
          <a:endParaRPr lang="en-US" sz="2000" kern="1200"/>
        </a:p>
      </dsp:txBody>
      <dsp:txXfrm>
        <a:off x="7229475" y="1500572"/>
        <a:ext cx="3286125" cy="2369325"/>
      </dsp:txXfrm>
    </dsp:sp>
    <dsp:sp modelId="{6DF62BD6-FFB5-4FFC-992D-9615413A5B61}">
      <dsp:nvSpPr>
        <dsp:cNvPr id="0" name=""/>
        <dsp:cNvSpPr/>
      </dsp:nvSpPr>
      <dsp:spPr>
        <a:xfrm>
          <a:off x="8280206" y="394887"/>
          <a:ext cx="1184662" cy="1184662"/>
        </a:xfrm>
        <a:prstGeom prst="ellipse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53696" y="568377"/>
        <a:ext cx="837682" cy="837682"/>
      </dsp:txXfrm>
    </dsp:sp>
    <dsp:sp modelId="{110FD3AB-C97F-4AA7-A9D2-DCA1EE52088F}">
      <dsp:nvSpPr>
        <dsp:cNvPr id="0" name=""/>
        <dsp:cNvSpPr/>
      </dsp:nvSpPr>
      <dsp:spPr>
        <a:xfrm>
          <a:off x="7229475" y="3948804"/>
          <a:ext cx="3286125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E7B32A-BFEE-46E0-9A07-CA3ADAD9A74C}">
      <dsp:nvSpPr>
        <dsp:cNvPr id="0" name=""/>
        <dsp:cNvSpPr/>
      </dsp:nvSpPr>
      <dsp:spPr>
        <a:xfrm>
          <a:off x="0" y="385751"/>
          <a:ext cx="4828172" cy="117475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Effeithiau maethol yn achosi symudiad hylif synovial.</a:t>
          </a:r>
          <a:endParaRPr lang="en-US" sz="2100" kern="1200"/>
        </a:p>
      </dsp:txBody>
      <dsp:txXfrm>
        <a:off x="57347" y="443098"/>
        <a:ext cx="4713478" cy="1060059"/>
      </dsp:txXfrm>
    </dsp:sp>
    <dsp:sp modelId="{1111A3E2-A126-49E8-8842-C0D32A317C0C}">
      <dsp:nvSpPr>
        <dsp:cNvPr id="0" name=""/>
        <dsp:cNvSpPr/>
      </dsp:nvSpPr>
      <dsp:spPr>
        <a:xfrm>
          <a:off x="0" y="1620984"/>
          <a:ext cx="4828172" cy="1174753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Effaith ataliol poen.</a:t>
          </a:r>
          <a:endParaRPr lang="en-US" sz="2100" kern="1200"/>
        </a:p>
      </dsp:txBody>
      <dsp:txXfrm>
        <a:off x="57347" y="1678331"/>
        <a:ext cx="4713478" cy="1060059"/>
      </dsp:txXfrm>
    </dsp:sp>
    <dsp:sp modelId="{72741360-5F34-4E56-917A-21397E6FA89B}">
      <dsp:nvSpPr>
        <dsp:cNvPr id="0" name=""/>
        <dsp:cNvSpPr/>
      </dsp:nvSpPr>
      <dsp:spPr>
        <a:xfrm>
          <a:off x="0" y="2856217"/>
          <a:ext cx="4828172" cy="1174753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Threshold poen.</a:t>
          </a:r>
          <a:endParaRPr lang="en-US" sz="2100" kern="1200"/>
        </a:p>
      </dsp:txBody>
      <dsp:txXfrm>
        <a:off x="57347" y="2913564"/>
        <a:ext cx="4713478" cy="1060059"/>
      </dsp:txXfrm>
    </dsp:sp>
    <dsp:sp modelId="{43CC167F-69FF-424F-9225-82172E4C51FA}">
      <dsp:nvSpPr>
        <dsp:cNvPr id="0" name=""/>
        <dsp:cNvSpPr/>
      </dsp:nvSpPr>
      <dsp:spPr>
        <a:xfrm>
          <a:off x="0" y="4091450"/>
          <a:ext cx="4828172" cy="1174753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Newidiadau mewn sensitifrwydd poen mewn ymateb i manual therapy ar safle'r cais ac mewn safleoedd distal.</a:t>
          </a:r>
          <a:endParaRPr lang="en-US" sz="2100" kern="1200"/>
        </a:p>
      </dsp:txBody>
      <dsp:txXfrm>
        <a:off x="57347" y="4148797"/>
        <a:ext cx="4713478" cy="10600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02490-5481-40AB-B611-2E18965EA959}">
      <dsp:nvSpPr>
        <dsp:cNvPr id="0" name=""/>
        <dsp:cNvSpPr/>
      </dsp:nvSpPr>
      <dsp:spPr>
        <a:xfrm>
          <a:off x="1517597" y="767"/>
          <a:ext cx="4524309" cy="2513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Ceidwad y gat.</a:t>
          </a:r>
          <a:endParaRPr lang="en-US" sz="2300" kern="1200"/>
        </a:p>
      </dsp:txBody>
      <dsp:txXfrm>
        <a:off x="1591215" y="74385"/>
        <a:ext cx="4377073" cy="2366269"/>
      </dsp:txXfrm>
    </dsp:sp>
    <dsp:sp modelId="{0A5DBD91-8D0C-4454-8D68-6A31213E997C}">
      <dsp:nvSpPr>
        <dsp:cNvPr id="0" name=""/>
        <dsp:cNvSpPr/>
      </dsp:nvSpPr>
      <dsp:spPr>
        <a:xfrm rot="5400000">
          <a:off x="3308469" y="2577109"/>
          <a:ext cx="942564" cy="113107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3440428" y="2671366"/>
        <a:ext cx="678647" cy="659795"/>
      </dsp:txXfrm>
    </dsp:sp>
    <dsp:sp modelId="{E6755A3B-8669-420D-ABC7-C64208DF2AC1}">
      <dsp:nvSpPr>
        <dsp:cNvPr id="0" name=""/>
        <dsp:cNvSpPr/>
      </dsp:nvSpPr>
      <dsp:spPr>
        <a:xfrm>
          <a:off x="1517597" y="3771024"/>
          <a:ext cx="4524309" cy="251350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Pan nad oes teimlad o'r nerfau, mae'r rhyngniwronau ataliol yn stopio signalau sy'n teithio i fyny'r spinal cord gan nad oes angen gwybodaeth bwysig i gyrraedd yr ymennydd felly mae'r giât 'ar gau'.</a:t>
          </a:r>
          <a:endParaRPr lang="en-US" sz="2300" kern="1200"/>
        </a:p>
      </dsp:txBody>
      <dsp:txXfrm>
        <a:off x="1591215" y="3844642"/>
        <a:ext cx="4377073" cy="23662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kmu.edu.pk/index.php/aahs/article/view/12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doing a back massage&#10;&#10;Description automatically generated">
            <a:extLst>
              <a:ext uri="{FF2B5EF4-FFF2-40B4-BE49-F238E27FC236}">
                <a16:creationId xmlns:a16="http://schemas.microsoft.com/office/drawing/2014/main" id="{006BB235-2C4A-2C9F-6A62-E6444869A0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-1" b="8139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Manual Therapy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Gan Carrie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01C064A-E6E4-44D2-B345-2BB7514A7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DB12EA1C-AD22-49E2-9660-D9CDC6B61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67CE115B-4A96-4B14-8520-5C5FC624E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" name="Color">
            <a:extLst>
              <a:ext uri="{FF2B5EF4-FFF2-40B4-BE49-F238E27FC236}">
                <a16:creationId xmlns:a16="http://schemas.microsoft.com/office/drawing/2014/main" id="{D1945E2A-ABF1-415C-B37A-BD0A5C199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804" y="598259"/>
            <a:ext cx="10889442" cy="5680742"/>
          </a:xfrm>
          <a:prstGeom prst="rect">
            <a:avLst/>
          </a:prstGeom>
          <a:solidFill>
            <a:srgbClr val="E3A86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Picture 6" descr="A person holding a spine&#10;&#10;Description automatically generated">
            <a:extLst>
              <a:ext uri="{FF2B5EF4-FFF2-40B4-BE49-F238E27FC236}">
                <a16:creationId xmlns:a16="http://schemas.microsoft.com/office/drawing/2014/main" id="{219B82BA-36F8-5A8A-3AB8-7962E8A894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267" t="15859" r="6844" b="16740"/>
          <a:stretch/>
        </p:blipFill>
        <p:spPr>
          <a:xfrm>
            <a:off x="4366842" y="1291302"/>
            <a:ext cx="6926132" cy="4239674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BCCEE623-F22A-4681-990C-036558C13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9928A56-DDFB-4B12-BB34-20833166BD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B3765F0-85F4-4EB3-93DA-59F421CD4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8E03A00-A562-4753-8BA0-93F8B05DE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5F5D032-1BA8-410D-B68E-0DD597582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BA3FCDE-79E0-49F5-A381-232AB935D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E27297F-31E8-46C6-8569-1FD12C653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374C063-2A46-4D9F-A085-0FB2F194CC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F51B1B-BA17-2FEA-DB8D-3B230F74B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596084"/>
            <a:ext cx="3761709" cy="3018870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tx2"/>
                </a:solidFill>
              </a:rPr>
              <a:t>Maitland concept o Manual Therapy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38E7FB-5BBC-0C4B-086B-CA6C77FD0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3861" y="3660624"/>
            <a:ext cx="3761709" cy="253397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Geoffrey Maitland.</a:t>
            </a:r>
            <a:endParaRPr lang="en-US" sz="2000">
              <a:solidFill>
                <a:schemeClr val="tx2"/>
              </a:solidFill>
            </a:endParaRP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err="1">
                <a:solidFill>
                  <a:schemeClr val="tx2"/>
                </a:solidFill>
              </a:rPr>
              <a:t>Ymarfer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err="1">
                <a:solidFill>
                  <a:schemeClr val="tx2"/>
                </a:solidFill>
              </a:rPr>
              <a:t>clinigol</a:t>
            </a:r>
            <a:r>
              <a:rPr lang="en-GB" sz="2000" dirty="0">
                <a:solidFill>
                  <a:schemeClr val="tx2"/>
                </a:solidFill>
              </a:rPr>
              <a:t>.</a:t>
            </a:r>
          </a:p>
          <a:p>
            <a:endParaRPr lang="en-GB" sz="2000" dirty="0">
              <a:solidFill>
                <a:schemeClr val="tx2"/>
              </a:solidFill>
            </a:endParaRPr>
          </a:p>
          <a:p>
            <a:r>
              <a:rPr lang="en-GB" sz="2000" err="1">
                <a:solidFill>
                  <a:schemeClr val="tx2"/>
                </a:solidFill>
              </a:rPr>
              <a:t>Cymalau</a:t>
            </a:r>
            <a:r>
              <a:rPr lang="en-GB" sz="2000" dirty="0">
                <a:solidFill>
                  <a:schemeClr val="tx2"/>
                </a:solidFill>
              </a:rPr>
              <a:t> peripheral neu </a:t>
            </a:r>
            <a:r>
              <a:rPr lang="en-GB" sz="2000" err="1">
                <a:solidFill>
                  <a:schemeClr val="tx2"/>
                </a:solidFill>
              </a:rPr>
              <a:t>asgwrm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err="1">
                <a:solidFill>
                  <a:schemeClr val="tx2"/>
                </a:solidFill>
              </a:rPr>
              <a:t>cefn</a:t>
            </a:r>
            <a:r>
              <a:rPr lang="en-GB" sz="2000" dirty="0">
                <a:solidFill>
                  <a:schemeClr val="tx2"/>
                </a:solidFill>
              </a:rPr>
              <a:t> (spinal).</a:t>
            </a:r>
          </a:p>
        </p:txBody>
      </p:sp>
    </p:spTree>
    <p:extLst>
      <p:ext uri="{BB962C8B-B14F-4D97-AF65-F5344CB8AC3E}">
        <p14:creationId xmlns:p14="http://schemas.microsoft.com/office/powerpoint/2010/main" val="4184678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x-ray of a person holding his head&#10;&#10;Description automatically generated">
            <a:extLst>
              <a:ext uri="{FF2B5EF4-FFF2-40B4-BE49-F238E27FC236}">
                <a16:creationId xmlns:a16="http://schemas.microsoft.com/office/drawing/2014/main" id="{72EEAE6D-352E-424E-F2C0-FC59F702E6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2375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6CF4C-E87B-E3B9-93F7-86E086788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8430" y="1504989"/>
            <a:ext cx="4140013" cy="45446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 err="1"/>
              <a:t>Lleihau</a:t>
            </a:r>
            <a:r>
              <a:rPr lang="en-GB" dirty="0"/>
              <a:t> </a:t>
            </a:r>
            <a:r>
              <a:rPr lang="en-GB" dirty="0" err="1"/>
              <a:t>poen</a:t>
            </a:r>
            <a:r>
              <a:rPr lang="en-GB" dirty="0"/>
              <a:t> a </a:t>
            </a:r>
            <a:r>
              <a:rPr lang="en-GB" dirty="0" err="1"/>
              <a:t>gwella</a:t>
            </a:r>
            <a:r>
              <a:rPr lang="en-GB" dirty="0"/>
              <a:t> joint mobility.</a:t>
            </a:r>
          </a:p>
          <a:p>
            <a:endParaRPr lang="en-GB" dirty="0"/>
          </a:p>
          <a:p>
            <a:r>
              <a:rPr lang="en-GB" dirty="0" err="1">
                <a:ea typeface="+mn-lt"/>
                <a:cs typeface="+mn-lt"/>
              </a:rPr>
              <a:t>Ysgogi'r</a:t>
            </a:r>
            <a:r>
              <a:rPr lang="en-GB" dirty="0">
                <a:ea typeface="+mn-lt"/>
                <a:cs typeface="+mn-lt"/>
              </a:rPr>
              <a:t> system </a:t>
            </a:r>
            <a:r>
              <a:rPr lang="en-GB" dirty="0" err="1">
                <a:ea typeface="+mn-lt"/>
                <a:cs typeface="+mn-lt"/>
              </a:rPr>
              <a:t>nerfol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sympathetig</a:t>
            </a:r>
            <a:r>
              <a:rPr lang="en-GB" dirty="0">
                <a:ea typeface="+mn-lt"/>
                <a:cs typeface="+mn-lt"/>
              </a:rPr>
              <a:t>.</a:t>
            </a:r>
          </a:p>
          <a:p>
            <a:endParaRPr lang="en-GB" dirty="0"/>
          </a:p>
          <a:p>
            <a:r>
              <a:rPr lang="en-GB" dirty="0" err="1">
                <a:ea typeface="+mn-lt"/>
                <a:cs typeface="+mn-lt"/>
              </a:rPr>
              <a:t>Ymestyn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effeithiau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analgesig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tu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hwnt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i</a:t>
            </a:r>
            <a:r>
              <a:rPr lang="en-GB" dirty="0">
                <a:ea typeface="+mn-lt"/>
                <a:cs typeface="+mn-lt"/>
              </a:rPr>
              <a:t> segment </a:t>
            </a:r>
            <a:r>
              <a:rPr lang="en-GB" dirty="0" err="1">
                <a:ea typeface="+mn-lt"/>
                <a:cs typeface="+mn-lt"/>
              </a:rPr>
              <a:t>penodol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corff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 err="1"/>
          </a:p>
        </p:txBody>
      </p:sp>
    </p:spTree>
    <p:extLst>
      <p:ext uri="{BB962C8B-B14F-4D97-AF65-F5344CB8AC3E}">
        <p14:creationId xmlns:p14="http://schemas.microsoft.com/office/powerpoint/2010/main" val="897218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56E71F1-5A87-4A96-B42F-2DFA1B766B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CF5215DD-02E8-49F2-8F73-D509B6A02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Color Cover">
              <a:extLst>
                <a:ext uri="{FF2B5EF4-FFF2-40B4-BE49-F238E27FC236}">
                  <a16:creationId xmlns:a16="http://schemas.microsoft.com/office/drawing/2014/main" id="{8E743EB7-3A15-4D51-A603-1F3C290AAD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C733FE3C-12C4-4FA2-A795-87D2F6776A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66F1E4BF-D491-4254-81A6-5119D1672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Color">
              <a:extLst>
                <a:ext uri="{FF2B5EF4-FFF2-40B4-BE49-F238E27FC236}">
                  <a16:creationId xmlns:a16="http://schemas.microsoft.com/office/drawing/2014/main" id="{98C6C0CF-E3BD-4627-9DDF-246EAF2D4C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A person doing a leg massage&#10;&#10;Description automatically generated">
            <a:extLst>
              <a:ext uri="{FF2B5EF4-FFF2-40B4-BE49-F238E27FC236}">
                <a16:creationId xmlns:a16="http://schemas.microsoft.com/office/drawing/2014/main" id="{4015747A-A5A8-51A2-F0ED-67F84A816D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89" r="19618" b="2"/>
          <a:stretch/>
        </p:blipFill>
        <p:spPr>
          <a:xfrm>
            <a:off x="7082810" y="841663"/>
            <a:ext cx="4166151" cy="5185923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0C2B5F12-8A82-4A59-9400-3164CBF47F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4BC7CB-EC69-421D-B286-57CAFE86D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2D86EA2-D090-4E0C-B153-3ECE91311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4AC29764-D054-4F76-9FE5-49811EDB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4D9BB18B-7B57-4D1E-B87E-D2A7214F7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0A98EF1-1185-4EFF-A3C0-25DEBE8CD9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CDA8723-DE3F-48D0-8822-0269EE207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2B072E5-03AC-4D0A-A767-43EFB55BE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8ED0A9-8FDF-98D5-2F4B-D98D33792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549" y="1402110"/>
            <a:ext cx="5430598" cy="1008267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Symudiad ffisiolegol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FCBE3-97DC-2E26-72B2-A0708445FC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3314" y="2487932"/>
            <a:ext cx="5821537" cy="297458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Asesiad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passive.</a:t>
            </a:r>
          </a:p>
          <a:p>
            <a:endParaRPr lang="en-GB" sz="24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 Flexion, extension, abduction ac adduction. 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Sefyllfa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cyfforddus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</a:p>
          <a:p>
            <a:endParaRPr lang="en-GB" sz="2400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Cyfarthrebiad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38283562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hands holding a model of a spine&#10;&#10;Description automatically generated">
            <a:extLst>
              <a:ext uri="{FF2B5EF4-FFF2-40B4-BE49-F238E27FC236}">
                <a16:creationId xmlns:a16="http://schemas.microsoft.com/office/drawing/2014/main" id="{609A40A3-87F9-A75D-9DDD-D572B288DA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871" b="9074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16805-C688-B53A-5419-0A6C51DBE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026" y="-48315"/>
            <a:ext cx="3822189" cy="1899912"/>
          </a:xfrm>
        </p:spPr>
        <p:txBody>
          <a:bodyPr>
            <a:normAutofit/>
          </a:bodyPr>
          <a:lstStyle/>
          <a:p>
            <a:r>
              <a:rPr lang="en-GB" sz="3100"/>
              <a:t>Symudiad Accessory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69B6D-7060-0253-80C9-67ADCBEF34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339" y="1639071"/>
            <a:ext cx="3822189" cy="374276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>
                <a:ea typeface="+mn-lt"/>
                <a:cs typeface="+mn-lt"/>
              </a:rPr>
              <a:t>Ni </a:t>
            </a:r>
            <a:r>
              <a:rPr lang="en-GB" sz="2400" err="1">
                <a:ea typeface="+mn-lt"/>
                <a:cs typeface="+mn-lt"/>
              </a:rPr>
              <a:t>ellir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ei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berfformio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symudiad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yn</a:t>
            </a:r>
            <a:r>
              <a:rPr lang="en-GB" sz="2400" dirty="0">
                <a:ea typeface="+mn-lt"/>
                <a:cs typeface="+mn-lt"/>
              </a:rPr>
              <a:t> </a:t>
            </a:r>
            <a:r>
              <a:rPr lang="en-GB" sz="2400" err="1">
                <a:ea typeface="+mn-lt"/>
                <a:cs typeface="+mn-lt"/>
              </a:rPr>
              <a:t>weithredol</a:t>
            </a:r>
            <a:r>
              <a:rPr lang="en-GB" sz="2400" dirty="0">
                <a:ea typeface="+mn-lt"/>
                <a:cs typeface="+mn-lt"/>
              </a:rPr>
              <a:t> (actively).</a:t>
            </a:r>
          </a:p>
          <a:p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Slide, glide a roll.</a:t>
            </a:r>
          </a:p>
          <a:p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Antero-posterior (AP), </a:t>
            </a:r>
            <a:r>
              <a:rPr lang="en-GB" sz="2400" err="1">
                <a:ea typeface="+mn-lt"/>
                <a:cs typeface="+mn-lt"/>
              </a:rPr>
              <a:t>Postero</a:t>
            </a:r>
            <a:r>
              <a:rPr lang="en-GB" sz="2400" dirty="0">
                <a:ea typeface="+mn-lt"/>
                <a:cs typeface="+mn-lt"/>
              </a:rPr>
              <a:t>-Anterior (PA), distraction, longitudinal. </a:t>
            </a:r>
          </a:p>
          <a:p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ea typeface="+mn-lt"/>
                <a:cs typeface="+mn-lt"/>
              </a:rPr>
              <a:t>Caudad ac cephalad.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68342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E5CC6-62E5-ADC6-F898-C3E23F150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Graddau I-IV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C2F4B-3A28-77ED-CED1-3695CABF19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25888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2595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03AF1C04-3FEF-41BD-BB84-2F263765B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DD5E267-EB6F-47DF-ABEF-2C1BED44D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848" y="0"/>
            <a:ext cx="12188949" cy="6858000"/>
            <a:chOff x="-2848" y="0"/>
            <a:chExt cx="12188949" cy="6858000"/>
          </a:xfrm>
        </p:grpSpPr>
        <p:sp>
          <p:nvSpPr>
            <p:cNvPr id="11" name="Color Cover">
              <a:extLst>
                <a:ext uri="{FF2B5EF4-FFF2-40B4-BE49-F238E27FC236}">
                  <a16:creationId xmlns:a16="http://schemas.microsoft.com/office/drawing/2014/main" id="{4BA86AA3-0623-4268-861E-ADA01A7C0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5">
                <a:alpha val="4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Color Cover">
              <a:extLst>
                <a:ext uri="{FF2B5EF4-FFF2-40B4-BE49-F238E27FC236}">
                  <a16:creationId xmlns:a16="http://schemas.microsoft.com/office/drawing/2014/main" id="{72692EF2-4C1F-4ED7-9C00-6CF92783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2848" y="0"/>
              <a:ext cx="12188949" cy="6858000"/>
            </a:xfrm>
            <a:prstGeom prst="rect">
              <a:avLst/>
            </a:prstGeom>
            <a:solidFill>
              <a:schemeClr val="accent6">
                <a:alpha val="13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66828D02-A05D-412B-9F20-B68E970B9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1279" y="598259"/>
            <a:ext cx="10889442" cy="5680742"/>
            <a:chOff x="651279" y="598259"/>
            <a:chExt cx="10889442" cy="5680742"/>
          </a:xfrm>
        </p:grpSpPr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A1A8E50E-11DE-480E-A93B-F503760BCC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D2E2EE99-89A4-435B-B61A-3C8B5B2B2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" name="Picture 1" descr="A diagram of a stretch line&#10;&#10;Description automatically generated">
            <a:extLst>
              <a:ext uri="{FF2B5EF4-FFF2-40B4-BE49-F238E27FC236}">
                <a16:creationId xmlns:a16="http://schemas.microsoft.com/office/drawing/2014/main" id="{0ACD7B7C-01D7-1FCC-6707-B58AE8E10E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6" y="1137089"/>
            <a:ext cx="4571936" cy="4560504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7B1BE-AA67-DB34-DBD9-2305B1748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132" y="2355118"/>
            <a:ext cx="5501548" cy="25735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err="1">
                <a:solidFill>
                  <a:schemeClr val="bg1"/>
                </a:solidFill>
                <a:latin typeface="Aptos"/>
                <a:cs typeface="Arial"/>
              </a:rPr>
              <a:t>Gradd</a:t>
            </a:r>
            <a:r>
              <a:rPr lang="en-GB" sz="2400" dirty="0">
                <a:solidFill>
                  <a:schemeClr val="bg1"/>
                </a:solidFill>
                <a:latin typeface="Aptos"/>
                <a:cs typeface="Arial"/>
              </a:rPr>
              <a:t> I + II = </a:t>
            </a:r>
            <a:r>
              <a:rPr lang="en-GB" sz="2400" err="1">
                <a:solidFill>
                  <a:schemeClr val="bg1"/>
                </a:solidFill>
                <a:latin typeface="Aptos"/>
                <a:cs typeface="Arial"/>
              </a:rPr>
              <a:t>l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leihau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poen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ac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anniddigrwydd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GB" sz="2400">
              <a:solidFill>
                <a:schemeClr val="bg1"/>
              </a:solidFill>
              <a:ea typeface="+mn-lt"/>
              <a:cs typeface="Arial"/>
            </a:endParaRPr>
          </a:p>
          <a:p>
            <a:endParaRPr lang="en-GB" sz="2400" dirty="0">
              <a:solidFill>
                <a:schemeClr val="bg1"/>
              </a:solidFill>
              <a:latin typeface="Aptos"/>
              <a:cs typeface="Arial"/>
            </a:endParaRPr>
          </a:p>
          <a:p>
            <a:r>
              <a:rPr lang="en-GB" sz="2400" err="1">
                <a:solidFill>
                  <a:schemeClr val="bg1"/>
                </a:solidFill>
                <a:latin typeface="Aptos"/>
                <a:cs typeface="Arial"/>
              </a:rPr>
              <a:t>Gradd</a:t>
            </a:r>
            <a:r>
              <a:rPr lang="en-GB" sz="2400" dirty="0">
                <a:solidFill>
                  <a:schemeClr val="bg1"/>
                </a:solidFill>
                <a:latin typeface="Aptos"/>
                <a:cs typeface="Arial"/>
              </a:rPr>
              <a:t> III + IV = 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ymestyn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y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capsiwl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ar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y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cyd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a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meinweoedd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goddefol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sy'n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cefnogi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ac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sefydlogi'r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cymal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i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 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cynyddu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ystod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 o </a:t>
            </a:r>
            <a:r>
              <a:rPr lang="en-GB" sz="2400" err="1">
                <a:solidFill>
                  <a:schemeClr val="bg1"/>
                </a:solidFill>
                <a:ea typeface="+mn-lt"/>
                <a:cs typeface="+mn-lt"/>
              </a:rPr>
              <a:t>symudiadau</a:t>
            </a:r>
            <a:r>
              <a:rPr lang="en-GB" sz="24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GB" sz="2400" dirty="0">
              <a:solidFill>
                <a:schemeClr val="bg1"/>
              </a:solidFill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30302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8DF67618-B87B-4195-8E24-3B126F79F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64960379-9FF9-400A-A8A8-F5AB633FD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C491629-AE25-486B-9B22-2CE4EE8F7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218159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590EB173-7DC2-4BE8-BC08-19BC09DBD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0731E2C9-2CF0-48B4-9CEA-35B2199AF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24E4FF-B3D7-0AD7-C267-929076B58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Effeithiau niwrolegol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EACF3C-23D1-B4A8-7777-4D8991EE7C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7767922"/>
              </p:ext>
            </p:extLst>
          </p:nvPr>
        </p:nvGraphicFramePr>
        <p:xfrm>
          <a:off x="6525628" y="529388"/>
          <a:ext cx="4828172" cy="56519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1101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her hands on her head&#10;&#10;Description automatically generated">
            <a:extLst>
              <a:ext uri="{FF2B5EF4-FFF2-40B4-BE49-F238E27FC236}">
                <a16:creationId xmlns:a16="http://schemas.microsoft.com/office/drawing/2014/main" id="{47B97CBB-B4C8-5D84-28A4-10BAA3BCF7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91" r="9090" b="10571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1BA14-1BE7-0927-BEB1-C5C12CA45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829" y="1054832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3600" err="1">
                <a:solidFill>
                  <a:schemeClr val="bg1"/>
                </a:solidFill>
              </a:rPr>
              <a:t>Effeithiau</a:t>
            </a:r>
            <a:r>
              <a:rPr lang="en-GB" sz="3600" dirty="0">
                <a:solidFill>
                  <a:schemeClr val="bg1"/>
                </a:solidFill>
              </a:rPr>
              <a:t> </a:t>
            </a:r>
            <a:r>
              <a:rPr lang="en-GB" sz="3600" err="1">
                <a:solidFill>
                  <a:schemeClr val="bg1"/>
                </a:solidFill>
              </a:rPr>
              <a:t>seicolegol</a:t>
            </a:r>
            <a:endParaRPr lang="en-GB" sz="360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A2C78-5AC5-A7CF-7DD2-08A16B8D0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800" y="2583583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C fibres 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yn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gallu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cynrychioli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brofiad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therapiwtig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boddhaus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a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dymunol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sy'n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hwyluso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ymddygiadau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cysylltiadol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a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lleihau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bg1"/>
                </a:solidFill>
                <a:ea typeface="+mn-lt"/>
                <a:cs typeface="+mn-lt"/>
              </a:rPr>
              <a:t>poen</a:t>
            </a:r>
            <a:r>
              <a:rPr lang="en-GB" sz="2000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Pennau</a:t>
            </a:r>
            <a:r>
              <a:rPr lang="en-GB" sz="2000" dirty="0">
                <a:solidFill>
                  <a:schemeClr val="bg1"/>
                </a:solidFill>
              </a:rPr>
              <a:t> </a:t>
            </a:r>
            <a:r>
              <a:rPr lang="en-GB" sz="2000" dirty="0" err="1">
                <a:solidFill>
                  <a:schemeClr val="bg1"/>
                </a:solidFill>
              </a:rPr>
              <a:t>tost</a:t>
            </a:r>
            <a:r>
              <a:rPr lang="en-GB" sz="2000" dirty="0">
                <a:solidFill>
                  <a:schemeClr val="bg1"/>
                </a:solidFill>
              </a:rPr>
              <a:t>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 err="1">
                <a:solidFill>
                  <a:schemeClr val="bg1"/>
                </a:solidFill>
              </a:rPr>
              <a:t>Iselder</a:t>
            </a:r>
            <a:r>
              <a:rPr lang="en-GB" sz="2000" dirty="0">
                <a:solidFill>
                  <a:schemeClr val="bg1"/>
                </a:solidFill>
              </a:rPr>
              <a:t>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Pryder (anxiety).</a:t>
            </a:r>
          </a:p>
        </p:txBody>
      </p:sp>
    </p:spTree>
    <p:extLst>
      <p:ext uri="{BB962C8B-B14F-4D97-AF65-F5344CB8AC3E}">
        <p14:creationId xmlns:p14="http://schemas.microsoft.com/office/powerpoint/2010/main" val="217435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BD9F4F-1F30-52C3-7DBA-065E75449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7" y="4551036"/>
            <a:ext cx="4284420" cy="1687143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Pain Gate Theory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brain signal&#10;&#10;Description automatically generated">
            <a:extLst>
              <a:ext uri="{FF2B5EF4-FFF2-40B4-BE49-F238E27FC236}">
                <a16:creationId xmlns:a16="http://schemas.microsoft.com/office/drawing/2014/main" id="{E6A44977-C4B6-7CF0-073B-8AF8B24679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746" b="-1"/>
          <a:stretch/>
        </p:blipFill>
        <p:spPr>
          <a:xfrm>
            <a:off x="1155556" y="637762"/>
            <a:ext cx="9889765" cy="357930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4650" y="4544112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F53FA0-FC63-558D-1313-76AB91E11D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8545" y="4657933"/>
            <a:ext cx="5854550" cy="147046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ea typeface="+mn-lt"/>
                <a:cs typeface="+mn-lt"/>
              </a:rPr>
              <a:t>1965 </a:t>
            </a:r>
            <a:r>
              <a:rPr lang="en-GB" sz="1400" err="1">
                <a:ea typeface="+mn-lt"/>
                <a:cs typeface="+mn-lt"/>
              </a:rPr>
              <a:t>gan</a:t>
            </a:r>
            <a:r>
              <a:rPr lang="en-GB" sz="1400" dirty="0">
                <a:ea typeface="+mn-lt"/>
                <a:cs typeface="+mn-lt"/>
              </a:rPr>
              <a:t> Ronald </a:t>
            </a:r>
            <a:r>
              <a:rPr lang="en-GB" sz="1400" err="1">
                <a:ea typeface="+mn-lt"/>
                <a:cs typeface="+mn-lt"/>
              </a:rPr>
              <a:t>Melzack</a:t>
            </a:r>
            <a:r>
              <a:rPr lang="en-GB" sz="1400" dirty="0">
                <a:ea typeface="+mn-lt"/>
                <a:cs typeface="+mn-lt"/>
              </a:rPr>
              <a:t> a Patrick Wall.</a:t>
            </a: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α-Beta fibres.</a:t>
            </a: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α-Delta fibres.</a:t>
            </a: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 dirty="0">
                <a:ea typeface="+mn-lt"/>
                <a:cs typeface="+mn-lt"/>
              </a:rPr>
              <a:t>C</a:t>
            </a:r>
            <a:r>
              <a:rPr lang="en-GB" sz="1100" dirty="0">
                <a:ea typeface="+mn-lt"/>
                <a:cs typeface="+mn-lt"/>
              </a:rPr>
              <a:t> fibres.</a:t>
            </a:r>
          </a:p>
          <a:p>
            <a:endParaRPr lang="en-GB" sz="6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528353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5521CC-EDCB-757B-F944-FB53FF9EC1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7240863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1485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with shoulder pain&#10;&#10;Description automatically generated">
            <a:extLst>
              <a:ext uri="{FF2B5EF4-FFF2-40B4-BE49-F238E27FC236}">
                <a16:creationId xmlns:a16="http://schemas.microsoft.com/office/drawing/2014/main" id="{B005DB10-8542-7729-258A-F4F2FD318E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907" r="8669" b="21489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EC0765-317B-2742-526B-ACFFCEB74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06603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GB" sz="3600" dirty="0" err="1">
                <a:solidFill>
                  <a:schemeClr val="bg1"/>
                </a:solidFill>
              </a:rPr>
              <a:t>Ymchwil</a:t>
            </a:r>
            <a:endParaRPr lang="en-GB" sz="320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CBCB0-8EF0-51D0-8EE4-12BB8EA6F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Zahoor, Ali, Khan, et al., 2021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30 o </a:t>
            </a:r>
            <a:r>
              <a:rPr lang="en-GB" sz="1800" err="1">
                <a:solidFill>
                  <a:schemeClr val="bg1"/>
                </a:solidFill>
              </a:rPr>
              <a:t>gleifion</a:t>
            </a:r>
            <a:r>
              <a:rPr lang="en-GB" sz="1800" dirty="0">
                <a:solidFill>
                  <a:schemeClr val="bg1"/>
                </a:solidFill>
              </a:rPr>
              <a:t> </a:t>
            </a:r>
            <a:r>
              <a:rPr lang="en-GB" sz="1800" err="1">
                <a:solidFill>
                  <a:schemeClr val="bg1"/>
                </a:solidFill>
              </a:rPr>
              <a:t>gyda</a:t>
            </a:r>
            <a:r>
              <a:rPr lang="en-GB" sz="1800" dirty="0">
                <a:solidFill>
                  <a:schemeClr val="bg1"/>
                </a:solidFill>
              </a:rPr>
              <a:t> frozen shoulder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>
                <a:solidFill>
                  <a:schemeClr val="bg1"/>
                </a:solidFill>
              </a:rPr>
              <a:t>3 </a:t>
            </a:r>
            <a:r>
              <a:rPr lang="en-GB" sz="1800" err="1">
                <a:solidFill>
                  <a:schemeClr val="bg1"/>
                </a:solidFill>
              </a:rPr>
              <a:t>diwrnod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err="1">
                <a:solidFill>
                  <a:schemeClr val="bg1"/>
                </a:solidFill>
              </a:rPr>
              <a:t>yr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err="1">
                <a:solidFill>
                  <a:schemeClr val="bg1"/>
                </a:solidFill>
              </a:rPr>
              <a:t>wythnos</a:t>
            </a:r>
            <a:r>
              <a:rPr lang="en-GB" sz="1800" dirty="0">
                <a:solidFill>
                  <a:schemeClr val="bg1"/>
                </a:solidFill>
              </a:rPr>
              <a:t> am 4 </a:t>
            </a:r>
            <a:r>
              <a:rPr lang="en-GB" sz="1800" err="1">
                <a:solidFill>
                  <a:schemeClr val="bg1"/>
                </a:solidFill>
              </a:rPr>
              <a:t>wythnos</a:t>
            </a:r>
            <a:r>
              <a:rPr lang="en-GB" sz="1800" dirty="0">
                <a:solidFill>
                  <a:schemeClr val="bg1"/>
                </a:solidFill>
              </a:rPr>
              <a:t> 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err="1">
                <a:solidFill>
                  <a:schemeClr val="bg1"/>
                </a:solidFill>
              </a:rPr>
              <a:t>Casglwyd</a:t>
            </a:r>
            <a:r>
              <a:rPr lang="en-GB" sz="1800" dirty="0">
                <a:solidFill>
                  <a:schemeClr val="bg1"/>
                </a:solidFill>
              </a:rPr>
              <a:t> data - (SPADI)</a:t>
            </a:r>
          </a:p>
          <a:p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dirty="0" err="1">
                <a:solidFill>
                  <a:schemeClr val="bg1"/>
                </a:solidFill>
              </a:rPr>
              <a:t>Canlyniadau</a:t>
            </a:r>
            <a:r>
              <a:rPr lang="en-GB" sz="1800" dirty="0">
                <a:solidFill>
                  <a:schemeClr val="bg1"/>
                </a:solidFill>
              </a:rPr>
              <a:t> </a:t>
            </a:r>
            <a:r>
              <a:rPr lang="en-GB" sz="1800" dirty="0" err="1">
                <a:solidFill>
                  <a:schemeClr val="bg1"/>
                </a:solidFill>
              </a:rPr>
              <a:t>positif</a:t>
            </a:r>
          </a:p>
          <a:p>
            <a:endParaRPr lang="en-GB" sz="1400">
              <a:solidFill>
                <a:schemeClr val="bg1"/>
              </a:solidFill>
            </a:endParaRPr>
          </a:p>
          <a:p>
            <a:endParaRPr lang="en-GB" sz="1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8602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66A800-B645-25B7-B5BA-2F48DD799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777739"/>
            <a:ext cx="3418990" cy="1412119"/>
          </a:xfrm>
        </p:spPr>
        <p:txBody>
          <a:bodyPr>
            <a:normAutofit/>
          </a:bodyPr>
          <a:lstStyle/>
          <a:p>
            <a:r>
              <a:rPr lang="en-GB" sz="4800"/>
              <a:t>Negatif </a:t>
            </a:r>
          </a:p>
        </p:txBody>
      </p:sp>
      <p:pic>
        <p:nvPicPr>
          <p:cNvPr id="4" name="Picture 3" descr="A hand with a ring showing thumbs down&#10;&#10;Description automatically generated">
            <a:extLst>
              <a:ext uri="{FF2B5EF4-FFF2-40B4-BE49-F238E27FC236}">
                <a16:creationId xmlns:a16="http://schemas.microsoft.com/office/drawing/2014/main" id="{95C69C0C-7778-DAD1-43BE-C292B509F6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8808"/>
          <a:stretch/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11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onnsiteX0" fmla="*/ 0 w 1371600"/>
              <a:gd name="connsiteY0" fmla="*/ 0 h 18288"/>
              <a:gd name="connsiteX1" fmla="*/ 685800 w 1371600"/>
              <a:gd name="connsiteY1" fmla="*/ 0 h 18288"/>
              <a:gd name="connsiteX2" fmla="*/ 1371600 w 1371600"/>
              <a:gd name="connsiteY2" fmla="*/ 0 h 18288"/>
              <a:gd name="connsiteX3" fmla="*/ 1371600 w 1371600"/>
              <a:gd name="connsiteY3" fmla="*/ 18288 h 18288"/>
              <a:gd name="connsiteX4" fmla="*/ 713232 w 1371600"/>
              <a:gd name="connsiteY4" fmla="*/ 18288 h 18288"/>
              <a:gd name="connsiteX5" fmla="*/ 0 w 1371600"/>
              <a:gd name="connsiteY5" fmla="*/ 18288 h 18288"/>
              <a:gd name="connsiteX6" fmla="*/ 0 w 1371600"/>
              <a:gd name="connsiteY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4D25A-E4D8-0ACD-E577-FBD3A8942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4" y="4553621"/>
            <a:ext cx="6897626" cy="2166826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800" err="1">
                <a:ea typeface="+mn-lt"/>
                <a:cs typeface="+mn-lt"/>
              </a:rPr>
              <a:t>Asesiad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biofecanyddol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ddibynadwy</a:t>
            </a:r>
            <a:r>
              <a:rPr lang="en-GB" sz="1800" dirty="0">
                <a:ea typeface="+mn-lt"/>
                <a:cs typeface="+mn-lt"/>
              </a:rPr>
              <a:t>.</a:t>
            </a:r>
          </a:p>
          <a:p>
            <a:r>
              <a:rPr lang="en-GB" sz="1800" dirty="0">
                <a:ea typeface="+mn-lt"/>
                <a:cs typeface="+mn-lt"/>
              </a:rPr>
              <a:t>Impairments </a:t>
            </a:r>
            <a:r>
              <a:rPr lang="en-GB" sz="1800" err="1">
                <a:ea typeface="+mn-lt"/>
                <a:cs typeface="+mn-lt"/>
              </a:rPr>
              <a:t>symud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wedi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dangos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dibynadwyedd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gwael</a:t>
            </a:r>
            <a:r>
              <a:rPr lang="en-GB" sz="1800" dirty="0">
                <a:ea typeface="+mn-lt"/>
                <a:cs typeface="+mn-lt"/>
              </a:rPr>
              <a:t>.</a:t>
            </a:r>
          </a:p>
          <a:p>
            <a:r>
              <a:rPr lang="en-GB" sz="1800" err="1">
                <a:ea typeface="+mn-lt"/>
                <a:cs typeface="+mn-lt"/>
              </a:rPr>
              <a:t>Nid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oes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gan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dechnegau</a:t>
            </a:r>
            <a:r>
              <a:rPr lang="en-GB" sz="1800" dirty="0">
                <a:ea typeface="+mn-lt"/>
                <a:cs typeface="+mn-lt"/>
              </a:rPr>
              <a:t> manual therapy </a:t>
            </a:r>
            <a:r>
              <a:rPr lang="en-GB" sz="1800" err="1">
                <a:ea typeface="+mn-lt"/>
                <a:cs typeface="+mn-lt"/>
              </a:rPr>
              <a:t>gywirdeb</a:t>
            </a:r>
            <a:r>
              <a:rPr lang="en-GB" sz="1800" dirty="0">
                <a:ea typeface="+mn-lt"/>
                <a:cs typeface="+mn-lt"/>
              </a:rPr>
              <a:t> (accuracy) </a:t>
            </a:r>
            <a:r>
              <a:rPr lang="en-GB" sz="1800" err="1">
                <a:ea typeface="+mn-lt"/>
                <a:cs typeface="+mn-lt"/>
              </a:rPr>
              <a:t>gan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nad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yw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technegau</a:t>
            </a:r>
            <a:r>
              <a:rPr lang="en-GB" sz="1800" dirty="0">
                <a:ea typeface="+mn-lt"/>
                <a:cs typeface="+mn-lt"/>
              </a:rPr>
              <a:t> nerf biased </a:t>
            </a:r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benodol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i</a:t>
            </a:r>
            <a:r>
              <a:rPr lang="en-GB" sz="1800" dirty="0">
                <a:ea typeface="+mn-lt"/>
                <a:cs typeface="+mn-lt"/>
              </a:rPr>
              <a:t> un nerf ac </a:t>
            </a:r>
            <a:r>
              <a:rPr lang="en-GB" sz="1800" err="1">
                <a:ea typeface="+mn-lt"/>
                <a:cs typeface="+mn-lt"/>
              </a:rPr>
              <a:t>mae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grymoedd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techneg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ar</a:t>
            </a:r>
            <a:r>
              <a:rPr lang="en-GB" sz="1800" dirty="0">
                <a:ea typeface="+mn-lt"/>
                <a:cs typeface="+mn-lt"/>
              </a:rPr>
              <a:t> y </a:t>
            </a:r>
            <a:r>
              <a:rPr lang="en-GB" sz="1800" err="1">
                <a:ea typeface="+mn-lt"/>
                <a:cs typeface="+mn-lt"/>
              </a:rPr>
              <a:t>cyd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 </a:t>
            </a:r>
            <a:r>
              <a:rPr lang="en-GB" sz="1800" err="1">
                <a:ea typeface="+mn-lt"/>
                <a:cs typeface="+mn-lt"/>
              </a:rPr>
              <a:t>cael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eu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gwasgaru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dros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ardal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err="1">
                <a:ea typeface="+mn-lt"/>
                <a:cs typeface="+mn-lt"/>
              </a:rPr>
              <a:t>fawr</a:t>
            </a:r>
            <a:r>
              <a:rPr lang="en-GB" sz="1800" dirty="0">
                <a:ea typeface="+mn-lt"/>
                <a:cs typeface="+mn-lt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784046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E3CED8A-836F-F8FB-BB02-A6BF0A97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Fy marn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B1A244-7216-3387-2424-1C2D72CCA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Yn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fy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marn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i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,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mae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ymyriadau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(interventions) manual therapy 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driniaeth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a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ffefrir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gweithwyr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gofal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iechyd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proffesiynol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am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amrywiaeth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o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ddisgyblaethau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a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chleifion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â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anafiadau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cyhyrysgerbydol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. </a:t>
            </a:r>
            <a:endParaRPr lang="en-US" sz="2000">
              <a:solidFill>
                <a:schemeClr val="tx2"/>
              </a:solidFill>
            </a:endParaRPr>
          </a:p>
          <a:p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Er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gwaethaf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poblogrwydd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manual therapy,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mae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adolygiadau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systematig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dod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o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hyd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i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feintiau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effaith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bach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unig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neu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fethiant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i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argymell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yr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ymyriadau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hyn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. </a:t>
            </a:r>
          </a:p>
          <a:p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Felly,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seiliedig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ar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yr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ymchwil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,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ydy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mae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manual therapy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effeithiol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o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rhan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lleihau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poen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ond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ar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wahan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i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hynny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,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nid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yw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Maitland manual therapy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yn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fwy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effeithiol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nag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technegau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 </a:t>
            </a:r>
            <a:r>
              <a:rPr lang="en-GB" sz="2000" err="1">
                <a:solidFill>
                  <a:schemeClr val="tx2"/>
                </a:solidFill>
                <a:ea typeface="+mn-lt"/>
                <a:cs typeface="+mn-lt"/>
              </a:rPr>
              <a:t>eraill</a:t>
            </a:r>
            <a:r>
              <a:rPr lang="en-GB" sz="2000" dirty="0">
                <a:solidFill>
                  <a:schemeClr val="tx2"/>
                </a:solidFill>
                <a:ea typeface="+mn-lt"/>
                <a:cs typeface="+mn-lt"/>
              </a:rPr>
              <a:t>. </a:t>
            </a:r>
            <a:endParaRPr lang="en-GB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8905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Many hands raised in the air with colorful question marks above them&#10;&#10;Description automatically generated">
            <a:extLst>
              <a:ext uri="{FF2B5EF4-FFF2-40B4-BE49-F238E27FC236}">
                <a16:creationId xmlns:a16="http://schemas.microsoft.com/office/drawing/2014/main" id="{40F3FCEC-9BB8-9714-68D4-260EC29E25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340" r="66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E1234-E41D-3361-7BF3-BB1D05E4B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Unrhyw gwestiynau?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12017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EC73A34-47D4-C631-4B98-4E4BA7A38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9D82DD-275F-76D0-3B8E-133C3EA4A5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700">
              <a:solidFill>
                <a:schemeClr val="tx2"/>
              </a:solidFill>
              <a:latin typeface="Times New Roman"/>
              <a:cs typeface="Times New Roman"/>
            </a:endParaRPr>
          </a:p>
          <a:p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Alansari, S.M., Youssef, E.F. and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Shanb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A.A. (2021). Efficacy of manual therapy on psychological status and pain in patients with neck pain. 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Saudi Medical Journal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42(1), pp.82–90.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doi:https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://doi.org/10.15537/smj.2021.1.25589.</a:t>
            </a:r>
            <a:endParaRPr lang="en-GB" sz="900">
              <a:solidFill>
                <a:schemeClr val="tx2"/>
              </a:solidFill>
            </a:endParaRPr>
          </a:p>
          <a:p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Bialosky, J.E.,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Beneciuk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J.M., Bishop, M.D., Coronado, R.A., Penza, C.W., Simon, C.B. and George, S.Z. (2018).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Unraveling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 the Mechanisms of Manual Therapy: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Modeling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 an Approach. 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The Journal of orthopaedic and sports physical therapy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[online] 48(1), pp.8–18.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doi:https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://doi.org/10.2519/jospt.2018.7476.</a:t>
            </a:r>
            <a:endParaRPr lang="en-GB" sz="900">
              <a:solidFill>
                <a:schemeClr val="tx2"/>
              </a:solidFill>
            </a:endParaRPr>
          </a:p>
          <a:p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Campbell, T.S., Johnson, J.A. and Zernicke, K.A. (2020). Gate Control Theory of Pain. </a:t>
            </a:r>
            <a:r>
              <a:rPr lang="en-GB" sz="900" i="1" dirty="0" err="1">
                <a:solidFill>
                  <a:schemeClr val="tx2"/>
                </a:solidFill>
                <a:latin typeface="Times New Roman"/>
                <a:cs typeface="Times New Roman"/>
              </a:rPr>
              <a:t>Encyclopedia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 of </a:t>
            </a:r>
            <a:r>
              <a:rPr lang="en-GB" sz="900" i="1" dirty="0" err="1">
                <a:solidFill>
                  <a:schemeClr val="tx2"/>
                </a:solidFill>
                <a:latin typeface="Times New Roman"/>
                <a:cs typeface="Times New Roman"/>
              </a:rPr>
              <a:t>Behavioral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 Medicine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pp.914–916.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doi:https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://doi.org/10.1007/978-3-030-39903-0_1134.</a:t>
            </a:r>
            <a:endParaRPr lang="en-GB" sz="900" dirty="0">
              <a:solidFill>
                <a:schemeClr val="tx2"/>
              </a:solidFill>
            </a:endParaRPr>
          </a:p>
          <a:p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Coates, J.C. (2018). Manual Therapy. 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Canine Sports Medicine and Rehabilitation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pp.120–135.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doi:https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://doi.org/10.1002/9781119380627.ch6.</a:t>
            </a:r>
            <a:endParaRPr lang="en-GB" sz="900">
              <a:solidFill>
                <a:schemeClr val="tx2"/>
              </a:solidFill>
            </a:endParaRPr>
          </a:p>
          <a:p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Geri, T.,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Viceconti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A., Minacci, M., Testa, M. and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Rossettini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G. (2019). Manual therapy: Exploiting the role of human touch. 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Musculoskeletal Science and Practice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44, p.102044.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doi:https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://doi.org/10.1016/j.msksp.2019.07.008.</a:t>
            </a:r>
            <a:endParaRPr lang="en-GB" sz="900" dirty="0">
              <a:solidFill>
                <a:schemeClr val="tx2"/>
              </a:solidFill>
            </a:endParaRPr>
          </a:p>
          <a:p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Nadal-Nicolás, Y., Rubio-Arias, J.Á., Martínez-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Olcina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M., Reche-García, C., Hernández-García, M. and Martínez-Rodríguez, A. (2020). Effects of Manual Therapy on Fatigue, Pain, and Psychological Aspects in Women with Fibromyalgia. 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International Journal of Environmental Research and Public Health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17(12), p.4611.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doi:https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://doi.org/10.3390/ijerph17124611.</a:t>
            </a:r>
            <a:endParaRPr lang="en-GB" sz="900" dirty="0">
              <a:solidFill>
                <a:schemeClr val="tx2"/>
              </a:solidFill>
            </a:endParaRPr>
          </a:p>
          <a:p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Shabbir, M., Arshad, N., Naz, A. and Saleem, N. (2021). Clinical outcomes of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maitland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 mobilization in patients with Myofascial Chronic Neck Pain: A randomized controlled trial. 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Pakistan Journal of Medical Sciences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[online] 37(4).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doi:https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://doi.org/10.12669/pjms.37.4.4220.</a:t>
            </a:r>
            <a:endParaRPr lang="en-GB" sz="900" dirty="0">
              <a:solidFill>
                <a:schemeClr val="tx2"/>
              </a:solidFill>
            </a:endParaRPr>
          </a:p>
          <a:p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Voogt, L., de Vries, J.,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Meeus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M.,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Struyf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F.,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Meuffels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D. and Nijs, J. (2015). Analgesic effects of manual therapy in patients with musculoskeletal pain: A systematic review. 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Manual Therapy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20(2), pp.250–256. </a:t>
            </a:r>
            <a:r>
              <a:rPr lang="en-GB" sz="900" dirty="0" err="1">
                <a:solidFill>
                  <a:schemeClr val="tx2"/>
                </a:solidFill>
                <a:latin typeface="Times New Roman"/>
                <a:cs typeface="Times New Roman"/>
              </a:rPr>
              <a:t>doi:https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://doi.org/10.1016/j.math.2014.09.001.</a:t>
            </a:r>
            <a:endParaRPr lang="en-GB" sz="900" dirty="0">
              <a:solidFill>
                <a:schemeClr val="tx2"/>
              </a:solidFill>
            </a:endParaRPr>
          </a:p>
          <a:p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Zahoor, M., Ali, B., Khan, A., Zeb, G.S., Sumayyah, E. and Qamar, G. (2021). EFFECTIVENESS OF MAITLAND MANUAL THERAPY TECHNIQUE IN MANAGEMENT OF IDIOPATHIC ADHESIVE CAPSULITIS. </a:t>
            </a:r>
            <a:r>
              <a:rPr lang="en-GB" sz="900" i="1" dirty="0">
                <a:solidFill>
                  <a:schemeClr val="tx2"/>
                </a:solidFill>
                <a:latin typeface="Times New Roman"/>
                <a:cs typeface="Times New Roman"/>
              </a:rPr>
              <a:t>Annals of Allied Health Sciences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, [online] 7(1), pp.3–7. Available at: 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  <a:hlinkClick r:id="rId2"/>
              </a:rPr>
              <a:t>https://web.kmu.edu.pk/index.php/aahs/article/view/124</a:t>
            </a:r>
            <a:r>
              <a:rPr lang="en-GB" sz="900" dirty="0">
                <a:solidFill>
                  <a:schemeClr val="tx2"/>
                </a:solidFill>
                <a:latin typeface="Times New Roman"/>
                <a:cs typeface="Times New Roman"/>
              </a:rPr>
              <a:t> [Accessed 15 Mar. 2024].</a:t>
            </a:r>
            <a:endParaRPr lang="en-GB" sz="700" dirty="0">
              <a:solidFill>
                <a:schemeClr val="tx2"/>
              </a:solidFill>
            </a:endParaRPr>
          </a:p>
          <a:p>
            <a:endParaRPr lang="en-GB" sz="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2218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Manual Therapy </vt:lpstr>
      <vt:lpstr>Maitland concept o Manual Therapy</vt:lpstr>
      <vt:lpstr>PowerPoint Presentation</vt:lpstr>
      <vt:lpstr>Symudiad ffisiolegol</vt:lpstr>
      <vt:lpstr>Symudiad Accessory </vt:lpstr>
      <vt:lpstr>Graddau I-IV</vt:lpstr>
      <vt:lpstr>PowerPoint Presentation</vt:lpstr>
      <vt:lpstr>Effeithiau niwrolegol </vt:lpstr>
      <vt:lpstr>Effeithiau seicolegol</vt:lpstr>
      <vt:lpstr>Pain Gate Theory</vt:lpstr>
      <vt:lpstr>PowerPoint Presentation</vt:lpstr>
      <vt:lpstr>Ymchwil</vt:lpstr>
      <vt:lpstr>Negatif </vt:lpstr>
      <vt:lpstr>Fy marn i</vt:lpstr>
      <vt:lpstr>Unrhyw gwestiynau?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350</cp:revision>
  <dcterms:created xsi:type="dcterms:W3CDTF">2024-03-15T00:15:30Z</dcterms:created>
  <dcterms:modified xsi:type="dcterms:W3CDTF">2024-03-15T11:42:32Z</dcterms:modified>
</cp:coreProperties>
</file>