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Props/core0.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openxmlformats.org/officedocument/2006/relationships/metadata/core-properties" Target="docProps/core0.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Lst>
  <p:notesMasterIdLst>
    <p:notesMasterId r:id="rId22"/>
  </p:notesMasterIdLst>
  <p:sldIdLst>
    <p:sldId id="313" r:id="rId3"/>
    <p:sldId id="2530" r:id="rId4"/>
    <p:sldId id="2531" r:id="rId5"/>
    <p:sldId id="257" r:id="rId6"/>
    <p:sldId id="259" r:id="rId7"/>
    <p:sldId id="287" r:id="rId8"/>
    <p:sldId id="2525" r:id="rId9"/>
    <p:sldId id="264" r:id="rId10"/>
    <p:sldId id="2515" r:id="rId11"/>
    <p:sldId id="2528" r:id="rId12"/>
    <p:sldId id="2521" r:id="rId13"/>
    <p:sldId id="2522" r:id="rId14"/>
    <p:sldId id="2526" r:id="rId15"/>
    <p:sldId id="2527" r:id="rId16"/>
    <p:sldId id="2523" r:id="rId17"/>
    <p:sldId id="2524" r:id="rId18"/>
    <p:sldId id="2532" r:id="rId19"/>
    <p:sldId id="2513" r:id="rId20"/>
    <p:sldId id="253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BCD7CC-C2E3-4644-8B9E-B4A83A78090B}" v="1" dt="2026-09-17T18:39:25.438"/>
    <p1510:client id="{F3E74EB0-2E4A-4FCE-8ED5-F97859ECF60A}" v="57" dt="2026-09-17T18:01:37.2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1" autoAdjust="0"/>
    <p:restoredTop sz="94660"/>
  </p:normalViewPr>
  <p:slideViewPr>
    <p:cSldViewPr snapToGrid="0">
      <p:cViewPr varScale="1">
        <p:scale>
          <a:sx n="89" d="100"/>
          <a:sy n="89" d="100"/>
        </p:scale>
        <p:origin x="418" y="72"/>
      </p:cViewPr>
      <p:guideLst/>
    </p:cSldViewPr>
  </p:slideViewPr>
  <p:notesTextViewPr>
    <p:cViewPr>
      <p:scale>
        <a:sx n="1" d="1"/>
        <a:sy n="1" d="1"/>
      </p:scale>
      <p:origin x="0" y="0"/>
    </p:cViewPr>
  </p:notesTextViewPr>
  <p:notesViewPr>
    <p:cSldViewPr snapToGrid="0">
      <p:cViewPr varScale="1">
        <p:scale>
          <a:sx n="67" d="100"/>
          <a:sy n="67" d="100"/>
        </p:scale>
        <p:origin x="3120" y="6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bas Hussain" userId="0180a7a7343d71de" providerId="LiveId" clId="{C91A5D20-63E6-4AE6-806D-04C619C33631}"/>
    <pc:docChg chg="undo redo custSel addSld delSld modSld sldOrd">
      <pc:chgData name="Abbas Hussain" userId="0180a7a7343d71de" providerId="LiveId" clId="{C91A5D20-63E6-4AE6-806D-04C619C33631}" dt="2026-09-17T18:42:43.128" v="732" actId="47"/>
      <pc:docMkLst>
        <pc:docMk/>
      </pc:docMkLst>
      <pc:sldChg chg="addSp delSp modSp mod">
        <pc:chgData name="Abbas Hussain" userId="0180a7a7343d71de" providerId="LiveId" clId="{C91A5D20-63E6-4AE6-806D-04C619C33631}" dt="2026-09-17T17:48:30.972" v="534" actId="1076"/>
        <pc:sldMkLst>
          <pc:docMk/>
          <pc:sldMk cId="0" sldId="257"/>
        </pc:sldMkLst>
        <pc:spChg chg="add del mod">
          <ac:chgData name="Abbas Hussain" userId="0180a7a7343d71de" providerId="LiveId" clId="{C91A5D20-63E6-4AE6-806D-04C619C33631}" dt="2026-09-17T17:48:20.865" v="531"/>
          <ac:spMkLst>
            <pc:docMk/>
            <pc:sldMk cId="0" sldId="257"/>
            <ac:spMk id="6" creationId="{67965F39-713E-205B-B430-6ABD7FB4CDDB}"/>
          </ac:spMkLst>
        </pc:spChg>
        <pc:spChg chg="add mod">
          <ac:chgData name="Abbas Hussain" userId="0180a7a7343d71de" providerId="LiveId" clId="{C91A5D20-63E6-4AE6-806D-04C619C33631}" dt="2026-09-17T17:48:30.972" v="534" actId="1076"/>
          <ac:spMkLst>
            <pc:docMk/>
            <pc:sldMk cId="0" sldId="257"/>
            <ac:spMk id="7" creationId="{3C4A0EA2-5C53-889F-97EB-DD721837DE8C}"/>
          </ac:spMkLst>
        </pc:spChg>
        <pc:spChg chg="mod">
          <ac:chgData name="Abbas Hussain" userId="0180a7a7343d71de" providerId="LiveId" clId="{C91A5D20-63E6-4AE6-806D-04C619C33631}" dt="2026-09-16T20:32:56.801" v="24"/>
          <ac:spMkLst>
            <pc:docMk/>
            <pc:sldMk cId="0" sldId="257"/>
            <ac:spMk id="567" creationId="{00000000-0000-0000-0000-000000000000}"/>
          </ac:spMkLst>
        </pc:spChg>
      </pc:sldChg>
      <pc:sldChg chg="addSp delSp modSp mod">
        <pc:chgData name="Abbas Hussain" userId="0180a7a7343d71de" providerId="LiveId" clId="{C91A5D20-63E6-4AE6-806D-04C619C33631}" dt="2026-09-17T17:48:36.329" v="536" actId="20577"/>
        <pc:sldMkLst>
          <pc:docMk/>
          <pc:sldMk cId="0" sldId="259"/>
        </pc:sldMkLst>
        <pc:spChg chg="mod">
          <ac:chgData name="Abbas Hussain" userId="0180a7a7343d71de" providerId="LiveId" clId="{C91A5D20-63E6-4AE6-806D-04C619C33631}" dt="2026-09-17T17:46:46.830" v="521" actId="20577"/>
          <ac:spMkLst>
            <pc:docMk/>
            <pc:sldMk cId="0" sldId="259"/>
            <ac:spMk id="2" creationId="{AB03D9EF-CB26-782E-E426-E67820F2ACA8}"/>
          </ac:spMkLst>
        </pc:spChg>
        <pc:spChg chg="mod">
          <ac:chgData name="Abbas Hussain" userId="0180a7a7343d71de" providerId="LiveId" clId="{C91A5D20-63E6-4AE6-806D-04C619C33631}" dt="2026-09-17T17:46:24.153" v="518" actId="1076"/>
          <ac:spMkLst>
            <pc:docMk/>
            <pc:sldMk cId="0" sldId="259"/>
            <ac:spMk id="4" creationId="{56A1DC5E-C701-3092-AFBC-D5FDDA2098B8}"/>
          </ac:spMkLst>
        </pc:spChg>
        <pc:spChg chg="add mod">
          <ac:chgData name="Abbas Hussain" userId="0180a7a7343d71de" providerId="LiveId" clId="{C91A5D20-63E6-4AE6-806D-04C619C33631}" dt="2026-09-17T17:48:36.329" v="536" actId="20577"/>
          <ac:spMkLst>
            <pc:docMk/>
            <pc:sldMk cId="0" sldId="259"/>
            <ac:spMk id="6" creationId="{5A9E0FD7-AB25-12B7-5D63-AEB38222C186}"/>
          </ac:spMkLst>
        </pc:spChg>
        <pc:spChg chg="del mod">
          <ac:chgData name="Abbas Hussain" userId="0180a7a7343d71de" providerId="LiveId" clId="{C91A5D20-63E6-4AE6-806D-04C619C33631}" dt="2026-09-17T17:46:02.121" v="513" actId="478"/>
          <ac:spMkLst>
            <pc:docMk/>
            <pc:sldMk cId="0" sldId="259"/>
            <ac:spMk id="8" creationId="{12D698CB-83AD-4F59-555A-C14FE4D88A77}"/>
          </ac:spMkLst>
        </pc:spChg>
        <pc:spChg chg="mod">
          <ac:chgData name="Abbas Hussain" userId="0180a7a7343d71de" providerId="LiveId" clId="{C91A5D20-63E6-4AE6-806D-04C619C33631}" dt="2026-09-17T17:46:28.468" v="519" actId="14100"/>
          <ac:spMkLst>
            <pc:docMk/>
            <pc:sldMk cId="0" sldId="259"/>
            <ac:spMk id="12" creationId="{E0683335-C6A9-D2A5-8D48-4848A33792A5}"/>
          </ac:spMkLst>
        </pc:spChg>
        <pc:spChg chg="mod">
          <ac:chgData name="Abbas Hussain" userId="0180a7a7343d71de" providerId="LiveId" clId="{C91A5D20-63E6-4AE6-806D-04C619C33631}" dt="2026-09-16T20:52:17.241" v="247" actId="14100"/>
          <ac:spMkLst>
            <pc:docMk/>
            <pc:sldMk cId="0" sldId="259"/>
            <ac:spMk id="13" creationId="{3A2938D1-19C8-EB48-1C64-C695D1CC381C}"/>
          </ac:spMkLst>
        </pc:spChg>
        <pc:spChg chg="mod">
          <ac:chgData name="Abbas Hussain" userId="0180a7a7343d71de" providerId="LiveId" clId="{C91A5D20-63E6-4AE6-806D-04C619C33631}" dt="2026-09-16T20:34:26.376" v="32" actId="255"/>
          <ac:spMkLst>
            <pc:docMk/>
            <pc:sldMk cId="0" sldId="259"/>
            <ac:spMk id="618" creationId="{00000000-0000-0000-0000-000000000000}"/>
          </ac:spMkLst>
        </pc:spChg>
      </pc:sldChg>
      <pc:sldChg chg="addSp modSp mod">
        <pc:chgData name="Abbas Hussain" userId="0180a7a7343d71de" providerId="LiveId" clId="{C91A5D20-63E6-4AE6-806D-04C619C33631}" dt="2026-09-17T17:43:24.251" v="478" actId="20577"/>
        <pc:sldMkLst>
          <pc:docMk/>
          <pc:sldMk cId="0" sldId="264"/>
        </pc:sldMkLst>
        <pc:spChg chg="add mod">
          <ac:chgData name="Abbas Hussain" userId="0180a7a7343d71de" providerId="LiveId" clId="{C91A5D20-63E6-4AE6-806D-04C619C33631}" dt="2026-09-16T20:54:34.157" v="340" actId="20577"/>
          <ac:spMkLst>
            <pc:docMk/>
            <pc:sldMk cId="0" sldId="264"/>
            <ac:spMk id="2" creationId="{98438DE6-672D-A632-1D88-C791BF75CB94}"/>
          </ac:spMkLst>
        </pc:spChg>
        <pc:spChg chg="add mod">
          <ac:chgData name="Abbas Hussain" userId="0180a7a7343d71de" providerId="LiveId" clId="{C91A5D20-63E6-4AE6-806D-04C619C33631}" dt="2026-09-17T17:43:24.251" v="478" actId="20577"/>
          <ac:spMkLst>
            <pc:docMk/>
            <pc:sldMk cId="0" sldId="264"/>
            <ac:spMk id="5" creationId="{326DCDFD-2DBD-0E1C-B452-8B3780D3D1F7}"/>
          </ac:spMkLst>
        </pc:spChg>
        <pc:spChg chg="mod">
          <ac:chgData name="Abbas Hussain" userId="0180a7a7343d71de" providerId="LiveId" clId="{C91A5D20-63E6-4AE6-806D-04C619C33631}" dt="2026-09-16T20:37:36.077" v="67" actId="255"/>
          <ac:spMkLst>
            <pc:docMk/>
            <pc:sldMk cId="0" sldId="264"/>
            <ac:spMk id="747" creationId="{00000000-0000-0000-0000-000000000000}"/>
          </ac:spMkLst>
        </pc:spChg>
        <pc:spChg chg="mod">
          <ac:chgData name="Abbas Hussain" userId="0180a7a7343d71de" providerId="LiveId" clId="{C91A5D20-63E6-4AE6-806D-04C619C33631}" dt="2026-09-16T20:53:40.270" v="252" actId="20577"/>
          <ac:spMkLst>
            <pc:docMk/>
            <pc:sldMk cId="0" sldId="264"/>
            <ac:spMk id="748" creationId="{00000000-0000-0000-0000-000000000000}"/>
          </ac:spMkLst>
        </pc:spChg>
      </pc:sldChg>
      <pc:sldChg chg="addSp delSp modSp del mod">
        <pc:chgData name="Abbas Hussain" userId="0180a7a7343d71de" providerId="LiveId" clId="{C91A5D20-63E6-4AE6-806D-04C619C33631}" dt="2026-09-17T18:42:43.128" v="732" actId="47"/>
        <pc:sldMkLst>
          <pc:docMk/>
          <pc:sldMk cId="0" sldId="268"/>
        </pc:sldMkLst>
        <pc:spChg chg="mod">
          <ac:chgData name="Abbas Hussain" userId="0180a7a7343d71de" providerId="LiveId" clId="{C91A5D20-63E6-4AE6-806D-04C619C33631}" dt="2026-09-17T17:15:44.746" v="381" actId="113"/>
          <ac:spMkLst>
            <pc:docMk/>
            <pc:sldMk cId="0" sldId="268"/>
            <ac:spMk id="2" creationId="{EB0D888A-D656-5AE7-93D5-D7FA8667E75D}"/>
          </ac:spMkLst>
        </pc:spChg>
        <pc:spChg chg="add mod">
          <ac:chgData name="Abbas Hussain" userId="0180a7a7343d71de" providerId="LiveId" clId="{C91A5D20-63E6-4AE6-806D-04C619C33631}" dt="2026-09-17T18:39:48.934" v="721" actId="20577"/>
          <ac:spMkLst>
            <pc:docMk/>
            <pc:sldMk cId="0" sldId="268"/>
            <ac:spMk id="3" creationId="{B8341ACA-26C9-861A-8ECC-66E1A4840F48}"/>
          </ac:spMkLst>
        </pc:spChg>
        <pc:spChg chg="add del mod">
          <ac:chgData name="Abbas Hussain" userId="0180a7a7343d71de" providerId="LiveId" clId="{C91A5D20-63E6-4AE6-806D-04C619C33631}" dt="2026-09-16T20:47:24.619" v="141" actId="478"/>
          <ac:spMkLst>
            <pc:docMk/>
            <pc:sldMk cId="0" sldId="268"/>
            <ac:spMk id="4" creationId="{1D0CE499-A5AE-655C-8183-0DD54D6C27DA}"/>
          </ac:spMkLst>
        </pc:spChg>
        <pc:spChg chg="del mod">
          <ac:chgData name="Abbas Hussain" userId="0180a7a7343d71de" providerId="LiveId" clId="{C91A5D20-63E6-4AE6-806D-04C619C33631}" dt="2026-09-16T20:47:15.657" v="140" actId="478"/>
          <ac:spMkLst>
            <pc:docMk/>
            <pc:sldMk cId="0" sldId="268"/>
            <ac:spMk id="783" creationId="{00000000-0000-0000-0000-000000000000}"/>
          </ac:spMkLst>
        </pc:spChg>
        <pc:picChg chg="mod">
          <ac:chgData name="Abbas Hussain" userId="0180a7a7343d71de" providerId="LiveId" clId="{C91A5D20-63E6-4AE6-806D-04C619C33631}" dt="2026-09-16T20:47:50.220" v="160" actId="1076"/>
          <ac:picMkLst>
            <pc:docMk/>
            <pc:sldMk cId="0" sldId="268"/>
            <ac:picMk id="784" creationId="{00000000-0000-0000-0000-000000000000}"/>
          </ac:picMkLst>
        </pc:picChg>
      </pc:sldChg>
      <pc:sldChg chg="modSp mod modAnim">
        <pc:chgData name="Abbas Hussain" userId="0180a7a7343d71de" providerId="LiveId" clId="{C91A5D20-63E6-4AE6-806D-04C619C33631}" dt="2026-09-17T17:51:17.745" v="542"/>
        <pc:sldMkLst>
          <pc:docMk/>
          <pc:sldMk cId="0" sldId="287"/>
        </pc:sldMkLst>
        <pc:spChg chg="mod">
          <ac:chgData name="Abbas Hussain" userId="0180a7a7343d71de" providerId="LiveId" clId="{C91A5D20-63E6-4AE6-806D-04C619C33631}" dt="2026-09-17T17:43:08.751" v="475" actId="20577"/>
          <ac:spMkLst>
            <pc:docMk/>
            <pc:sldMk cId="0" sldId="287"/>
            <ac:spMk id="7" creationId="{E274BDD3-A5D3-8E92-8866-E18534559713}"/>
          </ac:spMkLst>
        </pc:spChg>
        <pc:spChg chg="mod">
          <ac:chgData name="Abbas Hussain" userId="0180a7a7343d71de" providerId="LiveId" clId="{C91A5D20-63E6-4AE6-806D-04C619C33631}" dt="2026-09-16T20:35:28.584" v="36" actId="122"/>
          <ac:spMkLst>
            <pc:docMk/>
            <pc:sldMk cId="0" sldId="287"/>
            <ac:spMk id="8" creationId="{E2DFDC95-1C74-3DC8-9528-BB037FD65273}"/>
          </ac:spMkLst>
        </pc:spChg>
      </pc:sldChg>
      <pc:sldChg chg="addSp delSp modSp mod">
        <pc:chgData name="Abbas Hussain" userId="0180a7a7343d71de" providerId="LiveId" clId="{C91A5D20-63E6-4AE6-806D-04C619C33631}" dt="2026-09-17T17:47:57.413" v="524" actId="1076"/>
        <pc:sldMkLst>
          <pc:docMk/>
          <pc:sldMk cId="911256220" sldId="313"/>
        </pc:sldMkLst>
        <pc:spChg chg="mod">
          <ac:chgData name="Abbas Hussain" userId="0180a7a7343d71de" providerId="LiveId" clId="{C91A5D20-63E6-4AE6-806D-04C619C33631}" dt="2026-09-16T20:30:17.675" v="15" actId="122"/>
          <ac:spMkLst>
            <pc:docMk/>
            <pc:sldMk cId="911256220" sldId="313"/>
            <ac:spMk id="2" creationId="{42E58881-AC84-7E5A-1BF2-48ABD49EE268}"/>
          </ac:spMkLst>
        </pc:spChg>
        <pc:spChg chg="del mod">
          <ac:chgData name="Abbas Hussain" userId="0180a7a7343d71de" providerId="LiveId" clId="{C91A5D20-63E6-4AE6-806D-04C619C33631}" dt="2026-09-16T20:23:39.774" v="1" actId="478"/>
          <ac:spMkLst>
            <pc:docMk/>
            <pc:sldMk cId="911256220" sldId="313"/>
            <ac:spMk id="3" creationId="{6BCD7F8C-1811-2EF1-CBF5-8C16CE5452EA}"/>
          </ac:spMkLst>
        </pc:spChg>
        <pc:spChg chg="add mod">
          <ac:chgData name="Abbas Hussain" userId="0180a7a7343d71de" providerId="LiveId" clId="{C91A5D20-63E6-4AE6-806D-04C619C33631}" dt="2026-09-17T17:47:57.413" v="524" actId="1076"/>
          <ac:spMkLst>
            <pc:docMk/>
            <pc:sldMk cId="911256220" sldId="313"/>
            <ac:spMk id="7" creationId="{2CDC7989-BA88-811E-52FA-8110565CA226}"/>
          </ac:spMkLst>
        </pc:spChg>
      </pc:sldChg>
      <pc:sldChg chg="modSp del mod">
        <pc:chgData name="Abbas Hussain" userId="0180a7a7343d71de" providerId="LiveId" clId="{C91A5D20-63E6-4AE6-806D-04C619C33631}" dt="2026-09-17T18:39:58.644" v="722" actId="47"/>
        <pc:sldMkLst>
          <pc:docMk/>
          <pc:sldMk cId="0" sldId="1799"/>
        </pc:sldMkLst>
        <pc:spChg chg="mod">
          <ac:chgData name="Abbas Hussain" userId="0180a7a7343d71de" providerId="LiveId" clId="{C91A5D20-63E6-4AE6-806D-04C619C33631}" dt="2026-09-16T20:49:11.401" v="175" actId="20577"/>
          <ac:spMkLst>
            <pc:docMk/>
            <pc:sldMk cId="0" sldId="1799"/>
            <ac:spMk id="5" creationId="{A3F4CB4A-5320-6AF2-127C-35B91ABF5050}"/>
          </ac:spMkLst>
        </pc:spChg>
      </pc:sldChg>
      <pc:sldChg chg="addSp delSp modSp mod delAnim">
        <pc:chgData name="Abbas Hussain" userId="0180a7a7343d71de" providerId="LiveId" clId="{C91A5D20-63E6-4AE6-806D-04C619C33631}" dt="2026-09-17T18:42:25.221" v="731" actId="1076"/>
        <pc:sldMkLst>
          <pc:docMk/>
          <pc:sldMk cId="1379082166" sldId="2513"/>
        </pc:sldMkLst>
        <pc:spChg chg="mod">
          <ac:chgData name="Abbas Hussain" userId="0180a7a7343d71de" providerId="LiveId" clId="{C91A5D20-63E6-4AE6-806D-04C619C33631}" dt="2026-09-16T20:50:08.311" v="183" actId="20577"/>
          <ac:spMkLst>
            <pc:docMk/>
            <pc:sldMk cId="1379082166" sldId="2513"/>
            <ac:spMk id="4" creationId="{73BD3F0D-08F9-68D1-1702-65E2F4454083}"/>
          </ac:spMkLst>
        </pc:spChg>
        <pc:spChg chg="add mod">
          <ac:chgData name="Abbas Hussain" userId="0180a7a7343d71de" providerId="LiveId" clId="{C91A5D20-63E6-4AE6-806D-04C619C33631}" dt="2026-09-17T18:41:47.003" v="729" actId="1076"/>
          <ac:spMkLst>
            <pc:docMk/>
            <pc:sldMk cId="1379082166" sldId="2513"/>
            <ac:spMk id="5" creationId="{2188A2CE-4389-1283-9CD6-9FE5CE753ADB}"/>
          </ac:spMkLst>
        </pc:spChg>
        <pc:spChg chg="mod">
          <ac:chgData name="Abbas Hussain" userId="0180a7a7343d71de" providerId="LiveId" clId="{C91A5D20-63E6-4AE6-806D-04C619C33631}" dt="2026-09-17T18:41:00.953" v="724" actId="207"/>
          <ac:spMkLst>
            <pc:docMk/>
            <pc:sldMk cId="1379082166" sldId="2513"/>
            <ac:spMk id="7" creationId="{27AFD222-054F-4AA1-BBAB-D6B3B76B1F60}"/>
          </ac:spMkLst>
        </pc:spChg>
        <pc:spChg chg="mod">
          <ac:chgData name="Abbas Hussain" userId="0180a7a7343d71de" providerId="LiveId" clId="{C91A5D20-63E6-4AE6-806D-04C619C33631}" dt="2026-09-17T18:41:05.338" v="725" actId="207"/>
          <ac:spMkLst>
            <pc:docMk/>
            <pc:sldMk cId="1379082166" sldId="2513"/>
            <ac:spMk id="8" creationId="{AD90853D-D7CC-4E62-9396-0120647CE487}"/>
          </ac:spMkLst>
        </pc:spChg>
        <pc:spChg chg="mod">
          <ac:chgData name="Abbas Hussain" userId="0180a7a7343d71de" providerId="LiveId" clId="{C91A5D20-63E6-4AE6-806D-04C619C33631}" dt="2026-09-17T18:41:19.588" v="727" actId="207"/>
          <ac:spMkLst>
            <pc:docMk/>
            <pc:sldMk cId="1379082166" sldId="2513"/>
            <ac:spMk id="9" creationId="{F48F627A-B78D-43EF-988C-E10308E2880E}"/>
          </ac:spMkLst>
        </pc:spChg>
        <pc:spChg chg="mod">
          <ac:chgData name="Abbas Hussain" userId="0180a7a7343d71de" providerId="LiveId" clId="{C91A5D20-63E6-4AE6-806D-04C619C33631}" dt="2026-09-17T18:41:16.075" v="726" actId="207"/>
          <ac:spMkLst>
            <pc:docMk/>
            <pc:sldMk cId="1379082166" sldId="2513"/>
            <ac:spMk id="10" creationId="{1A563494-0477-476D-BE92-B64ACB230A9C}"/>
          </ac:spMkLst>
        </pc:spChg>
        <pc:spChg chg="del">
          <ac:chgData name="Abbas Hussain" userId="0180a7a7343d71de" providerId="LiveId" clId="{C91A5D20-63E6-4AE6-806D-04C619C33631}" dt="2026-09-17T18:40:48.068" v="723" actId="478"/>
          <ac:spMkLst>
            <pc:docMk/>
            <pc:sldMk cId="1379082166" sldId="2513"/>
            <ac:spMk id="19" creationId="{78A667F6-CB80-4642-BD57-BCEA803AE48D}"/>
          </ac:spMkLst>
        </pc:spChg>
        <pc:spChg chg="add mod">
          <ac:chgData name="Abbas Hussain" userId="0180a7a7343d71de" providerId="LiveId" clId="{C91A5D20-63E6-4AE6-806D-04C619C33631}" dt="2026-09-17T18:42:25.221" v="731" actId="1076"/>
          <ac:spMkLst>
            <pc:docMk/>
            <pc:sldMk cId="1379082166" sldId="2513"/>
            <ac:spMk id="20" creationId="{F5AA5AD8-5493-DFD0-11BB-9F2682EFACA2}"/>
          </ac:spMkLst>
        </pc:spChg>
      </pc:sldChg>
      <pc:sldChg chg="addSp modSp mod">
        <pc:chgData name="Abbas Hussain" userId="0180a7a7343d71de" providerId="LiveId" clId="{C91A5D20-63E6-4AE6-806D-04C619C33631}" dt="2026-09-17T17:48:57.288" v="541" actId="1076"/>
        <pc:sldMkLst>
          <pc:docMk/>
          <pc:sldMk cId="769639443" sldId="2515"/>
        </pc:sldMkLst>
        <pc:spChg chg="add mod">
          <ac:chgData name="Abbas Hussain" userId="0180a7a7343d71de" providerId="LiveId" clId="{C91A5D20-63E6-4AE6-806D-04C619C33631}" dt="2026-09-17T17:48:57.288" v="541" actId="1076"/>
          <ac:spMkLst>
            <pc:docMk/>
            <pc:sldMk cId="769639443" sldId="2515"/>
            <ac:spMk id="6" creationId="{DCFB45DD-1561-ACD5-694B-F24DB9951770}"/>
          </ac:spMkLst>
        </pc:spChg>
        <pc:spChg chg="mod">
          <ac:chgData name="Abbas Hussain" userId="0180a7a7343d71de" providerId="LiveId" clId="{C91A5D20-63E6-4AE6-806D-04C619C33631}" dt="2026-09-16T20:39:08.732" v="85" actId="14100"/>
          <ac:spMkLst>
            <pc:docMk/>
            <pc:sldMk cId="769639443" sldId="2515"/>
            <ac:spMk id="1710" creationId="{068095D1-7169-2089-5371-ED5C4AF20380}"/>
          </ac:spMkLst>
        </pc:spChg>
        <pc:spChg chg="mod">
          <ac:chgData name="Abbas Hussain" userId="0180a7a7343d71de" providerId="LiveId" clId="{C91A5D20-63E6-4AE6-806D-04C619C33631}" dt="2026-09-16T20:39:01.522" v="84" actId="14100"/>
          <ac:spMkLst>
            <pc:docMk/>
            <pc:sldMk cId="769639443" sldId="2515"/>
            <ac:spMk id="1711" creationId="{DF0D2C52-F150-738B-ADE8-A1CF876AB42D}"/>
          </ac:spMkLst>
        </pc:spChg>
      </pc:sldChg>
      <pc:sldChg chg="addSp modSp mod">
        <pc:chgData name="Abbas Hussain" userId="0180a7a7343d71de" providerId="LiveId" clId="{C91A5D20-63E6-4AE6-806D-04C619C33631}" dt="2026-09-17T17:43:53.353" v="486" actId="20577"/>
        <pc:sldMkLst>
          <pc:docMk/>
          <pc:sldMk cId="599161250" sldId="2521"/>
        </pc:sldMkLst>
        <pc:spChg chg="mod">
          <ac:chgData name="Abbas Hussain" userId="0180a7a7343d71de" providerId="LiveId" clId="{C91A5D20-63E6-4AE6-806D-04C619C33631}" dt="2026-09-16T20:40:30.983" v="95" actId="1076"/>
          <ac:spMkLst>
            <pc:docMk/>
            <pc:sldMk cId="599161250" sldId="2521"/>
            <ac:spMk id="2" creationId="{2A579A8C-6073-E748-69FB-34EDE69496C9}"/>
          </ac:spMkLst>
        </pc:spChg>
        <pc:spChg chg="mod">
          <ac:chgData name="Abbas Hussain" userId="0180a7a7343d71de" providerId="LiveId" clId="{C91A5D20-63E6-4AE6-806D-04C619C33631}" dt="2026-09-16T20:40:37.756" v="96" actId="1076"/>
          <ac:spMkLst>
            <pc:docMk/>
            <pc:sldMk cId="599161250" sldId="2521"/>
            <ac:spMk id="3" creationId="{DE148EED-D2A0-C258-7D40-9CFE6D39434B}"/>
          </ac:spMkLst>
        </pc:spChg>
        <pc:spChg chg="add mod">
          <ac:chgData name="Abbas Hussain" userId="0180a7a7343d71de" providerId="LiveId" clId="{C91A5D20-63E6-4AE6-806D-04C619C33631}" dt="2026-09-17T17:43:53.353" v="486" actId="20577"/>
          <ac:spMkLst>
            <pc:docMk/>
            <pc:sldMk cId="599161250" sldId="2521"/>
            <ac:spMk id="4" creationId="{650C3052-A470-08E5-403A-B1A561C0730B}"/>
          </ac:spMkLst>
        </pc:spChg>
      </pc:sldChg>
      <pc:sldChg chg="addSp modSp mod">
        <pc:chgData name="Abbas Hussain" userId="0180a7a7343d71de" providerId="LiveId" clId="{C91A5D20-63E6-4AE6-806D-04C619C33631}" dt="2026-09-17T17:44:11.189" v="491" actId="1076"/>
        <pc:sldMkLst>
          <pc:docMk/>
          <pc:sldMk cId="1302296236" sldId="2522"/>
        </pc:sldMkLst>
        <pc:spChg chg="mod">
          <ac:chgData name="Abbas Hussain" userId="0180a7a7343d71de" providerId="LiveId" clId="{C91A5D20-63E6-4AE6-806D-04C619C33631}" dt="2026-09-16T20:41:34.161" v="101" actId="1076"/>
          <ac:spMkLst>
            <pc:docMk/>
            <pc:sldMk cId="1302296236" sldId="2522"/>
            <ac:spMk id="2" creationId="{1376B7AA-00C8-3298-CCEE-FF3F8A828D52}"/>
          </ac:spMkLst>
        </pc:spChg>
        <pc:spChg chg="add mod">
          <ac:chgData name="Abbas Hussain" userId="0180a7a7343d71de" providerId="LiveId" clId="{C91A5D20-63E6-4AE6-806D-04C619C33631}" dt="2026-09-17T17:44:11.189" v="491" actId="1076"/>
          <ac:spMkLst>
            <pc:docMk/>
            <pc:sldMk cId="1302296236" sldId="2522"/>
            <ac:spMk id="4" creationId="{A1523B58-BC71-66FA-5D86-55CE19343237}"/>
          </ac:spMkLst>
        </pc:spChg>
        <pc:spChg chg="mod">
          <ac:chgData name="Abbas Hussain" userId="0180a7a7343d71de" providerId="LiveId" clId="{C91A5D20-63E6-4AE6-806D-04C619C33631}" dt="2026-09-16T20:41:00.502" v="98" actId="1076"/>
          <ac:spMkLst>
            <pc:docMk/>
            <pc:sldMk cId="1302296236" sldId="2522"/>
            <ac:spMk id="9" creationId="{74865558-7363-D434-93C6-CAB47F0131DC}"/>
          </ac:spMkLst>
        </pc:spChg>
        <pc:spChg chg="mod">
          <ac:chgData name="Abbas Hussain" userId="0180a7a7343d71de" providerId="LiveId" clId="{C91A5D20-63E6-4AE6-806D-04C619C33631}" dt="2026-09-16T20:40:56.977" v="97" actId="1076"/>
          <ac:spMkLst>
            <pc:docMk/>
            <pc:sldMk cId="1302296236" sldId="2522"/>
            <ac:spMk id="12" creationId="{C683EB35-4447-E664-D695-A63909528AA8}"/>
          </ac:spMkLst>
        </pc:spChg>
      </pc:sldChg>
      <pc:sldChg chg="addSp modSp mod">
        <pc:chgData name="Abbas Hussain" userId="0180a7a7343d71de" providerId="LiveId" clId="{C91A5D20-63E6-4AE6-806D-04C619C33631}" dt="2026-09-17T17:44:57.487" v="505" actId="20577"/>
        <pc:sldMkLst>
          <pc:docMk/>
          <pc:sldMk cId="3388183413" sldId="2523"/>
        </pc:sldMkLst>
        <pc:spChg chg="add mod">
          <ac:chgData name="Abbas Hussain" userId="0180a7a7343d71de" providerId="LiveId" clId="{C91A5D20-63E6-4AE6-806D-04C619C33631}" dt="2026-09-17T17:44:57.487" v="505" actId="20577"/>
          <ac:spMkLst>
            <pc:docMk/>
            <pc:sldMk cId="3388183413" sldId="2523"/>
            <ac:spMk id="4" creationId="{BA9342AF-15D8-FB73-8567-6332F838D8F5}"/>
          </ac:spMkLst>
        </pc:spChg>
        <pc:spChg chg="mod">
          <ac:chgData name="Abbas Hussain" userId="0180a7a7343d71de" providerId="LiveId" clId="{C91A5D20-63E6-4AE6-806D-04C619C33631}" dt="2026-09-16T20:44:10.097" v="116"/>
          <ac:spMkLst>
            <pc:docMk/>
            <pc:sldMk cId="3388183413" sldId="2523"/>
            <ac:spMk id="10" creationId="{4A96F387-D4DA-BD82-2C5B-16756BBA9BCA}"/>
          </ac:spMkLst>
        </pc:spChg>
      </pc:sldChg>
      <pc:sldChg chg="addSp modSp mod">
        <pc:chgData name="Abbas Hussain" userId="0180a7a7343d71de" providerId="LiveId" clId="{C91A5D20-63E6-4AE6-806D-04C619C33631}" dt="2026-09-17T17:45:04.183" v="508" actId="20577"/>
        <pc:sldMkLst>
          <pc:docMk/>
          <pc:sldMk cId="1918589924" sldId="2524"/>
        </pc:sldMkLst>
        <pc:spChg chg="mod">
          <ac:chgData name="Abbas Hussain" userId="0180a7a7343d71de" providerId="LiveId" clId="{C91A5D20-63E6-4AE6-806D-04C619C33631}" dt="2026-09-16T20:45:05.885" v="123" actId="1076"/>
          <ac:spMkLst>
            <pc:docMk/>
            <pc:sldMk cId="1918589924" sldId="2524"/>
            <ac:spMk id="2" creationId="{57962131-48ED-0730-1B81-F9B2A3C8DEC9}"/>
          </ac:spMkLst>
        </pc:spChg>
        <pc:spChg chg="add mod">
          <ac:chgData name="Abbas Hussain" userId="0180a7a7343d71de" providerId="LiveId" clId="{C91A5D20-63E6-4AE6-806D-04C619C33631}" dt="2026-09-17T17:45:04.183" v="508" actId="20577"/>
          <ac:spMkLst>
            <pc:docMk/>
            <pc:sldMk cId="1918589924" sldId="2524"/>
            <ac:spMk id="4" creationId="{6DBA10A8-86E4-40BA-85C3-E15B819B3863}"/>
          </ac:spMkLst>
        </pc:spChg>
        <pc:spChg chg="mod">
          <ac:chgData name="Abbas Hussain" userId="0180a7a7343d71de" providerId="LiveId" clId="{C91A5D20-63E6-4AE6-806D-04C619C33631}" dt="2026-09-16T20:45:16.571" v="125" actId="1076"/>
          <ac:spMkLst>
            <pc:docMk/>
            <pc:sldMk cId="1918589924" sldId="2524"/>
            <ac:spMk id="5" creationId="{BABC6D40-F8A8-9723-75D4-F48C9FA4363D}"/>
          </ac:spMkLst>
        </pc:spChg>
        <pc:spChg chg="mod">
          <ac:chgData name="Abbas Hussain" userId="0180a7a7343d71de" providerId="LiveId" clId="{C91A5D20-63E6-4AE6-806D-04C619C33631}" dt="2026-09-16T20:45:11.838" v="124" actId="1076"/>
          <ac:spMkLst>
            <pc:docMk/>
            <pc:sldMk cId="1918589924" sldId="2524"/>
            <ac:spMk id="11" creationId="{F2662B9A-12C9-0802-C290-9C0C8E153AEC}"/>
          </ac:spMkLst>
        </pc:spChg>
      </pc:sldChg>
      <pc:sldChg chg="addSp modSp mod modAnim">
        <pc:chgData name="Abbas Hussain" userId="0180a7a7343d71de" providerId="LiveId" clId="{C91A5D20-63E6-4AE6-806D-04C619C33631}" dt="2026-09-17T17:54:25.590" v="577"/>
        <pc:sldMkLst>
          <pc:docMk/>
          <pc:sldMk cId="3588622584" sldId="2525"/>
        </pc:sldMkLst>
        <pc:spChg chg="mod">
          <ac:chgData name="Abbas Hussain" userId="0180a7a7343d71de" providerId="LiveId" clId="{C91A5D20-63E6-4AE6-806D-04C619C33631}" dt="2026-09-16T20:36:38.082" v="63" actId="122"/>
          <ac:spMkLst>
            <pc:docMk/>
            <pc:sldMk cId="3588622584" sldId="2525"/>
            <ac:spMk id="2" creationId="{2A14053B-CEF2-4043-3821-D58E7EAF7A3E}"/>
          </ac:spMkLst>
        </pc:spChg>
        <pc:spChg chg="mod">
          <ac:chgData name="Abbas Hussain" userId="0180a7a7343d71de" providerId="LiveId" clId="{C91A5D20-63E6-4AE6-806D-04C619C33631}" dt="2026-09-17T17:53:12.456" v="562" actId="14100"/>
          <ac:spMkLst>
            <pc:docMk/>
            <pc:sldMk cId="3588622584" sldId="2525"/>
            <ac:spMk id="7" creationId="{6EEF7637-4384-5D89-E02D-08BFE554FC41}"/>
          </ac:spMkLst>
        </pc:spChg>
        <pc:spChg chg="add mod">
          <ac:chgData name="Abbas Hussain" userId="0180a7a7343d71de" providerId="LiveId" clId="{C91A5D20-63E6-4AE6-806D-04C619C33631}" dt="2026-09-17T17:48:43.265" v="538" actId="20577"/>
          <ac:spMkLst>
            <pc:docMk/>
            <pc:sldMk cId="3588622584" sldId="2525"/>
            <ac:spMk id="8" creationId="{6C490460-E649-1BAD-6DDF-CA6EF9FD1617}"/>
          </ac:spMkLst>
        </pc:spChg>
        <pc:spChg chg="add mod">
          <ac:chgData name="Abbas Hussain" userId="0180a7a7343d71de" providerId="LiveId" clId="{C91A5D20-63E6-4AE6-806D-04C619C33631}" dt="2026-09-17T17:54:08.909" v="575" actId="207"/>
          <ac:spMkLst>
            <pc:docMk/>
            <pc:sldMk cId="3588622584" sldId="2525"/>
            <ac:spMk id="9" creationId="{779ABAA0-0898-D82C-7C18-44812097689D}"/>
          </ac:spMkLst>
        </pc:spChg>
        <pc:graphicFrameChg chg="mod">
          <ac:chgData name="Abbas Hussain" userId="0180a7a7343d71de" providerId="LiveId" clId="{C91A5D20-63E6-4AE6-806D-04C619C33631}" dt="2026-09-16T20:36:49.382" v="64" actId="1076"/>
          <ac:graphicFrameMkLst>
            <pc:docMk/>
            <pc:sldMk cId="3588622584" sldId="2525"/>
            <ac:graphicFrameMk id="4" creationId="{55917668-116E-8370-C896-882F38F3C12E}"/>
          </ac:graphicFrameMkLst>
        </pc:graphicFrameChg>
      </pc:sldChg>
      <pc:sldChg chg="addSp modSp mod">
        <pc:chgData name="Abbas Hussain" userId="0180a7a7343d71de" providerId="LiveId" clId="{C91A5D20-63E6-4AE6-806D-04C619C33631}" dt="2026-09-17T17:44:26.358" v="495" actId="20577"/>
        <pc:sldMkLst>
          <pc:docMk/>
          <pc:sldMk cId="1915789818" sldId="2526"/>
        </pc:sldMkLst>
        <pc:spChg chg="mod">
          <ac:chgData name="Abbas Hussain" userId="0180a7a7343d71de" providerId="LiveId" clId="{C91A5D20-63E6-4AE6-806D-04C619C33631}" dt="2026-09-16T20:42:32.126" v="107" actId="1076"/>
          <ac:spMkLst>
            <pc:docMk/>
            <pc:sldMk cId="1915789818" sldId="2526"/>
            <ac:spMk id="2" creationId="{B94E8F9A-352D-7BE1-DF74-439C8D3B7CDA}"/>
          </ac:spMkLst>
        </pc:spChg>
        <pc:spChg chg="add mod">
          <ac:chgData name="Abbas Hussain" userId="0180a7a7343d71de" providerId="LiveId" clId="{C91A5D20-63E6-4AE6-806D-04C619C33631}" dt="2026-09-17T17:44:26.358" v="495" actId="20577"/>
          <ac:spMkLst>
            <pc:docMk/>
            <pc:sldMk cId="1915789818" sldId="2526"/>
            <ac:spMk id="3" creationId="{FB15B864-790E-8E55-2626-B18BF9E5EEFC}"/>
          </ac:spMkLst>
        </pc:spChg>
      </pc:sldChg>
      <pc:sldChg chg="addSp modSp mod">
        <pc:chgData name="Abbas Hussain" userId="0180a7a7343d71de" providerId="LiveId" clId="{C91A5D20-63E6-4AE6-806D-04C619C33631}" dt="2026-09-17T17:44:36.670" v="499" actId="20577"/>
        <pc:sldMkLst>
          <pc:docMk/>
          <pc:sldMk cId="2380541191" sldId="2527"/>
        </pc:sldMkLst>
        <pc:spChg chg="mod">
          <ac:chgData name="Abbas Hussain" userId="0180a7a7343d71de" providerId="LiveId" clId="{C91A5D20-63E6-4AE6-806D-04C619C33631}" dt="2026-09-16T20:43:24.699" v="111" actId="1076"/>
          <ac:spMkLst>
            <pc:docMk/>
            <pc:sldMk cId="2380541191" sldId="2527"/>
            <ac:spMk id="2" creationId="{2E209254-BF0A-818F-9256-C6CE82B46F37}"/>
          </ac:spMkLst>
        </pc:spChg>
        <pc:spChg chg="add mod">
          <ac:chgData name="Abbas Hussain" userId="0180a7a7343d71de" providerId="LiveId" clId="{C91A5D20-63E6-4AE6-806D-04C619C33631}" dt="2026-09-17T17:44:36.670" v="499" actId="20577"/>
          <ac:spMkLst>
            <pc:docMk/>
            <pc:sldMk cId="2380541191" sldId="2527"/>
            <ac:spMk id="3" creationId="{9BC543BB-0A3B-D65A-2E29-1974A42F75FB}"/>
          </ac:spMkLst>
        </pc:spChg>
        <pc:spChg chg="mod">
          <ac:chgData name="Abbas Hussain" userId="0180a7a7343d71de" providerId="LiveId" clId="{C91A5D20-63E6-4AE6-806D-04C619C33631}" dt="2026-09-16T20:43:37.927" v="114" actId="1076"/>
          <ac:spMkLst>
            <pc:docMk/>
            <pc:sldMk cId="2380541191" sldId="2527"/>
            <ac:spMk id="7" creationId="{996433A4-C49C-236E-50F8-2562FA24E8D5}"/>
          </ac:spMkLst>
        </pc:spChg>
        <pc:spChg chg="mod">
          <ac:chgData name="Abbas Hussain" userId="0180a7a7343d71de" providerId="LiveId" clId="{C91A5D20-63E6-4AE6-806D-04C619C33631}" dt="2026-09-16T20:43:35.374" v="113" actId="1076"/>
          <ac:spMkLst>
            <pc:docMk/>
            <pc:sldMk cId="2380541191" sldId="2527"/>
            <ac:spMk id="10" creationId="{A66031B6-2754-0A10-47F5-47DF4B65D090}"/>
          </ac:spMkLst>
        </pc:spChg>
      </pc:sldChg>
      <pc:sldChg chg="addSp delSp modSp mod modAnim">
        <pc:chgData name="Abbas Hussain" userId="0180a7a7343d71de" providerId="LiveId" clId="{C91A5D20-63E6-4AE6-806D-04C619C33631}" dt="2026-09-17T18:01:37.231" v="666"/>
        <pc:sldMkLst>
          <pc:docMk/>
          <pc:sldMk cId="3312402939" sldId="2528"/>
        </pc:sldMkLst>
        <pc:spChg chg="mod">
          <ac:chgData name="Abbas Hussain" userId="0180a7a7343d71de" providerId="LiveId" clId="{C91A5D20-63E6-4AE6-806D-04C619C33631}" dt="2026-09-17T17:57:10.931" v="589" actId="1076"/>
          <ac:spMkLst>
            <pc:docMk/>
            <pc:sldMk cId="3312402939" sldId="2528"/>
            <ac:spMk id="2" creationId="{2B0F5326-156F-E587-1739-620C99D4C4DF}"/>
          </ac:spMkLst>
        </pc:spChg>
        <pc:spChg chg="add del mod">
          <ac:chgData name="Abbas Hussain" userId="0180a7a7343d71de" providerId="LiveId" clId="{C91A5D20-63E6-4AE6-806D-04C619C33631}" dt="2026-09-17T17:58:45.158" v="643" actId="5793"/>
          <ac:spMkLst>
            <pc:docMk/>
            <pc:sldMk cId="3312402939" sldId="2528"/>
            <ac:spMk id="3" creationId="{E4176CB2-3522-8857-1169-17B8346FC454}"/>
          </ac:spMkLst>
        </pc:spChg>
        <pc:spChg chg="add mod">
          <ac:chgData name="Abbas Hussain" userId="0180a7a7343d71de" providerId="LiveId" clId="{C91A5D20-63E6-4AE6-806D-04C619C33631}" dt="2026-09-17T17:43:37.270" v="482" actId="1076"/>
          <ac:spMkLst>
            <pc:docMk/>
            <pc:sldMk cId="3312402939" sldId="2528"/>
            <ac:spMk id="4" creationId="{D9D92E50-625F-41BD-73C1-31494C8D68E7}"/>
          </ac:spMkLst>
        </pc:spChg>
        <pc:spChg chg="add del mod">
          <ac:chgData name="Abbas Hussain" userId="0180a7a7343d71de" providerId="LiveId" clId="{C91A5D20-63E6-4AE6-806D-04C619C33631}" dt="2026-09-17T17:56:48.763" v="586"/>
          <ac:spMkLst>
            <pc:docMk/>
            <pc:sldMk cId="3312402939" sldId="2528"/>
            <ac:spMk id="5" creationId="{0E573B54-F3DB-3275-3401-0B46BDD93DAF}"/>
          </ac:spMkLst>
        </pc:spChg>
        <pc:spChg chg="add del mod">
          <ac:chgData name="Abbas Hussain" userId="0180a7a7343d71de" providerId="LiveId" clId="{C91A5D20-63E6-4AE6-806D-04C619C33631}" dt="2026-09-16T20:24:37.506" v="11" actId="478"/>
          <ac:spMkLst>
            <pc:docMk/>
            <pc:sldMk cId="3312402939" sldId="2528"/>
            <ac:spMk id="5" creationId="{C29110FC-5346-02D0-F744-7B0984265F45}"/>
          </ac:spMkLst>
        </pc:spChg>
        <pc:spChg chg="add del mod">
          <ac:chgData name="Abbas Hussain" userId="0180a7a7343d71de" providerId="LiveId" clId="{C91A5D20-63E6-4AE6-806D-04C619C33631}" dt="2026-09-17T17:56:48.763" v="588"/>
          <ac:spMkLst>
            <pc:docMk/>
            <pc:sldMk cId="3312402939" sldId="2528"/>
            <ac:spMk id="6" creationId="{81D54164-ED77-193D-7E00-8E4FB5E03303}"/>
          </ac:spMkLst>
        </pc:spChg>
        <pc:spChg chg="add mod">
          <ac:chgData name="Abbas Hussain" userId="0180a7a7343d71de" providerId="LiveId" clId="{C91A5D20-63E6-4AE6-806D-04C619C33631}" dt="2026-09-17T17:58:53.477" v="644" actId="1076"/>
          <ac:spMkLst>
            <pc:docMk/>
            <pc:sldMk cId="3312402939" sldId="2528"/>
            <ac:spMk id="7" creationId="{15A251CC-7E88-4126-B35E-89307A004C99}"/>
          </ac:spMkLst>
        </pc:spChg>
        <pc:spChg chg="add mod">
          <ac:chgData name="Abbas Hussain" userId="0180a7a7343d71de" providerId="LiveId" clId="{C91A5D20-63E6-4AE6-806D-04C619C33631}" dt="2026-09-17T17:59:51.701" v="664" actId="20577"/>
          <ac:spMkLst>
            <pc:docMk/>
            <pc:sldMk cId="3312402939" sldId="2528"/>
            <ac:spMk id="9" creationId="{DE75C8AC-D624-02A9-8DE1-B6C09A50AF3A}"/>
          </ac:spMkLst>
        </pc:spChg>
      </pc:sldChg>
      <pc:sldChg chg="addSp delSp modSp mod">
        <pc:chgData name="Abbas Hussain" userId="0180a7a7343d71de" providerId="LiveId" clId="{C91A5D20-63E6-4AE6-806D-04C619C33631}" dt="2026-09-17T17:48:05.474" v="526" actId="20577"/>
        <pc:sldMkLst>
          <pc:docMk/>
          <pc:sldMk cId="2031025407" sldId="2530"/>
        </pc:sldMkLst>
        <pc:spChg chg="mod">
          <ac:chgData name="Abbas Hussain" userId="0180a7a7343d71de" providerId="LiveId" clId="{C91A5D20-63E6-4AE6-806D-04C619C33631}" dt="2026-09-16T20:30:46.338" v="20" actId="122"/>
          <ac:spMkLst>
            <pc:docMk/>
            <pc:sldMk cId="2031025407" sldId="2530"/>
            <ac:spMk id="2" creationId="{A9D8D695-7D6F-CC96-DE24-C0B52E3090B0}"/>
          </ac:spMkLst>
        </pc:spChg>
        <pc:spChg chg="del mod">
          <ac:chgData name="Abbas Hussain" userId="0180a7a7343d71de" providerId="LiveId" clId="{C91A5D20-63E6-4AE6-806D-04C619C33631}" dt="2026-09-16T20:30:34.662" v="17" actId="478"/>
          <ac:spMkLst>
            <pc:docMk/>
            <pc:sldMk cId="2031025407" sldId="2530"/>
            <ac:spMk id="3" creationId="{F8B8C2AA-BB74-CB49-B3E8-AE730CF1B75D}"/>
          </ac:spMkLst>
        </pc:spChg>
        <pc:spChg chg="add mod">
          <ac:chgData name="Abbas Hussain" userId="0180a7a7343d71de" providerId="LiveId" clId="{C91A5D20-63E6-4AE6-806D-04C619C33631}" dt="2026-09-17T17:48:05.474" v="526" actId="20577"/>
          <ac:spMkLst>
            <pc:docMk/>
            <pc:sldMk cId="2031025407" sldId="2530"/>
            <ac:spMk id="5" creationId="{70603FC8-C6E8-8C35-F988-1B93F817EF26}"/>
          </ac:spMkLst>
        </pc:spChg>
        <pc:spChg chg="del">
          <ac:chgData name="Abbas Hussain" userId="0180a7a7343d71de" providerId="LiveId" clId="{C91A5D20-63E6-4AE6-806D-04C619C33631}" dt="2026-09-17T17:23:00.784" v="454" actId="478"/>
          <ac:spMkLst>
            <pc:docMk/>
            <pc:sldMk cId="2031025407" sldId="2530"/>
            <ac:spMk id="6" creationId="{78049EB9-C8A1-E460-E3A4-6336F7365564}"/>
          </ac:spMkLst>
        </pc:spChg>
      </pc:sldChg>
      <pc:sldChg chg="addSp delSp modSp mod ord">
        <pc:chgData name="Abbas Hussain" userId="0180a7a7343d71de" providerId="LiveId" clId="{C91A5D20-63E6-4AE6-806D-04C619C33631}" dt="2026-09-17T17:48:11.713" v="528" actId="20577"/>
        <pc:sldMkLst>
          <pc:docMk/>
          <pc:sldMk cId="2732898821" sldId="2531"/>
        </pc:sldMkLst>
        <pc:spChg chg="mod">
          <ac:chgData name="Abbas Hussain" userId="0180a7a7343d71de" providerId="LiveId" clId="{C91A5D20-63E6-4AE6-806D-04C619C33631}" dt="2026-09-16T20:31:04.117" v="23" actId="122"/>
          <ac:spMkLst>
            <pc:docMk/>
            <pc:sldMk cId="2732898821" sldId="2531"/>
            <ac:spMk id="2" creationId="{0CF846B5-1B6B-FF7E-5D0E-332D721F003B}"/>
          </ac:spMkLst>
        </pc:spChg>
        <pc:spChg chg="del mod">
          <ac:chgData name="Abbas Hussain" userId="0180a7a7343d71de" providerId="LiveId" clId="{C91A5D20-63E6-4AE6-806D-04C619C33631}" dt="2026-09-16T20:23:50.600" v="3" actId="478"/>
          <ac:spMkLst>
            <pc:docMk/>
            <pc:sldMk cId="2732898821" sldId="2531"/>
            <ac:spMk id="3" creationId="{B38E6477-2AC7-CD0A-581E-901DDE667268}"/>
          </ac:spMkLst>
        </pc:spChg>
        <pc:spChg chg="add mod">
          <ac:chgData name="Abbas Hussain" userId="0180a7a7343d71de" providerId="LiveId" clId="{C91A5D20-63E6-4AE6-806D-04C619C33631}" dt="2026-09-17T17:48:11.713" v="528" actId="20577"/>
          <ac:spMkLst>
            <pc:docMk/>
            <pc:sldMk cId="2732898821" sldId="2531"/>
            <ac:spMk id="5" creationId="{32FBA919-239B-791A-7393-2BF8278840F4}"/>
          </ac:spMkLst>
        </pc:spChg>
        <pc:spChg chg="add del mod">
          <ac:chgData name="Abbas Hussain" userId="0180a7a7343d71de" providerId="LiveId" clId="{C91A5D20-63E6-4AE6-806D-04C619C33631}" dt="2026-09-17T17:14:35.209" v="355" actId="478"/>
          <ac:spMkLst>
            <pc:docMk/>
            <pc:sldMk cId="2732898821" sldId="2531"/>
            <ac:spMk id="6" creationId="{48B0A9ED-B4E3-9FB3-A005-603C4F1C6A81}"/>
          </ac:spMkLst>
        </pc:spChg>
      </pc:sldChg>
      <pc:sldChg chg="addSp modSp mod">
        <pc:chgData name="Abbas Hussain" userId="0180a7a7343d71de" providerId="LiveId" clId="{C91A5D20-63E6-4AE6-806D-04C619C33631}" dt="2026-09-17T17:45:11.009" v="511" actId="20577"/>
        <pc:sldMkLst>
          <pc:docMk/>
          <pc:sldMk cId="3588864851" sldId="2532"/>
        </pc:sldMkLst>
        <pc:spChg chg="mod">
          <ac:chgData name="Abbas Hussain" userId="0180a7a7343d71de" providerId="LiveId" clId="{C91A5D20-63E6-4AE6-806D-04C619C33631}" dt="2026-09-17T17:15:34.177" v="380" actId="20577"/>
          <ac:spMkLst>
            <pc:docMk/>
            <pc:sldMk cId="3588864851" sldId="2532"/>
            <ac:spMk id="2" creationId="{06C24292-E524-070E-634C-315350695337}"/>
          </ac:spMkLst>
        </pc:spChg>
        <pc:spChg chg="mod">
          <ac:chgData name="Abbas Hussain" userId="0180a7a7343d71de" providerId="LiveId" clId="{C91A5D20-63E6-4AE6-806D-04C619C33631}" dt="2026-09-17T17:14:45.073" v="358" actId="1076"/>
          <ac:spMkLst>
            <pc:docMk/>
            <pc:sldMk cId="3588864851" sldId="2532"/>
            <ac:spMk id="3" creationId="{02AB9F73-B714-D4FF-739B-E0CBA6FCA0FA}"/>
          </ac:spMkLst>
        </pc:spChg>
        <pc:spChg chg="add mod">
          <ac:chgData name="Abbas Hussain" userId="0180a7a7343d71de" providerId="LiveId" clId="{C91A5D20-63E6-4AE6-806D-04C619C33631}" dt="2026-09-17T17:45:11.009" v="511" actId="20577"/>
          <ac:spMkLst>
            <pc:docMk/>
            <pc:sldMk cId="3588864851" sldId="2532"/>
            <ac:spMk id="4" creationId="{8BC7DA12-641C-B549-33B0-2C8753097FF2}"/>
          </ac:spMkLst>
        </pc:spChg>
      </pc:sldChg>
      <pc:sldChg chg="modSp new mod">
        <pc:chgData name="Abbas Hussain" userId="0180a7a7343d71de" providerId="LiveId" clId="{C91A5D20-63E6-4AE6-806D-04C619C33631}" dt="2026-09-17T17:25:08.790" v="473" actId="20577"/>
        <pc:sldMkLst>
          <pc:docMk/>
          <pc:sldMk cId="2154448643" sldId="2533"/>
        </pc:sldMkLst>
        <pc:spChg chg="mod">
          <ac:chgData name="Abbas Hussain" userId="0180a7a7343d71de" providerId="LiveId" clId="{C91A5D20-63E6-4AE6-806D-04C619C33631}" dt="2026-09-17T17:17:35.751" v="404" actId="255"/>
          <ac:spMkLst>
            <pc:docMk/>
            <pc:sldMk cId="2154448643" sldId="2533"/>
            <ac:spMk id="2" creationId="{0C5AA0DE-A3B0-388C-E79A-E06B49625FE8}"/>
          </ac:spMkLst>
        </pc:spChg>
        <pc:spChg chg="mod">
          <ac:chgData name="Abbas Hussain" userId="0180a7a7343d71de" providerId="LiveId" clId="{C91A5D20-63E6-4AE6-806D-04C619C33631}" dt="2026-09-17T17:25:08.790" v="473" actId="20577"/>
          <ac:spMkLst>
            <pc:docMk/>
            <pc:sldMk cId="2154448643" sldId="2533"/>
            <ac:spMk id="3" creationId="{8D5DCBF0-6472-D85F-D969-04F0D374FC8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59" name="PlaceHolder 1"/>
          <p:cNvSpPr>
            <a:spLocks noGrp="1" noRot="1" noChangeAspect="1"/>
          </p:cNvSpPr>
          <p:nvPr>
            <p:ph type="sldImg"/>
          </p:nvPr>
        </p:nvSpPr>
        <p:spPr>
          <a:xfrm>
            <a:off x="0" y="812520"/>
            <a:ext cx="0" cy="0"/>
          </a:xfrm>
          <a:prstGeom prst="rect">
            <a:avLst/>
          </a:prstGeom>
          <a:noFill/>
          <a:ln w="0">
            <a:noFill/>
          </a:ln>
        </p:spPr>
        <p:txBody>
          <a:bodyPr lIns="0" tIns="0" rIns="0" bIns="0" anchor="ctr">
            <a:noAutofit/>
          </a:bodyPr>
          <a:lstStyle/>
          <a:p>
            <a:r>
              <a:rPr lang="en-US" sz="1800" b="0" u="none" strike="noStrike">
                <a:solidFill>
                  <a:schemeClr val="lt1"/>
                </a:solidFill>
                <a:effectLst/>
                <a:uFillTx/>
                <a:latin typeface="Aptos"/>
              </a:rPr>
              <a:t>Click to move the slide</a:t>
            </a:r>
          </a:p>
        </p:txBody>
      </p:sp>
      <p:sp>
        <p:nvSpPr>
          <p:cNvPr id="560"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indent="0">
              <a:buNone/>
            </a:pPr>
            <a:r>
              <a:rPr lang="en-US" sz="2000" b="0" u="none" strike="noStrike">
                <a:solidFill>
                  <a:srgbClr val="000000"/>
                </a:solidFill>
                <a:effectLst/>
                <a:uFillTx/>
                <a:latin typeface="Arial"/>
              </a:rPr>
              <a:t>Click to edit the notes format</a:t>
            </a:r>
          </a:p>
        </p:txBody>
      </p:sp>
      <p:sp>
        <p:nvSpPr>
          <p:cNvPr id="561"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en-US" sz="1400" b="0" u="none" strike="noStrike">
                <a:solidFill>
                  <a:srgbClr val="000000"/>
                </a:solidFill>
                <a:effectLst/>
                <a:uFillTx/>
                <a:latin typeface="Times New Roman"/>
              </a:rPr>
              <a:t>&lt;header&gt;</a:t>
            </a:r>
          </a:p>
        </p:txBody>
      </p:sp>
      <p:sp>
        <p:nvSpPr>
          <p:cNvPr id="562" name="PlaceHolder 4"/>
          <p:cNvSpPr>
            <a:spLocks noGrp="1"/>
          </p:cNvSpPr>
          <p:nvPr>
            <p:ph type="dt" idx="169"/>
          </p:nvPr>
        </p:nvSpPr>
        <p:spPr>
          <a:xfrm>
            <a:off x="4278960" y="0"/>
            <a:ext cx="3280680" cy="534240"/>
          </a:xfrm>
          <a:prstGeom prst="rect">
            <a:avLst/>
          </a:prstGeom>
          <a:noFill/>
          <a:ln w="0">
            <a:noFill/>
          </a:ln>
        </p:spPr>
        <p:txBody>
          <a:bodyPr lIns="0" tIns="0" rIns="0" bIns="0" anchor="t">
            <a:noAutofit/>
          </a:bodyPr>
          <a:lstStyle>
            <a:lvl1pPr indent="0" algn="r">
              <a:buNone/>
              <a:defRPr lang="en-US" sz="1400" b="0" u="none" strike="noStrike">
                <a:solidFill>
                  <a:srgbClr val="000000"/>
                </a:solidFill>
                <a:effectLst/>
                <a:uFillTx/>
                <a:latin typeface="Times New Roman"/>
              </a:defRPr>
            </a:lvl1pPr>
          </a:lstStyle>
          <a:p>
            <a:pPr indent="0" algn="r">
              <a:buNone/>
            </a:pPr>
            <a:r>
              <a:rPr lang="en-US" sz="1400" b="0" u="none" strike="noStrike">
                <a:solidFill>
                  <a:srgbClr val="000000"/>
                </a:solidFill>
                <a:effectLst/>
                <a:uFillTx/>
                <a:latin typeface="Times New Roman"/>
              </a:rPr>
              <a:t>&lt;date/time&gt;</a:t>
            </a:r>
          </a:p>
        </p:txBody>
      </p:sp>
      <p:sp>
        <p:nvSpPr>
          <p:cNvPr id="563" name="PlaceHolder 5"/>
          <p:cNvSpPr>
            <a:spLocks noGrp="1"/>
          </p:cNvSpPr>
          <p:nvPr>
            <p:ph type="ftr" idx="170"/>
          </p:nvPr>
        </p:nvSpPr>
        <p:spPr>
          <a:xfrm>
            <a:off x="0" y="10157400"/>
            <a:ext cx="3280680" cy="534240"/>
          </a:xfrm>
          <a:prstGeom prst="rect">
            <a:avLst/>
          </a:prstGeom>
          <a:noFill/>
          <a:ln w="0">
            <a:noFill/>
          </a:ln>
        </p:spPr>
        <p:txBody>
          <a:bodyPr lIns="0" tIns="0" rIns="0" bIns="0" anchor="b">
            <a:noAutofit/>
          </a:bodyPr>
          <a:lstStyle>
            <a:lvl1pPr indent="0">
              <a:buNone/>
              <a:defRPr lang="en-US" sz="1400" b="0" u="none" strike="noStrike">
                <a:solidFill>
                  <a:srgbClr val="000000"/>
                </a:solidFill>
                <a:effectLst/>
                <a:uFillTx/>
                <a:latin typeface="Times New Roman"/>
              </a:defRPr>
            </a:lvl1pPr>
          </a:lstStyle>
          <a:p>
            <a:pPr indent="0">
              <a:buNone/>
            </a:pPr>
            <a:r>
              <a:rPr lang="en-US" sz="1400" b="0" u="none" strike="noStrike">
                <a:solidFill>
                  <a:srgbClr val="000000"/>
                </a:solidFill>
                <a:effectLst/>
                <a:uFillTx/>
                <a:latin typeface="Times New Roman"/>
              </a:rPr>
              <a:t>&lt;footer&gt;</a:t>
            </a:r>
          </a:p>
        </p:txBody>
      </p:sp>
      <p:sp>
        <p:nvSpPr>
          <p:cNvPr id="564" name="PlaceHolder 6"/>
          <p:cNvSpPr>
            <a:spLocks noGrp="1"/>
          </p:cNvSpPr>
          <p:nvPr>
            <p:ph type="sldNum" idx="171"/>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u="none" strike="noStrike">
                <a:solidFill>
                  <a:srgbClr val="000000"/>
                </a:solidFill>
                <a:effectLst/>
                <a:uFillTx/>
                <a:latin typeface="Times New Roman"/>
              </a:defRPr>
            </a:lvl1pPr>
          </a:lstStyle>
          <a:p>
            <a:pPr indent="0" algn="r">
              <a:buNone/>
            </a:pPr>
            <a:fld id="{60F92980-D5E5-48B3-ACDC-1081B067086C}" type="slidenum">
              <a:rPr lang="en-US" sz="1400" b="0" u="none" strike="noStrike">
                <a:solidFill>
                  <a:srgbClr val="000000"/>
                </a:solidFill>
                <a:effectLst/>
                <a:uFillTx/>
                <a:latin typeface="Times New Roman"/>
              </a:rPr>
              <a:t>‹#›</a:t>
            </a:fld>
            <a:endParaRPr lang="en-US" sz="1400" b="0" u="none" strike="noStrike">
              <a:solidFill>
                <a:srgbClr val="000000"/>
              </a:solidFill>
              <a:effectLst/>
              <a:uFillTx/>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8" name="PlaceHolder 1"/>
          <p:cNvSpPr>
            <a:spLocks noGrp="1" noRot="1" noChangeAspect="1"/>
          </p:cNvSpPr>
          <p:nvPr>
            <p:ph type="sldImg"/>
          </p:nvPr>
        </p:nvSpPr>
        <p:spPr>
          <a:xfrm>
            <a:off x="1344613" y="573088"/>
            <a:ext cx="5473700" cy="3079750"/>
          </a:xfrm>
          <a:prstGeom prst="rect">
            <a:avLst/>
          </a:prstGeom>
          <a:ln w="0">
            <a:noFill/>
          </a:ln>
        </p:spPr>
      </p:sp>
      <p:sp>
        <p:nvSpPr>
          <p:cNvPr id="1749"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rmAutofit/>
          </a:bodyPr>
          <a:lstStyle/>
          <a:p>
            <a:pPr indent="0">
              <a:lnSpc>
                <a:spcPct val="100000"/>
              </a:lnSpc>
              <a:buNone/>
            </a:pPr>
            <a:r>
              <a:rPr lang="en-GB" sz="2000" b="0" u="none" strike="noStrike">
                <a:solidFill>
                  <a:srgbClr val="000000"/>
                </a:solidFill>
                <a:effectLst/>
                <a:uFillTx/>
                <a:latin typeface="Arial"/>
              </a:rPr>
              <a:t>Communication can be defined as:</a:t>
            </a:r>
            <a:endParaRPr lang="en-US" sz="2000" b="0" u="none" strike="noStrike">
              <a:solidFill>
                <a:srgbClr val="000000"/>
              </a:solidFill>
              <a:effectLst/>
              <a:uFillTx/>
              <a:latin typeface="Arial"/>
            </a:endParaRPr>
          </a:p>
          <a:p>
            <a:pPr indent="0">
              <a:lnSpc>
                <a:spcPct val="100000"/>
              </a:lnSpc>
              <a:buNone/>
            </a:pPr>
            <a:r>
              <a:rPr lang="en-GB" sz="2000" b="0" u="none" strike="noStrike">
                <a:solidFill>
                  <a:srgbClr val="000000"/>
                </a:solidFill>
                <a:effectLst/>
                <a:uFillTx/>
                <a:latin typeface="Arial"/>
              </a:rPr>
              <a:t> </a:t>
            </a:r>
            <a:endParaRPr lang="en-US" sz="2000" b="0" u="none" strike="noStrike">
              <a:solidFill>
                <a:srgbClr val="000000"/>
              </a:solidFill>
              <a:effectLst/>
              <a:uFillTx/>
              <a:latin typeface="Arial"/>
            </a:endParaRPr>
          </a:p>
          <a:p>
            <a:pPr indent="0">
              <a:lnSpc>
                <a:spcPct val="100000"/>
              </a:lnSpc>
              <a:buNone/>
            </a:pPr>
            <a:r>
              <a:rPr lang="en-GB" sz="2000" b="1" i="1" u="none" strike="noStrike">
                <a:solidFill>
                  <a:srgbClr val="000000"/>
                </a:solidFill>
                <a:effectLst/>
                <a:uFillTx/>
                <a:latin typeface="Arial"/>
              </a:rPr>
              <a:t>‘the imparting or exchange of information, ideas or feelings between human beings by speech, body language, gestures, behaviour, writing or other means’.</a:t>
            </a:r>
            <a:endParaRPr lang="en-US" sz="2000" b="0" u="none" strike="noStrike">
              <a:solidFill>
                <a:srgbClr val="000000"/>
              </a:solidFill>
              <a:effectLst/>
              <a:uFillTx/>
              <a:latin typeface="Arial"/>
            </a:endParaRPr>
          </a:p>
          <a:p>
            <a:pPr indent="0">
              <a:lnSpc>
                <a:spcPct val="100000"/>
              </a:lnSpc>
              <a:buNone/>
            </a:pPr>
            <a:endParaRPr lang="en-US" sz="2000" b="0" u="none" strike="noStrike">
              <a:solidFill>
                <a:srgbClr val="000000"/>
              </a:solidFill>
              <a:effectLst/>
              <a:uFillTx/>
              <a:latin typeface="Arial"/>
            </a:endParaRPr>
          </a:p>
        </p:txBody>
      </p:sp>
      <p:sp>
        <p:nvSpPr>
          <p:cNvPr id="1750" name="PlaceHolder 3"/>
          <p:cNvSpPr>
            <a:spLocks noGrp="1"/>
          </p:cNvSpPr>
          <p:nvPr>
            <p:ph type="sldNum" idx="173"/>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GB" sz="1200" b="0" u="none" strike="noStrike">
                <a:solidFill>
                  <a:srgbClr val="000000"/>
                </a:solidFill>
                <a:effectLst/>
                <a:uFillTx/>
                <a:latin typeface="+mn-lt"/>
                <a:ea typeface="+mn-ea"/>
              </a:defRPr>
            </a:lvl1pPr>
          </a:lstStyle>
          <a:p>
            <a:pPr indent="0" algn="r" defTabSz="914400">
              <a:lnSpc>
                <a:spcPct val="100000"/>
              </a:lnSpc>
              <a:buNone/>
            </a:pPr>
            <a:fld id="{517F3556-9BAF-45F8-ABE4-4AB4EC8CDA02}" type="slidenum">
              <a:rPr lang="en-GB" sz="1200" b="0" u="none" strike="noStrike">
                <a:solidFill>
                  <a:srgbClr val="000000"/>
                </a:solidFill>
                <a:effectLst/>
                <a:uFillTx/>
                <a:latin typeface="+mn-lt"/>
                <a:ea typeface="+mn-ea"/>
              </a:rPr>
              <a:t>4</a:t>
            </a:fld>
            <a:endParaRPr lang="en-US" sz="1200" b="0" u="none" strike="noStrike">
              <a:solidFill>
                <a:srgbClr val="000000"/>
              </a:solidFill>
              <a:effectLst/>
              <a:uFillTx/>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4" name="PlaceHolder 1"/>
          <p:cNvSpPr>
            <a:spLocks noGrp="1" noRot="1" noChangeAspect="1"/>
          </p:cNvSpPr>
          <p:nvPr>
            <p:ph type="sldImg"/>
          </p:nvPr>
        </p:nvSpPr>
        <p:spPr>
          <a:xfrm>
            <a:off x="685800" y="1143000"/>
            <a:ext cx="5486400" cy="3086100"/>
          </a:xfrm>
          <a:prstGeom prst="rect">
            <a:avLst/>
          </a:prstGeom>
          <a:ln w="0">
            <a:noFill/>
          </a:ln>
        </p:spPr>
      </p:sp>
      <p:sp>
        <p:nvSpPr>
          <p:cNvPr id="1755"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1756" name="PlaceHolder 3"/>
          <p:cNvSpPr>
            <a:spLocks noGrp="1"/>
          </p:cNvSpPr>
          <p:nvPr>
            <p:ph type="sldNum" idx="175"/>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tabLst>
                <a:tab pos="0" algn="l"/>
              </a:tabLst>
              <a:defRPr lang="en-GB" sz="1200" b="0" u="none" strike="noStrike">
                <a:solidFill>
                  <a:srgbClr val="000000"/>
                </a:solidFill>
                <a:effectLst/>
                <a:uFillTx/>
                <a:latin typeface="Calibri"/>
                <a:ea typeface="+mn-ea"/>
              </a:defRPr>
            </a:lvl1pPr>
          </a:lstStyle>
          <a:p>
            <a:pPr indent="0" algn="r" defTabSz="914400">
              <a:lnSpc>
                <a:spcPct val="100000"/>
              </a:lnSpc>
              <a:buNone/>
              <a:tabLst>
                <a:tab pos="0" algn="l"/>
              </a:tabLst>
            </a:pPr>
            <a:fld id="{015EE4E3-3C9D-45E8-BAC0-EE31496B94D7}" type="slidenum">
              <a:rPr lang="en-GB" sz="1200" b="0" u="none" strike="noStrike">
                <a:solidFill>
                  <a:srgbClr val="000000"/>
                </a:solidFill>
                <a:effectLst/>
                <a:uFillTx/>
                <a:latin typeface="Calibri"/>
                <a:ea typeface="+mn-ea"/>
              </a:rPr>
              <a:t>5</a:t>
            </a:fld>
            <a:endParaRPr lang="en-US" sz="1200" b="0" u="none" strike="noStrike">
              <a:solidFill>
                <a:srgbClr val="000000"/>
              </a:solidFill>
              <a:effectLst/>
              <a:uFillTx/>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9" name="PlaceHolder 1"/>
          <p:cNvSpPr>
            <a:spLocks noGrp="1" noRot="1" noChangeAspect="1"/>
          </p:cNvSpPr>
          <p:nvPr>
            <p:ph type="sldImg"/>
          </p:nvPr>
        </p:nvSpPr>
        <p:spPr>
          <a:xfrm>
            <a:off x="685800" y="1143000"/>
            <a:ext cx="5486400" cy="3086100"/>
          </a:xfrm>
          <a:prstGeom prst="rect">
            <a:avLst/>
          </a:prstGeom>
          <a:ln w="0">
            <a:noFill/>
          </a:ln>
        </p:spPr>
      </p:sp>
      <p:sp>
        <p:nvSpPr>
          <p:cNvPr id="1770"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1771" name="PlaceHolder 3"/>
          <p:cNvSpPr>
            <a:spLocks noGrp="1"/>
          </p:cNvSpPr>
          <p:nvPr>
            <p:ph type="sldNum" idx="180"/>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GB" sz="1200" b="0" u="none" strike="noStrike">
                <a:solidFill>
                  <a:srgbClr val="000000"/>
                </a:solidFill>
                <a:effectLst/>
                <a:uFillTx/>
                <a:latin typeface="Times New Roman"/>
              </a:defRPr>
            </a:lvl1pPr>
          </a:lstStyle>
          <a:p>
            <a:pPr indent="0" algn="r">
              <a:lnSpc>
                <a:spcPct val="100000"/>
              </a:lnSpc>
              <a:buNone/>
            </a:pPr>
            <a:fld id="{5668A9BD-812D-4F64-A849-2E726C3F3211}" type="slidenum">
              <a:rPr lang="en-GB" sz="1200" b="0" u="none" strike="noStrike">
                <a:solidFill>
                  <a:srgbClr val="000000"/>
                </a:solidFill>
                <a:effectLst/>
                <a:uFillTx/>
                <a:latin typeface="Times New Roman"/>
              </a:rPr>
              <a:t>8</a:t>
            </a:fld>
            <a:endParaRPr lang="en-US" sz="1200" b="0" u="none" strike="noStrike">
              <a:solidFill>
                <a:srgbClr val="000000"/>
              </a:solidFill>
              <a:effectLst/>
              <a:uFillTx/>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Slide Image Placeholder 1"/>
          <p:cNvSpPr>
            <a:spLocks noGrp="1" noRot="1" noChangeAspect="1" noTextEdit="1"/>
          </p:cNvSpPr>
          <p:nvPr>
            <p:ph type="sldImg"/>
          </p:nvPr>
        </p:nvSpPr>
        <p:spPr>
          <a:xfrm>
            <a:off x="0" y="812800"/>
            <a:ext cx="0" cy="0"/>
          </a:xfrm>
          <a:ln/>
        </p:spPr>
      </p:sp>
      <p:sp>
        <p:nvSpPr>
          <p:cNvPr id="1269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altLang="en-US" dirty="0"/>
              <a:t>My attitude is the way I am feeling. I cannot change that instantly. I can however smile and pretend to be happy. Eventually I might even cheer myself up. If I wallow in my own misery, I will just become more upset and angrier. </a:t>
            </a:r>
          </a:p>
          <a:p>
            <a:pPr marL="0" indent="0">
              <a:buNone/>
            </a:pPr>
            <a:endParaRPr lang="en-US" altLang="en-US" dirty="0"/>
          </a:p>
          <a:p>
            <a:pPr marL="0" indent="0">
              <a:buNone/>
            </a:pPr>
            <a:r>
              <a:rPr lang="en-US" altLang="en-US" dirty="0"/>
              <a:t>When the controlling attitude (my) is negative, conflict is inevitable in most cases.</a:t>
            </a:r>
          </a:p>
        </p:txBody>
      </p:sp>
    </p:spTree>
    <p:extLst>
      <p:ext uri="{BB962C8B-B14F-4D97-AF65-F5344CB8AC3E}">
        <p14:creationId xmlns:p14="http://schemas.microsoft.com/office/powerpoint/2010/main" val="4218159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FFFFFF"/>
        </a:solid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1523880" y="1122480"/>
            <a:ext cx="9143640" cy="2387160"/>
          </a:xfrm>
          <a:prstGeom prst="rect">
            <a:avLst/>
          </a:prstGeom>
          <a:noFill/>
          <a:ln w="0">
            <a:noFill/>
          </a:ln>
        </p:spPr>
        <p:txBody>
          <a:bodyPr lIns="91440" tIns="45720" rIns="91440" bIns="45720" anchor="b">
            <a:noAutofit/>
          </a:bodyPr>
          <a:lstStyle/>
          <a:p>
            <a:pPr indent="0" algn="ctr" defTabSz="914400">
              <a:lnSpc>
                <a:spcPct val="90000"/>
              </a:lnSpc>
              <a:buNone/>
            </a:pPr>
            <a:r>
              <a:rPr lang="en-US" sz="6000" b="0" u="none" strike="noStrike">
                <a:solidFill>
                  <a:schemeClr val="dk1"/>
                </a:solidFill>
                <a:effectLst/>
                <a:uFillTx/>
                <a:latin typeface="Aptos Display"/>
              </a:rPr>
              <a:t>Click to edit Master title style</a:t>
            </a:r>
            <a:endParaRPr lang="en-US" sz="6000" b="0" u="none" strike="noStrike">
              <a:solidFill>
                <a:schemeClr val="dk1"/>
              </a:solidFill>
              <a:effectLst/>
              <a:uFillTx/>
              <a:latin typeface="Aptos"/>
            </a:endParaRPr>
          </a:p>
        </p:txBody>
      </p:sp>
      <p:sp>
        <p:nvSpPr>
          <p:cNvPr id="5" name="PlaceHolder 2"/>
          <p:cNvSpPr>
            <a:spLocks noGrp="1"/>
          </p:cNvSpPr>
          <p:nvPr>
            <p:ph type="dt" idx="1"/>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u="none" strike="noStrike">
                <a:solidFill>
                  <a:schemeClr val="dk1">
                    <a:tint val="82000"/>
                  </a:schemeClr>
                </a:solidFill>
                <a:effectLst/>
                <a:uFillTx/>
                <a:latin typeface="Aptos"/>
              </a:defRPr>
            </a:lvl1pPr>
          </a:lstStyle>
          <a:p>
            <a:pPr indent="0" defTabSz="914400">
              <a:lnSpc>
                <a:spcPct val="100000"/>
              </a:lnSpc>
              <a:buNone/>
            </a:pPr>
            <a:r>
              <a:rPr lang="en-US" sz="1200" b="0" u="none" strike="noStrike">
                <a:solidFill>
                  <a:schemeClr val="dk1">
                    <a:tint val="82000"/>
                  </a:schemeClr>
                </a:solidFill>
                <a:effectLst/>
                <a:uFillTx/>
                <a:latin typeface="Aptos"/>
              </a:rPr>
              <a:t>&lt;date/time&gt;</a:t>
            </a:r>
            <a:endParaRPr lang="en-US" sz="1200" b="0" u="none" strike="noStrike">
              <a:solidFill>
                <a:srgbClr val="000000"/>
              </a:solidFill>
              <a:effectLst/>
              <a:uFillTx/>
              <a:latin typeface="Times New Roman"/>
            </a:endParaRPr>
          </a:p>
        </p:txBody>
      </p:sp>
      <p:sp>
        <p:nvSpPr>
          <p:cNvPr id="2" name="PlaceHolder 3"/>
          <p:cNvSpPr>
            <a:spLocks noGrp="1"/>
          </p:cNvSpPr>
          <p:nvPr>
            <p:ph type="ftr" idx="2"/>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 name="PlaceHolder 4"/>
          <p:cNvSpPr>
            <a:spLocks noGrp="1"/>
          </p:cNvSpPr>
          <p:nvPr>
            <p:ph type="sldNum" idx="3"/>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u="none" strike="noStrike">
                <a:solidFill>
                  <a:schemeClr val="dk1">
                    <a:tint val="82000"/>
                  </a:schemeClr>
                </a:solidFill>
                <a:effectLst/>
                <a:uFillTx/>
                <a:latin typeface="Aptos"/>
              </a:defRPr>
            </a:lvl1pPr>
          </a:lstStyle>
          <a:p>
            <a:pPr indent="0" algn="r" defTabSz="914400">
              <a:lnSpc>
                <a:spcPct val="100000"/>
              </a:lnSpc>
              <a:buNone/>
            </a:pPr>
            <a:fld id="{01E98365-34B5-46D2-8836-FFFF11ADB887}" type="slidenum">
              <a:rPr lang="en-GB" sz="1200" b="0" u="none" strike="noStrike">
                <a:solidFill>
                  <a:schemeClr val="dk1">
                    <a:tint val="82000"/>
                  </a:schemeClr>
                </a:solidFill>
                <a:effectLst/>
                <a:uFillTx/>
                <a:latin typeface="Aptos"/>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rgbClr val="FFFFFF"/>
        </a:solid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838080" y="365040"/>
            <a:ext cx="10515240" cy="1325160"/>
          </a:xfrm>
          <a:prstGeom prst="rect">
            <a:avLst/>
          </a:prstGeom>
          <a:noFill/>
          <a:ln w="0">
            <a:noFill/>
          </a:ln>
        </p:spPr>
        <p:txBody>
          <a:bodyPr lIns="91440" tIns="45720" rIns="91440" bIns="45720" anchor="ctr">
            <a:noAutofit/>
          </a:bodyPr>
          <a:lstStyle/>
          <a:p>
            <a:pPr indent="0" defTabSz="914400">
              <a:lnSpc>
                <a:spcPct val="90000"/>
              </a:lnSpc>
              <a:buNone/>
            </a:pPr>
            <a:r>
              <a:rPr lang="en-US" sz="4400" b="0" u="none" strike="noStrike">
                <a:solidFill>
                  <a:schemeClr val="dk1"/>
                </a:solidFill>
                <a:effectLst/>
                <a:uFillTx/>
                <a:latin typeface="Aptos Display"/>
              </a:rPr>
              <a:t>Click to edit Master title style</a:t>
            </a:r>
            <a:endParaRPr lang="en-US" sz="4400" b="0" u="none" strike="noStrike">
              <a:solidFill>
                <a:schemeClr val="dk1"/>
              </a:solidFill>
              <a:effectLst/>
              <a:uFillTx/>
              <a:latin typeface="Aptos"/>
            </a:endParaRPr>
          </a:p>
        </p:txBody>
      </p:sp>
      <p:sp>
        <p:nvSpPr>
          <p:cNvPr id="5" name="PlaceHolder 2"/>
          <p:cNvSpPr>
            <a:spLocks noGrp="1"/>
          </p:cNvSpPr>
          <p:nvPr>
            <p:ph type="body"/>
          </p:nvPr>
        </p:nvSpPr>
        <p:spPr>
          <a:xfrm>
            <a:off x="838080" y="1825560"/>
            <a:ext cx="10515240" cy="4350960"/>
          </a:xfrm>
          <a:prstGeom prst="rect">
            <a:avLst/>
          </a:prstGeom>
          <a:noFill/>
          <a:ln w="0">
            <a:noFill/>
          </a:ln>
        </p:spPr>
        <p:txBody>
          <a:bodyPr vert="eaVert" lIns="91440" tIns="45720" rIns="91440" bIns="45720" anchor="t">
            <a:noAutofit/>
          </a:bodyPr>
          <a:lstStyle/>
          <a:p>
            <a:pPr marL="228600" indent="-228600" defTabSz="914400">
              <a:lnSpc>
                <a:spcPct val="90000"/>
              </a:lnSpc>
              <a:spcBef>
                <a:spcPts val="1001"/>
              </a:spcBef>
              <a:buClr>
                <a:srgbClr val="000000"/>
              </a:buClr>
              <a:buFont typeface="Arial"/>
              <a:buChar char="•"/>
            </a:pPr>
            <a:r>
              <a:rPr lang="en-US" sz="2800" b="0" u="none" strike="noStrike">
                <a:solidFill>
                  <a:schemeClr val="dk1"/>
                </a:solidFill>
                <a:effectLst/>
                <a:uFillTx/>
                <a:latin typeface="Aptos"/>
              </a:rPr>
              <a:t>Click to edit Master text styles</a:t>
            </a:r>
          </a:p>
          <a:p>
            <a:pPr marL="685800" lvl="1" indent="-228600" defTabSz="914400">
              <a:lnSpc>
                <a:spcPct val="90000"/>
              </a:lnSpc>
              <a:spcBef>
                <a:spcPts val="499"/>
              </a:spcBef>
              <a:buClr>
                <a:srgbClr val="000000"/>
              </a:buClr>
              <a:buFont typeface="Arial"/>
              <a:buChar char="•"/>
            </a:pPr>
            <a:r>
              <a:rPr lang="en-US" sz="2400" b="0" u="none" strike="noStrike">
                <a:solidFill>
                  <a:schemeClr val="dk1"/>
                </a:solidFill>
                <a:effectLst/>
                <a:uFillTx/>
                <a:latin typeface="Aptos"/>
              </a:rPr>
              <a:t>Second level</a:t>
            </a:r>
          </a:p>
          <a:p>
            <a:pPr marL="1143000" lvl="2" indent="-228600" defTabSz="914400">
              <a:lnSpc>
                <a:spcPct val="90000"/>
              </a:lnSpc>
              <a:spcBef>
                <a:spcPts val="499"/>
              </a:spcBef>
              <a:buClr>
                <a:srgbClr val="000000"/>
              </a:buClr>
              <a:buFont typeface="Arial"/>
              <a:buChar char="•"/>
            </a:pPr>
            <a:r>
              <a:rPr lang="en-US" sz="2000" b="0" u="none" strike="noStrike">
                <a:solidFill>
                  <a:schemeClr val="dk1"/>
                </a:solidFill>
                <a:effectLst/>
                <a:uFillTx/>
                <a:latin typeface="Aptos"/>
              </a:rPr>
              <a:t>Third level</a:t>
            </a:r>
          </a:p>
          <a:p>
            <a:pPr marL="1600200" lvl="3"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Fourth level</a:t>
            </a:r>
          </a:p>
          <a:p>
            <a:pPr marL="2057400" lvl="4"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Fifth level</a:t>
            </a:r>
          </a:p>
        </p:txBody>
      </p:sp>
      <p:sp>
        <p:nvSpPr>
          <p:cNvPr id="6" name="PlaceHolder 3"/>
          <p:cNvSpPr>
            <a:spLocks noGrp="1"/>
          </p:cNvSpPr>
          <p:nvPr>
            <p:ph type="dt" idx="4"/>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u="none" strike="noStrike">
                <a:solidFill>
                  <a:schemeClr val="dk1">
                    <a:tint val="82000"/>
                  </a:schemeClr>
                </a:solidFill>
                <a:effectLst/>
                <a:uFillTx/>
                <a:latin typeface="Aptos"/>
              </a:defRPr>
            </a:lvl1pPr>
          </a:lstStyle>
          <a:p>
            <a:pPr indent="0" defTabSz="914400">
              <a:lnSpc>
                <a:spcPct val="100000"/>
              </a:lnSpc>
              <a:buNone/>
            </a:pPr>
            <a:r>
              <a:rPr lang="en-US" sz="1200" b="0" u="none" strike="noStrike">
                <a:solidFill>
                  <a:schemeClr val="dk1">
                    <a:tint val="82000"/>
                  </a:schemeClr>
                </a:solidFill>
                <a:effectLst/>
                <a:uFillTx/>
                <a:latin typeface="Aptos"/>
              </a:rPr>
              <a:t>&lt;date/time&gt;</a:t>
            </a:r>
            <a:endParaRPr lang="en-US" sz="1200" b="0" u="none" strike="noStrike">
              <a:solidFill>
                <a:srgbClr val="000000"/>
              </a:solidFill>
              <a:effectLst/>
              <a:uFillTx/>
              <a:latin typeface="Times New Roman"/>
            </a:endParaRPr>
          </a:p>
        </p:txBody>
      </p:sp>
      <p:sp>
        <p:nvSpPr>
          <p:cNvPr id="7" name="PlaceHolder 4"/>
          <p:cNvSpPr>
            <a:spLocks noGrp="1"/>
          </p:cNvSpPr>
          <p:nvPr>
            <p:ph type="ftr" idx="5"/>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8" name="PlaceHolder 5"/>
          <p:cNvSpPr>
            <a:spLocks noGrp="1"/>
          </p:cNvSpPr>
          <p:nvPr>
            <p:ph type="sldNum" idx="6"/>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u="none" strike="noStrike">
                <a:solidFill>
                  <a:schemeClr val="dk1">
                    <a:tint val="82000"/>
                  </a:schemeClr>
                </a:solidFill>
                <a:effectLst/>
                <a:uFillTx/>
                <a:latin typeface="Aptos"/>
              </a:defRPr>
            </a:lvl1pPr>
          </a:lstStyle>
          <a:p>
            <a:pPr indent="0" algn="r" defTabSz="914400">
              <a:lnSpc>
                <a:spcPct val="100000"/>
              </a:lnSpc>
              <a:buNone/>
            </a:pPr>
            <a:fld id="{8F3A692B-C60D-44F6-8073-A9E213557548}" type="slidenum">
              <a:rPr lang="en-GB" sz="1200" b="0" u="none" strike="noStrike">
                <a:solidFill>
                  <a:schemeClr val="dk1">
                    <a:tint val="82000"/>
                  </a:schemeClr>
                </a:solidFill>
                <a:effectLst/>
                <a:uFillTx/>
                <a:latin typeface="Aptos"/>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rgbClr val="FFFFFF"/>
        </a:solidFill>
        <a:effectLst/>
      </p:bgPr>
    </p:bg>
    <p:spTree>
      <p:nvGrpSpPr>
        <p:cNvPr id="1" name=""/>
        <p:cNvGrpSpPr/>
        <p:nvPr/>
      </p:nvGrpSpPr>
      <p:grpSpPr>
        <a:xfrm>
          <a:off x="0" y="0"/>
          <a:ext cx="0" cy="0"/>
          <a:chOff x="0" y="0"/>
          <a:chExt cx="0" cy="0"/>
        </a:xfrm>
      </p:grpSpPr>
      <p:sp>
        <p:nvSpPr>
          <p:cNvPr id="9" name="PlaceHolder 1"/>
          <p:cNvSpPr>
            <a:spLocks noGrp="1"/>
          </p:cNvSpPr>
          <p:nvPr>
            <p:ph type="title"/>
          </p:nvPr>
        </p:nvSpPr>
        <p:spPr>
          <a:xfrm>
            <a:off x="8724960" y="365040"/>
            <a:ext cx="2628720" cy="5811480"/>
          </a:xfrm>
          <a:prstGeom prst="rect">
            <a:avLst/>
          </a:prstGeom>
          <a:noFill/>
          <a:ln w="0">
            <a:noFill/>
          </a:ln>
        </p:spPr>
        <p:txBody>
          <a:bodyPr vert="eaVert" lIns="91440" tIns="45720" rIns="91440" bIns="45720" anchor="ctr">
            <a:noAutofit/>
          </a:bodyPr>
          <a:lstStyle/>
          <a:p>
            <a:pPr indent="0" defTabSz="914400">
              <a:lnSpc>
                <a:spcPct val="90000"/>
              </a:lnSpc>
              <a:buNone/>
            </a:pPr>
            <a:r>
              <a:rPr lang="en-US" sz="4400" b="0" u="none" strike="noStrike">
                <a:solidFill>
                  <a:schemeClr val="dk1"/>
                </a:solidFill>
                <a:effectLst/>
                <a:uFillTx/>
                <a:latin typeface="Aptos Display"/>
              </a:rPr>
              <a:t>Click to edit Master title style</a:t>
            </a:r>
            <a:endParaRPr lang="en-US" sz="4400" b="0" u="none" strike="noStrike">
              <a:solidFill>
                <a:schemeClr val="dk1"/>
              </a:solidFill>
              <a:effectLst/>
              <a:uFillTx/>
              <a:latin typeface="Aptos"/>
            </a:endParaRPr>
          </a:p>
        </p:txBody>
      </p:sp>
      <p:sp>
        <p:nvSpPr>
          <p:cNvPr id="10" name="PlaceHolder 2"/>
          <p:cNvSpPr>
            <a:spLocks noGrp="1"/>
          </p:cNvSpPr>
          <p:nvPr>
            <p:ph type="body"/>
          </p:nvPr>
        </p:nvSpPr>
        <p:spPr>
          <a:xfrm>
            <a:off x="838080" y="365040"/>
            <a:ext cx="7733880" cy="5811480"/>
          </a:xfrm>
          <a:prstGeom prst="rect">
            <a:avLst/>
          </a:prstGeom>
          <a:noFill/>
          <a:ln w="0">
            <a:noFill/>
          </a:ln>
        </p:spPr>
        <p:txBody>
          <a:bodyPr vert="eaVert" lIns="91440" tIns="45720" rIns="91440" bIns="45720" anchor="t">
            <a:noAutofit/>
          </a:bodyPr>
          <a:lstStyle/>
          <a:p>
            <a:pPr marL="228600" indent="-228600" defTabSz="914400">
              <a:lnSpc>
                <a:spcPct val="90000"/>
              </a:lnSpc>
              <a:spcBef>
                <a:spcPts val="1001"/>
              </a:spcBef>
              <a:buClr>
                <a:srgbClr val="000000"/>
              </a:buClr>
              <a:buFont typeface="Arial"/>
              <a:buChar char="•"/>
            </a:pPr>
            <a:r>
              <a:rPr lang="en-US" sz="2800" b="0" u="none" strike="noStrike">
                <a:solidFill>
                  <a:schemeClr val="dk1"/>
                </a:solidFill>
                <a:effectLst/>
                <a:uFillTx/>
                <a:latin typeface="Aptos"/>
              </a:rPr>
              <a:t>Click to edit Master text styles</a:t>
            </a:r>
          </a:p>
          <a:p>
            <a:pPr marL="685800" lvl="1" indent="-228600" defTabSz="914400">
              <a:lnSpc>
                <a:spcPct val="90000"/>
              </a:lnSpc>
              <a:spcBef>
                <a:spcPts val="499"/>
              </a:spcBef>
              <a:buClr>
                <a:srgbClr val="000000"/>
              </a:buClr>
              <a:buFont typeface="Arial"/>
              <a:buChar char="•"/>
            </a:pPr>
            <a:r>
              <a:rPr lang="en-US" sz="2400" b="0" u="none" strike="noStrike">
                <a:solidFill>
                  <a:schemeClr val="dk1"/>
                </a:solidFill>
                <a:effectLst/>
                <a:uFillTx/>
                <a:latin typeface="Aptos"/>
              </a:rPr>
              <a:t>Second level</a:t>
            </a:r>
          </a:p>
          <a:p>
            <a:pPr marL="1143000" lvl="2" indent="-228600" defTabSz="914400">
              <a:lnSpc>
                <a:spcPct val="90000"/>
              </a:lnSpc>
              <a:spcBef>
                <a:spcPts val="499"/>
              </a:spcBef>
              <a:buClr>
                <a:srgbClr val="000000"/>
              </a:buClr>
              <a:buFont typeface="Arial"/>
              <a:buChar char="•"/>
            </a:pPr>
            <a:r>
              <a:rPr lang="en-US" sz="2000" b="0" u="none" strike="noStrike">
                <a:solidFill>
                  <a:schemeClr val="dk1"/>
                </a:solidFill>
                <a:effectLst/>
                <a:uFillTx/>
                <a:latin typeface="Aptos"/>
              </a:rPr>
              <a:t>Third level</a:t>
            </a:r>
          </a:p>
          <a:p>
            <a:pPr marL="1600200" lvl="3"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Fourth level</a:t>
            </a:r>
          </a:p>
          <a:p>
            <a:pPr marL="2057400" lvl="4"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Fifth level</a:t>
            </a:r>
          </a:p>
        </p:txBody>
      </p:sp>
      <p:sp>
        <p:nvSpPr>
          <p:cNvPr id="11" name="PlaceHolder 3"/>
          <p:cNvSpPr>
            <a:spLocks noGrp="1"/>
          </p:cNvSpPr>
          <p:nvPr>
            <p:ph type="dt" idx="7"/>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u="none" strike="noStrike">
                <a:solidFill>
                  <a:schemeClr val="dk1">
                    <a:tint val="82000"/>
                  </a:schemeClr>
                </a:solidFill>
                <a:effectLst/>
                <a:uFillTx/>
                <a:latin typeface="Aptos"/>
              </a:defRPr>
            </a:lvl1pPr>
          </a:lstStyle>
          <a:p>
            <a:pPr indent="0" defTabSz="914400">
              <a:lnSpc>
                <a:spcPct val="100000"/>
              </a:lnSpc>
              <a:buNone/>
            </a:pPr>
            <a:r>
              <a:rPr lang="en-US" sz="1200" b="0" u="none" strike="noStrike">
                <a:solidFill>
                  <a:schemeClr val="dk1">
                    <a:tint val="82000"/>
                  </a:schemeClr>
                </a:solidFill>
                <a:effectLst/>
                <a:uFillTx/>
                <a:latin typeface="Aptos"/>
              </a:rPr>
              <a:t>&lt;date/time&gt;</a:t>
            </a:r>
            <a:endParaRPr lang="en-US" sz="1200" b="0" u="none" strike="noStrike">
              <a:solidFill>
                <a:srgbClr val="000000"/>
              </a:solidFill>
              <a:effectLst/>
              <a:uFillTx/>
              <a:latin typeface="Times New Roman"/>
            </a:endParaRPr>
          </a:p>
        </p:txBody>
      </p:sp>
      <p:sp>
        <p:nvSpPr>
          <p:cNvPr id="12" name="PlaceHolder 4"/>
          <p:cNvSpPr>
            <a:spLocks noGrp="1"/>
          </p:cNvSpPr>
          <p:nvPr>
            <p:ph type="ftr" idx="8"/>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3" name="PlaceHolder 5"/>
          <p:cNvSpPr>
            <a:spLocks noGrp="1"/>
          </p:cNvSpPr>
          <p:nvPr>
            <p:ph type="sldNum" idx="9"/>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u="none" strike="noStrike">
                <a:solidFill>
                  <a:schemeClr val="dk1">
                    <a:tint val="82000"/>
                  </a:schemeClr>
                </a:solidFill>
                <a:effectLst/>
                <a:uFillTx/>
                <a:latin typeface="Aptos"/>
              </a:defRPr>
            </a:lvl1pPr>
          </a:lstStyle>
          <a:p>
            <a:pPr indent="0" algn="r" defTabSz="914400">
              <a:lnSpc>
                <a:spcPct val="100000"/>
              </a:lnSpc>
              <a:buNone/>
            </a:pPr>
            <a:fld id="{30970AC6-F61A-42D2-9BE6-9DAC7C6365DE}" type="slidenum">
              <a:rPr lang="en-GB" sz="1200" b="0" u="none" strike="noStrike">
                <a:solidFill>
                  <a:schemeClr val="dk1">
                    <a:tint val="82000"/>
                  </a:schemeClr>
                </a:solidFill>
                <a:effectLst/>
                <a:uFillTx/>
                <a:latin typeface="Aptos"/>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Chapter">
    <p:bg>
      <p:bgPr>
        <a:solidFill>
          <a:srgbClr val="000000"/>
        </a:solidFill>
        <a:effectLst/>
      </p:bgPr>
    </p:bg>
    <p:spTree>
      <p:nvGrpSpPr>
        <p:cNvPr id="1" name=""/>
        <p:cNvGrpSpPr/>
        <p:nvPr/>
      </p:nvGrpSpPr>
      <p:grpSpPr>
        <a:xfrm>
          <a:off x="0" y="0"/>
          <a:ext cx="0" cy="0"/>
          <a:chOff x="0" y="0"/>
          <a:chExt cx="0" cy="0"/>
        </a:xfrm>
      </p:grpSpPr>
      <p:sp>
        <p:nvSpPr>
          <p:cNvPr id="14" name="PlaceHolder 1"/>
          <p:cNvSpPr>
            <a:spLocks noGrp="1"/>
          </p:cNvSpPr>
          <p:nvPr>
            <p:ph type="body"/>
          </p:nvPr>
        </p:nvSpPr>
        <p:spPr>
          <a:xfrm>
            <a:off x="0" y="0"/>
            <a:ext cx="12191760" cy="6857640"/>
          </a:xfrm>
          <a:prstGeom prst="rect">
            <a:avLst/>
          </a:prstGeom>
          <a:solidFill>
            <a:schemeClr val="accent1"/>
          </a:solidFill>
          <a:ln w="0">
            <a:noFill/>
          </a:ln>
        </p:spPr>
        <p:txBody>
          <a:bodyPr lIns="91440" tIns="45720" rIns="91440" bIns="45720" anchor="t">
            <a:noAutofit/>
          </a:bodyPr>
          <a:lstStyle/>
          <a:p>
            <a:pPr marL="228600" indent="-228600" defTabSz="914400">
              <a:lnSpc>
                <a:spcPct val="90000"/>
              </a:lnSpc>
              <a:spcBef>
                <a:spcPts val="1001"/>
              </a:spcBef>
              <a:buClr>
                <a:srgbClr val="FFFFFF"/>
              </a:buClr>
              <a:buFont typeface="Arial"/>
              <a:buChar char="•"/>
            </a:pPr>
            <a:r>
              <a:rPr lang="en-GB" sz="2800" b="0" u="none" strike="noStrike">
                <a:solidFill>
                  <a:schemeClr val="lt1"/>
                </a:solidFill>
                <a:effectLst/>
                <a:uFillTx/>
                <a:latin typeface="Aptos"/>
              </a:rPr>
              <a:t> </a:t>
            </a:r>
            <a:endParaRPr lang="en-US" sz="2800" b="0" u="none" strike="noStrike">
              <a:solidFill>
                <a:schemeClr val="lt1"/>
              </a:solidFill>
              <a:effectLst/>
              <a:uFillTx/>
              <a:latin typeface="Aptos"/>
            </a:endParaRPr>
          </a:p>
        </p:txBody>
      </p:sp>
      <p:sp>
        <p:nvSpPr>
          <p:cNvPr id="15" name="PlaceHolder 2"/>
          <p:cNvSpPr>
            <a:spLocks noGrp="1"/>
          </p:cNvSpPr>
          <p:nvPr>
            <p:ph type="body"/>
          </p:nvPr>
        </p:nvSpPr>
        <p:spPr>
          <a:xfrm>
            <a:off x="-982440" y="182520"/>
            <a:ext cx="8059680" cy="6113160"/>
          </a:xfrm>
          <a:prstGeom prst="rect">
            <a:avLst/>
          </a:prstGeom>
          <a:noFill/>
          <a:ln w="0">
            <a:noFill/>
          </a:ln>
        </p:spPr>
        <p:txBody>
          <a:bodyPr lIns="91440" tIns="45720" rIns="91440" bIns="45720" anchor="t">
            <a:noAutofit/>
          </a:bodyPr>
          <a:lstStyle/>
          <a:p>
            <a:pPr marL="228600" indent="-228600" defTabSz="914400">
              <a:lnSpc>
                <a:spcPct val="90000"/>
              </a:lnSpc>
              <a:spcBef>
                <a:spcPts val="1001"/>
              </a:spcBef>
              <a:buClr>
                <a:srgbClr val="156082"/>
              </a:buClr>
              <a:buFont typeface="Arial"/>
              <a:buChar char="•"/>
            </a:pPr>
            <a:r>
              <a:rPr lang="en-US" sz="44700" b="1" u="none" strike="noStrike">
                <a:solidFill>
                  <a:schemeClr val="accent1"/>
                </a:solidFill>
                <a:effectLst/>
                <a:uFillTx/>
                <a:latin typeface="Aptos Display"/>
              </a:rPr>
              <a:t>XX</a:t>
            </a:r>
            <a:endParaRPr lang="en-US" sz="44700" b="0" u="none" strike="noStrike">
              <a:solidFill>
                <a:schemeClr val="lt1"/>
              </a:solidFill>
              <a:effectLst/>
              <a:uFillTx/>
              <a:latin typeface="Aptos"/>
            </a:endParaRPr>
          </a:p>
        </p:txBody>
      </p:sp>
      <p:sp>
        <p:nvSpPr>
          <p:cNvPr id="16" name="PlaceHolder 3"/>
          <p:cNvSpPr>
            <a:spLocks noGrp="1"/>
          </p:cNvSpPr>
          <p:nvPr>
            <p:ph type="dt" idx="10"/>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u="none" strike="noStrike">
                <a:solidFill>
                  <a:schemeClr val="lt1">
                    <a:tint val="82000"/>
                  </a:schemeClr>
                </a:solidFill>
                <a:effectLst/>
                <a:uFillTx/>
                <a:latin typeface="Aptos"/>
              </a:defRPr>
            </a:lvl1pPr>
          </a:lstStyle>
          <a:p>
            <a:pPr indent="0" defTabSz="914400">
              <a:lnSpc>
                <a:spcPct val="100000"/>
              </a:lnSpc>
              <a:buNone/>
            </a:pPr>
            <a:r>
              <a:rPr lang="en-US" sz="1200" b="0" u="none" strike="noStrike">
                <a:solidFill>
                  <a:schemeClr val="lt1">
                    <a:tint val="82000"/>
                  </a:schemeClr>
                </a:solidFill>
                <a:effectLst/>
                <a:uFillTx/>
                <a:latin typeface="Aptos"/>
              </a:rPr>
              <a:t>&lt;date/time&gt;</a:t>
            </a:r>
            <a:endParaRPr lang="en-US" sz="1200" b="0" u="none" strike="noStrike">
              <a:solidFill>
                <a:srgbClr val="FFFFFF"/>
              </a:solidFill>
              <a:effectLst/>
              <a:uFillTx/>
              <a:latin typeface="Times New Roman"/>
            </a:endParaRPr>
          </a:p>
        </p:txBody>
      </p:sp>
      <p:sp>
        <p:nvSpPr>
          <p:cNvPr id="17" name="PlaceHolder 4"/>
          <p:cNvSpPr>
            <a:spLocks noGrp="1"/>
          </p:cNvSpPr>
          <p:nvPr>
            <p:ph type="ftr" idx="11"/>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18" name="PlaceHolder 5"/>
          <p:cNvSpPr>
            <a:spLocks noGrp="1"/>
          </p:cNvSpPr>
          <p:nvPr>
            <p:ph type="sldNum" idx="12"/>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u="none" strike="noStrike">
                <a:solidFill>
                  <a:schemeClr val="lt1">
                    <a:tint val="82000"/>
                  </a:schemeClr>
                </a:solidFill>
                <a:effectLst/>
                <a:uFillTx/>
                <a:latin typeface="Aptos"/>
              </a:defRPr>
            </a:lvl1pPr>
          </a:lstStyle>
          <a:p>
            <a:pPr indent="0" algn="r" defTabSz="914400">
              <a:lnSpc>
                <a:spcPct val="100000"/>
              </a:lnSpc>
              <a:buNone/>
            </a:pPr>
            <a:fld id="{E0AED801-A09D-4E41-B46D-24959DC954D6}" type="slidenum">
              <a:rPr lang="en-GB" sz="1200" b="0" u="none" strike="noStrike">
                <a:solidFill>
                  <a:schemeClr val="lt1">
                    <a:tint val="82000"/>
                  </a:schemeClr>
                </a:solidFill>
                <a:effectLst/>
                <a:uFillTx/>
                <a:latin typeface="Aptos"/>
              </a:rPr>
              <a:t>‹#›</a:t>
            </a:fld>
            <a:endParaRPr lang="en-US" sz="1200" b="0" u="none" strike="noStrike">
              <a:solidFill>
                <a:srgbClr val="FFFFFF"/>
              </a:solidFill>
              <a:effectLst/>
              <a:uFillTx/>
              <a:latin typeface="Times New Roman"/>
            </a:endParaRPr>
          </a:p>
        </p:txBody>
      </p:sp>
      <p:sp>
        <p:nvSpPr>
          <p:cNvPr id="19" name="PlaceHolder 6"/>
          <p:cNvSpPr>
            <a:spLocks noGrp="1"/>
          </p:cNvSpPr>
          <p:nvPr>
            <p:ph type="body"/>
          </p:nvPr>
        </p:nvSpPr>
        <p:spPr>
          <a:xfrm>
            <a:off x="10494000" y="5814360"/>
            <a:ext cx="1341000" cy="685800"/>
          </a:xfrm>
          <a:prstGeom prst="rect">
            <a:avLst/>
          </a:prstGeom>
          <a:solidFill>
            <a:schemeClr val="lt1"/>
          </a:solidFill>
          <a:ln w="0">
            <a:noFill/>
          </a:ln>
        </p:spPr>
        <p:txBody>
          <a:bodyPr lIns="91440" tIns="45720" rIns="91440" bIns="45720" anchor="t">
            <a:noAutofit/>
          </a:bodyPr>
          <a:lstStyle/>
          <a:p>
            <a:pPr marL="228600" indent="-228600" defTabSz="914400">
              <a:lnSpc>
                <a:spcPct val="90000"/>
              </a:lnSpc>
              <a:spcBef>
                <a:spcPts val="1001"/>
              </a:spcBef>
              <a:buClr>
                <a:srgbClr val="FFFFFF"/>
              </a:buClr>
              <a:buFont typeface="Arial"/>
              <a:buChar char="•"/>
            </a:pPr>
            <a:r>
              <a:rPr lang="en-US" sz="2800" b="0" u="none" strike="noStrike">
                <a:solidFill>
                  <a:schemeClr val="lt1"/>
                </a:solidFill>
                <a:effectLst/>
                <a:uFillTx/>
                <a:latin typeface="Aptos"/>
              </a:rPr>
              <a:t> </a:t>
            </a:r>
          </a:p>
        </p:txBody>
      </p:sp>
      <p:pic>
        <p:nvPicPr>
          <p:cNvPr id="20" name="Graphic 29"/>
          <p:cNvPicPr/>
          <p:nvPr/>
        </p:nvPicPr>
        <p:blipFill>
          <a:blip>
            <a:extLst>
              <a:ext uri="{96DAC541-7B7A-43D3-8B79-37D633B846F1}">
                <asvg:svgBlip xmlns:asvg="http://schemas.microsoft.com/office/drawing/2016/SVG/main" r:embed="rId2"/>
              </a:ext>
            </a:extLst>
          </a:blip>
          <a:srcRect t="55824"/>
          <a:stretch/>
        </p:blipFill>
        <p:spPr>
          <a:xfrm>
            <a:off x="7562880" y="0"/>
            <a:ext cx="1753560" cy="723240"/>
          </a:xfrm>
          <a:prstGeom prst="rect">
            <a:avLst/>
          </a:prstGeom>
          <a:noFill/>
          <a:ln w="0">
            <a:noFill/>
          </a:ln>
        </p:spPr>
      </p:pic>
      <p:sp>
        <p:nvSpPr>
          <p:cNvPr id="21" name="PlaceHolder 7"/>
          <p:cNvSpPr>
            <a:spLocks noGrp="1"/>
          </p:cNvSpPr>
          <p:nvPr>
            <p:ph type="body"/>
          </p:nvPr>
        </p:nvSpPr>
        <p:spPr>
          <a:xfrm>
            <a:off x="10239120" y="601560"/>
            <a:ext cx="1347480" cy="371160"/>
          </a:xfrm>
          <a:prstGeom prst="rect">
            <a:avLst/>
          </a:prstGeom>
          <a:blipFill rotWithShape="0">
            <a:blip>
              <a:extLst>
                <a:ext uri="{96DAC541-7B7A-43D3-8B79-37D633B846F1}">
                  <asvg:svgBlip xmlns:asvg="http://schemas.microsoft.com/office/drawing/2016/SVG/main" r:embed="rId3"/>
                </a:ext>
              </a:extLst>
            </a:blip>
            <a:stretch/>
          </a:blipFill>
          <a:ln w="0">
            <a:noFill/>
          </a:ln>
        </p:spPr>
        <p:txBody>
          <a:bodyPr lIns="91440" tIns="45720" rIns="91440" bIns="45720" anchor="t">
            <a:noAutofit/>
          </a:bodyPr>
          <a:lstStyle/>
          <a:p>
            <a:pPr marL="228600" indent="-228600" defTabSz="914400">
              <a:lnSpc>
                <a:spcPct val="90000"/>
              </a:lnSpc>
              <a:spcBef>
                <a:spcPts val="1001"/>
              </a:spcBef>
              <a:buClr>
                <a:srgbClr val="FFFFFF"/>
              </a:buClr>
              <a:buFont typeface="Arial"/>
              <a:buChar char="•"/>
            </a:pPr>
            <a:r>
              <a:rPr lang="en-US" sz="2800" b="0" u="none" strike="noStrike">
                <a:solidFill>
                  <a:schemeClr val="lt1"/>
                </a:solidFill>
                <a:effectLst/>
                <a:uFillTx/>
                <a:latin typeface="Aptos"/>
              </a:rPr>
              <a:t> </a:t>
            </a:r>
          </a:p>
        </p:txBody>
      </p:sp>
      <p:sp>
        <p:nvSpPr>
          <p:cNvPr id="22" name="PlaceHolder 8"/>
          <p:cNvSpPr>
            <a:spLocks noGrp="1"/>
          </p:cNvSpPr>
          <p:nvPr>
            <p:ph type="body"/>
          </p:nvPr>
        </p:nvSpPr>
        <p:spPr>
          <a:xfrm>
            <a:off x="1157400" y="2270880"/>
            <a:ext cx="8733240" cy="2753640"/>
          </a:xfrm>
          <a:prstGeom prst="rect">
            <a:avLst/>
          </a:prstGeom>
          <a:noFill/>
          <a:ln w="0">
            <a:noFill/>
          </a:ln>
        </p:spPr>
        <p:txBody>
          <a:bodyPr lIns="91440" tIns="45720" rIns="91440" bIns="45720" anchor="ctr">
            <a:noAutofit/>
          </a:bodyPr>
          <a:lstStyle/>
          <a:p>
            <a:pPr indent="0" defTabSz="914400">
              <a:lnSpc>
                <a:spcPct val="90000"/>
              </a:lnSpc>
              <a:spcBef>
                <a:spcPts val="1001"/>
              </a:spcBef>
              <a:buNone/>
              <a:tabLst>
                <a:tab pos="0" algn="l"/>
              </a:tabLst>
            </a:pPr>
            <a:r>
              <a:rPr lang="en-GB" sz="5500" b="1" u="none" strike="noStrike" cap="all">
                <a:solidFill>
                  <a:schemeClr val="lt1"/>
                </a:solidFill>
                <a:effectLst/>
                <a:uFillTx/>
                <a:latin typeface="Aptos Display"/>
              </a:rPr>
              <a:t>enter text</a:t>
            </a:r>
            <a:endParaRPr lang="en-US" sz="5500" b="0" u="none" strike="noStrike">
              <a:solidFill>
                <a:schemeClr val="lt1"/>
              </a:solidFill>
              <a:effectLst/>
              <a:uFillTx/>
              <a:latin typeface="Aptos"/>
            </a:endParaRPr>
          </a:p>
        </p:txBody>
      </p:sp>
      <p:sp>
        <p:nvSpPr>
          <p:cNvPr id="23" name="PlaceHolder 9"/>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en-US" sz="1800" b="0" u="none" strike="noStrike">
                <a:solidFill>
                  <a:schemeClr val="lt1"/>
                </a:solidFill>
                <a:effectLst/>
                <a:uFillTx/>
                <a:latin typeface="Aptos"/>
              </a:rPr>
              <a:t>Click to edit the title text format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rgbClr val="FFFFFF"/>
        </a:solidFill>
        <a:effectLst/>
      </p:bgPr>
    </p:bg>
    <p:spTree>
      <p:nvGrpSpPr>
        <p:cNvPr id="1" name=""/>
        <p:cNvGrpSpPr/>
        <p:nvPr/>
      </p:nvGrpSpPr>
      <p:grpSpPr>
        <a:xfrm>
          <a:off x="0" y="0"/>
          <a:ext cx="0" cy="0"/>
          <a:chOff x="0" y="0"/>
          <a:chExt cx="0" cy="0"/>
        </a:xfrm>
      </p:grpSpPr>
      <p:sp>
        <p:nvSpPr>
          <p:cNvPr id="24" name="PlaceHolder 1"/>
          <p:cNvSpPr>
            <a:spLocks noGrp="1"/>
          </p:cNvSpPr>
          <p:nvPr>
            <p:ph type="title"/>
          </p:nvPr>
        </p:nvSpPr>
        <p:spPr>
          <a:xfrm>
            <a:off x="838080" y="365040"/>
            <a:ext cx="10515240" cy="1325160"/>
          </a:xfrm>
          <a:prstGeom prst="rect">
            <a:avLst/>
          </a:prstGeom>
          <a:noFill/>
          <a:ln w="0">
            <a:noFill/>
          </a:ln>
        </p:spPr>
        <p:txBody>
          <a:bodyPr lIns="91440" tIns="45720" rIns="91440" bIns="45720" anchor="ctr">
            <a:noAutofit/>
          </a:bodyPr>
          <a:lstStyle/>
          <a:p>
            <a:pPr indent="0" defTabSz="914400">
              <a:lnSpc>
                <a:spcPct val="90000"/>
              </a:lnSpc>
              <a:buNone/>
            </a:pPr>
            <a:r>
              <a:rPr lang="en-US" sz="4400" b="0" u="none" strike="noStrike">
                <a:solidFill>
                  <a:schemeClr val="dk1"/>
                </a:solidFill>
                <a:effectLst/>
                <a:uFillTx/>
                <a:latin typeface="Aptos Display"/>
              </a:rPr>
              <a:t>Click to edit Master title style</a:t>
            </a:r>
            <a:endParaRPr lang="en-US" sz="4400" b="0" u="none" strike="noStrike">
              <a:solidFill>
                <a:schemeClr val="dk1"/>
              </a:solidFill>
              <a:effectLst/>
              <a:uFillTx/>
              <a:latin typeface="Aptos"/>
            </a:endParaRPr>
          </a:p>
        </p:txBody>
      </p:sp>
      <p:sp>
        <p:nvSpPr>
          <p:cNvPr id="25" name="PlaceHolder 2"/>
          <p:cNvSpPr>
            <a:spLocks noGrp="1"/>
          </p:cNvSpPr>
          <p:nvPr>
            <p:ph type="body"/>
          </p:nvPr>
        </p:nvSpPr>
        <p:spPr>
          <a:xfrm>
            <a:off x="838080" y="1825560"/>
            <a:ext cx="10515240" cy="4350960"/>
          </a:xfrm>
          <a:prstGeom prst="rect">
            <a:avLst/>
          </a:prstGeom>
          <a:noFill/>
          <a:ln w="0">
            <a:noFill/>
          </a:ln>
        </p:spPr>
        <p:txBody>
          <a:bodyPr lIns="91440" tIns="45720" rIns="91440" bIns="45720" anchor="t">
            <a:noAutofit/>
          </a:bodyPr>
          <a:lstStyle/>
          <a:p>
            <a:pPr marL="228600" indent="-228600" defTabSz="914400">
              <a:lnSpc>
                <a:spcPct val="90000"/>
              </a:lnSpc>
              <a:spcBef>
                <a:spcPts val="1001"/>
              </a:spcBef>
              <a:buClr>
                <a:srgbClr val="000000"/>
              </a:buClr>
              <a:buFont typeface="Arial"/>
              <a:buChar char="•"/>
            </a:pPr>
            <a:r>
              <a:rPr lang="en-US" sz="2800" b="0" u="none" strike="noStrike">
                <a:solidFill>
                  <a:schemeClr val="dk1"/>
                </a:solidFill>
                <a:effectLst/>
                <a:uFillTx/>
                <a:latin typeface="Aptos"/>
              </a:rPr>
              <a:t>Click to edit Master text styles</a:t>
            </a:r>
          </a:p>
          <a:p>
            <a:pPr marL="685800" lvl="1" indent="-228600" defTabSz="914400">
              <a:lnSpc>
                <a:spcPct val="90000"/>
              </a:lnSpc>
              <a:spcBef>
                <a:spcPts val="499"/>
              </a:spcBef>
              <a:buClr>
                <a:srgbClr val="000000"/>
              </a:buClr>
              <a:buFont typeface="Arial"/>
              <a:buChar char="•"/>
            </a:pPr>
            <a:r>
              <a:rPr lang="en-US" sz="2400" b="0" u="none" strike="noStrike">
                <a:solidFill>
                  <a:schemeClr val="dk1"/>
                </a:solidFill>
                <a:effectLst/>
                <a:uFillTx/>
                <a:latin typeface="Aptos"/>
              </a:rPr>
              <a:t>Second level</a:t>
            </a:r>
          </a:p>
          <a:p>
            <a:pPr marL="1143000" lvl="2" indent="-228600" defTabSz="914400">
              <a:lnSpc>
                <a:spcPct val="90000"/>
              </a:lnSpc>
              <a:spcBef>
                <a:spcPts val="499"/>
              </a:spcBef>
              <a:buClr>
                <a:srgbClr val="000000"/>
              </a:buClr>
              <a:buFont typeface="Arial"/>
              <a:buChar char="•"/>
            </a:pPr>
            <a:r>
              <a:rPr lang="en-US" sz="2000" b="0" u="none" strike="noStrike">
                <a:solidFill>
                  <a:schemeClr val="dk1"/>
                </a:solidFill>
                <a:effectLst/>
                <a:uFillTx/>
                <a:latin typeface="Aptos"/>
              </a:rPr>
              <a:t>Third level</a:t>
            </a:r>
          </a:p>
          <a:p>
            <a:pPr marL="1600200" lvl="3"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Fourth level</a:t>
            </a:r>
          </a:p>
          <a:p>
            <a:pPr marL="2057400" lvl="4"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Fifth level</a:t>
            </a:r>
          </a:p>
        </p:txBody>
      </p:sp>
      <p:sp>
        <p:nvSpPr>
          <p:cNvPr id="26" name="PlaceHolder 3"/>
          <p:cNvSpPr>
            <a:spLocks noGrp="1"/>
          </p:cNvSpPr>
          <p:nvPr>
            <p:ph type="dt" idx="13"/>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u="none" strike="noStrike">
                <a:solidFill>
                  <a:schemeClr val="dk1">
                    <a:tint val="82000"/>
                  </a:schemeClr>
                </a:solidFill>
                <a:effectLst/>
                <a:uFillTx/>
                <a:latin typeface="Aptos"/>
              </a:defRPr>
            </a:lvl1pPr>
          </a:lstStyle>
          <a:p>
            <a:pPr indent="0" defTabSz="914400">
              <a:lnSpc>
                <a:spcPct val="100000"/>
              </a:lnSpc>
              <a:buNone/>
            </a:pPr>
            <a:r>
              <a:rPr lang="en-US" sz="1200" b="0" u="none" strike="noStrike">
                <a:solidFill>
                  <a:schemeClr val="dk1">
                    <a:tint val="82000"/>
                  </a:schemeClr>
                </a:solidFill>
                <a:effectLst/>
                <a:uFillTx/>
                <a:latin typeface="Aptos"/>
              </a:rPr>
              <a:t>&lt;date/time&gt;</a:t>
            </a:r>
            <a:endParaRPr lang="en-US" sz="1200" b="0" u="none" strike="noStrike">
              <a:solidFill>
                <a:srgbClr val="000000"/>
              </a:solidFill>
              <a:effectLst/>
              <a:uFillTx/>
              <a:latin typeface="Times New Roman"/>
            </a:endParaRPr>
          </a:p>
        </p:txBody>
      </p:sp>
      <p:sp>
        <p:nvSpPr>
          <p:cNvPr id="27" name="PlaceHolder 4"/>
          <p:cNvSpPr>
            <a:spLocks noGrp="1"/>
          </p:cNvSpPr>
          <p:nvPr>
            <p:ph type="ftr" idx="14"/>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28" name="PlaceHolder 5"/>
          <p:cNvSpPr>
            <a:spLocks noGrp="1"/>
          </p:cNvSpPr>
          <p:nvPr>
            <p:ph type="sldNum" idx="15"/>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u="none" strike="noStrike">
                <a:solidFill>
                  <a:schemeClr val="dk1">
                    <a:tint val="82000"/>
                  </a:schemeClr>
                </a:solidFill>
                <a:effectLst/>
                <a:uFillTx/>
                <a:latin typeface="Aptos"/>
              </a:defRPr>
            </a:lvl1pPr>
          </a:lstStyle>
          <a:p>
            <a:pPr indent="0" algn="r" defTabSz="914400">
              <a:lnSpc>
                <a:spcPct val="100000"/>
              </a:lnSpc>
              <a:buNone/>
            </a:pPr>
            <a:fld id="{30E1B22B-884A-44D5-A0E7-325779AC94F3}" type="slidenum">
              <a:rPr lang="en-GB" sz="1200" b="0" u="none" strike="noStrike">
                <a:solidFill>
                  <a:schemeClr val="dk1">
                    <a:tint val="82000"/>
                  </a:schemeClr>
                </a:solidFill>
                <a:effectLst/>
                <a:uFillTx/>
                <a:latin typeface="Aptos"/>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Section Header">
    <p:bg>
      <p:bgPr>
        <a:solidFill>
          <a:srgbClr val="FFFFFF"/>
        </a:solidFill>
        <a:effectLst/>
      </p:bgPr>
    </p:bg>
    <p:spTree>
      <p:nvGrpSpPr>
        <p:cNvPr id="1" name=""/>
        <p:cNvGrpSpPr/>
        <p:nvPr/>
      </p:nvGrpSpPr>
      <p:grpSpPr>
        <a:xfrm>
          <a:off x="0" y="0"/>
          <a:ext cx="0" cy="0"/>
          <a:chOff x="0" y="0"/>
          <a:chExt cx="0" cy="0"/>
        </a:xfrm>
      </p:grpSpPr>
      <p:sp>
        <p:nvSpPr>
          <p:cNvPr id="29" name="PlaceHolder 1"/>
          <p:cNvSpPr>
            <a:spLocks noGrp="1"/>
          </p:cNvSpPr>
          <p:nvPr>
            <p:ph type="title"/>
          </p:nvPr>
        </p:nvSpPr>
        <p:spPr>
          <a:xfrm>
            <a:off x="831960" y="1709640"/>
            <a:ext cx="10515240" cy="2852280"/>
          </a:xfrm>
          <a:prstGeom prst="rect">
            <a:avLst/>
          </a:prstGeom>
          <a:noFill/>
          <a:ln w="0">
            <a:noFill/>
          </a:ln>
        </p:spPr>
        <p:txBody>
          <a:bodyPr lIns="91440" tIns="45720" rIns="91440" bIns="45720" anchor="b">
            <a:noAutofit/>
          </a:bodyPr>
          <a:lstStyle/>
          <a:p>
            <a:pPr indent="0" defTabSz="914400">
              <a:lnSpc>
                <a:spcPct val="90000"/>
              </a:lnSpc>
              <a:buNone/>
            </a:pPr>
            <a:r>
              <a:rPr lang="en-US" sz="6000" b="0" u="none" strike="noStrike">
                <a:solidFill>
                  <a:schemeClr val="dk1"/>
                </a:solidFill>
                <a:effectLst/>
                <a:uFillTx/>
                <a:latin typeface="Aptos Display"/>
              </a:rPr>
              <a:t>Click to edit Master title style</a:t>
            </a:r>
            <a:endParaRPr lang="en-US" sz="6000" b="0" u="none" strike="noStrike">
              <a:solidFill>
                <a:schemeClr val="dk1"/>
              </a:solidFill>
              <a:effectLst/>
              <a:uFillTx/>
              <a:latin typeface="Aptos"/>
            </a:endParaRPr>
          </a:p>
        </p:txBody>
      </p:sp>
      <p:sp>
        <p:nvSpPr>
          <p:cNvPr id="30" name="PlaceHolder 2"/>
          <p:cNvSpPr>
            <a:spLocks noGrp="1"/>
          </p:cNvSpPr>
          <p:nvPr>
            <p:ph type="body"/>
          </p:nvPr>
        </p:nvSpPr>
        <p:spPr>
          <a:xfrm>
            <a:off x="831960" y="4589640"/>
            <a:ext cx="10515240" cy="1499760"/>
          </a:xfrm>
          <a:prstGeom prst="rect">
            <a:avLst/>
          </a:prstGeom>
          <a:noFill/>
          <a:ln w="0">
            <a:noFill/>
          </a:ln>
        </p:spPr>
        <p:txBody>
          <a:bodyPr lIns="91440" tIns="45720" rIns="91440" bIns="45720" anchor="t">
            <a:noAutofit/>
          </a:bodyPr>
          <a:lstStyle/>
          <a:p>
            <a:pPr indent="0" defTabSz="914400">
              <a:lnSpc>
                <a:spcPct val="90000"/>
              </a:lnSpc>
              <a:spcBef>
                <a:spcPts val="1001"/>
              </a:spcBef>
              <a:buNone/>
              <a:tabLst>
                <a:tab pos="0" algn="l"/>
              </a:tabLst>
            </a:pPr>
            <a:r>
              <a:rPr lang="en-US" sz="2400" b="0" u="none" strike="noStrike">
                <a:solidFill>
                  <a:schemeClr val="dk1">
                    <a:tint val="82000"/>
                  </a:schemeClr>
                </a:solidFill>
                <a:effectLst/>
                <a:uFillTx/>
                <a:latin typeface="Aptos"/>
              </a:rPr>
              <a:t>Click to edit Master text styles</a:t>
            </a:r>
            <a:endParaRPr lang="en-US" sz="2400" b="0" u="none" strike="noStrike">
              <a:solidFill>
                <a:schemeClr val="dk1"/>
              </a:solidFill>
              <a:effectLst/>
              <a:uFillTx/>
              <a:latin typeface="Aptos"/>
            </a:endParaRPr>
          </a:p>
        </p:txBody>
      </p:sp>
      <p:sp>
        <p:nvSpPr>
          <p:cNvPr id="31" name="PlaceHolder 3"/>
          <p:cNvSpPr>
            <a:spLocks noGrp="1"/>
          </p:cNvSpPr>
          <p:nvPr>
            <p:ph type="dt" idx="16"/>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u="none" strike="noStrike">
                <a:solidFill>
                  <a:schemeClr val="dk1">
                    <a:tint val="82000"/>
                  </a:schemeClr>
                </a:solidFill>
                <a:effectLst/>
                <a:uFillTx/>
                <a:latin typeface="Aptos"/>
              </a:defRPr>
            </a:lvl1pPr>
          </a:lstStyle>
          <a:p>
            <a:pPr indent="0" defTabSz="914400">
              <a:lnSpc>
                <a:spcPct val="100000"/>
              </a:lnSpc>
              <a:buNone/>
            </a:pPr>
            <a:r>
              <a:rPr lang="en-US" sz="1200" b="0" u="none" strike="noStrike">
                <a:solidFill>
                  <a:schemeClr val="dk1">
                    <a:tint val="82000"/>
                  </a:schemeClr>
                </a:solidFill>
                <a:effectLst/>
                <a:uFillTx/>
                <a:latin typeface="Aptos"/>
              </a:rPr>
              <a:t>&lt;date/time&gt;</a:t>
            </a:r>
            <a:endParaRPr lang="en-US" sz="1200" b="0" u="none" strike="noStrike">
              <a:solidFill>
                <a:srgbClr val="000000"/>
              </a:solidFill>
              <a:effectLst/>
              <a:uFillTx/>
              <a:latin typeface="Times New Roman"/>
            </a:endParaRPr>
          </a:p>
        </p:txBody>
      </p:sp>
      <p:sp>
        <p:nvSpPr>
          <p:cNvPr id="32" name="PlaceHolder 4"/>
          <p:cNvSpPr>
            <a:spLocks noGrp="1"/>
          </p:cNvSpPr>
          <p:nvPr>
            <p:ph type="ftr" idx="17"/>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3" name="PlaceHolder 5"/>
          <p:cNvSpPr>
            <a:spLocks noGrp="1"/>
          </p:cNvSpPr>
          <p:nvPr>
            <p:ph type="sldNum" idx="18"/>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u="none" strike="noStrike">
                <a:solidFill>
                  <a:schemeClr val="dk1">
                    <a:tint val="82000"/>
                  </a:schemeClr>
                </a:solidFill>
                <a:effectLst/>
                <a:uFillTx/>
                <a:latin typeface="Aptos"/>
              </a:defRPr>
            </a:lvl1pPr>
          </a:lstStyle>
          <a:p>
            <a:pPr indent="0" algn="r" defTabSz="914400">
              <a:lnSpc>
                <a:spcPct val="100000"/>
              </a:lnSpc>
              <a:buNone/>
            </a:pPr>
            <a:fld id="{E9B867E5-39E9-4330-AD8A-9BF58B8FD4A2}" type="slidenum">
              <a:rPr lang="en-GB" sz="1200" b="0" u="none" strike="noStrike">
                <a:solidFill>
                  <a:schemeClr val="dk1">
                    <a:tint val="82000"/>
                  </a:schemeClr>
                </a:solidFill>
                <a:effectLst/>
                <a:uFillTx/>
                <a:latin typeface="Aptos"/>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rgbClr val="FFFFFF"/>
        </a:solidFill>
        <a:effectLst/>
      </p:bgPr>
    </p:bg>
    <p:spTree>
      <p:nvGrpSpPr>
        <p:cNvPr id="1" name=""/>
        <p:cNvGrpSpPr/>
        <p:nvPr/>
      </p:nvGrpSpPr>
      <p:grpSpPr>
        <a:xfrm>
          <a:off x="0" y="0"/>
          <a:ext cx="0" cy="0"/>
          <a:chOff x="0" y="0"/>
          <a:chExt cx="0" cy="0"/>
        </a:xfrm>
      </p:grpSpPr>
      <p:sp>
        <p:nvSpPr>
          <p:cNvPr id="34" name="PlaceHolder 1"/>
          <p:cNvSpPr>
            <a:spLocks noGrp="1"/>
          </p:cNvSpPr>
          <p:nvPr>
            <p:ph type="title"/>
          </p:nvPr>
        </p:nvSpPr>
        <p:spPr>
          <a:xfrm>
            <a:off x="838080" y="365040"/>
            <a:ext cx="10515240" cy="1325160"/>
          </a:xfrm>
          <a:prstGeom prst="rect">
            <a:avLst/>
          </a:prstGeom>
          <a:noFill/>
          <a:ln w="0">
            <a:noFill/>
          </a:ln>
        </p:spPr>
        <p:txBody>
          <a:bodyPr lIns="91440" tIns="45720" rIns="91440" bIns="45720" anchor="ctr">
            <a:noAutofit/>
          </a:bodyPr>
          <a:lstStyle/>
          <a:p>
            <a:pPr indent="0" defTabSz="914400">
              <a:lnSpc>
                <a:spcPct val="90000"/>
              </a:lnSpc>
              <a:buNone/>
            </a:pPr>
            <a:r>
              <a:rPr lang="en-US" sz="4400" b="0" u="none" strike="noStrike">
                <a:solidFill>
                  <a:schemeClr val="dk1"/>
                </a:solidFill>
                <a:effectLst/>
                <a:uFillTx/>
                <a:latin typeface="Aptos Display"/>
              </a:rPr>
              <a:t>Click to edit Master title style</a:t>
            </a:r>
            <a:endParaRPr lang="en-US" sz="4400" b="0" u="none" strike="noStrike">
              <a:solidFill>
                <a:schemeClr val="dk1"/>
              </a:solidFill>
              <a:effectLst/>
              <a:uFillTx/>
              <a:latin typeface="Aptos"/>
            </a:endParaRPr>
          </a:p>
        </p:txBody>
      </p:sp>
      <p:sp>
        <p:nvSpPr>
          <p:cNvPr id="35" name="PlaceHolder 2"/>
          <p:cNvSpPr>
            <a:spLocks noGrp="1"/>
          </p:cNvSpPr>
          <p:nvPr>
            <p:ph type="body"/>
          </p:nvPr>
        </p:nvSpPr>
        <p:spPr>
          <a:xfrm>
            <a:off x="838080" y="1825560"/>
            <a:ext cx="5181120" cy="4350960"/>
          </a:xfrm>
          <a:prstGeom prst="rect">
            <a:avLst/>
          </a:prstGeom>
          <a:noFill/>
          <a:ln w="0">
            <a:noFill/>
          </a:ln>
        </p:spPr>
        <p:txBody>
          <a:bodyPr lIns="91440" tIns="45720" rIns="91440" bIns="45720" anchor="t">
            <a:noAutofit/>
          </a:bodyPr>
          <a:lstStyle/>
          <a:p>
            <a:pPr marL="228600" indent="-228600" defTabSz="914400">
              <a:lnSpc>
                <a:spcPct val="90000"/>
              </a:lnSpc>
              <a:spcBef>
                <a:spcPts val="1001"/>
              </a:spcBef>
              <a:buClr>
                <a:srgbClr val="000000"/>
              </a:buClr>
              <a:buFont typeface="Arial"/>
              <a:buChar char="•"/>
            </a:pPr>
            <a:r>
              <a:rPr lang="en-US" sz="2800" b="0" u="none" strike="noStrike">
                <a:solidFill>
                  <a:schemeClr val="dk1"/>
                </a:solidFill>
                <a:effectLst/>
                <a:uFillTx/>
                <a:latin typeface="Aptos"/>
              </a:rPr>
              <a:t>Click to edit Master text styles</a:t>
            </a:r>
          </a:p>
          <a:p>
            <a:pPr marL="685800" lvl="1" indent="-228600" defTabSz="914400">
              <a:lnSpc>
                <a:spcPct val="90000"/>
              </a:lnSpc>
              <a:spcBef>
                <a:spcPts val="499"/>
              </a:spcBef>
              <a:buClr>
                <a:srgbClr val="000000"/>
              </a:buClr>
              <a:buFont typeface="Arial"/>
              <a:buChar char="•"/>
            </a:pPr>
            <a:r>
              <a:rPr lang="en-US" sz="2400" b="0" u="none" strike="noStrike">
                <a:solidFill>
                  <a:schemeClr val="dk1"/>
                </a:solidFill>
                <a:effectLst/>
                <a:uFillTx/>
                <a:latin typeface="Aptos"/>
              </a:rPr>
              <a:t>Second level</a:t>
            </a:r>
          </a:p>
          <a:p>
            <a:pPr marL="1143000" lvl="2" indent="-228600" defTabSz="914400">
              <a:lnSpc>
                <a:spcPct val="90000"/>
              </a:lnSpc>
              <a:spcBef>
                <a:spcPts val="499"/>
              </a:spcBef>
              <a:buClr>
                <a:srgbClr val="000000"/>
              </a:buClr>
              <a:buFont typeface="Arial"/>
              <a:buChar char="•"/>
            </a:pPr>
            <a:r>
              <a:rPr lang="en-US" sz="2000" b="0" u="none" strike="noStrike">
                <a:solidFill>
                  <a:schemeClr val="dk1"/>
                </a:solidFill>
                <a:effectLst/>
                <a:uFillTx/>
                <a:latin typeface="Aptos"/>
              </a:rPr>
              <a:t>Third level</a:t>
            </a:r>
          </a:p>
          <a:p>
            <a:pPr marL="1600200" lvl="3"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Fourth level</a:t>
            </a:r>
          </a:p>
          <a:p>
            <a:pPr marL="2057400" lvl="4"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Fifth level</a:t>
            </a:r>
          </a:p>
        </p:txBody>
      </p:sp>
      <p:sp>
        <p:nvSpPr>
          <p:cNvPr id="36" name="PlaceHolder 3"/>
          <p:cNvSpPr>
            <a:spLocks noGrp="1"/>
          </p:cNvSpPr>
          <p:nvPr>
            <p:ph type="body"/>
          </p:nvPr>
        </p:nvSpPr>
        <p:spPr>
          <a:xfrm>
            <a:off x="6172200" y="1825560"/>
            <a:ext cx="5181120" cy="4350960"/>
          </a:xfrm>
          <a:prstGeom prst="rect">
            <a:avLst/>
          </a:prstGeom>
          <a:noFill/>
          <a:ln w="0">
            <a:noFill/>
          </a:ln>
        </p:spPr>
        <p:txBody>
          <a:bodyPr lIns="91440" tIns="45720" rIns="91440" bIns="45720" anchor="t">
            <a:noAutofit/>
          </a:bodyPr>
          <a:lstStyle/>
          <a:p>
            <a:pPr marL="228600" indent="-228600" defTabSz="914400">
              <a:lnSpc>
                <a:spcPct val="90000"/>
              </a:lnSpc>
              <a:spcBef>
                <a:spcPts val="1001"/>
              </a:spcBef>
              <a:buClr>
                <a:srgbClr val="000000"/>
              </a:buClr>
              <a:buFont typeface="Arial"/>
              <a:buChar char="•"/>
            </a:pPr>
            <a:r>
              <a:rPr lang="en-US" sz="2800" b="0" u="none" strike="noStrike">
                <a:solidFill>
                  <a:schemeClr val="dk1"/>
                </a:solidFill>
                <a:effectLst/>
                <a:uFillTx/>
                <a:latin typeface="Aptos"/>
              </a:rPr>
              <a:t>Click to edit Master text styles</a:t>
            </a:r>
          </a:p>
          <a:p>
            <a:pPr marL="685800" lvl="1" indent="-228600" defTabSz="914400">
              <a:lnSpc>
                <a:spcPct val="90000"/>
              </a:lnSpc>
              <a:spcBef>
                <a:spcPts val="499"/>
              </a:spcBef>
              <a:buClr>
                <a:srgbClr val="000000"/>
              </a:buClr>
              <a:buFont typeface="Arial"/>
              <a:buChar char="•"/>
            </a:pPr>
            <a:r>
              <a:rPr lang="en-US" sz="2400" b="0" u="none" strike="noStrike">
                <a:solidFill>
                  <a:schemeClr val="dk1"/>
                </a:solidFill>
                <a:effectLst/>
                <a:uFillTx/>
                <a:latin typeface="Aptos"/>
              </a:rPr>
              <a:t>Second level</a:t>
            </a:r>
          </a:p>
          <a:p>
            <a:pPr marL="1143000" lvl="2" indent="-228600" defTabSz="914400">
              <a:lnSpc>
                <a:spcPct val="90000"/>
              </a:lnSpc>
              <a:spcBef>
                <a:spcPts val="499"/>
              </a:spcBef>
              <a:buClr>
                <a:srgbClr val="000000"/>
              </a:buClr>
              <a:buFont typeface="Arial"/>
              <a:buChar char="•"/>
            </a:pPr>
            <a:r>
              <a:rPr lang="en-US" sz="2000" b="0" u="none" strike="noStrike">
                <a:solidFill>
                  <a:schemeClr val="dk1"/>
                </a:solidFill>
                <a:effectLst/>
                <a:uFillTx/>
                <a:latin typeface="Aptos"/>
              </a:rPr>
              <a:t>Third level</a:t>
            </a:r>
          </a:p>
          <a:p>
            <a:pPr marL="1600200" lvl="3"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Fourth level</a:t>
            </a:r>
          </a:p>
          <a:p>
            <a:pPr marL="2057400" lvl="4"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Fifth level</a:t>
            </a:r>
          </a:p>
        </p:txBody>
      </p:sp>
      <p:sp>
        <p:nvSpPr>
          <p:cNvPr id="37" name="PlaceHolder 4"/>
          <p:cNvSpPr>
            <a:spLocks noGrp="1"/>
          </p:cNvSpPr>
          <p:nvPr>
            <p:ph type="dt" idx="19"/>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u="none" strike="noStrike">
                <a:solidFill>
                  <a:schemeClr val="dk1">
                    <a:tint val="82000"/>
                  </a:schemeClr>
                </a:solidFill>
                <a:effectLst/>
                <a:uFillTx/>
                <a:latin typeface="Aptos"/>
              </a:defRPr>
            </a:lvl1pPr>
          </a:lstStyle>
          <a:p>
            <a:pPr indent="0" defTabSz="914400">
              <a:lnSpc>
                <a:spcPct val="100000"/>
              </a:lnSpc>
              <a:buNone/>
            </a:pPr>
            <a:r>
              <a:rPr lang="en-US" sz="1200" b="0" u="none" strike="noStrike">
                <a:solidFill>
                  <a:schemeClr val="dk1">
                    <a:tint val="82000"/>
                  </a:schemeClr>
                </a:solidFill>
                <a:effectLst/>
                <a:uFillTx/>
                <a:latin typeface="Aptos"/>
              </a:rPr>
              <a:t>&lt;date/time&gt;</a:t>
            </a:r>
            <a:endParaRPr lang="en-US" sz="1200" b="0" u="none" strike="noStrike">
              <a:solidFill>
                <a:srgbClr val="000000"/>
              </a:solidFill>
              <a:effectLst/>
              <a:uFillTx/>
              <a:latin typeface="Times New Roman"/>
            </a:endParaRPr>
          </a:p>
        </p:txBody>
      </p:sp>
      <p:sp>
        <p:nvSpPr>
          <p:cNvPr id="38" name="PlaceHolder 5"/>
          <p:cNvSpPr>
            <a:spLocks noGrp="1"/>
          </p:cNvSpPr>
          <p:nvPr>
            <p:ph type="ftr" idx="20"/>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9" name="PlaceHolder 6"/>
          <p:cNvSpPr>
            <a:spLocks noGrp="1"/>
          </p:cNvSpPr>
          <p:nvPr>
            <p:ph type="sldNum" idx="21"/>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u="none" strike="noStrike">
                <a:solidFill>
                  <a:schemeClr val="dk1">
                    <a:tint val="82000"/>
                  </a:schemeClr>
                </a:solidFill>
                <a:effectLst/>
                <a:uFillTx/>
                <a:latin typeface="Aptos"/>
              </a:defRPr>
            </a:lvl1pPr>
          </a:lstStyle>
          <a:p>
            <a:pPr indent="0" algn="r" defTabSz="914400">
              <a:lnSpc>
                <a:spcPct val="100000"/>
              </a:lnSpc>
              <a:buNone/>
            </a:pPr>
            <a:fld id="{1D9514A1-993F-409D-8515-87DFFFAA598C}" type="slidenum">
              <a:rPr lang="en-GB" sz="1200" b="0" u="none" strike="noStrike">
                <a:solidFill>
                  <a:schemeClr val="dk1">
                    <a:tint val="82000"/>
                  </a:schemeClr>
                </a:solidFill>
                <a:effectLst/>
                <a:uFillTx/>
                <a:latin typeface="Aptos"/>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Comparison">
    <p:bg>
      <p:bgPr>
        <a:solidFill>
          <a:srgbClr val="FFFFFF"/>
        </a:solidFill>
        <a:effectLst/>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839880" y="365040"/>
            <a:ext cx="10515240" cy="1325160"/>
          </a:xfrm>
          <a:prstGeom prst="rect">
            <a:avLst/>
          </a:prstGeom>
          <a:noFill/>
          <a:ln w="0">
            <a:noFill/>
          </a:ln>
        </p:spPr>
        <p:txBody>
          <a:bodyPr lIns="91440" tIns="45720" rIns="91440" bIns="45720" anchor="ctr">
            <a:noAutofit/>
          </a:bodyPr>
          <a:lstStyle/>
          <a:p>
            <a:pPr indent="0" defTabSz="914400">
              <a:lnSpc>
                <a:spcPct val="90000"/>
              </a:lnSpc>
              <a:buNone/>
            </a:pPr>
            <a:r>
              <a:rPr lang="en-US" sz="4400" b="0" u="none" strike="noStrike">
                <a:solidFill>
                  <a:schemeClr val="dk1"/>
                </a:solidFill>
                <a:effectLst/>
                <a:uFillTx/>
                <a:latin typeface="Aptos Display"/>
              </a:rPr>
              <a:t>Click to edit Master title style</a:t>
            </a:r>
            <a:endParaRPr lang="en-US" sz="4400" b="0" u="none" strike="noStrike">
              <a:solidFill>
                <a:schemeClr val="dk1"/>
              </a:solidFill>
              <a:effectLst/>
              <a:uFillTx/>
              <a:latin typeface="Aptos"/>
            </a:endParaRPr>
          </a:p>
        </p:txBody>
      </p:sp>
      <p:sp>
        <p:nvSpPr>
          <p:cNvPr id="41" name="PlaceHolder 2"/>
          <p:cNvSpPr>
            <a:spLocks noGrp="1"/>
          </p:cNvSpPr>
          <p:nvPr>
            <p:ph type="body"/>
          </p:nvPr>
        </p:nvSpPr>
        <p:spPr>
          <a:xfrm>
            <a:off x="839880" y="1681200"/>
            <a:ext cx="5157360" cy="823680"/>
          </a:xfrm>
          <a:prstGeom prst="rect">
            <a:avLst/>
          </a:prstGeom>
          <a:noFill/>
          <a:ln w="0">
            <a:noFill/>
          </a:ln>
        </p:spPr>
        <p:txBody>
          <a:bodyPr lIns="91440" tIns="45720" rIns="91440" bIns="45720" anchor="b">
            <a:noAutofit/>
          </a:bodyPr>
          <a:lstStyle/>
          <a:p>
            <a:pPr indent="0" defTabSz="914400">
              <a:lnSpc>
                <a:spcPct val="90000"/>
              </a:lnSpc>
              <a:spcBef>
                <a:spcPts val="1001"/>
              </a:spcBef>
              <a:buNone/>
              <a:tabLst>
                <a:tab pos="0" algn="l"/>
              </a:tabLst>
            </a:pPr>
            <a:r>
              <a:rPr lang="en-US" sz="2400" b="1" u="none" strike="noStrike">
                <a:solidFill>
                  <a:schemeClr val="dk1"/>
                </a:solidFill>
                <a:effectLst/>
                <a:uFillTx/>
                <a:latin typeface="Aptos"/>
              </a:rPr>
              <a:t>Click to edit Master text styles</a:t>
            </a:r>
            <a:endParaRPr lang="en-US" sz="2400" b="0" u="none" strike="noStrike">
              <a:solidFill>
                <a:schemeClr val="dk1"/>
              </a:solidFill>
              <a:effectLst/>
              <a:uFillTx/>
              <a:latin typeface="Aptos"/>
            </a:endParaRPr>
          </a:p>
        </p:txBody>
      </p:sp>
      <p:sp>
        <p:nvSpPr>
          <p:cNvPr id="42" name="PlaceHolder 3"/>
          <p:cNvSpPr>
            <a:spLocks noGrp="1"/>
          </p:cNvSpPr>
          <p:nvPr>
            <p:ph type="body"/>
          </p:nvPr>
        </p:nvSpPr>
        <p:spPr>
          <a:xfrm>
            <a:off x="839880" y="2505240"/>
            <a:ext cx="5157360" cy="3684240"/>
          </a:xfrm>
          <a:prstGeom prst="rect">
            <a:avLst/>
          </a:prstGeom>
          <a:noFill/>
          <a:ln w="0">
            <a:noFill/>
          </a:ln>
        </p:spPr>
        <p:txBody>
          <a:bodyPr lIns="91440" tIns="45720" rIns="91440" bIns="45720" anchor="t">
            <a:noAutofit/>
          </a:bodyPr>
          <a:lstStyle/>
          <a:p>
            <a:pPr marL="228600" indent="-228600" defTabSz="914400">
              <a:lnSpc>
                <a:spcPct val="90000"/>
              </a:lnSpc>
              <a:spcBef>
                <a:spcPts val="1001"/>
              </a:spcBef>
              <a:buClr>
                <a:srgbClr val="000000"/>
              </a:buClr>
              <a:buFont typeface="Arial"/>
              <a:buChar char="•"/>
            </a:pPr>
            <a:r>
              <a:rPr lang="en-US" sz="2800" b="0" u="none" strike="noStrike">
                <a:solidFill>
                  <a:schemeClr val="dk1"/>
                </a:solidFill>
                <a:effectLst/>
                <a:uFillTx/>
                <a:latin typeface="Aptos"/>
              </a:rPr>
              <a:t>Click to edit Master text styles</a:t>
            </a:r>
          </a:p>
          <a:p>
            <a:pPr marL="685800" lvl="1" indent="-228600" defTabSz="914400">
              <a:lnSpc>
                <a:spcPct val="90000"/>
              </a:lnSpc>
              <a:spcBef>
                <a:spcPts val="499"/>
              </a:spcBef>
              <a:buClr>
                <a:srgbClr val="000000"/>
              </a:buClr>
              <a:buFont typeface="Arial"/>
              <a:buChar char="•"/>
            </a:pPr>
            <a:r>
              <a:rPr lang="en-US" sz="2400" b="0" u="none" strike="noStrike">
                <a:solidFill>
                  <a:schemeClr val="dk1"/>
                </a:solidFill>
                <a:effectLst/>
                <a:uFillTx/>
                <a:latin typeface="Aptos"/>
              </a:rPr>
              <a:t>Second level</a:t>
            </a:r>
          </a:p>
          <a:p>
            <a:pPr marL="1143000" lvl="2" indent="-228600" defTabSz="914400">
              <a:lnSpc>
                <a:spcPct val="90000"/>
              </a:lnSpc>
              <a:spcBef>
                <a:spcPts val="499"/>
              </a:spcBef>
              <a:buClr>
                <a:srgbClr val="000000"/>
              </a:buClr>
              <a:buFont typeface="Arial"/>
              <a:buChar char="•"/>
            </a:pPr>
            <a:r>
              <a:rPr lang="en-US" sz="2000" b="0" u="none" strike="noStrike">
                <a:solidFill>
                  <a:schemeClr val="dk1"/>
                </a:solidFill>
                <a:effectLst/>
                <a:uFillTx/>
                <a:latin typeface="Aptos"/>
              </a:rPr>
              <a:t>Third level</a:t>
            </a:r>
          </a:p>
          <a:p>
            <a:pPr marL="1600200" lvl="3"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Fourth level</a:t>
            </a:r>
          </a:p>
          <a:p>
            <a:pPr marL="2057400" lvl="4"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Fifth level</a:t>
            </a:r>
          </a:p>
        </p:txBody>
      </p:sp>
      <p:sp>
        <p:nvSpPr>
          <p:cNvPr id="43" name="PlaceHolder 4"/>
          <p:cNvSpPr>
            <a:spLocks noGrp="1"/>
          </p:cNvSpPr>
          <p:nvPr>
            <p:ph type="body"/>
          </p:nvPr>
        </p:nvSpPr>
        <p:spPr>
          <a:xfrm>
            <a:off x="6172200" y="1681200"/>
            <a:ext cx="5182920" cy="823680"/>
          </a:xfrm>
          <a:prstGeom prst="rect">
            <a:avLst/>
          </a:prstGeom>
          <a:noFill/>
          <a:ln w="0">
            <a:noFill/>
          </a:ln>
        </p:spPr>
        <p:txBody>
          <a:bodyPr lIns="91440" tIns="45720" rIns="91440" bIns="45720" anchor="b">
            <a:noAutofit/>
          </a:bodyPr>
          <a:lstStyle/>
          <a:p>
            <a:pPr indent="0" defTabSz="914400">
              <a:lnSpc>
                <a:spcPct val="90000"/>
              </a:lnSpc>
              <a:spcBef>
                <a:spcPts val="1001"/>
              </a:spcBef>
              <a:buNone/>
              <a:tabLst>
                <a:tab pos="0" algn="l"/>
              </a:tabLst>
            </a:pPr>
            <a:r>
              <a:rPr lang="en-US" sz="2400" b="1" u="none" strike="noStrike">
                <a:solidFill>
                  <a:schemeClr val="dk1"/>
                </a:solidFill>
                <a:effectLst/>
                <a:uFillTx/>
                <a:latin typeface="Aptos"/>
              </a:rPr>
              <a:t>Click to edit Master text styles</a:t>
            </a:r>
            <a:endParaRPr lang="en-US" sz="2400" b="0" u="none" strike="noStrike">
              <a:solidFill>
                <a:schemeClr val="dk1"/>
              </a:solidFill>
              <a:effectLst/>
              <a:uFillTx/>
              <a:latin typeface="Aptos"/>
            </a:endParaRPr>
          </a:p>
        </p:txBody>
      </p:sp>
      <p:sp>
        <p:nvSpPr>
          <p:cNvPr id="44" name="PlaceHolder 5"/>
          <p:cNvSpPr>
            <a:spLocks noGrp="1"/>
          </p:cNvSpPr>
          <p:nvPr>
            <p:ph type="body"/>
          </p:nvPr>
        </p:nvSpPr>
        <p:spPr>
          <a:xfrm>
            <a:off x="6172200" y="2505240"/>
            <a:ext cx="5182920" cy="3684240"/>
          </a:xfrm>
          <a:prstGeom prst="rect">
            <a:avLst/>
          </a:prstGeom>
          <a:noFill/>
          <a:ln w="0">
            <a:noFill/>
          </a:ln>
        </p:spPr>
        <p:txBody>
          <a:bodyPr lIns="91440" tIns="45720" rIns="91440" bIns="45720" anchor="t">
            <a:noAutofit/>
          </a:bodyPr>
          <a:lstStyle/>
          <a:p>
            <a:pPr marL="228600" indent="-228600" defTabSz="914400">
              <a:lnSpc>
                <a:spcPct val="90000"/>
              </a:lnSpc>
              <a:spcBef>
                <a:spcPts val="1001"/>
              </a:spcBef>
              <a:buClr>
                <a:srgbClr val="000000"/>
              </a:buClr>
              <a:buFont typeface="Arial"/>
              <a:buChar char="•"/>
            </a:pPr>
            <a:r>
              <a:rPr lang="en-US" sz="2800" b="0" u="none" strike="noStrike">
                <a:solidFill>
                  <a:schemeClr val="dk1"/>
                </a:solidFill>
                <a:effectLst/>
                <a:uFillTx/>
                <a:latin typeface="Aptos"/>
              </a:rPr>
              <a:t>Click to edit Master text styles</a:t>
            </a:r>
          </a:p>
          <a:p>
            <a:pPr marL="685800" lvl="1" indent="-228600" defTabSz="914400">
              <a:lnSpc>
                <a:spcPct val="90000"/>
              </a:lnSpc>
              <a:spcBef>
                <a:spcPts val="499"/>
              </a:spcBef>
              <a:buClr>
                <a:srgbClr val="000000"/>
              </a:buClr>
              <a:buFont typeface="Arial"/>
              <a:buChar char="•"/>
            </a:pPr>
            <a:r>
              <a:rPr lang="en-US" sz="2400" b="0" u="none" strike="noStrike">
                <a:solidFill>
                  <a:schemeClr val="dk1"/>
                </a:solidFill>
                <a:effectLst/>
                <a:uFillTx/>
                <a:latin typeface="Aptos"/>
              </a:rPr>
              <a:t>Second level</a:t>
            </a:r>
          </a:p>
          <a:p>
            <a:pPr marL="1143000" lvl="2" indent="-228600" defTabSz="914400">
              <a:lnSpc>
                <a:spcPct val="90000"/>
              </a:lnSpc>
              <a:spcBef>
                <a:spcPts val="499"/>
              </a:spcBef>
              <a:buClr>
                <a:srgbClr val="000000"/>
              </a:buClr>
              <a:buFont typeface="Arial"/>
              <a:buChar char="•"/>
            </a:pPr>
            <a:r>
              <a:rPr lang="en-US" sz="2000" b="0" u="none" strike="noStrike">
                <a:solidFill>
                  <a:schemeClr val="dk1"/>
                </a:solidFill>
                <a:effectLst/>
                <a:uFillTx/>
                <a:latin typeface="Aptos"/>
              </a:rPr>
              <a:t>Third level</a:t>
            </a:r>
          </a:p>
          <a:p>
            <a:pPr marL="1600200" lvl="3"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Fourth level</a:t>
            </a:r>
          </a:p>
          <a:p>
            <a:pPr marL="2057400" lvl="4" indent="-228600" defTabSz="914400">
              <a:lnSpc>
                <a:spcPct val="90000"/>
              </a:lnSpc>
              <a:spcBef>
                <a:spcPts val="499"/>
              </a:spcBef>
              <a:buClr>
                <a:srgbClr val="000000"/>
              </a:buClr>
              <a:buFont typeface="Arial"/>
              <a:buChar char="•"/>
            </a:pPr>
            <a:r>
              <a:rPr lang="en-US" sz="1800" b="0" u="none" strike="noStrike">
                <a:solidFill>
                  <a:schemeClr val="dk1"/>
                </a:solidFill>
                <a:effectLst/>
                <a:uFillTx/>
                <a:latin typeface="Aptos"/>
              </a:rPr>
              <a:t>Fifth level</a:t>
            </a:r>
          </a:p>
        </p:txBody>
      </p:sp>
      <p:sp>
        <p:nvSpPr>
          <p:cNvPr id="45" name="PlaceHolder 6"/>
          <p:cNvSpPr>
            <a:spLocks noGrp="1"/>
          </p:cNvSpPr>
          <p:nvPr>
            <p:ph type="dt" idx="22"/>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u="none" strike="noStrike">
                <a:solidFill>
                  <a:schemeClr val="dk1">
                    <a:tint val="82000"/>
                  </a:schemeClr>
                </a:solidFill>
                <a:effectLst/>
                <a:uFillTx/>
                <a:latin typeface="Aptos"/>
              </a:defRPr>
            </a:lvl1pPr>
          </a:lstStyle>
          <a:p>
            <a:pPr indent="0" defTabSz="914400">
              <a:lnSpc>
                <a:spcPct val="100000"/>
              </a:lnSpc>
              <a:buNone/>
            </a:pPr>
            <a:r>
              <a:rPr lang="en-US" sz="1200" b="0" u="none" strike="noStrike">
                <a:solidFill>
                  <a:schemeClr val="dk1">
                    <a:tint val="82000"/>
                  </a:schemeClr>
                </a:solidFill>
                <a:effectLst/>
                <a:uFillTx/>
                <a:latin typeface="Aptos"/>
              </a:rPr>
              <a:t>&lt;date/time&gt;</a:t>
            </a:r>
            <a:endParaRPr lang="en-US" sz="1200" b="0" u="none" strike="noStrike">
              <a:solidFill>
                <a:srgbClr val="000000"/>
              </a:solidFill>
              <a:effectLst/>
              <a:uFillTx/>
              <a:latin typeface="Times New Roman"/>
            </a:endParaRPr>
          </a:p>
        </p:txBody>
      </p:sp>
      <p:sp>
        <p:nvSpPr>
          <p:cNvPr id="46" name="PlaceHolder 7"/>
          <p:cNvSpPr>
            <a:spLocks noGrp="1"/>
          </p:cNvSpPr>
          <p:nvPr>
            <p:ph type="ftr" idx="23"/>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7" name="PlaceHolder 8"/>
          <p:cNvSpPr>
            <a:spLocks noGrp="1"/>
          </p:cNvSpPr>
          <p:nvPr>
            <p:ph type="sldNum" idx="24"/>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u="none" strike="noStrike">
                <a:solidFill>
                  <a:schemeClr val="dk1">
                    <a:tint val="82000"/>
                  </a:schemeClr>
                </a:solidFill>
                <a:effectLst/>
                <a:uFillTx/>
                <a:latin typeface="Aptos"/>
              </a:defRPr>
            </a:lvl1pPr>
          </a:lstStyle>
          <a:p>
            <a:pPr indent="0" algn="r" defTabSz="914400">
              <a:lnSpc>
                <a:spcPct val="100000"/>
              </a:lnSpc>
              <a:buNone/>
            </a:pPr>
            <a:fld id="{8ED85186-37BB-4E3C-937E-021D927C80D6}" type="slidenum">
              <a:rPr lang="en-GB" sz="1200" b="0" u="none" strike="noStrike">
                <a:solidFill>
                  <a:schemeClr val="dk1">
                    <a:tint val="82000"/>
                  </a:schemeClr>
                </a:solidFill>
                <a:effectLst/>
                <a:uFillTx/>
                <a:latin typeface="Aptos"/>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rgbClr val="FFFFFF"/>
        </a:solidFill>
        <a:effectLst/>
      </p:bgPr>
    </p:bg>
    <p:spTree>
      <p:nvGrpSpPr>
        <p:cNvPr id="1" name=""/>
        <p:cNvGrpSpPr/>
        <p:nvPr/>
      </p:nvGrpSpPr>
      <p:grpSpPr>
        <a:xfrm>
          <a:off x="0" y="0"/>
          <a:ext cx="0" cy="0"/>
          <a:chOff x="0" y="0"/>
          <a:chExt cx="0" cy="0"/>
        </a:xfrm>
      </p:grpSpPr>
      <p:sp>
        <p:nvSpPr>
          <p:cNvPr id="48" name="PlaceHolder 1"/>
          <p:cNvSpPr>
            <a:spLocks noGrp="1"/>
          </p:cNvSpPr>
          <p:nvPr>
            <p:ph type="title" hasCustomPrompt="1"/>
          </p:nvPr>
        </p:nvSpPr>
        <p:spPr>
          <a:xfrm>
            <a:off x="838080" y="365040"/>
            <a:ext cx="10515240" cy="1325160"/>
          </a:xfrm>
          <a:prstGeom prst="rect">
            <a:avLst/>
          </a:prstGeom>
          <a:noFill/>
          <a:ln w="0">
            <a:noFill/>
          </a:ln>
        </p:spPr>
        <p:txBody>
          <a:bodyPr lIns="91440" tIns="45720" rIns="91440" bIns="45720" anchor="ctr">
            <a:noAutofit/>
          </a:bodyPr>
          <a:lstStyle/>
          <a:p>
            <a:pPr indent="0" defTabSz="914400">
              <a:lnSpc>
                <a:spcPct val="90000"/>
              </a:lnSpc>
              <a:buNone/>
            </a:pPr>
            <a:r>
              <a:rPr lang="en-US" sz="4400" b="0" u="none" strike="noStrike" dirty="0">
                <a:solidFill>
                  <a:schemeClr val="dk1"/>
                </a:solidFill>
                <a:effectLst/>
                <a:uFillTx/>
                <a:latin typeface="Aptos Display"/>
              </a:rPr>
              <a:t>Click to edit master title style</a:t>
            </a:r>
            <a:endParaRPr lang="en-US" sz="4400" b="0" u="none" strike="noStrike" dirty="0">
              <a:solidFill>
                <a:schemeClr val="dk1"/>
              </a:solidFill>
              <a:effectLst/>
              <a:uFillTx/>
              <a:latin typeface="Aptos"/>
            </a:endParaRPr>
          </a:p>
        </p:txBody>
      </p:sp>
      <p:sp>
        <p:nvSpPr>
          <p:cNvPr id="49" name="PlaceHolder 2"/>
          <p:cNvSpPr>
            <a:spLocks noGrp="1"/>
          </p:cNvSpPr>
          <p:nvPr>
            <p:ph type="dt" idx="25"/>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u="none" strike="noStrike">
                <a:solidFill>
                  <a:schemeClr val="dk1">
                    <a:tint val="82000"/>
                  </a:schemeClr>
                </a:solidFill>
                <a:effectLst/>
                <a:uFillTx/>
                <a:latin typeface="Aptos"/>
              </a:defRPr>
            </a:lvl1pPr>
          </a:lstStyle>
          <a:p>
            <a:pPr indent="0" defTabSz="914400">
              <a:lnSpc>
                <a:spcPct val="100000"/>
              </a:lnSpc>
              <a:buNone/>
            </a:pPr>
            <a:r>
              <a:rPr lang="en-US" sz="1200" b="0" u="none" strike="noStrike">
                <a:solidFill>
                  <a:schemeClr val="dk1">
                    <a:tint val="82000"/>
                  </a:schemeClr>
                </a:solidFill>
                <a:effectLst/>
                <a:uFillTx/>
                <a:latin typeface="Aptos"/>
              </a:rPr>
              <a:t>&lt;date/time&gt;</a:t>
            </a:r>
            <a:endParaRPr lang="en-US" sz="1200" b="0" u="none" strike="noStrike">
              <a:solidFill>
                <a:srgbClr val="000000"/>
              </a:solidFill>
              <a:effectLst/>
              <a:uFillTx/>
              <a:latin typeface="Times New Roman"/>
            </a:endParaRPr>
          </a:p>
        </p:txBody>
      </p:sp>
      <p:sp>
        <p:nvSpPr>
          <p:cNvPr id="50" name="PlaceHolder 3"/>
          <p:cNvSpPr>
            <a:spLocks noGrp="1"/>
          </p:cNvSpPr>
          <p:nvPr>
            <p:ph type="ftr" idx="26"/>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51" name="PlaceHolder 4"/>
          <p:cNvSpPr>
            <a:spLocks noGrp="1"/>
          </p:cNvSpPr>
          <p:nvPr>
            <p:ph type="sldNum" idx="27"/>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u="none" strike="noStrike">
                <a:solidFill>
                  <a:schemeClr val="dk1">
                    <a:tint val="82000"/>
                  </a:schemeClr>
                </a:solidFill>
                <a:effectLst/>
                <a:uFillTx/>
                <a:latin typeface="Aptos"/>
              </a:defRPr>
            </a:lvl1pPr>
          </a:lstStyle>
          <a:p>
            <a:pPr indent="0" algn="r" defTabSz="914400">
              <a:lnSpc>
                <a:spcPct val="100000"/>
              </a:lnSpc>
              <a:buNone/>
            </a:pPr>
            <a:fld id="{C092A43C-14F9-4E31-B818-25D9AF90FECD}" type="slidenum">
              <a:rPr lang="en-GB" sz="1200" b="0" u="none" strike="noStrike">
                <a:solidFill>
                  <a:schemeClr val="dk1">
                    <a:tint val="82000"/>
                  </a:schemeClr>
                </a:solidFill>
                <a:effectLst/>
                <a:uFillTx/>
                <a:latin typeface="Aptos"/>
              </a:rPr>
              <a:t>‹#›</a:t>
            </a:fld>
            <a:endParaRPr lang="en-US" sz="1200" b="0" u="none" strike="noStrike">
              <a:solidFill>
                <a:srgbClr val="000000"/>
              </a:solidFill>
              <a:effectLst/>
              <a:uFillTx/>
              <a:latin typeface="Times New Roman"/>
            </a:endParaRPr>
          </a:p>
        </p:txBody>
      </p:sp>
      <p:sp>
        <p:nvSpPr>
          <p:cNvPr id="52" name="PlaceHolder 5"/>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lnSpc>
                <a:spcPct val="90000"/>
              </a:lnSpc>
              <a:spcBef>
                <a:spcPts val="1417"/>
              </a:spcBef>
              <a:buClr>
                <a:srgbClr val="000000"/>
              </a:buClr>
              <a:buSzPct val="45000"/>
              <a:buFont typeface="Wingdings" charset="2"/>
              <a:buChar char=""/>
            </a:pPr>
            <a:r>
              <a:rPr lang="en-US" sz="2800" b="0" u="none" strike="noStrike">
                <a:solidFill>
                  <a:schemeClr val="dk1"/>
                </a:solidFill>
                <a:effectLst/>
                <a:uFillTx/>
                <a:latin typeface="Aptos"/>
              </a:rPr>
              <a:t>Click to edit the outline text format</a:t>
            </a:r>
          </a:p>
          <a:p>
            <a:pPr marL="864000" lvl="1" indent="-324000">
              <a:lnSpc>
                <a:spcPct val="90000"/>
              </a:lnSpc>
              <a:spcBef>
                <a:spcPts val="1134"/>
              </a:spcBef>
              <a:buClr>
                <a:srgbClr val="000000"/>
              </a:buClr>
              <a:buSzPct val="75000"/>
              <a:buFont typeface="Symbol" charset="2"/>
              <a:buChar char=""/>
            </a:pPr>
            <a:r>
              <a:rPr lang="en-US" sz="2000" b="0" u="none" strike="noStrike">
                <a:solidFill>
                  <a:schemeClr val="dk1"/>
                </a:solidFill>
                <a:effectLst/>
                <a:uFillTx/>
                <a:latin typeface="Aptos"/>
              </a:rPr>
              <a:t>Second Outline Level</a:t>
            </a:r>
          </a:p>
          <a:p>
            <a:pPr marL="1296000" lvl="2" indent="-288000">
              <a:lnSpc>
                <a:spcPct val="90000"/>
              </a:lnSpc>
              <a:spcBef>
                <a:spcPts val="850"/>
              </a:spcBef>
              <a:buClr>
                <a:srgbClr val="000000"/>
              </a:buClr>
              <a:buSzPct val="45000"/>
              <a:buFont typeface="Wingdings" charset="2"/>
              <a:buChar char=""/>
            </a:pPr>
            <a:r>
              <a:rPr lang="en-US" sz="1800" b="0" u="none" strike="noStrike">
                <a:solidFill>
                  <a:schemeClr val="dk1"/>
                </a:solidFill>
                <a:effectLst/>
                <a:uFillTx/>
                <a:latin typeface="Aptos"/>
              </a:rPr>
              <a:t>Third Outline Level</a:t>
            </a:r>
          </a:p>
          <a:p>
            <a:pPr marL="1728000" lvl="3" indent="-216000">
              <a:lnSpc>
                <a:spcPct val="90000"/>
              </a:lnSpc>
              <a:spcBef>
                <a:spcPts val="567"/>
              </a:spcBef>
              <a:buClr>
                <a:srgbClr val="000000"/>
              </a:buClr>
              <a:buSzPct val="75000"/>
              <a:buFont typeface="Symbol" charset="2"/>
              <a:buChar char=""/>
            </a:pPr>
            <a:r>
              <a:rPr lang="en-US" sz="1800" b="0" u="none" strike="noStrike">
                <a:solidFill>
                  <a:schemeClr val="dk1"/>
                </a:solidFill>
                <a:effectLst/>
                <a:uFillTx/>
                <a:latin typeface="Aptos"/>
              </a:rPr>
              <a:t>Fourth Outline Level</a:t>
            </a:r>
          </a:p>
          <a:p>
            <a:pPr marL="2160000" lvl="4" indent="-216000">
              <a:lnSpc>
                <a:spcPct val="90000"/>
              </a:lnSpc>
              <a:spcBef>
                <a:spcPts val="283"/>
              </a:spcBef>
              <a:buClr>
                <a:srgbClr val="000000"/>
              </a:buClr>
              <a:buSzPct val="45000"/>
              <a:buFont typeface="Wingdings" charset="2"/>
              <a:buChar char=""/>
            </a:pPr>
            <a:r>
              <a:rPr lang="en-US" sz="2000" b="0" u="none" strike="noStrike">
                <a:solidFill>
                  <a:schemeClr val="dk1"/>
                </a:solidFill>
                <a:effectLst/>
                <a:uFillTx/>
                <a:latin typeface="Aptos"/>
              </a:rPr>
              <a:t>Fifth Outline Level</a:t>
            </a:r>
          </a:p>
          <a:p>
            <a:pPr marL="2592000" lvl="5" indent="-216000">
              <a:lnSpc>
                <a:spcPct val="90000"/>
              </a:lnSpc>
              <a:spcBef>
                <a:spcPts val="283"/>
              </a:spcBef>
              <a:buClr>
                <a:srgbClr val="000000"/>
              </a:buClr>
              <a:buSzPct val="45000"/>
              <a:buFont typeface="Wingdings" charset="2"/>
              <a:buChar char=""/>
            </a:pPr>
            <a:r>
              <a:rPr lang="en-US" sz="2000" b="0" u="none" strike="noStrike">
                <a:solidFill>
                  <a:schemeClr val="dk1"/>
                </a:solidFill>
                <a:effectLst/>
                <a:uFillTx/>
                <a:latin typeface="Aptos"/>
              </a:rPr>
              <a:t>Sixth Outline Level</a:t>
            </a:r>
          </a:p>
          <a:p>
            <a:pPr marL="3024000" lvl="6" indent="-216000">
              <a:lnSpc>
                <a:spcPct val="90000"/>
              </a:lnSpc>
              <a:spcBef>
                <a:spcPts val="283"/>
              </a:spcBef>
              <a:buClr>
                <a:srgbClr val="000000"/>
              </a:buClr>
              <a:buSzPct val="45000"/>
              <a:buFont typeface="Wingdings" charset="2"/>
              <a:buChar char=""/>
            </a:pPr>
            <a:r>
              <a:rPr lang="en-US" sz="2000" b="0" u="none" strike="noStrike">
                <a:solidFill>
                  <a:schemeClr val="dk1"/>
                </a:solidFill>
                <a:effectLst/>
                <a:uFillTx/>
                <a:latin typeface="Aptos"/>
              </a:rPr>
              <a:t>Seventh Outline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bg>
      <p:bgPr>
        <a:solidFill>
          <a:srgbClr val="FFFFFF"/>
        </a:solidFill>
        <a:effectLst/>
      </p:bgPr>
    </p:bg>
    <p:spTree>
      <p:nvGrpSpPr>
        <p:cNvPr id="1" name=""/>
        <p:cNvGrpSpPr/>
        <p:nvPr/>
      </p:nvGrpSpPr>
      <p:grpSpPr>
        <a:xfrm>
          <a:off x="0" y="0"/>
          <a:ext cx="0" cy="0"/>
          <a:chOff x="0" y="0"/>
          <a:chExt cx="0" cy="0"/>
        </a:xfrm>
      </p:grpSpPr>
      <p:sp>
        <p:nvSpPr>
          <p:cNvPr id="53" name="PlaceHolder 1"/>
          <p:cNvSpPr>
            <a:spLocks noGrp="1"/>
          </p:cNvSpPr>
          <p:nvPr>
            <p:ph type="dt" idx="28"/>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u="none" strike="noStrike">
                <a:solidFill>
                  <a:schemeClr val="dk1">
                    <a:tint val="82000"/>
                  </a:schemeClr>
                </a:solidFill>
                <a:effectLst/>
                <a:uFillTx/>
                <a:latin typeface="Aptos"/>
              </a:defRPr>
            </a:lvl1pPr>
          </a:lstStyle>
          <a:p>
            <a:pPr indent="0" defTabSz="914400">
              <a:lnSpc>
                <a:spcPct val="100000"/>
              </a:lnSpc>
              <a:buNone/>
            </a:pPr>
            <a:r>
              <a:rPr lang="en-US" sz="1200" b="0" u="none" strike="noStrike">
                <a:solidFill>
                  <a:schemeClr val="dk1">
                    <a:tint val="82000"/>
                  </a:schemeClr>
                </a:solidFill>
                <a:effectLst/>
                <a:uFillTx/>
                <a:latin typeface="Aptos"/>
              </a:rPr>
              <a:t>&lt;date/time&gt;</a:t>
            </a:r>
            <a:endParaRPr lang="en-US" sz="1200" b="0" u="none" strike="noStrike">
              <a:solidFill>
                <a:srgbClr val="000000"/>
              </a:solidFill>
              <a:effectLst/>
              <a:uFillTx/>
              <a:latin typeface="Times New Roman"/>
            </a:endParaRPr>
          </a:p>
        </p:txBody>
      </p:sp>
      <p:sp>
        <p:nvSpPr>
          <p:cNvPr id="54" name="PlaceHolder 2"/>
          <p:cNvSpPr>
            <a:spLocks noGrp="1"/>
          </p:cNvSpPr>
          <p:nvPr>
            <p:ph type="ftr" idx="29"/>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55" name="PlaceHolder 3"/>
          <p:cNvSpPr>
            <a:spLocks noGrp="1"/>
          </p:cNvSpPr>
          <p:nvPr>
            <p:ph type="sldNum" idx="30"/>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u="none" strike="noStrike">
                <a:solidFill>
                  <a:schemeClr val="dk1">
                    <a:tint val="82000"/>
                  </a:schemeClr>
                </a:solidFill>
                <a:effectLst/>
                <a:uFillTx/>
                <a:latin typeface="Aptos"/>
              </a:defRPr>
            </a:lvl1pPr>
          </a:lstStyle>
          <a:p>
            <a:pPr indent="0" algn="r" defTabSz="914400">
              <a:lnSpc>
                <a:spcPct val="100000"/>
              </a:lnSpc>
              <a:buNone/>
            </a:pPr>
            <a:fld id="{E1E5A5E9-F1A7-4731-AB21-D6CA79CCE308}" type="slidenum">
              <a:rPr lang="en-GB" sz="1200" b="0" u="none" strike="noStrike">
                <a:solidFill>
                  <a:schemeClr val="dk1">
                    <a:tint val="82000"/>
                  </a:schemeClr>
                </a:solidFill>
                <a:effectLst/>
                <a:uFillTx/>
                <a:latin typeface="Aptos"/>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Content with Caption">
    <p:bg>
      <p:bgPr>
        <a:solidFill>
          <a:srgbClr val="FFFFFF"/>
        </a:solidFill>
        <a:effectLst/>
      </p:bgPr>
    </p:bg>
    <p:spTree>
      <p:nvGrpSpPr>
        <p:cNvPr id="1" name=""/>
        <p:cNvGrpSpPr/>
        <p:nvPr/>
      </p:nvGrpSpPr>
      <p:grpSpPr>
        <a:xfrm>
          <a:off x="0" y="0"/>
          <a:ext cx="0" cy="0"/>
          <a:chOff x="0" y="0"/>
          <a:chExt cx="0" cy="0"/>
        </a:xfrm>
      </p:grpSpPr>
      <p:sp>
        <p:nvSpPr>
          <p:cNvPr id="56" name="PlaceHolder 1"/>
          <p:cNvSpPr>
            <a:spLocks noGrp="1"/>
          </p:cNvSpPr>
          <p:nvPr>
            <p:ph type="title"/>
          </p:nvPr>
        </p:nvSpPr>
        <p:spPr>
          <a:xfrm>
            <a:off x="839880" y="457200"/>
            <a:ext cx="3931920" cy="1599840"/>
          </a:xfrm>
          <a:prstGeom prst="rect">
            <a:avLst/>
          </a:prstGeom>
          <a:noFill/>
          <a:ln w="0">
            <a:noFill/>
          </a:ln>
        </p:spPr>
        <p:txBody>
          <a:bodyPr lIns="91440" tIns="45720" rIns="91440" bIns="45720" anchor="b">
            <a:noAutofit/>
          </a:bodyPr>
          <a:lstStyle/>
          <a:p>
            <a:pPr indent="0" defTabSz="914400">
              <a:lnSpc>
                <a:spcPct val="90000"/>
              </a:lnSpc>
              <a:buNone/>
            </a:pPr>
            <a:r>
              <a:rPr lang="en-US" sz="3200" b="0" u="none" strike="noStrike">
                <a:solidFill>
                  <a:schemeClr val="dk1"/>
                </a:solidFill>
                <a:effectLst/>
                <a:uFillTx/>
                <a:latin typeface="Aptos Display"/>
              </a:rPr>
              <a:t>Click to edit Master title style</a:t>
            </a:r>
            <a:endParaRPr lang="en-US" sz="3200" b="0" u="none" strike="noStrike">
              <a:solidFill>
                <a:schemeClr val="dk1"/>
              </a:solidFill>
              <a:effectLst/>
              <a:uFillTx/>
              <a:latin typeface="Aptos"/>
            </a:endParaRPr>
          </a:p>
        </p:txBody>
      </p:sp>
      <p:sp>
        <p:nvSpPr>
          <p:cNvPr id="57" name="PlaceHolder 2"/>
          <p:cNvSpPr>
            <a:spLocks noGrp="1"/>
          </p:cNvSpPr>
          <p:nvPr>
            <p:ph type="body"/>
          </p:nvPr>
        </p:nvSpPr>
        <p:spPr>
          <a:xfrm>
            <a:off x="5183280" y="987480"/>
            <a:ext cx="6171840" cy="4873320"/>
          </a:xfrm>
          <a:prstGeom prst="rect">
            <a:avLst/>
          </a:prstGeom>
          <a:noFill/>
          <a:ln w="0">
            <a:noFill/>
          </a:ln>
        </p:spPr>
        <p:txBody>
          <a:bodyPr lIns="91440" tIns="45720" rIns="91440" bIns="45720" anchor="t">
            <a:noAutofit/>
          </a:bodyPr>
          <a:lstStyle/>
          <a:p>
            <a:pPr marL="228600" indent="-228600" defTabSz="914400">
              <a:lnSpc>
                <a:spcPct val="90000"/>
              </a:lnSpc>
              <a:spcBef>
                <a:spcPts val="1001"/>
              </a:spcBef>
              <a:buClr>
                <a:srgbClr val="000000"/>
              </a:buClr>
              <a:buFont typeface="Arial"/>
              <a:buChar char="•"/>
            </a:pPr>
            <a:r>
              <a:rPr lang="en-US" sz="3200" b="0" u="none" strike="noStrike">
                <a:solidFill>
                  <a:schemeClr val="dk1"/>
                </a:solidFill>
                <a:effectLst/>
                <a:uFillTx/>
                <a:latin typeface="Aptos"/>
              </a:rPr>
              <a:t>Click to edit Master text styles</a:t>
            </a:r>
          </a:p>
          <a:p>
            <a:pPr marL="685800" lvl="1" indent="-228600" defTabSz="914400">
              <a:lnSpc>
                <a:spcPct val="90000"/>
              </a:lnSpc>
              <a:spcBef>
                <a:spcPts val="499"/>
              </a:spcBef>
              <a:buClr>
                <a:srgbClr val="000000"/>
              </a:buClr>
              <a:buFont typeface="Arial"/>
              <a:buChar char="•"/>
            </a:pPr>
            <a:r>
              <a:rPr lang="en-US" sz="2800" b="0" u="none" strike="noStrike">
                <a:solidFill>
                  <a:schemeClr val="dk1"/>
                </a:solidFill>
                <a:effectLst/>
                <a:uFillTx/>
                <a:latin typeface="Aptos"/>
              </a:rPr>
              <a:t>Second level</a:t>
            </a:r>
          </a:p>
          <a:p>
            <a:pPr marL="1143000" lvl="2" indent="-228600" defTabSz="914400">
              <a:lnSpc>
                <a:spcPct val="90000"/>
              </a:lnSpc>
              <a:spcBef>
                <a:spcPts val="499"/>
              </a:spcBef>
              <a:buClr>
                <a:srgbClr val="000000"/>
              </a:buClr>
              <a:buFont typeface="Arial"/>
              <a:buChar char="•"/>
            </a:pPr>
            <a:r>
              <a:rPr lang="en-US" sz="2400" b="0" u="none" strike="noStrike">
                <a:solidFill>
                  <a:schemeClr val="dk1"/>
                </a:solidFill>
                <a:effectLst/>
                <a:uFillTx/>
                <a:latin typeface="Aptos"/>
              </a:rPr>
              <a:t>Third level</a:t>
            </a:r>
          </a:p>
          <a:p>
            <a:pPr marL="1600200" lvl="3" indent="-228600" defTabSz="914400">
              <a:lnSpc>
                <a:spcPct val="90000"/>
              </a:lnSpc>
              <a:spcBef>
                <a:spcPts val="499"/>
              </a:spcBef>
              <a:buClr>
                <a:srgbClr val="000000"/>
              </a:buClr>
              <a:buFont typeface="Arial"/>
              <a:buChar char="•"/>
            </a:pPr>
            <a:r>
              <a:rPr lang="en-US" sz="2000" b="0" u="none" strike="noStrike">
                <a:solidFill>
                  <a:schemeClr val="dk1"/>
                </a:solidFill>
                <a:effectLst/>
                <a:uFillTx/>
                <a:latin typeface="Aptos"/>
              </a:rPr>
              <a:t>Fourth level</a:t>
            </a:r>
          </a:p>
          <a:p>
            <a:pPr marL="2057400" lvl="4" indent="-228600" defTabSz="914400">
              <a:lnSpc>
                <a:spcPct val="90000"/>
              </a:lnSpc>
              <a:spcBef>
                <a:spcPts val="499"/>
              </a:spcBef>
              <a:buClr>
                <a:srgbClr val="000000"/>
              </a:buClr>
              <a:buFont typeface="Arial"/>
              <a:buChar char="•"/>
            </a:pPr>
            <a:r>
              <a:rPr lang="en-US" sz="2000" b="0" u="none" strike="noStrike">
                <a:solidFill>
                  <a:schemeClr val="dk1"/>
                </a:solidFill>
                <a:effectLst/>
                <a:uFillTx/>
                <a:latin typeface="Aptos"/>
              </a:rPr>
              <a:t>Fifth level</a:t>
            </a:r>
          </a:p>
        </p:txBody>
      </p:sp>
      <p:sp>
        <p:nvSpPr>
          <p:cNvPr id="58" name="PlaceHolder 3"/>
          <p:cNvSpPr>
            <a:spLocks noGrp="1"/>
          </p:cNvSpPr>
          <p:nvPr>
            <p:ph type="body"/>
          </p:nvPr>
        </p:nvSpPr>
        <p:spPr>
          <a:xfrm>
            <a:off x="839880" y="2057400"/>
            <a:ext cx="3931920" cy="3811320"/>
          </a:xfrm>
          <a:prstGeom prst="rect">
            <a:avLst/>
          </a:prstGeom>
          <a:noFill/>
          <a:ln w="0">
            <a:noFill/>
          </a:ln>
        </p:spPr>
        <p:txBody>
          <a:bodyPr lIns="91440" tIns="45720" rIns="91440" bIns="45720" anchor="t">
            <a:noAutofit/>
          </a:bodyPr>
          <a:lstStyle/>
          <a:p>
            <a:pPr indent="0" defTabSz="914400">
              <a:lnSpc>
                <a:spcPct val="90000"/>
              </a:lnSpc>
              <a:spcBef>
                <a:spcPts val="1001"/>
              </a:spcBef>
              <a:buNone/>
              <a:tabLst>
                <a:tab pos="0" algn="l"/>
              </a:tabLst>
            </a:pPr>
            <a:r>
              <a:rPr lang="en-US" sz="1600" b="0" u="none" strike="noStrike">
                <a:solidFill>
                  <a:schemeClr val="dk1"/>
                </a:solidFill>
                <a:effectLst/>
                <a:uFillTx/>
                <a:latin typeface="Aptos"/>
              </a:rPr>
              <a:t>Click to edit Master text styles</a:t>
            </a:r>
          </a:p>
        </p:txBody>
      </p:sp>
      <p:sp>
        <p:nvSpPr>
          <p:cNvPr id="59" name="PlaceHolder 4"/>
          <p:cNvSpPr>
            <a:spLocks noGrp="1"/>
          </p:cNvSpPr>
          <p:nvPr>
            <p:ph type="dt" idx="31"/>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u="none" strike="noStrike">
                <a:solidFill>
                  <a:schemeClr val="dk1">
                    <a:tint val="82000"/>
                  </a:schemeClr>
                </a:solidFill>
                <a:effectLst/>
                <a:uFillTx/>
                <a:latin typeface="Aptos"/>
              </a:defRPr>
            </a:lvl1pPr>
          </a:lstStyle>
          <a:p>
            <a:pPr indent="0" defTabSz="914400">
              <a:lnSpc>
                <a:spcPct val="100000"/>
              </a:lnSpc>
              <a:buNone/>
            </a:pPr>
            <a:r>
              <a:rPr lang="en-US" sz="1200" b="0" u="none" strike="noStrike">
                <a:solidFill>
                  <a:schemeClr val="dk1">
                    <a:tint val="82000"/>
                  </a:schemeClr>
                </a:solidFill>
                <a:effectLst/>
                <a:uFillTx/>
                <a:latin typeface="Aptos"/>
              </a:rPr>
              <a:t>&lt;date/time&gt;</a:t>
            </a:r>
            <a:endParaRPr lang="en-US" sz="1200" b="0" u="none" strike="noStrike">
              <a:solidFill>
                <a:srgbClr val="000000"/>
              </a:solidFill>
              <a:effectLst/>
              <a:uFillTx/>
              <a:latin typeface="Times New Roman"/>
            </a:endParaRPr>
          </a:p>
        </p:txBody>
      </p:sp>
      <p:sp>
        <p:nvSpPr>
          <p:cNvPr id="60" name="PlaceHolder 5"/>
          <p:cNvSpPr>
            <a:spLocks noGrp="1"/>
          </p:cNvSpPr>
          <p:nvPr>
            <p:ph type="ftr" idx="32"/>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61" name="PlaceHolder 6"/>
          <p:cNvSpPr>
            <a:spLocks noGrp="1"/>
          </p:cNvSpPr>
          <p:nvPr>
            <p:ph type="sldNum" idx="33"/>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u="none" strike="noStrike">
                <a:solidFill>
                  <a:schemeClr val="dk1">
                    <a:tint val="82000"/>
                  </a:schemeClr>
                </a:solidFill>
                <a:effectLst/>
                <a:uFillTx/>
                <a:latin typeface="Aptos"/>
              </a:defRPr>
            </a:lvl1pPr>
          </a:lstStyle>
          <a:p>
            <a:pPr indent="0" algn="r" defTabSz="914400">
              <a:lnSpc>
                <a:spcPct val="100000"/>
              </a:lnSpc>
              <a:buNone/>
            </a:pPr>
            <a:fld id="{248D9C8E-E025-44EF-8BBB-769DEA1DF173}" type="slidenum">
              <a:rPr lang="en-GB" sz="1200" b="0" u="none" strike="noStrike">
                <a:solidFill>
                  <a:schemeClr val="dk1">
                    <a:tint val="82000"/>
                  </a:schemeClr>
                </a:solidFill>
                <a:effectLst/>
                <a:uFillTx/>
                <a:latin typeface="Aptos"/>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Picture with Caption">
    <p:bg>
      <p:bgPr>
        <a:solidFill>
          <a:srgbClr val="FFFFFF"/>
        </a:solidFill>
        <a:effectLst/>
      </p:bgPr>
    </p:bg>
    <p:spTree>
      <p:nvGrpSpPr>
        <p:cNvPr id="1" name=""/>
        <p:cNvGrpSpPr/>
        <p:nvPr/>
      </p:nvGrpSpPr>
      <p:grpSpPr>
        <a:xfrm>
          <a:off x="0" y="0"/>
          <a:ext cx="0" cy="0"/>
          <a:chOff x="0" y="0"/>
          <a:chExt cx="0" cy="0"/>
        </a:xfrm>
      </p:grpSpPr>
      <p:sp>
        <p:nvSpPr>
          <p:cNvPr id="62" name="PlaceHolder 1"/>
          <p:cNvSpPr>
            <a:spLocks noGrp="1"/>
          </p:cNvSpPr>
          <p:nvPr>
            <p:ph type="title"/>
          </p:nvPr>
        </p:nvSpPr>
        <p:spPr>
          <a:xfrm>
            <a:off x="839880" y="457200"/>
            <a:ext cx="3931920" cy="1599840"/>
          </a:xfrm>
          <a:prstGeom prst="rect">
            <a:avLst/>
          </a:prstGeom>
          <a:noFill/>
          <a:ln w="0">
            <a:noFill/>
          </a:ln>
        </p:spPr>
        <p:txBody>
          <a:bodyPr lIns="91440" tIns="45720" rIns="91440" bIns="45720" anchor="b">
            <a:noAutofit/>
          </a:bodyPr>
          <a:lstStyle/>
          <a:p>
            <a:pPr indent="0" defTabSz="914400">
              <a:lnSpc>
                <a:spcPct val="90000"/>
              </a:lnSpc>
              <a:buNone/>
            </a:pPr>
            <a:r>
              <a:rPr lang="en-US" sz="3200" b="0" u="none" strike="noStrike">
                <a:solidFill>
                  <a:schemeClr val="dk1"/>
                </a:solidFill>
                <a:effectLst/>
                <a:uFillTx/>
                <a:latin typeface="Aptos Display"/>
              </a:rPr>
              <a:t>Click to edit Master title style</a:t>
            </a:r>
            <a:endParaRPr lang="en-US" sz="3200" b="0" u="none" strike="noStrike">
              <a:solidFill>
                <a:schemeClr val="dk1"/>
              </a:solidFill>
              <a:effectLst/>
              <a:uFillTx/>
              <a:latin typeface="Aptos"/>
            </a:endParaRPr>
          </a:p>
        </p:txBody>
      </p:sp>
      <p:sp>
        <p:nvSpPr>
          <p:cNvPr id="63" name="PlaceHolder 2"/>
          <p:cNvSpPr>
            <a:spLocks noGrp="1"/>
          </p:cNvSpPr>
          <p:nvPr>
            <p:ph type="body"/>
          </p:nvPr>
        </p:nvSpPr>
        <p:spPr>
          <a:xfrm>
            <a:off x="5183280" y="987480"/>
            <a:ext cx="6171840" cy="4873320"/>
          </a:xfrm>
          <a:prstGeom prst="rect">
            <a:avLst/>
          </a:prstGeom>
          <a:noFill/>
          <a:ln w="0">
            <a:noFill/>
          </a:ln>
        </p:spPr>
        <p:txBody>
          <a:bodyPr lIns="90000" tIns="45000" rIns="90000" bIns="45000" anchor="t">
            <a:noAutofit/>
          </a:bodyPr>
          <a:lstStyle/>
          <a:p>
            <a:pPr marL="432000" indent="-324000">
              <a:lnSpc>
                <a:spcPct val="90000"/>
              </a:lnSpc>
              <a:spcBef>
                <a:spcPts val="1417"/>
              </a:spcBef>
              <a:buClr>
                <a:srgbClr val="000000"/>
              </a:buClr>
              <a:buSzPct val="45000"/>
              <a:buFont typeface="Wingdings" charset="2"/>
              <a:buChar char=""/>
            </a:pPr>
            <a:r>
              <a:rPr lang="en-US" sz="3200" b="0" u="none" strike="noStrike">
                <a:solidFill>
                  <a:schemeClr val="dk1"/>
                </a:solidFill>
                <a:effectLst/>
                <a:uFillTx/>
                <a:latin typeface="Aptos"/>
              </a:rPr>
              <a:t>Click to edit the outline text format</a:t>
            </a:r>
          </a:p>
          <a:p>
            <a:pPr marL="864000" lvl="1" indent="-324000">
              <a:lnSpc>
                <a:spcPct val="90000"/>
              </a:lnSpc>
              <a:spcBef>
                <a:spcPts val="1134"/>
              </a:spcBef>
              <a:buClr>
                <a:srgbClr val="000000"/>
              </a:buClr>
              <a:buSzPct val="75000"/>
              <a:buFont typeface="Symbol" charset="2"/>
              <a:buChar char=""/>
            </a:pPr>
            <a:r>
              <a:rPr lang="en-US" sz="3200" b="0" u="none" strike="noStrike">
                <a:solidFill>
                  <a:schemeClr val="dk1"/>
                </a:solidFill>
                <a:effectLst/>
                <a:uFillTx/>
                <a:latin typeface="Aptos"/>
              </a:rPr>
              <a:t>Second Outline Level</a:t>
            </a:r>
          </a:p>
          <a:p>
            <a:pPr marL="1296000" lvl="2" indent="-288000">
              <a:lnSpc>
                <a:spcPct val="90000"/>
              </a:lnSpc>
              <a:spcBef>
                <a:spcPts val="850"/>
              </a:spcBef>
              <a:buClr>
                <a:srgbClr val="000000"/>
              </a:buClr>
              <a:buSzPct val="45000"/>
              <a:buFont typeface="Wingdings" charset="2"/>
              <a:buChar char=""/>
            </a:pPr>
            <a:r>
              <a:rPr lang="en-US" sz="3200" b="0" u="none" strike="noStrike">
                <a:solidFill>
                  <a:schemeClr val="dk1"/>
                </a:solidFill>
                <a:effectLst/>
                <a:uFillTx/>
                <a:latin typeface="Aptos"/>
              </a:rPr>
              <a:t>Third Outline Level</a:t>
            </a:r>
          </a:p>
          <a:p>
            <a:pPr marL="1728000" lvl="3" indent="-216000">
              <a:lnSpc>
                <a:spcPct val="90000"/>
              </a:lnSpc>
              <a:spcBef>
                <a:spcPts val="567"/>
              </a:spcBef>
              <a:buClr>
                <a:srgbClr val="000000"/>
              </a:buClr>
              <a:buSzPct val="75000"/>
              <a:buFont typeface="Symbol" charset="2"/>
              <a:buChar char=""/>
            </a:pPr>
            <a:r>
              <a:rPr lang="en-US" sz="3200" b="0" u="none" strike="noStrike">
                <a:solidFill>
                  <a:schemeClr val="dk1"/>
                </a:solidFill>
                <a:effectLst/>
                <a:uFillTx/>
                <a:latin typeface="Aptos"/>
              </a:rPr>
              <a:t>Fourth Outline Level</a:t>
            </a:r>
          </a:p>
          <a:p>
            <a:pPr marL="2160000" lvl="4" indent="-216000">
              <a:lnSpc>
                <a:spcPct val="90000"/>
              </a:lnSpc>
              <a:spcBef>
                <a:spcPts val="283"/>
              </a:spcBef>
              <a:buClr>
                <a:srgbClr val="000000"/>
              </a:buClr>
              <a:buSzPct val="45000"/>
              <a:buFont typeface="Wingdings" charset="2"/>
              <a:buChar char=""/>
            </a:pPr>
            <a:r>
              <a:rPr lang="en-US" sz="3200" b="0" u="none" strike="noStrike">
                <a:solidFill>
                  <a:schemeClr val="dk1"/>
                </a:solidFill>
                <a:effectLst/>
                <a:uFillTx/>
                <a:latin typeface="Aptos"/>
              </a:rPr>
              <a:t>Fifth Outline Level</a:t>
            </a:r>
          </a:p>
          <a:p>
            <a:pPr marL="2592000" lvl="5" indent="-216000">
              <a:lnSpc>
                <a:spcPct val="90000"/>
              </a:lnSpc>
              <a:spcBef>
                <a:spcPts val="283"/>
              </a:spcBef>
              <a:buClr>
                <a:srgbClr val="000000"/>
              </a:buClr>
              <a:buSzPct val="45000"/>
              <a:buFont typeface="Wingdings" charset="2"/>
              <a:buChar char=""/>
            </a:pPr>
            <a:r>
              <a:rPr lang="en-US" sz="3200" b="0" u="none" strike="noStrike">
                <a:solidFill>
                  <a:schemeClr val="dk1"/>
                </a:solidFill>
                <a:effectLst/>
                <a:uFillTx/>
                <a:latin typeface="Aptos"/>
              </a:rPr>
              <a:t>Sixth Outline Level</a:t>
            </a:r>
          </a:p>
          <a:p>
            <a:pPr marL="3024000" lvl="6" indent="-216000">
              <a:lnSpc>
                <a:spcPct val="90000"/>
              </a:lnSpc>
              <a:spcBef>
                <a:spcPts val="283"/>
              </a:spcBef>
              <a:buClr>
                <a:srgbClr val="000000"/>
              </a:buClr>
              <a:buSzPct val="45000"/>
              <a:buFont typeface="Wingdings" charset="2"/>
              <a:buChar char=""/>
            </a:pPr>
            <a:r>
              <a:rPr lang="en-US" sz="3200" b="0" u="none" strike="noStrike">
                <a:solidFill>
                  <a:schemeClr val="dk1"/>
                </a:solidFill>
                <a:effectLst/>
                <a:uFillTx/>
                <a:latin typeface="Aptos"/>
              </a:rPr>
              <a:t>Seventh Outline Level</a:t>
            </a:r>
          </a:p>
        </p:txBody>
      </p:sp>
      <p:sp>
        <p:nvSpPr>
          <p:cNvPr id="64" name="PlaceHolder 3"/>
          <p:cNvSpPr>
            <a:spLocks noGrp="1"/>
          </p:cNvSpPr>
          <p:nvPr>
            <p:ph type="body"/>
          </p:nvPr>
        </p:nvSpPr>
        <p:spPr>
          <a:xfrm>
            <a:off x="839880" y="2057400"/>
            <a:ext cx="3931920" cy="3811320"/>
          </a:xfrm>
          <a:prstGeom prst="rect">
            <a:avLst/>
          </a:prstGeom>
          <a:noFill/>
          <a:ln w="0">
            <a:noFill/>
          </a:ln>
        </p:spPr>
        <p:txBody>
          <a:bodyPr lIns="91440" tIns="45720" rIns="91440" bIns="45720" anchor="t">
            <a:noAutofit/>
          </a:bodyPr>
          <a:lstStyle/>
          <a:p>
            <a:pPr indent="0" defTabSz="914400">
              <a:lnSpc>
                <a:spcPct val="90000"/>
              </a:lnSpc>
              <a:spcBef>
                <a:spcPts val="1001"/>
              </a:spcBef>
              <a:buNone/>
              <a:tabLst>
                <a:tab pos="0" algn="l"/>
              </a:tabLst>
            </a:pPr>
            <a:r>
              <a:rPr lang="en-US" sz="1600" b="0" u="none" strike="noStrike">
                <a:solidFill>
                  <a:schemeClr val="dk1"/>
                </a:solidFill>
                <a:effectLst/>
                <a:uFillTx/>
                <a:latin typeface="Aptos"/>
              </a:rPr>
              <a:t>Click to edit Master text styles</a:t>
            </a:r>
          </a:p>
        </p:txBody>
      </p:sp>
      <p:sp>
        <p:nvSpPr>
          <p:cNvPr id="65" name="PlaceHolder 4"/>
          <p:cNvSpPr>
            <a:spLocks noGrp="1"/>
          </p:cNvSpPr>
          <p:nvPr>
            <p:ph type="dt" idx="34"/>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u="none" strike="noStrike">
                <a:solidFill>
                  <a:schemeClr val="dk1">
                    <a:tint val="82000"/>
                  </a:schemeClr>
                </a:solidFill>
                <a:effectLst/>
                <a:uFillTx/>
                <a:latin typeface="Aptos"/>
              </a:defRPr>
            </a:lvl1pPr>
          </a:lstStyle>
          <a:p>
            <a:pPr indent="0" defTabSz="914400">
              <a:lnSpc>
                <a:spcPct val="100000"/>
              </a:lnSpc>
              <a:buNone/>
            </a:pPr>
            <a:r>
              <a:rPr lang="en-US" sz="1200" b="0" u="none" strike="noStrike">
                <a:solidFill>
                  <a:schemeClr val="dk1">
                    <a:tint val="82000"/>
                  </a:schemeClr>
                </a:solidFill>
                <a:effectLst/>
                <a:uFillTx/>
                <a:latin typeface="Aptos"/>
              </a:rPr>
              <a:t>&lt;date/time&gt;</a:t>
            </a:r>
            <a:endParaRPr lang="en-US" sz="1200" b="0" u="none" strike="noStrike">
              <a:solidFill>
                <a:srgbClr val="000000"/>
              </a:solidFill>
              <a:effectLst/>
              <a:uFillTx/>
              <a:latin typeface="Times New Roman"/>
            </a:endParaRPr>
          </a:p>
        </p:txBody>
      </p:sp>
      <p:sp>
        <p:nvSpPr>
          <p:cNvPr id="66" name="PlaceHolder 5"/>
          <p:cNvSpPr>
            <a:spLocks noGrp="1"/>
          </p:cNvSpPr>
          <p:nvPr>
            <p:ph type="ftr" idx="35"/>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67" name="PlaceHolder 6"/>
          <p:cNvSpPr>
            <a:spLocks noGrp="1"/>
          </p:cNvSpPr>
          <p:nvPr>
            <p:ph type="sldNum" idx="36"/>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u="none" strike="noStrike">
                <a:solidFill>
                  <a:schemeClr val="dk1">
                    <a:tint val="82000"/>
                  </a:schemeClr>
                </a:solidFill>
                <a:effectLst/>
                <a:uFillTx/>
                <a:latin typeface="Aptos"/>
              </a:defRPr>
            </a:lvl1pPr>
          </a:lstStyle>
          <a:p>
            <a:pPr indent="0" algn="r" defTabSz="914400">
              <a:lnSpc>
                <a:spcPct val="100000"/>
              </a:lnSpc>
              <a:buNone/>
            </a:pPr>
            <a:fld id="{1A24EF13-1B4E-4CB6-BDB5-0309D632299E}" type="slidenum">
              <a:rPr lang="en-GB" sz="1200" b="0" u="none" strike="noStrike">
                <a:solidFill>
                  <a:schemeClr val="dk1">
                    <a:tint val="82000"/>
                  </a:schemeClr>
                </a:solidFill>
                <a:effectLst/>
                <a:uFillTx/>
                <a:latin typeface="Aptos"/>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Module Title">
    <p:bg>
      <p:bgPr>
        <a:solidFill>
          <a:schemeClr val="accent5"/>
        </a:solidFill>
        <a:effectLst/>
      </p:bgPr>
    </p:bg>
    <p:spTree>
      <p:nvGrpSpPr>
        <p:cNvPr id="1" name=""/>
        <p:cNvGrpSpPr/>
        <p:nvPr/>
      </p:nvGrpSpPr>
      <p:grpSpPr>
        <a:xfrm>
          <a:off x="0" y="0"/>
          <a:ext cx="0" cy="0"/>
          <a:chOff x="0" y="0"/>
          <a:chExt cx="0" cy="0"/>
        </a:xfrm>
      </p:grpSpPr>
      <p:sp>
        <p:nvSpPr>
          <p:cNvPr id="68" name="PlaceHolder 1"/>
          <p:cNvSpPr>
            <a:spLocks noGrp="1"/>
          </p:cNvSpPr>
          <p:nvPr>
            <p:ph type="dt" idx="37"/>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69" name="PlaceHolder 2"/>
          <p:cNvSpPr>
            <a:spLocks noGrp="1"/>
          </p:cNvSpPr>
          <p:nvPr>
            <p:ph type="ftr" idx="38"/>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70" name="PlaceHolder 3"/>
          <p:cNvSpPr>
            <a:spLocks noGrp="1"/>
          </p:cNvSpPr>
          <p:nvPr>
            <p:ph type="sldNum" idx="39"/>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59CEE158-B3A6-4696-B0DA-2D4E58B36723}"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71" name="PlaceHolder 4"/>
          <p:cNvSpPr>
            <a:spLocks noGrp="1"/>
          </p:cNvSpPr>
          <p:nvPr>
            <p:ph type="body"/>
          </p:nvPr>
        </p:nvSpPr>
        <p:spPr>
          <a:xfrm>
            <a:off x="517320" y="2070720"/>
            <a:ext cx="6965640" cy="17208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2000" b="0" u="none" strike="noStrike" cap="all">
                <a:solidFill>
                  <a:schemeClr val="lt1"/>
                </a:solidFill>
                <a:effectLst/>
                <a:uFillTx/>
                <a:latin typeface="Oswald Medium"/>
              </a:rPr>
              <a:t>MODULE X</a:t>
            </a:r>
            <a:endParaRPr lang="en-US" sz="12000" b="0" u="none" strike="noStrike">
              <a:solidFill>
                <a:schemeClr val="dk1"/>
              </a:solidFill>
              <a:effectLst/>
              <a:uFillTx/>
              <a:latin typeface="Roboto Light"/>
            </a:endParaRPr>
          </a:p>
        </p:txBody>
      </p:sp>
      <p:sp>
        <p:nvSpPr>
          <p:cNvPr id="72" name="PlaceHolder 5"/>
          <p:cNvSpPr>
            <a:spLocks noGrp="1"/>
          </p:cNvSpPr>
          <p:nvPr>
            <p:ph type="body"/>
          </p:nvPr>
        </p:nvSpPr>
        <p:spPr>
          <a:xfrm>
            <a:off x="564120" y="3919320"/>
            <a:ext cx="5271840" cy="13712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2400" b="0" u="none" strike="noStrike">
                <a:solidFill>
                  <a:schemeClr val="dk1"/>
                </a:solidFill>
                <a:effectLst/>
                <a:uFillTx/>
                <a:latin typeface="Roboto Light"/>
              </a:rPr>
              <a:t>Click to edit Master text styles</a:t>
            </a:r>
            <a:endParaRPr lang="en-US" sz="24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2400" b="0" u="none" strike="noStrike">
                <a:solidFill>
                  <a:schemeClr val="dk1"/>
                </a:solidFill>
                <a:effectLst/>
                <a:uFillTx/>
                <a:latin typeface="Roboto Light"/>
              </a:rPr>
              <a:t>Second level</a:t>
            </a:r>
            <a:endParaRPr lang="en-US" sz="24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2000" b="0" u="none" strike="noStrike">
                <a:solidFill>
                  <a:schemeClr val="dk1"/>
                </a:solidFill>
                <a:effectLst/>
                <a:uFillTx/>
                <a:latin typeface="Roboto Light"/>
              </a:rPr>
              <a:t>Third level</a:t>
            </a:r>
            <a:endParaRPr lang="en-US" sz="20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Fourth level</a:t>
            </a:r>
            <a:endParaRPr lang="en-US" sz="18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Fifth level</a:t>
            </a:r>
            <a:endParaRPr lang="en-US" sz="1200" b="0" u="none" strike="noStrike">
              <a:solidFill>
                <a:schemeClr val="dk1"/>
              </a:solidFill>
              <a:effectLst/>
              <a:uFillTx/>
              <a:latin typeface="Roboto Light"/>
            </a:endParaRPr>
          </a:p>
        </p:txBody>
      </p:sp>
      <p:sp>
        <p:nvSpPr>
          <p:cNvPr id="73" name="PlaceHolder 6"/>
          <p:cNvSpPr>
            <a:spLocks noGrp="1"/>
          </p:cNvSpPr>
          <p:nvPr>
            <p:ph type="body"/>
          </p:nvPr>
        </p:nvSpPr>
        <p:spPr>
          <a:xfrm>
            <a:off x="669240" y="604080"/>
            <a:ext cx="1347480" cy="371160"/>
          </a:xfrm>
          <a:prstGeom prst="rect">
            <a:avLst/>
          </a:prstGeom>
          <a:blipFill rotWithShape="0">
            <a:blip>
              <a:extLst>
                <a:ext uri="{96DAC541-7B7A-43D3-8B79-37D633B846F1}">
                  <asvg:svgBlip xmlns:asvg="http://schemas.microsoft.com/office/drawing/2016/SVG/main" r:embed="rId2"/>
                </a:ext>
              </a:extLst>
            </a:blip>
            <a:stretch/>
          </a:blip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74" name="PlaceHolder 7"/>
          <p:cNvSpPr>
            <a:spLocks noGrp="1"/>
          </p:cNvSpPr>
          <p:nvPr>
            <p:ph type="body"/>
          </p:nvPr>
        </p:nvSpPr>
        <p:spPr>
          <a:xfrm>
            <a:off x="-1034640" y="5890320"/>
            <a:ext cx="7930080" cy="96732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Half And Half 8 (Two Column)">
    <p:bg>
      <p:bgPr>
        <a:solidFill>
          <a:srgbClr val="000000"/>
        </a:solidFill>
        <a:effectLst/>
      </p:bgPr>
    </p:bg>
    <p:spTree>
      <p:nvGrpSpPr>
        <p:cNvPr id="1" name=""/>
        <p:cNvGrpSpPr/>
        <p:nvPr/>
      </p:nvGrpSpPr>
      <p:grpSpPr>
        <a:xfrm>
          <a:off x="0" y="0"/>
          <a:ext cx="0" cy="0"/>
          <a:chOff x="0" y="0"/>
          <a:chExt cx="0" cy="0"/>
        </a:xfrm>
      </p:grpSpPr>
      <p:sp>
        <p:nvSpPr>
          <p:cNvPr id="75" name="PlaceHolder 1"/>
          <p:cNvSpPr>
            <a:spLocks noGrp="1"/>
          </p:cNvSpPr>
          <p:nvPr>
            <p:ph type="dt" idx="40"/>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FFFFFF"/>
              </a:solidFill>
              <a:effectLst/>
              <a:uFillTx/>
              <a:latin typeface="Times New Roman"/>
            </a:endParaRPr>
          </a:p>
        </p:txBody>
      </p:sp>
      <p:sp>
        <p:nvSpPr>
          <p:cNvPr id="76" name="PlaceHolder 2"/>
          <p:cNvSpPr>
            <a:spLocks noGrp="1"/>
          </p:cNvSpPr>
          <p:nvPr>
            <p:ph type="ftr" idx="41"/>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77" name="PlaceHolder 3"/>
          <p:cNvSpPr>
            <a:spLocks noGrp="1"/>
          </p:cNvSpPr>
          <p:nvPr>
            <p:ph type="sldNum" idx="42"/>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8CED1B9D-F4A1-4D65-BCFF-051927C7FCB7}" type="slidenum">
              <a:rPr lang="en-GB" sz="1000" b="0" u="none" strike="noStrike">
                <a:solidFill>
                  <a:schemeClr val="lt1"/>
                </a:solidFill>
                <a:effectLst/>
                <a:uFillTx/>
                <a:latin typeface="Roboto Light"/>
              </a:rPr>
              <a:t>‹#›</a:t>
            </a:fld>
            <a:endParaRPr lang="en-US" sz="1000" b="0" u="none" strike="noStrike">
              <a:solidFill>
                <a:srgbClr val="FFFFFF"/>
              </a:solidFill>
              <a:effectLst/>
              <a:uFillTx/>
              <a:latin typeface="Times New Roman"/>
            </a:endParaRPr>
          </a:p>
        </p:txBody>
      </p:sp>
      <p:sp>
        <p:nvSpPr>
          <p:cNvPr id="78" name="PlaceHolder 4"/>
          <p:cNvSpPr>
            <a:spLocks noGrp="1"/>
          </p:cNvSpPr>
          <p:nvPr>
            <p:ph type="title"/>
          </p:nvPr>
        </p:nvSpPr>
        <p:spPr>
          <a:xfrm>
            <a:off x="1166040" y="438120"/>
            <a:ext cx="5882400" cy="3071160"/>
          </a:xfrm>
          <a:prstGeom prst="rect">
            <a:avLst/>
          </a:prstGeom>
          <a:noFill/>
          <a:ln w="0">
            <a:noFill/>
          </a:ln>
        </p:spPr>
        <p:txBody>
          <a:bodyPr lIns="91440" tIns="45720" rIns="91440" bIns="45720" anchor="b">
            <a:noAutofit/>
          </a:bodyPr>
          <a:lstStyle/>
          <a:p>
            <a:pPr indent="0" defTabSz="914400">
              <a:lnSpc>
                <a:spcPct val="83000"/>
              </a:lnSpc>
              <a:buNone/>
            </a:pPr>
            <a:r>
              <a:rPr lang="en-US" sz="4800" b="1" u="none" strike="noStrike" cap="all">
                <a:solidFill>
                  <a:schemeClr val="lt1"/>
                </a:solidFill>
                <a:effectLst/>
                <a:uFillTx/>
                <a:latin typeface="Oswald"/>
              </a:rPr>
              <a:t>TITLE</a:t>
            </a:r>
            <a:endParaRPr lang="en-US" sz="4800" b="0" u="none" strike="noStrike">
              <a:solidFill>
                <a:schemeClr val="lt1"/>
              </a:solidFill>
              <a:effectLst/>
              <a:uFillTx/>
              <a:latin typeface="Roboto Light"/>
            </a:endParaRPr>
          </a:p>
        </p:txBody>
      </p:sp>
      <p:sp>
        <p:nvSpPr>
          <p:cNvPr id="79" name="PlaceHolder 5"/>
          <p:cNvSpPr>
            <a:spLocks noGrp="1"/>
          </p:cNvSpPr>
          <p:nvPr>
            <p:ph type="body"/>
          </p:nvPr>
        </p:nvSpPr>
        <p:spPr>
          <a:xfrm>
            <a:off x="1324080" y="3724200"/>
            <a:ext cx="5724000" cy="2352240"/>
          </a:xfrm>
          <a:prstGeom prst="rect">
            <a:avLst/>
          </a:prstGeom>
          <a:noFill/>
          <a:ln w="0">
            <a:noFill/>
          </a:ln>
        </p:spPr>
        <p:txBody>
          <a:bodyPr lIns="91440" tIns="45720" rIns="91440" bIns="45720" numCol="2" spcCol="360000" anchor="t">
            <a:noAutofit/>
          </a:bodyPr>
          <a:lstStyle/>
          <a:p>
            <a:pPr indent="0" defTabSz="914400">
              <a:lnSpc>
                <a:spcPct val="100000"/>
              </a:lnSpc>
              <a:spcAft>
                <a:spcPts val="601"/>
              </a:spcAft>
              <a:buNone/>
              <a:tabLst>
                <a:tab pos="0" algn="l"/>
              </a:tabLst>
            </a:pPr>
            <a:r>
              <a:rPr lang="en-GB" sz="1800" b="0" u="none" strike="noStrike">
                <a:solidFill>
                  <a:schemeClr val="lt1"/>
                </a:solidFill>
                <a:effectLst/>
                <a:uFillTx/>
                <a:latin typeface="Roboto Light"/>
              </a:rPr>
              <a:t>Click to edit Master text styles</a:t>
            </a:r>
            <a:endParaRPr lang="en-US" sz="18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800" b="0" u="none" strike="noStrike">
                <a:solidFill>
                  <a:schemeClr val="lt1"/>
                </a:solidFill>
                <a:effectLst/>
                <a:uFillTx/>
                <a:latin typeface="Roboto Light"/>
              </a:rPr>
              <a:t>Second level</a:t>
            </a:r>
            <a:endParaRPr lang="en-US" sz="18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Third level</a:t>
            </a:r>
            <a:endParaRPr lang="en-US" sz="16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Fourth level</a:t>
            </a:r>
            <a:endParaRPr lang="en-US" sz="14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50" b="0" u="none" strike="noStrike">
                <a:solidFill>
                  <a:schemeClr val="lt1"/>
                </a:solidFill>
                <a:effectLst/>
                <a:uFillTx/>
                <a:latin typeface="Roboto Light"/>
              </a:rPr>
              <a:t>Fifth level</a:t>
            </a:r>
            <a:endParaRPr lang="en-US" sz="1050" b="0" u="none" strike="noStrike">
              <a:solidFill>
                <a:schemeClr val="lt1"/>
              </a:solidFill>
              <a:effectLst/>
              <a:uFillTx/>
              <a:latin typeface="Roboto Light"/>
            </a:endParaRPr>
          </a:p>
        </p:txBody>
      </p:sp>
      <p:sp>
        <p:nvSpPr>
          <p:cNvPr id="80" name="PlaceHolder 6"/>
          <p:cNvSpPr>
            <a:spLocks noGrp="1"/>
          </p:cNvSpPr>
          <p:nvPr>
            <p:ph type="body"/>
          </p:nvPr>
        </p:nvSpPr>
        <p:spPr>
          <a:xfrm>
            <a:off x="896040" y="6217560"/>
            <a:ext cx="4200120" cy="2148840"/>
          </a:xfrm>
          <a:prstGeom prst="rect">
            <a:avLst/>
          </a:prstGeom>
          <a:solidFill>
            <a:schemeClr val="accent5">
              <a:alpha val="15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81" name="PlaceHolder 7"/>
          <p:cNvSpPr>
            <a:spLocks noGrp="1"/>
          </p:cNvSpPr>
          <p:nvPr>
            <p:ph type="body"/>
          </p:nvPr>
        </p:nvSpPr>
        <p:spPr>
          <a:xfrm>
            <a:off x="9106560" y="3588840"/>
            <a:ext cx="4200120" cy="214884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Two Point 1">
    <p:bg>
      <p:bgPr>
        <a:solidFill>
          <a:schemeClr val="accent5"/>
        </a:solidFill>
        <a:effectLst/>
      </p:bgPr>
    </p:bg>
    <p:spTree>
      <p:nvGrpSpPr>
        <p:cNvPr id="1" name=""/>
        <p:cNvGrpSpPr/>
        <p:nvPr/>
      </p:nvGrpSpPr>
      <p:grpSpPr>
        <a:xfrm>
          <a:off x="0" y="0"/>
          <a:ext cx="0" cy="0"/>
          <a:chOff x="0" y="0"/>
          <a:chExt cx="0" cy="0"/>
        </a:xfrm>
      </p:grpSpPr>
      <p:sp>
        <p:nvSpPr>
          <p:cNvPr id="82" name="PlaceHolder 1"/>
          <p:cNvSpPr>
            <a:spLocks noGrp="1"/>
          </p:cNvSpPr>
          <p:nvPr>
            <p:ph type="body"/>
          </p:nvPr>
        </p:nvSpPr>
        <p:spPr>
          <a:xfrm>
            <a:off x="6232680" y="1062000"/>
            <a:ext cx="5959080" cy="471924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83" name="PlaceHolder 2"/>
          <p:cNvSpPr>
            <a:spLocks noGrp="1"/>
          </p:cNvSpPr>
          <p:nvPr>
            <p:ph type="dt" idx="43"/>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84" name="PlaceHolder 3"/>
          <p:cNvSpPr>
            <a:spLocks noGrp="1"/>
          </p:cNvSpPr>
          <p:nvPr>
            <p:ph type="ftr" idx="44"/>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85" name="PlaceHolder 4"/>
          <p:cNvSpPr>
            <a:spLocks noGrp="1"/>
          </p:cNvSpPr>
          <p:nvPr>
            <p:ph type="sldNum" idx="45"/>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1F1AED27-0C99-4230-B66C-476A0D6AE501}"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86" name="PlaceHolder 5"/>
          <p:cNvSpPr>
            <a:spLocks noGrp="1"/>
          </p:cNvSpPr>
          <p:nvPr>
            <p:ph type="body"/>
          </p:nvPr>
        </p:nvSpPr>
        <p:spPr>
          <a:xfrm>
            <a:off x="6232680" y="1352520"/>
            <a:ext cx="1006920" cy="990360"/>
          </a:xfrm>
          <a:prstGeom prst="rect">
            <a:avLst/>
          </a:prstGeom>
          <a:noFill/>
          <a:ln w="0">
            <a:noFill/>
          </a:ln>
        </p:spPr>
        <p:txBody>
          <a:bodyPr lIns="91440" tIns="45720" rIns="91440" bIns="45720" anchor="t">
            <a:noAutofit/>
          </a:bodyPr>
          <a:lstStyle/>
          <a:p>
            <a:pPr indent="0" algn="r" defTabSz="914400">
              <a:lnSpc>
                <a:spcPct val="100000"/>
              </a:lnSpc>
              <a:spcAft>
                <a:spcPts val="601"/>
              </a:spcAft>
              <a:buNone/>
              <a:tabLst>
                <a:tab pos="0" algn="l"/>
              </a:tabLst>
            </a:pPr>
            <a:r>
              <a:rPr lang="en-US" sz="6800" b="1" u="none" strike="noStrike">
                <a:solidFill>
                  <a:schemeClr val="accent1"/>
                </a:solidFill>
                <a:effectLst/>
                <a:uFillTx/>
                <a:latin typeface="Oswald"/>
              </a:rPr>
              <a:t>X</a:t>
            </a:r>
            <a:endParaRPr lang="en-US" sz="6800" b="0" u="none" strike="noStrike">
              <a:solidFill>
                <a:schemeClr val="dk1"/>
              </a:solidFill>
              <a:effectLst/>
              <a:uFillTx/>
              <a:latin typeface="Roboto Light"/>
            </a:endParaRPr>
          </a:p>
        </p:txBody>
      </p:sp>
      <p:sp>
        <p:nvSpPr>
          <p:cNvPr id="87" name="PlaceHolder 6"/>
          <p:cNvSpPr>
            <a:spLocks noGrp="1"/>
          </p:cNvSpPr>
          <p:nvPr>
            <p:ph type="body"/>
          </p:nvPr>
        </p:nvSpPr>
        <p:spPr>
          <a:xfrm>
            <a:off x="7201080" y="1533600"/>
            <a:ext cx="4424040" cy="809280"/>
          </a:xfrm>
          <a:prstGeom prst="rect">
            <a:avLst/>
          </a:prstGeom>
          <a:noFill/>
          <a:ln w="0">
            <a:noFill/>
          </a:ln>
        </p:spPr>
        <p:txBody>
          <a:bodyPr lIns="91440" tIns="45720" rIns="91440" bIns="45720" anchor="b">
            <a:noAutofit/>
          </a:bodyPr>
          <a:lstStyle/>
          <a:p>
            <a:pPr indent="0" defTabSz="914400">
              <a:lnSpc>
                <a:spcPct val="90000"/>
              </a:lnSpc>
              <a:spcAft>
                <a:spcPts val="601"/>
              </a:spcAft>
              <a:buNone/>
              <a:tabLst>
                <a:tab pos="0" algn="l"/>
              </a:tabLst>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88" name="PlaceHolder 7"/>
          <p:cNvSpPr>
            <a:spLocks noGrp="1"/>
          </p:cNvSpPr>
          <p:nvPr>
            <p:ph type="body"/>
          </p:nvPr>
        </p:nvSpPr>
        <p:spPr>
          <a:xfrm>
            <a:off x="7201080" y="2257560"/>
            <a:ext cx="4424040" cy="6282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89" name="PlaceHolder 8"/>
          <p:cNvSpPr>
            <a:spLocks noGrp="1"/>
          </p:cNvSpPr>
          <p:nvPr>
            <p:ph type="body"/>
          </p:nvPr>
        </p:nvSpPr>
        <p:spPr>
          <a:xfrm>
            <a:off x="6232680" y="2966040"/>
            <a:ext cx="1006920" cy="990360"/>
          </a:xfrm>
          <a:prstGeom prst="rect">
            <a:avLst/>
          </a:prstGeom>
          <a:noFill/>
          <a:ln w="0">
            <a:noFill/>
          </a:ln>
        </p:spPr>
        <p:txBody>
          <a:bodyPr lIns="91440" tIns="45720" rIns="91440" bIns="45720" anchor="t">
            <a:noAutofit/>
          </a:bodyPr>
          <a:lstStyle/>
          <a:p>
            <a:pPr indent="0" algn="r" defTabSz="914400">
              <a:lnSpc>
                <a:spcPct val="100000"/>
              </a:lnSpc>
              <a:spcAft>
                <a:spcPts val="601"/>
              </a:spcAft>
              <a:buNone/>
              <a:tabLst>
                <a:tab pos="0" algn="l"/>
              </a:tabLst>
            </a:pPr>
            <a:r>
              <a:rPr lang="en-US" sz="6800" b="1" u="none" strike="noStrike">
                <a:solidFill>
                  <a:schemeClr val="accent1"/>
                </a:solidFill>
                <a:effectLst/>
                <a:uFillTx/>
                <a:latin typeface="Oswald"/>
              </a:rPr>
              <a:t>X</a:t>
            </a:r>
            <a:endParaRPr lang="en-US" sz="6800" b="0" u="none" strike="noStrike">
              <a:solidFill>
                <a:schemeClr val="dk1"/>
              </a:solidFill>
              <a:effectLst/>
              <a:uFillTx/>
              <a:latin typeface="Roboto Light"/>
            </a:endParaRPr>
          </a:p>
        </p:txBody>
      </p:sp>
      <p:sp>
        <p:nvSpPr>
          <p:cNvPr id="90" name="PlaceHolder 9"/>
          <p:cNvSpPr>
            <a:spLocks noGrp="1"/>
          </p:cNvSpPr>
          <p:nvPr>
            <p:ph type="body"/>
          </p:nvPr>
        </p:nvSpPr>
        <p:spPr>
          <a:xfrm>
            <a:off x="7201080" y="3147120"/>
            <a:ext cx="4424040" cy="809280"/>
          </a:xfrm>
          <a:prstGeom prst="rect">
            <a:avLst/>
          </a:prstGeom>
          <a:noFill/>
          <a:ln w="0">
            <a:noFill/>
          </a:ln>
        </p:spPr>
        <p:txBody>
          <a:bodyPr lIns="91440" tIns="45720" rIns="91440" bIns="45720" anchor="b">
            <a:noAutofit/>
          </a:bodyPr>
          <a:lstStyle/>
          <a:p>
            <a:pPr indent="0" defTabSz="914400">
              <a:lnSpc>
                <a:spcPct val="90000"/>
              </a:lnSpc>
              <a:spcAft>
                <a:spcPts val="601"/>
              </a:spcAft>
              <a:buNone/>
              <a:tabLst>
                <a:tab pos="0" algn="l"/>
              </a:tabLst>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91" name="PlaceHolder 10"/>
          <p:cNvSpPr>
            <a:spLocks noGrp="1"/>
          </p:cNvSpPr>
          <p:nvPr>
            <p:ph type="body"/>
          </p:nvPr>
        </p:nvSpPr>
        <p:spPr>
          <a:xfrm>
            <a:off x="7201080" y="3871080"/>
            <a:ext cx="4424040" cy="6282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92" name="PlaceHolder 11"/>
          <p:cNvSpPr>
            <a:spLocks noGrp="1"/>
          </p:cNvSpPr>
          <p:nvPr>
            <p:ph type="body"/>
          </p:nvPr>
        </p:nvSpPr>
        <p:spPr>
          <a:xfrm>
            <a:off x="8286840" y="5536440"/>
            <a:ext cx="6927840" cy="354456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Two Point 2">
    <p:bg>
      <p:bgPr>
        <a:solidFill>
          <a:srgbClr val="F2F2F2"/>
        </a:solidFill>
        <a:effectLst/>
      </p:bgPr>
    </p:bg>
    <p:spTree>
      <p:nvGrpSpPr>
        <p:cNvPr id="1" name=""/>
        <p:cNvGrpSpPr/>
        <p:nvPr/>
      </p:nvGrpSpPr>
      <p:grpSpPr>
        <a:xfrm>
          <a:off x="0" y="0"/>
          <a:ext cx="0" cy="0"/>
          <a:chOff x="0" y="0"/>
          <a:chExt cx="0" cy="0"/>
        </a:xfrm>
      </p:grpSpPr>
      <p:sp>
        <p:nvSpPr>
          <p:cNvPr id="93" name="PlaceHolder 1"/>
          <p:cNvSpPr>
            <a:spLocks noGrp="1"/>
          </p:cNvSpPr>
          <p:nvPr>
            <p:ph type="dt" idx="46"/>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94" name="PlaceHolder 2"/>
          <p:cNvSpPr>
            <a:spLocks noGrp="1"/>
          </p:cNvSpPr>
          <p:nvPr>
            <p:ph type="ftr" idx="47"/>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95" name="PlaceHolder 3"/>
          <p:cNvSpPr>
            <a:spLocks noGrp="1"/>
          </p:cNvSpPr>
          <p:nvPr>
            <p:ph type="sldNum" idx="48"/>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045A5EF9-9079-46F1-BC44-EB801D4ABF4E}"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96" name="PlaceHolder 4"/>
          <p:cNvSpPr>
            <a:spLocks noGrp="1"/>
          </p:cNvSpPr>
          <p:nvPr>
            <p:ph type="body"/>
          </p:nvPr>
        </p:nvSpPr>
        <p:spPr>
          <a:xfrm>
            <a:off x="0" y="0"/>
            <a:ext cx="6791040" cy="6857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97" name="PlaceHolder 5"/>
          <p:cNvSpPr>
            <a:spLocks noGrp="1"/>
          </p:cNvSpPr>
          <p:nvPr>
            <p:ph type="body"/>
          </p:nvPr>
        </p:nvSpPr>
        <p:spPr>
          <a:xfrm>
            <a:off x="6232680" y="1163160"/>
            <a:ext cx="5959080" cy="453816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98" name="PlaceHolder 6"/>
          <p:cNvSpPr>
            <a:spLocks noGrp="1"/>
          </p:cNvSpPr>
          <p:nvPr>
            <p:ph type="body"/>
          </p:nvPr>
        </p:nvSpPr>
        <p:spPr>
          <a:xfrm>
            <a:off x="6810840" y="1944000"/>
            <a:ext cx="1006920" cy="990360"/>
          </a:xfrm>
          <a:prstGeom prst="rect">
            <a:avLst/>
          </a:prstGeom>
          <a:noFill/>
          <a:ln w="0">
            <a:noFill/>
          </a:ln>
        </p:spPr>
        <p:txBody>
          <a:bodyPr lIns="91440" tIns="45720" rIns="91440" bIns="45720" anchor="t">
            <a:noAutofit/>
          </a:bodyPr>
          <a:lstStyle/>
          <a:p>
            <a:pPr indent="0" algn="r" defTabSz="914400">
              <a:lnSpc>
                <a:spcPct val="100000"/>
              </a:lnSpc>
              <a:spcAft>
                <a:spcPts val="601"/>
              </a:spcAft>
              <a:buNone/>
              <a:tabLst>
                <a:tab pos="0" algn="l"/>
              </a:tabLst>
            </a:pPr>
            <a:r>
              <a:rPr lang="en-US" sz="6800" b="1" u="none" strike="noStrike">
                <a:solidFill>
                  <a:schemeClr val="accent1"/>
                </a:solidFill>
                <a:effectLst/>
                <a:uFillTx/>
                <a:latin typeface="Oswald"/>
              </a:rPr>
              <a:t>X</a:t>
            </a:r>
            <a:endParaRPr lang="en-US" sz="6800" b="0" u="none" strike="noStrike">
              <a:solidFill>
                <a:schemeClr val="dk1"/>
              </a:solidFill>
              <a:effectLst/>
              <a:uFillTx/>
              <a:latin typeface="Roboto Light"/>
            </a:endParaRPr>
          </a:p>
        </p:txBody>
      </p:sp>
      <p:sp>
        <p:nvSpPr>
          <p:cNvPr id="99" name="PlaceHolder 7"/>
          <p:cNvSpPr>
            <a:spLocks noGrp="1"/>
          </p:cNvSpPr>
          <p:nvPr>
            <p:ph type="body"/>
          </p:nvPr>
        </p:nvSpPr>
        <p:spPr>
          <a:xfrm>
            <a:off x="7866360" y="1701720"/>
            <a:ext cx="4067280" cy="809280"/>
          </a:xfrm>
          <a:prstGeom prst="rect">
            <a:avLst/>
          </a:prstGeom>
          <a:noFill/>
          <a:ln w="0">
            <a:noFill/>
          </a:ln>
        </p:spPr>
        <p:txBody>
          <a:bodyPr lIns="91440" tIns="45720" rIns="91440" bIns="45720" anchor="b">
            <a:noAutofit/>
          </a:bodyPr>
          <a:lstStyle/>
          <a:p>
            <a:pPr indent="0" defTabSz="914400">
              <a:lnSpc>
                <a:spcPct val="90000"/>
              </a:lnSpc>
              <a:spcAft>
                <a:spcPts val="601"/>
              </a:spcAft>
              <a:buNone/>
              <a:tabLst>
                <a:tab pos="0" algn="l"/>
              </a:tabLst>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100" name="PlaceHolder 8"/>
          <p:cNvSpPr>
            <a:spLocks noGrp="1"/>
          </p:cNvSpPr>
          <p:nvPr>
            <p:ph type="body"/>
          </p:nvPr>
        </p:nvSpPr>
        <p:spPr>
          <a:xfrm>
            <a:off x="7866360" y="2459160"/>
            <a:ext cx="4067280" cy="6282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101" name="PlaceHolder 9"/>
          <p:cNvSpPr>
            <a:spLocks noGrp="1"/>
          </p:cNvSpPr>
          <p:nvPr>
            <p:ph type="body"/>
          </p:nvPr>
        </p:nvSpPr>
        <p:spPr>
          <a:xfrm>
            <a:off x="6810840" y="3557880"/>
            <a:ext cx="1006920" cy="990360"/>
          </a:xfrm>
          <a:prstGeom prst="rect">
            <a:avLst/>
          </a:prstGeom>
          <a:noFill/>
          <a:ln w="0">
            <a:noFill/>
          </a:ln>
        </p:spPr>
        <p:txBody>
          <a:bodyPr lIns="91440" tIns="45720" rIns="91440" bIns="45720" anchor="t">
            <a:noAutofit/>
          </a:bodyPr>
          <a:lstStyle/>
          <a:p>
            <a:pPr indent="0" algn="r" defTabSz="914400">
              <a:lnSpc>
                <a:spcPct val="100000"/>
              </a:lnSpc>
              <a:spcAft>
                <a:spcPts val="601"/>
              </a:spcAft>
              <a:buNone/>
              <a:tabLst>
                <a:tab pos="0" algn="l"/>
              </a:tabLst>
            </a:pPr>
            <a:r>
              <a:rPr lang="en-US" sz="6800" b="1" u="none" strike="noStrike">
                <a:solidFill>
                  <a:schemeClr val="accent1"/>
                </a:solidFill>
                <a:effectLst/>
                <a:uFillTx/>
                <a:latin typeface="Oswald"/>
              </a:rPr>
              <a:t>X</a:t>
            </a:r>
            <a:endParaRPr lang="en-US" sz="6800" b="0" u="none" strike="noStrike">
              <a:solidFill>
                <a:schemeClr val="dk1"/>
              </a:solidFill>
              <a:effectLst/>
              <a:uFillTx/>
              <a:latin typeface="Roboto Light"/>
            </a:endParaRPr>
          </a:p>
        </p:txBody>
      </p:sp>
      <p:sp>
        <p:nvSpPr>
          <p:cNvPr id="102" name="PlaceHolder 10"/>
          <p:cNvSpPr>
            <a:spLocks noGrp="1"/>
          </p:cNvSpPr>
          <p:nvPr>
            <p:ph type="body"/>
          </p:nvPr>
        </p:nvSpPr>
        <p:spPr>
          <a:xfrm>
            <a:off x="7866360" y="3315240"/>
            <a:ext cx="4067280" cy="809280"/>
          </a:xfrm>
          <a:prstGeom prst="rect">
            <a:avLst/>
          </a:prstGeom>
          <a:noFill/>
          <a:ln w="0">
            <a:noFill/>
          </a:ln>
        </p:spPr>
        <p:txBody>
          <a:bodyPr lIns="91440" tIns="45720" rIns="91440" bIns="45720" anchor="b">
            <a:noAutofit/>
          </a:bodyPr>
          <a:lstStyle/>
          <a:p>
            <a:pPr indent="0" defTabSz="914400">
              <a:lnSpc>
                <a:spcPct val="90000"/>
              </a:lnSpc>
              <a:spcAft>
                <a:spcPts val="601"/>
              </a:spcAft>
              <a:buNone/>
              <a:tabLst>
                <a:tab pos="0" algn="l"/>
              </a:tabLst>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103" name="PlaceHolder 11"/>
          <p:cNvSpPr>
            <a:spLocks noGrp="1"/>
          </p:cNvSpPr>
          <p:nvPr>
            <p:ph type="body"/>
          </p:nvPr>
        </p:nvSpPr>
        <p:spPr>
          <a:xfrm>
            <a:off x="7866360" y="4072680"/>
            <a:ext cx="4067280" cy="6282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104" name="PlaceHolder 12"/>
          <p:cNvSpPr>
            <a:spLocks noGrp="1"/>
          </p:cNvSpPr>
          <p:nvPr>
            <p:ph type="body"/>
          </p:nvPr>
        </p:nvSpPr>
        <p:spPr>
          <a:xfrm>
            <a:off x="8286840" y="5536440"/>
            <a:ext cx="6927840" cy="354456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Two Point 3">
    <p:bg>
      <p:bgPr>
        <a:solidFill>
          <a:srgbClr val="FFFFFF"/>
        </a:solidFill>
        <a:effectLst/>
      </p:bgPr>
    </p:bg>
    <p:spTree>
      <p:nvGrpSpPr>
        <p:cNvPr id="1" name=""/>
        <p:cNvGrpSpPr/>
        <p:nvPr/>
      </p:nvGrpSpPr>
      <p:grpSpPr>
        <a:xfrm>
          <a:off x="0" y="0"/>
          <a:ext cx="0" cy="0"/>
          <a:chOff x="0" y="0"/>
          <a:chExt cx="0" cy="0"/>
        </a:xfrm>
      </p:grpSpPr>
      <p:sp>
        <p:nvSpPr>
          <p:cNvPr id="105" name="PlaceHolder 1"/>
          <p:cNvSpPr>
            <a:spLocks noGrp="1"/>
          </p:cNvSpPr>
          <p:nvPr>
            <p:ph type="body"/>
          </p:nvPr>
        </p:nvSpPr>
        <p:spPr>
          <a:xfrm>
            <a:off x="0" y="0"/>
            <a:ext cx="12191760" cy="266652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106" name="PlaceHolder 2"/>
          <p:cNvSpPr>
            <a:spLocks noGrp="1"/>
          </p:cNvSpPr>
          <p:nvPr>
            <p:ph type="title"/>
          </p:nvPr>
        </p:nvSpPr>
        <p:spPr>
          <a:xfrm>
            <a:off x="1188720" y="2978640"/>
            <a:ext cx="7579440" cy="45000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107" name="PlaceHolder 3"/>
          <p:cNvSpPr>
            <a:spLocks noGrp="1"/>
          </p:cNvSpPr>
          <p:nvPr>
            <p:ph type="dt" idx="49"/>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108" name="PlaceHolder 4"/>
          <p:cNvSpPr>
            <a:spLocks noGrp="1"/>
          </p:cNvSpPr>
          <p:nvPr>
            <p:ph type="ftr" idx="50"/>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09" name="PlaceHolder 5"/>
          <p:cNvSpPr>
            <a:spLocks noGrp="1"/>
          </p:cNvSpPr>
          <p:nvPr>
            <p:ph type="sldNum" idx="51"/>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5580BA28-88EC-4E78-8D8E-30A81B9D2E89}"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110" name="PlaceHolder 6"/>
          <p:cNvSpPr>
            <a:spLocks noGrp="1"/>
          </p:cNvSpPr>
          <p:nvPr>
            <p:ph type="body"/>
          </p:nvPr>
        </p:nvSpPr>
        <p:spPr>
          <a:xfrm>
            <a:off x="1190160" y="3583800"/>
            <a:ext cx="4776120" cy="16653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800" b="0" u="none" strike="noStrike">
                <a:solidFill>
                  <a:schemeClr val="dk1"/>
                </a:solidFill>
                <a:effectLst/>
                <a:uFillTx/>
                <a:latin typeface="Roboto Light"/>
              </a:rPr>
              <a:t>Click to edit Master text styles</a:t>
            </a:r>
            <a:endParaRPr lang="en-US" sz="18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Second level</a:t>
            </a:r>
            <a:endParaRPr lang="en-US" sz="18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Third level</a:t>
            </a:r>
            <a:endParaRPr lang="en-US" sz="16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Fourth level</a:t>
            </a:r>
            <a:endParaRPr lang="en-US" sz="14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50" b="0" u="none" strike="noStrike">
                <a:solidFill>
                  <a:schemeClr val="dk1"/>
                </a:solidFill>
                <a:effectLst/>
                <a:uFillTx/>
                <a:latin typeface="Roboto Light"/>
              </a:rPr>
              <a:t>Fifth level</a:t>
            </a:r>
            <a:endParaRPr lang="en-US" sz="1050" b="0" u="none" strike="noStrike">
              <a:solidFill>
                <a:schemeClr val="dk1"/>
              </a:solidFill>
              <a:effectLst/>
              <a:uFillTx/>
              <a:latin typeface="Roboto Light"/>
            </a:endParaRPr>
          </a:p>
        </p:txBody>
      </p:sp>
      <p:sp>
        <p:nvSpPr>
          <p:cNvPr id="111" name="PlaceHolder 7"/>
          <p:cNvSpPr>
            <a:spLocks noGrp="1"/>
          </p:cNvSpPr>
          <p:nvPr>
            <p:ph type="body"/>
          </p:nvPr>
        </p:nvSpPr>
        <p:spPr>
          <a:xfrm>
            <a:off x="6547680" y="3583800"/>
            <a:ext cx="4776120" cy="16653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800" b="0" u="none" strike="noStrike">
                <a:solidFill>
                  <a:schemeClr val="dk1"/>
                </a:solidFill>
                <a:effectLst/>
                <a:uFillTx/>
                <a:latin typeface="Roboto Light"/>
              </a:rPr>
              <a:t>Click to edit Master text styles</a:t>
            </a:r>
            <a:endParaRPr lang="en-US" sz="18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Second level</a:t>
            </a:r>
            <a:endParaRPr lang="en-US" sz="18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Third level</a:t>
            </a:r>
            <a:endParaRPr lang="en-US" sz="16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Fourth level</a:t>
            </a:r>
            <a:endParaRPr lang="en-US" sz="14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50" b="0" u="none" strike="noStrike">
                <a:solidFill>
                  <a:schemeClr val="dk1"/>
                </a:solidFill>
                <a:effectLst/>
                <a:uFillTx/>
                <a:latin typeface="Roboto Light"/>
              </a:rPr>
              <a:t>Fifth level</a:t>
            </a:r>
            <a:endParaRPr lang="en-US" sz="1050" b="0" u="none" strike="noStrike">
              <a:solidFill>
                <a:schemeClr val="dk1"/>
              </a:solidFill>
              <a:effectLst/>
              <a:uFillTx/>
              <a:latin typeface="Roboto Light"/>
            </a:endParaRPr>
          </a:p>
        </p:txBody>
      </p:sp>
      <p:sp>
        <p:nvSpPr>
          <p:cNvPr id="112" name="PlaceHolder 8"/>
          <p:cNvSpPr>
            <a:spLocks noGrp="1"/>
          </p:cNvSpPr>
          <p:nvPr>
            <p:ph type="body"/>
          </p:nvPr>
        </p:nvSpPr>
        <p:spPr>
          <a:xfrm>
            <a:off x="7820280" y="5872680"/>
            <a:ext cx="4371480" cy="98496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Two Point 4">
    <p:bg>
      <p:bgPr>
        <a:solidFill>
          <a:srgbClr val="FFFFFF"/>
        </a:solidFill>
        <a:effectLst/>
      </p:bgPr>
    </p:bg>
    <p:spTree>
      <p:nvGrpSpPr>
        <p:cNvPr id="1" name=""/>
        <p:cNvGrpSpPr/>
        <p:nvPr/>
      </p:nvGrpSpPr>
      <p:grpSpPr>
        <a:xfrm>
          <a:off x="0" y="0"/>
          <a:ext cx="0" cy="0"/>
          <a:chOff x="0" y="0"/>
          <a:chExt cx="0" cy="0"/>
        </a:xfrm>
      </p:grpSpPr>
      <p:sp>
        <p:nvSpPr>
          <p:cNvPr id="113" name="PlaceHolder 1"/>
          <p:cNvSpPr>
            <a:spLocks noGrp="1"/>
          </p:cNvSpPr>
          <p:nvPr>
            <p:ph type="body"/>
          </p:nvPr>
        </p:nvSpPr>
        <p:spPr>
          <a:xfrm>
            <a:off x="0" y="0"/>
            <a:ext cx="12191760" cy="3428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114" name="PlaceHolder 2"/>
          <p:cNvSpPr>
            <a:spLocks noGrp="1"/>
          </p:cNvSpPr>
          <p:nvPr>
            <p:ph type="dt" idx="52"/>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115" name="PlaceHolder 3"/>
          <p:cNvSpPr>
            <a:spLocks noGrp="1"/>
          </p:cNvSpPr>
          <p:nvPr>
            <p:ph type="ftr" idx="53"/>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16" name="PlaceHolder 4"/>
          <p:cNvSpPr>
            <a:spLocks noGrp="1"/>
          </p:cNvSpPr>
          <p:nvPr>
            <p:ph type="sldNum" idx="54"/>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5A519E76-C659-4644-AD82-902C4BA49C48}"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117" name="PlaceHolder 5"/>
          <p:cNvSpPr>
            <a:spLocks noGrp="1"/>
          </p:cNvSpPr>
          <p:nvPr>
            <p:ph type="title"/>
          </p:nvPr>
        </p:nvSpPr>
        <p:spPr>
          <a:xfrm>
            <a:off x="1064880" y="3788280"/>
            <a:ext cx="7579440" cy="45000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118" name="PlaceHolder 6"/>
          <p:cNvSpPr>
            <a:spLocks noGrp="1"/>
          </p:cNvSpPr>
          <p:nvPr>
            <p:ph type="body"/>
          </p:nvPr>
        </p:nvSpPr>
        <p:spPr>
          <a:xfrm>
            <a:off x="1066320" y="4426920"/>
            <a:ext cx="4318200" cy="16653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119" name="PlaceHolder 7"/>
          <p:cNvSpPr>
            <a:spLocks noGrp="1"/>
          </p:cNvSpPr>
          <p:nvPr>
            <p:ph type="body"/>
          </p:nvPr>
        </p:nvSpPr>
        <p:spPr>
          <a:xfrm>
            <a:off x="5757120" y="4426920"/>
            <a:ext cx="4318200" cy="16653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120" name="PlaceHolder 8"/>
          <p:cNvSpPr>
            <a:spLocks noGrp="1"/>
          </p:cNvSpPr>
          <p:nvPr>
            <p:ph type="body"/>
          </p:nvPr>
        </p:nvSpPr>
        <p:spPr>
          <a:xfrm rot="16200000">
            <a:off x="9489240" y="4378680"/>
            <a:ext cx="4892760" cy="122940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pic>
        <p:nvPicPr>
          <p:cNvPr id="121" name="Graphic 15"/>
          <p:cNvPicPr/>
          <p:nvPr/>
        </p:nvPicPr>
        <p:blipFill>
          <a:blip>
            <a:extLst>
              <a:ext uri="{96DAC541-7B7A-43D3-8B79-37D633B846F1}">
                <asvg:svgBlip xmlns:asvg="http://schemas.microsoft.com/office/drawing/2016/SVG/main" r:embed="rId2"/>
              </a:ext>
            </a:extLst>
          </a:blip>
          <a:srcRect b="49206"/>
          <a:stretch/>
        </p:blipFill>
        <p:spPr>
          <a:xfrm>
            <a:off x="2498040" y="6027840"/>
            <a:ext cx="1749600" cy="829800"/>
          </a:xfrm>
          <a:prstGeom prst="rect">
            <a:avLst/>
          </a:prstGeom>
          <a:noFill/>
          <a:ln w="0">
            <a:noFill/>
          </a:ln>
        </p:spPr>
      </p:pic>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Two Point 5">
    <p:bg>
      <p:bgPr>
        <a:solidFill>
          <a:srgbClr val="FFFFFF"/>
        </a:solidFill>
        <a:effectLst/>
      </p:bgPr>
    </p:bg>
    <p:spTree>
      <p:nvGrpSpPr>
        <p:cNvPr id="1" name=""/>
        <p:cNvGrpSpPr/>
        <p:nvPr/>
      </p:nvGrpSpPr>
      <p:grpSpPr>
        <a:xfrm>
          <a:off x="0" y="0"/>
          <a:ext cx="0" cy="0"/>
          <a:chOff x="0" y="0"/>
          <a:chExt cx="0" cy="0"/>
        </a:xfrm>
      </p:grpSpPr>
      <p:sp>
        <p:nvSpPr>
          <p:cNvPr id="122" name="PlaceHolder 1"/>
          <p:cNvSpPr>
            <a:spLocks noGrp="1"/>
          </p:cNvSpPr>
          <p:nvPr>
            <p:ph type="body"/>
          </p:nvPr>
        </p:nvSpPr>
        <p:spPr>
          <a:xfrm>
            <a:off x="0" y="0"/>
            <a:ext cx="12191760" cy="280368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123" name="PlaceHolder 2"/>
          <p:cNvSpPr>
            <a:spLocks noGrp="1"/>
          </p:cNvSpPr>
          <p:nvPr>
            <p:ph type="dt" idx="55"/>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124" name="PlaceHolder 3"/>
          <p:cNvSpPr>
            <a:spLocks noGrp="1"/>
          </p:cNvSpPr>
          <p:nvPr>
            <p:ph type="ftr" idx="56"/>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25" name="PlaceHolder 4"/>
          <p:cNvSpPr>
            <a:spLocks noGrp="1"/>
          </p:cNvSpPr>
          <p:nvPr>
            <p:ph type="sldNum" idx="57"/>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CA5E0F9A-42E9-4F38-9098-691389E944C6}"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126" name="PlaceHolder 5"/>
          <p:cNvSpPr>
            <a:spLocks noGrp="1"/>
          </p:cNvSpPr>
          <p:nvPr>
            <p:ph type="title"/>
          </p:nvPr>
        </p:nvSpPr>
        <p:spPr>
          <a:xfrm>
            <a:off x="1143000" y="3141360"/>
            <a:ext cx="7579440" cy="767520"/>
          </a:xfrm>
          <a:prstGeom prst="rect">
            <a:avLst/>
          </a:prstGeom>
          <a:noFill/>
          <a:ln w="0">
            <a:noFill/>
          </a:ln>
        </p:spPr>
        <p:txBody>
          <a:bodyPr lIns="91440" tIns="45720" rIns="91440" bIns="45720" anchor="t">
            <a:noAutofit/>
          </a:bodyPr>
          <a:lstStyle/>
          <a:p>
            <a:pPr indent="0" defTabSz="914400">
              <a:lnSpc>
                <a:spcPct val="83000"/>
              </a:lnSpc>
              <a:buNone/>
            </a:pPr>
            <a:r>
              <a:rPr lang="en-US" sz="4800" b="1" u="none" strike="noStrike" cap="all">
                <a:solidFill>
                  <a:schemeClr val="dk1"/>
                </a:solidFill>
                <a:effectLst/>
                <a:uFillTx/>
                <a:latin typeface="Oswald"/>
              </a:rPr>
              <a:t>title</a:t>
            </a:r>
            <a:endParaRPr lang="en-US" sz="4800" b="0" u="none" strike="noStrike">
              <a:solidFill>
                <a:schemeClr val="dk1"/>
              </a:solidFill>
              <a:effectLst/>
              <a:uFillTx/>
              <a:latin typeface="Roboto Light"/>
            </a:endParaRPr>
          </a:p>
        </p:txBody>
      </p:sp>
      <p:sp>
        <p:nvSpPr>
          <p:cNvPr id="127" name="PlaceHolder 6"/>
          <p:cNvSpPr>
            <a:spLocks noGrp="1"/>
          </p:cNvSpPr>
          <p:nvPr>
            <p:ph type="body"/>
          </p:nvPr>
        </p:nvSpPr>
        <p:spPr>
          <a:xfrm>
            <a:off x="1143000" y="4129920"/>
            <a:ext cx="300312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128" name="PlaceHolder 7"/>
          <p:cNvSpPr>
            <a:spLocks noGrp="1"/>
          </p:cNvSpPr>
          <p:nvPr>
            <p:ph type="body"/>
          </p:nvPr>
        </p:nvSpPr>
        <p:spPr>
          <a:xfrm>
            <a:off x="1143000" y="4514040"/>
            <a:ext cx="300312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129" name="PlaceHolder 8"/>
          <p:cNvSpPr>
            <a:spLocks noGrp="1"/>
          </p:cNvSpPr>
          <p:nvPr>
            <p:ph type="body"/>
          </p:nvPr>
        </p:nvSpPr>
        <p:spPr>
          <a:xfrm>
            <a:off x="5753160" y="4129920"/>
            <a:ext cx="300312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130" name="PlaceHolder 9"/>
          <p:cNvSpPr>
            <a:spLocks noGrp="1"/>
          </p:cNvSpPr>
          <p:nvPr>
            <p:ph type="body"/>
          </p:nvPr>
        </p:nvSpPr>
        <p:spPr>
          <a:xfrm>
            <a:off x="5753160" y="4514040"/>
            <a:ext cx="300312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131" name="PlaceHolder 10"/>
          <p:cNvSpPr>
            <a:spLocks noGrp="1"/>
          </p:cNvSpPr>
          <p:nvPr>
            <p:ph type="body"/>
          </p:nvPr>
        </p:nvSpPr>
        <p:spPr>
          <a:xfrm rot="16200000">
            <a:off x="8673120" y="3505320"/>
            <a:ext cx="6096600" cy="94068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pic>
        <p:nvPicPr>
          <p:cNvPr id="132" name="Graphic 19"/>
          <p:cNvPicPr/>
          <p:nvPr/>
        </p:nvPicPr>
        <p:blipFill>
          <a:blip>
            <a:extLst>
              <a:ext uri="{96DAC541-7B7A-43D3-8B79-37D633B846F1}">
                <asvg:svgBlip xmlns:asvg="http://schemas.microsoft.com/office/drawing/2016/SVG/main" r:embed="rId2"/>
              </a:ext>
            </a:extLst>
          </a:blip>
          <a:srcRect b="49206"/>
          <a:stretch/>
        </p:blipFill>
        <p:spPr>
          <a:xfrm>
            <a:off x="2498040" y="6027840"/>
            <a:ext cx="1749600" cy="829800"/>
          </a:xfrm>
          <a:prstGeom prst="rect">
            <a:avLst/>
          </a:prstGeom>
          <a:noFill/>
          <a:ln w="0">
            <a:noFill/>
          </a:ln>
        </p:spPr>
      </p:pic>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Three Point Icon/Number">
    <p:bg>
      <p:bgPr>
        <a:solidFill>
          <a:srgbClr val="F2F2F2"/>
        </a:solidFill>
        <a:effectLst/>
      </p:bgPr>
    </p:bg>
    <p:spTree>
      <p:nvGrpSpPr>
        <p:cNvPr id="1" name=""/>
        <p:cNvGrpSpPr/>
        <p:nvPr/>
      </p:nvGrpSpPr>
      <p:grpSpPr>
        <a:xfrm>
          <a:off x="0" y="0"/>
          <a:ext cx="0" cy="0"/>
          <a:chOff x="0" y="0"/>
          <a:chExt cx="0" cy="0"/>
        </a:xfrm>
      </p:grpSpPr>
      <p:sp>
        <p:nvSpPr>
          <p:cNvPr id="133" name="PlaceHolder 1"/>
          <p:cNvSpPr>
            <a:spLocks noGrp="1"/>
          </p:cNvSpPr>
          <p:nvPr>
            <p:ph type="body"/>
          </p:nvPr>
        </p:nvSpPr>
        <p:spPr>
          <a:xfrm>
            <a:off x="6021720" y="0"/>
            <a:ext cx="7545960" cy="685764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134" name="PlaceHolder 2"/>
          <p:cNvSpPr>
            <a:spLocks noGrp="1"/>
          </p:cNvSpPr>
          <p:nvPr>
            <p:ph type="body"/>
          </p:nvPr>
        </p:nvSpPr>
        <p:spPr>
          <a:xfrm>
            <a:off x="0" y="518760"/>
            <a:ext cx="2782440" cy="557028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135" name="PlaceHolder 3"/>
          <p:cNvSpPr>
            <a:spLocks noGrp="1"/>
          </p:cNvSpPr>
          <p:nvPr>
            <p:ph type="dt" idx="58"/>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136" name="PlaceHolder 4"/>
          <p:cNvSpPr>
            <a:spLocks noGrp="1"/>
          </p:cNvSpPr>
          <p:nvPr>
            <p:ph type="ftr" idx="59"/>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37" name="PlaceHolder 5"/>
          <p:cNvSpPr>
            <a:spLocks noGrp="1"/>
          </p:cNvSpPr>
          <p:nvPr>
            <p:ph type="sldNum" idx="60"/>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A5F929CB-F6A6-4011-8FE7-F11229E23EA5}"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138" name="PlaceHolder 6"/>
          <p:cNvSpPr>
            <a:spLocks noGrp="1"/>
          </p:cNvSpPr>
          <p:nvPr>
            <p:ph type="body"/>
          </p:nvPr>
        </p:nvSpPr>
        <p:spPr>
          <a:xfrm>
            <a:off x="6232680" y="1163160"/>
            <a:ext cx="5959080" cy="453816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139" name="PlaceHolder 7"/>
          <p:cNvSpPr>
            <a:spLocks noGrp="1"/>
          </p:cNvSpPr>
          <p:nvPr>
            <p:ph type="body"/>
          </p:nvPr>
        </p:nvSpPr>
        <p:spPr>
          <a:xfrm>
            <a:off x="7414560" y="2115000"/>
            <a:ext cx="4008240" cy="64152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2200" b="0" u="none" strike="noStrike">
                <a:solidFill>
                  <a:schemeClr val="dk1"/>
                </a:solidFill>
                <a:effectLst/>
                <a:uFillTx/>
                <a:latin typeface="Roboto Light"/>
              </a:rPr>
              <a:t>Click to edit Master text styles</a:t>
            </a:r>
            <a:endParaRPr lang="en-US" sz="22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2200" b="0" u="none" strike="noStrike">
                <a:solidFill>
                  <a:schemeClr val="dk1"/>
                </a:solidFill>
                <a:effectLst/>
                <a:uFillTx/>
                <a:latin typeface="Roboto Light"/>
              </a:rPr>
              <a:t>Second level</a:t>
            </a:r>
            <a:endParaRPr lang="en-US" sz="22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Third level</a:t>
            </a:r>
            <a:endParaRPr lang="en-US" sz="18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Fourth level</a:t>
            </a:r>
            <a:endParaRPr lang="en-US" sz="16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Fifth level</a:t>
            </a:r>
            <a:endParaRPr lang="en-US" sz="1100" b="0" u="none" strike="noStrike">
              <a:solidFill>
                <a:schemeClr val="dk1"/>
              </a:solidFill>
              <a:effectLst/>
              <a:uFillTx/>
              <a:latin typeface="Roboto Light"/>
            </a:endParaRPr>
          </a:p>
        </p:txBody>
      </p:sp>
      <p:sp>
        <p:nvSpPr>
          <p:cNvPr id="140" name="Text Placeholder 6"/>
          <p:cNvSpPr/>
          <p:nvPr/>
        </p:nvSpPr>
        <p:spPr>
          <a:xfrm>
            <a:off x="6858000" y="2146320"/>
            <a:ext cx="407520" cy="40824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141" name="PlaceHolder 8"/>
          <p:cNvSpPr>
            <a:spLocks noGrp="1"/>
          </p:cNvSpPr>
          <p:nvPr>
            <p:ph type="body"/>
          </p:nvPr>
        </p:nvSpPr>
        <p:spPr>
          <a:xfrm>
            <a:off x="7414560" y="3056040"/>
            <a:ext cx="4008240" cy="64152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2200" b="0" u="none" strike="noStrike">
                <a:solidFill>
                  <a:schemeClr val="dk1"/>
                </a:solidFill>
                <a:effectLst/>
                <a:uFillTx/>
                <a:latin typeface="Roboto Light"/>
              </a:rPr>
              <a:t>Click to edit Master text styles</a:t>
            </a:r>
            <a:endParaRPr lang="en-US" sz="22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2200" b="0" u="none" strike="noStrike">
                <a:solidFill>
                  <a:schemeClr val="dk1"/>
                </a:solidFill>
                <a:effectLst/>
                <a:uFillTx/>
                <a:latin typeface="Roboto Light"/>
              </a:rPr>
              <a:t>Second level</a:t>
            </a:r>
            <a:endParaRPr lang="en-US" sz="22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Third level</a:t>
            </a:r>
            <a:endParaRPr lang="en-US" sz="18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Fourth level</a:t>
            </a:r>
            <a:endParaRPr lang="en-US" sz="16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Fifth level</a:t>
            </a:r>
            <a:endParaRPr lang="en-US" sz="1100" b="0" u="none" strike="noStrike">
              <a:solidFill>
                <a:schemeClr val="dk1"/>
              </a:solidFill>
              <a:effectLst/>
              <a:uFillTx/>
              <a:latin typeface="Roboto Light"/>
            </a:endParaRPr>
          </a:p>
        </p:txBody>
      </p:sp>
      <p:sp>
        <p:nvSpPr>
          <p:cNvPr id="142" name="Text Placeholder 6"/>
          <p:cNvSpPr/>
          <p:nvPr/>
        </p:nvSpPr>
        <p:spPr>
          <a:xfrm>
            <a:off x="6858000" y="3087720"/>
            <a:ext cx="407520" cy="40824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143" name="PlaceHolder 9"/>
          <p:cNvSpPr>
            <a:spLocks noGrp="1"/>
          </p:cNvSpPr>
          <p:nvPr>
            <p:ph type="body"/>
          </p:nvPr>
        </p:nvSpPr>
        <p:spPr>
          <a:xfrm>
            <a:off x="7414560" y="3997440"/>
            <a:ext cx="4008240" cy="64152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2200" b="0" u="none" strike="noStrike">
                <a:solidFill>
                  <a:schemeClr val="dk1"/>
                </a:solidFill>
                <a:effectLst/>
                <a:uFillTx/>
                <a:latin typeface="Roboto Light"/>
              </a:rPr>
              <a:t>Click to edit Master text styles</a:t>
            </a:r>
            <a:endParaRPr lang="en-US" sz="22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2200" b="0" u="none" strike="noStrike">
                <a:solidFill>
                  <a:schemeClr val="dk1"/>
                </a:solidFill>
                <a:effectLst/>
                <a:uFillTx/>
                <a:latin typeface="Roboto Light"/>
              </a:rPr>
              <a:t>Second level</a:t>
            </a:r>
            <a:endParaRPr lang="en-US" sz="22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Third level</a:t>
            </a:r>
            <a:endParaRPr lang="en-US" sz="18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Fourth level</a:t>
            </a:r>
            <a:endParaRPr lang="en-US" sz="16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Fifth level</a:t>
            </a:r>
            <a:endParaRPr lang="en-US" sz="1100" b="0" u="none" strike="noStrike">
              <a:solidFill>
                <a:schemeClr val="dk1"/>
              </a:solidFill>
              <a:effectLst/>
              <a:uFillTx/>
              <a:latin typeface="Roboto Light"/>
            </a:endParaRPr>
          </a:p>
        </p:txBody>
      </p:sp>
      <p:sp>
        <p:nvSpPr>
          <p:cNvPr id="144" name="Text Placeholder 6"/>
          <p:cNvSpPr/>
          <p:nvPr/>
        </p:nvSpPr>
        <p:spPr>
          <a:xfrm>
            <a:off x="6858000" y="4028760"/>
            <a:ext cx="407520" cy="40824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Four Point 1">
    <p:bg>
      <p:bgPr>
        <a:solidFill>
          <a:srgbClr val="FFFFFF"/>
        </a:solidFill>
        <a:effectLst/>
      </p:bgPr>
    </p:bg>
    <p:spTree>
      <p:nvGrpSpPr>
        <p:cNvPr id="1" name=""/>
        <p:cNvGrpSpPr/>
        <p:nvPr/>
      </p:nvGrpSpPr>
      <p:grpSpPr>
        <a:xfrm>
          <a:off x="0" y="0"/>
          <a:ext cx="0" cy="0"/>
          <a:chOff x="0" y="0"/>
          <a:chExt cx="0" cy="0"/>
        </a:xfrm>
      </p:grpSpPr>
      <p:sp>
        <p:nvSpPr>
          <p:cNvPr id="145" name="PlaceHolder 1"/>
          <p:cNvSpPr>
            <a:spLocks noGrp="1"/>
          </p:cNvSpPr>
          <p:nvPr>
            <p:ph type="body"/>
          </p:nvPr>
        </p:nvSpPr>
        <p:spPr>
          <a:xfrm>
            <a:off x="0" y="0"/>
            <a:ext cx="12191760" cy="3428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146" name="PlaceHolder 2"/>
          <p:cNvSpPr>
            <a:spLocks noGrp="1"/>
          </p:cNvSpPr>
          <p:nvPr>
            <p:ph type="title"/>
          </p:nvPr>
        </p:nvSpPr>
        <p:spPr>
          <a:xfrm>
            <a:off x="838080" y="1015200"/>
            <a:ext cx="7579440" cy="2151000"/>
          </a:xfrm>
          <a:prstGeom prst="rect">
            <a:avLst/>
          </a:prstGeom>
          <a:noFill/>
          <a:ln w="0">
            <a:noFill/>
          </a:ln>
        </p:spPr>
        <p:txBody>
          <a:bodyPr lIns="91440" tIns="45720" rIns="91440" bIns="45720" anchor="b">
            <a:noAutofit/>
          </a:bodyPr>
          <a:lstStyle/>
          <a:p>
            <a:pPr indent="0" defTabSz="914400">
              <a:lnSpc>
                <a:spcPct val="83000"/>
              </a:lnSpc>
              <a:buNone/>
            </a:pPr>
            <a:r>
              <a:rPr lang="en-US" sz="6300" b="1" u="none" strike="noStrike" cap="all">
                <a:solidFill>
                  <a:schemeClr val="dk1"/>
                </a:solidFill>
                <a:effectLst/>
                <a:uFillTx/>
                <a:latin typeface="Oswald"/>
              </a:rPr>
              <a:t>TITLE</a:t>
            </a:r>
            <a:endParaRPr lang="en-US" sz="6300" b="0" u="none" strike="noStrike">
              <a:solidFill>
                <a:schemeClr val="dk1"/>
              </a:solidFill>
              <a:effectLst/>
              <a:uFillTx/>
              <a:latin typeface="Roboto Light"/>
            </a:endParaRPr>
          </a:p>
        </p:txBody>
      </p:sp>
      <p:sp>
        <p:nvSpPr>
          <p:cNvPr id="147" name="PlaceHolder 3"/>
          <p:cNvSpPr>
            <a:spLocks noGrp="1"/>
          </p:cNvSpPr>
          <p:nvPr>
            <p:ph type="dt" idx="61"/>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148" name="PlaceHolder 4"/>
          <p:cNvSpPr>
            <a:spLocks noGrp="1"/>
          </p:cNvSpPr>
          <p:nvPr>
            <p:ph type="ftr" idx="62"/>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49" name="PlaceHolder 5"/>
          <p:cNvSpPr>
            <a:spLocks noGrp="1"/>
          </p:cNvSpPr>
          <p:nvPr>
            <p:ph type="sldNum" idx="63"/>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51512534-26A2-40F5-99D6-C2B3BEB1ED40}"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150" name="PlaceHolder 6"/>
          <p:cNvSpPr>
            <a:spLocks noGrp="1"/>
          </p:cNvSpPr>
          <p:nvPr>
            <p:ph type="body"/>
          </p:nvPr>
        </p:nvSpPr>
        <p:spPr>
          <a:xfrm>
            <a:off x="1078200" y="3916800"/>
            <a:ext cx="216000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151" name="PlaceHolder 7"/>
          <p:cNvSpPr>
            <a:spLocks noGrp="1"/>
          </p:cNvSpPr>
          <p:nvPr>
            <p:ph type="body"/>
          </p:nvPr>
        </p:nvSpPr>
        <p:spPr>
          <a:xfrm>
            <a:off x="1078200" y="4248720"/>
            <a:ext cx="216000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152" name="PlaceHolder 8"/>
          <p:cNvSpPr>
            <a:spLocks noGrp="1"/>
          </p:cNvSpPr>
          <p:nvPr>
            <p:ph type="body"/>
          </p:nvPr>
        </p:nvSpPr>
        <p:spPr>
          <a:xfrm>
            <a:off x="3451680" y="3916800"/>
            <a:ext cx="216000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153" name="PlaceHolder 9"/>
          <p:cNvSpPr>
            <a:spLocks noGrp="1"/>
          </p:cNvSpPr>
          <p:nvPr>
            <p:ph type="body"/>
          </p:nvPr>
        </p:nvSpPr>
        <p:spPr>
          <a:xfrm>
            <a:off x="3451680" y="4248720"/>
            <a:ext cx="216000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154" name="PlaceHolder 10"/>
          <p:cNvSpPr>
            <a:spLocks noGrp="1"/>
          </p:cNvSpPr>
          <p:nvPr>
            <p:ph type="body"/>
          </p:nvPr>
        </p:nvSpPr>
        <p:spPr>
          <a:xfrm>
            <a:off x="5825160" y="3916800"/>
            <a:ext cx="216000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155" name="PlaceHolder 11"/>
          <p:cNvSpPr>
            <a:spLocks noGrp="1"/>
          </p:cNvSpPr>
          <p:nvPr>
            <p:ph type="body"/>
          </p:nvPr>
        </p:nvSpPr>
        <p:spPr>
          <a:xfrm>
            <a:off x="5825160" y="4248720"/>
            <a:ext cx="216000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156" name="PlaceHolder 12"/>
          <p:cNvSpPr>
            <a:spLocks noGrp="1"/>
          </p:cNvSpPr>
          <p:nvPr>
            <p:ph type="body"/>
          </p:nvPr>
        </p:nvSpPr>
        <p:spPr>
          <a:xfrm>
            <a:off x="8198640" y="3916800"/>
            <a:ext cx="216000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157" name="PlaceHolder 13"/>
          <p:cNvSpPr>
            <a:spLocks noGrp="1"/>
          </p:cNvSpPr>
          <p:nvPr>
            <p:ph type="body"/>
          </p:nvPr>
        </p:nvSpPr>
        <p:spPr>
          <a:xfrm>
            <a:off x="8198640" y="4248720"/>
            <a:ext cx="216000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158" name="PlaceHolder 14"/>
          <p:cNvSpPr>
            <a:spLocks noGrp="1"/>
          </p:cNvSpPr>
          <p:nvPr>
            <p:ph type="body"/>
          </p:nvPr>
        </p:nvSpPr>
        <p:spPr>
          <a:xfrm rot="10800000">
            <a:off x="1227240" y="6459480"/>
            <a:ext cx="6582600" cy="39852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Four Point 2">
    <p:bg>
      <p:bgPr>
        <a:solidFill>
          <a:srgbClr val="FFFFFF"/>
        </a:solidFill>
        <a:effectLst/>
      </p:bgPr>
    </p:bg>
    <p:spTree>
      <p:nvGrpSpPr>
        <p:cNvPr id="1" name=""/>
        <p:cNvGrpSpPr/>
        <p:nvPr/>
      </p:nvGrpSpPr>
      <p:grpSpPr>
        <a:xfrm>
          <a:off x="0" y="0"/>
          <a:ext cx="0" cy="0"/>
          <a:chOff x="0" y="0"/>
          <a:chExt cx="0" cy="0"/>
        </a:xfrm>
      </p:grpSpPr>
      <p:sp>
        <p:nvSpPr>
          <p:cNvPr id="159" name="PlaceHolder 1"/>
          <p:cNvSpPr>
            <a:spLocks noGrp="1"/>
          </p:cNvSpPr>
          <p:nvPr>
            <p:ph type="body"/>
          </p:nvPr>
        </p:nvSpPr>
        <p:spPr>
          <a:xfrm>
            <a:off x="0" y="0"/>
            <a:ext cx="12191760" cy="299448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160" name="PlaceHolder 2"/>
          <p:cNvSpPr>
            <a:spLocks noGrp="1"/>
          </p:cNvSpPr>
          <p:nvPr>
            <p:ph type="dt" idx="64"/>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161" name="PlaceHolder 3"/>
          <p:cNvSpPr>
            <a:spLocks noGrp="1"/>
          </p:cNvSpPr>
          <p:nvPr>
            <p:ph type="ftr" idx="65"/>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62" name="PlaceHolder 4"/>
          <p:cNvSpPr>
            <a:spLocks noGrp="1"/>
          </p:cNvSpPr>
          <p:nvPr>
            <p:ph type="sldNum" idx="66"/>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36384DB8-0118-4FBC-830D-000D9B212CEA}"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163" name="PlaceHolder 5"/>
          <p:cNvSpPr>
            <a:spLocks noGrp="1"/>
          </p:cNvSpPr>
          <p:nvPr>
            <p:ph type="title"/>
          </p:nvPr>
        </p:nvSpPr>
        <p:spPr>
          <a:xfrm>
            <a:off x="838080" y="687600"/>
            <a:ext cx="7579440" cy="2151000"/>
          </a:xfrm>
          <a:prstGeom prst="rect">
            <a:avLst/>
          </a:prstGeom>
          <a:noFill/>
          <a:ln w="0">
            <a:noFill/>
          </a:ln>
        </p:spPr>
        <p:txBody>
          <a:bodyPr lIns="91440" tIns="45720" rIns="91440" bIns="45720" anchor="b">
            <a:noAutofit/>
          </a:bodyPr>
          <a:lstStyle/>
          <a:p>
            <a:pPr indent="0" defTabSz="914400">
              <a:lnSpc>
                <a:spcPct val="83000"/>
              </a:lnSpc>
              <a:buNone/>
            </a:pPr>
            <a:r>
              <a:rPr lang="en-US" sz="6300" b="1" u="none" strike="noStrike" cap="all">
                <a:solidFill>
                  <a:schemeClr val="dk1"/>
                </a:solidFill>
                <a:effectLst/>
                <a:uFillTx/>
                <a:latin typeface="Oswald"/>
              </a:rPr>
              <a:t>TITLE</a:t>
            </a:r>
            <a:endParaRPr lang="en-US" sz="6300" b="0" u="none" strike="noStrike">
              <a:solidFill>
                <a:schemeClr val="dk1"/>
              </a:solidFill>
              <a:effectLst/>
              <a:uFillTx/>
              <a:latin typeface="Roboto Light"/>
            </a:endParaRPr>
          </a:p>
        </p:txBody>
      </p:sp>
      <p:sp>
        <p:nvSpPr>
          <p:cNvPr id="164" name="PlaceHolder 6"/>
          <p:cNvSpPr>
            <a:spLocks noGrp="1"/>
          </p:cNvSpPr>
          <p:nvPr>
            <p:ph type="body"/>
          </p:nvPr>
        </p:nvSpPr>
        <p:spPr>
          <a:xfrm>
            <a:off x="1027440" y="404748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Third level</a:t>
            </a:r>
            <a:endParaRPr lang="en-US" sz="12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Fourth level</a:t>
            </a:r>
            <a:endParaRPr lang="en-US" sz="11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900" b="0" u="none" strike="noStrike">
                <a:solidFill>
                  <a:schemeClr val="dk1"/>
                </a:solidFill>
                <a:effectLst/>
                <a:uFillTx/>
                <a:latin typeface="Roboto Light"/>
              </a:rPr>
              <a:t>Fifth level</a:t>
            </a:r>
            <a:endParaRPr lang="en-US" sz="900" b="0" u="none" strike="noStrike">
              <a:solidFill>
                <a:schemeClr val="dk1"/>
              </a:solidFill>
              <a:effectLst/>
              <a:uFillTx/>
              <a:latin typeface="Roboto Light"/>
            </a:endParaRPr>
          </a:p>
        </p:txBody>
      </p:sp>
      <p:sp>
        <p:nvSpPr>
          <p:cNvPr id="165" name="Text Placeholder 6"/>
          <p:cNvSpPr/>
          <p:nvPr/>
        </p:nvSpPr>
        <p:spPr>
          <a:xfrm>
            <a:off x="1119960" y="354636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166" name="PlaceHolder 7"/>
          <p:cNvSpPr>
            <a:spLocks noGrp="1"/>
          </p:cNvSpPr>
          <p:nvPr>
            <p:ph type="body"/>
          </p:nvPr>
        </p:nvSpPr>
        <p:spPr>
          <a:xfrm>
            <a:off x="3853080" y="404748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Third level</a:t>
            </a:r>
            <a:endParaRPr lang="en-US" sz="12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Fourth level</a:t>
            </a:r>
            <a:endParaRPr lang="en-US" sz="11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900" b="0" u="none" strike="noStrike">
                <a:solidFill>
                  <a:schemeClr val="dk1"/>
                </a:solidFill>
                <a:effectLst/>
                <a:uFillTx/>
                <a:latin typeface="Roboto Light"/>
              </a:rPr>
              <a:t>Fifth level</a:t>
            </a:r>
            <a:endParaRPr lang="en-US" sz="900" b="0" u="none" strike="noStrike">
              <a:solidFill>
                <a:schemeClr val="dk1"/>
              </a:solidFill>
              <a:effectLst/>
              <a:uFillTx/>
              <a:latin typeface="Roboto Light"/>
            </a:endParaRPr>
          </a:p>
        </p:txBody>
      </p:sp>
      <p:sp>
        <p:nvSpPr>
          <p:cNvPr id="167" name="Text Placeholder 6"/>
          <p:cNvSpPr/>
          <p:nvPr/>
        </p:nvSpPr>
        <p:spPr>
          <a:xfrm>
            <a:off x="3945600" y="354636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168" name="PlaceHolder 8"/>
          <p:cNvSpPr>
            <a:spLocks noGrp="1"/>
          </p:cNvSpPr>
          <p:nvPr>
            <p:ph type="body"/>
          </p:nvPr>
        </p:nvSpPr>
        <p:spPr>
          <a:xfrm>
            <a:off x="6678720" y="404748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Third level</a:t>
            </a:r>
            <a:endParaRPr lang="en-US" sz="12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Fourth level</a:t>
            </a:r>
            <a:endParaRPr lang="en-US" sz="11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900" b="0" u="none" strike="noStrike">
                <a:solidFill>
                  <a:schemeClr val="dk1"/>
                </a:solidFill>
                <a:effectLst/>
                <a:uFillTx/>
                <a:latin typeface="Roboto Light"/>
              </a:rPr>
              <a:t>Fifth level</a:t>
            </a:r>
            <a:endParaRPr lang="en-US" sz="900" b="0" u="none" strike="noStrike">
              <a:solidFill>
                <a:schemeClr val="dk1"/>
              </a:solidFill>
              <a:effectLst/>
              <a:uFillTx/>
              <a:latin typeface="Roboto Light"/>
            </a:endParaRPr>
          </a:p>
        </p:txBody>
      </p:sp>
      <p:sp>
        <p:nvSpPr>
          <p:cNvPr id="169" name="Text Placeholder 6"/>
          <p:cNvSpPr/>
          <p:nvPr/>
        </p:nvSpPr>
        <p:spPr>
          <a:xfrm>
            <a:off x="6771600" y="354636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170" name="PlaceHolder 9"/>
          <p:cNvSpPr>
            <a:spLocks noGrp="1"/>
          </p:cNvSpPr>
          <p:nvPr>
            <p:ph type="body"/>
          </p:nvPr>
        </p:nvSpPr>
        <p:spPr>
          <a:xfrm>
            <a:off x="9504720" y="404748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Third level</a:t>
            </a:r>
            <a:endParaRPr lang="en-US" sz="12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Fourth level</a:t>
            </a:r>
            <a:endParaRPr lang="en-US" sz="11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900" b="0" u="none" strike="noStrike">
                <a:solidFill>
                  <a:schemeClr val="dk1"/>
                </a:solidFill>
                <a:effectLst/>
                <a:uFillTx/>
                <a:latin typeface="Roboto Light"/>
              </a:rPr>
              <a:t>Fifth level</a:t>
            </a:r>
            <a:endParaRPr lang="en-US" sz="900" b="0" u="none" strike="noStrike">
              <a:solidFill>
                <a:schemeClr val="dk1"/>
              </a:solidFill>
              <a:effectLst/>
              <a:uFillTx/>
              <a:latin typeface="Roboto Light"/>
            </a:endParaRPr>
          </a:p>
        </p:txBody>
      </p:sp>
      <p:sp>
        <p:nvSpPr>
          <p:cNvPr id="171" name="Text Placeholder 6"/>
          <p:cNvSpPr/>
          <p:nvPr/>
        </p:nvSpPr>
        <p:spPr>
          <a:xfrm>
            <a:off x="9597240" y="354636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172" name="PlaceHolder 10"/>
          <p:cNvSpPr>
            <a:spLocks noGrp="1"/>
          </p:cNvSpPr>
          <p:nvPr>
            <p:ph type="body"/>
          </p:nvPr>
        </p:nvSpPr>
        <p:spPr>
          <a:xfrm rot="10800000">
            <a:off x="5943960" y="6075720"/>
            <a:ext cx="7045560" cy="904320"/>
          </a:xfrm>
          <a:prstGeom prst="rect">
            <a:avLst/>
          </a:prstGeom>
          <a:solidFill>
            <a:schemeClr val="accent1">
              <a:alpha val="40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Four Point 3">
    <p:bg>
      <p:bgPr>
        <a:solidFill>
          <a:srgbClr val="FFFFFF"/>
        </a:solidFill>
        <a:effectLst/>
      </p:bgPr>
    </p:bg>
    <p:spTree>
      <p:nvGrpSpPr>
        <p:cNvPr id="1" name=""/>
        <p:cNvGrpSpPr/>
        <p:nvPr/>
      </p:nvGrpSpPr>
      <p:grpSpPr>
        <a:xfrm>
          <a:off x="0" y="0"/>
          <a:ext cx="0" cy="0"/>
          <a:chOff x="0" y="0"/>
          <a:chExt cx="0" cy="0"/>
        </a:xfrm>
      </p:grpSpPr>
      <p:sp>
        <p:nvSpPr>
          <p:cNvPr id="173" name="PlaceHolder 1"/>
          <p:cNvSpPr>
            <a:spLocks noGrp="1"/>
          </p:cNvSpPr>
          <p:nvPr>
            <p:ph type="body"/>
          </p:nvPr>
        </p:nvSpPr>
        <p:spPr>
          <a:xfrm>
            <a:off x="6202800" y="0"/>
            <a:ext cx="5988960" cy="6857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174" name="PlaceHolder 2"/>
          <p:cNvSpPr>
            <a:spLocks noGrp="1"/>
          </p:cNvSpPr>
          <p:nvPr>
            <p:ph type="body"/>
          </p:nvPr>
        </p:nvSpPr>
        <p:spPr>
          <a:xfrm>
            <a:off x="-16560" y="411480"/>
            <a:ext cx="8369640" cy="604224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175" name="PlaceHolder 3"/>
          <p:cNvSpPr>
            <a:spLocks noGrp="1"/>
          </p:cNvSpPr>
          <p:nvPr>
            <p:ph type="title"/>
          </p:nvPr>
        </p:nvSpPr>
        <p:spPr>
          <a:xfrm>
            <a:off x="838080" y="509760"/>
            <a:ext cx="6768720" cy="77436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176" name="PlaceHolder 4"/>
          <p:cNvSpPr>
            <a:spLocks noGrp="1"/>
          </p:cNvSpPr>
          <p:nvPr>
            <p:ph type="dt" idx="67"/>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177" name="PlaceHolder 5"/>
          <p:cNvSpPr>
            <a:spLocks noGrp="1"/>
          </p:cNvSpPr>
          <p:nvPr>
            <p:ph type="ftr" idx="68"/>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78" name="PlaceHolder 6"/>
          <p:cNvSpPr>
            <a:spLocks noGrp="1"/>
          </p:cNvSpPr>
          <p:nvPr>
            <p:ph type="sldNum" idx="69"/>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8B57898A-F537-4149-BBDF-6CA2D95F1507}"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179" name="PlaceHolder 7"/>
          <p:cNvSpPr>
            <a:spLocks noGrp="1"/>
          </p:cNvSpPr>
          <p:nvPr>
            <p:ph type="body"/>
          </p:nvPr>
        </p:nvSpPr>
        <p:spPr>
          <a:xfrm>
            <a:off x="-550440" y="6454080"/>
            <a:ext cx="6417360" cy="990360"/>
          </a:xfrm>
          <a:prstGeom prst="rect">
            <a:avLst/>
          </a:prstGeom>
          <a:solidFill>
            <a:schemeClr val="accent1">
              <a:alpha val="20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180" name="PlaceHolder 8"/>
          <p:cNvSpPr>
            <a:spLocks noGrp="1"/>
          </p:cNvSpPr>
          <p:nvPr>
            <p:ph type="body"/>
          </p:nvPr>
        </p:nvSpPr>
        <p:spPr>
          <a:xfrm>
            <a:off x="1036440" y="1640880"/>
            <a:ext cx="288756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181" name="PlaceHolder 9"/>
          <p:cNvSpPr>
            <a:spLocks noGrp="1"/>
          </p:cNvSpPr>
          <p:nvPr>
            <p:ph type="body"/>
          </p:nvPr>
        </p:nvSpPr>
        <p:spPr>
          <a:xfrm>
            <a:off x="1036440" y="2046960"/>
            <a:ext cx="288756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182" name="PlaceHolder 10"/>
          <p:cNvSpPr>
            <a:spLocks noGrp="1"/>
          </p:cNvSpPr>
          <p:nvPr>
            <p:ph type="body"/>
          </p:nvPr>
        </p:nvSpPr>
        <p:spPr>
          <a:xfrm>
            <a:off x="3989160" y="1640880"/>
            <a:ext cx="288756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183" name="PlaceHolder 11"/>
          <p:cNvSpPr>
            <a:spLocks noGrp="1"/>
          </p:cNvSpPr>
          <p:nvPr>
            <p:ph type="body"/>
          </p:nvPr>
        </p:nvSpPr>
        <p:spPr>
          <a:xfrm>
            <a:off x="3989160" y="2046960"/>
            <a:ext cx="288756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184" name="PlaceHolder 12"/>
          <p:cNvSpPr>
            <a:spLocks noGrp="1"/>
          </p:cNvSpPr>
          <p:nvPr>
            <p:ph type="body"/>
          </p:nvPr>
        </p:nvSpPr>
        <p:spPr>
          <a:xfrm>
            <a:off x="1036440" y="3768120"/>
            <a:ext cx="288756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185" name="PlaceHolder 13"/>
          <p:cNvSpPr>
            <a:spLocks noGrp="1"/>
          </p:cNvSpPr>
          <p:nvPr>
            <p:ph type="body"/>
          </p:nvPr>
        </p:nvSpPr>
        <p:spPr>
          <a:xfrm>
            <a:off x="1036440" y="4174200"/>
            <a:ext cx="288756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186" name="PlaceHolder 14"/>
          <p:cNvSpPr>
            <a:spLocks noGrp="1"/>
          </p:cNvSpPr>
          <p:nvPr>
            <p:ph type="body"/>
          </p:nvPr>
        </p:nvSpPr>
        <p:spPr>
          <a:xfrm>
            <a:off x="3989160" y="3768120"/>
            <a:ext cx="288756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187" name="PlaceHolder 15"/>
          <p:cNvSpPr>
            <a:spLocks noGrp="1"/>
          </p:cNvSpPr>
          <p:nvPr>
            <p:ph type="body"/>
          </p:nvPr>
        </p:nvSpPr>
        <p:spPr>
          <a:xfrm>
            <a:off x="3989160" y="4174200"/>
            <a:ext cx="288756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Default">
    <p:bg>
      <p:bgPr>
        <a:solidFill>
          <a:srgbClr val="000000"/>
        </a:solidFill>
        <a:effectLst/>
      </p:bgPr>
    </p:bg>
    <p:spTree>
      <p:nvGrpSpPr>
        <p:cNvPr id="1" name=""/>
        <p:cNvGrpSpPr/>
        <p:nvPr/>
      </p:nvGrpSpPr>
      <p:grpSpPr>
        <a:xfrm>
          <a:off x="0" y="0"/>
          <a:ext cx="0" cy="0"/>
          <a:chOff x="0" y="0"/>
          <a:chExt cx="0" cy="0"/>
        </a:xfrm>
      </p:grpSpPr>
      <p:sp>
        <p:nvSpPr>
          <p:cNvPr id="188" name="PlaceHolder 1"/>
          <p:cNvSpPr>
            <a:spLocks noGrp="1"/>
          </p:cNvSpPr>
          <p:nvPr>
            <p:ph type="body"/>
          </p:nvPr>
        </p:nvSpPr>
        <p:spPr>
          <a:xfrm>
            <a:off x="0" y="0"/>
            <a:ext cx="12191760" cy="685764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 </a:t>
            </a:r>
            <a:endParaRPr lang="en-US" sz="1600" b="0" u="none" strike="noStrike">
              <a:solidFill>
                <a:schemeClr val="lt1"/>
              </a:solidFill>
              <a:effectLst/>
              <a:uFillTx/>
              <a:latin typeface="Roboto Light"/>
            </a:endParaRPr>
          </a:p>
        </p:txBody>
      </p:sp>
      <p:sp>
        <p:nvSpPr>
          <p:cNvPr id="189" name="PlaceHolder 2"/>
          <p:cNvSpPr>
            <a:spLocks noGrp="1"/>
          </p:cNvSpPr>
          <p:nvPr>
            <p:ph type="body"/>
          </p:nvPr>
        </p:nvSpPr>
        <p:spPr>
          <a:xfrm>
            <a:off x="-982440" y="182520"/>
            <a:ext cx="8059680" cy="61131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44700" b="1" u="none" strike="noStrike">
                <a:solidFill>
                  <a:schemeClr val="accent1"/>
                </a:solidFill>
                <a:effectLst/>
                <a:uFillTx/>
                <a:latin typeface="Oswald"/>
              </a:rPr>
              <a:t>XX</a:t>
            </a:r>
            <a:endParaRPr lang="en-US" sz="44700" b="0" u="none" strike="noStrike">
              <a:solidFill>
                <a:schemeClr val="lt1"/>
              </a:solidFill>
              <a:effectLst/>
              <a:uFillTx/>
              <a:latin typeface="Roboto Light"/>
            </a:endParaRPr>
          </a:p>
        </p:txBody>
      </p:sp>
      <p:sp>
        <p:nvSpPr>
          <p:cNvPr id="190" name="PlaceHolder 3"/>
          <p:cNvSpPr>
            <a:spLocks noGrp="1"/>
          </p:cNvSpPr>
          <p:nvPr>
            <p:ph type="dt" idx="70"/>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FFFFFF"/>
              </a:solidFill>
              <a:effectLst/>
              <a:uFillTx/>
              <a:latin typeface="Times New Roman"/>
            </a:endParaRPr>
          </a:p>
        </p:txBody>
      </p:sp>
      <p:sp>
        <p:nvSpPr>
          <p:cNvPr id="191" name="PlaceHolder 4"/>
          <p:cNvSpPr>
            <a:spLocks noGrp="1"/>
          </p:cNvSpPr>
          <p:nvPr>
            <p:ph type="ftr" idx="71"/>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192" name="PlaceHolder 5"/>
          <p:cNvSpPr>
            <a:spLocks noGrp="1"/>
          </p:cNvSpPr>
          <p:nvPr>
            <p:ph type="sldNum" idx="72"/>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8DA20454-283C-4301-BE37-FF263D7340BE}" type="slidenum">
              <a:rPr lang="en-GB" sz="1000" b="0" u="none" strike="noStrike">
                <a:solidFill>
                  <a:schemeClr val="lt1"/>
                </a:solidFill>
                <a:effectLst/>
                <a:uFillTx/>
                <a:latin typeface="Roboto Light"/>
              </a:rPr>
              <a:t>‹#›</a:t>
            </a:fld>
            <a:endParaRPr lang="en-US" sz="1000" b="0" u="none" strike="noStrike">
              <a:solidFill>
                <a:srgbClr val="FFFFFF"/>
              </a:solidFill>
              <a:effectLst/>
              <a:uFillTx/>
              <a:latin typeface="Times New Roman"/>
            </a:endParaRPr>
          </a:p>
        </p:txBody>
      </p:sp>
      <p:sp>
        <p:nvSpPr>
          <p:cNvPr id="193" name="PlaceHolder 6"/>
          <p:cNvSpPr>
            <a:spLocks noGrp="1"/>
          </p:cNvSpPr>
          <p:nvPr>
            <p:ph type="body"/>
          </p:nvPr>
        </p:nvSpPr>
        <p:spPr>
          <a:xfrm>
            <a:off x="10494000" y="5814360"/>
            <a:ext cx="1341000" cy="68580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pic>
        <p:nvPicPr>
          <p:cNvPr id="194" name="Graphic 29"/>
          <p:cNvPicPr/>
          <p:nvPr/>
        </p:nvPicPr>
        <p:blipFill>
          <a:blip>
            <a:extLst>
              <a:ext uri="{96DAC541-7B7A-43D3-8B79-37D633B846F1}">
                <asvg:svgBlip xmlns:asvg="http://schemas.microsoft.com/office/drawing/2016/SVG/main" r:embed="rId2"/>
              </a:ext>
            </a:extLst>
          </a:blip>
          <a:srcRect t="55824"/>
          <a:stretch/>
        </p:blipFill>
        <p:spPr>
          <a:xfrm>
            <a:off x="7562880" y="0"/>
            <a:ext cx="1753560" cy="723240"/>
          </a:xfrm>
          <a:prstGeom prst="rect">
            <a:avLst/>
          </a:prstGeom>
          <a:noFill/>
          <a:ln w="0">
            <a:noFill/>
          </a:ln>
        </p:spPr>
      </p:pic>
      <p:sp>
        <p:nvSpPr>
          <p:cNvPr id="195" name="PlaceHolder 7"/>
          <p:cNvSpPr>
            <a:spLocks noGrp="1"/>
          </p:cNvSpPr>
          <p:nvPr>
            <p:ph type="body"/>
          </p:nvPr>
        </p:nvSpPr>
        <p:spPr>
          <a:xfrm>
            <a:off x="10239120" y="601560"/>
            <a:ext cx="1347480" cy="371160"/>
          </a:xfrm>
          <a:prstGeom prst="rect">
            <a:avLst/>
          </a:prstGeom>
          <a:blipFill rotWithShape="0">
            <a:blip>
              <a:extLst>
                <a:ext uri="{96DAC541-7B7A-43D3-8B79-37D633B846F1}">
                  <asvg:svgBlip xmlns:asvg="http://schemas.microsoft.com/office/drawing/2016/SVG/main" r:embed="rId3"/>
                </a:ext>
              </a:extLst>
            </a:blip>
            <a:stretch>
              <a:fillRect l="-13" t="1309" r="-13" b="1309"/>
            </a:stretch>
          </a:blip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196" name="PlaceHolder 8"/>
          <p:cNvSpPr>
            <a:spLocks noGrp="1"/>
          </p:cNvSpPr>
          <p:nvPr>
            <p:ph type="body"/>
          </p:nvPr>
        </p:nvSpPr>
        <p:spPr>
          <a:xfrm>
            <a:off x="1157400" y="2270880"/>
            <a:ext cx="8733240" cy="2753640"/>
          </a:xfrm>
          <a:prstGeom prst="rect">
            <a:avLst/>
          </a:prstGeom>
          <a:noFill/>
          <a:ln w="0">
            <a:noFill/>
          </a:ln>
        </p:spPr>
        <p:txBody>
          <a:bodyPr lIns="91440" tIns="45720" rIns="91440" bIns="45720" anchor="ctr">
            <a:noAutofit/>
          </a:bodyPr>
          <a:lstStyle/>
          <a:p>
            <a:pPr indent="0" defTabSz="914400">
              <a:lnSpc>
                <a:spcPct val="100000"/>
              </a:lnSpc>
              <a:spcAft>
                <a:spcPts val="601"/>
              </a:spcAft>
              <a:buNone/>
              <a:tabLst>
                <a:tab pos="0" algn="l"/>
              </a:tabLst>
            </a:pPr>
            <a:r>
              <a:rPr lang="en-GB" sz="5500" b="1" u="none" strike="noStrike" cap="all">
                <a:solidFill>
                  <a:schemeClr val="lt1"/>
                </a:solidFill>
                <a:effectLst/>
                <a:uFillTx/>
                <a:latin typeface="Oswald"/>
              </a:rPr>
              <a:t>enter text</a:t>
            </a:r>
            <a:endParaRPr lang="en-US" sz="5500" b="0" u="none" strike="noStrike">
              <a:solidFill>
                <a:schemeClr val="lt1"/>
              </a:solidFill>
              <a:effectLst/>
              <a:uFillTx/>
              <a:latin typeface="Roboto Light"/>
            </a:endParaRPr>
          </a:p>
        </p:txBody>
      </p:sp>
      <p:sp>
        <p:nvSpPr>
          <p:cNvPr id="197" name="PlaceHolder 9"/>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en-US" sz="1800" b="0" u="none" strike="noStrike">
                <a:solidFill>
                  <a:schemeClr val="lt1"/>
                </a:solidFill>
                <a:effectLst/>
                <a:uFillTx/>
                <a:latin typeface="Roboto Light"/>
              </a:rPr>
              <a:t>Click to edit the title text format</a:t>
            </a: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Four Point 4">
    <p:bg>
      <p:bgPr>
        <a:solidFill>
          <a:srgbClr val="FFFFFF"/>
        </a:solidFill>
        <a:effectLst/>
      </p:bgPr>
    </p:bg>
    <p:spTree>
      <p:nvGrpSpPr>
        <p:cNvPr id="1" name=""/>
        <p:cNvGrpSpPr/>
        <p:nvPr/>
      </p:nvGrpSpPr>
      <p:grpSpPr>
        <a:xfrm>
          <a:off x="0" y="0"/>
          <a:ext cx="0" cy="0"/>
          <a:chOff x="0" y="0"/>
          <a:chExt cx="0" cy="0"/>
        </a:xfrm>
      </p:grpSpPr>
      <p:sp>
        <p:nvSpPr>
          <p:cNvPr id="198" name="PlaceHolder 1"/>
          <p:cNvSpPr>
            <a:spLocks noGrp="1"/>
          </p:cNvSpPr>
          <p:nvPr>
            <p:ph type="body"/>
          </p:nvPr>
        </p:nvSpPr>
        <p:spPr>
          <a:xfrm>
            <a:off x="7391520" y="0"/>
            <a:ext cx="4800240" cy="6857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199" name="PlaceHolder 2"/>
          <p:cNvSpPr>
            <a:spLocks noGrp="1"/>
          </p:cNvSpPr>
          <p:nvPr>
            <p:ph type="body"/>
          </p:nvPr>
        </p:nvSpPr>
        <p:spPr>
          <a:xfrm>
            <a:off x="-16560" y="411480"/>
            <a:ext cx="8192520" cy="604224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200" name="PlaceHolder 3"/>
          <p:cNvSpPr>
            <a:spLocks noGrp="1"/>
          </p:cNvSpPr>
          <p:nvPr>
            <p:ph type="ftr" idx="73"/>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201" name="PlaceHolder 4"/>
          <p:cNvSpPr>
            <a:spLocks noGrp="1"/>
          </p:cNvSpPr>
          <p:nvPr>
            <p:ph type="sldNum" idx="74"/>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05C76ED1-BDBE-4FED-9061-E49582F061BF}"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202" name="PlaceHolder 5"/>
          <p:cNvSpPr>
            <a:spLocks noGrp="1"/>
          </p:cNvSpPr>
          <p:nvPr>
            <p:ph type="body"/>
          </p:nvPr>
        </p:nvSpPr>
        <p:spPr>
          <a:xfrm>
            <a:off x="-550440" y="6454080"/>
            <a:ext cx="6417360" cy="990360"/>
          </a:xfrm>
          <a:prstGeom prst="rect">
            <a:avLst/>
          </a:prstGeom>
          <a:solidFill>
            <a:schemeClr val="accent1">
              <a:alpha val="20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203" name="PlaceHolder 6"/>
          <p:cNvSpPr>
            <a:spLocks noGrp="1"/>
          </p:cNvSpPr>
          <p:nvPr>
            <p:ph type="body"/>
          </p:nvPr>
        </p:nvSpPr>
        <p:spPr>
          <a:xfrm>
            <a:off x="1036440" y="2443320"/>
            <a:ext cx="288756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04" name="PlaceHolder 7"/>
          <p:cNvSpPr>
            <a:spLocks noGrp="1"/>
          </p:cNvSpPr>
          <p:nvPr>
            <p:ph type="body"/>
          </p:nvPr>
        </p:nvSpPr>
        <p:spPr>
          <a:xfrm>
            <a:off x="3989160" y="2443320"/>
            <a:ext cx="288756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05" name="Text Placeholder 6"/>
          <p:cNvSpPr/>
          <p:nvPr/>
        </p:nvSpPr>
        <p:spPr>
          <a:xfrm>
            <a:off x="1129680" y="1701000"/>
            <a:ext cx="717120" cy="71856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206" name="Text Placeholder 6"/>
          <p:cNvSpPr/>
          <p:nvPr/>
        </p:nvSpPr>
        <p:spPr>
          <a:xfrm>
            <a:off x="4042440" y="1701000"/>
            <a:ext cx="717120" cy="71856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207" name="PlaceHolder 8"/>
          <p:cNvSpPr>
            <a:spLocks noGrp="1"/>
          </p:cNvSpPr>
          <p:nvPr>
            <p:ph type="title"/>
          </p:nvPr>
        </p:nvSpPr>
        <p:spPr>
          <a:xfrm>
            <a:off x="838080" y="509760"/>
            <a:ext cx="5615640" cy="77436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208" name="PlaceHolder 9"/>
          <p:cNvSpPr>
            <a:spLocks noGrp="1"/>
          </p:cNvSpPr>
          <p:nvPr>
            <p:ph type="dt" idx="75"/>
          </p:nvPr>
        </p:nvSpPr>
        <p:spPr>
          <a:xfrm>
            <a:off x="838080" y="644796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209" name="PlaceHolder 10"/>
          <p:cNvSpPr>
            <a:spLocks noGrp="1"/>
          </p:cNvSpPr>
          <p:nvPr>
            <p:ph type="body"/>
          </p:nvPr>
        </p:nvSpPr>
        <p:spPr>
          <a:xfrm>
            <a:off x="1036440" y="4662000"/>
            <a:ext cx="288756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10" name="PlaceHolder 11"/>
          <p:cNvSpPr>
            <a:spLocks noGrp="1"/>
          </p:cNvSpPr>
          <p:nvPr>
            <p:ph type="body"/>
          </p:nvPr>
        </p:nvSpPr>
        <p:spPr>
          <a:xfrm>
            <a:off x="3989160" y="4662000"/>
            <a:ext cx="288756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11" name="Text Placeholder 6"/>
          <p:cNvSpPr/>
          <p:nvPr/>
        </p:nvSpPr>
        <p:spPr>
          <a:xfrm>
            <a:off x="1129680" y="3933720"/>
            <a:ext cx="717120" cy="71856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212" name="Text Placeholder 6"/>
          <p:cNvSpPr/>
          <p:nvPr/>
        </p:nvSpPr>
        <p:spPr>
          <a:xfrm>
            <a:off x="4042440" y="3933720"/>
            <a:ext cx="717120" cy="71856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Five Point 1">
    <p:bg>
      <p:bgPr>
        <a:solidFill>
          <a:srgbClr val="F2F2F2"/>
        </a:solidFill>
        <a:effectLst/>
      </p:bgPr>
    </p:bg>
    <p:spTree>
      <p:nvGrpSpPr>
        <p:cNvPr id="1" name=""/>
        <p:cNvGrpSpPr/>
        <p:nvPr/>
      </p:nvGrpSpPr>
      <p:grpSpPr>
        <a:xfrm>
          <a:off x="0" y="0"/>
          <a:ext cx="0" cy="0"/>
          <a:chOff x="0" y="0"/>
          <a:chExt cx="0" cy="0"/>
        </a:xfrm>
      </p:grpSpPr>
      <p:sp>
        <p:nvSpPr>
          <p:cNvPr id="213" name="PlaceHolder 1"/>
          <p:cNvSpPr>
            <a:spLocks noGrp="1"/>
          </p:cNvSpPr>
          <p:nvPr>
            <p:ph type="body"/>
          </p:nvPr>
        </p:nvSpPr>
        <p:spPr>
          <a:xfrm>
            <a:off x="0" y="0"/>
            <a:ext cx="6791040" cy="6857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214" name="PlaceHolder 2"/>
          <p:cNvSpPr>
            <a:spLocks noGrp="1"/>
          </p:cNvSpPr>
          <p:nvPr>
            <p:ph type="body"/>
          </p:nvPr>
        </p:nvSpPr>
        <p:spPr>
          <a:xfrm>
            <a:off x="6095880" y="411480"/>
            <a:ext cx="6095520" cy="604224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215" name="PlaceHolder 3"/>
          <p:cNvSpPr>
            <a:spLocks noGrp="1"/>
          </p:cNvSpPr>
          <p:nvPr>
            <p:ph type="dt" idx="76"/>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216" name="PlaceHolder 4"/>
          <p:cNvSpPr>
            <a:spLocks noGrp="1"/>
          </p:cNvSpPr>
          <p:nvPr>
            <p:ph type="ftr" idx="77"/>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217" name="PlaceHolder 5"/>
          <p:cNvSpPr>
            <a:spLocks noGrp="1"/>
          </p:cNvSpPr>
          <p:nvPr>
            <p:ph type="sldNum" idx="78"/>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0EA8A0C1-169A-4376-9EA0-A5E8705FA058}"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218" name="PlaceHolder 6"/>
          <p:cNvSpPr>
            <a:spLocks noGrp="1"/>
          </p:cNvSpPr>
          <p:nvPr>
            <p:ph type="body"/>
          </p:nvPr>
        </p:nvSpPr>
        <p:spPr>
          <a:xfrm rot="16200000">
            <a:off x="8899200" y="4422600"/>
            <a:ext cx="5886000" cy="69912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219" name="PlaceHolder 7"/>
          <p:cNvSpPr>
            <a:spLocks noGrp="1"/>
          </p:cNvSpPr>
          <p:nvPr>
            <p:ph type="body"/>
          </p:nvPr>
        </p:nvSpPr>
        <p:spPr>
          <a:xfrm>
            <a:off x="6686280" y="1224360"/>
            <a:ext cx="4067280" cy="103068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220" name="PlaceHolder 8"/>
          <p:cNvSpPr>
            <a:spLocks noGrp="1"/>
          </p:cNvSpPr>
          <p:nvPr>
            <p:ph type="body"/>
          </p:nvPr>
        </p:nvSpPr>
        <p:spPr>
          <a:xfrm>
            <a:off x="7309440" y="2597040"/>
            <a:ext cx="3444480" cy="3729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21" name="Text Placeholder 6"/>
          <p:cNvSpPr/>
          <p:nvPr/>
        </p:nvSpPr>
        <p:spPr>
          <a:xfrm>
            <a:off x="6780960" y="257004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222" name="PlaceHolder 9"/>
          <p:cNvSpPr>
            <a:spLocks noGrp="1"/>
          </p:cNvSpPr>
          <p:nvPr>
            <p:ph type="body"/>
          </p:nvPr>
        </p:nvSpPr>
        <p:spPr>
          <a:xfrm>
            <a:off x="7309440" y="3216960"/>
            <a:ext cx="3444480" cy="3729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23" name="Text Placeholder 6"/>
          <p:cNvSpPr/>
          <p:nvPr/>
        </p:nvSpPr>
        <p:spPr>
          <a:xfrm>
            <a:off x="6780960" y="318996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224" name="PlaceHolder 10"/>
          <p:cNvSpPr>
            <a:spLocks noGrp="1"/>
          </p:cNvSpPr>
          <p:nvPr>
            <p:ph type="body"/>
          </p:nvPr>
        </p:nvSpPr>
        <p:spPr>
          <a:xfrm>
            <a:off x="7309440" y="3836520"/>
            <a:ext cx="3444480" cy="3729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25" name="Text Placeholder 6"/>
          <p:cNvSpPr/>
          <p:nvPr/>
        </p:nvSpPr>
        <p:spPr>
          <a:xfrm>
            <a:off x="6780960" y="380952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226" name="PlaceHolder 11"/>
          <p:cNvSpPr>
            <a:spLocks noGrp="1"/>
          </p:cNvSpPr>
          <p:nvPr>
            <p:ph type="body"/>
          </p:nvPr>
        </p:nvSpPr>
        <p:spPr>
          <a:xfrm>
            <a:off x="7309440" y="4456440"/>
            <a:ext cx="3444480" cy="3729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27" name="Text Placeholder 6"/>
          <p:cNvSpPr/>
          <p:nvPr/>
        </p:nvSpPr>
        <p:spPr>
          <a:xfrm>
            <a:off x="6780960" y="442944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228" name="PlaceHolder 12"/>
          <p:cNvSpPr>
            <a:spLocks noGrp="1"/>
          </p:cNvSpPr>
          <p:nvPr>
            <p:ph type="body"/>
          </p:nvPr>
        </p:nvSpPr>
        <p:spPr>
          <a:xfrm>
            <a:off x="7309440" y="5076000"/>
            <a:ext cx="3444480" cy="3729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29" name="Text Placeholder 6"/>
          <p:cNvSpPr/>
          <p:nvPr/>
        </p:nvSpPr>
        <p:spPr>
          <a:xfrm>
            <a:off x="6780960" y="504900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230" name="PlaceHolder 13"/>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en-US" sz="1800" b="0" u="none" strike="noStrike">
                <a:solidFill>
                  <a:schemeClr val="dk1"/>
                </a:solidFill>
                <a:effectLst/>
                <a:uFillTx/>
                <a:latin typeface="Roboto Light"/>
              </a:rPr>
              <a:t>Click to edit the title text format</a:t>
            </a: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Five Point 2">
    <p:bg>
      <p:bgPr>
        <a:solidFill>
          <a:srgbClr val="FFFFFF"/>
        </a:solidFill>
        <a:effectLst/>
      </p:bgPr>
    </p:bg>
    <p:spTree>
      <p:nvGrpSpPr>
        <p:cNvPr id="1" name=""/>
        <p:cNvGrpSpPr/>
        <p:nvPr/>
      </p:nvGrpSpPr>
      <p:grpSpPr>
        <a:xfrm>
          <a:off x="0" y="0"/>
          <a:ext cx="0" cy="0"/>
          <a:chOff x="0" y="0"/>
          <a:chExt cx="0" cy="0"/>
        </a:xfrm>
      </p:grpSpPr>
      <p:sp>
        <p:nvSpPr>
          <p:cNvPr id="231" name="PlaceHolder 1"/>
          <p:cNvSpPr>
            <a:spLocks noGrp="1"/>
          </p:cNvSpPr>
          <p:nvPr>
            <p:ph type="body"/>
          </p:nvPr>
        </p:nvSpPr>
        <p:spPr>
          <a:xfrm>
            <a:off x="-16560" y="411480"/>
            <a:ext cx="8369640" cy="604224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232" name="PlaceHolder 2"/>
          <p:cNvSpPr>
            <a:spLocks noGrp="1"/>
          </p:cNvSpPr>
          <p:nvPr>
            <p:ph type="body"/>
          </p:nvPr>
        </p:nvSpPr>
        <p:spPr>
          <a:xfrm>
            <a:off x="-550440" y="6454080"/>
            <a:ext cx="6417360" cy="990360"/>
          </a:xfrm>
          <a:prstGeom prst="rect">
            <a:avLst/>
          </a:prstGeom>
          <a:solidFill>
            <a:schemeClr val="accent1">
              <a:alpha val="20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233" name="PlaceHolder 3"/>
          <p:cNvSpPr>
            <a:spLocks noGrp="1"/>
          </p:cNvSpPr>
          <p:nvPr>
            <p:ph type="body"/>
          </p:nvPr>
        </p:nvSpPr>
        <p:spPr>
          <a:xfrm>
            <a:off x="6591240" y="0"/>
            <a:ext cx="5600520" cy="6857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234" name="PlaceHolder 4"/>
          <p:cNvSpPr>
            <a:spLocks noGrp="1"/>
          </p:cNvSpPr>
          <p:nvPr>
            <p:ph type="dt" idx="79"/>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235" name="PlaceHolder 5"/>
          <p:cNvSpPr>
            <a:spLocks noGrp="1"/>
          </p:cNvSpPr>
          <p:nvPr>
            <p:ph type="ftr" idx="80"/>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236" name="PlaceHolder 6"/>
          <p:cNvSpPr>
            <a:spLocks noGrp="1"/>
          </p:cNvSpPr>
          <p:nvPr>
            <p:ph type="sldNum" idx="81"/>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33CFAE68-D685-4305-81B4-A48019D992A6}"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237" name="PlaceHolder 7"/>
          <p:cNvSpPr>
            <a:spLocks noGrp="1"/>
          </p:cNvSpPr>
          <p:nvPr>
            <p:ph type="title"/>
          </p:nvPr>
        </p:nvSpPr>
        <p:spPr>
          <a:xfrm>
            <a:off x="838080" y="509760"/>
            <a:ext cx="6768720" cy="77436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238" name="PlaceHolder 8"/>
          <p:cNvSpPr>
            <a:spLocks noGrp="1"/>
          </p:cNvSpPr>
          <p:nvPr>
            <p:ph type="body"/>
          </p:nvPr>
        </p:nvSpPr>
        <p:spPr>
          <a:xfrm>
            <a:off x="1823040" y="2238840"/>
            <a:ext cx="5254200" cy="3729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39" name="Text Placeholder 6"/>
          <p:cNvSpPr/>
          <p:nvPr/>
        </p:nvSpPr>
        <p:spPr>
          <a:xfrm>
            <a:off x="1294560" y="221220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240" name="PlaceHolder 9"/>
          <p:cNvSpPr>
            <a:spLocks noGrp="1"/>
          </p:cNvSpPr>
          <p:nvPr>
            <p:ph type="body"/>
          </p:nvPr>
        </p:nvSpPr>
        <p:spPr>
          <a:xfrm>
            <a:off x="1823040" y="2858760"/>
            <a:ext cx="5254200" cy="3729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41" name="Text Placeholder 6"/>
          <p:cNvSpPr/>
          <p:nvPr/>
        </p:nvSpPr>
        <p:spPr>
          <a:xfrm>
            <a:off x="1294560" y="283176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242" name="PlaceHolder 10"/>
          <p:cNvSpPr>
            <a:spLocks noGrp="1"/>
          </p:cNvSpPr>
          <p:nvPr>
            <p:ph type="body"/>
          </p:nvPr>
        </p:nvSpPr>
        <p:spPr>
          <a:xfrm>
            <a:off x="1823040" y="3478320"/>
            <a:ext cx="5254200" cy="3729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43" name="Text Placeholder 6"/>
          <p:cNvSpPr/>
          <p:nvPr/>
        </p:nvSpPr>
        <p:spPr>
          <a:xfrm>
            <a:off x="1294560" y="345168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244" name="PlaceHolder 11"/>
          <p:cNvSpPr>
            <a:spLocks noGrp="1"/>
          </p:cNvSpPr>
          <p:nvPr>
            <p:ph type="body"/>
          </p:nvPr>
        </p:nvSpPr>
        <p:spPr>
          <a:xfrm>
            <a:off x="1823040" y="4098240"/>
            <a:ext cx="5254200" cy="3729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45" name="Text Placeholder 6"/>
          <p:cNvSpPr/>
          <p:nvPr/>
        </p:nvSpPr>
        <p:spPr>
          <a:xfrm>
            <a:off x="1294560" y="407124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246" name="PlaceHolder 12"/>
          <p:cNvSpPr>
            <a:spLocks noGrp="1"/>
          </p:cNvSpPr>
          <p:nvPr>
            <p:ph type="body"/>
          </p:nvPr>
        </p:nvSpPr>
        <p:spPr>
          <a:xfrm>
            <a:off x="1823040" y="4717800"/>
            <a:ext cx="5254200" cy="3729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47" name="Text Placeholder 6"/>
          <p:cNvSpPr/>
          <p:nvPr/>
        </p:nvSpPr>
        <p:spPr>
          <a:xfrm>
            <a:off x="1294560" y="469116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Six Point 1">
    <p:bg>
      <p:bgPr>
        <a:solidFill>
          <a:srgbClr val="FFFFFF"/>
        </a:solidFill>
        <a:effectLst/>
      </p:bgPr>
    </p:bg>
    <p:spTree>
      <p:nvGrpSpPr>
        <p:cNvPr id="1" name=""/>
        <p:cNvGrpSpPr/>
        <p:nvPr/>
      </p:nvGrpSpPr>
      <p:grpSpPr>
        <a:xfrm>
          <a:off x="0" y="0"/>
          <a:ext cx="0" cy="0"/>
          <a:chOff x="0" y="0"/>
          <a:chExt cx="0" cy="0"/>
        </a:xfrm>
      </p:grpSpPr>
      <p:sp>
        <p:nvSpPr>
          <p:cNvPr id="248" name="PlaceHolder 1"/>
          <p:cNvSpPr>
            <a:spLocks noGrp="1"/>
          </p:cNvSpPr>
          <p:nvPr>
            <p:ph type="title"/>
          </p:nvPr>
        </p:nvSpPr>
        <p:spPr>
          <a:xfrm>
            <a:off x="838080" y="1015200"/>
            <a:ext cx="7579440" cy="2151000"/>
          </a:xfrm>
          <a:prstGeom prst="rect">
            <a:avLst/>
          </a:prstGeom>
          <a:noFill/>
          <a:ln w="0">
            <a:noFill/>
          </a:ln>
        </p:spPr>
        <p:txBody>
          <a:bodyPr lIns="91440" tIns="45720" rIns="91440" bIns="45720" anchor="b">
            <a:noAutofit/>
          </a:bodyPr>
          <a:lstStyle/>
          <a:p>
            <a:pPr indent="0" defTabSz="914400">
              <a:lnSpc>
                <a:spcPct val="83000"/>
              </a:lnSpc>
              <a:buNone/>
            </a:pPr>
            <a:r>
              <a:rPr lang="en-US" sz="6300" b="1" u="none" strike="noStrike" cap="all">
                <a:solidFill>
                  <a:schemeClr val="dk1"/>
                </a:solidFill>
                <a:effectLst/>
                <a:uFillTx/>
                <a:latin typeface="Oswald"/>
              </a:rPr>
              <a:t>TITLE</a:t>
            </a:r>
            <a:endParaRPr lang="en-US" sz="6300" b="0" u="none" strike="noStrike">
              <a:solidFill>
                <a:schemeClr val="dk1"/>
              </a:solidFill>
              <a:effectLst/>
              <a:uFillTx/>
              <a:latin typeface="Roboto Light"/>
            </a:endParaRPr>
          </a:p>
        </p:txBody>
      </p:sp>
      <p:sp>
        <p:nvSpPr>
          <p:cNvPr id="249" name="PlaceHolder 2"/>
          <p:cNvSpPr>
            <a:spLocks noGrp="1"/>
          </p:cNvSpPr>
          <p:nvPr>
            <p:ph type="body"/>
          </p:nvPr>
        </p:nvSpPr>
        <p:spPr>
          <a:xfrm>
            <a:off x="0" y="0"/>
            <a:ext cx="12191760" cy="3428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250" name="PlaceHolder 3"/>
          <p:cNvSpPr>
            <a:spLocks noGrp="1"/>
          </p:cNvSpPr>
          <p:nvPr>
            <p:ph type="dt" idx="82"/>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251" name="PlaceHolder 4"/>
          <p:cNvSpPr>
            <a:spLocks noGrp="1"/>
          </p:cNvSpPr>
          <p:nvPr>
            <p:ph type="ftr" idx="83"/>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252" name="PlaceHolder 5"/>
          <p:cNvSpPr>
            <a:spLocks noGrp="1"/>
          </p:cNvSpPr>
          <p:nvPr>
            <p:ph type="sldNum" idx="84"/>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7F313B91-C730-4693-8506-35693D4D89F9}"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253" name="PlaceHolder 6"/>
          <p:cNvSpPr>
            <a:spLocks noGrp="1"/>
          </p:cNvSpPr>
          <p:nvPr>
            <p:ph type="body"/>
          </p:nvPr>
        </p:nvSpPr>
        <p:spPr>
          <a:xfrm>
            <a:off x="1038600" y="3863160"/>
            <a:ext cx="3013920" cy="9568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54" name="PlaceHolder 7"/>
          <p:cNvSpPr>
            <a:spLocks noGrp="1"/>
          </p:cNvSpPr>
          <p:nvPr>
            <p:ph type="body"/>
          </p:nvPr>
        </p:nvSpPr>
        <p:spPr>
          <a:xfrm>
            <a:off x="1038600" y="5240880"/>
            <a:ext cx="3013920" cy="9568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55" name="PlaceHolder 8"/>
          <p:cNvSpPr>
            <a:spLocks noGrp="1"/>
          </p:cNvSpPr>
          <p:nvPr>
            <p:ph type="body"/>
          </p:nvPr>
        </p:nvSpPr>
        <p:spPr>
          <a:xfrm>
            <a:off x="4582080" y="3863160"/>
            <a:ext cx="3013920" cy="9568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56" name="PlaceHolder 9"/>
          <p:cNvSpPr>
            <a:spLocks noGrp="1"/>
          </p:cNvSpPr>
          <p:nvPr>
            <p:ph type="body"/>
          </p:nvPr>
        </p:nvSpPr>
        <p:spPr>
          <a:xfrm>
            <a:off x="4582080" y="5240880"/>
            <a:ext cx="3013920" cy="9568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57" name="PlaceHolder 10"/>
          <p:cNvSpPr>
            <a:spLocks noGrp="1"/>
          </p:cNvSpPr>
          <p:nvPr>
            <p:ph type="body"/>
          </p:nvPr>
        </p:nvSpPr>
        <p:spPr>
          <a:xfrm>
            <a:off x="8125200" y="3863160"/>
            <a:ext cx="3013920" cy="9568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58" name="PlaceHolder 11"/>
          <p:cNvSpPr>
            <a:spLocks noGrp="1"/>
          </p:cNvSpPr>
          <p:nvPr>
            <p:ph type="body"/>
          </p:nvPr>
        </p:nvSpPr>
        <p:spPr>
          <a:xfrm>
            <a:off x="8125200" y="5240880"/>
            <a:ext cx="3013920" cy="9568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59" name="PlaceHolder 12"/>
          <p:cNvSpPr>
            <a:spLocks noGrp="1"/>
          </p:cNvSpPr>
          <p:nvPr>
            <p:ph type="body"/>
          </p:nvPr>
        </p:nvSpPr>
        <p:spPr>
          <a:xfrm rot="16200000">
            <a:off x="10142280" y="933840"/>
            <a:ext cx="2982960" cy="111600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Six Point 2">
    <p:bg>
      <p:bgPr>
        <a:solidFill>
          <a:srgbClr val="F2F2F2"/>
        </a:solidFill>
        <a:effectLst/>
      </p:bgPr>
    </p:bg>
    <p:spTree>
      <p:nvGrpSpPr>
        <p:cNvPr id="1" name=""/>
        <p:cNvGrpSpPr/>
        <p:nvPr/>
      </p:nvGrpSpPr>
      <p:grpSpPr>
        <a:xfrm>
          <a:off x="0" y="0"/>
          <a:ext cx="0" cy="0"/>
          <a:chOff x="0" y="0"/>
          <a:chExt cx="0" cy="0"/>
        </a:xfrm>
      </p:grpSpPr>
      <p:sp>
        <p:nvSpPr>
          <p:cNvPr id="260" name="PlaceHolder 1"/>
          <p:cNvSpPr>
            <a:spLocks noGrp="1"/>
          </p:cNvSpPr>
          <p:nvPr>
            <p:ph type="body"/>
          </p:nvPr>
        </p:nvSpPr>
        <p:spPr>
          <a:xfrm rot="16200000">
            <a:off x="7946280" y="3022560"/>
            <a:ext cx="7267320" cy="122256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261" name="PlaceHolder 2"/>
          <p:cNvSpPr>
            <a:spLocks noGrp="1"/>
          </p:cNvSpPr>
          <p:nvPr>
            <p:ph type="body"/>
          </p:nvPr>
        </p:nvSpPr>
        <p:spPr>
          <a:xfrm>
            <a:off x="0" y="953640"/>
            <a:ext cx="11667600" cy="550044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262" name="PlaceHolder 3"/>
          <p:cNvSpPr>
            <a:spLocks noGrp="1"/>
          </p:cNvSpPr>
          <p:nvPr>
            <p:ph type="dt" idx="85"/>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263" name="PlaceHolder 4"/>
          <p:cNvSpPr>
            <a:spLocks noGrp="1"/>
          </p:cNvSpPr>
          <p:nvPr>
            <p:ph type="ftr" idx="86"/>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264" name="PlaceHolder 5"/>
          <p:cNvSpPr>
            <a:spLocks noGrp="1"/>
          </p:cNvSpPr>
          <p:nvPr>
            <p:ph type="sldNum" idx="87"/>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5A342D3E-1597-4334-A395-D0863BFFBA61}"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265" name="PlaceHolder 6"/>
          <p:cNvSpPr>
            <a:spLocks noGrp="1"/>
          </p:cNvSpPr>
          <p:nvPr>
            <p:ph type="title"/>
          </p:nvPr>
        </p:nvSpPr>
        <p:spPr>
          <a:xfrm>
            <a:off x="838080" y="509760"/>
            <a:ext cx="7579440" cy="44244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266" name="PlaceHolder 7"/>
          <p:cNvSpPr>
            <a:spLocks noGrp="1"/>
          </p:cNvSpPr>
          <p:nvPr>
            <p:ph type="body"/>
          </p:nvPr>
        </p:nvSpPr>
        <p:spPr>
          <a:xfrm>
            <a:off x="619200" y="1212480"/>
            <a:ext cx="744120" cy="990360"/>
          </a:xfrm>
          <a:prstGeom prst="rect">
            <a:avLst/>
          </a:prstGeom>
          <a:noFill/>
          <a:ln w="0">
            <a:noFill/>
          </a:ln>
        </p:spPr>
        <p:txBody>
          <a:bodyPr lIns="91440" tIns="45720" rIns="91440" bIns="45720" anchor="t">
            <a:noAutofit/>
          </a:bodyPr>
          <a:lstStyle/>
          <a:p>
            <a:pPr indent="0" algn="r" defTabSz="914400">
              <a:lnSpc>
                <a:spcPct val="100000"/>
              </a:lnSpc>
              <a:spcAft>
                <a:spcPts val="601"/>
              </a:spcAft>
              <a:buNone/>
              <a:tabLst>
                <a:tab pos="0" algn="l"/>
              </a:tabLst>
            </a:pPr>
            <a:r>
              <a:rPr lang="en-US" sz="6800" b="1" u="none" strike="noStrike">
                <a:solidFill>
                  <a:schemeClr val="accent1"/>
                </a:solidFill>
                <a:effectLst/>
                <a:uFillTx/>
                <a:latin typeface="Oswald"/>
              </a:rPr>
              <a:t>X</a:t>
            </a:r>
            <a:endParaRPr lang="en-US" sz="6800" b="0" u="none" strike="noStrike">
              <a:solidFill>
                <a:schemeClr val="dk1"/>
              </a:solidFill>
              <a:effectLst/>
              <a:uFillTx/>
              <a:latin typeface="Roboto Light"/>
            </a:endParaRPr>
          </a:p>
        </p:txBody>
      </p:sp>
      <p:sp>
        <p:nvSpPr>
          <p:cNvPr id="267" name="PlaceHolder 8"/>
          <p:cNvSpPr>
            <a:spLocks noGrp="1"/>
          </p:cNvSpPr>
          <p:nvPr>
            <p:ph type="body"/>
          </p:nvPr>
        </p:nvSpPr>
        <p:spPr>
          <a:xfrm>
            <a:off x="1319400" y="1315800"/>
            <a:ext cx="2666160" cy="16653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68" name="PlaceHolder 9"/>
          <p:cNvSpPr>
            <a:spLocks noGrp="1"/>
          </p:cNvSpPr>
          <p:nvPr>
            <p:ph type="body"/>
          </p:nvPr>
        </p:nvSpPr>
        <p:spPr>
          <a:xfrm>
            <a:off x="4107240" y="1212480"/>
            <a:ext cx="744120" cy="990360"/>
          </a:xfrm>
          <a:prstGeom prst="rect">
            <a:avLst/>
          </a:prstGeom>
          <a:noFill/>
          <a:ln w="0">
            <a:noFill/>
          </a:ln>
        </p:spPr>
        <p:txBody>
          <a:bodyPr lIns="91440" tIns="45720" rIns="91440" bIns="45720" anchor="t">
            <a:noAutofit/>
          </a:bodyPr>
          <a:lstStyle/>
          <a:p>
            <a:pPr indent="0" algn="r" defTabSz="914400">
              <a:lnSpc>
                <a:spcPct val="100000"/>
              </a:lnSpc>
              <a:spcAft>
                <a:spcPts val="601"/>
              </a:spcAft>
              <a:buNone/>
              <a:tabLst>
                <a:tab pos="0" algn="l"/>
              </a:tabLst>
            </a:pPr>
            <a:r>
              <a:rPr lang="en-US" sz="6800" b="1" u="none" strike="noStrike">
                <a:solidFill>
                  <a:schemeClr val="accent1"/>
                </a:solidFill>
                <a:effectLst/>
                <a:uFillTx/>
                <a:latin typeface="Oswald"/>
              </a:rPr>
              <a:t>X</a:t>
            </a:r>
            <a:endParaRPr lang="en-US" sz="6800" b="0" u="none" strike="noStrike">
              <a:solidFill>
                <a:schemeClr val="dk1"/>
              </a:solidFill>
              <a:effectLst/>
              <a:uFillTx/>
              <a:latin typeface="Roboto Light"/>
            </a:endParaRPr>
          </a:p>
        </p:txBody>
      </p:sp>
      <p:sp>
        <p:nvSpPr>
          <p:cNvPr id="269" name="PlaceHolder 10"/>
          <p:cNvSpPr>
            <a:spLocks noGrp="1"/>
          </p:cNvSpPr>
          <p:nvPr>
            <p:ph type="body"/>
          </p:nvPr>
        </p:nvSpPr>
        <p:spPr>
          <a:xfrm>
            <a:off x="4807440" y="1315800"/>
            <a:ext cx="2666160" cy="16653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70" name="PlaceHolder 11"/>
          <p:cNvSpPr>
            <a:spLocks noGrp="1"/>
          </p:cNvSpPr>
          <p:nvPr>
            <p:ph type="body"/>
          </p:nvPr>
        </p:nvSpPr>
        <p:spPr>
          <a:xfrm>
            <a:off x="7595280" y="1212480"/>
            <a:ext cx="744120" cy="990360"/>
          </a:xfrm>
          <a:prstGeom prst="rect">
            <a:avLst/>
          </a:prstGeom>
          <a:noFill/>
          <a:ln w="0">
            <a:noFill/>
          </a:ln>
        </p:spPr>
        <p:txBody>
          <a:bodyPr lIns="91440" tIns="45720" rIns="91440" bIns="45720" anchor="t">
            <a:noAutofit/>
          </a:bodyPr>
          <a:lstStyle/>
          <a:p>
            <a:pPr indent="0" algn="r" defTabSz="914400">
              <a:lnSpc>
                <a:spcPct val="100000"/>
              </a:lnSpc>
              <a:spcAft>
                <a:spcPts val="601"/>
              </a:spcAft>
              <a:buNone/>
              <a:tabLst>
                <a:tab pos="0" algn="l"/>
              </a:tabLst>
            </a:pPr>
            <a:r>
              <a:rPr lang="en-US" sz="6800" b="1" u="none" strike="noStrike">
                <a:solidFill>
                  <a:schemeClr val="accent1"/>
                </a:solidFill>
                <a:effectLst/>
                <a:uFillTx/>
                <a:latin typeface="Oswald"/>
              </a:rPr>
              <a:t>X</a:t>
            </a:r>
            <a:endParaRPr lang="en-US" sz="6800" b="0" u="none" strike="noStrike">
              <a:solidFill>
                <a:schemeClr val="dk1"/>
              </a:solidFill>
              <a:effectLst/>
              <a:uFillTx/>
              <a:latin typeface="Roboto Light"/>
            </a:endParaRPr>
          </a:p>
        </p:txBody>
      </p:sp>
      <p:sp>
        <p:nvSpPr>
          <p:cNvPr id="271" name="PlaceHolder 12"/>
          <p:cNvSpPr>
            <a:spLocks noGrp="1"/>
          </p:cNvSpPr>
          <p:nvPr>
            <p:ph type="body"/>
          </p:nvPr>
        </p:nvSpPr>
        <p:spPr>
          <a:xfrm>
            <a:off x="8295480" y="1315800"/>
            <a:ext cx="2666160" cy="16653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72" name="PlaceHolder 13"/>
          <p:cNvSpPr>
            <a:spLocks noGrp="1"/>
          </p:cNvSpPr>
          <p:nvPr>
            <p:ph type="body"/>
          </p:nvPr>
        </p:nvSpPr>
        <p:spPr>
          <a:xfrm>
            <a:off x="619200" y="3848040"/>
            <a:ext cx="744120" cy="990360"/>
          </a:xfrm>
          <a:prstGeom prst="rect">
            <a:avLst/>
          </a:prstGeom>
          <a:noFill/>
          <a:ln w="0">
            <a:noFill/>
          </a:ln>
        </p:spPr>
        <p:txBody>
          <a:bodyPr lIns="91440" tIns="45720" rIns="91440" bIns="45720" anchor="t">
            <a:noAutofit/>
          </a:bodyPr>
          <a:lstStyle/>
          <a:p>
            <a:pPr indent="0" algn="r" defTabSz="914400">
              <a:lnSpc>
                <a:spcPct val="100000"/>
              </a:lnSpc>
              <a:spcAft>
                <a:spcPts val="601"/>
              </a:spcAft>
              <a:buNone/>
              <a:tabLst>
                <a:tab pos="0" algn="l"/>
              </a:tabLst>
            </a:pPr>
            <a:r>
              <a:rPr lang="en-US" sz="6800" b="1" u="none" strike="noStrike">
                <a:solidFill>
                  <a:schemeClr val="accent1"/>
                </a:solidFill>
                <a:effectLst/>
                <a:uFillTx/>
                <a:latin typeface="Oswald"/>
              </a:rPr>
              <a:t>X</a:t>
            </a:r>
            <a:endParaRPr lang="en-US" sz="6800" b="0" u="none" strike="noStrike">
              <a:solidFill>
                <a:schemeClr val="dk1"/>
              </a:solidFill>
              <a:effectLst/>
              <a:uFillTx/>
              <a:latin typeface="Roboto Light"/>
            </a:endParaRPr>
          </a:p>
        </p:txBody>
      </p:sp>
      <p:sp>
        <p:nvSpPr>
          <p:cNvPr id="273" name="PlaceHolder 14"/>
          <p:cNvSpPr>
            <a:spLocks noGrp="1"/>
          </p:cNvSpPr>
          <p:nvPr>
            <p:ph type="body"/>
          </p:nvPr>
        </p:nvSpPr>
        <p:spPr>
          <a:xfrm>
            <a:off x="1319400" y="3951360"/>
            <a:ext cx="2666160" cy="16653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74" name="PlaceHolder 15"/>
          <p:cNvSpPr>
            <a:spLocks noGrp="1"/>
          </p:cNvSpPr>
          <p:nvPr>
            <p:ph type="body"/>
          </p:nvPr>
        </p:nvSpPr>
        <p:spPr>
          <a:xfrm>
            <a:off x="4107240" y="3848040"/>
            <a:ext cx="744120" cy="990360"/>
          </a:xfrm>
          <a:prstGeom prst="rect">
            <a:avLst/>
          </a:prstGeom>
          <a:noFill/>
          <a:ln w="0">
            <a:noFill/>
          </a:ln>
        </p:spPr>
        <p:txBody>
          <a:bodyPr lIns="91440" tIns="45720" rIns="91440" bIns="45720" anchor="t">
            <a:noAutofit/>
          </a:bodyPr>
          <a:lstStyle/>
          <a:p>
            <a:pPr indent="0" algn="r" defTabSz="914400">
              <a:lnSpc>
                <a:spcPct val="100000"/>
              </a:lnSpc>
              <a:spcAft>
                <a:spcPts val="601"/>
              </a:spcAft>
              <a:buNone/>
              <a:tabLst>
                <a:tab pos="0" algn="l"/>
              </a:tabLst>
            </a:pPr>
            <a:r>
              <a:rPr lang="en-US" sz="6800" b="1" u="none" strike="noStrike">
                <a:solidFill>
                  <a:schemeClr val="accent1"/>
                </a:solidFill>
                <a:effectLst/>
                <a:uFillTx/>
                <a:latin typeface="Oswald"/>
              </a:rPr>
              <a:t>X</a:t>
            </a:r>
            <a:endParaRPr lang="en-US" sz="6800" b="0" u="none" strike="noStrike">
              <a:solidFill>
                <a:schemeClr val="dk1"/>
              </a:solidFill>
              <a:effectLst/>
              <a:uFillTx/>
              <a:latin typeface="Roboto Light"/>
            </a:endParaRPr>
          </a:p>
        </p:txBody>
      </p:sp>
      <p:sp>
        <p:nvSpPr>
          <p:cNvPr id="275" name="PlaceHolder 16"/>
          <p:cNvSpPr>
            <a:spLocks noGrp="1"/>
          </p:cNvSpPr>
          <p:nvPr>
            <p:ph type="body"/>
          </p:nvPr>
        </p:nvSpPr>
        <p:spPr>
          <a:xfrm>
            <a:off x="4807440" y="3951360"/>
            <a:ext cx="2666160" cy="16653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276" name="PlaceHolder 17"/>
          <p:cNvSpPr>
            <a:spLocks noGrp="1"/>
          </p:cNvSpPr>
          <p:nvPr>
            <p:ph type="body"/>
          </p:nvPr>
        </p:nvSpPr>
        <p:spPr>
          <a:xfrm>
            <a:off x="7595280" y="3848040"/>
            <a:ext cx="744120" cy="990360"/>
          </a:xfrm>
          <a:prstGeom prst="rect">
            <a:avLst/>
          </a:prstGeom>
          <a:noFill/>
          <a:ln w="0">
            <a:noFill/>
          </a:ln>
        </p:spPr>
        <p:txBody>
          <a:bodyPr lIns="91440" tIns="45720" rIns="91440" bIns="45720" anchor="t">
            <a:noAutofit/>
          </a:bodyPr>
          <a:lstStyle/>
          <a:p>
            <a:pPr indent="0" algn="r" defTabSz="914400">
              <a:lnSpc>
                <a:spcPct val="100000"/>
              </a:lnSpc>
              <a:spcAft>
                <a:spcPts val="601"/>
              </a:spcAft>
              <a:buNone/>
              <a:tabLst>
                <a:tab pos="0" algn="l"/>
              </a:tabLst>
            </a:pPr>
            <a:r>
              <a:rPr lang="en-US" sz="6800" b="1" u="none" strike="noStrike">
                <a:solidFill>
                  <a:schemeClr val="accent1"/>
                </a:solidFill>
                <a:effectLst/>
                <a:uFillTx/>
                <a:latin typeface="Oswald"/>
              </a:rPr>
              <a:t>X</a:t>
            </a:r>
            <a:endParaRPr lang="en-US" sz="6800" b="0" u="none" strike="noStrike">
              <a:solidFill>
                <a:schemeClr val="dk1"/>
              </a:solidFill>
              <a:effectLst/>
              <a:uFillTx/>
              <a:latin typeface="Roboto Light"/>
            </a:endParaRPr>
          </a:p>
        </p:txBody>
      </p:sp>
      <p:sp>
        <p:nvSpPr>
          <p:cNvPr id="277" name="PlaceHolder 18"/>
          <p:cNvSpPr>
            <a:spLocks noGrp="1"/>
          </p:cNvSpPr>
          <p:nvPr>
            <p:ph type="body"/>
          </p:nvPr>
        </p:nvSpPr>
        <p:spPr>
          <a:xfrm>
            <a:off x="8295480" y="3951360"/>
            <a:ext cx="2666160" cy="16653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Six Point 3">
    <p:bg>
      <p:bgPr>
        <a:solidFill>
          <a:srgbClr val="000000"/>
        </a:solidFill>
        <a:effectLst/>
      </p:bgPr>
    </p:bg>
    <p:spTree>
      <p:nvGrpSpPr>
        <p:cNvPr id="1" name=""/>
        <p:cNvGrpSpPr/>
        <p:nvPr/>
      </p:nvGrpSpPr>
      <p:grpSpPr>
        <a:xfrm>
          <a:off x="0" y="0"/>
          <a:ext cx="0" cy="0"/>
          <a:chOff x="0" y="0"/>
          <a:chExt cx="0" cy="0"/>
        </a:xfrm>
      </p:grpSpPr>
      <p:sp>
        <p:nvSpPr>
          <p:cNvPr id="278" name="PlaceHolder 1"/>
          <p:cNvSpPr>
            <a:spLocks noGrp="1"/>
          </p:cNvSpPr>
          <p:nvPr>
            <p:ph type="body"/>
          </p:nvPr>
        </p:nvSpPr>
        <p:spPr>
          <a:xfrm rot="16200000">
            <a:off x="9648360" y="1105200"/>
            <a:ext cx="3647880" cy="143784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279" name="PlaceHolder 2"/>
          <p:cNvSpPr>
            <a:spLocks noGrp="1"/>
          </p:cNvSpPr>
          <p:nvPr>
            <p:ph type="body"/>
          </p:nvPr>
        </p:nvSpPr>
        <p:spPr>
          <a:xfrm>
            <a:off x="9360" y="6124680"/>
            <a:ext cx="6889320" cy="732960"/>
          </a:xfrm>
          <a:prstGeom prst="rect">
            <a:avLst/>
          </a:prstGeom>
          <a:solidFill>
            <a:schemeClr val="lt2">
              <a:alpha val="15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280" name="PlaceHolder 3"/>
          <p:cNvSpPr>
            <a:spLocks noGrp="1"/>
          </p:cNvSpPr>
          <p:nvPr>
            <p:ph type="dt" idx="88"/>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FFFFFF"/>
              </a:solidFill>
              <a:effectLst/>
              <a:uFillTx/>
              <a:latin typeface="Times New Roman"/>
            </a:endParaRPr>
          </a:p>
        </p:txBody>
      </p:sp>
      <p:sp>
        <p:nvSpPr>
          <p:cNvPr id="281" name="PlaceHolder 4"/>
          <p:cNvSpPr>
            <a:spLocks noGrp="1"/>
          </p:cNvSpPr>
          <p:nvPr>
            <p:ph type="ftr" idx="89"/>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282" name="PlaceHolder 5"/>
          <p:cNvSpPr>
            <a:spLocks noGrp="1"/>
          </p:cNvSpPr>
          <p:nvPr>
            <p:ph type="sldNum" idx="90"/>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6C72110F-65A8-4468-B081-6352ABBA5510}" type="slidenum">
              <a:rPr lang="en-GB" sz="1000" b="0" u="none" strike="noStrike">
                <a:solidFill>
                  <a:schemeClr val="lt1"/>
                </a:solidFill>
                <a:effectLst/>
                <a:uFillTx/>
                <a:latin typeface="Roboto Light"/>
              </a:rPr>
              <a:t>‹#›</a:t>
            </a:fld>
            <a:endParaRPr lang="en-US" sz="1000" b="0" u="none" strike="noStrike">
              <a:solidFill>
                <a:srgbClr val="FFFFFF"/>
              </a:solidFill>
              <a:effectLst/>
              <a:uFillTx/>
              <a:latin typeface="Times New Roman"/>
            </a:endParaRPr>
          </a:p>
        </p:txBody>
      </p:sp>
      <p:sp>
        <p:nvSpPr>
          <p:cNvPr id="283" name="PlaceHolder 6"/>
          <p:cNvSpPr>
            <a:spLocks noGrp="1"/>
          </p:cNvSpPr>
          <p:nvPr>
            <p:ph type="body"/>
          </p:nvPr>
        </p:nvSpPr>
        <p:spPr>
          <a:xfrm>
            <a:off x="1078200" y="2008800"/>
            <a:ext cx="271620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284" name="PlaceHolder 7"/>
          <p:cNvSpPr>
            <a:spLocks noGrp="1"/>
          </p:cNvSpPr>
          <p:nvPr>
            <p:ph type="body"/>
          </p:nvPr>
        </p:nvSpPr>
        <p:spPr>
          <a:xfrm>
            <a:off x="1078200" y="2279520"/>
            <a:ext cx="271620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
        <p:nvSpPr>
          <p:cNvPr id="285" name="PlaceHolder 8"/>
          <p:cNvSpPr>
            <a:spLocks noGrp="1"/>
          </p:cNvSpPr>
          <p:nvPr>
            <p:ph type="body"/>
          </p:nvPr>
        </p:nvSpPr>
        <p:spPr>
          <a:xfrm>
            <a:off x="1078200" y="4073040"/>
            <a:ext cx="271620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286" name="PlaceHolder 9"/>
          <p:cNvSpPr>
            <a:spLocks noGrp="1"/>
          </p:cNvSpPr>
          <p:nvPr>
            <p:ph type="body"/>
          </p:nvPr>
        </p:nvSpPr>
        <p:spPr>
          <a:xfrm>
            <a:off x="4262040" y="2008800"/>
            <a:ext cx="271620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287" name="PlaceHolder 10"/>
          <p:cNvSpPr>
            <a:spLocks noGrp="1"/>
          </p:cNvSpPr>
          <p:nvPr>
            <p:ph type="body"/>
          </p:nvPr>
        </p:nvSpPr>
        <p:spPr>
          <a:xfrm>
            <a:off x="4262040" y="2279520"/>
            <a:ext cx="271620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
        <p:nvSpPr>
          <p:cNvPr id="288" name="PlaceHolder 11"/>
          <p:cNvSpPr>
            <a:spLocks noGrp="1"/>
          </p:cNvSpPr>
          <p:nvPr>
            <p:ph type="body"/>
          </p:nvPr>
        </p:nvSpPr>
        <p:spPr>
          <a:xfrm>
            <a:off x="4262040" y="4073040"/>
            <a:ext cx="271620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289" name="PlaceHolder 12"/>
          <p:cNvSpPr>
            <a:spLocks noGrp="1"/>
          </p:cNvSpPr>
          <p:nvPr>
            <p:ph type="body"/>
          </p:nvPr>
        </p:nvSpPr>
        <p:spPr>
          <a:xfrm>
            <a:off x="4262040" y="4343760"/>
            <a:ext cx="271620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
        <p:nvSpPr>
          <p:cNvPr id="290" name="PlaceHolder 13"/>
          <p:cNvSpPr>
            <a:spLocks noGrp="1"/>
          </p:cNvSpPr>
          <p:nvPr>
            <p:ph type="body"/>
          </p:nvPr>
        </p:nvSpPr>
        <p:spPr>
          <a:xfrm>
            <a:off x="7446240" y="2008800"/>
            <a:ext cx="271620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291" name="PlaceHolder 14"/>
          <p:cNvSpPr>
            <a:spLocks noGrp="1"/>
          </p:cNvSpPr>
          <p:nvPr>
            <p:ph type="body"/>
          </p:nvPr>
        </p:nvSpPr>
        <p:spPr>
          <a:xfrm>
            <a:off x="7446240" y="2279520"/>
            <a:ext cx="271620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
        <p:nvSpPr>
          <p:cNvPr id="292" name="PlaceHolder 15"/>
          <p:cNvSpPr>
            <a:spLocks noGrp="1"/>
          </p:cNvSpPr>
          <p:nvPr>
            <p:ph type="body"/>
          </p:nvPr>
        </p:nvSpPr>
        <p:spPr>
          <a:xfrm>
            <a:off x="7446240" y="4073040"/>
            <a:ext cx="271620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293" name="PlaceHolder 16"/>
          <p:cNvSpPr>
            <a:spLocks noGrp="1"/>
          </p:cNvSpPr>
          <p:nvPr>
            <p:ph type="body"/>
          </p:nvPr>
        </p:nvSpPr>
        <p:spPr>
          <a:xfrm>
            <a:off x="7446240" y="4343760"/>
            <a:ext cx="271620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
        <p:nvSpPr>
          <p:cNvPr id="294" name="PlaceHolder 17"/>
          <p:cNvSpPr>
            <a:spLocks noGrp="1"/>
          </p:cNvSpPr>
          <p:nvPr>
            <p:ph type="title"/>
          </p:nvPr>
        </p:nvSpPr>
        <p:spPr>
          <a:xfrm>
            <a:off x="838080" y="509760"/>
            <a:ext cx="7579440" cy="44244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lt1"/>
                </a:solidFill>
                <a:effectLst/>
                <a:uFillTx/>
                <a:latin typeface="Oswald"/>
              </a:rPr>
              <a:t>TITLE</a:t>
            </a:r>
            <a:endParaRPr lang="en-US" sz="2400" b="0" u="none" strike="noStrike">
              <a:solidFill>
                <a:schemeClr val="lt1"/>
              </a:solidFill>
              <a:effectLst/>
              <a:uFillTx/>
              <a:latin typeface="Roboto Light"/>
            </a:endParaRPr>
          </a:p>
        </p:txBody>
      </p:sp>
      <p:sp>
        <p:nvSpPr>
          <p:cNvPr id="295" name="PlaceHolder 18"/>
          <p:cNvSpPr>
            <a:spLocks noGrp="1"/>
          </p:cNvSpPr>
          <p:nvPr>
            <p:ph type="body"/>
          </p:nvPr>
        </p:nvSpPr>
        <p:spPr>
          <a:xfrm>
            <a:off x="1078200" y="4343760"/>
            <a:ext cx="271620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Eight Point 1">
    <p:bg>
      <p:bgPr>
        <a:solidFill>
          <a:srgbClr val="FFFFFF"/>
        </a:solidFill>
        <a:effectLst/>
      </p:bgPr>
    </p:bg>
    <p:spTree>
      <p:nvGrpSpPr>
        <p:cNvPr id="1" name=""/>
        <p:cNvGrpSpPr/>
        <p:nvPr/>
      </p:nvGrpSpPr>
      <p:grpSpPr>
        <a:xfrm>
          <a:off x="0" y="0"/>
          <a:ext cx="0" cy="0"/>
          <a:chOff x="0" y="0"/>
          <a:chExt cx="0" cy="0"/>
        </a:xfrm>
      </p:grpSpPr>
      <p:sp>
        <p:nvSpPr>
          <p:cNvPr id="296" name="PlaceHolder 1"/>
          <p:cNvSpPr>
            <a:spLocks noGrp="1"/>
          </p:cNvSpPr>
          <p:nvPr>
            <p:ph type="title"/>
          </p:nvPr>
        </p:nvSpPr>
        <p:spPr>
          <a:xfrm>
            <a:off x="838080" y="509760"/>
            <a:ext cx="7579440" cy="46260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297" name="PlaceHolder 2"/>
          <p:cNvSpPr>
            <a:spLocks noGrp="1"/>
          </p:cNvSpPr>
          <p:nvPr>
            <p:ph type="dt" idx="91"/>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298" name="PlaceHolder 3"/>
          <p:cNvSpPr>
            <a:spLocks noGrp="1"/>
          </p:cNvSpPr>
          <p:nvPr>
            <p:ph type="ftr" idx="92"/>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299" name="PlaceHolder 4"/>
          <p:cNvSpPr>
            <a:spLocks noGrp="1"/>
          </p:cNvSpPr>
          <p:nvPr>
            <p:ph type="sldNum" idx="93"/>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0F207EC6-C361-4433-A722-555016C6FD6B}"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300" name="PlaceHolder 5"/>
          <p:cNvSpPr>
            <a:spLocks noGrp="1"/>
          </p:cNvSpPr>
          <p:nvPr>
            <p:ph type="body"/>
          </p:nvPr>
        </p:nvSpPr>
        <p:spPr>
          <a:xfrm rot="16200000">
            <a:off x="9166320" y="2326320"/>
            <a:ext cx="5351400" cy="69912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301" name="PlaceHolder 6"/>
          <p:cNvSpPr>
            <a:spLocks noGrp="1"/>
          </p:cNvSpPr>
          <p:nvPr>
            <p:ph type="body"/>
          </p:nvPr>
        </p:nvSpPr>
        <p:spPr>
          <a:xfrm>
            <a:off x="1027440" y="267012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800" b="0" u="none" strike="noStrike">
                <a:solidFill>
                  <a:schemeClr val="dk1"/>
                </a:solidFill>
                <a:effectLst/>
                <a:uFillTx/>
                <a:latin typeface="Roboto Light"/>
              </a:rPr>
              <a:t>Click to edit Master text styles</a:t>
            </a:r>
            <a:endParaRPr lang="en-US" sz="18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Second level</a:t>
            </a:r>
            <a:endParaRPr lang="en-US" sz="18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02" name="Text Placeholder 6"/>
          <p:cNvSpPr/>
          <p:nvPr/>
        </p:nvSpPr>
        <p:spPr>
          <a:xfrm>
            <a:off x="1119960" y="1921320"/>
            <a:ext cx="729720" cy="73116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03" name="PlaceHolder 7"/>
          <p:cNvSpPr>
            <a:spLocks noGrp="1"/>
          </p:cNvSpPr>
          <p:nvPr>
            <p:ph type="body"/>
          </p:nvPr>
        </p:nvSpPr>
        <p:spPr>
          <a:xfrm>
            <a:off x="1027440" y="464652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800" b="0" u="none" strike="noStrike">
                <a:solidFill>
                  <a:schemeClr val="dk1"/>
                </a:solidFill>
                <a:effectLst/>
                <a:uFillTx/>
                <a:latin typeface="Roboto Light"/>
              </a:rPr>
              <a:t>Click to edit Master text styles</a:t>
            </a:r>
            <a:endParaRPr lang="en-US" sz="18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Second level</a:t>
            </a:r>
            <a:endParaRPr lang="en-US" sz="18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04" name="Text Placeholder 6"/>
          <p:cNvSpPr/>
          <p:nvPr/>
        </p:nvSpPr>
        <p:spPr>
          <a:xfrm>
            <a:off x="1119960" y="3897720"/>
            <a:ext cx="729720" cy="73116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05" name="PlaceHolder 8"/>
          <p:cNvSpPr>
            <a:spLocks noGrp="1"/>
          </p:cNvSpPr>
          <p:nvPr>
            <p:ph type="body"/>
          </p:nvPr>
        </p:nvSpPr>
        <p:spPr>
          <a:xfrm>
            <a:off x="3675240" y="267012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800" b="0" u="none" strike="noStrike">
                <a:solidFill>
                  <a:schemeClr val="dk1"/>
                </a:solidFill>
                <a:effectLst/>
                <a:uFillTx/>
                <a:latin typeface="Roboto Light"/>
              </a:rPr>
              <a:t>Click to edit Master text styles</a:t>
            </a:r>
            <a:endParaRPr lang="en-US" sz="18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Second level</a:t>
            </a:r>
            <a:endParaRPr lang="en-US" sz="18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06" name="Text Placeholder 6"/>
          <p:cNvSpPr/>
          <p:nvPr/>
        </p:nvSpPr>
        <p:spPr>
          <a:xfrm>
            <a:off x="3768120" y="1921320"/>
            <a:ext cx="729720" cy="73116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07" name="PlaceHolder 9"/>
          <p:cNvSpPr>
            <a:spLocks noGrp="1"/>
          </p:cNvSpPr>
          <p:nvPr>
            <p:ph type="body"/>
          </p:nvPr>
        </p:nvSpPr>
        <p:spPr>
          <a:xfrm>
            <a:off x="3675240" y="464652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800" b="0" u="none" strike="noStrike">
                <a:solidFill>
                  <a:schemeClr val="dk1"/>
                </a:solidFill>
                <a:effectLst/>
                <a:uFillTx/>
                <a:latin typeface="Roboto Light"/>
              </a:rPr>
              <a:t>Click to edit Master text styles</a:t>
            </a:r>
            <a:endParaRPr lang="en-US" sz="18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Second level</a:t>
            </a:r>
            <a:endParaRPr lang="en-US" sz="18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08" name="Text Placeholder 6"/>
          <p:cNvSpPr/>
          <p:nvPr/>
        </p:nvSpPr>
        <p:spPr>
          <a:xfrm>
            <a:off x="3768120" y="3897720"/>
            <a:ext cx="729720" cy="73116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09" name="PlaceHolder 10"/>
          <p:cNvSpPr>
            <a:spLocks noGrp="1"/>
          </p:cNvSpPr>
          <p:nvPr>
            <p:ph type="body"/>
          </p:nvPr>
        </p:nvSpPr>
        <p:spPr>
          <a:xfrm>
            <a:off x="6323040" y="267012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800" b="0" u="none" strike="noStrike">
                <a:solidFill>
                  <a:schemeClr val="dk1"/>
                </a:solidFill>
                <a:effectLst/>
                <a:uFillTx/>
                <a:latin typeface="Roboto Light"/>
              </a:rPr>
              <a:t>Click to edit Master text styles</a:t>
            </a:r>
            <a:endParaRPr lang="en-US" sz="18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Second level</a:t>
            </a:r>
            <a:endParaRPr lang="en-US" sz="18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10" name="Text Placeholder 6"/>
          <p:cNvSpPr/>
          <p:nvPr/>
        </p:nvSpPr>
        <p:spPr>
          <a:xfrm>
            <a:off x="6415920" y="1921320"/>
            <a:ext cx="729720" cy="73116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11" name="PlaceHolder 11"/>
          <p:cNvSpPr>
            <a:spLocks noGrp="1"/>
          </p:cNvSpPr>
          <p:nvPr>
            <p:ph type="body"/>
          </p:nvPr>
        </p:nvSpPr>
        <p:spPr>
          <a:xfrm>
            <a:off x="6323040" y="464652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800" b="0" u="none" strike="noStrike">
                <a:solidFill>
                  <a:schemeClr val="dk1"/>
                </a:solidFill>
                <a:effectLst/>
                <a:uFillTx/>
                <a:latin typeface="Roboto Light"/>
              </a:rPr>
              <a:t>Click to edit Master text styles</a:t>
            </a:r>
            <a:endParaRPr lang="en-US" sz="18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Second level</a:t>
            </a:r>
            <a:endParaRPr lang="en-US" sz="18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12" name="Text Placeholder 6"/>
          <p:cNvSpPr/>
          <p:nvPr/>
        </p:nvSpPr>
        <p:spPr>
          <a:xfrm>
            <a:off x="6415920" y="3897720"/>
            <a:ext cx="729720" cy="73116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13" name="PlaceHolder 12"/>
          <p:cNvSpPr>
            <a:spLocks noGrp="1"/>
          </p:cNvSpPr>
          <p:nvPr>
            <p:ph type="body"/>
          </p:nvPr>
        </p:nvSpPr>
        <p:spPr>
          <a:xfrm>
            <a:off x="8971200" y="267012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800" b="0" u="none" strike="noStrike">
                <a:solidFill>
                  <a:schemeClr val="dk1"/>
                </a:solidFill>
                <a:effectLst/>
                <a:uFillTx/>
                <a:latin typeface="Roboto Light"/>
              </a:rPr>
              <a:t>Click to edit Master text styles</a:t>
            </a:r>
            <a:endParaRPr lang="en-US" sz="18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Second level</a:t>
            </a:r>
            <a:endParaRPr lang="en-US" sz="18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14" name="Text Placeholder 6"/>
          <p:cNvSpPr/>
          <p:nvPr/>
        </p:nvSpPr>
        <p:spPr>
          <a:xfrm>
            <a:off x="9063720" y="1921320"/>
            <a:ext cx="729720" cy="73116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15" name="PlaceHolder 13"/>
          <p:cNvSpPr>
            <a:spLocks noGrp="1"/>
          </p:cNvSpPr>
          <p:nvPr>
            <p:ph type="body"/>
          </p:nvPr>
        </p:nvSpPr>
        <p:spPr>
          <a:xfrm>
            <a:off x="8971200" y="464652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800" b="0" u="none" strike="noStrike">
                <a:solidFill>
                  <a:schemeClr val="dk1"/>
                </a:solidFill>
                <a:effectLst/>
                <a:uFillTx/>
                <a:latin typeface="Roboto Light"/>
              </a:rPr>
              <a:t>Click to edit Master text styles</a:t>
            </a:r>
            <a:endParaRPr lang="en-US" sz="18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Second level</a:t>
            </a:r>
            <a:endParaRPr lang="en-US" sz="18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16" name="Text Placeholder 6"/>
          <p:cNvSpPr/>
          <p:nvPr/>
        </p:nvSpPr>
        <p:spPr>
          <a:xfrm>
            <a:off x="9063720" y="3897720"/>
            <a:ext cx="729720" cy="73116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Eight Point 2">
    <p:bg>
      <p:bgPr>
        <a:solidFill>
          <a:srgbClr val="FFFFFF"/>
        </a:solidFill>
        <a:effectLst/>
      </p:bgPr>
    </p:bg>
    <p:spTree>
      <p:nvGrpSpPr>
        <p:cNvPr id="1" name=""/>
        <p:cNvGrpSpPr/>
        <p:nvPr/>
      </p:nvGrpSpPr>
      <p:grpSpPr>
        <a:xfrm>
          <a:off x="0" y="0"/>
          <a:ext cx="0" cy="0"/>
          <a:chOff x="0" y="0"/>
          <a:chExt cx="0" cy="0"/>
        </a:xfrm>
      </p:grpSpPr>
      <p:sp>
        <p:nvSpPr>
          <p:cNvPr id="317" name="PlaceHolder 1"/>
          <p:cNvSpPr>
            <a:spLocks noGrp="1"/>
          </p:cNvSpPr>
          <p:nvPr>
            <p:ph type="title"/>
          </p:nvPr>
        </p:nvSpPr>
        <p:spPr>
          <a:xfrm>
            <a:off x="838080" y="509760"/>
            <a:ext cx="7579440" cy="46260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318" name="PlaceHolder 2"/>
          <p:cNvSpPr>
            <a:spLocks noGrp="1"/>
          </p:cNvSpPr>
          <p:nvPr>
            <p:ph type="dt" idx="94"/>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319" name="PlaceHolder 3"/>
          <p:cNvSpPr>
            <a:spLocks noGrp="1"/>
          </p:cNvSpPr>
          <p:nvPr>
            <p:ph type="ftr" idx="95"/>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20" name="PlaceHolder 4"/>
          <p:cNvSpPr>
            <a:spLocks noGrp="1"/>
          </p:cNvSpPr>
          <p:nvPr>
            <p:ph type="sldNum" idx="96"/>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B776EB25-DA79-4C80-BEEF-23F5FF2FCAF8}"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321" name="PlaceHolder 5"/>
          <p:cNvSpPr>
            <a:spLocks noGrp="1"/>
          </p:cNvSpPr>
          <p:nvPr>
            <p:ph type="body"/>
          </p:nvPr>
        </p:nvSpPr>
        <p:spPr>
          <a:xfrm>
            <a:off x="1027440" y="253584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Third level</a:t>
            </a:r>
            <a:endParaRPr lang="en-US" sz="12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Fourth level</a:t>
            </a:r>
            <a:endParaRPr lang="en-US" sz="11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900" b="0" u="none" strike="noStrike">
                <a:solidFill>
                  <a:schemeClr val="dk1"/>
                </a:solidFill>
                <a:effectLst/>
                <a:uFillTx/>
                <a:latin typeface="Roboto Light"/>
              </a:rPr>
              <a:t>Fifth level</a:t>
            </a:r>
            <a:endParaRPr lang="en-US" sz="900" b="0" u="none" strike="noStrike">
              <a:solidFill>
                <a:schemeClr val="dk1"/>
              </a:solidFill>
              <a:effectLst/>
              <a:uFillTx/>
              <a:latin typeface="Roboto Light"/>
            </a:endParaRPr>
          </a:p>
        </p:txBody>
      </p:sp>
      <p:sp>
        <p:nvSpPr>
          <p:cNvPr id="322" name="Text Placeholder 6"/>
          <p:cNvSpPr/>
          <p:nvPr/>
        </p:nvSpPr>
        <p:spPr>
          <a:xfrm>
            <a:off x="1119960" y="208440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23" name="PlaceHolder 6"/>
          <p:cNvSpPr>
            <a:spLocks noGrp="1"/>
          </p:cNvSpPr>
          <p:nvPr>
            <p:ph type="body"/>
          </p:nvPr>
        </p:nvSpPr>
        <p:spPr>
          <a:xfrm>
            <a:off x="1027440" y="451224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Third level</a:t>
            </a:r>
            <a:endParaRPr lang="en-US" sz="12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Fourth level</a:t>
            </a:r>
            <a:endParaRPr lang="en-US" sz="11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900" b="0" u="none" strike="noStrike">
                <a:solidFill>
                  <a:schemeClr val="dk1"/>
                </a:solidFill>
                <a:effectLst/>
                <a:uFillTx/>
                <a:latin typeface="Roboto Light"/>
              </a:rPr>
              <a:t>Fifth level</a:t>
            </a:r>
            <a:endParaRPr lang="en-US" sz="900" b="0" u="none" strike="noStrike">
              <a:solidFill>
                <a:schemeClr val="dk1"/>
              </a:solidFill>
              <a:effectLst/>
              <a:uFillTx/>
              <a:latin typeface="Roboto Light"/>
            </a:endParaRPr>
          </a:p>
        </p:txBody>
      </p:sp>
      <p:sp>
        <p:nvSpPr>
          <p:cNvPr id="324" name="Text Placeholder 6"/>
          <p:cNvSpPr/>
          <p:nvPr/>
        </p:nvSpPr>
        <p:spPr>
          <a:xfrm>
            <a:off x="1119960" y="405684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25" name="PlaceHolder 7"/>
          <p:cNvSpPr>
            <a:spLocks noGrp="1"/>
          </p:cNvSpPr>
          <p:nvPr>
            <p:ph type="body"/>
          </p:nvPr>
        </p:nvSpPr>
        <p:spPr>
          <a:xfrm>
            <a:off x="3675240" y="253584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Third level</a:t>
            </a:r>
            <a:endParaRPr lang="en-US" sz="12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Fourth level</a:t>
            </a:r>
            <a:endParaRPr lang="en-US" sz="11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900" b="0" u="none" strike="noStrike">
                <a:solidFill>
                  <a:schemeClr val="dk1"/>
                </a:solidFill>
                <a:effectLst/>
                <a:uFillTx/>
                <a:latin typeface="Roboto Light"/>
              </a:rPr>
              <a:t>Fifth level</a:t>
            </a:r>
            <a:endParaRPr lang="en-US" sz="900" b="0" u="none" strike="noStrike">
              <a:solidFill>
                <a:schemeClr val="dk1"/>
              </a:solidFill>
              <a:effectLst/>
              <a:uFillTx/>
              <a:latin typeface="Roboto Light"/>
            </a:endParaRPr>
          </a:p>
        </p:txBody>
      </p:sp>
      <p:sp>
        <p:nvSpPr>
          <p:cNvPr id="326" name="Text Placeholder 6"/>
          <p:cNvSpPr/>
          <p:nvPr/>
        </p:nvSpPr>
        <p:spPr>
          <a:xfrm>
            <a:off x="3768120" y="208440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27" name="PlaceHolder 8"/>
          <p:cNvSpPr>
            <a:spLocks noGrp="1"/>
          </p:cNvSpPr>
          <p:nvPr>
            <p:ph type="body"/>
          </p:nvPr>
        </p:nvSpPr>
        <p:spPr>
          <a:xfrm>
            <a:off x="3675240" y="451224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Third level</a:t>
            </a:r>
            <a:endParaRPr lang="en-US" sz="12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Fourth level</a:t>
            </a:r>
            <a:endParaRPr lang="en-US" sz="11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900" b="0" u="none" strike="noStrike">
                <a:solidFill>
                  <a:schemeClr val="dk1"/>
                </a:solidFill>
                <a:effectLst/>
                <a:uFillTx/>
                <a:latin typeface="Roboto Light"/>
              </a:rPr>
              <a:t>Fifth level</a:t>
            </a:r>
            <a:endParaRPr lang="en-US" sz="900" b="0" u="none" strike="noStrike">
              <a:solidFill>
                <a:schemeClr val="dk1"/>
              </a:solidFill>
              <a:effectLst/>
              <a:uFillTx/>
              <a:latin typeface="Roboto Light"/>
            </a:endParaRPr>
          </a:p>
        </p:txBody>
      </p:sp>
      <p:sp>
        <p:nvSpPr>
          <p:cNvPr id="328" name="Text Placeholder 6"/>
          <p:cNvSpPr/>
          <p:nvPr/>
        </p:nvSpPr>
        <p:spPr>
          <a:xfrm>
            <a:off x="3768120" y="405684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29" name="PlaceHolder 9"/>
          <p:cNvSpPr>
            <a:spLocks noGrp="1"/>
          </p:cNvSpPr>
          <p:nvPr>
            <p:ph type="body"/>
          </p:nvPr>
        </p:nvSpPr>
        <p:spPr>
          <a:xfrm>
            <a:off x="6323040" y="253584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Third level</a:t>
            </a:r>
            <a:endParaRPr lang="en-US" sz="12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Fourth level</a:t>
            </a:r>
            <a:endParaRPr lang="en-US" sz="11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900" b="0" u="none" strike="noStrike">
                <a:solidFill>
                  <a:schemeClr val="dk1"/>
                </a:solidFill>
                <a:effectLst/>
                <a:uFillTx/>
                <a:latin typeface="Roboto Light"/>
              </a:rPr>
              <a:t>Fifth level</a:t>
            </a:r>
            <a:endParaRPr lang="en-US" sz="900" b="0" u="none" strike="noStrike">
              <a:solidFill>
                <a:schemeClr val="dk1"/>
              </a:solidFill>
              <a:effectLst/>
              <a:uFillTx/>
              <a:latin typeface="Roboto Light"/>
            </a:endParaRPr>
          </a:p>
        </p:txBody>
      </p:sp>
      <p:sp>
        <p:nvSpPr>
          <p:cNvPr id="330" name="Text Placeholder 6"/>
          <p:cNvSpPr/>
          <p:nvPr/>
        </p:nvSpPr>
        <p:spPr>
          <a:xfrm>
            <a:off x="6415920" y="208440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31" name="PlaceHolder 10"/>
          <p:cNvSpPr>
            <a:spLocks noGrp="1"/>
          </p:cNvSpPr>
          <p:nvPr>
            <p:ph type="body"/>
          </p:nvPr>
        </p:nvSpPr>
        <p:spPr>
          <a:xfrm>
            <a:off x="6323040" y="451224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Third level</a:t>
            </a:r>
            <a:endParaRPr lang="en-US" sz="12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Fourth level</a:t>
            </a:r>
            <a:endParaRPr lang="en-US" sz="11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900" b="0" u="none" strike="noStrike">
                <a:solidFill>
                  <a:schemeClr val="dk1"/>
                </a:solidFill>
                <a:effectLst/>
                <a:uFillTx/>
                <a:latin typeface="Roboto Light"/>
              </a:rPr>
              <a:t>Fifth level</a:t>
            </a:r>
            <a:endParaRPr lang="en-US" sz="900" b="0" u="none" strike="noStrike">
              <a:solidFill>
                <a:schemeClr val="dk1"/>
              </a:solidFill>
              <a:effectLst/>
              <a:uFillTx/>
              <a:latin typeface="Roboto Light"/>
            </a:endParaRPr>
          </a:p>
        </p:txBody>
      </p:sp>
      <p:sp>
        <p:nvSpPr>
          <p:cNvPr id="332" name="Text Placeholder 6"/>
          <p:cNvSpPr/>
          <p:nvPr/>
        </p:nvSpPr>
        <p:spPr>
          <a:xfrm>
            <a:off x="6415920" y="405684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33" name="PlaceHolder 11"/>
          <p:cNvSpPr>
            <a:spLocks noGrp="1"/>
          </p:cNvSpPr>
          <p:nvPr>
            <p:ph type="body"/>
          </p:nvPr>
        </p:nvSpPr>
        <p:spPr>
          <a:xfrm>
            <a:off x="8971200" y="253584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Third level</a:t>
            </a:r>
            <a:endParaRPr lang="en-US" sz="12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Fourth level</a:t>
            </a:r>
            <a:endParaRPr lang="en-US" sz="11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900" b="0" u="none" strike="noStrike">
                <a:solidFill>
                  <a:schemeClr val="dk1"/>
                </a:solidFill>
                <a:effectLst/>
                <a:uFillTx/>
                <a:latin typeface="Roboto Light"/>
              </a:rPr>
              <a:t>Fifth level</a:t>
            </a:r>
            <a:endParaRPr lang="en-US" sz="900" b="0" u="none" strike="noStrike">
              <a:solidFill>
                <a:schemeClr val="dk1"/>
              </a:solidFill>
              <a:effectLst/>
              <a:uFillTx/>
              <a:latin typeface="Roboto Light"/>
            </a:endParaRPr>
          </a:p>
        </p:txBody>
      </p:sp>
      <p:sp>
        <p:nvSpPr>
          <p:cNvPr id="334" name="Text Placeholder 6"/>
          <p:cNvSpPr/>
          <p:nvPr/>
        </p:nvSpPr>
        <p:spPr>
          <a:xfrm>
            <a:off x="9063720" y="208440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335" name="PlaceHolder 12"/>
          <p:cNvSpPr>
            <a:spLocks noGrp="1"/>
          </p:cNvSpPr>
          <p:nvPr>
            <p:ph type="body"/>
          </p:nvPr>
        </p:nvSpPr>
        <p:spPr>
          <a:xfrm>
            <a:off x="8971200" y="4512240"/>
            <a:ext cx="2233080" cy="760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Third level</a:t>
            </a:r>
            <a:endParaRPr lang="en-US" sz="12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Fourth level</a:t>
            </a:r>
            <a:endParaRPr lang="en-US" sz="11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900" b="0" u="none" strike="noStrike">
                <a:solidFill>
                  <a:schemeClr val="dk1"/>
                </a:solidFill>
                <a:effectLst/>
                <a:uFillTx/>
                <a:latin typeface="Roboto Light"/>
              </a:rPr>
              <a:t>Fifth level</a:t>
            </a:r>
            <a:endParaRPr lang="en-US" sz="900" b="0" u="none" strike="noStrike">
              <a:solidFill>
                <a:schemeClr val="dk1"/>
              </a:solidFill>
              <a:effectLst/>
              <a:uFillTx/>
              <a:latin typeface="Roboto Light"/>
            </a:endParaRPr>
          </a:p>
        </p:txBody>
      </p:sp>
      <p:sp>
        <p:nvSpPr>
          <p:cNvPr id="336" name="Text Placeholder 6"/>
          <p:cNvSpPr/>
          <p:nvPr/>
        </p:nvSpPr>
        <p:spPr>
          <a:xfrm>
            <a:off x="9063720" y="4056840"/>
            <a:ext cx="412560" cy="41328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Eight Point 3">
    <p:bg>
      <p:bgPr>
        <a:solidFill>
          <a:srgbClr val="F2F2F2"/>
        </a:solidFill>
        <a:effectLst/>
      </p:bgPr>
    </p:bg>
    <p:spTree>
      <p:nvGrpSpPr>
        <p:cNvPr id="1" name=""/>
        <p:cNvGrpSpPr/>
        <p:nvPr/>
      </p:nvGrpSpPr>
      <p:grpSpPr>
        <a:xfrm>
          <a:off x="0" y="0"/>
          <a:ext cx="0" cy="0"/>
          <a:chOff x="0" y="0"/>
          <a:chExt cx="0" cy="0"/>
        </a:xfrm>
      </p:grpSpPr>
      <p:sp>
        <p:nvSpPr>
          <p:cNvPr id="337" name="PlaceHolder 1"/>
          <p:cNvSpPr>
            <a:spLocks noGrp="1"/>
          </p:cNvSpPr>
          <p:nvPr>
            <p:ph type="body"/>
          </p:nvPr>
        </p:nvSpPr>
        <p:spPr>
          <a:xfrm rot="10800000">
            <a:off x="7243200" y="0"/>
            <a:ext cx="4244040" cy="2171520"/>
          </a:xfrm>
          <a:prstGeom prst="rect">
            <a:avLst/>
          </a:prstGeom>
          <a:solidFill>
            <a:schemeClr val="lt2"/>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338" name="PlaceHolder 2"/>
          <p:cNvSpPr>
            <a:spLocks noGrp="1"/>
          </p:cNvSpPr>
          <p:nvPr>
            <p:ph type="body"/>
          </p:nvPr>
        </p:nvSpPr>
        <p:spPr>
          <a:xfrm>
            <a:off x="0" y="953640"/>
            <a:ext cx="11667600" cy="590400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339" name="PlaceHolder 3"/>
          <p:cNvSpPr>
            <a:spLocks noGrp="1"/>
          </p:cNvSpPr>
          <p:nvPr>
            <p:ph type="dt" idx="97"/>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340" name="PlaceHolder 4"/>
          <p:cNvSpPr>
            <a:spLocks noGrp="1"/>
          </p:cNvSpPr>
          <p:nvPr>
            <p:ph type="ftr" idx="98"/>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41" name="PlaceHolder 5"/>
          <p:cNvSpPr>
            <a:spLocks noGrp="1"/>
          </p:cNvSpPr>
          <p:nvPr>
            <p:ph type="sldNum" idx="99"/>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AA3C17BA-BB14-4725-8A04-3E25314FE2BC}"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342" name="PlaceHolder 6"/>
          <p:cNvSpPr>
            <a:spLocks noGrp="1"/>
          </p:cNvSpPr>
          <p:nvPr>
            <p:ph type="body"/>
          </p:nvPr>
        </p:nvSpPr>
        <p:spPr>
          <a:xfrm>
            <a:off x="1078200" y="1494360"/>
            <a:ext cx="236448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343" name="PlaceHolder 7"/>
          <p:cNvSpPr>
            <a:spLocks noGrp="1"/>
          </p:cNvSpPr>
          <p:nvPr>
            <p:ph type="body"/>
          </p:nvPr>
        </p:nvSpPr>
        <p:spPr>
          <a:xfrm>
            <a:off x="1078200" y="176508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44" name="PlaceHolder 8"/>
          <p:cNvSpPr>
            <a:spLocks noGrp="1"/>
          </p:cNvSpPr>
          <p:nvPr>
            <p:ph type="body"/>
          </p:nvPr>
        </p:nvSpPr>
        <p:spPr>
          <a:xfrm>
            <a:off x="1078200" y="4234680"/>
            <a:ext cx="236448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345" name="PlaceHolder 9"/>
          <p:cNvSpPr>
            <a:spLocks noGrp="1"/>
          </p:cNvSpPr>
          <p:nvPr>
            <p:ph type="body"/>
          </p:nvPr>
        </p:nvSpPr>
        <p:spPr>
          <a:xfrm>
            <a:off x="1078200" y="450576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46" name="PlaceHolder 10"/>
          <p:cNvSpPr>
            <a:spLocks noGrp="1"/>
          </p:cNvSpPr>
          <p:nvPr>
            <p:ph type="body"/>
          </p:nvPr>
        </p:nvSpPr>
        <p:spPr>
          <a:xfrm>
            <a:off x="3733560" y="1494360"/>
            <a:ext cx="236448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347" name="PlaceHolder 11"/>
          <p:cNvSpPr>
            <a:spLocks noGrp="1"/>
          </p:cNvSpPr>
          <p:nvPr>
            <p:ph type="body"/>
          </p:nvPr>
        </p:nvSpPr>
        <p:spPr>
          <a:xfrm>
            <a:off x="3733560" y="176508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48" name="PlaceHolder 12"/>
          <p:cNvSpPr>
            <a:spLocks noGrp="1"/>
          </p:cNvSpPr>
          <p:nvPr>
            <p:ph type="body"/>
          </p:nvPr>
        </p:nvSpPr>
        <p:spPr>
          <a:xfrm>
            <a:off x="3733560" y="4234680"/>
            <a:ext cx="236448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349" name="PlaceHolder 13"/>
          <p:cNvSpPr>
            <a:spLocks noGrp="1"/>
          </p:cNvSpPr>
          <p:nvPr>
            <p:ph type="body"/>
          </p:nvPr>
        </p:nvSpPr>
        <p:spPr>
          <a:xfrm>
            <a:off x="3733560" y="450576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50" name="PlaceHolder 14"/>
          <p:cNvSpPr>
            <a:spLocks noGrp="1"/>
          </p:cNvSpPr>
          <p:nvPr>
            <p:ph type="body"/>
          </p:nvPr>
        </p:nvSpPr>
        <p:spPr>
          <a:xfrm>
            <a:off x="6388920" y="1494360"/>
            <a:ext cx="236448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351" name="PlaceHolder 15"/>
          <p:cNvSpPr>
            <a:spLocks noGrp="1"/>
          </p:cNvSpPr>
          <p:nvPr>
            <p:ph type="body"/>
          </p:nvPr>
        </p:nvSpPr>
        <p:spPr>
          <a:xfrm>
            <a:off x="6388920" y="176508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52" name="PlaceHolder 16"/>
          <p:cNvSpPr>
            <a:spLocks noGrp="1"/>
          </p:cNvSpPr>
          <p:nvPr>
            <p:ph type="body"/>
          </p:nvPr>
        </p:nvSpPr>
        <p:spPr>
          <a:xfrm>
            <a:off x="6388920" y="4234680"/>
            <a:ext cx="236448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353" name="PlaceHolder 17"/>
          <p:cNvSpPr>
            <a:spLocks noGrp="1"/>
          </p:cNvSpPr>
          <p:nvPr>
            <p:ph type="body"/>
          </p:nvPr>
        </p:nvSpPr>
        <p:spPr>
          <a:xfrm>
            <a:off x="6388920" y="450576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54" name="PlaceHolder 18"/>
          <p:cNvSpPr>
            <a:spLocks noGrp="1"/>
          </p:cNvSpPr>
          <p:nvPr>
            <p:ph type="body"/>
          </p:nvPr>
        </p:nvSpPr>
        <p:spPr>
          <a:xfrm>
            <a:off x="9044640" y="1494360"/>
            <a:ext cx="236448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355" name="PlaceHolder 19"/>
          <p:cNvSpPr>
            <a:spLocks noGrp="1"/>
          </p:cNvSpPr>
          <p:nvPr>
            <p:ph type="body"/>
          </p:nvPr>
        </p:nvSpPr>
        <p:spPr>
          <a:xfrm>
            <a:off x="9044640" y="176508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56" name="PlaceHolder 20"/>
          <p:cNvSpPr>
            <a:spLocks noGrp="1"/>
          </p:cNvSpPr>
          <p:nvPr>
            <p:ph type="body"/>
          </p:nvPr>
        </p:nvSpPr>
        <p:spPr>
          <a:xfrm>
            <a:off x="9044640" y="4234680"/>
            <a:ext cx="236448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357" name="PlaceHolder 21"/>
          <p:cNvSpPr>
            <a:spLocks noGrp="1"/>
          </p:cNvSpPr>
          <p:nvPr>
            <p:ph type="body"/>
          </p:nvPr>
        </p:nvSpPr>
        <p:spPr>
          <a:xfrm>
            <a:off x="9044640" y="450576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358" name="PlaceHolder 22"/>
          <p:cNvSpPr>
            <a:spLocks noGrp="1"/>
          </p:cNvSpPr>
          <p:nvPr>
            <p:ph type="body"/>
          </p:nvPr>
        </p:nvSpPr>
        <p:spPr>
          <a:xfrm rot="16200000">
            <a:off x="11076120" y="4842000"/>
            <a:ext cx="2034360" cy="199728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359" name="PlaceHolder 23"/>
          <p:cNvSpPr>
            <a:spLocks noGrp="1"/>
          </p:cNvSpPr>
          <p:nvPr>
            <p:ph type="title"/>
          </p:nvPr>
        </p:nvSpPr>
        <p:spPr>
          <a:xfrm>
            <a:off x="838080" y="509760"/>
            <a:ext cx="7579440" cy="44244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Eight Point 4">
    <p:bg>
      <p:bgPr>
        <a:solidFill>
          <a:schemeClr val="accent6"/>
        </a:solidFill>
        <a:effectLst/>
      </p:bgPr>
    </p:bg>
    <p:spTree>
      <p:nvGrpSpPr>
        <p:cNvPr id="1" name=""/>
        <p:cNvGrpSpPr/>
        <p:nvPr/>
      </p:nvGrpSpPr>
      <p:grpSpPr>
        <a:xfrm>
          <a:off x="0" y="0"/>
          <a:ext cx="0" cy="0"/>
          <a:chOff x="0" y="0"/>
          <a:chExt cx="0" cy="0"/>
        </a:xfrm>
      </p:grpSpPr>
      <p:sp>
        <p:nvSpPr>
          <p:cNvPr id="360" name="PlaceHolder 1"/>
          <p:cNvSpPr>
            <a:spLocks noGrp="1"/>
          </p:cNvSpPr>
          <p:nvPr>
            <p:ph type="body"/>
          </p:nvPr>
        </p:nvSpPr>
        <p:spPr>
          <a:xfrm>
            <a:off x="-760320" y="6134040"/>
            <a:ext cx="5327640" cy="883440"/>
          </a:xfrm>
          <a:prstGeom prst="rect">
            <a:avLst/>
          </a:prstGeom>
          <a:solidFill>
            <a:srgbClr val="D9D9D9">
              <a:alpha val="20000"/>
            </a:srgb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361" name="PlaceHolder 2"/>
          <p:cNvSpPr>
            <a:spLocks noGrp="1"/>
          </p:cNvSpPr>
          <p:nvPr>
            <p:ph type="title"/>
          </p:nvPr>
        </p:nvSpPr>
        <p:spPr>
          <a:xfrm>
            <a:off x="838080" y="762120"/>
            <a:ext cx="8100720" cy="774360"/>
          </a:xfrm>
          <a:prstGeom prst="rect">
            <a:avLst/>
          </a:prstGeom>
          <a:noFill/>
          <a:ln w="0">
            <a:noFill/>
          </a:ln>
        </p:spPr>
        <p:txBody>
          <a:bodyPr lIns="91440" tIns="45720" rIns="91440" bIns="45720" anchor="t">
            <a:noAutofit/>
          </a:bodyPr>
          <a:lstStyle/>
          <a:p>
            <a:pPr indent="0" defTabSz="914400">
              <a:lnSpc>
                <a:spcPct val="90000"/>
              </a:lnSpc>
              <a:buNone/>
            </a:pPr>
            <a:r>
              <a:rPr lang="en-US" sz="5000" b="1" u="none" strike="noStrike" cap="all">
                <a:solidFill>
                  <a:schemeClr val="lt1"/>
                </a:solidFill>
                <a:effectLst/>
                <a:uFillTx/>
                <a:latin typeface="Oswald"/>
              </a:rPr>
              <a:t>TITLE</a:t>
            </a:r>
            <a:endParaRPr lang="en-US" sz="5000" b="0" u="none" strike="noStrike">
              <a:solidFill>
                <a:schemeClr val="lt1"/>
              </a:solidFill>
              <a:effectLst/>
              <a:uFillTx/>
              <a:latin typeface="Roboto Light"/>
            </a:endParaRPr>
          </a:p>
        </p:txBody>
      </p:sp>
      <p:sp>
        <p:nvSpPr>
          <p:cNvPr id="362" name="PlaceHolder 3"/>
          <p:cNvSpPr>
            <a:spLocks noGrp="1"/>
          </p:cNvSpPr>
          <p:nvPr>
            <p:ph type="dt" idx="100"/>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FFFFFF"/>
              </a:solidFill>
              <a:effectLst/>
              <a:uFillTx/>
              <a:latin typeface="Times New Roman"/>
            </a:endParaRPr>
          </a:p>
        </p:txBody>
      </p:sp>
      <p:sp>
        <p:nvSpPr>
          <p:cNvPr id="363" name="PlaceHolder 4"/>
          <p:cNvSpPr>
            <a:spLocks noGrp="1"/>
          </p:cNvSpPr>
          <p:nvPr>
            <p:ph type="ftr" idx="101"/>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364" name="PlaceHolder 5"/>
          <p:cNvSpPr>
            <a:spLocks noGrp="1"/>
          </p:cNvSpPr>
          <p:nvPr>
            <p:ph type="sldNum" idx="102"/>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45671005-A2CE-4937-9F33-8696F468FA88}" type="slidenum">
              <a:rPr lang="en-GB" sz="1000" b="0" u="none" strike="noStrike">
                <a:solidFill>
                  <a:schemeClr val="lt1"/>
                </a:solidFill>
                <a:effectLst/>
                <a:uFillTx/>
                <a:latin typeface="Roboto Light"/>
              </a:rPr>
              <a:t>‹#›</a:t>
            </a:fld>
            <a:endParaRPr lang="en-US" sz="1000" b="0" u="none" strike="noStrike">
              <a:solidFill>
                <a:srgbClr val="FFFFFF"/>
              </a:solidFill>
              <a:effectLst/>
              <a:uFillTx/>
              <a:latin typeface="Times New Roman"/>
            </a:endParaRPr>
          </a:p>
        </p:txBody>
      </p:sp>
      <p:sp>
        <p:nvSpPr>
          <p:cNvPr id="365" name="PlaceHolder 6"/>
          <p:cNvSpPr>
            <a:spLocks noGrp="1"/>
          </p:cNvSpPr>
          <p:nvPr>
            <p:ph type="body"/>
          </p:nvPr>
        </p:nvSpPr>
        <p:spPr>
          <a:xfrm>
            <a:off x="1017000" y="1997280"/>
            <a:ext cx="2364480" cy="51696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366" name="PlaceHolder 7"/>
          <p:cNvSpPr>
            <a:spLocks noGrp="1"/>
          </p:cNvSpPr>
          <p:nvPr>
            <p:ph type="body"/>
          </p:nvPr>
        </p:nvSpPr>
        <p:spPr>
          <a:xfrm>
            <a:off x="1017000" y="255024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
        <p:nvSpPr>
          <p:cNvPr id="367" name="PlaceHolder 8"/>
          <p:cNvSpPr>
            <a:spLocks noGrp="1"/>
          </p:cNvSpPr>
          <p:nvPr>
            <p:ph type="body"/>
          </p:nvPr>
        </p:nvSpPr>
        <p:spPr>
          <a:xfrm>
            <a:off x="1017000" y="4074840"/>
            <a:ext cx="2364480" cy="51696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368" name="PlaceHolder 9"/>
          <p:cNvSpPr>
            <a:spLocks noGrp="1"/>
          </p:cNvSpPr>
          <p:nvPr>
            <p:ph type="body"/>
          </p:nvPr>
        </p:nvSpPr>
        <p:spPr>
          <a:xfrm>
            <a:off x="1017000" y="462780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
        <p:nvSpPr>
          <p:cNvPr id="369" name="PlaceHolder 10"/>
          <p:cNvSpPr>
            <a:spLocks noGrp="1"/>
          </p:cNvSpPr>
          <p:nvPr>
            <p:ph type="body"/>
          </p:nvPr>
        </p:nvSpPr>
        <p:spPr>
          <a:xfrm>
            <a:off x="3672720" y="1997280"/>
            <a:ext cx="2364480" cy="51696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370" name="PlaceHolder 11"/>
          <p:cNvSpPr>
            <a:spLocks noGrp="1"/>
          </p:cNvSpPr>
          <p:nvPr>
            <p:ph type="body"/>
          </p:nvPr>
        </p:nvSpPr>
        <p:spPr>
          <a:xfrm>
            <a:off x="3672720" y="255024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
        <p:nvSpPr>
          <p:cNvPr id="371" name="PlaceHolder 12"/>
          <p:cNvSpPr>
            <a:spLocks noGrp="1"/>
          </p:cNvSpPr>
          <p:nvPr>
            <p:ph type="body"/>
          </p:nvPr>
        </p:nvSpPr>
        <p:spPr>
          <a:xfrm>
            <a:off x="3672720" y="4074840"/>
            <a:ext cx="2364480" cy="51696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372" name="PlaceHolder 13"/>
          <p:cNvSpPr>
            <a:spLocks noGrp="1"/>
          </p:cNvSpPr>
          <p:nvPr>
            <p:ph type="body"/>
          </p:nvPr>
        </p:nvSpPr>
        <p:spPr>
          <a:xfrm>
            <a:off x="3672720" y="462780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
        <p:nvSpPr>
          <p:cNvPr id="373" name="PlaceHolder 14"/>
          <p:cNvSpPr>
            <a:spLocks noGrp="1"/>
          </p:cNvSpPr>
          <p:nvPr>
            <p:ph type="body"/>
          </p:nvPr>
        </p:nvSpPr>
        <p:spPr>
          <a:xfrm>
            <a:off x="6328080" y="1997280"/>
            <a:ext cx="2364480" cy="51696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374" name="PlaceHolder 15"/>
          <p:cNvSpPr>
            <a:spLocks noGrp="1"/>
          </p:cNvSpPr>
          <p:nvPr>
            <p:ph type="body"/>
          </p:nvPr>
        </p:nvSpPr>
        <p:spPr>
          <a:xfrm>
            <a:off x="6328080" y="255024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
        <p:nvSpPr>
          <p:cNvPr id="375" name="PlaceHolder 16"/>
          <p:cNvSpPr>
            <a:spLocks noGrp="1"/>
          </p:cNvSpPr>
          <p:nvPr>
            <p:ph type="body"/>
          </p:nvPr>
        </p:nvSpPr>
        <p:spPr>
          <a:xfrm>
            <a:off x="6328080" y="4074840"/>
            <a:ext cx="2364480" cy="51696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376" name="PlaceHolder 17"/>
          <p:cNvSpPr>
            <a:spLocks noGrp="1"/>
          </p:cNvSpPr>
          <p:nvPr>
            <p:ph type="body"/>
          </p:nvPr>
        </p:nvSpPr>
        <p:spPr>
          <a:xfrm>
            <a:off x="6328080" y="462780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
        <p:nvSpPr>
          <p:cNvPr id="377" name="PlaceHolder 18"/>
          <p:cNvSpPr>
            <a:spLocks noGrp="1"/>
          </p:cNvSpPr>
          <p:nvPr>
            <p:ph type="body"/>
          </p:nvPr>
        </p:nvSpPr>
        <p:spPr>
          <a:xfrm>
            <a:off x="8983800" y="1997280"/>
            <a:ext cx="2364480" cy="51696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378" name="PlaceHolder 19"/>
          <p:cNvSpPr>
            <a:spLocks noGrp="1"/>
          </p:cNvSpPr>
          <p:nvPr>
            <p:ph type="body"/>
          </p:nvPr>
        </p:nvSpPr>
        <p:spPr>
          <a:xfrm>
            <a:off x="8983800" y="255024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
        <p:nvSpPr>
          <p:cNvPr id="379" name="PlaceHolder 20"/>
          <p:cNvSpPr>
            <a:spLocks noGrp="1"/>
          </p:cNvSpPr>
          <p:nvPr>
            <p:ph type="body"/>
          </p:nvPr>
        </p:nvSpPr>
        <p:spPr>
          <a:xfrm>
            <a:off x="8983800" y="4074840"/>
            <a:ext cx="2364480" cy="51696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1" u="none" strike="noStrike" cap="all">
                <a:solidFill>
                  <a:schemeClr val="accent1"/>
                </a:solidFill>
                <a:effectLst/>
                <a:uFillTx/>
                <a:latin typeface="Oswald"/>
              </a:rPr>
              <a:t>TITLE</a:t>
            </a:r>
            <a:endParaRPr lang="en-US" sz="2000" b="0" u="none" strike="noStrike">
              <a:solidFill>
                <a:schemeClr val="lt1"/>
              </a:solidFill>
              <a:effectLst/>
              <a:uFillTx/>
              <a:latin typeface="Roboto Light"/>
            </a:endParaRPr>
          </a:p>
        </p:txBody>
      </p:sp>
      <p:sp>
        <p:nvSpPr>
          <p:cNvPr id="380" name="PlaceHolder 21"/>
          <p:cNvSpPr>
            <a:spLocks noGrp="1"/>
          </p:cNvSpPr>
          <p:nvPr>
            <p:ph type="body"/>
          </p:nvPr>
        </p:nvSpPr>
        <p:spPr>
          <a:xfrm>
            <a:off x="8983800" y="4627800"/>
            <a:ext cx="2364480" cy="12146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lt1"/>
                </a:solidFill>
                <a:effectLst/>
                <a:uFillTx/>
                <a:latin typeface="Roboto Light"/>
              </a:rPr>
              <a:t>Click to edit Master text styles</a:t>
            </a:r>
            <a:endParaRPr lang="en-US" sz="16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Second level</a:t>
            </a:r>
            <a:endParaRPr lang="en-US" sz="16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lt1"/>
                </a:solidFill>
                <a:effectLst/>
                <a:uFillTx/>
                <a:latin typeface="Roboto Light"/>
              </a:rPr>
              <a:t>Third level</a:t>
            </a:r>
            <a:endParaRPr lang="en-US" sz="14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lt1"/>
                </a:solidFill>
                <a:effectLst/>
                <a:uFillTx/>
                <a:latin typeface="Roboto Light"/>
              </a:rPr>
              <a:t>Fourth level</a:t>
            </a:r>
            <a:endParaRPr lang="en-US" sz="12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lt1"/>
                </a:solidFill>
                <a:effectLst/>
                <a:uFillTx/>
                <a:latin typeface="Roboto Light"/>
              </a:rPr>
              <a:t>Fifth level</a:t>
            </a:r>
            <a:endParaRPr lang="en-US" sz="1000" b="0" u="none" strike="noStrike">
              <a:solidFill>
                <a:schemeClr val="lt1"/>
              </a:solidFill>
              <a:effectLst/>
              <a:uFillTx/>
              <a:latin typeface="Roboto Light"/>
            </a:endParaRPr>
          </a:p>
        </p:txBody>
      </p:sp>
      <p:sp>
        <p:nvSpPr>
          <p:cNvPr id="381" name="PlaceHolder 22"/>
          <p:cNvSpPr>
            <a:spLocks noGrp="1"/>
          </p:cNvSpPr>
          <p:nvPr>
            <p:ph type="body"/>
          </p:nvPr>
        </p:nvSpPr>
        <p:spPr>
          <a:xfrm rot="16200000">
            <a:off x="9677520" y="3592800"/>
            <a:ext cx="4633200" cy="39420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Half And Half 1">
    <p:bg>
      <p:bgPr>
        <a:solidFill>
          <a:srgbClr val="FFFFFF"/>
        </a:solidFill>
        <a:effectLst/>
      </p:bgPr>
    </p:bg>
    <p:spTree>
      <p:nvGrpSpPr>
        <p:cNvPr id="1" name=""/>
        <p:cNvGrpSpPr/>
        <p:nvPr/>
      </p:nvGrpSpPr>
      <p:grpSpPr>
        <a:xfrm>
          <a:off x="0" y="0"/>
          <a:ext cx="0" cy="0"/>
          <a:chOff x="0" y="0"/>
          <a:chExt cx="0" cy="0"/>
        </a:xfrm>
      </p:grpSpPr>
      <p:sp>
        <p:nvSpPr>
          <p:cNvPr id="382" name="PlaceHolder 1"/>
          <p:cNvSpPr>
            <a:spLocks noGrp="1"/>
          </p:cNvSpPr>
          <p:nvPr>
            <p:ph type="body"/>
          </p:nvPr>
        </p:nvSpPr>
        <p:spPr>
          <a:xfrm>
            <a:off x="4678560" y="0"/>
            <a:ext cx="7512840" cy="6857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383" name="PlaceHolder 2"/>
          <p:cNvSpPr>
            <a:spLocks noGrp="1"/>
          </p:cNvSpPr>
          <p:nvPr>
            <p:ph type="title"/>
          </p:nvPr>
        </p:nvSpPr>
        <p:spPr>
          <a:xfrm>
            <a:off x="838080" y="509760"/>
            <a:ext cx="3550680" cy="77436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384" name="PlaceHolder 3"/>
          <p:cNvSpPr>
            <a:spLocks noGrp="1"/>
          </p:cNvSpPr>
          <p:nvPr>
            <p:ph type="dt" idx="103"/>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385" name="PlaceHolder 4"/>
          <p:cNvSpPr>
            <a:spLocks noGrp="1"/>
          </p:cNvSpPr>
          <p:nvPr>
            <p:ph type="ftr" idx="104"/>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86" name="PlaceHolder 5"/>
          <p:cNvSpPr>
            <a:spLocks noGrp="1"/>
          </p:cNvSpPr>
          <p:nvPr>
            <p:ph type="sldNum" idx="105"/>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938C5E44-124D-4BB5-ABBA-122F65CCF898}"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387" name="PlaceHolder 6"/>
          <p:cNvSpPr>
            <a:spLocks noGrp="1"/>
          </p:cNvSpPr>
          <p:nvPr>
            <p:ph type="body"/>
          </p:nvPr>
        </p:nvSpPr>
        <p:spPr>
          <a:xfrm>
            <a:off x="838080" y="2101680"/>
            <a:ext cx="3472920" cy="386676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Full Image And Text 1">
    <p:bg>
      <p:bgPr>
        <a:solidFill>
          <a:srgbClr val="000000"/>
        </a:solidFill>
        <a:effectLst/>
      </p:bgPr>
    </p:bg>
    <p:spTree>
      <p:nvGrpSpPr>
        <p:cNvPr id="1" name=""/>
        <p:cNvGrpSpPr/>
        <p:nvPr/>
      </p:nvGrpSpPr>
      <p:grpSpPr>
        <a:xfrm>
          <a:off x="0" y="0"/>
          <a:ext cx="0" cy="0"/>
          <a:chOff x="0" y="0"/>
          <a:chExt cx="0" cy="0"/>
        </a:xfrm>
      </p:grpSpPr>
      <p:sp>
        <p:nvSpPr>
          <p:cNvPr id="388" name="PlaceHolder 1"/>
          <p:cNvSpPr>
            <a:spLocks noGrp="1"/>
          </p:cNvSpPr>
          <p:nvPr>
            <p:ph type="body"/>
          </p:nvPr>
        </p:nvSpPr>
        <p:spPr>
          <a:xfrm>
            <a:off x="0" y="0"/>
            <a:ext cx="12191760" cy="6857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lt1"/>
                </a:solidFill>
                <a:effectLst/>
                <a:uFillTx/>
                <a:latin typeface="Roboto Light"/>
              </a:rPr>
              <a:t>Click icon to add picture</a:t>
            </a:r>
            <a:endParaRPr lang="en-US" sz="1800" b="0" u="none" strike="noStrike">
              <a:solidFill>
                <a:schemeClr val="lt1"/>
              </a:solidFill>
              <a:effectLst/>
              <a:uFillTx/>
              <a:latin typeface="Roboto Light"/>
            </a:endParaRPr>
          </a:p>
        </p:txBody>
      </p:sp>
      <p:sp>
        <p:nvSpPr>
          <p:cNvPr id="389" name="PlaceHolder 2"/>
          <p:cNvSpPr>
            <a:spLocks noGrp="1"/>
          </p:cNvSpPr>
          <p:nvPr>
            <p:ph type="body"/>
          </p:nvPr>
        </p:nvSpPr>
        <p:spPr>
          <a:xfrm rot="16200000">
            <a:off x="-1564920" y="393480"/>
            <a:ext cx="4082760" cy="952200"/>
          </a:xfrm>
          <a:prstGeom prst="rect">
            <a:avLst/>
          </a:prstGeom>
          <a:solidFill>
            <a:schemeClr val="lt2"/>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390" name="PlaceHolder 3"/>
          <p:cNvSpPr>
            <a:spLocks noGrp="1"/>
          </p:cNvSpPr>
          <p:nvPr>
            <p:ph type="dt" idx="106"/>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FFFFFF"/>
              </a:solidFill>
              <a:effectLst/>
              <a:uFillTx/>
              <a:latin typeface="Times New Roman"/>
            </a:endParaRPr>
          </a:p>
        </p:txBody>
      </p:sp>
      <p:sp>
        <p:nvSpPr>
          <p:cNvPr id="391" name="PlaceHolder 4"/>
          <p:cNvSpPr>
            <a:spLocks noGrp="1"/>
          </p:cNvSpPr>
          <p:nvPr>
            <p:ph type="ftr" idx="107"/>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392" name="PlaceHolder 5"/>
          <p:cNvSpPr>
            <a:spLocks noGrp="1"/>
          </p:cNvSpPr>
          <p:nvPr>
            <p:ph type="sldNum" idx="108"/>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D7EBE71B-3910-4F6B-B2D3-1BD4A78FE256}" type="slidenum">
              <a:rPr lang="en-GB" sz="1000" b="0" u="none" strike="noStrike">
                <a:solidFill>
                  <a:schemeClr val="lt1"/>
                </a:solidFill>
                <a:effectLst/>
                <a:uFillTx/>
                <a:latin typeface="Roboto Light"/>
              </a:rPr>
              <a:t>‹#›</a:t>
            </a:fld>
            <a:endParaRPr lang="en-US" sz="1000" b="0" u="none" strike="noStrike">
              <a:solidFill>
                <a:srgbClr val="FFFFFF"/>
              </a:solidFill>
              <a:effectLst/>
              <a:uFillTx/>
              <a:latin typeface="Times New Roman"/>
            </a:endParaRPr>
          </a:p>
        </p:txBody>
      </p:sp>
      <p:sp>
        <p:nvSpPr>
          <p:cNvPr id="393" name="PlaceHolder 6"/>
          <p:cNvSpPr>
            <a:spLocks noGrp="1"/>
          </p:cNvSpPr>
          <p:nvPr>
            <p:ph type="title"/>
          </p:nvPr>
        </p:nvSpPr>
        <p:spPr>
          <a:xfrm>
            <a:off x="7704000" y="1643040"/>
            <a:ext cx="3916440" cy="671040"/>
          </a:xfrm>
          <a:prstGeom prst="rect">
            <a:avLst/>
          </a:prstGeom>
          <a:noFill/>
          <a:ln w="0">
            <a:noFill/>
          </a:ln>
        </p:spPr>
        <p:txBody>
          <a:bodyPr lIns="91440" tIns="45720" rIns="91440" bIns="45720" anchor="t">
            <a:noAutofit/>
          </a:bodyPr>
          <a:lstStyle/>
          <a:p>
            <a:pPr indent="0" defTabSz="914400">
              <a:lnSpc>
                <a:spcPct val="90000"/>
              </a:lnSpc>
              <a:buNone/>
            </a:pPr>
            <a:r>
              <a:rPr lang="en-US" sz="5000" b="1" u="none" strike="noStrike" cap="all">
                <a:solidFill>
                  <a:schemeClr val="lt1"/>
                </a:solidFill>
                <a:effectLst/>
                <a:uFillTx/>
                <a:latin typeface="Oswald"/>
              </a:rPr>
              <a:t>TITLE</a:t>
            </a:r>
            <a:endParaRPr lang="en-US" sz="5000" b="0" u="none" strike="noStrike">
              <a:solidFill>
                <a:schemeClr val="lt1"/>
              </a:solidFill>
              <a:effectLst/>
              <a:uFillTx/>
              <a:latin typeface="Roboto Light"/>
            </a:endParaRPr>
          </a:p>
        </p:txBody>
      </p:sp>
      <p:sp>
        <p:nvSpPr>
          <p:cNvPr id="394" name="PlaceHolder 7"/>
          <p:cNvSpPr>
            <a:spLocks noGrp="1"/>
          </p:cNvSpPr>
          <p:nvPr>
            <p:ph type="body"/>
          </p:nvPr>
        </p:nvSpPr>
        <p:spPr>
          <a:xfrm>
            <a:off x="7705080" y="2410560"/>
            <a:ext cx="3915000" cy="30186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2200" b="0" u="none" strike="noStrike">
                <a:solidFill>
                  <a:schemeClr val="lt1"/>
                </a:solidFill>
                <a:effectLst/>
                <a:uFillTx/>
                <a:latin typeface="Roboto Light"/>
              </a:rPr>
              <a:t>Click to edit Master text styles</a:t>
            </a:r>
            <a:endParaRPr lang="en-US" sz="22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2200" b="0" u="none" strike="noStrike">
                <a:solidFill>
                  <a:schemeClr val="lt1"/>
                </a:solidFill>
                <a:effectLst/>
                <a:uFillTx/>
                <a:latin typeface="Roboto Light"/>
              </a:rPr>
              <a:t>Second level</a:t>
            </a:r>
            <a:endParaRPr lang="en-US" sz="22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800" b="0" u="none" strike="noStrike">
                <a:solidFill>
                  <a:schemeClr val="lt1"/>
                </a:solidFill>
                <a:effectLst/>
                <a:uFillTx/>
                <a:latin typeface="Roboto Light"/>
              </a:rPr>
              <a:t>Third level</a:t>
            </a:r>
            <a:endParaRPr lang="en-US" sz="18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Fourth level</a:t>
            </a:r>
            <a:endParaRPr lang="en-US" sz="16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100" b="0" u="none" strike="noStrike">
                <a:solidFill>
                  <a:schemeClr val="lt1"/>
                </a:solidFill>
                <a:effectLst/>
                <a:uFillTx/>
                <a:latin typeface="Roboto Light"/>
              </a:rPr>
              <a:t>Fifth level</a:t>
            </a:r>
            <a:endParaRPr lang="en-US" sz="1100" b="0" u="none" strike="noStrike">
              <a:solidFill>
                <a:schemeClr val="lt1"/>
              </a:solidFill>
              <a:effectLst/>
              <a:uFillTx/>
              <a:latin typeface="Roboto Light"/>
            </a:endParaRPr>
          </a:p>
        </p:txBody>
      </p:sp>
      <p:sp>
        <p:nvSpPr>
          <p:cNvPr id="395" name="PlaceHolder 8"/>
          <p:cNvSpPr>
            <a:spLocks noGrp="1"/>
          </p:cNvSpPr>
          <p:nvPr>
            <p:ph type="body"/>
          </p:nvPr>
        </p:nvSpPr>
        <p:spPr>
          <a:xfrm>
            <a:off x="8984160" y="6108120"/>
            <a:ext cx="3868200" cy="74952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1_Statement 1">
    <p:bg>
      <p:bgPr>
        <a:solidFill>
          <a:schemeClr val="accent1"/>
        </a:solidFill>
        <a:effectLst/>
      </p:bgPr>
    </p:bg>
    <p:spTree>
      <p:nvGrpSpPr>
        <p:cNvPr id="1" name=""/>
        <p:cNvGrpSpPr/>
        <p:nvPr/>
      </p:nvGrpSpPr>
      <p:grpSpPr>
        <a:xfrm>
          <a:off x="0" y="0"/>
          <a:ext cx="0" cy="0"/>
          <a:chOff x="0" y="0"/>
          <a:chExt cx="0" cy="0"/>
        </a:xfrm>
      </p:grpSpPr>
      <p:sp>
        <p:nvSpPr>
          <p:cNvPr id="396" name="PlaceHolder 1"/>
          <p:cNvSpPr>
            <a:spLocks noGrp="1"/>
          </p:cNvSpPr>
          <p:nvPr>
            <p:ph type="dt" idx="109"/>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000000"/>
              </a:solidFill>
              <a:effectLst/>
              <a:uFillTx/>
              <a:latin typeface="Times New Roman"/>
            </a:endParaRPr>
          </a:p>
        </p:txBody>
      </p:sp>
      <p:sp>
        <p:nvSpPr>
          <p:cNvPr id="397" name="PlaceHolder 2"/>
          <p:cNvSpPr>
            <a:spLocks noGrp="1"/>
          </p:cNvSpPr>
          <p:nvPr>
            <p:ph type="ftr" idx="110"/>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98" name="PlaceHolder 3"/>
          <p:cNvSpPr>
            <a:spLocks noGrp="1"/>
          </p:cNvSpPr>
          <p:nvPr>
            <p:ph type="sldNum" idx="111"/>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A9094D6B-CD75-4DE5-B0A4-7CF303DA53B2}" type="slidenum">
              <a:rPr lang="en-GB" sz="1000" b="0" u="none" strike="noStrike">
                <a:solidFill>
                  <a:schemeClr val="lt1"/>
                </a:solidFill>
                <a:effectLst/>
                <a:uFillTx/>
                <a:latin typeface="Roboto Light"/>
              </a:rPr>
              <a:t>‹#›</a:t>
            </a:fld>
            <a:endParaRPr lang="en-US" sz="1000" b="0" u="none" strike="noStrike">
              <a:solidFill>
                <a:srgbClr val="000000"/>
              </a:solidFill>
              <a:effectLst/>
              <a:uFillTx/>
              <a:latin typeface="Times New Roman"/>
            </a:endParaRPr>
          </a:p>
        </p:txBody>
      </p:sp>
      <p:sp>
        <p:nvSpPr>
          <p:cNvPr id="399" name="PlaceHolder 4"/>
          <p:cNvSpPr>
            <a:spLocks noGrp="1"/>
          </p:cNvSpPr>
          <p:nvPr>
            <p:ph type="body"/>
          </p:nvPr>
        </p:nvSpPr>
        <p:spPr>
          <a:xfrm>
            <a:off x="7460640" y="5315400"/>
            <a:ext cx="4200120" cy="2148840"/>
          </a:xfrm>
          <a:prstGeom prst="rect">
            <a:avLst/>
          </a:prstGeom>
          <a:solidFill>
            <a:srgbClr val="000000"/>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pic>
        <p:nvPicPr>
          <p:cNvPr id="400" name="Graphic 8"/>
          <p:cNvPicPr/>
          <p:nvPr/>
        </p:nvPicPr>
        <p:blipFill>
          <a:blip>
            <a:extLst>
              <a:ext uri="{96DAC541-7B7A-43D3-8B79-37D633B846F1}">
                <asvg:svgBlip xmlns:asvg="http://schemas.microsoft.com/office/drawing/2016/SVG/main" r:embed="rId2"/>
              </a:ext>
            </a:extLst>
          </a:blip>
          <a:srcRect t="50597"/>
          <a:stretch/>
        </p:blipFill>
        <p:spPr>
          <a:xfrm>
            <a:off x="4857840" y="0"/>
            <a:ext cx="1753560" cy="808920"/>
          </a:xfrm>
          <a:prstGeom prst="rect">
            <a:avLst/>
          </a:prstGeom>
          <a:noFill/>
          <a:ln w="0">
            <a:noFill/>
          </a:ln>
        </p:spPr>
      </p:pic>
      <p:sp>
        <p:nvSpPr>
          <p:cNvPr id="401" name="PlaceHolder 5"/>
          <p:cNvSpPr>
            <a:spLocks noGrp="1"/>
          </p:cNvSpPr>
          <p:nvPr>
            <p:ph type="body"/>
          </p:nvPr>
        </p:nvSpPr>
        <p:spPr>
          <a:xfrm>
            <a:off x="2138040" y="1752120"/>
            <a:ext cx="8036280" cy="2753640"/>
          </a:xfrm>
          <a:prstGeom prst="rect">
            <a:avLst/>
          </a:prstGeom>
          <a:noFill/>
          <a:ln w="0">
            <a:noFill/>
          </a:ln>
        </p:spPr>
        <p:txBody>
          <a:bodyPr lIns="91440" tIns="45720" rIns="91440" bIns="45720" anchor="ctr">
            <a:noAutofit/>
          </a:bodyPr>
          <a:lstStyle/>
          <a:p>
            <a:pPr indent="0" defTabSz="914400">
              <a:lnSpc>
                <a:spcPct val="82000"/>
              </a:lnSpc>
              <a:spcAft>
                <a:spcPts val="601"/>
              </a:spcAft>
              <a:buNone/>
              <a:tabLst>
                <a:tab pos="0" algn="l"/>
              </a:tabLst>
            </a:pPr>
            <a:r>
              <a:rPr lang="en-GB" sz="9600" b="1" u="none" strike="noStrike" cap="all">
                <a:solidFill>
                  <a:schemeClr val="lt1"/>
                </a:solidFill>
                <a:effectLst/>
                <a:uFillTx/>
                <a:latin typeface="Oswald"/>
              </a:rPr>
              <a:t>Class discussion</a:t>
            </a:r>
            <a:endParaRPr lang="en-US" sz="9600" b="0" u="none" strike="noStrike">
              <a:solidFill>
                <a:schemeClr val="lt1"/>
              </a:solidFill>
              <a:effectLst/>
              <a:uFillTx/>
              <a:latin typeface="Roboto Light"/>
            </a:endParaRPr>
          </a:p>
        </p:txBody>
      </p:sp>
      <p:sp>
        <p:nvSpPr>
          <p:cNvPr id="402" name="Freeform 11"/>
          <p:cNvSpPr/>
          <p:nvPr/>
        </p:nvSpPr>
        <p:spPr>
          <a:xfrm>
            <a:off x="8601840" y="1092240"/>
            <a:ext cx="1668960" cy="1191960"/>
          </a:xfrm>
          <a:custGeom>
            <a:avLst/>
            <a:gdLst>
              <a:gd name="textAreaLeft" fmla="*/ 0 w 1668960"/>
              <a:gd name="textAreaRight" fmla="*/ 1669320 w 1668960"/>
              <a:gd name="textAreaTop" fmla="*/ 0 h 1191960"/>
              <a:gd name="textAreaBottom" fmla="*/ 1192320 h 1191960"/>
              <a:gd name="GluePoint1X" fmla="*/ 1812909 w 1816410"/>
              <a:gd name="GluePoint1Y" fmla="*/ 1129451 h 1297258"/>
              <a:gd name="GluePoint2X" fmla="*/ 1664919 w 1816410"/>
              <a:gd name="GluePoint2Y" fmla="*/ 919121 h 1297258"/>
              <a:gd name="GluePoint3X" fmla="*/ 1735253 w 1816410"/>
              <a:gd name="GluePoint3Y" fmla="*/ 676722 h 1297258"/>
              <a:gd name="GluePoint4X" fmla="*/ 1280940 w 1816410"/>
              <a:gd name="GluePoint4Y" fmla="*/ 222332 h 1297258"/>
              <a:gd name="GluePoint5X" fmla="*/ 1226830 w 1816410"/>
              <a:gd name="GluePoint5Y" fmla="*/ 225577 h 1297258"/>
              <a:gd name="GluePoint6X" fmla="*/ 1223812 w 1816410"/>
              <a:gd name="GluePoint6Y" fmla="*/ 226558 h 1297258"/>
              <a:gd name="GluePoint7X" fmla="*/ 741215 w 1816410"/>
              <a:gd name="GluePoint7Y" fmla="*/ 0 h 1297258"/>
              <a:gd name="GluePoint8X" fmla="*/ 113028 w 1816410"/>
              <a:gd name="GluePoint8Y" fmla="*/ 628187 h 1297258"/>
              <a:gd name="GluePoint9X" fmla="*/ 213473 w 1816410"/>
              <a:gd name="GluePoint9Y" fmla="*/ 968381 h 1297258"/>
              <a:gd name="GluePoint10X" fmla="*/ 3530 w 1816410"/>
              <a:gd name="GluePoint10Y" fmla="*/ 1266845 h 1297258"/>
              <a:gd name="GluePoint11X" fmla="*/ 3832 w 1816410"/>
              <a:gd name="GluePoint11Y" fmla="*/ 1289561 h 1297258"/>
              <a:gd name="GluePoint12X" fmla="*/ 19302 w 1816410"/>
              <a:gd name="GluePoint12Y" fmla="*/ 1297258 h 1297258"/>
              <a:gd name="GluePoint13X" fmla="*/ 25491 w 1816410"/>
              <a:gd name="GluePoint13Y" fmla="*/ 1296202 h 1297258"/>
              <a:gd name="GluePoint14X" fmla="*/ 413538 w 1816410"/>
              <a:gd name="GluePoint14Y" fmla="*/ 1163984 h 1297258"/>
              <a:gd name="GluePoint15X" fmla="*/ 741136 w 1816410"/>
              <a:gd name="GluePoint15Y" fmla="*/ 1256354 h 1297258"/>
              <a:gd name="GluePoint16X" fmla="*/ 1144118 w 1816410"/>
              <a:gd name="GluePoint16Y" fmla="*/ 1109571 h 1297258"/>
              <a:gd name="GluePoint17X" fmla="*/ 1280862 w 1816410"/>
              <a:gd name="GluePoint17Y" fmla="*/ 1130929 h 1297258"/>
              <a:gd name="GluePoint18X" fmla="*/ 1515785 w 1816410"/>
              <a:gd name="GluePoint18Y" fmla="*/ 1065274 h 1297258"/>
              <a:gd name="GluePoint19X" fmla="*/ 1790853 w 1816410"/>
              <a:gd name="GluePoint19Y" fmla="*/ 1158776 h 1297258"/>
              <a:gd name="GluePoint20X" fmla="*/ 1797042 w 1816410"/>
              <a:gd name="GluePoint20Y" fmla="*/ 1159832 h 1297258"/>
              <a:gd name="GluePoint21X" fmla="*/ 1812512 w 1816410"/>
              <a:gd name="GluePoint21Y" fmla="*/ 1152135 h 1297258"/>
              <a:gd name="GluePoint22X" fmla="*/ 1812889 w 1816410"/>
              <a:gd name="GluePoint22Y" fmla="*/ 1129419 h 1297258"/>
              <a:gd name="GluePoint23X" fmla="*/ 425685 w 1816410"/>
              <a:gd name="GluePoint23Y" fmla="*/ 1126357 h 1297258"/>
              <a:gd name="GluePoint24X" fmla="*/ 425534 w 1816410"/>
              <a:gd name="GluePoint24Y" fmla="*/ 1126281 h 1297258"/>
              <a:gd name="GluePoint25X" fmla="*/ 421082 w 1816410"/>
              <a:gd name="GluePoint25Y" fmla="*/ 1124621 h 1297258"/>
              <a:gd name="GluePoint26X" fmla="*/ 417610 w 1816410"/>
              <a:gd name="GluePoint26Y" fmla="*/ 1123715 h 1297258"/>
              <a:gd name="GluePoint27X" fmla="*/ 416780 w 1816410"/>
              <a:gd name="GluePoint27Y" fmla="*/ 1123715 h 1297258"/>
              <a:gd name="GluePoint28X" fmla="*/ 408177 w 1816410"/>
              <a:gd name="GluePoint28Y" fmla="*/ 1125225 h 1297258"/>
              <a:gd name="GluePoint29X" fmla="*/ 69258 w 1816410"/>
              <a:gd name="GluePoint29Y" fmla="*/ 1240538 h 1297258"/>
              <a:gd name="GluePoint30X" fmla="*/ 252566 w 1816410"/>
              <a:gd name="GluePoint30Y" fmla="*/ 980036 h 1297258"/>
              <a:gd name="GluePoint31X" fmla="*/ 252113 w 1816410"/>
              <a:gd name="GluePoint31Y" fmla="*/ 957622 h 1297258"/>
              <a:gd name="GluePoint32X" fmla="*/ 151593 w 1816410"/>
              <a:gd name="GluePoint32Y" fmla="*/ 628285 h 1297258"/>
              <a:gd name="GluePoint33X" fmla="*/ 741141 w 1816410"/>
              <a:gd name="GluePoint33Y" fmla="*/ 38737 h 1297258"/>
              <a:gd name="GluePoint34X" fmla="*/ 1330689 w 1816410"/>
              <a:gd name="GluePoint34Y" fmla="*/ 628285 h 1297258"/>
              <a:gd name="GluePoint35X" fmla="*/ 1131604 w 1816410"/>
              <a:gd name="GluePoint35Y" fmla="*/ 1069461 h 1297258"/>
              <a:gd name="GluePoint36X" fmla="*/ 1120359 w 1816410"/>
              <a:gd name="GluePoint36Y" fmla="*/ 1079197 h 1297258"/>
              <a:gd name="GluePoint37X" fmla="*/ 741140 w 1816410"/>
              <a:gd name="GluePoint37Y" fmla="*/ 1217828 h 1297258"/>
              <a:gd name="GluePoint38X" fmla="*/ 425694 w 1816410"/>
              <a:gd name="GluePoint38Y" fmla="*/ 1126363 h 1297258"/>
              <a:gd name="GluePoint39X" fmla="*/ 1519951 w 1816410"/>
              <a:gd name="GluePoint39Y" fmla="*/ 1025912 h 1297258"/>
              <a:gd name="GluePoint40X" fmla="*/ 1518894 w 1816410"/>
              <a:gd name="GluePoint40Y" fmla="*/ 1025761 h 1297258"/>
              <a:gd name="GluePoint41X" fmla="*/ 1514819 w 1816410"/>
              <a:gd name="GluePoint41Y" fmla="*/ 1025233 h 1297258"/>
              <a:gd name="GluePoint42X" fmla="*/ 1511499 w 1816410"/>
              <a:gd name="GluePoint42Y" fmla="*/ 1025157 h 1297258"/>
              <a:gd name="GluePoint43X" fmla="*/ 1508027 w 1816410"/>
              <a:gd name="GluePoint43Y" fmla="*/ 1026063 h 1297258"/>
              <a:gd name="GluePoint44X" fmla="*/ 1504329 w 1816410"/>
              <a:gd name="GluePoint44Y" fmla="*/ 1027497 h 1297258"/>
              <a:gd name="GluePoint45X" fmla="*/ 1503423 w 1816410"/>
              <a:gd name="GluePoint45Y" fmla="*/ 1027874 h 1297258"/>
              <a:gd name="GluePoint46X" fmla="*/ 1280942 w 1816410"/>
              <a:gd name="GluePoint46Y" fmla="*/ 1092321 h 1297258"/>
              <a:gd name="GluePoint47X" fmla="*/ 1177704 w 1816410"/>
              <a:gd name="GluePoint47Y" fmla="*/ 1079341 h 1297258"/>
              <a:gd name="GluePoint48X" fmla="*/ 1369463 w 1816410"/>
              <a:gd name="GluePoint48Y" fmla="*/ 628138 h 1297258"/>
              <a:gd name="GluePoint49X" fmla="*/ 1251283 w 1816410"/>
              <a:gd name="GluePoint49Y" fmla="*/ 262056 h 1297258"/>
              <a:gd name="GluePoint50X" fmla="*/ 1280942 w 1816410"/>
              <a:gd name="GluePoint50Y" fmla="*/ 260849 h 1297258"/>
              <a:gd name="GluePoint51X" fmla="*/ 1696617 w 1816410"/>
              <a:gd name="GluePoint51Y" fmla="*/ 676601 h 1297258"/>
              <a:gd name="GluePoint52X" fmla="*/ 1625753 w 1816410"/>
              <a:gd name="GluePoint52Y" fmla="*/ 908819 h 1297258"/>
              <a:gd name="GluePoint53X" fmla="*/ 1625678 w 1816410"/>
              <a:gd name="GluePoint53Y" fmla="*/ 909045 h 1297258"/>
              <a:gd name="GluePoint54X" fmla="*/ 1623339 w 1816410"/>
              <a:gd name="GluePoint54Y" fmla="*/ 914630 h 1297258"/>
              <a:gd name="GluePoint55X" fmla="*/ 1622810 w 1816410"/>
              <a:gd name="GluePoint55Y" fmla="*/ 915988 h 1297258"/>
              <a:gd name="GluePoint56X" fmla="*/ 1622810 w 1816410"/>
              <a:gd name="GluePoint56Y" fmla="*/ 921799 h 1297258"/>
              <a:gd name="GluePoint57X" fmla="*/ 1622810 w 1816410"/>
              <a:gd name="GluePoint57Y" fmla="*/ 923308 h 1297258"/>
              <a:gd name="GluePoint58X" fmla="*/ 1624320 w 1816410"/>
              <a:gd name="GluePoint58Y" fmla="*/ 927082 h 1297258"/>
              <a:gd name="GluePoint59X" fmla="*/ 1625753 w 1816410"/>
              <a:gd name="GluePoint59Y" fmla="*/ 930251 h 1297258"/>
              <a:gd name="GluePoint60X" fmla="*/ 1625905 w 1816410"/>
              <a:gd name="GluePoint60Y" fmla="*/ 930628 h 1297258"/>
              <a:gd name="GluePoint61X" fmla="*/ 1747178 w 1816410"/>
              <a:gd name="GluePoint61Y" fmla="*/ 1102918 h 1297258"/>
            </a:gdLst>
            <a:ahLst/>
            <a:cxnLst>
              <a:cxn ang="0">
                <a:pos x="GluePoint1X" y="GluePoint1Y"/>
              </a:cxn>
              <a:cxn ang="0">
                <a:pos x="GluePoint2X" y="GluePoint2Y"/>
              </a:cxn>
              <a:cxn ang="0">
                <a:pos x="GluePoint3X" y="GluePoint3Y"/>
              </a:cxn>
              <a:cxn ang="0">
                <a:pos x="GluePoint4X" y="GluePoint4Y"/>
              </a:cxn>
              <a:cxn ang="0">
                <a:pos x="GluePoint5X" y="GluePoint5Y"/>
              </a:cxn>
              <a:cxn ang="0">
                <a:pos x="GluePoint6X" y="GluePoint6Y"/>
              </a:cxn>
              <a:cxn ang="0">
                <a:pos x="GluePoint7X" y="GluePoint7Y"/>
              </a:cxn>
              <a:cxn ang="0">
                <a:pos x="GluePoint8X" y="GluePoint8Y"/>
              </a:cxn>
              <a:cxn ang="0">
                <a:pos x="GluePoint9X" y="GluePoint9Y"/>
              </a:cxn>
              <a:cxn ang="0">
                <a:pos x="GluePoint10X" y="GluePoint10Y"/>
              </a:cxn>
              <a:cxn ang="0">
                <a:pos x="GluePoint11X" y="GluePoint11Y"/>
              </a:cxn>
              <a:cxn ang="0">
                <a:pos x="GluePoint12X" y="GluePoint12Y"/>
              </a:cxn>
              <a:cxn ang="0">
                <a:pos x="GluePoint13X" y="GluePoint13Y"/>
              </a:cxn>
              <a:cxn ang="0">
                <a:pos x="GluePoint14X" y="GluePoint14Y"/>
              </a:cxn>
              <a:cxn ang="0">
                <a:pos x="GluePoint15X" y="GluePoint15Y"/>
              </a:cxn>
              <a:cxn ang="0">
                <a:pos x="GluePoint16X" y="GluePoint16Y"/>
              </a:cxn>
              <a:cxn ang="0">
                <a:pos x="GluePoint17X" y="GluePoint17Y"/>
              </a:cxn>
              <a:cxn ang="0">
                <a:pos x="GluePoint18X" y="GluePoint18Y"/>
              </a:cxn>
              <a:cxn ang="0">
                <a:pos x="GluePoint19X" y="GluePoint19Y"/>
              </a:cxn>
              <a:cxn ang="0">
                <a:pos x="GluePoint20X" y="GluePoint20Y"/>
              </a:cxn>
              <a:cxn ang="0">
                <a:pos x="GluePoint21X" y="GluePoint21Y"/>
              </a:cxn>
              <a:cxn ang="0">
                <a:pos x="GluePoint22X" y="GluePoint22Y"/>
              </a:cxn>
              <a:cxn ang="0">
                <a:pos x="GluePoint23X" y="GluePoint23Y"/>
              </a:cxn>
              <a:cxn ang="0">
                <a:pos x="GluePoint24X" y="GluePoint24Y"/>
              </a:cxn>
              <a:cxn ang="0">
                <a:pos x="GluePoint25X" y="GluePoint25Y"/>
              </a:cxn>
              <a:cxn ang="0">
                <a:pos x="GluePoint26X" y="GluePoint26Y"/>
              </a:cxn>
              <a:cxn ang="0">
                <a:pos x="GluePoint27X" y="GluePoint27Y"/>
              </a:cxn>
              <a:cxn ang="0">
                <a:pos x="GluePoint28X" y="GluePoint28Y"/>
              </a:cxn>
              <a:cxn ang="0">
                <a:pos x="GluePoint29X" y="GluePoint29Y"/>
              </a:cxn>
              <a:cxn ang="0">
                <a:pos x="GluePoint30X" y="GluePoint30Y"/>
              </a:cxn>
              <a:cxn ang="0">
                <a:pos x="GluePoint31X" y="GluePoint31Y"/>
              </a:cxn>
              <a:cxn ang="0">
                <a:pos x="GluePoint32X" y="GluePoint32Y"/>
              </a:cxn>
              <a:cxn ang="0">
                <a:pos x="GluePoint33X" y="GluePoint33Y"/>
              </a:cxn>
              <a:cxn ang="0">
                <a:pos x="GluePoint34X" y="GluePoint34Y"/>
              </a:cxn>
              <a:cxn ang="0">
                <a:pos x="GluePoint35X" y="GluePoint35Y"/>
              </a:cxn>
              <a:cxn ang="0">
                <a:pos x="GluePoint36X" y="GluePoint36Y"/>
              </a:cxn>
              <a:cxn ang="0">
                <a:pos x="GluePoint37X" y="GluePoint37Y"/>
              </a:cxn>
              <a:cxn ang="0">
                <a:pos x="GluePoint38X" y="GluePoint38Y"/>
              </a:cxn>
              <a:cxn ang="0">
                <a:pos x="GluePoint39X" y="GluePoint39Y"/>
              </a:cxn>
              <a:cxn ang="0">
                <a:pos x="GluePoint40X" y="GluePoint40Y"/>
              </a:cxn>
              <a:cxn ang="0">
                <a:pos x="GluePoint41X" y="GluePoint41Y"/>
              </a:cxn>
              <a:cxn ang="0">
                <a:pos x="GluePoint42X" y="GluePoint42Y"/>
              </a:cxn>
              <a:cxn ang="0">
                <a:pos x="GluePoint43X" y="GluePoint43Y"/>
              </a:cxn>
              <a:cxn ang="0">
                <a:pos x="GluePoint44X" y="GluePoint44Y"/>
              </a:cxn>
              <a:cxn ang="0">
                <a:pos x="GluePoint45X" y="GluePoint45Y"/>
              </a:cxn>
              <a:cxn ang="0">
                <a:pos x="GluePoint46X" y="GluePoint46Y"/>
              </a:cxn>
              <a:cxn ang="0">
                <a:pos x="GluePoint47X" y="GluePoint47Y"/>
              </a:cxn>
              <a:cxn ang="0">
                <a:pos x="GluePoint48X" y="GluePoint48Y"/>
              </a:cxn>
              <a:cxn ang="0">
                <a:pos x="GluePoint49X" y="GluePoint49Y"/>
              </a:cxn>
              <a:cxn ang="0">
                <a:pos x="GluePoint50X" y="GluePoint50Y"/>
              </a:cxn>
              <a:cxn ang="0">
                <a:pos x="GluePoint51X" y="GluePoint51Y"/>
              </a:cxn>
              <a:cxn ang="0">
                <a:pos x="GluePoint52X" y="GluePoint52Y"/>
              </a:cxn>
              <a:cxn ang="0">
                <a:pos x="GluePoint53X" y="GluePoint53Y"/>
              </a:cxn>
              <a:cxn ang="0">
                <a:pos x="GluePoint54X" y="GluePoint54Y"/>
              </a:cxn>
              <a:cxn ang="0">
                <a:pos x="GluePoint55X" y="GluePoint55Y"/>
              </a:cxn>
              <a:cxn ang="0">
                <a:pos x="GluePoint56X" y="GluePoint56Y"/>
              </a:cxn>
              <a:cxn ang="0">
                <a:pos x="GluePoint57X" y="GluePoint57Y"/>
              </a:cxn>
              <a:cxn ang="0">
                <a:pos x="GluePoint58X" y="GluePoint58Y"/>
              </a:cxn>
              <a:cxn ang="0">
                <a:pos x="GluePoint59X" y="GluePoint59Y"/>
              </a:cxn>
              <a:cxn ang="0">
                <a:pos x="GluePoint60X" y="GluePoint60Y"/>
              </a:cxn>
              <a:cxn ang="0">
                <a:pos x="GluePoint61X" y="GluePoint61Y"/>
              </a:cxn>
            </a:cxnLst>
            <a:rect l="textAreaLeft" t="textAreaTop" r="textAreaRight" b="textAreaBottom"/>
            <a:pathLst>
              <a:path w="1816410" h="1297258">
                <a:moveTo>
                  <a:pt x="1812909" y="1129451"/>
                </a:moveTo>
                <a:lnTo>
                  <a:pt x="1664919" y="919121"/>
                </a:lnTo>
                <a:cubicBezTo>
                  <a:pt x="1710803" y="846523"/>
                  <a:pt x="1735253" y="763133"/>
                  <a:pt x="1735253" y="676722"/>
                </a:cubicBezTo>
                <a:cubicBezTo>
                  <a:pt x="1735253" y="426170"/>
                  <a:pt x="1531415" y="222332"/>
                  <a:pt x="1280940" y="222332"/>
                </a:cubicBezTo>
                <a:cubicBezTo>
                  <a:pt x="1262677" y="222332"/>
                  <a:pt x="1244490" y="223388"/>
                  <a:pt x="1226830" y="225577"/>
                </a:cubicBezTo>
                <a:cubicBezTo>
                  <a:pt x="1225774" y="225728"/>
                  <a:pt x="1224868" y="226256"/>
                  <a:pt x="1223812" y="226558"/>
                </a:cubicBezTo>
                <a:cubicBezTo>
                  <a:pt x="1108499" y="88227"/>
                  <a:pt x="935007" y="0"/>
                  <a:pt x="741215" y="0"/>
                </a:cubicBezTo>
                <a:cubicBezTo>
                  <a:pt x="394820" y="0"/>
                  <a:pt x="113028" y="281792"/>
                  <a:pt x="113028" y="628187"/>
                </a:cubicBezTo>
                <a:cubicBezTo>
                  <a:pt x="113028" y="749688"/>
                  <a:pt x="147894" y="866955"/>
                  <a:pt x="213473" y="968381"/>
                </a:cubicBezTo>
                <a:lnTo>
                  <a:pt x="3530" y="1266845"/>
                </a:lnTo>
                <a:cubicBezTo>
                  <a:pt x="-1300" y="1273637"/>
                  <a:pt x="-1149" y="1282844"/>
                  <a:pt x="3832" y="1289561"/>
                </a:cubicBezTo>
                <a:cubicBezTo>
                  <a:pt x="7530" y="1294542"/>
                  <a:pt x="13341" y="1297258"/>
                  <a:pt x="19302" y="1297258"/>
                </a:cubicBezTo>
                <a:cubicBezTo>
                  <a:pt x="21416" y="1297258"/>
                  <a:pt x="23529" y="1296957"/>
                  <a:pt x="25491" y="1296202"/>
                </a:cubicBezTo>
                <a:lnTo>
                  <a:pt x="413538" y="1163984"/>
                </a:lnTo>
                <a:cubicBezTo>
                  <a:pt x="512023" y="1224282"/>
                  <a:pt x="624988" y="1256354"/>
                  <a:pt x="741136" y="1256354"/>
                </a:cubicBezTo>
                <a:cubicBezTo>
                  <a:pt x="894408" y="1256354"/>
                  <a:pt x="1034925" y="1201112"/>
                  <a:pt x="1144118" y="1109571"/>
                </a:cubicBezTo>
                <a:cubicBezTo>
                  <a:pt x="1188189" y="1123533"/>
                  <a:pt x="1234072" y="1130929"/>
                  <a:pt x="1280862" y="1130929"/>
                </a:cubicBezTo>
                <a:cubicBezTo>
                  <a:pt x="1364177" y="1130929"/>
                  <a:pt x="1445076" y="1108138"/>
                  <a:pt x="1515785" y="1065274"/>
                </a:cubicBezTo>
                <a:lnTo>
                  <a:pt x="1790853" y="1158776"/>
                </a:lnTo>
                <a:cubicBezTo>
                  <a:pt x="1792891" y="1159455"/>
                  <a:pt x="1795004" y="1159832"/>
                  <a:pt x="1797042" y="1159832"/>
                </a:cubicBezTo>
                <a:cubicBezTo>
                  <a:pt x="1803003" y="1159832"/>
                  <a:pt x="1808814" y="1157040"/>
                  <a:pt x="1812512" y="1152135"/>
                </a:cubicBezTo>
                <a:cubicBezTo>
                  <a:pt x="1817568" y="1145418"/>
                  <a:pt x="1817719" y="1136287"/>
                  <a:pt x="1812889" y="1129419"/>
                </a:cubicBezTo>
                <a:close/>
                <a:moveTo>
                  <a:pt x="425685" y="1126357"/>
                </a:moveTo>
                <a:cubicBezTo>
                  <a:pt x="425610" y="1126357"/>
                  <a:pt x="425534" y="1126357"/>
                  <a:pt x="425534" y="1126281"/>
                </a:cubicBezTo>
                <a:cubicBezTo>
                  <a:pt x="424176" y="1125451"/>
                  <a:pt x="422666" y="1124998"/>
                  <a:pt x="421082" y="1124621"/>
                </a:cubicBezTo>
                <a:cubicBezTo>
                  <a:pt x="419874" y="1124244"/>
                  <a:pt x="418818" y="1123791"/>
                  <a:pt x="417610" y="1123715"/>
                </a:cubicBezTo>
                <a:lnTo>
                  <a:pt x="416780" y="1123715"/>
                </a:lnTo>
                <a:cubicBezTo>
                  <a:pt x="413761" y="1123489"/>
                  <a:pt x="410894" y="1124093"/>
                  <a:pt x="408177" y="1125225"/>
                </a:cubicBezTo>
                <a:lnTo>
                  <a:pt x="69258" y="1240538"/>
                </a:lnTo>
                <a:lnTo>
                  <a:pt x="252566" y="980036"/>
                </a:lnTo>
                <a:cubicBezTo>
                  <a:pt x="257471" y="973093"/>
                  <a:pt x="256943" y="964113"/>
                  <a:pt x="252113" y="957622"/>
                </a:cubicBezTo>
                <a:cubicBezTo>
                  <a:pt x="186383" y="860195"/>
                  <a:pt x="151593" y="746307"/>
                  <a:pt x="151593" y="628285"/>
                </a:cubicBezTo>
                <a:cubicBezTo>
                  <a:pt x="151593" y="303180"/>
                  <a:pt x="416035" y="38737"/>
                  <a:pt x="741141" y="38737"/>
                </a:cubicBezTo>
                <a:cubicBezTo>
                  <a:pt x="1066246" y="38737"/>
                  <a:pt x="1330689" y="303238"/>
                  <a:pt x="1330689" y="628285"/>
                </a:cubicBezTo>
                <a:cubicBezTo>
                  <a:pt x="1330689" y="803668"/>
                  <a:pt x="1253563" y="961389"/>
                  <a:pt x="1131604" y="1069461"/>
                </a:cubicBezTo>
                <a:cubicBezTo>
                  <a:pt x="1126774" y="1071046"/>
                  <a:pt x="1122699" y="1074367"/>
                  <a:pt x="1120359" y="1079197"/>
                </a:cubicBezTo>
                <a:cubicBezTo>
                  <a:pt x="1017725" y="1165606"/>
                  <a:pt x="885436" y="1217828"/>
                  <a:pt x="741140" y="1217828"/>
                </a:cubicBezTo>
                <a:cubicBezTo>
                  <a:pt x="629073" y="1217828"/>
                  <a:pt x="519953" y="1186133"/>
                  <a:pt x="425694" y="1126363"/>
                </a:cubicBezTo>
                <a:close/>
                <a:moveTo>
                  <a:pt x="1519951" y="1025912"/>
                </a:moveTo>
                <a:cubicBezTo>
                  <a:pt x="1519649" y="1025761"/>
                  <a:pt x="1519272" y="1025912"/>
                  <a:pt x="1518894" y="1025761"/>
                </a:cubicBezTo>
                <a:cubicBezTo>
                  <a:pt x="1517536" y="1025383"/>
                  <a:pt x="1516178" y="1025308"/>
                  <a:pt x="1514819" y="1025233"/>
                </a:cubicBezTo>
                <a:cubicBezTo>
                  <a:pt x="1513687" y="1025157"/>
                  <a:pt x="1512555" y="1025006"/>
                  <a:pt x="1511499" y="1025157"/>
                </a:cubicBezTo>
                <a:cubicBezTo>
                  <a:pt x="1510291" y="1025308"/>
                  <a:pt x="1509235" y="1025761"/>
                  <a:pt x="1508027" y="1026063"/>
                </a:cubicBezTo>
                <a:cubicBezTo>
                  <a:pt x="1506744" y="1026440"/>
                  <a:pt x="1505537" y="1026817"/>
                  <a:pt x="1504329" y="1027497"/>
                </a:cubicBezTo>
                <a:cubicBezTo>
                  <a:pt x="1504027" y="1027647"/>
                  <a:pt x="1503725" y="1027647"/>
                  <a:pt x="1503423" y="1027874"/>
                </a:cubicBezTo>
                <a:cubicBezTo>
                  <a:pt x="1437013" y="1070060"/>
                  <a:pt x="1360113" y="1092321"/>
                  <a:pt x="1280942" y="1092321"/>
                </a:cubicBezTo>
                <a:cubicBezTo>
                  <a:pt x="1245775" y="1092321"/>
                  <a:pt x="1211211" y="1087944"/>
                  <a:pt x="1177704" y="1079341"/>
                </a:cubicBezTo>
                <a:cubicBezTo>
                  <a:pt x="1295808" y="965084"/>
                  <a:pt x="1369463" y="805103"/>
                  <a:pt x="1369463" y="628138"/>
                </a:cubicBezTo>
                <a:cubicBezTo>
                  <a:pt x="1369463" y="491620"/>
                  <a:pt x="1325543" y="365222"/>
                  <a:pt x="1251283" y="262056"/>
                </a:cubicBezTo>
                <a:cubicBezTo>
                  <a:pt x="1261094" y="261377"/>
                  <a:pt x="1270979" y="260849"/>
                  <a:pt x="1280942" y="260849"/>
                </a:cubicBezTo>
                <a:cubicBezTo>
                  <a:pt x="1510205" y="260849"/>
                  <a:pt x="1696617" y="447325"/>
                  <a:pt x="1696617" y="676601"/>
                </a:cubicBezTo>
                <a:cubicBezTo>
                  <a:pt x="1696617" y="759765"/>
                  <a:pt x="1672166" y="840060"/>
                  <a:pt x="1625753" y="908819"/>
                </a:cubicBezTo>
                <a:cubicBezTo>
                  <a:pt x="1625678" y="908894"/>
                  <a:pt x="1625678" y="908970"/>
                  <a:pt x="1625678" y="909045"/>
                </a:cubicBezTo>
                <a:cubicBezTo>
                  <a:pt x="1624546" y="910781"/>
                  <a:pt x="1623867" y="912668"/>
                  <a:pt x="1623339" y="914630"/>
                </a:cubicBezTo>
                <a:cubicBezTo>
                  <a:pt x="1623188" y="915083"/>
                  <a:pt x="1622886" y="915535"/>
                  <a:pt x="1622810" y="915988"/>
                </a:cubicBezTo>
                <a:cubicBezTo>
                  <a:pt x="1622433" y="917950"/>
                  <a:pt x="1622584" y="919837"/>
                  <a:pt x="1622810" y="921799"/>
                </a:cubicBezTo>
                <a:cubicBezTo>
                  <a:pt x="1622886" y="922327"/>
                  <a:pt x="1622735" y="922856"/>
                  <a:pt x="1622810" y="923308"/>
                </a:cubicBezTo>
                <a:cubicBezTo>
                  <a:pt x="1623112" y="924667"/>
                  <a:pt x="1623791" y="925874"/>
                  <a:pt x="1624320" y="927082"/>
                </a:cubicBezTo>
                <a:cubicBezTo>
                  <a:pt x="1624773" y="928138"/>
                  <a:pt x="1625074" y="929270"/>
                  <a:pt x="1625753" y="930251"/>
                </a:cubicBezTo>
                <a:cubicBezTo>
                  <a:pt x="1625829" y="930402"/>
                  <a:pt x="1625829" y="930478"/>
                  <a:pt x="1625905" y="930628"/>
                </a:cubicBezTo>
                <a:lnTo>
                  <a:pt x="1747178" y="1102918"/>
                </a:lnTo>
                <a:close/>
              </a:path>
            </a:pathLst>
          </a:custGeom>
          <a:solidFill>
            <a:srgbClr val="000000"/>
          </a:solidFill>
          <a:ln w="19241">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defTabSz="914400">
              <a:lnSpc>
                <a:spcPct val="100000"/>
              </a:lnSpc>
            </a:pPr>
            <a:endParaRPr lang="en-US" sz="1800" b="0" u="none" strike="noStrike">
              <a:solidFill>
                <a:schemeClr val="lt1"/>
              </a:solidFill>
              <a:effectLst/>
              <a:uFillTx/>
              <a:latin typeface="Roboto Light"/>
            </a:endParaRPr>
          </a:p>
        </p:txBody>
      </p:sp>
      <p:sp>
        <p:nvSpPr>
          <p:cNvPr id="403" name="PlaceHolder 6"/>
          <p:cNvSpPr>
            <a:spLocks noGrp="1"/>
          </p:cNvSpPr>
          <p:nvPr>
            <p:ph type="body"/>
          </p:nvPr>
        </p:nvSpPr>
        <p:spPr>
          <a:xfrm>
            <a:off x="2169360" y="4497480"/>
            <a:ext cx="6100560" cy="54252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2000" b="1" u="none" strike="noStrike">
                <a:solidFill>
                  <a:schemeClr val="dk2"/>
                </a:solidFill>
                <a:effectLst/>
                <a:uFillTx/>
                <a:latin typeface="Roboto"/>
                <a:ea typeface="Roboto"/>
              </a:rPr>
              <a:t>Click to edit Master text styles</a:t>
            </a:r>
            <a:endParaRPr lang="en-US" sz="2000" b="0" u="none" strike="noStrike">
              <a:solidFill>
                <a:schemeClr val="lt1"/>
              </a:solidFill>
              <a:effectLst/>
              <a:uFillTx/>
              <a:latin typeface="Roboto Light"/>
            </a:endParaRPr>
          </a:p>
        </p:txBody>
      </p:sp>
      <p:sp>
        <p:nvSpPr>
          <p:cNvPr id="404" name="PlaceHolder 7"/>
          <p:cNvSpPr>
            <a:spLocks noGrp="1"/>
          </p:cNvSpPr>
          <p:nvPr>
            <p:ph type="body"/>
          </p:nvPr>
        </p:nvSpPr>
        <p:spPr>
          <a:xfrm rot="5400000">
            <a:off x="-2196000" y="2196720"/>
            <a:ext cx="5448600" cy="105588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405" name="PlaceHolder 8"/>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en-US" sz="1800" b="0" u="none" strike="noStrike">
                <a:solidFill>
                  <a:schemeClr val="lt1"/>
                </a:solidFill>
                <a:effectLst/>
                <a:uFillTx/>
                <a:latin typeface="Roboto Light"/>
              </a:rPr>
              <a:t>Click to edit the title text format</a:t>
            </a: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Statement 1">
    <p:bg>
      <p:bgPr>
        <a:solidFill>
          <a:srgbClr val="000000"/>
        </a:solidFill>
        <a:effectLst/>
      </p:bgPr>
    </p:bg>
    <p:spTree>
      <p:nvGrpSpPr>
        <p:cNvPr id="1" name=""/>
        <p:cNvGrpSpPr/>
        <p:nvPr/>
      </p:nvGrpSpPr>
      <p:grpSpPr>
        <a:xfrm>
          <a:off x="0" y="0"/>
          <a:ext cx="0" cy="0"/>
          <a:chOff x="0" y="0"/>
          <a:chExt cx="0" cy="0"/>
        </a:xfrm>
      </p:grpSpPr>
      <p:sp>
        <p:nvSpPr>
          <p:cNvPr id="406" name="PlaceHolder 1"/>
          <p:cNvSpPr>
            <a:spLocks noGrp="1"/>
          </p:cNvSpPr>
          <p:nvPr>
            <p:ph type="dt" idx="112"/>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FFFFFF"/>
              </a:solidFill>
              <a:effectLst/>
              <a:uFillTx/>
              <a:latin typeface="Times New Roman"/>
            </a:endParaRPr>
          </a:p>
        </p:txBody>
      </p:sp>
      <p:sp>
        <p:nvSpPr>
          <p:cNvPr id="407" name="PlaceHolder 2"/>
          <p:cNvSpPr>
            <a:spLocks noGrp="1"/>
          </p:cNvSpPr>
          <p:nvPr>
            <p:ph type="ftr" idx="113"/>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408" name="PlaceHolder 3"/>
          <p:cNvSpPr>
            <a:spLocks noGrp="1"/>
          </p:cNvSpPr>
          <p:nvPr>
            <p:ph type="sldNum" idx="114"/>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8668AA45-7106-47C6-A798-2E9FA94FA246}" type="slidenum">
              <a:rPr lang="en-GB" sz="1000" b="0" u="none" strike="noStrike">
                <a:solidFill>
                  <a:schemeClr val="lt1"/>
                </a:solidFill>
                <a:effectLst/>
                <a:uFillTx/>
                <a:latin typeface="Roboto Light"/>
              </a:rPr>
              <a:t>‹#›</a:t>
            </a:fld>
            <a:endParaRPr lang="en-US" sz="1000" b="0" u="none" strike="noStrike">
              <a:solidFill>
                <a:srgbClr val="FFFFFF"/>
              </a:solidFill>
              <a:effectLst/>
              <a:uFillTx/>
              <a:latin typeface="Times New Roman"/>
            </a:endParaRPr>
          </a:p>
        </p:txBody>
      </p:sp>
      <p:sp>
        <p:nvSpPr>
          <p:cNvPr id="409" name="PlaceHolder 4"/>
          <p:cNvSpPr>
            <a:spLocks noGrp="1"/>
          </p:cNvSpPr>
          <p:nvPr>
            <p:ph type="body"/>
          </p:nvPr>
        </p:nvSpPr>
        <p:spPr>
          <a:xfrm>
            <a:off x="-600120" y="5328720"/>
            <a:ext cx="4200120" cy="2148840"/>
          </a:xfrm>
          <a:prstGeom prst="rect">
            <a:avLst/>
          </a:prstGeom>
          <a:solidFill>
            <a:schemeClr val="lt1">
              <a:alpha val="15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pic>
        <p:nvPicPr>
          <p:cNvPr id="410" name="Graphic 8"/>
          <p:cNvPicPr/>
          <p:nvPr/>
        </p:nvPicPr>
        <p:blipFill>
          <a:blip>
            <a:extLst>
              <a:ext uri="{96DAC541-7B7A-43D3-8B79-37D633B846F1}">
                <asvg:svgBlip xmlns:asvg="http://schemas.microsoft.com/office/drawing/2016/SVG/main" r:embed="rId2"/>
              </a:ext>
            </a:extLst>
          </a:blip>
          <a:srcRect t="50597"/>
          <a:stretch/>
        </p:blipFill>
        <p:spPr>
          <a:xfrm>
            <a:off x="4857840" y="0"/>
            <a:ext cx="1753560" cy="808920"/>
          </a:xfrm>
          <a:prstGeom prst="rect">
            <a:avLst/>
          </a:prstGeom>
          <a:noFill/>
          <a:ln w="0">
            <a:noFill/>
          </a:ln>
        </p:spPr>
      </p:pic>
      <p:sp>
        <p:nvSpPr>
          <p:cNvPr id="411" name="PlaceHolder 5"/>
          <p:cNvSpPr>
            <a:spLocks noGrp="1"/>
          </p:cNvSpPr>
          <p:nvPr>
            <p:ph type="body"/>
          </p:nvPr>
        </p:nvSpPr>
        <p:spPr>
          <a:xfrm>
            <a:off x="1854360" y="2036520"/>
            <a:ext cx="8036280" cy="2753640"/>
          </a:xfrm>
          <a:prstGeom prst="rect">
            <a:avLst/>
          </a:prstGeom>
          <a:noFill/>
          <a:ln w="0">
            <a:noFill/>
          </a:ln>
        </p:spPr>
        <p:txBody>
          <a:bodyPr lIns="91440" tIns="45720" rIns="91440" bIns="45720" anchor="ctr">
            <a:noAutofit/>
          </a:bodyPr>
          <a:lstStyle/>
          <a:p>
            <a:pPr indent="0" defTabSz="914400">
              <a:lnSpc>
                <a:spcPct val="90000"/>
              </a:lnSpc>
              <a:spcAft>
                <a:spcPts val="601"/>
              </a:spcAft>
              <a:buNone/>
              <a:tabLst>
                <a:tab pos="0" algn="l"/>
              </a:tabLst>
            </a:pPr>
            <a:r>
              <a:rPr lang="en-GB" sz="3800" b="1" u="none" strike="noStrike" cap="all">
                <a:solidFill>
                  <a:schemeClr val="lt1"/>
                </a:solidFill>
                <a:effectLst/>
                <a:uFillTx/>
                <a:latin typeface="Oswald"/>
              </a:rPr>
              <a:t>Enter text</a:t>
            </a:r>
            <a:endParaRPr lang="en-US" sz="3800" b="0" u="none" strike="noStrike">
              <a:solidFill>
                <a:schemeClr val="lt1"/>
              </a:solidFill>
              <a:effectLst/>
              <a:uFillTx/>
              <a:latin typeface="Roboto Light"/>
            </a:endParaRPr>
          </a:p>
        </p:txBody>
      </p:sp>
      <p:sp>
        <p:nvSpPr>
          <p:cNvPr id="412" name="PlaceHolder 6"/>
          <p:cNvSpPr>
            <a:spLocks noGrp="1"/>
          </p:cNvSpPr>
          <p:nvPr>
            <p:ph type="body"/>
          </p:nvPr>
        </p:nvSpPr>
        <p:spPr>
          <a:xfrm rot="16200000">
            <a:off x="9369720" y="4378680"/>
            <a:ext cx="4840560" cy="93816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413" name="PlaceHolder 7"/>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en-US" sz="1800" b="0" u="none" strike="noStrike">
                <a:solidFill>
                  <a:schemeClr val="lt1"/>
                </a:solidFill>
                <a:effectLst/>
                <a:uFillTx/>
                <a:latin typeface="Roboto Light"/>
              </a:rPr>
              <a:t>Click to edit the title text format</a:t>
            </a: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Statement 2">
    <p:bg>
      <p:bgPr>
        <a:solidFill>
          <a:schemeClr val="accent6"/>
        </a:solidFill>
        <a:effectLst/>
      </p:bgPr>
    </p:bg>
    <p:spTree>
      <p:nvGrpSpPr>
        <p:cNvPr id="1" name=""/>
        <p:cNvGrpSpPr/>
        <p:nvPr/>
      </p:nvGrpSpPr>
      <p:grpSpPr>
        <a:xfrm>
          <a:off x="0" y="0"/>
          <a:ext cx="0" cy="0"/>
          <a:chOff x="0" y="0"/>
          <a:chExt cx="0" cy="0"/>
        </a:xfrm>
      </p:grpSpPr>
      <p:sp>
        <p:nvSpPr>
          <p:cNvPr id="414" name="PlaceHolder 1"/>
          <p:cNvSpPr>
            <a:spLocks noGrp="1"/>
          </p:cNvSpPr>
          <p:nvPr>
            <p:ph type="dt" idx="115"/>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FFFFFF"/>
              </a:solidFill>
              <a:effectLst/>
              <a:uFillTx/>
              <a:latin typeface="Times New Roman"/>
            </a:endParaRPr>
          </a:p>
        </p:txBody>
      </p:sp>
      <p:sp>
        <p:nvSpPr>
          <p:cNvPr id="415" name="PlaceHolder 2"/>
          <p:cNvSpPr>
            <a:spLocks noGrp="1"/>
          </p:cNvSpPr>
          <p:nvPr>
            <p:ph type="ftr" idx="116"/>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416" name="PlaceHolder 3"/>
          <p:cNvSpPr>
            <a:spLocks noGrp="1"/>
          </p:cNvSpPr>
          <p:nvPr>
            <p:ph type="sldNum" idx="117"/>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D964E72F-291A-4B10-82D2-AB8528A2ED7B}" type="slidenum">
              <a:rPr lang="en-GB" sz="1000" b="0" u="none" strike="noStrike">
                <a:solidFill>
                  <a:schemeClr val="lt1"/>
                </a:solidFill>
                <a:effectLst/>
                <a:uFillTx/>
                <a:latin typeface="Roboto Light"/>
              </a:rPr>
              <a:t>‹#›</a:t>
            </a:fld>
            <a:endParaRPr lang="en-US" sz="1000" b="0" u="none" strike="noStrike">
              <a:solidFill>
                <a:srgbClr val="FFFFFF"/>
              </a:solidFill>
              <a:effectLst/>
              <a:uFillTx/>
              <a:latin typeface="Times New Roman"/>
            </a:endParaRPr>
          </a:p>
        </p:txBody>
      </p:sp>
      <p:sp>
        <p:nvSpPr>
          <p:cNvPr id="417" name="PlaceHolder 4"/>
          <p:cNvSpPr>
            <a:spLocks noGrp="1"/>
          </p:cNvSpPr>
          <p:nvPr>
            <p:ph type="body"/>
          </p:nvPr>
        </p:nvSpPr>
        <p:spPr>
          <a:xfrm rot="16200000">
            <a:off x="-1512360" y="-450720"/>
            <a:ext cx="4200120" cy="1174680"/>
          </a:xfrm>
          <a:prstGeom prst="rect">
            <a:avLst/>
          </a:prstGeom>
          <a:solidFill>
            <a:schemeClr val="lt1">
              <a:alpha val="15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418" name="PlaceHolder 5"/>
          <p:cNvSpPr>
            <a:spLocks noGrp="1"/>
          </p:cNvSpPr>
          <p:nvPr>
            <p:ph type="body"/>
          </p:nvPr>
        </p:nvSpPr>
        <p:spPr>
          <a:xfrm>
            <a:off x="2089440" y="2036520"/>
            <a:ext cx="8036280" cy="2753640"/>
          </a:xfrm>
          <a:prstGeom prst="rect">
            <a:avLst/>
          </a:prstGeom>
          <a:noFill/>
          <a:ln w="0">
            <a:noFill/>
          </a:ln>
        </p:spPr>
        <p:txBody>
          <a:bodyPr lIns="91440" tIns="45720" rIns="91440" bIns="45720" anchor="ctr">
            <a:noAutofit/>
          </a:bodyPr>
          <a:lstStyle/>
          <a:p>
            <a:pPr indent="0" defTabSz="914400">
              <a:lnSpc>
                <a:spcPct val="90000"/>
              </a:lnSpc>
              <a:spcAft>
                <a:spcPts val="601"/>
              </a:spcAft>
              <a:buNone/>
              <a:tabLst>
                <a:tab pos="0" algn="l"/>
              </a:tabLst>
            </a:pPr>
            <a:r>
              <a:rPr lang="en-GB" sz="3800" b="1" u="none" strike="noStrike" cap="all">
                <a:solidFill>
                  <a:schemeClr val="lt1"/>
                </a:solidFill>
                <a:effectLst/>
                <a:uFillTx/>
                <a:latin typeface="Oswald"/>
              </a:rPr>
              <a:t>Enter text</a:t>
            </a:r>
            <a:endParaRPr lang="en-US" sz="3800" b="0" u="none" strike="noStrike">
              <a:solidFill>
                <a:schemeClr val="lt1"/>
              </a:solidFill>
              <a:effectLst/>
              <a:uFillTx/>
              <a:latin typeface="Roboto Light"/>
            </a:endParaRPr>
          </a:p>
        </p:txBody>
      </p:sp>
      <p:sp>
        <p:nvSpPr>
          <p:cNvPr id="419" name="PlaceHolder 6"/>
          <p:cNvSpPr>
            <a:spLocks noGrp="1"/>
          </p:cNvSpPr>
          <p:nvPr>
            <p:ph type="body"/>
          </p:nvPr>
        </p:nvSpPr>
        <p:spPr>
          <a:xfrm>
            <a:off x="4996080" y="0"/>
            <a:ext cx="7878960" cy="101124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420" name="PlaceHolder 7"/>
          <p:cNvSpPr>
            <a:spLocks noGrp="1"/>
          </p:cNvSpPr>
          <p:nvPr>
            <p:ph type="body"/>
          </p:nvPr>
        </p:nvSpPr>
        <p:spPr>
          <a:xfrm>
            <a:off x="-2205360" y="6050880"/>
            <a:ext cx="7674480" cy="806760"/>
          </a:xfrm>
          <a:prstGeom prst="rect">
            <a:avLst/>
          </a:prstGeom>
          <a:solidFill>
            <a:schemeClr val="lt2"/>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pic>
        <p:nvPicPr>
          <p:cNvPr id="421" name="Graphic 11"/>
          <p:cNvPicPr/>
          <p:nvPr/>
        </p:nvPicPr>
        <p:blipFill>
          <a:blip>
            <a:extLst>
              <a:ext uri="{96DAC541-7B7A-43D3-8B79-37D633B846F1}">
                <asvg:svgBlip xmlns:asvg="http://schemas.microsoft.com/office/drawing/2016/SVG/main" r:embed="rId2"/>
              </a:ext>
            </a:extLst>
          </a:blip>
          <a:srcRect b="34115"/>
          <a:stretch/>
        </p:blipFill>
        <p:spPr>
          <a:xfrm>
            <a:off x="10029600" y="5779080"/>
            <a:ext cx="1753560" cy="1078560"/>
          </a:xfrm>
          <a:prstGeom prst="rect">
            <a:avLst/>
          </a:prstGeom>
          <a:noFill/>
          <a:ln w="0">
            <a:noFill/>
          </a:ln>
        </p:spPr>
      </p:pic>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Statement And Text Light">
    <p:bg>
      <p:bgPr>
        <a:solidFill>
          <a:srgbClr val="FFFFFF"/>
        </a:solidFill>
        <a:effectLst/>
      </p:bgPr>
    </p:bg>
    <p:spTree>
      <p:nvGrpSpPr>
        <p:cNvPr id="1" name=""/>
        <p:cNvGrpSpPr/>
        <p:nvPr/>
      </p:nvGrpSpPr>
      <p:grpSpPr>
        <a:xfrm>
          <a:off x="0" y="0"/>
          <a:ext cx="0" cy="0"/>
          <a:chOff x="0" y="0"/>
          <a:chExt cx="0" cy="0"/>
        </a:xfrm>
      </p:grpSpPr>
      <p:sp>
        <p:nvSpPr>
          <p:cNvPr id="422" name="PlaceHolder 1"/>
          <p:cNvSpPr>
            <a:spLocks noGrp="1"/>
          </p:cNvSpPr>
          <p:nvPr>
            <p:ph type="body"/>
          </p:nvPr>
        </p:nvSpPr>
        <p:spPr>
          <a:xfrm>
            <a:off x="6021720" y="0"/>
            <a:ext cx="7545960" cy="6857640"/>
          </a:xfrm>
          <a:prstGeom prst="rect">
            <a:avLst/>
          </a:prstGeom>
          <a:solidFill>
            <a:schemeClr val="accent1">
              <a:alpha val="15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423" name="PlaceHolder 2"/>
          <p:cNvSpPr>
            <a:spLocks noGrp="1"/>
          </p:cNvSpPr>
          <p:nvPr>
            <p:ph type="body"/>
          </p:nvPr>
        </p:nvSpPr>
        <p:spPr>
          <a:xfrm>
            <a:off x="0" y="518760"/>
            <a:ext cx="2782440" cy="5570280"/>
          </a:xfrm>
          <a:prstGeom prst="rect">
            <a:avLst/>
          </a:prstGeom>
          <a:solidFill>
            <a:schemeClr val="accent1">
              <a:alpha val="15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424" name="PlaceHolder 3"/>
          <p:cNvSpPr>
            <a:spLocks noGrp="1"/>
          </p:cNvSpPr>
          <p:nvPr>
            <p:ph type="dt" idx="118"/>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425" name="PlaceHolder 4"/>
          <p:cNvSpPr>
            <a:spLocks noGrp="1"/>
          </p:cNvSpPr>
          <p:nvPr>
            <p:ph type="ftr" idx="119"/>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26" name="PlaceHolder 5"/>
          <p:cNvSpPr>
            <a:spLocks noGrp="1"/>
          </p:cNvSpPr>
          <p:nvPr>
            <p:ph type="sldNum" idx="120"/>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6F5BFCAB-6035-41DD-A871-3326776E89AC}"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427" name="PlaceHolder 6"/>
          <p:cNvSpPr>
            <a:spLocks noGrp="1"/>
          </p:cNvSpPr>
          <p:nvPr>
            <p:ph type="body"/>
          </p:nvPr>
        </p:nvSpPr>
        <p:spPr>
          <a:xfrm>
            <a:off x="5222880" y="2133720"/>
            <a:ext cx="5968800" cy="2400120"/>
          </a:xfrm>
          <a:prstGeom prst="rect">
            <a:avLst/>
          </a:prstGeom>
          <a:noFill/>
          <a:ln w="0">
            <a:noFill/>
          </a:ln>
        </p:spPr>
        <p:txBody>
          <a:bodyPr lIns="91440" tIns="45720" rIns="91440" bIns="45720" anchor="ctr">
            <a:noAutofit/>
          </a:bodyPr>
          <a:lstStyle/>
          <a:p>
            <a:pPr indent="0" defTabSz="914400">
              <a:lnSpc>
                <a:spcPct val="100000"/>
              </a:lnSpc>
              <a:spcAft>
                <a:spcPts val="601"/>
              </a:spcAft>
              <a:buNone/>
              <a:tabLst>
                <a:tab pos="0" algn="l"/>
              </a:tabLst>
            </a:pPr>
            <a:r>
              <a:rPr lang="en-GB" sz="2000" b="0" u="none" strike="noStrike">
                <a:solidFill>
                  <a:schemeClr val="dk1"/>
                </a:solidFill>
                <a:effectLst/>
                <a:uFillTx/>
                <a:latin typeface="Roboto Light"/>
              </a:rPr>
              <a:t>Click to edit Master text styles</a:t>
            </a:r>
            <a:endParaRPr lang="en-US" sz="20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2000" b="0" u="none" strike="noStrike">
                <a:solidFill>
                  <a:schemeClr val="dk1"/>
                </a:solidFill>
                <a:effectLst/>
                <a:uFillTx/>
                <a:latin typeface="Roboto Light"/>
              </a:rPr>
              <a:t>Second level</a:t>
            </a:r>
            <a:endParaRPr lang="en-US" sz="20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Third level</a:t>
            </a:r>
            <a:endParaRPr lang="en-US" sz="18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Fourth level</a:t>
            </a:r>
            <a:endParaRPr lang="en-US" sz="16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100" b="0" u="none" strike="noStrike">
                <a:solidFill>
                  <a:schemeClr val="dk1"/>
                </a:solidFill>
                <a:effectLst/>
                <a:uFillTx/>
                <a:latin typeface="Roboto Light"/>
              </a:rPr>
              <a:t>Fifth level</a:t>
            </a:r>
            <a:endParaRPr lang="en-US" sz="1100" b="0" u="none" strike="noStrike">
              <a:solidFill>
                <a:schemeClr val="dk1"/>
              </a:solidFill>
              <a:effectLst/>
              <a:uFillTx/>
              <a:latin typeface="Roboto Light"/>
            </a:endParaRPr>
          </a:p>
        </p:txBody>
      </p:sp>
      <p:sp>
        <p:nvSpPr>
          <p:cNvPr id="428" name="PlaceHolder 7"/>
          <p:cNvSpPr>
            <a:spLocks noGrp="1"/>
          </p:cNvSpPr>
          <p:nvPr>
            <p:ph type="title"/>
          </p:nvPr>
        </p:nvSpPr>
        <p:spPr>
          <a:xfrm>
            <a:off x="1290960" y="2257920"/>
            <a:ext cx="3661560" cy="2151000"/>
          </a:xfrm>
          <a:prstGeom prst="rect">
            <a:avLst/>
          </a:prstGeom>
          <a:noFill/>
          <a:ln w="0">
            <a:noFill/>
          </a:ln>
        </p:spPr>
        <p:txBody>
          <a:bodyPr lIns="91440" tIns="45720" rIns="91440" bIns="45720" anchor="ctr">
            <a:noAutofit/>
          </a:bodyPr>
          <a:lstStyle/>
          <a:p>
            <a:pPr indent="0" defTabSz="914400">
              <a:lnSpc>
                <a:spcPct val="83000"/>
              </a:lnSpc>
              <a:buNone/>
            </a:pPr>
            <a:r>
              <a:rPr lang="en-US" sz="6300" b="1" u="none" strike="noStrike" cap="all">
                <a:solidFill>
                  <a:schemeClr val="accent1"/>
                </a:solidFill>
                <a:effectLst/>
                <a:uFillTx/>
                <a:latin typeface="Oswald"/>
              </a:rPr>
              <a:t>TITLE</a:t>
            </a:r>
            <a:endParaRPr lang="en-US" sz="6300" b="0" u="none" strike="noStrike">
              <a:solidFill>
                <a:schemeClr val="dk1"/>
              </a:solidFill>
              <a:effectLst/>
              <a:uFillTx/>
              <a:latin typeface="Roboto Light"/>
            </a:endParaRPr>
          </a:p>
        </p:txBody>
      </p:sp>
      <p:sp>
        <p:nvSpPr>
          <p:cNvPr id="429" name="PlaceHolder 8"/>
          <p:cNvSpPr>
            <a:spLocks noGrp="1"/>
          </p:cNvSpPr>
          <p:nvPr>
            <p:ph type="body"/>
          </p:nvPr>
        </p:nvSpPr>
        <p:spPr>
          <a:xfrm>
            <a:off x="5043240" y="2145600"/>
            <a:ext cx="53640" cy="2375640"/>
          </a:xfrm>
          <a:prstGeom prst="rect">
            <a:avLst/>
          </a:prstGeom>
          <a:solidFill>
            <a:srgbClr val="000000"/>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pic>
        <p:nvPicPr>
          <p:cNvPr id="430" name="Graphic 15"/>
          <p:cNvPicPr/>
          <p:nvPr/>
        </p:nvPicPr>
        <p:blipFill>
          <a:blip>
            <a:extLst>
              <a:ext uri="{96DAC541-7B7A-43D3-8B79-37D633B846F1}">
                <asvg:svgBlip xmlns:asvg="http://schemas.microsoft.com/office/drawing/2016/SVG/main" r:embed="rId2"/>
              </a:ext>
            </a:extLst>
          </a:blip>
          <a:srcRect b="49206"/>
          <a:stretch/>
        </p:blipFill>
        <p:spPr>
          <a:xfrm>
            <a:off x="2719080" y="0"/>
            <a:ext cx="1749600" cy="829800"/>
          </a:xfrm>
          <a:prstGeom prst="rect">
            <a:avLst/>
          </a:prstGeom>
          <a:noFill/>
          <a:ln w="0">
            <a:noFill/>
          </a:ln>
        </p:spPr>
      </p:pic>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Statement And Text Dark">
    <p:bg>
      <p:bgPr>
        <a:solidFill>
          <a:schemeClr val="accent6"/>
        </a:solidFill>
        <a:effectLst/>
      </p:bgPr>
    </p:bg>
    <p:spTree>
      <p:nvGrpSpPr>
        <p:cNvPr id="1" name=""/>
        <p:cNvGrpSpPr/>
        <p:nvPr/>
      </p:nvGrpSpPr>
      <p:grpSpPr>
        <a:xfrm>
          <a:off x="0" y="0"/>
          <a:ext cx="0" cy="0"/>
          <a:chOff x="0" y="0"/>
          <a:chExt cx="0" cy="0"/>
        </a:xfrm>
      </p:grpSpPr>
      <p:sp>
        <p:nvSpPr>
          <p:cNvPr id="431" name="PlaceHolder 1"/>
          <p:cNvSpPr>
            <a:spLocks noGrp="1"/>
          </p:cNvSpPr>
          <p:nvPr>
            <p:ph type="dt" idx="121"/>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FFFFFF"/>
              </a:solidFill>
              <a:effectLst/>
              <a:uFillTx/>
              <a:latin typeface="Times New Roman"/>
            </a:endParaRPr>
          </a:p>
        </p:txBody>
      </p:sp>
      <p:sp>
        <p:nvSpPr>
          <p:cNvPr id="432" name="PlaceHolder 2"/>
          <p:cNvSpPr>
            <a:spLocks noGrp="1"/>
          </p:cNvSpPr>
          <p:nvPr>
            <p:ph type="ftr" idx="122"/>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433" name="PlaceHolder 3"/>
          <p:cNvSpPr>
            <a:spLocks noGrp="1"/>
          </p:cNvSpPr>
          <p:nvPr>
            <p:ph type="sldNum" idx="123"/>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C995570A-2CA4-4C4E-867B-DE788ED8402D}" type="slidenum">
              <a:rPr lang="en-GB" sz="1000" b="0" u="none" strike="noStrike">
                <a:solidFill>
                  <a:schemeClr val="lt1"/>
                </a:solidFill>
                <a:effectLst/>
                <a:uFillTx/>
                <a:latin typeface="Roboto Light"/>
              </a:rPr>
              <a:t>‹#›</a:t>
            </a:fld>
            <a:endParaRPr lang="en-US" sz="1000" b="0" u="none" strike="noStrike">
              <a:solidFill>
                <a:srgbClr val="FFFFFF"/>
              </a:solidFill>
              <a:effectLst/>
              <a:uFillTx/>
              <a:latin typeface="Times New Roman"/>
            </a:endParaRPr>
          </a:p>
        </p:txBody>
      </p:sp>
      <p:sp>
        <p:nvSpPr>
          <p:cNvPr id="434" name="PlaceHolder 4"/>
          <p:cNvSpPr>
            <a:spLocks noGrp="1"/>
          </p:cNvSpPr>
          <p:nvPr>
            <p:ph type="body"/>
          </p:nvPr>
        </p:nvSpPr>
        <p:spPr>
          <a:xfrm>
            <a:off x="4826520" y="1843920"/>
            <a:ext cx="6275520" cy="32864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2000" b="0" u="none" strike="noStrike">
                <a:solidFill>
                  <a:schemeClr val="lt1"/>
                </a:solidFill>
                <a:effectLst/>
                <a:uFillTx/>
                <a:latin typeface="Roboto Light"/>
              </a:rPr>
              <a:t>Click to edit Master text styles</a:t>
            </a:r>
            <a:endParaRPr lang="en-US" sz="20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2000" b="0" u="none" strike="noStrike">
                <a:solidFill>
                  <a:schemeClr val="lt1"/>
                </a:solidFill>
                <a:effectLst/>
                <a:uFillTx/>
                <a:latin typeface="Roboto Light"/>
              </a:rPr>
              <a:t>Second level</a:t>
            </a:r>
            <a:endParaRPr lang="en-US" sz="20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800" b="0" u="none" strike="noStrike">
                <a:solidFill>
                  <a:schemeClr val="lt1"/>
                </a:solidFill>
                <a:effectLst/>
                <a:uFillTx/>
                <a:latin typeface="Roboto Light"/>
              </a:rPr>
              <a:t>Third level</a:t>
            </a:r>
            <a:endParaRPr lang="en-US" sz="18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Fourth level</a:t>
            </a:r>
            <a:endParaRPr lang="en-US" sz="16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100" b="0" u="none" strike="noStrike">
                <a:solidFill>
                  <a:schemeClr val="lt1"/>
                </a:solidFill>
                <a:effectLst/>
                <a:uFillTx/>
                <a:latin typeface="Roboto Light"/>
              </a:rPr>
              <a:t>Fifth level</a:t>
            </a:r>
            <a:endParaRPr lang="en-US" sz="1100" b="0" u="none" strike="noStrike">
              <a:solidFill>
                <a:schemeClr val="lt1"/>
              </a:solidFill>
              <a:effectLst/>
              <a:uFillTx/>
              <a:latin typeface="Roboto Light"/>
            </a:endParaRPr>
          </a:p>
        </p:txBody>
      </p:sp>
      <p:sp>
        <p:nvSpPr>
          <p:cNvPr id="435" name="PlaceHolder 5"/>
          <p:cNvSpPr>
            <a:spLocks noGrp="1"/>
          </p:cNvSpPr>
          <p:nvPr>
            <p:ph type="title"/>
          </p:nvPr>
        </p:nvSpPr>
        <p:spPr>
          <a:xfrm>
            <a:off x="1222200" y="1960920"/>
            <a:ext cx="3246480" cy="2984040"/>
          </a:xfrm>
          <a:prstGeom prst="rect">
            <a:avLst/>
          </a:prstGeom>
          <a:noFill/>
          <a:ln w="0">
            <a:noFill/>
          </a:ln>
        </p:spPr>
        <p:txBody>
          <a:bodyPr lIns="91440" tIns="45720" rIns="91440" bIns="45720" anchor="t">
            <a:noAutofit/>
          </a:bodyPr>
          <a:lstStyle/>
          <a:p>
            <a:pPr indent="0" defTabSz="914400">
              <a:lnSpc>
                <a:spcPct val="83000"/>
              </a:lnSpc>
              <a:buNone/>
            </a:pPr>
            <a:r>
              <a:rPr lang="en-US" sz="4800" b="1" u="none" strike="noStrike" cap="all">
                <a:solidFill>
                  <a:schemeClr val="accent1"/>
                </a:solidFill>
                <a:effectLst/>
                <a:uFillTx/>
                <a:latin typeface="Oswald"/>
              </a:rPr>
              <a:t>TITLE</a:t>
            </a:r>
            <a:endParaRPr lang="en-US" sz="4800" b="0" u="none" strike="noStrike">
              <a:solidFill>
                <a:schemeClr val="lt1"/>
              </a:solidFill>
              <a:effectLst/>
              <a:uFillTx/>
              <a:latin typeface="Roboto Light"/>
            </a:endParaRPr>
          </a:p>
        </p:txBody>
      </p:sp>
      <p:sp>
        <p:nvSpPr>
          <p:cNvPr id="436" name="PlaceHolder 6"/>
          <p:cNvSpPr>
            <a:spLocks noGrp="1"/>
          </p:cNvSpPr>
          <p:nvPr>
            <p:ph type="body"/>
          </p:nvPr>
        </p:nvSpPr>
        <p:spPr>
          <a:xfrm>
            <a:off x="4578120" y="1962720"/>
            <a:ext cx="53640" cy="316764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pic>
        <p:nvPicPr>
          <p:cNvPr id="437" name="Graphic 15"/>
          <p:cNvPicPr/>
          <p:nvPr/>
        </p:nvPicPr>
        <p:blipFill>
          <a:blip>
            <a:extLst>
              <a:ext uri="{96DAC541-7B7A-43D3-8B79-37D633B846F1}">
                <asvg:svgBlip xmlns:asvg="http://schemas.microsoft.com/office/drawing/2016/SVG/main" r:embed="rId2"/>
              </a:ext>
            </a:extLst>
          </a:blip>
          <a:srcRect b="49206"/>
          <a:stretch/>
        </p:blipFill>
        <p:spPr>
          <a:xfrm>
            <a:off x="9950400" y="0"/>
            <a:ext cx="1749600" cy="829800"/>
          </a:xfrm>
          <a:prstGeom prst="rect">
            <a:avLst/>
          </a:prstGeom>
          <a:noFill/>
          <a:ln w="0">
            <a:noFill/>
          </a:ln>
        </p:spPr>
      </p:pic>
      <p:sp>
        <p:nvSpPr>
          <p:cNvPr id="438" name="PlaceHolder 7"/>
          <p:cNvSpPr>
            <a:spLocks noGrp="1"/>
          </p:cNvSpPr>
          <p:nvPr>
            <p:ph type="body"/>
          </p:nvPr>
        </p:nvSpPr>
        <p:spPr>
          <a:xfrm>
            <a:off x="-590040" y="5331960"/>
            <a:ext cx="4200120" cy="2148840"/>
          </a:xfrm>
          <a:prstGeom prst="rect">
            <a:avLst/>
          </a:prstGeom>
          <a:solidFill>
            <a:schemeClr val="accent5">
              <a:alpha val="15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439" name="PlaceHolder 8"/>
          <p:cNvSpPr>
            <a:spLocks noGrp="1"/>
          </p:cNvSpPr>
          <p:nvPr>
            <p:ph type="body"/>
          </p:nvPr>
        </p:nvSpPr>
        <p:spPr>
          <a:xfrm rot="16200000">
            <a:off x="10252440" y="4280760"/>
            <a:ext cx="3657240" cy="56412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1_Statement And Text Dark">
    <p:bg>
      <p:bgPr>
        <a:solidFill>
          <a:srgbClr val="000000"/>
        </a:solidFill>
        <a:effectLst/>
      </p:bgPr>
    </p:bg>
    <p:spTree>
      <p:nvGrpSpPr>
        <p:cNvPr id="1" name=""/>
        <p:cNvGrpSpPr/>
        <p:nvPr/>
      </p:nvGrpSpPr>
      <p:grpSpPr>
        <a:xfrm>
          <a:off x="0" y="0"/>
          <a:ext cx="0" cy="0"/>
          <a:chOff x="0" y="0"/>
          <a:chExt cx="0" cy="0"/>
        </a:xfrm>
      </p:grpSpPr>
      <p:sp>
        <p:nvSpPr>
          <p:cNvPr id="440" name="PlaceHolder 1"/>
          <p:cNvSpPr>
            <a:spLocks noGrp="1"/>
          </p:cNvSpPr>
          <p:nvPr>
            <p:ph type="dt" idx="124"/>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FFFFFF"/>
              </a:solidFill>
              <a:effectLst/>
              <a:uFillTx/>
              <a:latin typeface="Times New Roman"/>
            </a:endParaRPr>
          </a:p>
        </p:txBody>
      </p:sp>
      <p:sp>
        <p:nvSpPr>
          <p:cNvPr id="441" name="PlaceHolder 2"/>
          <p:cNvSpPr>
            <a:spLocks noGrp="1"/>
          </p:cNvSpPr>
          <p:nvPr>
            <p:ph type="ftr" idx="125"/>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442" name="PlaceHolder 3"/>
          <p:cNvSpPr>
            <a:spLocks noGrp="1"/>
          </p:cNvSpPr>
          <p:nvPr>
            <p:ph type="sldNum" idx="126"/>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8A83E984-6B9F-444D-A504-2531A1CBCE52}" type="slidenum">
              <a:rPr lang="en-GB" sz="1000" b="0" u="none" strike="noStrike">
                <a:solidFill>
                  <a:schemeClr val="lt1"/>
                </a:solidFill>
                <a:effectLst/>
                <a:uFillTx/>
                <a:latin typeface="Roboto Light"/>
              </a:rPr>
              <a:t>‹#›</a:t>
            </a:fld>
            <a:endParaRPr lang="en-US" sz="1000" b="0" u="none" strike="noStrike">
              <a:solidFill>
                <a:srgbClr val="FFFFFF"/>
              </a:solidFill>
              <a:effectLst/>
              <a:uFillTx/>
              <a:latin typeface="Times New Roman"/>
            </a:endParaRPr>
          </a:p>
        </p:txBody>
      </p:sp>
      <p:sp>
        <p:nvSpPr>
          <p:cNvPr id="443" name="PlaceHolder 4"/>
          <p:cNvSpPr>
            <a:spLocks noGrp="1"/>
          </p:cNvSpPr>
          <p:nvPr>
            <p:ph type="body"/>
          </p:nvPr>
        </p:nvSpPr>
        <p:spPr>
          <a:xfrm>
            <a:off x="4826520" y="1843920"/>
            <a:ext cx="6275520" cy="328644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2000" b="0" u="none" strike="noStrike">
                <a:solidFill>
                  <a:schemeClr val="lt1"/>
                </a:solidFill>
                <a:effectLst/>
                <a:uFillTx/>
                <a:latin typeface="Roboto Light"/>
              </a:rPr>
              <a:t>Click to edit Master text styles</a:t>
            </a:r>
            <a:endParaRPr lang="en-US" sz="2000" b="0" u="none" strike="noStrike">
              <a:solidFill>
                <a:schemeClr val="lt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2000" b="0" u="none" strike="noStrike">
                <a:solidFill>
                  <a:schemeClr val="lt1"/>
                </a:solidFill>
                <a:effectLst/>
                <a:uFillTx/>
                <a:latin typeface="Roboto Light"/>
              </a:rPr>
              <a:t>Second level</a:t>
            </a:r>
            <a:endParaRPr lang="en-US" sz="2000" b="0" u="none" strike="noStrike">
              <a:solidFill>
                <a:schemeClr val="lt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800" b="0" u="none" strike="noStrike">
                <a:solidFill>
                  <a:schemeClr val="lt1"/>
                </a:solidFill>
                <a:effectLst/>
                <a:uFillTx/>
                <a:latin typeface="Roboto Light"/>
              </a:rPr>
              <a:t>Third level</a:t>
            </a:r>
            <a:endParaRPr lang="en-US" sz="1800" b="0" u="none" strike="noStrike">
              <a:solidFill>
                <a:schemeClr val="lt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600" b="0" u="none" strike="noStrike">
                <a:solidFill>
                  <a:schemeClr val="lt1"/>
                </a:solidFill>
                <a:effectLst/>
                <a:uFillTx/>
                <a:latin typeface="Roboto Light"/>
              </a:rPr>
              <a:t>Fourth level</a:t>
            </a:r>
            <a:endParaRPr lang="en-US" sz="1600" b="0" u="none" strike="noStrike">
              <a:solidFill>
                <a:schemeClr val="lt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100" b="0" u="none" strike="noStrike">
                <a:solidFill>
                  <a:schemeClr val="lt1"/>
                </a:solidFill>
                <a:effectLst/>
                <a:uFillTx/>
                <a:latin typeface="Roboto Light"/>
              </a:rPr>
              <a:t>Fifth level</a:t>
            </a:r>
            <a:endParaRPr lang="en-US" sz="1100" b="0" u="none" strike="noStrike">
              <a:solidFill>
                <a:schemeClr val="lt1"/>
              </a:solidFill>
              <a:effectLst/>
              <a:uFillTx/>
              <a:latin typeface="Roboto Light"/>
            </a:endParaRPr>
          </a:p>
        </p:txBody>
      </p:sp>
      <p:sp>
        <p:nvSpPr>
          <p:cNvPr id="444" name="PlaceHolder 5"/>
          <p:cNvSpPr>
            <a:spLocks noGrp="1"/>
          </p:cNvSpPr>
          <p:nvPr>
            <p:ph type="title"/>
          </p:nvPr>
        </p:nvSpPr>
        <p:spPr>
          <a:xfrm>
            <a:off x="1222200" y="1960920"/>
            <a:ext cx="3246480" cy="2984040"/>
          </a:xfrm>
          <a:prstGeom prst="rect">
            <a:avLst/>
          </a:prstGeom>
          <a:noFill/>
          <a:ln w="0">
            <a:noFill/>
          </a:ln>
        </p:spPr>
        <p:txBody>
          <a:bodyPr lIns="91440" tIns="45720" rIns="91440" bIns="45720" anchor="t">
            <a:noAutofit/>
          </a:bodyPr>
          <a:lstStyle/>
          <a:p>
            <a:pPr indent="0" defTabSz="914400">
              <a:lnSpc>
                <a:spcPct val="83000"/>
              </a:lnSpc>
              <a:buNone/>
            </a:pPr>
            <a:r>
              <a:rPr lang="en-US" sz="4800" b="1" u="none" strike="noStrike" cap="all">
                <a:solidFill>
                  <a:schemeClr val="accent1"/>
                </a:solidFill>
                <a:effectLst/>
                <a:uFillTx/>
                <a:latin typeface="Oswald"/>
              </a:rPr>
              <a:t>TITLE</a:t>
            </a:r>
            <a:endParaRPr lang="en-US" sz="4800" b="0" u="none" strike="noStrike">
              <a:solidFill>
                <a:schemeClr val="lt1"/>
              </a:solidFill>
              <a:effectLst/>
              <a:uFillTx/>
              <a:latin typeface="Roboto Light"/>
            </a:endParaRPr>
          </a:p>
        </p:txBody>
      </p:sp>
      <p:sp>
        <p:nvSpPr>
          <p:cNvPr id="445" name="PlaceHolder 6"/>
          <p:cNvSpPr>
            <a:spLocks noGrp="1"/>
          </p:cNvSpPr>
          <p:nvPr>
            <p:ph type="body"/>
          </p:nvPr>
        </p:nvSpPr>
        <p:spPr>
          <a:xfrm>
            <a:off x="4578120" y="1962720"/>
            <a:ext cx="53640" cy="316764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pic>
        <p:nvPicPr>
          <p:cNvPr id="446" name="Graphic 15"/>
          <p:cNvPicPr/>
          <p:nvPr/>
        </p:nvPicPr>
        <p:blipFill>
          <a:blip>
            <a:extLst>
              <a:ext uri="{96DAC541-7B7A-43D3-8B79-37D633B846F1}">
                <asvg:svgBlip xmlns:asvg="http://schemas.microsoft.com/office/drawing/2016/SVG/main" r:embed="rId2"/>
              </a:ext>
            </a:extLst>
          </a:blip>
          <a:srcRect b="49206"/>
          <a:stretch/>
        </p:blipFill>
        <p:spPr>
          <a:xfrm>
            <a:off x="9950400" y="0"/>
            <a:ext cx="1749600" cy="829800"/>
          </a:xfrm>
          <a:prstGeom prst="rect">
            <a:avLst/>
          </a:prstGeom>
          <a:noFill/>
          <a:ln w="0">
            <a:noFill/>
          </a:ln>
        </p:spPr>
      </p:pic>
      <p:sp>
        <p:nvSpPr>
          <p:cNvPr id="447" name="PlaceHolder 7"/>
          <p:cNvSpPr>
            <a:spLocks noGrp="1"/>
          </p:cNvSpPr>
          <p:nvPr>
            <p:ph type="body"/>
          </p:nvPr>
        </p:nvSpPr>
        <p:spPr>
          <a:xfrm>
            <a:off x="-590040" y="5331960"/>
            <a:ext cx="4200120" cy="2148840"/>
          </a:xfrm>
          <a:prstGeom prst="rect">
            <a:avLst/>
          </a:prstGeom>
          <a:solidFill>
            <a:schemeClr val="accent5">
              <a:alpha val="15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448" name="PlaceHolder 8"/>
          <p:cNvSpPr>
            <a:spLocks noGrp="1"/>
          </p:cNvSpPr>
          <p:nvPr>
            <p:ph type="body"/>
          </p:nvPr>
        </p:nvSpPr>
        <p:spPr>
          <a:xfrm rot="16200000">
            <a:off x="10252440" y="4280760"/>
            <a:ext cx="3657240" cy="56412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Quiz">
    <p:bg>
      <p:bgPr>
        <a:solidFill>
          <a:srgbClr val="000000"/>
        </a:solidFill>
        <a:effectLst/>
      </p:bgPr>
    </p:bg>
    <p:spTree>
      <p:nvGrpSpPr>
        <p:cNvPr id="1" name=""/>
        <p:cNvGrpSpPr/>
        <p:nvPr/>
      </p:nvGrpSpPr>
      <p:grpSpPr>
        <a:xfrm>
          <a:off x="0" y="0"/>
          <a:ext cx="0" cy="0"/>
          <a:chOff x="0" y="0"/>
          <a:chExt cx="0" cy="0"/>
        </a:xfrm>
      </p:grpSpPr>
      <p:sp>
        <p:nvSpPr>
          <p:cNvPr id="449" name="PlaceHolder 1"/>
          <p:cNvSpPr>
            <a:spLocks noGrp="1"/>
          </p:cNvSpPr>
          <p:nvPr>
            <p:ph type="body"/>
          </p:nvPr>
        </p:nvSpPr>
        <p:spPr>
          <a:xfrm>
            <a:off x="8467560" y="406440"/>
            <a:ext cx="3723840" cy="594972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lt1"/>
                </a:solidFill>
                <a:effectLst/>
                <a:uFillTx/>
                <a:latin typeface="Roboto Light"/>
              </a:rPr>
              <a:t>Click icon to add picture</a:t>
            </a:r>
            <a:endParaRPr lang="en-US" sz="1800" b="0" u="none" strike="noStrike">
              <a:solidFill>
                <a:schemeClr val="lt1"/>
              </a:solidFill>
              <a:effectLst/>
              <a:uFillTx/>
              <a:latin typeface="Roboto Light"/>
            </a:endParaRPr>
          </a:p>
        </p:txBody>
      </p:sp>
      <p:sp>
        <p:nvSpPr>
          <p:cNvPr id="450" name="PlaceHolder 2"/>
          <p:cNvSpPr>
            <a:spLocks noGrp="1"/>
          </p:cNvSpPr>
          <p:nvPr>
            <p:ph type="body"/>
          </p:nvPr>
        </p:nvSpPr>
        <p:spPr>
          <a:xfrm>
            <a:off x="1513800" y="5437440"/>
            <a:ext cx="2840760" cy="1420200"/>
          </a:xfrm>
          <a:prstGeom prst="rect">
            <a:avLst/>
          </a:prstGeom>
          <a:solidFill>
            <a:schemeClr val="lt1">
              <a:alpha val="15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451" name="PlaceHolder 3"/>
          <p:cNvSpPr>
            <a:spLocks noGrp="1"/>
          </p:cNvSpPr>
          <p:nvPr>
            <p:ph type="title"/>
          </p:nvPr>
        </p:nvSpPr>
        <p:spPr>
          <a:xfrm>
            <a:off x="2047680" y="1032480"/>
            <a:ext cx="3397320" cy="77436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lt1"/>
                </a:solidFill>
                <a:effectLst/>
                <a:uFillTx/>
                <a:latin typeface="Oswald"/>
              </a:rPr>
              <a:t>Title</a:t>
            </a:r>
            <a:endParaRPr lang="en-US" sz="2400" b="0" u="none" strike="noStrike">
              <a:solidFill>
                <a:schemeClr val="lt1"/>
              </a:solidFill>
              <a:effectLst/>
              <a:uFillTx/>
              <a:latin typeface="Roboto Light"/>
            </a:endParaRPr>
          </a:p>
        </p:txBody>
      </p:sp>
      <p:sp>
        <p:nvSpPr>
          <p:cNvPr id="452" name="PlaceHolder 4"/>
          <p:cNvSpPr>
            <a:spLocks noGrp="1"/>
          </p:cNvSpPr>
          <p:nvPr>
            <p:ph type="dt" idx="127"/>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FFFFFF"/>
              </a:solidFill>
              <a:effectLst/>
              <a:uFillTx/>
              <a:latin typeface="Times New Roman"/>
            </a:endParaRPr>
          </a:p>
        </p:txBody>
      </p:sp>
      <p:sp>
        <p:nvSpPr>
          <p:cNvPr id="453" name="PlaceHolder 5"/>
          <p:cNvSpPr>
            <a:spLocks noGrp="1"/>
          </p:cNvSpPr>
          <p:nvPr>
            <p:ph type="ftr" idx="128"/>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454" name="PlaceHolder 6"/>
          <p:cNvSpPr>
            <a:spLocks noGrp="1"/>
          </p:cNvSpPr>
          <p:nvPr>
            <p:ph type="sldNum" idx="129"/>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1F795096-BBA5-4428-9679-984A9702A21C}" type="slidenum">
              <a:rPr lang="en-GB" sz="1000" b="0" u="none" strike="noStrike">
                <a:solidFill>
                  <a:schemeClr val="lt1"/>
                </a:solidFill>
                <a:effectLst/>
                <a:uFillTx/>
                <a:latin typeface="Roboto Light"/>
              </a:rPr>
              <a:t>‹#›</a:t>
            </a:fld>
            <a:endParaRPr lang="en-US" sz="1000" b="0" u="none" strike="noStrike">
              <a:solidFill>
                <a:srgbClr val="FFFFFF"/>
              </a:solidFill>
              <a:effectLst/>
              <a:uFillTx/>
              <a:latin typeface="Times New Roman"/>
            </a:endParaRPr>
          </a:p>
        </p:txBody>
      </p:sp>
      <p:sp>
        <p:nvSpPr>
          <p:cNvPr id="455" name="PlaceHolder 7"/>
          <p:cNvSpPr>
            <a:spLocks noGrp="1"/>
          </p:cNvSpPr>
          <p:nvPr>
            <p:ph type="body"/>
          </p:nvPr>
        </p:nvSpPr>
        <p:spPr>
          <a:xfrm>
            <a:off x="722160" y="1032480"/>
            <a:ext cx="1280160" cy="774360"/>
          </a:xfrm>
          <a:prstGeom prst="rect">
            <a:avLst/>
          </a:prstGeom>
          <a:noFill/>
          <a:ln w="0">
            <a:noFill/>
          </a:ln>
        </p:spPr>
        <p:txBody>
          <a:bodyPr lIns="91440" tIns="45720" rIns="91440" bIns="45720" anchor="ctr">
            <a:noAutofit/>
          </a:bodyPr>
          <a:lstStyle/>
          <a:p>
            <a:pPr indent="0" algn="r" defTabSz="914400">
              <a:lnSpc>
                <a:spcPct val="100000"/>
              </a:lnSpc>
              <a:spcAft>
                <a:spcPts val="601"/>
              </a:spcAft>
              <a:buNone/>
              <a:tabLst>
                <a:tab pos="0" algn="l"/>
              </a:tabLst>
            </a:pPr>
            <a:r>
              <a:rPr lang="en-US" sz="5400" b="1" u="none" strike="noStrike" cap="all">
                <a:solidFill>
                  <a:schemeClr val="accent1"/>
                </a:solidFill>
                <a:effectLst/>
                <a:uFillTx/>
                <a:latin typeface="Oswald"/>
              </a:rPr>
              <a:t>QX</a:t>
            </a:r>
            <a:endParaRPr lang="en-US" sz="5400" b="0" u="none" strike="noStrike">
              <a:solidFill>
                <a:schemeClr val="lt1"/>
              </a:solidFill>
              <a:effectLst/>
              <a:uFillTx/>
              <a:latin typeface="Roboto Light"/>
            </a:endParaRPr>
          </a:p>
        </p:txBody>
      </p:sp>
      <p:sp>
        <p:nvSpPr>
          <p:cNvPr id="456" name="PlaceHolder 8"/>
          <p:cNvSpPr>
            <a:spLocks noGrp="1"/>
          </p:cNvSpPr>
          <p:nvPr>
            <p:ph type="body"/>
          </p:nvPr>
        </p:nvSpPr>
        <p:spPr>
          <a:xfrm>
            <a:off x="7603560" y="-275760"/>
            <a:ext cx="1753560" cy="1637280"/>
          </a:xfrm>
          <a:prstGeom prst="rect">
            <a:avLst/>
          </a:prstGeom>
          <a:blipFill rotWithShape="0">
            <a:blip>
              <a:extLst>
                <a:ext uri="{96DAC541-7B7A-43D3-8B79-37D633B846F1}">
                  <asvg:svgBlip xmlns:asvg="http://schemas.microsoft.com/office/drawing/2016/SVG/main" r:embed="rId2"/>
                </a:ext>
              </a:extLst>
            </a:blip>
            <a:stretch/>
          </a:blip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457" name="Text Placeholder 17"/>
          <p:cNvSpPr/>
          <p:nvPr/>
        </p:nvSpPr>
        <p:spPr>
          <a:xfrm>
            <a:off x="1176120" y="2799360"/>
            <a:ext cx="726840" cy="72684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bIns="0" anchor="ctr">
            <a:noAutofit/>
          </a:bodyPr>
          <a:lstStyle/>
          <a:p>
            <a:pPr algn="ctr" defTabSz="914400">
              <a:lnSpc>
                <a:spcPct val="90000"/>
              </a:lnSpc>
              <a:spcAft>
                <a:spcPts val="601"/>
              </a:spcAft>
              <a:tabLst>
                <a:tab pos="0" algn="l"/>
              </a:tabLst>
            </a:pPr>
            <a:r>
              <a:rPr lang="en-GB" sz="2400" b="1" u="none" strike="noStrike" cap="all">
                <a:solidFill>
                  <a:schemeClr val="dk1"/>
                </a:solidFill>
                <a:effectLst/>
                <a:uFillTx/>
                <a:latin typeface="Oswald"/>
              </a:rPr>
              <a:t>X</a:t>
            </a:r>
            <a:endParaRPr lang="en-US" sz="2400" b="0" u="none" strike="noStrike">
              <a:solidFill>
                <a:srgbClr val="000000"/>
              </a:solidFill>
              <a:effectLst/>
              <a:uFillTx/>
              <a:latin typeface="Arial"/>
            </a:endParaRPr>
          </a:p>
        </p:txBody>
      </p:sp>
      <p:sp>
        <p:nvSpPr>
          <p:cNvPr id="458" name="PlaceHolder 9"/>
          <p:cNvSpPr>
            <a:spLocks noGrp="1"/>
          </p:cNvSpPr>
          <p:nvPr>
            <p:ph type="body"/>
          </p:nvPr>
        </p:nvSpPr>
        <p:spPr>
          <a:xfrm>
            <a:off x="1071720" y="3738600"/>
            <a:ext cx="2194200" cy="11538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Click to edit Master text styles</a:t>
            </a:r>
          </a:p>
          <a:p>
            <a:pPr marL="228600" lvl="1" indent="-228600" defTabSz="914400">
              <a:lnSpc>
                <a:spcPct val="100000"/>
              </a:lnSpc>
              <a:spcAft>
                <a:spcPts val="601"/>
              </a:spcAft>
              <a:buClr>
                <a:srgbClr val="3BD55A"/>
              </a:buClr>
              <a:buFont typeface="Arial Black"/>
              <a:buChar char="−"/>
              <a:tabLst>
                <a:tab pos="0" algn="l"/>
              </a:tabLst>
            </a:pPr>
            <a:r>
              <a:rPr lang="en-US" sz="1600" b="0" u="none" strike="noStrike">
                <a:solidFill>
                  <a:schemeClr val="lt1"/>
                </a:solidFill>
                <a:effectLst/>
                <a:uFillTx/>
                <a:latin typeface="Roboto Light"/>
              </a:rPr>
              <a:t>Second level</a:t>
            </a:r>
          </a:p>
          <a:p>
            <a:pPr marL="450720" lvl="2" indent="-228600" defTabSz="914400">
              <a:lnSpc>
                <a:spcPct val="100000"/>
              </a:lnSpc>
              <a:spcAft>
                <a:spcPts val="601"/>
              </a:spcAft>
              <a:buClr>
                <a:srgbClr val="3BD55A"/>
              </a:buClr>
              <a:buFont typeface="Arial Black"/>
              <a:buChar char="−"/>
              <a:tabLst>
                <a:tab pos="0" algn="l"/>
              </a:tabLst>
            </a:pPr>
            <a:r>
              <a:rPr lang="en-US" sz="1400" b="0" u="none" strike="noStrike">
                <a:solidFill>
                  <a:schemeClr val="lt1"/>
                </a:solidFill>
                <a:effectLst/>
                <a:uFillTx/>
                <a:latin typeface="Roboto Light"/>
              </a:rPr>
              <a:t>Third level</a:t>
            </a:r>
          </a:p>
          <a:p>
            <a:pPr marL="719280" lvl="3" indent="-228600" defTabSz="914400">
              <a:lnSpc>
                <a:spcPct val="100000"/>
              </a:lnSpc>
              <a:spcAft>
                <a:spcPts val="601"/>
              </a:spcAft>
              <a:buClr>
                <a:srgbClr val="3BD55A"/>
              </a:buClr>
              <a:buFont typeface="Arial Black"/>
              <a:buChar char="−"/>
              <a:tabLst>
                <a:tab pos="0" algn="l"/>
              </a:tabLst>
            </a:pPr>
            <a:r>
              <a:rPr lang="en-US" sz="1200" b="0" u="none" strike="noStrike">
                <a:solidFill>
                  <a:schemeClr val="lt1"/>
                </a:solidFill>
                <a:effectLst/>
                <a:uFillTx/>
                <a:latin typeface="Roboto Light"/>
              </a:rPr>
              <a:t>Fourth level</a:t>
            </a:r>
          </a:p>
          <a:p>
            <a:pPr marL="988920" lvl="4" indent="-228600" defTabSz="914400">
              <a:lnSpc>
                <a:spcPct val="100000"/>
              </a:lnSpc>
              <a:spcAft>
                <a:spcPts val="601"/>
              </a:spcAft>
              <a:buClr>
                <a:srgbClr val="3BD55A"/>
              </a:buClr>
              <a:buFont typeface="Arial Black"/>
              <a:buChar char="−"/>
              <a:tabLst>
                <a:tab pos="0" algn="l"/>
              </a:tabLst>
            </a:pPr>
            <a:r>
              <a:rPr lang="en-US" sz="1000" b="0" u="none" strike="noStrike">
                <a:solidFill>
                  <a:schemeClr val="lt1"/>
                </a:solidFill>
                <a:effectLst/>
                <a:uFillTx/>
                <a:latin typeface="Roboto Light"/>
              </a:rPr>
              <a:t>Fifth level</a:t>
            </a:r>
          </a:p>
        </p:txBody>
      </p:sp>
      <p:sp>
        <p:nvSpPr>
          <p:cNvPr id="459" name="Text Placeholder 17"/>
          <p:cNvSpPr/>
          <p:nvPr/>
        </p:nvSpPr>
        <p:spPr>
          <a:xfrm>
            <a:off x="3502800" y="2799360"/>
            <a:ext cx="726840" cy="72684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bIns="0" anchor="ctr">
            <a:noAutofit/>
          </a:bodyPr>
          <a:lstStyle/>
          <a:p>
            <a:pPr algn="ctr" defTabSz="914400">
              <a:lnSpc>
                <a:spcPct val="90000"/>
              </a:lnSpc>
              <a:spcAft>
                <a:spcPts val="601"/>
              </a:spcAft>
              <a:tabLst>
                <a:tab pos="0" algn="l"/>
              </a:tabLst>
            </a:pPr>
            <a:r>
              <a:rPr lang="en-GB" sz="2400" b="1" u="none" strike="noStrike" cap="all">
                <a:solidFill>
                  <a:schemeClr val="dk1"/>
                </a:solidFill>
                <a:effectLst/>
                <a:uFillTx/>
                <a:latin typeface="Oswald"/>
              </a:rPr>
              <a:t>X</a:t>
            </a:r>
            <a:endParaRPr lang="en-US" sz="2400" b="0" u="none" strike="noStrike">
              <a:solidFill>
                <a:srgbClr val="000000"/>
              </a:solidFill>
              <a:effectLst/>
              <a:uFillTx/>
              <a:latin typeface="Arial"/>
            </a:endParaRPr>
          </a:p>
        </p:txBody>
      </p:sp>
      <p:sp>
        <p:nvSpPr>
          <p:cNvPr id="460" name="PlaceHolder 10"/>
          <p:cNvSpPr>
            <a:spLocks noGrp="1"/>
          </p:cNvSpPr>
          <p:nvPr>
            <p:ph type="body"/>
          </p:nvPr>
        </p:nvSpPr>
        <p:spPr>
          <a:xfrm>
            <a:off x="3398400" y="3738600"/>
            <a:ext cx="2194200" cy="11538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Click to edit Master text styles</a:t>
            </a:r>
          </a:p>
          <a:p>
            <a:pPr marL="228600" lvl="1" indent="-228600" defTabSz="914400">
              <a:lnSpc>
                <a:spcPct val="100000"/>
              </a:lnSpc>
              <a:spcAft>
                <a:spcPts val="601"/>
              </a:spcAft>
              <a:buClr>
                <a:srgbClr val="3BD55A"/>
              </a:buClr>
              <a:buFont typeface="Arial Black"/>
              <a:buChar char="−"/>
              <a:tabLst>
                <a:tab pos="0" algn="l"/>
              </a:tabLst>
            </a:pPr>
            <a:r>
              <a:rPr lang="en-US" sz="1600" b="0" u="none" strike="noStrike">
                <a:solidFill>
                  <a:schemeClr val="lt1"/>
                </a:solidFill>
                <a:effectLst/>
                <a:uFillTx/>
                <a:latin typeface="Roboto Light"/>
              </a:rPr>
              <a:t>Second level</a:t>
            </a:r>
          </a:p>
          <a:p>
            <a:pPr marL="450720" lvl="2" indent="-228600" defTabSz="914400">
              <a:lnSpc>
                <a:spcPct val="100000"/>
              </a:lnSpc>
              <a:spcAft>
                <a:spcPts val="601"/>
              </a:spcAft>
              <a:buClr>
                <a:srgbClr val="3BD55A"/>
              </a:buClr>
              <a:buFont typeface="Arial Black"/>
              <a:buChar char="−"/>
              <a:tabLst>
                <a:tab pos="0" algn="l"/>
              </a:tabLst>
            </a:pPr>
            <a:r>
              <a:rPr lang="en-US" sz="1400" b="0" u="none" strike="noStrike">
                <a:solidFill>
                  <a:schemeClr val="lt1"/>
                </a:solidFill>
                <a:effectLst/>
                <a:uFillTx/>
                <a:latin typeface="Roboto Light"/>
              </a:rPr>
              <a:t>Third level</a:t>
            </a:r>
          </a:p>
          <a:p>
            <a:pPr marL="719280" lvl="3" indent="-228600" defTabSz="914400">
              <a:lnSpc>
                <a:spcPct val="100000"/>
              </a:lnSpc>
              <a:spcAft>
                <a:spcPts val="601"/>
              </a:spcAft>
              <a:buClr>
                <a:srgbClr val="3BD55A"/>
              </a:buClr>
              <a:buFont typeface="Arial Black"/>
              <a:buChar char="−"/>
              <a:tabLst>
                <a:tab pos="0" algn="l"/>
              </a:tabLst>
            </a:pPr>
            <a:r>
              <a:rPr lang="en-US" sz="1200" b="0" u="none" strike="noStrike">
                <a:solidFill>
                  <a:schemeClr val="lt1"/>
                </a:solidFill>
                <a:effectLst/>
                <a:uFillTx/>
                <a:latin typeface="Roboto Light"/>
              </a:rPr>
              <a:t>Fourth level</a:t>
            </a:r>
          </a:p>
          <a:p>
            <a:pPr marL="988920" lvl="4" indent="-228600" defTabSz="914400">
              <a:lnSpc>
                <a:spcPct val="100000"/>
              </a:lnSpc>
              <a:spcAft>
                <a:spcPts val="601"/>
              </a:spcAft>
              <a:buClr>
                <a:srgbClr val="3BD55A"/>
              </a:buClr>
              <a:buFont typeface="Arial Black"/>
              <a:buChar char="−"/>
              <a:tabLst>
                <a:tab pos="0" algn="l"/>
              </a:tabLst>
            </a:pPr>
            <a:r>
              <a:rPr lang="en-US" sz="1000" b="0" u="none" strike="noStrike">
                <a:solidFill>
                  <a:schemeClr val="lt1"/>
                </a:solidFill>
                <a:effectLst/>
                <a:uFillTx/>
                <a:latin typeface="Roboto Light"/>
              </a:rPr>
              <a:t>Fifth level</a:t>
            </a:r>
          </a:p>
        </p:txBody>
      </p:sp>
      <p:sp>
        <p:nvSpPr>
          <p:cNvPr id="461" name="Text Placeholder 17"/>
          <p:cNvSpPr/>
          <p:nvPr/>
        </p:nvSpPr>
        <p:spPr>
          <a:xfrm>
            <a:off x="5829120" y="2799360"/>
            <a:ext cx="726840" cy="72684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bIns="0" anchor="ctr">
            <a:noAutofit/>
          </a:bodyPr>
          <a:lstStyle/>
          <a:p>
            <a:pPr algn="ctr" defTabSz="914400">
              <a:lnSpc>
                <a:spcPct val="90000"/>
              </a:lnSpc>
              <a:spcAft>
                <a:spcPts val="601"/>
              </a:spcAft>
              <a:tabLst>
                <a:tab pos="0" algn="l"/>
              </a:tabLst>
            </a:pPr>
            <a:r>
              <a:rPr lang="en-GB" sz="2400" b="1" u="none" strike="noStrike" cap="all">
                <a:solidFill>
                  <a:schemeClr val="dk1"/>
                </a:solidFill>
                <a:effectLst/>
                <a:uFillTx/>
                <a:latin typeface="Oswald"/>
              </a:rPr>
              <a:t>X</a:t>
            </a:r>
            <a:endParaRPr lang="en-US" sz="2400" b="0" u="none" strike="noStrike">
              <a:solidFill>
                <a:srgbClr val="000000"/>
              </a:solidFill>
              <a:effectLst/>
              <a:uFillTx/>
              <a:latin typeface="Arial"/>
            </a:endParaRPr>
          </a:p>
        </p:txBody>
      </p:sp>
      <p:sp>
        <p:nvSpPr>
          <p:cNvPr id="462" name="PlaceHolder 11"/>
          <p:cNvSpPr>
            <a:spLocks noGrp="1"/>
          </p:cNvSpPr>
          <p:nvPr>
            <p:ph type="body"/>
          </p:nvPr>
        </p:nvSpPr>
        <p:spPr>
          <a:xfrm>
            <a:off x="5725080" y="3738600"/>
            <a:ext cx="2194200" cy="11538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Click to edit Master text styles</a:t>
            </a:r>
          </a:p>
          <a:p>
            <a:pPr marL="228600" lvl="1" indent="-228600" defTabSz="914400">
              <a:lnSpc>
                <a:spcPct val="100000"/>
              </a:lnSpc>
              <a:spcAft>
                <a:spcPts val="601"/>
              </a:spcAft>
              <a:buClr>
                <a:srgbClr val="3BD55A"/>
              </a:buClr>
              <a:buFont typeface="Arial Black"/>
              <a:buChar char="−"/>
              <a:tabLst>
                <a:tab pos="0" algn="l"/>
              </a:tabLst>
            </a:pPr>
            <a:r>
              <a:rPr lang="en-US" sz="1600" b="0" u="none" strike="noStrike">
                <a:solidFill>
                  <a:schemeClr val="lt1"/>
                </a:solidFill>
                <a:effectLst/>
                <a:uFillTx/>
                <a:latin typeface="Roboto Light"/>
              </a:rPr>
              <a:t>Second level</a:t>
            </a:r>
          </a:p>
          <a:p>
            <a:pPr marL="450720" lvl="2" indent="-228600" defTabSz="914400">
              <a:lnSpc>
                <a:spcPct val="100000"/>
              </a:lnSpc>
              <a:spcAft>
                <a:spcPts val="601"/>
              </a:spcAft>
              <a:buClr>
                <a:srgbClr val="3BD55A"/>
              </a:buClr>
              <a:buFont typeface="Arial Black"/>
              <a:buChar char="−"/>
              <a:tabLst>
                <a:tab pos="0" algn="l"/>
              </a:tabLst>
            </a:pPr>
            <a:r>
              <a:rPr lang="en-US" sz="1400" b="0" u="none" strike="noStrike">
                <a:solidFill>
                  <a:schemeClr val="lt1"/>
                </a:solidFill>
                <a:effectLst/>
                <a:uFillTx/>
                <a:latin typeface="Roboto Light"/>
              </a:rPr>
              <a:t>Third level</a:t>
            </a:r>
          </a:p>
          <a:p>
            <a:pPr marL="719280" lvl="3" indent="-228600" defTabSz="914400">
              <a:lnSpc>
                <a:spcPct val="100000"/>
              </a:lnSpc>
              <a:spcAft>
                <a:spcPts val="601"/>
              </a:spcAft>
              <a:buClr>
                <a:srgbClr val="3BD55A"/>
              </a:buClr>
              <a:buFont typeface="Arial Black"/>
              <a:buChar char="−"/>
              <a:tabLst>
                <a:tab pos="0" algn="l"/>
              </a:tabLst>
            </a:pPr>
            <a:r>
              <a:rPr lang="en-US" sz="1200" b="0" u="none" strike="noStrike">
                <a:solidFill>
                  <a:schemeClr val="lt1"/>
                </a:solidFill>
                <a:effectLst/>
                <a:uFillTx/>
                <a:latin typeface="Roboto Light"/>
              </a:rPr>
              <a:t>Fourth level</a:t>
            </a:r>
          </a:p>
          <a:p>
            <a:pPr marL="988920" lvl="4" indent="-228600" defTabSz="914400">
              <a:lnSpc>
                <a:spcPct val="100000"/>
              </a:lnSpc>
              <a:spcAft>
                <a:spcPts val="601"/>
              </a:spcAft>
              <a:buClr>
                <a:srgbClr val="3BD55A"/>
              </a:buClr>
              <a:buFont typeface="Arial Black"/>
              <a:buChar char="−"/>
              <a:tabLst>
                <a:tab pos="0" algn="l"/>
              </a:tabLst>
            </a:pPr>
            <a:r>
              <a:rPr lang="en-US" sz="1000" b="0" u="none" strike="noStrike">
                <a:solidFill>
                  <a:schemeClr val="lt1"/>
                </a:solidFill>
                <a:effectLst/>
                <a:uFillTx/>
                <a:latin typeface="Roboto Light"/>
              </a:rPr>
              <a:t>Fifth level</a:t>
            </a: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With Title Light">
    <p:bg>
      <p:bgPr>
        <a:solidFill>
          <a:srgbClr val="FFFFFF"/>
        </a:solidFill>
        <a:effectLst/>
      </p:bgPr>
    </p:bg>
    <p:spTree>
      <p:nvGrpSpPr>
        <p:cNvPr id="1" name=""/>
        <p:cNvGrpSpPr/>
        <p:nvPr/>
      </p:nvGrpSpPr>
      <p:grpSpPr>
        <a:xfrm>
          <a:off x="0" y="0"/>
          <a:ext cx="0" cy="0"/>
          <a:chOff x="0" y="0"/>
          <a:chExt cx="0" cy="0"/>
        </a:xfrm>
      </p:grpSpPr>
      <p:sp>
        <p:nvSpPr>
          <p:cNvPr id="463" name="PlaceHolder 1"/>
          <p:cNvSpPr>
            <a:spLocks noGrp="1"/>
          </p:cNvSpPr>
          <p:nvPr>
            <p:ph type="title"/>
          </p:nvPr>
        </p:nvSpPr>
        <p:spPr>
          <a:xfrm>
            <a:off x="838080" y="509760"/>
            <a:ext cx="7579440" cy="77436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464" name="PlaceHolder 2"/>
          <p:cNvSpPr>
            <a:spLocks noGrp="1"/>
          </p:cNvSpPr>
          <p:nvPr>
            <p:ph type="dt" idx="130"/>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465" name="PlaceHolder 3"/>
          <p:cNvSpPr>
            <a:spLocks noGrp="1"/>
          </p:cNvSpPr>
          <p:nvPr>
            <p:ph type="ftr" idx="131"/>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66" name="PlaceHolder 4"/>
          <p:cNvSpPr>
            <a:spLocks noGrp="1"/>
          </p:cNvSpPr>
          <p:nvPr>
            <p:ph type="sldNum" idx="132"/>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CAC24D53-A854-48D1-BC01-7D86B4636574}"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1_Blank With Title Light">
    <p:bg>
      <p:bgPr>
        <a:solidFill>
          <a:srgbClr val="F0F0F0"/>
        </a:solidFill>
        <a:effectLst/>
      </p:bgPr>
    </p:bg>
    <p:spTree>
      <p:nvGrpSpPr>
        <p:cNvPr id="1" name=""/>
        <p:cNvGrpSpPr/>
        <p:nvPr/>
      </p:nvGrpSpPr>
      <p:grpSpPr>
        <a:xfrm>
          <a:off x="0" y="0"/>
          <a:ext cx="0" cy="0"/>
          <a:chOff x="0" y="0"/>
          <a:chExt cx="0" cy="0"/>
        </a:xfrm>
      </p:grpSpPr>
      <p:sp>
        <p:nvSpPr>
          <p:cNvPr id="467" name="PlaceHolder 1"/>
          <p:cNvSpPr>
            <a:spLocks noGrp="1"/>
          </p:cNvSpPr>
          <p:nvPr>
            <p:ph type="title"/>
          </p:nvPr>
        </p:nvSpPr>
        <p:spPr>
          <a:xfrm>
            <a:off x="838080" y="509760"/>
            <a:ext cx="7579440" cy="77436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468" name="PlaceHolder 2"/>
          <p:cNvSpPr>
            <a:spLocks noGrp="1"/>
          </p:cNvSpPr>
          <p:nvPr>
            <p:ph type="dt" idx="133"/>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469" name="PlaceHolder 3"/>
          <p:cNvSpPr>
            <a:spLocks noGrp="1"/>
          </p:cNvSpPr>
          <p:nvPr>
            <p:ph type="ftr" idx="134"/>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70" name="PlaceHolder 4"/>
          <p:cNvSpPr>
            <a:spLocks noGrp="1"/>
          </p:cNvSpPr>
          <p:nvPr>
            <p:ph type="sldNum" idx="135"/>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822011FE-A198-488A-9151-7CED8192DE5F}"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Half And Half 2">
    <p:bg>
      <p:bgPr>
        <a:solidFill>
          <a:srgbClr val="F2F2F2"/>
        </a:solidFill>
        <a:effectLst/>
      </p:bgPr>
    </p:bg>
    <p:spTree>
      <p:nvGrpSpPr>
        <p:cNvPr id="1" name=""/>
        <p:cNvGrpSpPr/>
        <p:nvPr/>
      </p:nvGrpSpPr>
      <p:grpSpPr>
        <a:xfrm>
          <a:off x="0" y="0"/>
          <a:ext cx="0" cy="0"/>
          <a:chOff x="0" y="0"/>
          <a:chExt cx="0" cy="0"/>
        </a:xfrm>
      </p:grpSpPr>
      <p:sp>
        <p:nvSpPr>
          <p:cNvPr id="471" name="PlaceHolder 1"/>
          <p:cNvSpPr>
            <a:spLocks noGrp="1"/>
          </p:cNvSpPr>
          <p:nvPr>
            <p:ph type="dt" idx="136"/>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472" name="PlaceHolder 2"/>
          <p:cNvSpPr>
            <a:spLocks noGrp="1"/>
          </p:cNvSpPr>
          <p:nvPr>
            <p:ph type="ftr" idx="137"/>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73" name="PlaceHolder 3"/>
          <p:cNvSpPr>
            <a:spLocks noGrp="1"/>
          </p:cNvSpPr>
          <p:nvPr>
            <p:ph type="sldNum" idx="138"/>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118BDAA3-FF15-4359-BF98-D05936703CE3}"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474" name="PlaceHolder 4"/>
          <p:cNvSpPr>
            <a:spLocks noGrp="1"/>
          </p:cNvSpPr>
          <p:nvPr>
            <p:ph type="body"/>
          </p:nvPr>
        </p:nvSpPr>
        <p:spPr>
          <a:xfrm>
            <a:off x="0" y="0"/>
            <a:ext cx="6791040" cy="6857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475" name="PlaceHolder 5"/>
          <p:cNvSpPr>
            <a:spLocks noGrp="1"/>
          </p:cNvSpPr>
          <p:nvPr>
            <p:ph type="body"/>
          </p:nvPr>
        </p:nvSpPr>
        <p:spPr>
          <a:xfrm>
            <a:off x="6232680" y="1163160"/>
            <a:ext cx="5959080" cy="453816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476" name="PlaceHolder 6"/>
          <p:cNvSpPr>
            <a:spLocks noGrp="1"/>
          </p:cNvSpPr>
          <p:nvPr>
            <p:ph type="body"/>
          </p:nvPr>
        </p:nvSpPr>
        <p:spPr>
          <a:xfrm>
            <a:off x="7699680" y="2001600"/>
            <a:ext cx="4067280" cy="809280"/>
          </a:xfrm>
          <a:prstGeom prst="rect">
            <a:avLst/>
          </a:prstGeom>
          <a:noFill/>
          <a:ln w="0">
            <a:noFill/>
          </a:ln>
        </p:spPr>
        <p:txBody>
          <a:bodyPr lIns="91440" tIns="45720" rIns="91440" bIns="45720" anchor="ctr">
            <a:noAutofit/>
          </a:bodyPr>
          <a:lstStyle/>
          <a:p>
            <a:pPr indent="0" defTabSz="914400">
              <a:lnSpc>
                <a:spcPct val="90000"/>
              </a:lnSpc>
              <a:spcAft>
                <a:spcPts val="601"/>
              </a:spcAft>
              <a:buNone/>
              <a:tabLst>
                <a:tab pos="0" algn="l"/>
              </a:tabLst>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477" name="PlaceHolder 7"/>
          <p:cNvSpPr>
            <a:spLocks noGrp="1"/>
          </p:cNvSpPr>
          <p:nvPr>
            <p:ph type="body"/>
          </p:nvPr>
        </p:nvSpPr>
        <p:spPr>
          <a:xfrm>
            <a:off x="6775920" y="2941920"/>
            <a:ext cx="4991400" cy="15534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478" name="Text Placeholder 6"/>
          <p:cNvSpPr/>
          <p:nvPr/>
        </p:nvSpPr>
        <p:spPr>
          <a:xfrm>
            <a:off x="6783480" y="2010960"/>
            <a:ext cx="736200" cy="73764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lIns="0" rIns="0"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
        <p:nvSpPr>
          <p:cNvPr id="479" name="PlaceHolder 8"/>
          <p:cNvSpPr>
            <a:spLocks noGrp="1"/>
          </p:cNvSpPr>
          <p:nvPr>
            <p:ph type="body"/>
          </p:nvPr>
        </p:nvSpPr>
        <p:spPr>
          <a:xfrm>
            <a:off x="8286840" y="5536440"/>
            <a:ext cx="6927840" cy="354456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With Title Dark">
    <p:bg>
      <p:bgPr>
        <a:solidFill>
          <a:srgbClr val="000000"/>
        </a:solidFill>
        <a:effectLst/>
      </p:bgPr>
    </p:bg>
    <p:spTree>
      <p:nvGrpSpPr>
        <p:cNvPr id="1" name=""/>
        <p:cNvGrpSpPr/>
        <p:nvPr/>
      </p:nvGrpSpPr>
      <p:grpSpPr>
        <a:xfrm>
          <a:off x="0" y="0"/>
          <a:ext cx="0" cy="0"/>
          <a:chOff x="0" y="0"/>
          <a:chExt cx="0" cy="0"/>
        </a:xfrm>
      </p:grpSpPr>
      <p:sp>
        <p:nvSpPr>
          <p:cNvPr id="480" name="PlaceHolder 1"/>
          <p:cNvSpPr>
            <a:spLocks noGrp="1"/>
          </p:cNvSpPr>
          <p:nvPr>
            <p:ph type="title"/>
          </p:nvPr>
        </p:nvSpPr>
        <p:spPr>
          <a:xfrm>
            <a:off x="838080" y="509760"/>
            <a:ext cx="7579440" cy="77436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lt1"/>
                </a:solidFill>
                <a:effectLst/>
                <a:uFillTx/>
                <a:latin typeface="Oswald"/>
              </a:rPr>
              <a:t>TITLE</a:t>
            </a:r>
            <a:endParaRPr lang="en-US" sz="2400" b="0" u="none" strike="noStrike">
              <a:solidFill>
                <a:schemeClr val="lt1"/>
              </a:solidFill>
              <a:effectLst/>
              <a:uFillTx/>
              <a:latin typeface="Roboto Light"/>
            </a:endParaRPr>
          </a:p>
        </p:txBody>
      </p:sp>
      <p:sp>
        <p:nvSpPr>
          <p:cNvPr id="481" name="PlaceHolder 2"/>
          <p:cNvSpPr>
            <a:spLocks noGrp="1"/>
          </p:cNvSpPr>
          <p:nvPr>
            <p:ph type="dt" idx="139"/>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FFFFFF"/>
              </a:solidFill>
              <a:effectLst/>
              <a:uFillTx/>
              <a:latin typeface="Times New Roman"/>
            </a:endParaRPr>
          </a:p>
        </p:txBody>
      </p:sp>
      <p:sp>
        <p:nvSpPr>
          <p:cNvPr id="482" name="PlaceHolder 3"/>
          <p:cNvSpPr>
            <a:spLocks noGrp="1"/>
          </p:cNvSpPr>
          <p:nvPr>
            <p:ph type="ftr" idx="140"/>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483" name="PlaceHolder 4"/>
          <p:cNvSpPr>
            <a:spLocks noGrp="1"/>
          </p:cNvSpPr>
          <p:nvPr>
            <p:ph type="sldNum" idx="141"/>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35D40080-4CC6-449D-B8C3-CA88CF0E996C}" type="slidenum">
              <a:rPr lang="en-GB" sz="1000" b="0" u="none" strike="noStrike">
                <a:solidFill>
                  <a:schemeClr val="lt1"/>
                </a:solidFill>
                <a:effectLst/>
                <a:uFillTx/>
                <a:latin typeface="Roboto Light"/>
              </a:rPr>
              <a:t>‹#›</a:t>
            </a:fld>
            <a:endParaRPr lang="en-US" sz="1000" b="0" u="none" strike="noStrike">
              <a:solidFill>
                <a:srgbClr val="FFFFFF"/>
              </a:solidFill>
              <a:effectLst/>
              <a:uFillTx/>
              <a:latin typeface="Times New Roman"/>
            </a:endParaRPr>
          </a:p>
        </p:txBody>
      </p:sp>
      <p:sp>
        <p:nvSpPr>
          <p:cNvPr id="484" name="PlaceHolder 5"/>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FFFFFF"/>
              </a:buClr>
              <a:buSzPct val="45000"/>
              <a:buFont typeface="Wingdings" charset="2"/>
              <a:buChar char=""/>
            </a:pPr>
            <a:r>
              <a:rPr lang="en-US" sz="1600" b="0" u="none" strike="noStrike">
                <a:solidFill>
                  <a:schemeClr val="lt1"/>
                </a:solidFill>
                <a:effectLst/>
                <a:uFillTx/>
                <a:latin typeface="Roboto Light"/>
              </a:rPr>
              <a:t>Click to edit the outline text format</a:t>
            </a:r>
          </a:p>
          <a:p>
            <a:pPr marL="864000" lvl="1" indent="-324000">
              <a:spcBef>
                <a:spcPts val="1134"/>
              </a:spcBef>
              <a:buClr>
                <a:srgbClr val="FFFFFF"/>
              </a:buClr>
              <a:buSzPct val="75000"/>
              <a:buFont typeface="Symbol" charset="2"/>
              <a:buChar char=""/>
            </a:pPr>
            <a:r>
              <a:rPr lang="en-US" sz="1400" b="0" u="none" strike="noStrike">
                <a:solidFill>
                  <a:schemeClr val="lt1"/>
                </a:solidFill>
                <a:effectLst/>
                <a:uFillTx/>
                <a:latin typeface="Roboto Light"/>
              </a:rPr>
              <a:t>Second Outline Level</a:t>
            </a:r>
          </a:p>
          <a:p>
            <a:pPr marL="1296000" lvl="2" indent="-288000">
              <a:spcBef>
                <a:spcPts val="850"/>
              </a:spcBef>
              <a:buClr>
                <a:srgbClr val="FFFFFF"/>
              </a:buClr>
              <a:buSzPct val="45000"/>
              <a:buFont typeface="Wingdings" charset="2"/>
              <a:buChar char=""/>
            </a:pPr>
            <a:r>
              <a:rPr lang="en-US" sz="1200" b="0" u="none" strike="noStrike">
                <a:solidFill>
                  <a:schemeClr val="lt1"/>
                </a:solidFill>
                <a:effectLst/>
                <a:uFillTx/>
                <a:latin typeface="Roboto Light"/>
              </a:rPr>
              <a:t>Third Outline Level</a:t>
            </a:r>
          </a:p>
          <a:p>
            <a:pPr marL="1728000" lvl="3" indent="-216000">
              <a:spcBef>
                <a:spcPts val="567"/>
              </a:spcBef>
              <a:buClr>
                <a:srgbClr val="FFFFFF"/>
              </a:buClr>
              <a:buSzPct val="75000"/>
              <a:buFont typeface="Symbol" charset="2"/>
              <a:buChar char=""/>
            </a:pPr>
            <a:r>
              <a:rPr lang="en-US" sz="1000" b="0" u="none" strike="noStrike">
                <a:solidFill>
                  <a:schemeClr val="lt1"/>
                </a:solidFill>
                <a:effectLst/>
                <a:uFillTx/>
                <a:latin typeface="Roboto Light"/>
              </a:rPr>
              <a:t>Fourth Outline Level</a:t>
            </a:r>
          </a:p>
          <a:p>
            <a:pPr marL="2160000" lvl="4" indent="-216000">
              <a:spcBef>
                <a:spcPts val="283"/>
              </a:spcBef>
              <a:buClr>
                <a:srgbClr val="FFFFFF"/>
              </a:buClr>
              <a:buSzPct val="45000"/>
              <a:buFont typeface="Wingdings" charset="2"/>
              <a:buChar char=""/>
            </a:pPr>
            <a:r>
              <a:rPr lang="en-US" sz="2000" b="0" u="none" strike="noStrike">
                <a:solidFill>
                  <a:schemeClr val="lt1"/>
                </a:solidFill>
                <a:effectLst/>
                <a:uFillTx/>
                <a:latin typeface="Roboto Light"/>
              </a:rPr>
              <a:t>Fifth Outline Level</a:t>
            </a:r>
          </a:p>
          <a:p>
            <a:pPr marL="2592000" lvl="5" indent="-216000">
              <a:spcBef>
                <a:spcPts val="283"/>
              </a:spcBef>
              <a:buClr>
                <a:srgbClr val="FFFFFF"/>
              </a:buClr>
              <a:buSzPct val="45000"/>
              <a:buFont typeface="Wingdings" charset="2"/>
              <a:buChar char=""/>
            </a:pPr>
            <a:r>
              <a:rPr lang="en-US" sz="2000" b="0" u="none" strike="noStrike">
                <a:solidFill>
                  <a:schemeClr val="lt1"/>
                </a:solidFill>
                <a:effectLst/>
                <a:uFillTx/>
                <a:latin typeface="Roboto Light"/>
              </a:rPr>
              <a:t>Sixth Outline Level</a:t>
            </a:r>
          </a:p>
          <a:p>
            <a:pPr marL="3024000" lvl="6" indent="-216000">
              <a:spcBef>
                <a:spcPts val="283"/>
              </a:spcBef>
              <a:buClr>
                <a:srgbClr val="FFFFFF"/>
              </a:buClr>
              <a:buSzPct val="45000"/>
              <a:buFont typeface="Wingdings" charset="2"/>
              <a:buChar char=""/>
            </a:pPr>
            <a:r>
              <a:rPr lang="en-US" sz="2000" b="0" u="none" strike="noStrike">
                <a:solidFill>
                  <a:schemeClr val="lt1"/>
                </a:solidFill>
                <a:effectLst/>
                <a:uFillTx/>
                <a:latin typeface="Roboto Light"/>
              </a:rPr>
              <a:t>Seventh Outline Level</a:t>
            </a: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Light">
    <p:bg>
      <p:bgPr>
        <a:solidFill>
          <a:srgbClr val="FFFFFF"/>
        </a:solidFill>
        <a:effectLst/>
      </p:bgPr>
    </p:bg>
    <p:spTree>
      <p:nvGrpSpPr>
        <p:cNvPr id="1" name=""/>
        <p:cNvGrpSpPr/>
        <p:nvPr/>
      </p:nvGrpSpPr>
      <p:grpSpPr>
        <a:xfrm>
          <a:off x="0" y="0"/>
          <a:ext cx="0" cy="0"/>
          <a:chOff x="0" y="0"/>
          <a:chExt cx="0" cy="0"/>
        </a:xfrm>
      </p:grpSpPr>
      <p:sp>
        <p:nvSpPr>
          <p:cNvPr id="485" name="PlaceHolder 1"/>
          <p:cNvSpPr>
            <a:spLocks noGrp="1"/>
          </p:cNvSpPr>
          <p:nvPr>
            <p:ph type="dt" idx="142"/>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486" name="PlaceHolder 2"/>
          <p:cNvSpPr>
            <a:spLocks noGrp="1"/>
          </p:cNvSpPr>
          <p:nvPr>
            <p:ph type="ftr" idx="143"/>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87" name="PlaceHolder 3"/>
          <p:cNvSpPr>
            <a:spLocks noGrp="1"/>
          </p:cNvSpPr>
          <p:nvPr>
            <p:ph type="sldNum" idx="144"/>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DF4E6B4C-505E-4026-A0AA-3EB27BA58AC7}"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488"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en-US" sz="1800" b="0" u="none" strike="noStrike">
                <a:solidFill>
                  <a:schemeClr val="dk1"/>
                </a:solidFill>
                <a:effectLst/>
                <a:uFillTx/>
                <a:latin typeface="Roboto Light"/>
              </a:rPr>
              <a:t>Click to edit the title text format</a:t>
            </a:r>
          </a:p>
        </p:txBody>
      </p:sp>
      <p:sp>
        <p:nvSpPr>
          <p:cNvPr id="489" name="PlaceHolder 5"/>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1600" b="0" u="none" strike="noStrike">
                <a:solidFill>
                  <a:schemeClr val="dk1"/>
                </a:solidFill>
                <a:effectLst/>
                <a:uFillTx/>
                <a:latin typeface="Roboto Light"/>
              </a:rPr>
              <a:t>Click to edit the outline text format</a:t>
            </a:r>
          </a:p>
          <a:p>
            <a:pPr marL="864000" lvl="1" indent="-324000">
              <a:spcBef>
                <a:spcPts val="1134"/>
              </a:spcBef>
              <a:buClr>
                <a:srgbClr val="000000"/>
              </a:buClr>
              <a:buSzPct val="75000"/>
              <a:buFont typeface="Symbol" charset="2"/>
              <a:buChar char=""/>
            </a:pPr>
            <a:r>
              <a:rPr lang="en-US" sz="1400" b="0" u="none" strike="noStrike">
                <a:solidFill>
                  <a:schemeClr val="dk1"/>
                </a:solidFill>
                <a:effectLst/>
                <a:uFillTx/>
                <a:latin typeface="Roboto Light"/>
              </a:rPr>
              <a:t>Second Outline Level</a:t>
            </a:r>
          </a:p>
          <a:p>
            <a:pPr marL="1296000" lvl="2" indent="-288000">
              <a:spcBef>
                <a:spcPts val="850"/>
              </a:spcBef>
              <a:buClr>
                <a:srgbClr val="000000"/>
              </a:buClr>
              <a:buSzPct val="45000"/>
              <a:buFont typeface="Wingdings" charset="2"/>
              <a:buChar char=""/>
            </a:pPr>
            <a:r>
              <a:rPr lang="en-US" sz="1200" b="0" u="none" strike="noStrike">
                <a:solidFill>
                  <a:schemeClr val="dk1"/>
                </a:solidFill>
                <a:effectLst/>
                <a:uFillTx/>
                <a:latin typeface="Roboto Light"/>
              </a:rPr>
              <a:t>Third Outline Level</a:t>
            </a:r>
          </a:p>
          <a:p>
            <a:pPr marL="1728000" lvl="3" indent="-216000">
              <a:spcBef>
                <a:spcPts val="567"/>
              </a:spcBef>
              <a:buClr>
                <a:srgbClr val="000000"/>
              </a:buClr>
              <a:buSzPct val="75000"/>
              <a:buFont typeface="Symbol" charset="2"/>
              <a:buChar char=""/>
            </a:pPr>
            <a:r>
              <a:rPr lang="en-US" sz="1000" b="0" u="none" strike="noStrike">
                <a:solidFill>
                  <a:schemeClr val="dk1"/>
                </a:solidFill>
                <a:effectLst/>
                <a:uFillTx/>
                <a:latin typeface="Roboto Light"/>
              </a:rPr>
              <a:t>Fourth Outline Level</a:t>
            </a:r>
          </a:p>
          <a:p>
            <a:pPr marL="2160000" lvl="4" indent="-216000">
              <a:spcBef>
                <a:spcPts val="283"/>
              </a:spcBef>
              <a:buClr>
                <a:srgbClr val="000000"/>
              </a:buClr>
              <a:buSzPct val="45000"/>
              <a:buFont typeface="Wingdings" charset="2"/>
              <a:buChar char=""/>
            </a:pPr>
            <a:r>
              <a:rPr lang="en-US" sz="2000" b="0" u="none" strike="noStrike">
                <a:solidFill>
                  <a:schemeClr val="dk1"/>
                </a:solidFill>
                <a:effectLst/>
                <a:uFillTx/>
                <a:latin typeface="Roboto Light"/>
              </a:rPr>
              <a:t>Fifth Outline Level</a:t>
            </a:r>
          </a:p>
          <a:p>
            <a:pPr marL="2592000" lvl="5" indent="-216000">
              <a:spcBef>
                <a:spcPts val="283"/>
              </a:spcBef>
              <a:buClr>
                <a:srgbClr val="000000"/>
              </a:buClr>
              <a:buSzPct val="45000"/>
              <a:buFont typeface="Wingdings" charset="2"/>
              <a:buChar char=""/>
            </a:pPr>
            <a:r>
              <a:rPr lang="en-US" sz="2000" b="0" u="none" strike="noStrike">
                <a:solidFill>
                  <a:schemeClr val="dk1"/>
                </a:solidFill>
                <a:effectLst/>
                <a:uFillTx/>
                <a:latin typeface="Roboto Light"/>
              </a:rPr>
              <a:t>Sixth Outline Level</a:t>
            </a:r>
          </a:p>
          <a:p>
            <a:pPr marL="3024000" lvl="6" indent="-216000">
              <a:spcBef>
                <a:spcPts val="283"/>
              </a:spcBef>
              <a:buClr>
                <a:srgbClr val="000000"/>
              </a:buClr>
              <a:buSzPct val="45000"/>
              <a:buFont typeface="Wingdings" charset="2"/>
              <a:buChar char=""/>
            </a:pPr>
            <a:r>
              <a:rPr lang="en-US" sz="2000" b="0" u="none" strike="noStrike">
                <a:solidFill>
                  <a:schemeClr val="dk1"/>
                </a:solidFill>
                <a:effectLst/>
                <a:uFillTx/>
                <a:latin typeface="Roboto Light"/>
              </a:rPr>
              <a:t>Seventh Outline Level</a:t>
            </a: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1_Blank Light">
    <p:bg>
      <p:bgPr>
        <a:solidFill>
          <a:srgbClr val="F0F0F0"/>
        </a:solidFill>
        <a:effectLst/>
      </p:bgPr>
    </p:bg>
    <p:spTree>
      <p:nvGrpSpPr>
        <p:cNvPr id="1" name=""/>
        <p:cNvGrpSpPr/>
        <p:nvPr/>
      </p:nvGrpSpPr>
      <p:grpSpPr>
        <a:xfrm>
          <a:off x="0" y="0"/>
          <a:ext cx="0" cy="0"/>
          <a:chOff x="0" y="0"/>
          <a:chExt cx="0" cy="0"/>
        </a:xfrm>
      </p:grpSpPr>
      <p:sp>
        <p:nvSpPr>
          <p:cNvPr id="490" name="PlaceHolder 1"/>
          <p:cNvSpPr>
            <a:spLocks noGrp="1"/>
          </p:cNvSpPr>
          <p:nvPr>
            <p:ph type="dt" idx="145"/>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491" name="PlaceHolder 2"/>
          <p:cNvSpPr>
            <a:spLocks noGrp="1"/>
          </p:cNvSpPr>
          <p:nvPr>
            <p:ph type="ftr" idx="146"/>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92" name="PlaceHolder 3"/>
          <p:cNvSpPr>
            <a:spLocks noGrp="1"/>
          </p:cNvSpPr>
          <p:nvPr>
            <p:ph type="sldNum" idx="147"/>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C2F8561F-2A54-43C3-B3F7-44EFBA65A4C0}"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Dark">
    <p:bg>
      <p:bgPr>
        <a:solidFill>
          <a:srgbClr val="000000"/>
        </a:solidFill>
        <a:effectLst/>
      </p:bgPr>
    </p:bg>
    <p:spTree>
      <p:nvGrpSpPr>
        <p:cNvPr id="1" name=""/>
        <p:cNvGrpSpPr/>
        <p:nvPr/>
      </p:nvGrpSpPr>
      <p:grpSpPr>
        <a:xfrm>
          <a:off x="0" y="0"/>
          <a:ext cx="0" cy="0"/>
          <a:chOff x="0" y="0"/>
          <a:chExt cx="0" cy="0"/>
        </a:xfrm>
      </p:grpSpPr>
      <p:sp>
        <p:nvSpPr>
          <p:cNvPr id="493" name="PlaceHolder 1"/>
          <p:cNvSpPr>
            <a:spLocks noGrp="1"/>
          </p:cNvSpPr>
          <p:nvPr>
            <p:ph type="dt" idx="148"/>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FFFFFF"/>
              </a:solidFill>
              <a:effectLst/>
              <a:uFillTx/>
              <a:latin typeface="Times New Roman"/>
            </a:endParaRPr>
          </a:p>
        </p:txBody>
      </p:sp>
      <p:sp>
        <p:nvSpPr>
          <p:cNvPr id="494" name="PlaceHolder 2"/>
          <p:cNvSpPr>
            <a:spLocks noGrp="1"/>
          </p:cNvSpPr>
          <p:nvPr>
            <p:ph type="ftr" idx="149"/>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495" name="PlaceHolder 3"/>
          <p:cNvSpPr>
            <a:spLocks noGrp="1"/>
          </p:cNvSpPr>
          <p:nvPr>
            <p:ph type="sldNum" idx="150"/>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7DDE6593-DCC7-4DDC-9A8C-77CDE7F69CB0}" type="slidenum">
              <a:rPr lang="en-GB" sz="1000" b="0" u="none" strike="noStrike">
                <a:solidFill>
                  <a:schemeClr val="lt1"/>
                </a:solidFill>
                <a:effectLst/>
                <a:uFillTx/>
                <a:latin typeface="Roboto Light"/>
              </a:rPr>
              <a:t>‹#›</a:t>
            </a:fld>
            <a:endParaRPr lang="en-US" sz="1000" b="0" u="none" strike="noStrike">
              <a:solidFill>
                <a:srgbClr val="FFFFFF"/>
              </a:solidFill>
              <a:effectLst/>
              <a:uFillTx/>
              <a:latin typeface="Times New Roman"/>
            </a:endParaRPr>
          </a:p>
        </p:txBody>
      </p:sp>
      <p:sp>
        <p:nvSpPr>
          <p:cNvPr id="496"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en-US" sz="1800" b="0" u="none" strike="noStrike">
                <a:solidFill>
                  <a:schemeClr val="lt1"/>
                </a:solidFill>
                <a:effectLst/>
                <a:uFillTx/>
                <a:latin typeface="Roboto Light"/>
              </a:rPr>
              <a:t>Click to edit the title text format</a:t>
            </a:r>
          </a:p>
        </p:txBody>
      </p:sp>
      <p:sp>
        <p:nvSpPr>
          <p:cNvPr id="497" name="PlaceHolder 5"/>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FFFFFF"/>
              </a:buClr>
              <a:buSzPct val="45000"/>
              <a:buFont typeface="Wingdings" charset="2"/>
              <a:buChar char=""/>
            </a:pPr>
            <a:r>
              <a:rPr lang="en-US" sz="1600" b="0" u="none" strike="noStrike">
                <a:solidFill>
                  <a:schemeClr val="lt1"/>
                </a:solidFill>
                <a:effectLst/>
                <a:uFillTx/>
                <a:latin typeface="Roboto Light"/>
              </a:rPr>
              <a:t>Click to edit the outline text format</a:t>
            </a:r>
          </a:p>
          <a:p>
            <a:pPr marL="864000" lvl="1" indent="-324000">
              <a:spcBef>
                <a:spcPts val="1134"/>
              </a:spcBef>
              <a:buClr>
                <a:srgbClr val="FFFFFF"/>
              </a:buClr>
              <a:buSzPct val="75000"/>
              <a:buFont typeface="Symbol" charset="2"/>
              <a:buChar char=""/>
            </a:pPr>
            <a:r>
              <a:rPr lang="en-US" sz="1400" b="0" u="none" strike="noStrike">
                <a:solidFill>
                  <a:schemeClr val="lt1"/>
                </a:solidFill>
                <a:effectLst/>
                <a:uFillTx/>
                <a:latin typeface="Roboto Light"/>
              </a:rPr>
              <a:t>Second Outline Level</a:t>
            </a:r>
          </a:p>
          <a:p>
            <a:pPr marL="1296000" lvl="2" indent="-288000">
              <a:spcBef>
                <a:spcPts val="850"/>
              </a:spcBef>
              <a:buClr>
                <a:srgbClr val="FFFFFF"/>
              </a:buClr>
              <a:buSzPct val="45000"/>
              <a:buFont typeface="Wingdings" charset="2"/>
              <a:buChar char=""/>
            </a:pPr>
            <a:r>
              <a:rPr lang="en-US" sz="1200" b="0" u="none" strike="noStrike">
                <a:solidFill>
                  <a:schemeClr val="lt1"/>
                </a:solidFill>
                <a:effectLst/>
                <a:uFillTx/>
                <a:latin typeface="Roboto Light"/>
              </a:rPr>
              <a:t>Third Outline Level</a:t>
            </a:r>
          </a:p>
          <a:p>
            <a:pPr marL="1728000" lvl="3" indent="-216000">
              <a:spcBef>
                <a:spcPts val="567"/>
              </a:spcBef>
              <a:buClr>
                <a:srgbClr val="FFFFFF"/>
              </a:buClr>
              <a:buSzPct val="75000"/>
              <a:buFont typeface="Symbol" charset="2"/>
              <a:buChar char=""/>
            </a:pPr>
            <a:r>
              <a:rPr lang="en-US" sz="1000" b="0" u="none" strike="noStrike">
                <a:solidFill>
                  <a:schemeClr val="lt1"/>
                </a:solidFill>
                <a:effectLst/>
                <a:uFillTx/>
                <a:latin typeface="Roboto Light"/>
              </a:rPr>
              <a:t>Fourth Outline Level</a:t>
            </a:r>
          </a:p>
          <a:p>
            <a:pPr marL="2160000" lvl="4" indent="-216000">
              <a:spcBef>
                <a:spcPts val="283"/>
              </a:spcBef>
              <a:buClr>
                <a:srgbClr val="FFFFFF"/>
              </a:buClr>
              <a:buSzPct val="45000"/>
              <a:buFont typeface="Wingdings" charset="2"/>
              <a:buChar char=""/>
            </a:pPr>
            <a:r>
              <a:rPr lang="en-US" sz="2000" b="0" u="none" strike="noStrike">
                <a:solidFill>
                  <a:schemeClr val="lt1"/>
                </a:solidFill>
                <a:effectLst/>
                <a:uFillTx/>
                <a:latin typeface="Roboto Light"/>
              </a:rPr>
              <a:t>Fifth Outline Level</a:t>
            </a:r>
          </a:p>
          <a:p>
            <a:pPr marL="2592000" lvl="5" indent="-216000">
              <a:spcBef>
                <a:spcPts val="283"/>
              </a:spcBef>
              <a:buClr>
                <a:srgbClr val="FFFFFF"/>
              </a:buClr>
              <a:buSzPct val="45000"/>
              <a:buFont typeface="Wingdings" charset="2"/>
              <a:buChar char=""/>
            </a:pPr>
            <a:r>
              <a:rPr lang="en-US" sz="2000" b="0" u="none" strike="noStrike">
                <a:solidFill>
                  <a:schemeClr val="lt1"/>
                </a:solidFill>
                <a:effectLst/>
                <a:uFillTx/>
                <a:latin typeface="Roboto Light"/>
              </a:rPr>
              <a:t>Sixth Outline Level</a:t>
            </a:r>
          </a:p>
          <a:p>
            <a:pPr marL="3024000" lvl="6" indent="-216000">
              <a:spcBef>
                <a:spcPts val="283"/>
              </a:spcBef>
              <a:buClr>
                <a:srgbClr val="FFFFFF"/>
              </a:buClr>
              <a:buSzPct val="45000"/>
              <a:buFont typeface="Wingdings" charset="2"/>
              <a:buChar char=""/>
            </a:pPr>
            <a:r>
              <a:rPr lang="en-US" sz="2000" b="0" u="none" strike="noStrike">
                <a:solidFill>
                  <a:schemeClr val="lt1"/>
                </a:solidFill>
                <a:effectLst/>
                <a:uFillTx/>
                <a:latin typeface="Roboto Light"/>
              </a:rPr>
              <a:t>Seventh Outline Level</a:t>
            </a: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1_Quiz">
    <p:bg>
      <p:bgPr>
        <a:solidFill>
          <a:srgbClr val="000000"/>
        </a:solidFill>
        <a:effectLst/>
      </p:bgPr>
    </p:bg>
    <p:spTree>
      <p:nvGrpSpPr>
        <p:cNvPr id="1" name=""/>
        <p:cNvGrpSpPr/>
        <p:nvPr/>
      </p:nvGrpSpPr>
      <p:grpSpPr>
        <a:xfrm>
          <a:off x="0" y="0"/>
          <a:ext cx="0" cy="0"/>
          <a:chOff x="0" y="0"/>
          <a:chExt cx="0" cy="0"/>
        </a:xfrm>
      </p:grpSpPr>
      <p:sp>
        <p:nvSpPr>
          <p:cNvPr id="498" name="PlaceHolder 1"/>
          <p:cNvSpPr>
            <a:spLocks noGrp="1"/>
          </p:cNvSpPr>
          <p:nvPr>
            <p:ph type="body"/>
          </p:nvPr>
        </p:nvSpPr>
        <p:spPr>
          <a:xfrm>
            <a:off x="1513800" y="5437440"/>
            <a:ext cx="2840760" cy="1420200"/>
          </a:xfrm>
          <a:prstGeom prst="rect">
            <a:avLst/>
          </a:prstGeom>
          <a:solidFill>
            <a:schemeClr val="lt1">
              <a:alpha val="15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499" name="PlaceHolder 2"/>
          <p:cNvSpPr>
            <a:spLocks noGrp="1"/>
          </p:cNvSpPr>
          <p:nvPr>
            <p:ph type="body"/>
          </p:nvPr>
        </p:nvSpPr>
        <p:spPr>
          <a:xfrm>
            <a:off x="8467560" y="406440"/>
            <a:ext cx="3723840" cy="594972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lt1"/>
                </a:solidFill>
                <a:effectLst/>
                <a:uFillTx/>
                <a:latin typeface="Roboto Light"/>
              </a:rPr>
              <a:t>Click icon to add picture</a:t>
            </a:r>
            <a:endParaRPr lang="en-US" sz="1800" b="0" u="none" strike="noStrike">
              <a:solidFill>
                <a:schemeClr val="lt1"/>
              </a:solidFill>
              <a:effectLst/>
              <a:uFillTx/>
              <a:latin typeface="Roboto Light"/>
            </a:endParaRPr>
          </a:p>
        </p:txBody>
      </p:sp>
      <p:sp>
        <p:nvSpPr>
          <p:cNvPr id="500" name="PlaceHolder 3"/>
          <p:cNvSpPr>
            <a:spLocks noGrp="1"/>
          </p:cNvSpPr>
          <p:nvPr>
            <p:ph type="title"/>
          </p:nvPr>
        </p:nvSpPr>
        <p:spPr>
          <a:xfrm>
            <a:off x="2047680" y="1032480"/>
            <a:ext cx="3397320" cy="77436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lt1"/>
                </a:solidFill>
                <a:effectLst/>
                <a:uFillTx/>
                <a:latin typeface="Oswald"/>
              </a:rPr>
              <a:t>Title</a:t>
            </a:r>
            <a:endParaRPr lang="en-US" sz="2400" b="0" u="none" strike="noStrike">
              <a:solidFill>
                <a:schemeClr val="lt1"/>
              </a:solidFill>
              <a:effectLst/>
              <a:uFillTx/>
              <a:latin typeface="Roboto Light"/>
            </a:endParaRPr>
          </a:p>
        </p:txBody>
      </p:sp>
      <p:sp>
        <p:nvSpPr>
          <p:cNvPr id="501" name="PlaceHolder 4"/>
          <p:cNvSpPr>
            <a:spLocks noGrp="1"/>
          </p:cNvSpPr>
          <p:nvPr>
            <p:ph type="dt" idx="151"/>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lt1"/>
                </a:solidFill>
                <a:effectLst/>
                <a:uFillTx/>
                <a:latin typeface="Roboto Light"/>
              </a:defRPr>
            </a:lvl1pPr>
          </a:lstStyle>
          <a:p>
            <a:pPr indent="0" defTabSz="914400">
              <a:lnSpc>
                <a:spcPct val="100000"/>
              </a:lnSpc>
              <a:buNone/>
            </a:pPr>
            <a:r>
              <a:rPr lang="en-US" sz="1000" b="0" u="none" strike="noStrike">
                <a:solidFill>
                  <a:schemeClr val="lt1"/>
                </a:solidFill>
                <a:effectLst/>
                <a:uFillTx/>
                <a:latin typeface="Roboto Light"/>
              </a:rPr>
              <a:t>&lt;date/time&gt;</a:t>
            </a:r>
            <a:endParaRPr lang="en-US" sz="1000" b="0" u="none" strike="noStrike">
              <a:solidFill>
                <a:srgbClr val="FFFFFF"/>
              </a:solidFill>
              <a:effectLst/>
              <a:uFillTx/>
              <a:latin typeface="Times New Roman"/>
            </a:endParaRPr>
          </a:p>
        </p:txBody>
      </p:sp>
      <p:sp>
        <p:nvSpPr>
          <p:cNvPr id="502" name="PlaceHolder 5"/>
          <p:cNvSpPr>
            <a:spLocks noGrp="1"/>
          </p:cNvSpPr>
          <p:nvPr>
            <p:ph type="ftr" idx="152"/>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503" name="PlaceHolder 6"/>
          <p:cNvSpPr>
            <a:spLocks noGrp="1"/>
          </p:cNvSpPr>
          <p:nvPr>
            <p:ph type="sldNum" idx="153"/>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lt1"/>
                </a:solidFill>
                <a:effectLst/>
                <a:uFillTx/>
                <a:latin typeface="Roboto Light"/>
              </a:defRPr>
            </a:lvl1pPr>
          </a:lstStyle>
          <a:p>
            <a:pPr indent="0" algn="r" defTabSz="914400">
              <a:lnSpc>
                <a:spcPct val="100000"/>
              </a:lnSpc>
              <a:buNone/>
            </a:pPr>
            <a:fld id="{DF2F7262-B8F9-40D0-98DC-B521EFC65F94}" type="slidenum">
              <a:rPr lang="en-GB" sz="1000" b="0" u="none" strike="noStrike">
                <a:solidFill>
                  <a:schemeClr val="lt1"/>
                </a:solidFill>
                <a:effectLst/>
                <a:uFillTx/>
                <a:latin typeface="Roboto Light"/>
              </a:rPr>
              <a:t>‹#›</a:t>
            </a:fld>
            <a:endParaRPr lang="en-US" sz="1000" b="0" u="none" strike="noStrike">
              <a:solidFill>
                <a:srgbClr val="FFFFFF"/>
              </a:solidFill>
              <a:effectLst/>
              <a:uFillTx/>
              <a:latin typeface="Times New Roman"/>
            </a:endParaRPr>
          </a:p>
        </p:txBody>
      </p:sp>
      <p:sp>
        <p:nvSpPr>
          <p:cNvPr id="504" name="PlaceHolder 7"/>
          <p:cNvSpPr>
            <a:spLocks noGrp="1"/>
          </p:cNvSpPr>
          <p:nvPr>
            <p:ph type="body"/>
          </p:nvPr>
        </p:nvSpPr>
        <p:spPr>
          <a:xfrm>
            <a:off x="722160" y="1032480"/>
            <a:ext cx="1280160" cy="774360"/>
          </a:xfrm>
          <a:prstGeom prst="rect">
            <a:avLst/>
          </a:prstGeom>
          <a:noFill/>
          <a:ln w="0">
            <a:noFill/>
          </a:ln>
        </p:spPr>
        <p:txBody>
          <a:bodyPr lIns="91440" tIns="45720" rIns="91440" bIns="45720" anchor="ctr">
            <a:noAutofit/>
          </a:bodyPr>
          <a:lstStyle/>
          <a:p>
            <a:pPr indent="0" algn="r" defTabSz="914400">
              <a:lnSpc>
                <a:spcPct val="90000"/>
              </a:lnSpc>
              <a:spcAft>
                <a:spcPts val="601"/>
              </a:spcAft>
              <a:buNone/>
              <a:tabLst>
                <a:tab pos="0" algn="l"/>
              </a:tabLst>
            </a:pPr>
            <a:r>
              <a:rPr lang="en-US" sz="5400" b="1" u="none" strike="noStrike" cap="all">
                <a:solidFill>
                  <a:schemeClr val="accent1"/>
                </a:solidFill>
                <a:effectLst/>
                <a:uFillTx/>
                <a:latin typeface="Oswald"/>
              </a:rPr>
              <a:t>QX</a:t>
            </a:r>
            <a:endParaRPr lang="en-US" sz="5400" b="0" u="none" strike="noStrike">
              <a:solidFill>
                <a:schemeClr val="lt1"/>
              </a:solidFill>
              <a:effectLst/>
              <a:uFillTx/>
              <a:latin typeface="Roboto Light"/>
            </a:endParaRPr>
          </a:p>
        </p:txBody>
      </p:sp>
      <p:sp>
        <p:nvSpPr>
          <p:cNvPr id="505" name="PlaceHolder 8"/>
          <p:cNvSpPr>
            <a:spLocks noGrp="1"/>
          </p:cNvSpPr>
          <p:nvPr>
            <p:ph type="body"/>
          </p:nvPr>
        </p:nvSpPr>
        <p:spPr>
          <a:xfrm>
            <a:off x="7603560" y="-275760"/>
            <a:ext cx="1753560" cy="1637280"/>
          </a:xfrm>
          <a:prstGeom prst="rect">
            <a:avLst/>
          </a:prstGeom>
          <a:blipFill rotWithShape="0">
            <a:blip>
              <a:extLst>
                <a:ext uri="{96DAC541-7B7A-43D3-8B79-37D633B846F1}">
                  <asvg:svgBlip xmlns:asvg="http://schemas.microsoft.com/office/drawing/2016/SVG/main" r:embed="rId2"/>
                </a:ext>
              </a:extLst>
            </a:blip>
            <a:stretch/>
          </a:blip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 </a:t>
            </a:r>
          </a:p>
        </p:txBody>
      </p:sp>
      <p:sp>
        <p:nvSpPr>
          <p:cNvPr id="506" name="Text Placeholder 17"/>
          <p:cNvSpPr/>
          <p:nvPr/>
        </p:nvSpPr>
        <p:spPr>
          <a:xfrm>
            <a:off x="1176120" y="2799360"/>
            <a:ext cx="726840" cy="72684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bIns="0" anchor="ctr">
            <a:noAutofit/>
          </a:bodyPr>
          <a:lstStyle/>
          <a:p>
            <a:pPr algn="ctr" defTabSz="914400">
              <a:lnSpc>
                <a:spcPct val="90000"/>
              </a:lnSpc>
              <a:spcAft>
                <a:spcPts val="601"/>
              </a:spcAft>
              <a:tabLst>
                <a:tab pos="0" algn="l"/>
              </a:tabLst>
            </a:pPr>
            <a:r>
              <a:rPr lang="en-GB" sz="2400" b="1" u="none" strike="noStrike" cap="all">
                <a:solidFill>
                  <a:schemeClr val="dk1"/>
                </a:solidFill>
                <a:effectLst/>
                <a:uFillTx/>
                <a:latin typeface="Oswald"/>
              </a:rPr>
              <a:t>A</a:t>
            </a:r>
            <a:endParaRPr lang="en-US" sz="2400" b="0" u="none" strike="noStrike">
              <a:solidFill>
                <a:srgbClr val="000000"/>
              </a:solidFill>
              <a:effectLst/>
              <a:uFillTx/>
              <a:latin typeface="Arial"/>
            </a:endParaRPr>
          </a:p>
        </p:txBody>
      </p:sp>
      <p:sp>
        <p:nvSpPr>
          <p:cNvPr id="507" name="PlaceHolder 9"/>
          <p:cNvSpPr>
            <a:spLocks noGrp="1"/>
          </p:cNvSpPr>
          <p:nvPr>
            <p:ph type="body"/>
          </p:nvPr>
        </p:nvSpPr>
        <p:spPr>
          <a:xfrm>
            <a:off x="1071720" y="3738600"/>
            <a:ext cx="2194200" cy="11538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Click to edit Master text styles</a:t>
            </a:r>
          </a:p>
          <a:p>
            <a:pPr marL="228600" lvl="1" indent="-228600" defTabSz="914400">
              <a:lnSpc>
                <a:spcPct val="100000"/>
              </a:lnSpc>
              <a:spcAft>
                <a:spcPts val="601"/>
              </a:spcAft>
              <a:buClr>
                <a:srgbClr val="3BD55A"/>
              </a:buClr>
              <a:buFont typeface="Arial Black"/>
              <a:buChar char="−"/>
              <a:tabLst>
                <a:tab pos="0" algn="l"/>
              </a:tabLst>
            </a:pPr>
            <a:r>
              <a:rPr lang="en-US" sz="1600" b="0" u="none" strike="noStrike">
                <a:solidFill>
                  <a:schemeClr val="lt1"/>
                </a:solidFill>
                <a:effectLst/>
                <a:uFillTx/>
                <a:latin typeface="Roboto Light"/>
              </a:rPr>
              <a:t>Second level</a:t>
            </a:r>
          </a:p>
          <a:p>
            <a:pPr marL="450720" lvl="2" indent="-228600" defTabSz="914400">
              <a:lnSpc>
                <a:spcPct val="100000"/>
              </a:lnSpc>
              <a:spcAft>
                <a:spcPts val="601"/>
              </a:spcAft>
              <a:buClr>
                <a:srgbClr val="3BD55A"/>
              </a:buClr>
              <a:buFont typeface="Arial Black"/>
              <a:buChar char="−"/>
              <a:tabLst>
                <a:tab pos="0" algn="l"/>
              </a:tabLst>
            </a:pPr>
            <a:r>
              <a:rPr lang="en-US" sz="1400" b="0" u="none" strike="noStrike">
                <a:solidFill>
                  <a:schemeClr val="lt1"/>
                </a:solidFill>
                <a:effectLst/>
                <a:uFillTx/>
                <a:latin typeface="Roboto Light"/>
              </a:rPr>
              <a:t>Third level</a:t>
            </a:r>
          </a:p>
          <a:p>
            <a:pPr marL="719280" lvl="3" indent="-228600" defTabSz="914400">
              <a:lnSpc>
                <a:spcPct val="100000"/>
              </a:lnSpc>
              <a:spcAft>
                <a:spcPts val="601"/>
              </a:spcAft>
              <a:buClr>
                <a:srgbClr val="3BD55A"/>
              </a:buClr>
              <a:buFont typeface="Arial Black"/>
              <a:buChar char="−"/>
              <a:tabLst>
                <a:tab pos="0" algn="l"/>
              </a:tabLst>
            </a:pPr>
            <a:r>
              <a:rPr lang="en-US" sz="1200" b="0" u="none" strike="noStrike">
                <a:solidFill>
                  <a:schemeClr val="lt1"/>
                </a:solidFill>
                <a:effectLst/>
                <a:uFillTx/>
                <a:latin typeface="Roboto Light"/>
              </a:rPr>
              <a:t>Fourth level</a:t>
            </a:r>
          </a:p>
          <a:p>
            <a:pPr marL="988920" lvl="4" indent="-228600" defTabSz="914400">
              <a:lnSpc>
                <a:spcPct val="100000"/>
              </a:lnSpc>
              <a:spcAft>
                <a:spcPts val="601"/>
              </a:spcAft>
              <a:buClr>
                <a:srgbClr val="3BD55A"/>
              </a:buClr>
              <a:buFont typeface="Arial Black"/>
              <a:buChar char="−"/>
              <a:tabLst>
                <a:tab pos="0" algn="l"/>
              </a:tabLst>
            </a:pPr>
            <a:r>
              <a:rPr lang="en-US" sz="1000" b="0" u="none" strike="noStrike">
                <a:solidFill>
                  <a:schemeClr val="lt1"/>
                </a:solidFill>
                <a:effectLst/>
                <a:uFillTx/>
                <a:latin typeface="Roboto Light"/>
              </a:rPr>
              <a:t>Fifth level</a:t>
            </a:r>
          </a:p>
        </p:txBody>
      </p:sp>
      <p:sp>
        <p:nvSpPr>
          <p:cNvPr id="508" name="Text Placeholder 17"/>
          <p:cNvSpPr/>
          <p:nvPr/>
        </p:nvSpPr>
        <p:spPr>
          <a:xfrm>
            <a:off x="3502800" y="2799360"/>
            <a:ext cx="726840" cy="72684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bIns="0" anchor="ctr">
            <a:noAutofit/>
          </a:bodyPr>
          <a:lstStyle/>
          <a:p>
            <a:pPr algn="ctr" defTabSz="914400">
              <a:lnSpc>
                <a:spcPct val="90000"/>
              </a:lnSpc>
              <a:spcAft>
                <a:spcPts val="601"/>
              </a:spcAft>
              <a:tabLst>
                <a:tab pos="0" algn="l"/>
              </a:tabLst>
            </a:pPr>
            <a:r>
              <a:rPr lang="en-GB" sz="2400" b="1" u="none" strike="noStrike" cap="all">
                <a:solidFill>
                  <a:schemeClr val="dk1"/>
                </a:solidFill>
                <a:effectLst/>
                <a:uFillTx/>
                <a:latin typeface="Oswald"/>
              </a:rPr>
              <a:t>B</a:t>
            </a:r>
            <a:endParaRPr lang="en-US" sz="2400" b="0" u="none" strike="noStrike">
              <a:solidFill>
                <a:srgbClr val="000000"/>
              </a:solidFill>
              <a:effectLst/>
              <a:uFillTx/>
              <a:latin typeface="Arial"/>
            </a:endParaRPr>
          </a:p>
        </p:txBody>
      </p:sp>
      <p:sp>
        <p:nvSpPr>
          <p:cNvPr id="509" name="PlaceHolder 10"/>
          <p:cNvSpPr>
            <a:spLocks noGrp="1"/>
          </p:cNvSpPr>
          <p:nvPr>
            <p:ph type="body"/>
          </p:nvPr>
        </p:nvSpPr>
        <p:spPr>
          <a:xfrm>
            <a:off x="3398400" y="3738600"/>
            <a:ext cx="2194200" cy="11538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Click to edit Master text styles</a:t>
            </a:r>
          </a:p>
          <a:p>
            <a:pPr marL="228600" lvl="1" indent="-228600" defTabSz="914400">
              <a:lnSpc>
                <a:spcPct val="100000"/>
              </a:lnSpc>
              <a:spcAft>
                <a:spcPts val="601"/>
              </a:spcAft>
              <a:buClr>
                <a:srgbClr val="3BD55A"/>
              </a:buClr>
              <a:buFont typeface="Arial Black"/>
              <a:buChar char="−"/>
              <a:tabLst>
                <a:tab pos="0" algn="l"/>
              </a:tabLst>
            </a:pPr>
            <a:r>
              <a:rPr lang="en-US" sz="1600" b="0" u="none" strike="noStrike">
                <a:solidFill>
                  <a:schemeClr val="lt1"/>
                </a:solidFill>
                <a:effectLst/>
                <a:uFillTx/>
                <a:latin typeface="Roboto Light"/>
              </a:rPr>
              <a:t>Second level</a:t>
            </a:r>
          </a:p>
          <a:p>
            <a:pPr marL="450720" lvl="2" indent="-228600" defTabSz="914400">
              <a:lnSpc>
                <a:spcPct val="100000"/>
              </a:lnSpc>
              <a:spcAft>
                <a:spcPts val="601"/>
              </a:spcAft>
              <a:buClr>
                <a:srgbClr val="3BD55A"/>
              </a:buClr>
              <a:buFont typeface="Arial Black"/>
              <a:buChar char="−"/>
              <a:tabLst>
                <a:tab pos="0" algn="l"/>
              </a:tabLst>
            </a:pPr>
            <a:r>
              <a:rPr lang="en-US" sz="1400" b="0" u="none" strike="noStrike">
                <a:solidFill>
                  <a:schemeClr val="lt1"/>
                </a:solidFill>
                <a:effectLst/>
                <a:uFillTx/>
                <a:latin typeface="Roboto Light"/>
              </a:rPr>
              <a:t>Third level</a:t>
            </a:r>
          </a:p>
          <a:p>
            <a:pPr marL="719280" lvl="3" indent="-228600" defTabSz="914400">
              <a:lnSpc>
                <a:spcPct val="100000"/>
              </a:lnSpc>
              <a:spcAft>
                <a:spcPts val="601"/>
              </a:spcAft>
              <a:buClr>
                <a:srgbClr val="3BD55A"/>
              </a:buClr>
              <a:buFont typeface="Arial Black"/>
              <a:buChar char="−"/>
              <a:tabLst>
                <a:tab pos="0" algn="l"/>
              </a:tabLst>
            </a:pPr>
            <a:r>
              <a:rPr lang="en-US" sz="1200" b="0" u="none" strike="noStrike">
                <a:solidFill>
                  <a:schemeClr val="lt1"/>
                </a:solidFill>
                <a:effectLst/>
                <a:uFillTx/>
                <a:latin typeface="Roboto Light"/>
              </a:rPr>
              <a:t>Fourth level</a:t>
            </a:r>
          </a:p>
          <a:p>
            <a:pPr marL="988920" lvl="4" indent="-228600" defTabSz="914400">
              <a:lnSpc>
                <a:spcPct val="100000"/>
              </a:lnSpc>
              <a:spcAft>
                <a:spcPts val="601"/>
              </a:spcAft>
              <a:buClr>
                <a:srgbClr val="3BD55A"/>
              </a:buClr>
              <a:buFont typeface="Arial Black"/>
              <a:buChar char="−"/>
              <a:tabLst>
                <a:tab pos="0" algn="l"/>
              </a:tabLst>
            </a:pPr>
            <a:r>
              <a:rPr lang="en-US" sz="1000" b="0" u="none" strike="noStrike">
                <a:solidFill>
                  <a:schemeClr val="lt1"/>
                </a:solidFill>
                <a:effectLst/>
                <a:uFillTx/>
                <a:latin typeface="Roboto Light"/>
              </a:rPr>
              <a:t>Fifth level</a:t>
            </a:r>
          </a:p>
        </p:txBody>
      </p:sp>
      <p:sp>
        <p:nvSpPr>
          <p:cNvPr id="510" name="Text Placeholder 17"/>
          <p:cNvSpPr/>
          <p:nvPr/>
        </p:nvSpPr>
        <p:spPr>
          <a:xfrm>
            <a:off x="5829120" y="2799360"/>
            <a:ext cx="726840" cy="72684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bIns="0" anchor="ctr">
            <a:noAutofit/>
          </a:bodyPr>
          <a:lstStyle/>
          <a:p>
            <a:pPr algn="ctr" defTabSz="914400">
              <a:lnSpc>
                <a:spcPct val="90000"/>
              </a:lnSpc>
              <a:spcAft>
                <a:spcPts val="601"/>
              </a:spcAft>
              <a:tabLst>
                <a:tab pos="0" algn="l"/>
              </a:tabLst>
            </a:pPr>
            <a:r>
              <a:rPr lang="en-GB" sz="2400" b="1" u="none" strike="noStrike" cap="all">
                <a:solidFill>
                  <a:schemeClr val="dk1"/>
                </a:solidFill>
                <a:effectLst/>
                <a:uFillTx/>
                <a:latin typeface="Oswald"/>
              </a:rPr>
              <a:t>C</a:t>
            </a:r>
            <a:endParaRPr lang="en-US" sz="2400" b="0" u="none" strike="noStrike">
              <a:solidFill>
                <a:srgbClr val="000000"/>
              </a:solidFill>
              <a:effectLst/>
              <a:uFillTx/>
              <a:latin typeface="Arial"/>
            </a:endParaRPr>
          </a:p>
        </p:txBody>
      </p:sp>
      <p:sp>
        <p:nvSpPr>
          <p:cNvPr id="511" name="PlaceHolder 11"/>
          <p:cNvSpPr>
            <a:spLocks noGrp="1"/>
          </p:cNvSpPr>
          <p:nvPr>
            <p:ph type="body"/>
          </p:nvPr>
        </p:nvSpPr>
        <p:spPr>
          <a:xfrm>
            <a:off x="5725080" y="3738600"/>
            <a:ext cx="2194200" cy="11538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lt1"/>
                </a:solidFill>
                <a:effectLst/>
                <a:uFillTx/>
                <a:latin typeface="Roboto Light"/>
              </a:rPr>
              <a:t>Click to edit Master text styles</a:t>
            </a:r>
          </a:p>
          <a:p>
            <a:pPr marL="228600" lvl="1" indent="-228600" defTabSz="914400">
              <a:lnSpc>
                <a:spcPct val="100000"/>
              </a:lnSpc>
              <a:spcAft>
                <a:spcPts val="601"/>
              </a:spcAft>
              <a:buClr>
                <a:srgbClr val="3BD55A"/>
              </a:buClr>
              <a:buFont typeface="Arial Black"/>
              <a:buChar char="−"/>
              <a:tabLst>
                <a:tab pos="0" algn="l"/>
              </a:tabLst>
            </a:pPr>
            <a:r>
              <a:rPr lang="en-US" sz="1600" b="0" u="none" strike="noStrike">
                <a:solidFill>
                  <a:schemeClr val="lt1"/>
                </a:solidFill>
                <a:effectLst/>
                <a:uFillTx/>
                <a:latin typeface="Roboto Light"/>
              </a:rPr>
              <a:t>Second level</a:t>
            </a:r>
          </a:p>
          <a:p>
            <a:pPr marL="450720" lvl="2" indent="-228600" defTabSz="914400">
              <a:lnSpc>
                <a:spcPct val="100000"/>
              </a:lnSpc>
              <a:spcAft>
                <a:spcPts val="601"/>
              </a:spcAft>
              <a:buClr>
                <a:srgbClr val="3BD55A"/>
              </a:buClr>
              <a:buFont typeface="Arial Black"/>
              <a:buChar char="−"/>
              <a:tabLst>
                <a:tab pos="0" algn="l"/>
              </a:tabLst>
            </a:pPr>
            <a:r>
              <a:rPr lang="en-US" sz="1400" b="0" u="none" strike="noStrike">
                <a:solidFill>
                  <a:schemeClr val="lt1"/>
                </a:solidFill>
                <a:effectLst/>
                <a:uFillTx/>
                <a:latin typeface="Roboto Light"/>
              </a:rPr>
              <a:t>Third level</a:t>
            </a:r>
          </a:p>
          <a:p>
            <a:pPr marL="719280" lvl="3" indent="-228600" defTabSz="914400">
              <a:lnSpc>
                <a:spcPct val="100000"/>
              </a:lnSpc>
              <a:spcAft>
                <a:spcPts val="601"/>
              </a:spcAft>
              <a:buClr>
                <a:srgbClr val="3BD55A"/>
              </a:buClr>
              <a:buFont typeface="Arial Black"/>
              <a:buChar char="−"/>
              <a:tabLst>
                <a:tab pos="0" algn="l"/>
              </a:tabLst>
            </a:pPr>
            <a:r>
              <a:rPr lang="en-US" sz="1200" b="0" u="none" strike="noStrike">
                <a:solidFill>
                  <a:schemeClr val="lt1"/>
                </a:solidFill>
                <a:effectLst/>
                <a:uFillTx/>
                <a:latin typeface="Roboto Light"/>
              </a:rPr>
              <a:t>Fourth level</a:t>
            </a:r>
          </a:p>
          <a:p>
            <a:pPr marL="988920" lvl="4" indent="-228600" defTabSz="914400">
              <a:lnSpc>
                <a:spcPct val="100000"/>
              </a:lnSpc>
              <a:spcAft>
                <a:spcPts val="601"/>
              </a:spcAft>
              <a:buClr>
                <a:srgbClr val="3BD55A"/>
              </a:buClr>
              <a:buFont typeface="Arial Black"/>
              <a:buChar char="−"/>
              <a:tabLst>
                <a:tab pos="0" algn="l"/>
              </a:tabLst>
            </a:pPr>
            <a:r>
              <a:rPr lang="en-US" sz="1000" b="0" u="none" strike="noStrike">
                <a:solidFill>
                  <a:schemeClr val="lt1"/>
                </a:solidFill>
                <a:effectLst/>
                <a:uFillTx/>
                <a:latin typeface="Roboto Light"/>
              </a:rPr>
              <a:t>Fifth level</a:t>
            </a: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Default 1">
    <p:bg>
      <p:bgPr>
        <a:solidFill>
          <a:srgbClr val="FFFFFF"/>
        </a:solidFill>
        <a:effectLst/>
      </p:bgPr>
    </p:bg>
    <p:spTree>
      <p:nvGrpSpPr>
        <p:cNvPr id="1" name=""/>
        <p:cNvGrpSpPr/>
        <p:nvPr/>
      </p:nvGrpSpPr>
      <p:grpSpPr>
        <a:xfrm>
          <a:off x="0" y="0"/>
          <a:ext cx="0" cy="0"/>
          <a:chOff x="0" y="0"/>
          <a:chExt cx="0" cy="0"/>
        </a:xfrm>
      </p:grpSpPr>
      <p:sp>
        <p:nvSpPr>
          <p:cNvPr id="512" name="PlaceHolder 1"/>
          <p:cNvSpPr>
            <a:spLocks noGrp="1"/>
          </p:cNvSpPr>
          <p:nvPr>
            <p:ph type="title"/>
          </p:nvPr>
        </p:nvSpPr>
        <p:spPr>
          <a:xfrm>
            <a:off x="1679400" y="0"/>
            <a:ext cx="10176840" cy="908280"/>
          </a:xfrm>
          <a:prstGeom prst="rect">
            <a:avLst/>
          </a:prstGeom>
          <a:noFill/>
          <a:ln w="0">
            <a:noFill/>
          </a:ln>
        </p:spPr>
        <p:txBody>
          <a:bodyPr lIns="91440" tIns="45720" rIns="91440" bIns="45720" anchor="ctr">
            <a:noAutofit/>
          </a:bodyPr>
          <a:lstStyle/>
          <a:p>
            <a:pPr indent="0" algn="r" defTabSz="914400">
              <a:lnSpc>
                <a:spcPct val="90000"/>
              </a:lnSpc>
              <a:buNone/>
            </a:pPr>
            <a:r>
              <a:rPr lang="en-US" sz="3000" b="1" u="none" strike="noStrike" cap="all">
                <a:solidFill>
                  <a:schemeClr val="lt1"/>
                </a:solidFill>
                <a:effectLst/>
                <a:uFillTx/>
                <a:latin typeface="Arial"/>
              </a:rPr>
              <a:t>Click to edit Master title style</a:t>
            </a:r>
            <a:endParaRPr lang="en-US" sz="3000" b="0" u="none" strike="noStrike">
              <a:solidFill>
                <a:schemeClr val="dk1"/>
              </a:solidFill>
              <a:effectLst/>
              <a:uFillTx/>
              <a:latin typeface="Roboto Light"/>
            </a:endParaRPr>
          </a:p>
        </p:txBody>
      </p:sp>
      <p:sp>
        <p:nvSpPr>
          <p:cNvPr id="513" name="PlaceHolder 2"/>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1600" b="0" u="none" strike="noStrike" dirty="0">
                <a:solidFill>
                  <a:schemeClr val="dk1"/>
                </a:solidFill>
                <a:effectLst/>
                <a:uFillTx/>
                <a:latin typeface="Roboto Light"/>
              </a:rPr>
              <a:t>Click to edit the outline text format</a:t>
            </a:r>
          </a:p>
          <a:p>
            <a:pPr marL="864000" lvl="1" indent="-324000">
              <a:spcBef>
                <a:spcPts val="1134"/>
              </a:spcBef>
              <a:buClr>
                <a:srgbClr val="000000"/>
              </a:buClr>
              <a:buSzPct val="75000"/>
              <a:buFont typeface="Symbol" charset="2"/>
              <a:buChar char=""/>
            </a:pPr>
            <a:r>
              <a:rPr lang="en-US" sz="1400" b="0" u="none" strike="noStrike" dirty="0">
                <a:solidFill>
                  <a:schemeClr val="dk1"/>
                </a:solidFill>
                <a:effectLst/>
                <a:uFillTx/>
                <a:latin typeface="Roboto Light"/>
              </a:rPr>
              <a:t>Second Outline Level</a:t>
            </a:r>
          </a:p>
          <a:p>
            <a:pPr marL="1296000" lvl="2" indent="-288000">
              <a:spcBef>
                <a:spcPts val="850"/>
              </a:spcBef>
              <a:buClr>
                <a:srgbClr val="000000"/>
              </a:buClr>
              <a:buSzPct val="45000"/>
              <a:buFont typeface="Wingdings" charset="2"/>
              <a:buChar char=""/>
            </a:pPr>
            <a:r>
              <a:rPr lang="en-US" sz="1200" b="0" u="none" strike="noStrike" dirty="0">
                <a:solidFill>
                  <a:schemeClr val="dk1"/>
                </a:solidFill>
                <a:effectLst/>
                <a:uFillTx/>
                <a:latin typeface="Roboto Light"/>
              </a:rPr>
              <a:t>Third Outline Level</a:t>
            </a:r>
          </a:p>
          <a:p>
            <a:pPr marL="1728000" lvl="3" indent="-216000">
              <a:spcBef>
                <a:spcPts val="567"/>
              </a:spcBef>
              <a:buClr>
                <a:srgbClr val="000000"/>
              </a:buClr>
              <a:buSzPct val="75000"/>
              <a:buFont typeface="Symbol" charset="2"/>
              <a:buChar char=""/>
            </a:pPr>
            <a:r>
              <a:rPr lang="en-US" sz="1000" b="0" u="none" strike="noStrike" dirty="0">
                <a:solidFill>
                  <a:schemeClr val="dk1"/>
                </a:solidFill>
                <a:effectLst/>
                <a:uFillTx/>
                <a:latin typeface="Roboto Light"/>
              </a:rPr>
              <a:t>Fourth Outline Level</a:t>
            </a:r>
          </a:p>
          <a:p>
            <a:pPr marL="2160000" lvl="4" indent="-216000">
              <a:spcBef>
                <a:spcPts val="283"/>
              </a:spcBef>
              <a:buClr>
                <a:srgbClr val="000000"/>
              </a:buClr>
              <a:buSzPct val="45000"/>
              <a:buFont typeface="Wingdings" charset="2"/>
              <a:buChar char=""/>
            </a:pPr>
            <a:r>
              <a:rPr lang="en-US" sz="2000" b="0" u="none" strike="noStrike" dirty="0">
                <a:solidFill>
                  <a:schemeClr val="dk1"/>
                </a:solidFill>
                <a:effectLst/>
                <a:uFillTx/>
                <a:latin typeface="Roboto Light"/>
              </a:rPr>
              <a:t>Fifth Outline Level</a:t>
            </a:r>
          </a:p>
          <a:p>
            <a:pPr marL="2592000" lvl="5" indent="-216000">
              <a:spcBef>
                <a:spcPts val="283"/>
              </a:spcBef>
              <a:buClr>
                <a:srgbClr val="000000"/>
              </a:buClr>
              <a:buSzPct val="45000"/>
              <a:buFont typeface="Wingdings" charset="2"/>
              <a:buChar char=""/>
            </a:pPr>
            <a:r>
              <a:rPr lang="en-US" sz="2000" b="0" u="none" strike="noStrike" dirty="0">
                <a:solidFill>
                  <a:schemeClr val="dk1"/>
                </a:solidFill>
                <a:effectLst/>
                <a:uFillTx/>
                <a:latin typeface="Roboto Light"/>
              </a:rPr>
              <a:t>Sixth Outline Level</a:t>
            </a:r>
          </a:p>
          <a:p>
            <a:pPr marL="3024000" lvl="6" indent="-216000">
              <a:spcBef>
                <a:spcPts val="283"/>
              </a:spcBef>
              <a:buClr>
                <a:srgbClr val="000000"/>
              </a:buClr>
              <a:buSzPct val="45000"/>
              <a:buFont typeface="Wingdings" charset="2"/>
              <a:buChar char=""/>
            </a:pPr>
            <a:r>
              <a:rPr lang="en-US" sz="2000" b="0" u="none" strike="noStrike" dirty="0">
                <a:solidFill>
                  <a:schemeClr val="dk1"/>
                </a:solidFill>
                <a:effectLst/>
                <a:uFillTx/>
                <a:latin typeface="Roboto Light"/>
              </a:rPr>
              <a:t>Seventh Outline Level</a:t>
            </a: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Default 2">
    <p:bg>
      <p:bgPr>
        <a:solidFill>
          <a:srgbClr val="FFFFFF"/>
        </a:solidFill>
        <a:effectLst/>
      </p:bgPr>
    </p:bg>
    <p:spTree>
      <p:nvGrpSpPr>
        <p:cNvPr id="1" name=""/>
        <p:cNvGrpSpPr/>
        <p:nvPr/>
      </p:nvGrpSpPr>
      <p:grpSpPr>
        <a:xfrm>
          <a:off x="0" y="0"/>
          <a:ext cx="0" cy="0"/>
          <a:chOff x="0" y="0"/>
          <a:chExt cx="0" cy="0"/>
        </a:xfrm>
      </p:grpSpPr>
      <p:sp>
        <p:nvSpPr>
          <p:cNvPr id="514" name="PlaceHolder 1"/>
          <p:cNvSpPr>
            <a:spLocks noGrp="1"/>
          </p:cNvSpPr>
          <p:nvPr>
            <p:ph type="title"/>
          </p:nvPr>
        </p:nvSpPr>
        <p:spPr>
          <a:xfrm>
            <a:off x="1679400" y="0"/>
            <a:ext cx="10176840" cy="908280"/>
          </a:xfrm>
          <a:prstGeom prst="rect">
            <a:avLst/>
          </a:prstGeom>
          <a:noFill/>
          <a:ln w="0">
            <a:noFill/>
          </a:ln>
        </p:spPr>
        <p:txBody>
          <a:bodyPr lIns="91440" tIns="45720" rIns="91440" bIns="45720" anchor="ctr">
            <a:noAutofit/>
          </a:bodyPr>
          <a:lstStyle/>
          <a:p>
            <a:pPr indent="0" algn="r" defTabSz="914400">
              <a:lnSpc>
                <a:spcPct val="90000"/>
              </a:lnSpc>
              <a:buNone/>
            </a:pPr>
            <a:r>
              <a:rPr lang="en-US" sz="3000" b="1" u="none" strike="noStrike" cap="all">
                <a:solidFill>
                  <a:schemeClr val="lt1"/>
                </a:solidFill>
                <a:effectLst/>
                <a:uFillTx/>
                <a:latin typeface="Arial"/>
              </a:rPr>
              <a:t>Click to edit Master title style</a:t>
            </a:r>
            <a:endParaRPr lang="en-US" sz="3000" b="0" u="none" strike="noStrike">
              <a:solidFill>
                <a:schemeClr val="dk1"/>
              </a:solidFill>
              <a:effectLst/>
              <a:uFillTx/>
              <a:latin typeface="Roboto Light"/>
            </a:endParaRPr>
          </a:p>
        </p:txBody>
      </p:sp>
      <p:sp>
        <p:nvSpPr>
          <p:cNvPr id="515" name="PlaceHolder 2"/>
          <p:cNvSpPr>
            <a:spLocks noGrp="1"/>
          </p:cNvSpPr>
          <p:nvPr>
            <p:ph type="body"/>
          </p:nvPr>
        </p:nvSpPr>
        <p:spPr>
          <a:xfrm>
            <a:off x="335520" y="1268640"/>
            <a:ext cx="11521080" cy="48240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2200" b="0" u="none" strike="noStrike">
                <a:solidFill>
                  <a:schemeClr val="dk1"/>
                </a:solidFill>
                <a:effectLst/>
                <a:uFillTx/>
                <a:latin typeface="Arial"/>
              </a:rPr>
              <a:t>Click to edit Master text styles</a:t>
            </a:r>
            <a:endParaRPr lang="en-US" sz="2200" b="0" u="none" strike="noStrike">
              <a:solidFill>
                <a:schemeClr val="dk1"/>
              </a:solidFill>
              <a:effectLst/>
              <a:uFillTx/>
              <a:latin typeface="Roboto Light"/>
            </a:endParaRPr>
          </a:p>
          <a:p>
            <a:pPr marL="228600" lvl="1" indent="-228600" defTabSz="914400">
              <a:lnSpc>
                <a:spcPct val="100000"/>
              </a:lnSpc>
              <a:spcAft>
                <a:spcPts val="601"/>
              </a:spcAft>
              <a:buClr>
                <a:srgbClr val="00B0F0"/>
              </a:buClr>
              <a:buFont typeface="Arial Black"/>
              <a:buChar char="−"/>
              <a:tabLst>
                <a:tab pos="0" algn="l"/>
              </a:tabLst>
            </a:pPr>
            <a:r>
              <a:rPr lang="en-US" sz="2200" b="0" u="none" strike="noStrike">
                <a:solidFill>
                  <a:schemeClr val="dk1"/>
                </a:solidFill>
                <a:effectLst/>
                <a:uFillTx/>
                <a:latin typeface="Arial"/>
              </a:rPr>
              <a:t>Second level</a:t>
            </a:r>
            <a:endParaRPr lang="en-US" sz="2200" b="0" u="none" strike="noStrike">
              <a:solidFill>
                <a:schemeClr val="dk1"/>
              </a:solidFill>
              <a:effectLst/>
              <a:uFillTx/>
              <a:latin typeface="Roboto Light"/>
            </a:endParaRPr>
          </a:p>
          <a:p>
            <a:pPr marL="450720" lvl="2" indent="-228600" defTabSz="914400">
              <a:lnSpc>
                <a:spcPct val="100000"/>
              </a:lnSpc>
              <a:spcAft>
                <a:spcPts val="601"/>
              </a:spcAft>
              <a:buClr>
                <a:srgbClr val="00B0F0"/>
              </a:buClr>
              <a:buFont typeface="Arial Black"/>
              <a:buChar char="−"/>
              <a:tabLst>
                <a:tab pos="0" algn="l"/>
              </a:tabLst>
            </a:pPr>
            <a:r>
              <a:rPr lang="en-US" sz="2200" b="0" u="none" strike="noStrike">
                <a:solidFill>
                  <a:schemeClr val="dk1"/>
                </a:solidFill>
                <a:effectLst/>
                <a:uFillTx/>
                <a:latin typeface="Arial"/>
              </a:rPr>
              <a:t>Third level</a:t>
            </a:r>
            <a:endParaRPr lang="en-US" sz="2200" b="0" u="none" strike="noStrike">
              <a:solidFill>
                <a:schemeClr val="dk1"/>
              </a:solidFill>
              <a:effectLst/>
              <a:uFillTx/>
              <a:latin typeface="Roboto Light"/>
            </a:endParaRPr>
          </a:p>
          <a:p>
            <a:pPr marL="719280" lvl="3" indent="-228600" defTabSz="914400">
              <a:lnSpc>
                <a:spcPct val="100000"/>
              </a:lnSpc>
              <a:spcAft>
                <a:spcPts val="601"/>
              </a:spcAft>
              <a:buClr>
                <a:srgbClr val="00B0F0"/>
              </a:buClr>
              <a:buFont typeface="Arial Black"/>
              <a:buChar char="−"/>
              <a:tabLst>
                <a:tab pos="0" algn="l"/>
              </a:tabLst>
            </a:pPr>
            <a:r>
              <a:rPr lang="en-US" sz="2200" b="0" u="none" strike="noStrike">
                <a:solidFill>
                  <a:schemeClr val="dk1"/>
                </a:solidFill>
                <a:effectLst/>
                <a:uFillTx/>
                <a:latin typeface="Arial"/>
              </a:rPr>
              <a:t>Fourth level</a:t>
            </a:r>
            <a:endParaRPr lang="en-US" sz="2200" b="0" u="none" strike="noStrike">
              <a:solidFill>
                <a:schemeClr val="dk1"/>
              </a:solidFill>
              <a:effectLst/>
              <a:uFillTx/>
              <a:latin typeface="Roboto Light"/>
            </a:endParaRPr>
          </a:p>
          <a:p>
            <a:pPr marL="988920" lvl="4" indent="-228600" defTabSz="914400">
              <a:lnSpc>
                <a:spcPct val="100000"/>
              </a:lnSpc>
              <a:spcAft>
                <a:spcPts val="601"/>
              </a:spcAft>
              <a:buClr>
                <a:srgbClr val="00B0F0"/>
              </a:buClr>
              <a:buFont typeface="Arial Black"/>
              <a:buChar char="−"/>
              <a:tabLst>
                <a:tab pos="0" algn="l"/>
              </a:tabLst>
            </a:pPr>
            <a:r>
              <a:rPr lang="en-US" sz="2200" b="0" u="none" strike="noStrike">
                <a:solidFill>
                  <a:schemeClr val="dk1"/>
                </a:solidFill>
                <a:effectLst/>
                <a:uFillTx/>
                <a:latin typeface="Arial"/>
              </a:rPr>
              <a:t>Fifth level</a:t>
            </a:r>
            <a:endParaRPr lang="en-US" sz="2200" b="0" u="none" strike="noStrike">
              <a:solidFill>
                <a:schemeClr val="dk1"/>
              </a:solidFill>
              <a:effectLst/>
              <a:uFillTx/>
              <a:latin typeface="Roboto Light"/>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Half And Half 3">
    <p:bg>
      <p:bgPr>
        <a:solidFill>
          <a:srgbClr val="FFFFFF"/>
        </a:solidFill>
        <a:effectLst/>
      </p:bgPr>
    </p:bg>
    <p:spTree>
      <p:nvGrpSpPr>
        <p:cNvPr id="1" name=""/>
        <p:cNvGrpSpPr/>
        <p:nvPr/>
      </p:nvGrpSpPr>
      <p:grpSpPr>
        <a:xfrm>
          <a:off x="0" y="0"/>
          <a:ext cx="0" cy="0"/>
          <a:chOff x="0" y="0"/>
          <a:chExt cx="0" cy="0"/>
        </a:xfrm>
      </p:grpSpPr>
      <p:sp>
        <p:nvSpPr>
          <p:cNvPr id="516" name="PlaceHolder 1"/>
          <p:cNvSpPr>
            <a:spLocks noGrp="1"/>
          </p:cNvSpPr>
          <p:nvPr>
            <p:ph type="body"/>
          </p:nvPr>
        </p:nvSpPr>
        <p:spPr>
          <a:xfrm>
            <a:off x="6202800" y="0"/>
            <a:ext cx="5988960" cy="6857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517" name="PlaceHolder 2"/>
          <p:cNvSpPr>
            <a:spLocks noGrp="1"/>
          </p:cNvSpPr>
          <p:nvPr>
            <p:ph type="body"/>
          </p:nvPr>
        </p:nvSpPr>
        <p:spPr>
          <a:xfrm>
            <a:off x="-16560" y="411480"/>
            <a:ext cx="8369640" cy="604224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518" name="PlaceHolder 3"/>
          <p:cNvSpPr>
            <a:spLocks noGrp="1"/>
          </p:cNvSpPr>
          <p:nvPr>
            <p:ph type="title"/>
          </p:nvPr>
        </p:nvSpPr>
        <p:spPr>
          <a:xfrm>
            <a:off x="838080" y="509760"/>
            <a:ext cx="6768720" cy="77436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519" name="PlaceHolder 4"/>
          <p:cNvSpPr>
            <a:spLocks noGrp="1"/>
          </p:cNvSpPr>
          <p:nvPr>
            <p:ph type="dt" idx="154"/>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520" name="PlaceHolder 5"/>
          <p:cNvSpPr>
            <a:spLocks noGrp="1"/>
          </p:cNvSpPr>
          <p:nvPr>
            <p:ph type="ftr" idx="155"/>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521" name="PlaceHolder 6"/>
          <p:cNvSpPr>
            <a:spLocks noGrp="1"/>
          </p:cNvSpPr>
          <p:nvPr>
            <p:ph type="sldNum" idx="156"/>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F8BAAC0F-C64E-4183-98BE-D9EDC177A3F3}"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522" name="PlaceHolder 7"/>
          <p:cNvSpPr>
            <a:spLocks noGrp="1"/>
          </p:cNvSpPr>
          <p:nvPr>
            <p:ph type="body"/>
          </p:nvPr>
        </p:nvSpPr>
        <p:spPr>
          <a:xfrm>
            <a:off x="1073160" y="1801440"/>
            <a:ext cx="5837760" cy="4334400"/>
          </a:xfrm>
          <a:prstGeom prst="rect">
            <a:avLst/>
          </a:prstGeom>
          <a:noFill/>
          <a:ln w="0">
            <a:noFill/>
          </a:ln>
        </p:spPr>
        <p:txBody>
          <a:bodyPr lIns="91440" tIns="45720" rIns="91440" bIns="45720" numCol="1" spcCol="36000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523" name="PlaceHolder 8"/>
          <p:cNvSpPr>
            <a:spLocks noGrp="1"/>
          </p:cNvSpPr>
          <p:nvPr>
            <p:ph type="body"/>
          </p:nvPr>
        </p:nvSpPr>
        <p:spPr>
          <a:xfrm>
            <a:off x="-550440" y="6454080"/>
            <a:ext cx="6417360" cy="990360"/>
          </a:xfrm>
          <a:prstGeom prst="rect">
            <a:avLst/>
          </a:prstGeom>
          <a:solidFill>
            <a:schemeClr val="accent1">
              <a:alpha val="20000"/>
            </a:schemeClr>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Half And Half 4 (Two Column)">
    <p:bg>
      <p:bgPr>
        <a:solidFill>
          <a:srgbClr val="FFFFFF"/>
        </a:solidFill>
        <a:effectLst/>
      </p:bgPr>
    </p:bg>
    <p:spTree>
      <p:nvGrpSpPr>
        <p:cNvPr id="1" name=""/>
        <p:cNvGrpSpPr/>
        <p:nvPr/>
      </p:nvGrpSpPr>
      <p:grpSpPr>
        <a:xfrm>
          <a:off x="0" y="0"/>
          <a:ext cx="0" cy="0"/>
          <a:chOff x="0" y="0"/>
          <a:chExt cx="0" cy="0"/>
        </a:xfrm>
      </p:grpSpPr>
      <p:sp>
        <p:nvSpPr>
          <p:cNvPr id="524" name="PlaceHolder 1"/>
          <p:cNvSpPr>
            <a:spLocks noGrp="1"/>
          </p:cNvSpPr>
          <p:nvPr>
            <p:ph type="body"/>
          </p:nvPr>
        </p:nvSpPr>
        <p:spPr>
          <a:xfrm>
            <a:off x="6029280" y="0"/>
            <a:ext cx="6162480" cy="6857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525" name="PlaceHolder 2"/>
          <p:cNvSpPr>
            <a:spLocks noGrp="1"/>
          </p:cNvSpPr>
          <p:nvPr>
            <p:ph type="body"/>
          </p:nvPr>
        </p:nvSpPr>
        <p:spPr>
          <a:xfrm>
            <a:off x="-16560" y="411480"/>
            <a:ext cx="8369640" cy="604224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526" name="PlaceHolder 3"/>
          <p:cNvSpPr>
            <a:spLocks noGrp="1"/>
          </p:cNvSpPr>
          <p:nvPr>
            <p:ph type="title"/>
          </p:nvPr>
        </p:nvSpPr>
        <p:spPr>
          <a:xfrm>
            <a:off x="838080" y="509760"/>
            <a:ext cx="6768720" cy="774360"/>
          </a:xfrm>
          <a:prstGeom prst="rect">
            <a:avLst/>
          </a:prstGeom>
          <a:noFill/>
          <a:ln w="0">
            <a:noFill/>
          </a:ln>
        </p:spPr>
        <p:txBody>
          <a:bodyPr lIns="91440" tIns="45720" rIns="91440" bIns="45720" anchor="t">
            <a:noAutofit/>
          </a:bodyPr>
          <a:lstStyle/>
          <a:p>
            <a:pPr indent="0" defTabSz="914400">
              <a:lnSpc>
                <a:spcPct val="90000"/>
              </a:lnSpc>
              <a:buNone/>
            </a:pPr>
            <a:r>
              <a:rPr lang="en-US" sz="2400" b="1" u="none" strike="noStrike" cap="all">
                <a:solidFill>
                  <a:schemeClr val="dk1"/>
                </a:solidFill>
                <a:effectLst/>
                <a:uFillTx/>
                <a:latin typeface="Oswald"/>
              </a:rPr>
              <a:t>TITLE</a:t>
            </a:r>
            <a:endParaRPr lang="en-US" sz="2400" b="0" u="none" strike="noStrike">
              <a:solidFill>
                <a:schemeClr val="dk1"/>
              </a:solidFill>
              <a:effectLst/>
              <a:uFillTx/>
              <a:latin typeface="Roboto Light"/>
            </a:endParaRPr>
          </a:p>
        </p:txBody>
      </p:sp>
      <p:sp>
        <p:nvSpPr>
          <p:cNvPr id="527" name="PlaceHolder 4"/>
          <p:cNvSpPr>
            <a:spLocks noGrp="1"/>
          </p:cNvSpPr>
          <p:nvPr>
            <p:ph type="dt" idx="157"/>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528" name="PlaceHolder 5"/>
          <p:cNvSpPr>
            <a:spLocks noGrp="1"/>
          </p:cNvSpPr>
          <p:nvPr>
            <p:ph type="ftr" idx="158"/>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529" name="PlaceHolder 6"/>
          <p:cNvSpPr>
            <a:spLocks noGrp="1"/>
          </p:cNvSpPr>
          <p:nvPr>
            <p:ph type="sldNum" idx="159"/>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E2EA7FAC-A5D4-49E1-85DC-3F1880985D78}"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530" name="PlaceHolder 7"/>
          <p:cNvSpPr>
            <a:spLocks noGrp="1"/>
          </p:cNvSpPr>
          <p:nvPr>
            <p:ph type="body"/>
          </p:nvPr>
        </p:nvSpPr>
        <p:spPr>
          <a:xfrm>
            <a:off x="1073160" y="1501200"/>
            <a:ext cx="6533640" cy="313920"/>
          </a:xfrm>
          <a:prstGeom prst="rect">
            <a:avLst/>
          </a:prstGeom>
          <a:noFill/>
          <a:ln w="0">
            <a:noFill/>
          </a:ln>
        </p:spPr>
        <p:txBody>
          <a:bodyPr lIns="91440" tIns="45720" rIns="91440" bIns="45720" anchor="t">
            <a:noAutofit/>
          </a:bodyPr>
          <a:lstStyle/>
          <a:p>
            <a:pPr indent="0" defTabSz="914400">
              <a:lnSpc>
                <a:spcPct val="90000"/>
              </a:lnSpc>
              <a:spcAft>
                <a:spcPts val="601"/>
              </a:spcAft>
              <a:buNone/>
              <a:tabLst>
                <a:tab pos="0" algn="l"/>
              </a:tabLst>
            </a:pPr>
            <a:r>
              <a:rPr lang="en-US" sz="2000" b="0" u="none" strike="noStrike" cap="all">
                <a:solidFill>
                  <a:schemeClr val="accent1"/>
                </a:solidFill>
                <a:effectLst/>
                <a:uFillTx/>
                <a:latin typeface="Oswald"/>
              </a:rPr>
              <a:t>TITLE</a:t>
            </a:r>
            <a:endParaRPr lang="en-US" sz="2000" b="0" u="none" strike="noStrike">
              <a:solidFill>
                <a:schemeClr val="dk1"/>
              </a:solidFill>
              <a:effectLst/>
              <a:uFillTx/>
              <a:latin typeface="Roboto Light"/>
            </a:endParaRPr>
          </a:p>
        </p:txBody>
      </p:sp>
      <p:sp>
        <p:nvSpPr>
          <p:cNvPr id="531" name="PlaceHolder 8"/>
          <p:cNvSpPr>
            <a:spLocks noGrp="1"/>
          </p:cNvSpPr>
          <p:nvPr>
            <p:ph type="body"/>
          </p:nvPr>
        </p:nvSpPr>
        <p:spPr>
          <a:xfrm>
            <a:off x="1073160" y="1884960"/>
            <a:ext cx="6533640" cy="4334400"/>
          </a:xfrm>
          <a:prstGeom prst="rect">
            <a:avLst/>
          </a:prstGeom>
          <a:noFill/>
          <a:ln w="0">
            <a:noFill/>
          </a:ln>
        </p:spPr>
        <p:txBody>
          <a:bodyPr lIns="91440" tIns="45720" rIns="91440" bIns="45720" numCol="2" spcCol="36000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532" name="PlaceHolder 9"/>
          <p:cNvSpPr>
            <a:spLocks noGrp="1"/>
          </p:cNvSpPr>
          <p:nvPr>
            <p:ph type="body"/>
          </p:nvPr>
        </p:nvSpPr>
        <p:spPr>
          <a:xfrm rot="10800000">
            <a:off x="4695840" y="-152640"/>
            <a:ext cx="3657240" cy="56412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Half And Half 5">
    <p:bg>
      <p:bgPr>
        <a:solidFill>
          <a:srgbClr val="FFFFFF"/>
        </a:solidFill>
        <a:effectLst/>
      </p:bgPr>
    </p:bg>
    <p:spTree>
      <p:nvGrpSpPr>
        <p:cNvPr id="1" name=""/>
        <p:cNvGrpSpPr/>
        <p:nvPr/>
      </p:nvGrpSpPr>
      <p:grpSpPr>
        <a:xfrm>
          <a:off x="0" y="0"/>
          <a:ext cx="0" cy="0"/>
          <a:chOff x="0" y="0"/>
          <a:chExt cx="0" cy="0"/>
        </a:xfrm>
      </p:grpSpPr>
      <p:sp>
        <p:nvSpPr>
          <p:cNvPr id="533" name="PlaceHolder 1"/>
          <p:cNvSpPr>
            <a:spLocks noGrp="1"/>
          </p:cNvSpPr>
          <p:nvPr>
            <p:ph type="dt" idx="160"/>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534" name="PlaceHolder 2"/>
          <p:cNvSpPr>
            <a:spLocks noGrp="1"/>
          </p:cNvSpPr>
          <p:nvPr>
            <p:ph type="ftr" idx="161"/>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535" name="PlaceHolder 3"/>
          <p:cNvSpPr>
            <a:spLocks noGrp="1"/>
          </p:cNvSpPr>
          <p:nvPr>
            <p:ph type="sldNum" idx="162"/>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F4B2E011-B91D-4112-A619-B6F7E6D801BC}"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536" name="PlaceHolder 4"/>
          <p:cNvSpPr>
            <a:spLocks noGrp="1"/>
          </p:cNvSpPr>
          <p:nvPr>
            <p:ph type="body"/>
          </p:nvPr>
        </p:nvSpPr>
        <p:spPr>
          <a:xfrm>
            <a:off x="0" y="0"/>
            <a:ext cx="5988960" cy="6857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537" name="PlaceHolder 5"/>
          <p:cNvSpPr>
            <a:spLocks noGrp="1"/>
          </p:cNvSpPr>
          <p:nvPr>
            <p:ph type="body"/>
          </p:nvPr>
        </p:nvSpPr>
        <p:spPr>
          <a:xfrm>
            <a:off x="6202800" y="6420600"/>
            <a:ext cx="6461280" cy="99720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538" name="PlaceHolder 6"/>
          <p:cNvSpPr>
            <a:spLocks noGrp="1"/>
          </p:cNvSpPr>
          <p:nvPr>
            <p:ph type="body"/>
          </p:nvPr>
        </p:nvSpPr>
        <p:spPr>
          <a:xfrm>
            <a:off x="5509440" y="411480"/>
            <a:ext cx="6682320" cy="604224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539" name="PlaceHolder 7"/>
          <p:cNvSpPr>
            <a:spLocks noGrp="1"/>
          </p:cNvSpPr>
          <p:nvPr>
            <p:ph type="title"/>
          </p:nvPr>
        </p:nvSpPr>
        <p:spPr>
          <a:xfrm>
            <a:off x="6309360" y="1167480"/>
            <a:ext cx="5158440" cy="2151000"/>
          </a:xfrm>
          <a:prstGeom prst="rect">
            <a:avLst/>
          </a:prstGeom>
          <a:noFill/>
          <a:ln w="0">
            <a:noFill/>
          </a:ln>
        </p:spPr>
        <p:txBody>
          <a:bodyPr lIns="91440" tIns="45720" rIns="91440" bIns="45720" anchor="b">
            <a:noAutofit/>
          </a:bodyPr>
          <a:lstStyle/>
          <a:p>
            <a:pPr indent="0" defTabSz="914400">
              <a:lnSpc>
                <a:spcPct val="83000"/>
              </a:lnSpc>
              <a:buNone/>
            </a:pPr>
            <a:r>
              <a:rPr lang="en-US" sz="4800" b="1" u="none" strike="noStrike" cap="all">
                <a:solidFill>
                  <a:schemeClr val="dk1"/>
                </a:solidFill>
                <a:effectLst/>
                <a:uFillTx/>
                <a:latin typeface="Oswald"/>
              </a:rPr>
              <a:t>TITLE</a:t>
            </a:r>
            <a:endParaRPr lang="en-US" sz="4800" b="0" u="none" strike="noStrike">
              <a:solidFill>
                <a:schemeClr val="dk1"/>
              </a:solidFill>
              <a:effectLst/>
              <a:uFillTx/>
              <a:latin typeface="Roboto Light"/>
            </a:endParaRPr>
          </a:p>
        </p:txBody>
      </p:sp>
      <p:sp>
        <p:nvSpPr>
          <p:cNvPr id="540" name="PlaceHolder 8"/>
          <p:cNvSpPr>
            <a:spLocks noGrp="1"/>
          </p:cNvSpPr>
          <p:nvPr>
            <p:ph type="body"/>
          </p:nvPr>
        </p:nvSpPr>
        <p:spPr>
          <a:xfrm>
            <a:off x="6309360" y="3489840"/>
            <a:ext cx="5158440" cy="1858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Half And Half 6">
    <p:bg>
      <p:bgPr>
        <a:solidFill>
          <a:srgbClr val="FFFFFF"/>
        </a:solidFill>
        <a:effectLst/>
      </p:bgPr>
    </p:bg>
    <p:spTree>
      <p:nvGrpSpPr>
        <p:cNvPr id="1" name=""/>
        <p:cNvGrpSpPr/>
        <p:nvPr/>
      </p:nvGrpSpPr>
      <p:grpSpPr>
        <a:xfrm>
          <a:off x="0" y="0"/>
          <a:ext cx="0" cy="0"/>
          <a:chOff x="0" y="0"/>
          <a:chExt cx="0" cy="0"/>
        </a:xfrm>
      </p:grpSpPr>
      <p:sp>
        <p:nvSpPr>
          <p:cNvPr id="541" name="PlaceHolder 1"/>
          <p:cNvSpPr>
            <a:spLocks noGrp="1"/>
          </p:cNvSpPr>
          <p:nvPr>
            <p:ph type="body"/>
          </p:nvPr>
        </p:nvSpPr>
        <p:spPr>
          <a:xfrm>
            <a:off x="0" y="0"/>
            <a:ext cx="5988960" cy="6857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542" name="PlaceHolder 2"/>
          <p:cNvSpPr>
            <a:spLocks noGrp="1"/>
          </p:cNvSpPr>
          <p:nvPr>
            <p:ph type="body"/>
          </p:nvPr>
        </p:nvSpPr>
        <p:spPr>
          <a:xfrm>
            <a:off x="5036760" y="411480"/>
            <a:ext cx="7155000" cy="604224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543" name="PlaceHolder 3"/>
          <p:cNvSpPr>
            <a:spLocks noGrp="1"/>
          </p:cNvSpPr>
          <p:nvPr>
            <p:ph type="dt" idx="163"/>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544" name="PlaceHolder 4"/>
          <p:cNvSpPr>
            <a:spLocks noGrp="1"/>
          </p:cNvSpPr>
          <p:nvPr>
            <p:ph type="ftr" idx="164"/>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545" name="PlaceHolder 5"/>
          <p:cNvSpPr>
            <a:spLocks noGrp="1"/>
          </p:cNvSpPr>
          <p:nvPr>
            <p:ph type="sldNum" idx="165"/>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EC914C75-2A9D-43A4-9E51-A47FB09A8E9E}"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546" name="PlaceHolder 6"/>
          <p:cNvSpPr>
            <a:spLocks noGrp="1"/>
          </p:cNvSpPr>
          <p:nvPr>
            <p:ph type="body"/>
          </p:nvPr>
        </p:nvSpPr>
        <p:spPr>
          <a:xfrm>
            <a:off x="6202800" y="6420600"/>
            <a:ext cx="6461280" cy="99720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547" name="PlaceHolder 7"/>
          <p:cNvSpPr>
            <a:spLocks noGrp="1"/>
          </p:cNvSpPr>
          <p:nvPr>
            <p:ph type="title"/>
          </p:nvPr>
        </p:nvSpPr>
        <p:spPr>
          <a:xfrm>
            <a:off x="5555160" y="1167480"/>
            <a:ext cx="5996520" cy="2151000"/>
          </a:xfrm>
          <a:prstGeom prst="rect">
            <a:avLst/>
          </a:prstGeom>
          <a:noFill/>
          <a:ln w="0">
            <a:noFill/>
          </a:ln>
        </p:spPr>
        <p:txBody>
          <a:bodyPr lIns="91440" tIns="45720" rIns="91440" bIns="45720" anchor="b">
            <a:noAutofit/>
          </a:bodyPr>
          <a:lstStyle/>
          <a:p>
            <a:pPr indent="0" defTabSz="914400">
              <a:lnSpc>
                <a:spcPct val="83000"/>
              </a:lnSpc>
              <a:buNone/>
            </a:pPr>
            <a:r>
              <a:rPr lang="en-US" sz="4800" b="1" u="none" strike="noStrike" cap="all">
                <a:solidFill>
                  <a:schemeClr val="dk1"/>
                </a:solidFill>
                <a:effectLst/>
                <a:uFillTx/>
                <a:latin typeface="Oswald"/>
              </a:rPr>
              <a:t>TITLE</a:t>
            </a:r>
            <a:endParaRPr lang="en-US" sz="4800" b="0" u="none" strike="noStrike">
              <a:solidFill>
                <a:schemeClr val="dk1"/>
              </a:solidFill>
              <a:effectLst/>
              <a:uFillTx/>
              <a:latin typeface="Roboto Light"/>
            </a:endParaRPr>
          </a:p>
        </p:txBody>
      </p:sp>
      <p:sp>
        <p:nvSpPr>
          <p:cNvPr id="548" name="PlaceHolder 8"/>
          <p:cNvSpPr>
            <a:spLocks noGrp="1"/>
          </p:cNvSpPr>
          <p:nvPr>
            <p:ph type="body"/>
          </p:nvPr>
        </p:nvSpPr>
        <p:spPr>
          <a:xfrm>
            <a:off x="6393240" y="4084200"/>
            <a:ext cx="5158440" cy="1858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1600" b="0" u="none" strike="noStrike">
                <a:solidFill>
                  <a:schemeClr val="dk1"/>
                </a:solidFill>
                <a:effectLst/>
                <a:uFillTx/>
                <a:latin typeface="Roboto Light"/>
              </a:rPr>
              <a:t>Click to edit Master text styles</a:t>
            </a:r>
            <a:endParaRPr lang="en-US" sz="16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1600" b="0" u="none" strike="noStrike">
                <a:solidFill>
                  <a:schemeClr val="dk1"/>
                </a:solidFill>
                <a:effectLst/>
                <a:uFillTx/>
                <a:latin typeface="Roboto Light"/>
              </a:rPr>
              <a:t>Second level</a:t>
            </a:r>
            <a:endParaRPr lang="en-US" sz="16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1400" b="0" u="none" strike="noStrike">
                <a:solidFill>
                  <a:schemeClr val="dk1"/>
                </a:solidFill>
                <a:effectLst/>
                <a:uFillTx/>
                <a:latin typeface="Roboto Light"/>
              </a:rPr>
              <a:t>Third level</a:t>
            </a:r>
            <a:endParaRPr lang="en-US" sz="14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Fourth level</a:t>
            </a:r>
            <a:endParaRPr lang="en-US" sz="12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000" b="0" u="none" strike="noStrike">
                <a:solidFill>
                  <a:schemeClr val="dk1"/>
                </a:solidFill>
                <a:effectLst/>
                <a:uFillTx/>
                <a:latin typeface="Roboto Light"/>
              </a:rPr>
              <a:t>Fifth level</a:t>
            </a:r>
            <a:endParaRPr lang="en-US" sz="1000" b="0" u="none" strike="noStrike">
              <a:solidFill>
                <a:schemeClr val="dk1"/>
              </a:solidFill>
              <a:effectLst/>
              <a:uFillTx/>
              <a:latin typeface="Roboto Light"/>
            </a:endParaRPr>
          </a:p>
        </p:txBody>
      </p:sp>
      <p:sp>
        <p:nvSpPr>
          <p:cNvPr id="549" name="PlaceHolder 9"/>
          <p:cNvSpPr>
            <a:spLocks noGrp="1"/>
          </p:cNvSpPr>
          <p:nvPr>
            <p:ph type="body"/>
          </p:nvPr>
        </p:nvSpPr>
        <p:spPr>
          <a:xfrm>
            <a:off x="6393240" y="3576240"/>
            <a:ext cx="5158440" cy="49860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2000" b="1" u="none" strike="noStrike">
                <a:solidFill>
                  <a:schemeClr val="dk1"/>
                </a:solidFill>
                <a:effectLst/>
                <a:uFillTx/>
                <a:latin typeface="Roboto"/>
                <a:ea typeface="Roboto"/>
              </a:rPr>
              <a:t>Title</a:t>
            </a:r>
            <a:endParaRPr lang="en-US" sz="2000" b="0" u="none" strike="noStrike">
              <a:solidFill>
                <a:schemeClr val="dk1"/>
              </a:solidFill>
              <a:effectLst/>
              <a:uFillTx/>
              <a:latin typeface="Roboto Light"/>
            </a:endParaRPr>
          </a:p>
        </p:txBody>
      </p:sp>
      <p:sp>
        <p:nvSpPr>
          <p:cNvPr id="550" name="Text Placeholder 6"/>
          <p:cNvSpPr/>
          <p:nvPr/>
        </p:nvSpPr>
        <p:spPr>
          <a:xfrm>
            <a:off x="5542560" y="3448080"/>
            <a:ext cx="717120" cy="718560"/>
          </a:xfrm>
          <a:prstGeom prst="ellipse">
            <a:avLst/>
          </a:prstGeom>
          <a:noFill/>
          <a:ln w="28575">
            <a:solidFill>
              <a:srgbClr val="3BD55A"/>
            </a:solidFill>
            <a:round/>
          </a:ln>
        </p:spPr>
        <p:style>
          <a:lnRef idx="0">
            <a:scrgbClr r="0" g="0" b="0"/>
          </a:lnRef>
          <a:fillRef idx="0">
            <a:scrgbClr r="0" g="0" b="0"/>
          </a:fillRef>
          <a:effectRef idx="0">
            <a:scrgbClr r="0" g="0" b="0"/>
          </a:effectRef>
          <a:fontRef idx="minor"/>
        </p:style>
        <p:txBody>
          <a:bodyPr anchor="ctr">
            <a:noAutofit/>
          </a:bodyPr>
          <a:lstStyle/>
          <a:p>
            <a:pPr algn="ctr" defTabSz="914400">
              <a:lnSpc>
                <a:spcPct val="100000"/>
              </a:lnSpc>
              <a:spcAft>
                <a:spcPts val="601"/>
              </a:spcAft>
              <a:tabLst>
                <a:tab pos="0" algn="l"/>
              </a:tabLst>
            </a:pPr>
            <a:r>
              <a:rPr lang="en-GB" sz="3200" b="0" u="none" strike="noStrike">
                <a:solidFill>
                  <a:schemeClr val="dk1"/>
                </a:solidFill>
                <a:effectLst/>
                <a:uFillTx/>
                <a:latin typeface="Oswald"/>
              </a:rPr>
              <a:t> </a:t>
            </a:r>
            <a:endParaRPr lang="en-US" sz="3200" b="0" u="none" strike="noStrike">
              <a:solidFill>
                <a:srgbClr val="000000"/>
              </a:solidFill>
              <a:effectLst/>
              <a:uFillTx/>
              <a:latin typeface="Arial"/>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Half And Half 7">
    <p:bg>
      <p:bgPr>
        <a:solidFill>
          <a:srgbClr val="F2F2F2"/>
        </a:solidFill>
        <a:effectLst/>
      </p:bgPr>
    </p:bg>
    <p:spTree>
      <p:nvGrpSpPr>
        <p:cNvPr id="1" name=""/>
        <p:cNvGrpSpPr/>
        <p:nvPr/>
      </p:nvGrpSpPr>
      <p:grpSpPr>
        <a:xfrm>
          <a:off x="0" y="0"/>
          <a:ext cx="0" cy="0"/>
          <a:chOff x="0" y="0"/>
          <a:chExt cx="0" cy="0"/>
        </a:xfrm>
      </p:grpSpPr>
      <p:sp>
        <p:nvSpPr>
          <p:cNvPr id="551" name="PlaceHolder 1"/>
          <p:cNvSpPr>
            <a:spLocks noGrp="1"/>
          </p:cNvSpPr>
          <p:nvPr>
            <p:ph type="dt" idx="166"/>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000" b="0" u="none" strike="noStrike">
                <a:solidFill>
                  <a:schemeClr val="dk1"/>
                </a:solidFill>
                <a:effectLst/>
                <a:uFillTx/>
                <a:latin typeface="Roboto Light"/>
              </a:defRPr>
            </a:lvl1pPr>
          </a:lstStyle>
          <a:p>
            <a:pPr indent="0" defTabSz="914400">
              <a:lnSpc>
                <a:spcPct val="100000"/>
              </a:lnSpc>
              <a:buNone/>
            </a:pPr>
            <a:r>
              <a:rPr lang="en-US" sz="1000" b="0" u="none" strike="noStrike">
                <a:solidFill>
                  <a:schemeClr val="dk1"/>
                </a:solidFill>
                <a:effectLst/>
                <a:uFillTx/>
                <a:latin typeface="Roboto Light"/>
              </a:rPr>
              <a:t>&lt;date/time&gt;</a:t>
            </a:r>
            <a:endParaRPr lang="en-US" sz="1000" b="0" u="none" strike="noStrike">
              <a:solidFill>
                <a:srgbClr val="000000"/>
              </a:solidFill>
              <a:effectLst/>
              <a:uFillTx/>
              <a:latin typeface="Times New Roman"/>
            </a:endParaRPr>
          </a:p>
        </p:txBody>
      </p:sp>
      <p:sp>
        <p:nvSpPr>
          <p:cNvPr id="552" name="PlaceHolder 2"/>
          <p:cNvSpPr>
            <a:spLocks noGrp="1"/>
          </p:cNvSpPr>
          <p:nvPr>
            <p:ph type="ftr" idx="167"/>
          </p:nvPr>
        </p:nvSpPr>
        <p:spPr>
          <a:xfrm>
            <a:off x="7077600" y="6356520"/>
            <a:ext cx="411444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553" name="PlaceHolder 3"/>
          <p:cNvSpPr>
            <a:spLocks noGrp="1"/>
          </p:cNvSpPr>
          <p:nvPr>
            <p:ph type="sldNum" idx="168"/>
          </p:nvPr>
        </p:nvSpPr>
        <p:spPr>
          <a:xfrm>
            <a:off x="11208240" y="6356520"/>
            <a:ext cx="790920" cy="364680"/>
          </a:xfrm>
          <a:prstGeom prst="rect">
            <a:avLst/>
          </a:prstGeom>
          <a:noFill/>
          <a:ln w="0">
            <a:noFill/>
          </a:ln>
        </p:spPr>
        <p:txBody>
          <a:bodyPr lIns="91440" tIns="45720" rIns="91440" bIns="45720" anchor="ctr">
            <a:noAutofit/>
          </a:bodyPr>
          <a:lstStyle>
            <a:lvl1pPr indent="0" algn="r" defTabSz="914400">
              <a:lnSpc>
                <a:spcPct val="100000"/>
              </a:lnSpc>
              <a:buNone/>
              <a:defRPr lang="en-GB" sz="1000" b="0" u="none" strike="noStrike">
                <a:solidFill>
                  <a:schemeClr val="dk1"/>
                </a:solidFill>
                <a:effectLst/>
                <a:uFillTx/>
                <a:latin typeface="Roboto Light"/>
              </a:defRPr>
            </a:lvl1pPr>
          </a:lstStyle>
          <a:p>
            <a:pPr indent="0" algn="r" defTabSz="914400">
              <a:lnSpc>
                <a:spcPct val="100000"/>
              </a:lnSpc>
              <a:buNone/>
            </a:pPr>
            <a:fld id="{C77BF7CF-8B72-482E-B912-8B0660567D75}" type="slidenum">
              <a:rPr lang="en-GB" sz="1000" b="0" u="none" strike="noStrike">
                <a:solidFill>
                  <a:schemeClr val="dk1"/>
                </a:solidFill>
                <a:effectLst/>
                <a:uFillTx/>
                <a:latin typeface="Roboto Light"/>
              </a:rPr>
              <a:t>‹#›</a:t>
            </a:fld>
            <a:endParaRPr lang="en-US" sz="1000" b="0" u="none" strike="noStrike">
              <a:solidFill>
                <a:srgbClr val="000000"/>
              </a:solidFill>
              <a:effectLst/>
              <a:uFillTx/>
              <a:latin typeface="Times New Roman"/>
            </a:endParaRPr>
          </a:p>
        </p:txBody>
      </p:sp>
      <p:sp>
        <p:nvSpPr>
          <p:cNvPr id="554" name="PlaceHolder 4"/>
          <p:cNvSpPr>
            <a:spLocks noGrp="1"/>
          </p:cNvSpPr>
          <p:nvPr>
            <p:ph type="body"/>
          </p:nvPr>
        </p:nvSpPr>
        <p:spPr>
          <a:xfrm>
            <a:off x="0" y="0"/>
            <a:ext cx="6972120" cy="6857640"/>
          </a:xfrm>
          <a:prstGeom prst="rect">
            <a:avLst/>
          </a:prstGeom>
          <a:noFill/>
          <a:ln w="0">
            <a:noFill/>
          </a:ln>
        </p:spPr>
        <p:txBody>
          <a:bodyPr lIns="90000" tIns="45000" rIns="90000" bIns="45000" anchor="ctr">
            <a:noAutofit/>
          </a:bodyPr>
          <a:lstStyle/>
          <a:p>
            <a:pPr indent="0" algn="ctr" defTabSz="914400">
              <a:lnSpc>
                <a:spcPct val="100000"/>
              </a:lnSpc>
              <a:buNone/>
            </a:pPr>
            <a:r>
              <a:rPr lang="en-GB" sz="1800" b="0" u="none" strike="noStrike">
                <a:solidFill>
                  <a:schemeClr val="dk1"/>
                </a:solidFill>
                <a:effectLst/>
                <a:uFillTx/>
                <a:latin typeface="Roboto Light"/>
              </a:rPr>
              <a:t>Click to insert image</a:t>
            </a:r>
            <a:endParaRPr lang="en-US" sz="1800" b="0" u="none" strike="noStrike">
              <a:solidFill>
                <a:schemeClr val="dk1"/>
              </a:solidFill>
              <a:effectLst/>
              <a:uFillTx/>
              <a:latin typeface="Roboto Light"/>
            </a:endParaRPr>
          </a:p>
        </p:txBody>
      </p:sp>
      <p:sp>
        <p:nvSpPr>
          <p:cNvPr id="555" name="PlaceHolder 5"/>
          <p:cNvSpPr>
            <a:spLocks noGrp="1"/>
          </p:cNvSpPr>
          <p:nvPr>
            <p:ph type="body"/>
          </p:nvPr>
        </p:nvSpPr>
        <p:spPr>
          <a:xfrm rot="10800000">
            <a:off x="6187320" y="0"/>
            <a:ext cx="6428520" cy="964080"/>
          </a:xfrm>
          <a:prstGeom prst="rect">
            <a:avLst/>
          </a:prstGeom>
          <a:solidFill>
            <a:schemeClr val="accen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556" name="PlaceHolder 6"/>
          <p:cNvSpPr>
            <a:spLocks noGrp="1"/>
          </p:cNvSpPr>
          <p:nvPr>
            <p:ph type="body"/>
          </p:nvPr>
        </p:nvSpPr>
        <p:spPr>
          <a:xfrm>
            <a:off x="5989320" y="411480"/>
            <a:ext cx="6202440" cy="6042240"/>
          </a:xfrm>
          <a:prstGeom prst="rect">
            <a:avLst/>
          </a:prstGeom>
          <a:solidFill>
            <a:schemeClr val="lt1"/>
          </a:solidFill>
          <a:ln w="0">
            <a:noFill/>
          </a:ln>
        </p:spPr>
        <p:txBody>
          <a:bodyPr lIns="91440" tIns="45720" rIns="91440" bIns="45720" anchor="t">
            <a:noAutofit/>
          </a:bodyPr>
          <a:lstStyle/>
          <a:p>
            <a:pPr indent="0" defTabSz="914400">
              <a:lnSpc>
                <a:spcPct val="100000"/>
              </a:lnSpc>
              <a:spcAft>
                <a:spcPts val="601"/>
              </a:spcAft>
              <a:buNone/>
              <a:tabLst>
                <a:tab pos="0" algn="l"/>
              </a:tabLst>
            </a:pPr>
            <a:r>
              <a:rPr lang="en-US" sz="1600" b="0" u="none" strike="noStrike">
                <a:solidFill>
                  <a:schemeClr val="dk1"/>
                </a:solidFill>
                <a:effectLst/>
                <a:uFillTx/>
                <a:latin typeface="Roboto Light"/>
              </a:rPr>
              <a:t> </a:t>
            </a:r>
          </a:p>
        </p:txBody>
      </p:sp>
      <p:sp>
        <p:nvSpPr>
          <p:cNvPr id="557" name="PlaceHolder 7"/>
          <p:cNvSpPr>
            <a:spLocks noGrp="1"/>
          </p:cNvSpPr>
          <p:nvPr>
            <p:ph type="title"/>
          </p:nvPr>
        </p:nvSpPr>
        <p:spPr>
          <a:xfrm>
            <a:off x="6547320" y="1072440"/>
            <a:ext cx="5158440" cy="2151000"/>
          </a:xfrm>
          <a:prstGeom prst="rect">
            <a:avLst/>
          </a:prstGeom>
          <a:noFill/>
          <a:ln w="0">
            <a:noFill/>
          </a:ln>
        </p:spPr>
        <p:txBody>
          <a:bodyPr lIns="91440" tIns="45720" rIns="91440" bIns="45720" anchor="b">
            <a:noAutofit/>
          </a:bodyPr>
          <a:lstStyle/>
          <a:p>
            <a:pPr indent="0" defTabSz="914400">
              <a:lnSpc>
                <a:spcPct val="83000"/>
              </a:lnSpc>
              <a:buNone/>
            </a:pPr>
            <a:r>
              <a:rPr lang="en-US" sz="4800" b="1" u="none" strike="noStrike" cap="all">
                <a:solidFill>
                  <a:schemeClr val="dk1"/>
                </a:solidFill>
                <a:effectLst/>
                <a:uFillTx/>
                <a:latin typeface="Oswald"/>
              </a:rPr>
              <a:t>TITLE</a:t>
            </a:r>
            <a:endParaRPr lang="en-US" sz="4800" b="0" u="none" strike="noStrike">
              <a:solidFill>
                <a:schemeClr val="dk1"/>
              </a:solidFill>
              <a:effectLst/>
              <a:uFillTx/>
              <a:latin typeface="Roboto Light"/>
            </a:endParaRPr>
          </a:p>
        </p:txBody>
      </p:sp>
      <p:sp>
        <p:nvSpPr>
          <p:cNvPr id="558" name="PlaceHolder 8"/>
          <p:cNvSpPr>
            <a:spLocks noGrp="1"/>
          </p:cNvSpPr>
          <p:nvPr>
            <p:ph type="body"/>
          </p:nvPr>
        </p:nvSpPr>
        <p:spPr>
          <a:xfrm>
            <a:off x="6547320" y="3299400"/>
            <a:ext cx="5158440" cy="1858680"/>
          </a:xfrm>
          <a:prstGeom prst="rect">
            <a:avLst/>
          </a:prstGeom>
          <a:noFill/>
          <a:ln w="0">
            <a:noFill/>
          </a:ln>
        </p:spPr>
        <p:txBody>
          <a:bodyPr lIns="91440" tIns="45720" rIns="91440" bIns="45720" anchor="t">
            <a:noAutofit/>
          </a:bodyPr>
          <a:lstStyle/>
          <a:p>
            <a:pPr indent="0" defTabSz="914400">
              <a:lnSpc>
                <a:spcPct val="100000"/>
              </a:lnSpc>
              <a:spcAft>
                <a:spcPts val="601"/>
              </a:spcAft>
              <a:buNone/>
              <a:tabLst>
                <a:tab pos="0" algn="l"/>
              </a:tabLst>
            </a:pPr>
            <a:r>
              <a:rPr lang="en-GB" sz="2400" b="0" u="none" strike="noStrike">
                <a:solidFill>
                  <a:schemeClr val="dk1"/>
                </a:solidFill>
                <a:effectLst/>
                <a:uFillTx/>
                <a:latin typeface="Roboto Light"/>
              </a:rPr>
              <a:t>Click to edit Master text styles</a:t>
            </a:r>
            <a:endParaRPr lang="en-US" sz="2400" b="0" u="none" strike="noStrike">
              <a:solidFill>
                <a:schemeClr val="dk1"/>
              </a:solidFill>
              <a:effectLst/>
              <a:uFillTx/>
              <a:latin typeface="Roboto Light"/>
            </a:endParaRPr>
          </a:p>
          <a:p>
            <a:pPr marL="228600" lvl="1" indent="-228600" defTabSz="914400">
              <a:lnSpc>
                <a:spcPct val="100000"/>
              </a:lnSpc>
              <a:spcAft>
                <a:spcPts val="601"/>
              </a:spcAft>
              <a:buClr>
                <a:srgbClr val="3BD55A"/>
              </a:buClr>
              <a:buFont typeface="Arial Black"/>
              <a:buChar char="−"/>
              <a:tabLst>
                <a:tab pos="0" algn="l"/>
              </a:tabLst>
            </a:pPr>
            <a:r>
              <a:rPr lang="en-GB" sz="2400" b="0" u="none" strike="noStrike">
                <a:solidFill>
                  <a:schemeClr val="dk1"/>
                </a:solidFill>
                <a:effectLst/>
                <a:uFillTx/>
                <a:latin typeface="Roboto Light"/>
              </a:rPr>
              <a:t>Second level</a:t>
            </a:r>
            <a:endParaRPr lang="en-US" sz="2400" b="0" u="none" strike="noStrike">
              <a:solidFill>
                <a:schemeClr val="dk1"/>
              </a:solidFill>
              <a:effectLst/>
              <a:uFillTx/>
              <a:latin typeface="Roboto Light"/>
            </a:endParaRPr>
          </a:p>
          <a:p>
            <a:pPr marL="450720" lvl="2" indent="-228600" defTabSz="914400">
              <a:lnSpc>
                <a:spcPct val="100000"/>
              </a:lnSpc>
              <a:spcAft>
                <a:spcPts val="601"/>
              </a:spcAft>
              <a:buClr>
                <a:srgbClr val="3BD55A"/>
              </a:buClr>
              <a:buFont typeface="Arial Black"/>
              <a:buChar char="−"/>
              <a:tabLst>
                <a:tab pos="0" algn="l"/>
              </a:tabLst>
            </a:pPr>
            <a:r>
              <a:rPr lang="en-GB" sz="2000" b="0" u="none" strike="noStrike">
                <a:solidFill>
                  <a:schemeClr val="dk1"/>
                </a:solidFill>
                <a:effectLst/>
                <a:uFillTx/>
                <a:latin typeface="Roboto Light"/>
              </a:rPr>
              <a:t>Third level</a:t>
            </a:r>
            <a:endParaRPr lang="en-US" sz="2000" b="0" u="none" strike="noStrike">
              <a:solidFill>
                <a:schemeClr val="dk1"/>
              </a:solidFill>
              <a:effectLst/>
              <a:uFillTx/>
              <a:latin typeface="Roboto Light"/>
            </a:endParaRPr>
          </a:p>
          <a:p>
            <a:pPr marL="719280" lvl="3" indent="-228600" defTabSz="914400">
              <a:lnSpc>
                <a:spcPct val="100000"/>
              </a:lnSpc>
              <a:spcAft>
                <a:spcPts val="601"/>
              </a:spcAft>
              <a:buClr>
                <a:srgbClr val="3BD55A"/>
              </a:buClr>
              <a:buFont typeface="Arial Black"/>
              <a:buChar char="−"/>
              <a:tabLst>
                <a:tab pos="0" algn="l"/>
              </a:tabLst>
            </a:pPr>
            <a:r>
              <a:rPr lang="en-GB" sz="1800" b="0" u="none" strike="noStrike">
                <a:solidFill>
                  <a:schemeClr val="dk1"/>
                </a:solidFill>
                <a:effectLst/>
                <a:uFillTx/>
                <a:latin typeface="Roboto Light"/>
              </a:rPr>
              <a:t>Fourth level</a:t>
            </a:r>
            <a:endParaRPr lang="en-US" sz="1800" b="0" u="none" strike="noStrike">
              <a:solidFill>
                <a:schemeClr val="dk1"/>
              </a:solidFill>
              <a:effectLst/>
              <a:uFillTx/>
              <a:latin typeface="Roboto Light"/>
            </a:endParaRPr>
          </a:p>
          <a:p>
            <a:pPr marL="988920" lvl="4" indent="-228600" defTabSz="914400">
              <a:lnSpc>
                <a:spcPct val="100000"/>
              </a:lnSpc>
              <a:spcAft>
                <a:spcPts val="601"/>
              </a:spcAft>
              <a:buClr>
                <a:srgbClr val="3BD55A"/>
              </a:buClr>
              <a:buFont typeface="Arial Black"/>
              <a:buChar char="−"/>
              <a:tabLst>
                <a:tab pos="0" algn="l"/>
              </a:tabLst>
            </a:pPr>
            <a:r>
              <a:rPr lang="en-GB" sz="1200" b="0" u="none" strike="noStrike">
                <a:solidFill>
                  <a:schemeClr val="dk1"/>
                </a:solidFill>
                <a:effectLst/>
                <a:uFillTx/>
                <a:latin typeface="Roboto Light"/>
              </a:rPr>
              <a:t>Fifth level</a:t>
            </a:r>
            <a:endParaRPr lang="en-US" sz="1200" b="0" u="none" strike="noStrike">
              <a:solidFill>
                <a:schemeClr val="dk1"/>
              </a:solidFill>
              <a:effectLst/>
              <a:uFillTx/>
              <a:latin typeface="Roboto Light"/>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79509" y="0"/>
            <a:ext cx="10177131" cy="908720"/>
          </a:xfrm>
          <a:prstGeom prst="rect">
            <a:avLst/>
          </a:prstGeom>
        </p:spPr>
        <p:txBody>
          <a:bodyPr anchor="ctr"/>
          <a:lstStyle>
            <a:lvl1pPr algn="r">
              <a:defRPr sz="2800">
                <a:solidFill>
                  <a:schemeClr val="bg1"/>
                </a:solidFill>
                <a:latin typeface="Arial"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335360" y="1268760"/>
            <a:ext cx="11521280" cy="4824536"/>
          </a:xfrm>
          <a:prstGeom prst="rect">
            <a:avLst/>
          </a:prstGeom>
        </p:spPr>
        <p:txBody>
          <a:bodyPr/>
          <a:lstStyle>
            <a:lvl1pPr>
              <a:buClr>
                <a:srgbClr val="00B0F0"/>
              </a:buClr>
              <a:defRPr sz="2200">
                <a:latin typeface="Arial" pitchFamily="34" charset="0"/>
              </a:defRPr>
            </a:lvl1pPr>
            <a:lvl2pPr>
              <a:buClr>
                <a:srgbClr val="00B0F0"/>
              </a:buClr>
              <a:defRPr sz="2200">
                <a:latin typeface="Arial" pitchFamily="34" charset="0"/>
              </a:defRPr>
            </a:lvl2pPr>
            <a:lvl3pPr>
              <a:buClr>
                <a:srgbClr val="00B0F0"/>
              </a:buClr>
              <a:defRPr sz="2200">
                <a:latin typeface="Arial" pitchFamily="34" charset="0"/>
              </a:defRPr>
            </a:lvl3pPr>
            <a:lvl4pPr>
              <a:buClr>
                <a:srgbClr val="00B0F0"/>
              </a:buClr>
              <a:defRPr sz="2200">
                <a:latin typeface="Arial" pitchFamily="34" charset="0"/>
              </a:defRPr>
            </a:lvl4pPr>
            <a:lvl5pPr>
              <a:buClr>
                <a:srgbClr val="00B0F0"/>
              </a:buClr>
              <a:defRPr sz="2200">
                <a:latin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473406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5.xml"/><Relationship Id="rId18" Type="http://schemas.openxmlformats.org/officeDocument/2006/relationships/slideLayout" Target="../slideLayouts/slideLayout30.xml"/><Relationship Id="rId26" Type="http://schemas.openxmlformats.org/officeDocument/2006/relationships/slideLayout" Target="../slideLayouts/slideLayout38.xml"/><Relationship Id="rId39" Type="http://schemas.openxmlformats.org/officeDocument/2006/relationships/slideLayout" Target="../slideLayouts/slideLayout51.xml"/><Relationship Id="rId21" Type="http://schemas.openxmlformats.org/officeDocument/2006/relationships/slideLayout" Target="../slideLayouts/slideLayout33.xml"/><Relationship Id="rId34" Type="http://schemas.openxmlformats.org/officeDocument/2006/relationships/slideLayout" Target="../slideLayouts/slideLayout46.xml"/><Relationship Id="rId42" Type="http://schemas.openxmlformats.org/officeDocument/2006/relationships/slideLayout" Target="../slideLayouts/slideLayout54.xml"/><Relationship Id="rId47" Type="http://schemas.openxmlformats.org/officeDocument/2006/relationships/slideLayout" Target="../slideLayouts/slideLayout59.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9" Type="http://schemas.openxmlformats.org/officeDocument/2006/relationships/slideLayout" Target="../slideLayouts/slideLayout41.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32" Type="http://schemas.openxmlformats.org/officeDocument/2006/relationships/slideLayout" Target="../slideLayouts/slideLayout44.xml"/><Relationship Id="rId37" Type="http://schemas.openxmlformats.org/officeDocument/2006/relationships/slideLayout" Target="../slideLayouts/slideLayout49.xml"/><Relationship Id="rId40" Type="http://schemas.openxmlformats.org/officeDocument/2006/relationships/slideLayout" Target="../slideLayouts/slideLayout52.xml"/><Relationship Id="rId45" Type="http://schemas.openxmlformats.org/officeDocument/2006/relationships/slideLayout" Target="../slideLayouts/slideLayout57.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28" Type="http://schemas.openxmlformats.org/officeDocument/2006/relationships/slideLayout" Target="../slideLayouts/slideLayout40.xml"/><Relationship Id="rId36" Type="http://schemas.openxmlformats.org/officeDocument/2006/relationships/slideLayout" Target="../slideLayouts/slideLayout48.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31" Type="http://schemas.openxmlformats.org/officeDocument/2006/relationships/slideLayout" Target="../slideLayouts/slideLayout43.xml"/><Relationship Id="rId44" Type="http://schemas.openxmlformats.org/officeDocument/2006/relationships/slideLayout" Target="../slideLayouts/slideLayout56.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 Id="rId27" Type="http://schemas.openxmlformats.org/officeDocument/2006/relationships/slideLayout" Target="../slideLayouts/slideLayout39.xml"/><Relationship Id="rId30" Type="http://schemas.openxmlformats.org/officeDocument/2006/relationships/slideLayout" Target="../slideLayouts/slideLayout42.xml"/><Relationship Id="rId35" Type="http://schemas.openxmlformats.org/officeDocument/2006/relationships/slideLayout" Target="../slideLayouts/slideLayout47.xml"/><Relationship Id="rId43" Type="http://schemas.openxmlformats.org/officeDocument/2006/relationships/slideLayout" Target="../slideLayouts/slideLayout55.xml"/><Relationship Id="rId48" Type="http://schemas.openxmlformats.org/officeDocument/2006/relationships/theme" Target="../theme/theme2.xml"/><Relationship Id="rId8" Type="http://schemas.openxmlformats.org/officeDocument/2006/relationships/slideLayout" Target="../slideLayouts/slideLayout20.xml"/><Relationship Id="rId3" Type="http://schemas.openxmlformats.org/officeDocument/2006/relationships/slideLayout" Target="../slideLayouts/slideLayout15.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slideLayout" Target="../slideLayouts/slideLayout37.xml"/><Relationship Id="rId33" Type="http://schemas.openxmlformats.org/officeDocument/2006/relationships/slideLayout" Target="../slideLayouts/slideLayout45.xml"/><Relationship Id="rId38" Type="http://schemas.openxmlformats.org/officeDocument/2006/relationships/slideLayout" Target="../slideLayouts/slideLayout50.xml"/><Relationship Id="rId46" Type="http://schemas.openxmlformats.org/officeDocument/2006/relationships/slideLayout" Target="../slideLayouts/slideLayout58.xml"/><Relationship Id="rId20" Type="http://schemas.openxmlformats.org/officeDocument/2006/relationships/slideLayout" Target="../slideLayouts/slideLayout32.xml"/><Relationship Id="rId41"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 id="2147483680" r:id="rId19"/>
    <p:sldLayoutId id="2147483681" r:id="rId20"/>
    <p:sldLayoutId id="2147483682" r:id="rId21"/>
    <p:sldLayoutId id="2147483683" r:id="rId22"/>
    <p:sldLayoutId id="2147483684" r:id="rId23"/>
    <p:sldLayoutId id="2147483685" r:id="rId24"/>
    <p:sldLayoutId id="2147483686" r:id="rId25"/>
    <p:sldLayoutId id="2147483687" r:id="rId26"/>
    <p:sldLayoutId id="2147483688" r:id="rId27"/>
    <p:sldLayoutId id="2147483689" r:id="rId28"/>
    <p:sldLayoutId id="2147483690" r:id="rId29"/>
    <p:sldLayoutId id="2147483691" r:id="rId30"/>
    <p:sldLayoutId id="2147483692" r:id="rId31"/>
    <p:sldLayoutId id="2147483693" r:id="rId32"/>
    <p:sldLayoutId id="2147483694" r:id="rId33"/>
    <p:sldLayoutId id="2147483695" r:id="rId34"/>
    <p:sldLayoutId id="2147483696" r:id="rId35"/>
    <p:sldLayoutId id="2147483697" r:id="rId36"/>
    <p:sldLayoutId id="2147483698" r:id="rId37"/>
    <p:sldLayoutId id="2147483699" r:id="rId38"/>
    <p:sldLayoutId id="2147483700" r:id="rId39"/>
    <p:sldLayoutId id="2147483701" r:id="rId40"/>
    <p:sldLayoutId id="2147483702" r:id="rId41"/>
    <p:sldLayoutId id="2147483703" r:id="rId42"/>
    <p:sldLayoutId id="2147483704" r:id="rId43"/>
    <p:sldLayoutId id="2147483705" r:id="rId44"/>
    <p:sldLayoutId id="2147483706" r:id="rId45"/>
    <p:sldLayoutId id="2147483707" r:id="rId46"/>
    <p:sldLayoutId id="2147483708" r:id="rId4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58881-AC84-7E5A-1BF2-48ABD49EE268}"/>
              </a:ext>
            </a:extLst>
          </p:cNvPr>
          <p:cNvSpPr>
            <a:spLocks noGrp="1"/>
          </p:cNvSpPr>
          <p:nvPr>
            <p:ph type="title"/>
          </p:nvPr>
        </p:nvSpPr>
        <p:spPr>
          <a:xfrm>
            <a:off x="1676760" y="76470"/>
            <a:ext cx="10515240" cy="1325160"/>
          </a:xfrm>
        </p:spPr>
        <p:txBody>
          <a:bodyPr/>
          <a:lstStyle/>
          <a:p>
            <a:pPr algn="ctr"/>
            <a:r>
              <a:rPr lang="en-GB" dirty="0">
                <a:latin typeface="Arial" panose="020B0604020202020204" pitchFamily="34" charset="0"/>
                <a:cs typeface="Arial" panose="020B0604020202020204" pitchFamily="34" charset="0"/>
              </a:rPr>
              <a:t>EFFECTIVE COMMUNICATION</a:t>
            </a:r>
            <a:br>
              <a:rPr lang="en-GB" dirty="0">
                <a:latin typeface="Arial" panose="020B0604020202020204" pitchFamily="34" charset="0"/>
                <a:cs typeface="Arial" panose="020B0604020202020204" pitchFamily="34" charset="0"/>
              </a:rPr>
            </a:br>
            <a:r>
              <a:rPr lang="en-GB" dirty="0" err="1"/>
              <a:t>Cyfathrebu</a:t>
            </a:r>
            <a:r>
              <a:rPr lang="en-GB" dirty="0"/>
              <a:t> </a:t>
            </a:r>
            <a:r>
              <a:rPr lang="en-GB" dirty="0" err="1"/>
              <a:t>Effeithiol</a:t>
            </a:r>
            <a:r>
              <a:rPr lang="en-GB" dirty="0">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77F205FE-6FA3-51C6-FED0-8525340D349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813540" y="1427991"/>
            <a:ext cx="6539780" cy="4524315"/>
          </a:xfrm>
          <a:prstGeom prst="rect">
            <a:avLst/>
          </a:prstGeom>
        </p:spPr>
      </p:pic>
      <p:sp>
        <p:nvSpPr>
          <p:cNvPr id="6" name="TextBox 5">
            <a:extLst>
              <a:ext uri="{FF2B5EF4-FFF2-40B4-BE49-F238E27FC236}">
                <a16:creationId xmlns:a16="http://schemas.microsoft.com/office/drawing/2014/main" id="{01162991-B4E8-EEAF-5EA4-92C8ECB48845}"/>
              </a:ext>
            </a:extLst>
          </p:cNvPr>
          <p:cNvSpPr txBox="1"/>
          <p:nvPr/>
        </p:nvSpPr>
        <p:spPr>
          <a:xfrm>
            <a:off x="4722483" y="5893445"/>
            <a:ext cx="3748657"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(Source; AI Generated by </a:t>
            </a:r>
            <a:r>
              <a:rPr lang="en-GB" sz="900" dirty="0" err="1">
                <a:latin typeface="Arial" panose="020B0604020202020204" pitchFamily="34" charset="0"/>
                <a:cs typeface="Arial" panose="020B0604020202020204" pitchFamily="34" charset="0"/>
              </a:rPr>
              <a:t>A.Hussain</a:t>
            </a:r>
            <a:r>
              <a:rPr lang="en-GB" sz="900" dirty="0">
                <a:latin typeface="Arial" panose="020B0604020202020204" pitchFamily="34" charset="0"/>
                <a:cs typeface="Arial" panose="020B0604020202020204" pitchFamily="34" charset="0"/>
              </a:rPr>
              <a:t>)</a:t>
            </a:r>
          </a:p>
        </p:txBody>
      </p:sp>
      <p:sp>
        <p:nvSpPr>
          <p:cNvPr id="4" name="TextBox 3">
            <a:extLst>
              <a:ext uri="{FF2B5EF4-FFF2-40B4-BE49-F238E27FC236}">
                <a16:creationId xmlns:a16="http://schemas.microsoft.com/office/drawing/2014/main" id="{BA29A4DE-4856-88B8-8884-18DFE7B91B34}"/>
              </a:ext>
            </a:extLst>
          </p:cNvPr>
          <p:cNvSpPr txBox="1"/>
          <p:nvPr/>
        </p:nvSpPr>
        <p:spPr>
          <a:xfrm>
            <a:off x="924344" y="1427991"/>
            <a:ext cx="3725294" cy="4524315"/>
          </a:xfrm>
          <a:prstGeom prst="rect">
            <a:avLst/>
          </a:prstGeom>
          <a:solidFill>
            <a:schemeClr val="accent1">
              <a:lumMod val="20000"/>
              <a:lumOff val="80000"/>
            </a:schemeClr>
          </a:solidFill>
        </p:spPr>
        <p:txBody>
          <a:bodyPr wrap="square" rtlCol="0">
            <a:spAutoFit/>
          </a:bodyPr>
          <a:lstStyle/>
          <a:p>
            <a:r>
              <a:rPr lang="en-GB" sz="3600" dirty="0">
                <a:latin typeface="Arial" panose="020B0604020202020204" pitchFamily="34" charset="0"/>
                <a:cs typeface="Arial" panose="020B0604020202020204" pitchFamily="34" charset="0"/>
              </a:rPr>
              <a:t>Hello</a:t>
            </a:r>
          </a:p>
          <a:p>
            <a:r>
              <a:rPr lang="en-GB" sz="3600" dirty="0">
                <a:latin typeface="Arial" panose="020B0604020202020204" pitchFamily="34" charset="0"/>
                <a:cs typeface="Arial" panose="020B0604020202020204" pitchFamily="34" charset="0"/>
              </a:rPr>
              <a:t>and </a:t>
            </a:r>
          </a:p>
          <a:p>
            <a:r>
              <a:rPr lang="en-GB" sz="3600" dirty="0">
                <a:latin typeface="Arial" panose="020B0604020202020204" pitchFamily="34" charset="0"/>
                <a:cs typeface="Arial" panose="020B0604020202020204" pitchFamily="34" charset="0"/>
              </a:rPr>
              <a:t>Welcome!</a:t>
            </a:r>
          </a:p>
          <a:p>
            <a:r>
              <a:rPr lang="en-GB" sz="3600" dirty="0"/>
              <a:t>Helo a </a:t>
            </a:r>
            <a:r>
              <a:rPr lang="en-GB" sz="3600" dirty="0" err="1"/>
              <a:t>Chroeso</a:t>
            </a:r>
            <a:r>
              <a:rPr lang="en-GB" sz="3600" dirty="0"/>
              <a:t>!</a:t>
            </a: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CDC7989-BA88-811E-52FA-8110565CA226}"/>
              </a:ext>
            </a:extLst>
          </p:cNvPr>
          <p:cNvSpPr txBox="1"/>
          <p:nvPr/>
        </p:nvSpPr>
        <p:spPr>
          <a:xfrm>
            <a:off x="11040414" y="6219645"/>
            <a:ext cx="312906" cy="369332"/>
          </a:xfrm>
          <a:prstGeom prst="rect">
            <a:avLst/>
          </a:prstGeom>
          <a:noFill/>
        </p:spPr>
        <p:txBody>
          <a:bodyPr wrap="none" rtlCol="0">
            <a:spAutoFit/>
          </a:bodyPr>
          <a:lstStyle/>
          <a:p>
            <a:r>
              <a:rPr lang="en-GB" dirty="0"/>
              <a:t>1</a:t>
            </a:r>
          </a:p>
        </p:txBody>
      </p:sp>
    </p:spTree>
    <p:extLst>
      <p:ext uri="{BB962C8B-B14F-4D97-AF65-F5344CB8AC3E}">
        <p14:creationId xmlns:p14="http://schemas.microsoft.com/office/powerpoint/2010/main" val="9112562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1DB6A1-8FAD-9AB2-0B50-6CD83745FF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D8D695-7D6F-CC96-DE24-C0B52E3090B0}"/>
              </a:ext>
            </a:extLst>
          </p:cNvPr>
          <p:cNvSpPr>
            <a:spLocks noGrp="1"/>
          </p:cNvSpPr>
          <p:nvPr>
            <p:ph type="title"/>
          </p:nvPr>
        </p:nvSpPr>
        <p:spPr>
          <a:xfrm>
            <a:off x="1676760" y="76470"/>
            <a:ext cx="10515240" cy="1325160"/>
          </a:xfrm>
        </p:spPr>
        <p:txBody>
          <a:bodyPr/>
          <a:lstStyle/>
          <a:p>
            <a:pPr algn="ctr"/>
            <a:r>
              <a:rPr lang="en-GB" dirty="0">
                <a:latin typeface="Arial" panose="020B0604020202020204" pitchFamily="34" charset="0"/>
                <a:cs typeface="Arial" panose="020B0604020202020204" pitchFamily="34" charset="0"/>
              </a:rPr>
              <a:t>EFFECTIVE COMMUNICATION</a:t>
            </a:r>
            <a:br>
              <a:rPr lang="en-GB" dirty="0">
                <a:latin typeface="Arial" panose="020B0604020202020204" pitchFamily="34" charset="0"/>
                <a:cs typeface="Arial" panose="020B0604020202020204" pitchFamily="34" charset="0"/>
              </a:rPr>
            </a:br>
            <a:r>
              <a:rPr lang="en-GB" dirty="0" err="1"/>
              <a:t>Cyfathrebu</a:t>
            </a:r>
            <a:r>
              <a:rPr lang="en-GB" dirty="0"/>
              <a:t> </a:t>
            </a:r>
            <a:r>
              <a:rPr lang="en-GB" dirty="0" err="1"/>
              <a:t>Effeithiol</a:t>
            </a:r>
            <a:r>
              <a:rPr lang="en-GB"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50C62126-CC0F-4DF6-03C5-30EF6BAA83D6}"/>
              </a:ext>
            </a:extLst>
          </p:cNvPr>
          <p:cNvSpPr txBox="1"/>
          <p:nvPr/>
        </p:nvSpPr>
        <p:spPr>
          <a:xfrm>
            <a:off x="924344" y="1427991"/>
            <a:ext cx="10515240" cy="2862322"/>
          </a:xfrm>
          <a:prstGeom prst="rect">
            <a:avLst/>
          </a:prstGeom>
          <a:solidFill>
            <a:schemeClr val="bg2"/>
          </a:solidFill>
        </p:spPr>
        <p:txBody>
          <a:bodyPr wrap="square" rtlCol="0">
            <a:spAutoFit/>
          </a:bodyPr>
          <a:lstStyle/>
          <a:p>
            <a:r>
              <a:rPr lang="en-GB" sz="3600" dirty="0">
                <a:latin typeface="Arial" panose="020B0604020202020204" pitchFamily="34" charset="0"/>
                <a:cs typeface="Arial" panose="020B0604020202020204" pitchFamily="34" charset="0"/>
              </a:rPr>
              <a:t>Aim :</a:t>
            </a:r>
          </a:p>
          <a:p>
            <a:endParaRPr lang="en-GB" sz="24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2400" dirty="0">
                <a:latin typeface="Arial" panose="020B0604020202020204" pitchFamily="34" charset="0"/>
                <a:cs typeface="Arial" panose="020B0604020202020204" pitchFamily="34" charset="0"/>
              </a:rPr>
              <a:t>To develop a deeper understanding of communication and to be more positive self-aware methods in effective in communicating.</a:t>
            </a:r>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0603FC8-C6E8-8C35-F988-1B93F817EF26}"/>
              </a:ext>
            </a:extLst>
          </p:cNvPr>
          <p:cNvSpPr txBox="1"/>
          <p:nvPr/>
        </p:nvSpPr>
        <p:spPr>
          <a:xfrm>
            <a:off x="11309230" y="6176513"/>
            <a:ext cx="312906" cy="369332"/>
          </a:xfrm>
          <a:prstGeom prst="rect">
            <a:avLst/>
          </a:prstGeom>
          <a:noFill/>
        </p:spPr>
        <p:txBody>
          <a:bodyPr wrap="none" rtlCol="0">
            <a:spAutoFit/>
          </a:bodyPr>
          <a:lstStyle/>
          <a:p>
            <a:r>
              <a:rPr lang="en-GB" dirty="0"/>
              <a:t>2</a:t>
            </a:r>
          </a:p>
        </p:txBody>
      </p:sp>
    </p:spTree>
    <p:extLst>
      <p:ext uri="{BB962C8B-B14F-4D97-AF65-F5344CB8AC3E}">
        <p14:creationId xmlns:p14="http://schemas.microsoft.com/office/powerpoint/2010/main" val="2031025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AFF75B-D145-F0F4-DF45-58A53FD1CC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F846B5-1B6B-FF7E-5D0E-332D721F003B}"/>
              </a:ext>
            </a:extLst>
          </p:cNvPr>
          <p:cNvSpPr>
            <a:spLocks noGrp="1"/>
          </p:cNvSpPr>
          <p:nvPr>
            <p:ph type="title"/>
          </p:nvPr>
        </p:nvSpPr>
        <p:spPr>
          <a:xfrm>
            <a:off x="1676760" y="76470"/>
            <a:ext cx="10515240" cy="1325160"/>
          </a:xfrm>
        </p:spPr>
        <p:txBody>
          <a:bodyPr/>
          <a:lstStyle/>
          <a:p>
            <a:pPr algn="ctr"/>
            <a:r>
              <a:rPr lang="en-GB" dirty="0">
                <a:latin typeface="Arial" panose="020B0604020202020204" pitchFamily="34" charset="0"/>
                <a:cs typeface="Arial" panose="020B0604020202020204" pitchFamily="34" charset="0"/>
              </a:rPr>
              <a:t>EFFECTIVE COMMUNICATION</a:t>
            </a:r>
            <a:br>
              <a:rPr lang="en-GB" dirty="0">
                <a:latin typeface="Arial" panose="020B0604020202020204" pitchFamily="34" charset="0"/>
                <a:cs typeface="Arial" panose="020B0604020202020204" pitchFamily="34" charset="0"/>
              </a:rPr>
            </a:br>
            <a:r>
              <a:rPr lang="en-GB" dirty="0" err="1"/>
              <a:t>Cyfathrebu</a:t>
            </a:r>
            <a:r>
              <a:rPr lang="en-GB" dirty="0"/>
              <a:t> </a:t>
            </a:r>
            <a:r>
              <a:rPr lang="en-GB" dirty="0" err="1"/>
              <a:t>Effeithiol</a:t>
            </a:r>
            <a:r>
              <a:rPr lang="en-GB"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83B1BDC7-507E-D7CE-316C-2E52CB3D7694}"/>
              </a:ext>
            </a:extLst>
          </p:cNvPr>
          <p:cNvSpPr txBox="1"/>
          <p:nvPr/>
        </p:nvSpPr>
        <p:spPr>
          <a:xfrm>
            <a:off x="924344" y="1427991"/>
            <a:ext cx="10515240" cy="3416320"/>
          </a:xfrm>
          <a:prstGeom prst="rect">
            <a:avLst/>
          </a:prstGeom>
          <a:solidFill>
            <a:schemeClr val="bg2"/>
          </a:solidFill>
        </p:spPr>
        <p:txBody>
          <a:bodyPr wrap="square" rtlCol="0">
            <a:spAutoFit/>
          </a:bodyPr>
          <a:lstStyle/>
          <a:p>
            <a:r>
              <a:rPr lang="en-GB" sz="3600" dirty="0">
                <a:latin typeface="Arial" panose="020B0604020202020204" pitchFamily="34" charset="0"/>
                <a:cs typeface="Arial" panose="020B0604020202020204" pitchFamily="34" charset="0"/>
              </a:rPr>
              <a:t>Objectives:</a:t>
            </a:r>
          </a:p>
          <a:p>
            <a:endParaRPr lang="en-GB" sz="2400" dirty="0">
              <a:latin typeface="Arial" panose="020B0604020202020204" pitchFamily="34" charset="0"/>
              <a:cs typeface="Arial" panose="020B0604020202020204" pitchFamily="34" charset="0"/>
            </a:endParaRPr>
          </a:p>
          <a:p>
            <a:pPr marL="742950" indent="-742950">
              <a:buAutoNum type="alphaLcParenR"/>
            </a:pPr>
            <a:r>
              <a:rPr lang="en-GB" sz="2400" dirty="0">
                <a:latin typeface="Arial" panose="020B0604020202020204" pitchFamily="34" charset="0"/>
                <a:cs typeface="Arial" panose="020B0604020202020204" pitchFamily="34" charset="0"/>
              </a:rPr>
              <a:t>To identify the types of communication and importance.</a:t>
            </a:r>
          </a:p>
          <a:p>
            <a:endParaRPr lang="en-GB" sz="2400" dirty="0">
              <a:latin typeface="Arial" panose="020B0604020202020204" pitchFamily="34" charset="0"/>
              <a:cs typeface="Arial" panose="020B0604020202020204" pitchFamily="34" charset="0"/>
            </a:endParaRPr>
          </a:p>
          <a:p>
            <a:pPr marL="742950" indent="-742950">
              <a:buAutoNum type="alphaLcParenR"/>
            </a:pPr>
            <a:r>
              <a:rPr lang="en-GB" sz="2400" dirty="0">
                <a:latin typeface="Arial" panose="020B0604020202020204" pitchFamily="34" charset="0"/>
                <a:cs typeface="Arial" panose="020B0604020202020204" pitchFamily="34" charset="0"/>
              </a:rPr>
              <a:t>To identify negative and positive body language behaviour.</a:t>
            </a:r>
          </a:p>
          <a:p>
            <a:endParaRPr lang="en-GB" sz="2400" dirty="0">
              <a:latin typeface="Arial" panose="020B0604020202020204" pitchFamily="34" charset="0"/>
              <a:cs typeface="Arial" panose="020B0604020202020204" pitchFamily="34" charset="0"/>
            </a:endParaRPr>
          </a:p>
          <a:p>
            <a:pPr marL="742950" indent="-742950">
              <a:buAutoNum type="alphaLcParenR"/>
            </a:pPr>
            <a:r>
              <a:rPr lang="en-GB" sz="2400" dirty="0">
                <a:latin typeface="Arial" panose="020B0604020202020204" pitchFamily="34" charset="0"/>
                <a:cs typeface="Arial" panose="020B0604020202020204" pitchFamily="34" charset="0"/>
              </a:rPr>
              <a:t>To be able to implement positive body language in communicating.</a:t>
            </a:r>
          </a:p>
          <a:p>
            <a:endParaRPr lang="en-GB" sz="3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2FBA919-239B-791A-7393-2BF8278840F4}"/>
              </a:ext>
            </a:extLst>
          </p:cNvPr>
          <p:cNvSpPr txBox="1"/>
          <p:nvPr/>
        </p:nvSpPr>
        <p:spPr>
          <a:xfrm>
            <a:off x="11395494" y="6185140"/>
            <a:ext cx="312906" cy="369332"/>
          </a:xfrm>
          <a:prstGeom prst="rect">
            <a:avLst/>
          </a:prstGeom>
          <a:noFill/>
        </p:spPr>
        <p:txBody>
          <a:bodyPr wrap="none" rtlCol="0">
            <a:spAutoFit/>
          </a:bodyPr>
          <a:lstStyle/>
          <a:p>
            <a:r>
              <a:rPr lang="en-GB" dirty="0"/>
              <a:t>3</a:t>
            </a:r>
          </a:p>
        </p:txBody>
      </p:sp>
    </p:spTree>
    <p:extLst>
      <p:ext uri="{BB962C8B-B14F-4D97-AF65-F5344CB8AC3E}">
        <p14:creationId xmlns:p14="http://schemas.microsoft.com/office/powerpoint/2010/main" val="2732898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67" name="PlaceHolder 1"/>
          <p:cNvSpPr>
            <a:spLocks noGrp="1"/>
          </p:cNvSpPr>
          <p:nvPr>
            <p:ph type="title"/>
          </p:nvPr>
        </p:nvSpPr>
        <p:spPr>
          <a:xfrm>
            <a:off x="838080" y="365040"/>
            <a:ext cx="10515240" cy="1325160"/>
          </a:xfrm>
          <a:prstGeom prst="rect">
            <a:avLst/>
          </a:prstGeom>
          <a:noFill/>
          <a:ln w="0">
            <a:noFill/>
          </a:ln>
        </p:spPr>
        <p:txBody>
          <a:bodyPr wrap="square" lIns="91440" tIns="45720" rIns="91440" bIns="45720" anchor="ctr">
            <a:noAutofit/>
          </a:bodyPr>
          <a:lstStyle/>
          <a:p>
            <a:r>
              <a:rPr lang="en-GB" sz="4400" b="0" u="none" strike="noStrike" dirty="0">
                <a:solidFill>
                  <a:srgbClr val="000000"/>
                </a:solidFill>
                <a:effectLst/>
                <a:uFillTx/>
                <a:latin typeface="Arial"/>
              </a:rPr>
              <a:t>What is communication?</a:t>
            </a:r>
            <a:br>
              <a:rPr lang="en-GB" sz="4400" b="0" u="none" strike="noStrike" dirty="0">
                <a:solidFill>
                  <a:srgbClr val="000000"/>
                </a:solidFill>
                <a:effectLst/>
                <a:uFillTx/>
                <a:latin typeface="Arial"/>
              </a:rPr>
            </a:br>
            <a:r>
              <a:rPr lang="cy-GB" dirty="0"/>
              <a:t>Beth yw cyfathrebu?</a:t>
            </a:r>
            <a:br>
              <a:rPr lang="en-GB" dirty="0"/>
            </a:br>
            <a:endParaRPr lang="en-US" sz="4400" b="0" u="none" strike="noStrike" dirty="0">
              <a:solidFill>
                <a:schemeClr val="dk1"/>
              </a:solidFill>
              <a:effectLst/>
              <a:uFillTx/>
              <a:latin typeface="Aptos"/>
            </a:endParaRPr>
          </a:p>
        </p:txBody>
      </p:sp>
      <p:sp>
        <p:nvSpPr>
          <p:cNvPr id="569" name="Rounded Rectangle 4"/>
          <p:cNvSpPr/>
          <p:nvPr/>
        </p:nvSpPr>
        <p:spPr>
          <a:xfrm>
            <a:off x="838080" y="1690200"/>
            <a:ext cx="5614478" cy="2676202"/>
          </a:xfrm>
          <a:prstGeom prst="roundRect">
            <a:avLst>
              <a:gd name="adj" fmla="val 359"/>
            </a:avLst>
          </a:prstGeom>
          <a:solidFill>
            <a:schemeClr val="bg1">
              <a:lumMod val="95000"/>
            </a:schemeClr>
          </a:solidFill>
          <a:ln w="38100">
            <a:solidFill>
              <a:srgbClr val="A8DBFE"/>
            </a:solidFill>
            <a:round/>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914400">
              <a:lnSpc>
                <a:spcPct val="100000"/>
              </a:lnSpc>
            </a:pPr>
            <a:r>
              <a:rPr lang="en-GB" sz="2800" u="none" strike="noStrike" dirty="0">
                <a:effectLst/>
                <a:uFillTx/>
                <a:latin typeface="Arial"/>
              </a:rPr>
              <a:t>Communication:</a:t>
            </a:r>
            <a:endParaRPr lang="en-US" sz="2800" u="none" strike="noStrike" dirty="0">
              <a:effectLst/>
              <a:uFillTx/>
              <a:latin typeface="Arial"/>
            </a:endParaRPr>
          </a:p>
          <a:p>
            <a:pPr marL="457200" indent="-457200" defTabSz="914400">
              <a:lnSpc>
                <a:spcPct val="100000"/>
              </a:lnSpc>
              <a:buFont typeface="Arial" panose="020B0604020202020204" pitchFamily="34" charset="0"/>
              <a:buChar char="•"/>
            </a:pPr>
            <a:r>
              <a:rPr lang="en-GB" sz="2800" u="none" strike="noStrike" dirty="0">
                <a:effectLst/>
                <a:uFillTx/>
                <a:latin typeface="Arial"/>
              </a:rPr>
              <a:t>The imparting or exchange of information, ideas or feelings by </a:t>
            </a:r>
            <a:r>
              <a:rPr lang="en-GB" sz="2800" u="sng" strike="noStrike" dirty="0">
                <a:effectLst/>
                <a:uFillTx/>
                <a:latin typeface="Arial"/>
              </a:rPr>
              <a:t>speech, body language, gestures</a:t>
            </a:r>
            <a:r>
              <a:rPr lang="en-GB" sz="2800" u="none" strike="noStrike" dirty="0">
                <a:effectLst/>
                <a:uFillTx/>
                <a:latin typeface="Arial"/>
              </a:rPr>
              <a:t>. (Some pre-conditioned some </a:t>
            </a:r>
            <a:r>
              <a:rPr lang="en-GB" sz="2800" dirty="0">
                <a:latin typeface="Arial"/>
              </a:rPr>
              <a:t>u</a:t>
            </a:r>
            <a:r>
              <a:rPr lang="en-GB" sz="2800" u="none" strike="noStrike" dirty="0">
                <a:effectLst/>
                <a:uFillTx/>
                <a:latin typeface="Arial"/>
              </a:rPr>
              <a:t>niversal)</a:t>
            </a:r>
            <a:endParaRPr lang="en-US" sz="2800" u="none" strike="noStrike" dirty="0">
              <a:effectLst/>
              <a:uFillTx/>
              <a:latin typeface="Arial"/>
            </a:endParaRPr>
          </a:p>
        </p:txBody>
      </p:sp>
      <p:sp>
        <p:nvSpPr>
          <p:cNvPr id="572" name="Rectangle 571"/>
          <p:cNvSpPr/>
          <p:nvPr/>
        </p:nvSpPr>
        <p:spPr>
          <a:xfrm>
            <a:off x="0" y="0"/>
            <a:ext cx="12192000" cy="82296"/>
          </a:xfrm>
          <a:prstGeom prst="rect">
            <a:avLst/>
          </a:prstGeom>
          <a:solidFill>
            <a:srgbClr val="0066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73" name="TextBox 572"/>
          <p:cNvSpPr txBox="1"/>
          <p:nvPr/>
        </p:nvSpPr>
        <p:spPr>
          <a:xfrm>
            <a:off x="11460480" y="6510528"/>
            <a:ext cx="502920" cy="201168"/>
          </a:xfrm>
          <a:prstGeom prst="rect">
            <a:avLst/>
          </a:prstGeom>
          <a:noFill/>
        </p:spPr>
        <p:txBody>
          <a:bodyPr wrap="none">
            <a:spAutoFit/>
          </a:bodyPr>
          <a:lstStyle/>
          <a:p>
            <a:pPr algn="r"/>
            <a:r>
              <a:rPr sz="1000">
                <a:solidFill>
                  <a:srgbClr val="000000"/>
                </a:solidFill>
                <a:latin typeface="Arial"/>
              </a:rPr>
              <a:t>02</a:t>
            </a:r>
          </a:p>
        </p:txBody>
      </p:sp>
      <p:pic>
        <p:nvPicPr>
          <p:cNvPr id="3" name="Image 0" descr="/mnt/data/a_modern_office_classroom_meeting_scene_a_woman_s_batch_8.png">
            <a:extLst>
              <a:ext uri="{FF2B5EF4-FFF2-40B4-BE49-F238E27FC236}">
                <a16:creationId xmlns:a16="http://schemas.microsoft.com/office/drawing/2014/main" id="{04EE151C-B18E-2603-2BF5-C3322187434D}"/>
              </a:ext>
            </a:extLst>
          </p:cNvPr>
          <p:cNvPicPr>
            <a:picLocks noChangeAspect="1"/>
          </p:cNvPicPr>
          <p:nvPr/>
        </p:nvPicPr>
        <p:blipFill>
          <a:blip r:embed="rId3"/>
          <a:srcRect l="30940" r="30940"/>
          <a:stretch/>
        </p:blipFill>
        <p:spPr>
          <a:xfrm>
            <a:off x="7546848" y="82296"/>
            <a:ext cx="4645152" cy="6858000"/>
          </a:xfrm>
          <a:prstGeom prst="rect">
            <a:avLst/>
          </a:prstGeom>
        </p:spPr>
      </p:pic>
      <p:sp>
        <p:nvSpPr>
          <p:cNvPr id="4" name="TextBox 3">
            <a:extLst>
              <a:ext uri="{FF2B5EF4-FFF2-40B4-BE49-F238E27FC236}">
                <a16:creationId xmlns:a16="http://schemas.microsoft.com/office/drawing/2014/main" id="{6CA404F7-8C07-608D-FA4C-D1476C3DB62E}"/>
              </a:ext>
            </a:extLst>
          </p:cNvPr>
          <p:cNvSpPr txBox="1"/>
          <p:nvPr/>
        </p:nvSpPr>
        <p:spPr>
          <a:xfrm>
            <a:off x="838080" y="4554747"/>
            <a:ext cx="3001992" cy="230832"/>
          </a:xfrm>
          <a:prstGeom prst="rect">
            <a:avLst/>
          </a:prstGeom>
          <a:noFill/>
        </p:spPr>
        <p:txBody>
          <a:bodyPr wrap="square" rtlCol="0">
            <a:spAutoFit/>
          </a:bodyPr>
          <a:lstStyle/>
          <a:p>
            <a:r>
              <a:rPr lang="en-GB" sz="900" dirty="0"/>
              <a:t>Source: Adapted from Highfield DS 2015</a:t>
            </a:r>
          </a:p>
        </p:txBody>
      </p:sp>
      <p:sp>
        <p:nvSpPr>
          <p:cNvPr id="7" name="TextBox 6">
            <a:extLst>
              <a:ext uri="{FF2B5EF4-FFF2-40B4-BE49-F238E27FC236}">
                <a16:creationId xmlns:a16="http://schemas.microsoft.com/office/drawing/2014/main" id="{3C4A0EA2-5C53-889F-97EB-DD721837DE8C}"/>
              </a:ext>
            </a:extLst>
          </p:cNvPr>
          <p:cNvSpPr txBox="1"/>
          <p:nvPr/>
        </p:nvSpPr>
        <p:spPr>
          <a:xfrm>
            <a:off x="11555487" y="6342364"/>
            <a:ext cx="312906" cy="369332"/>
          </a:xfrm>
          <a:prstGeom prst="rect">
            <a:avLst/>
          </a:prstGeom>
          <a:noFill/>
        </p:spPr>
        <p:txBody>
          <a:bodyPr wrap="none" rtlCol="0">
            <a:spAutoFit/>
          </a:bodyPr>
          <a:lstStyle/>
          <a:p>
            <a:r>
              <a:rPr lang="en-GB" dirty="0"/>
              <a:t>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18" name="TextBox 23"/>
          <p:cNvSpPr/>
          <p:nvPr/>
        </p:nvSpPr>
        <p:spPr>
          <a:xfrm>
            <a:off x="491705" y="484723"/>
            <a:ext cx="11393656" cy="2034189"/>
          </a:xfrm>
          <a:prstGeom prst="rect">
            <a:avLst/>
          </a:prstGeom>
          <a:solidFill>
            <a:srgbClr val="FFFFFF"/>
          </a:solidFill>
          <a:ln w="19050">
            <a:solidFill>
              <a:srgbClr val="0066CC"/>
            </a:solidFill>
          </a:ln>
        </p:spPr>
        <p:style>
          <a:lnRef idx="0">
            <a:scrgbClr r="0" g="0" b="0"/>
          </a:lnRef>
          <a:fillRef idx="0">
            <a:scrgbClr r="0" g="0" b="0"/>
          </a:fillRef>
          <a:effectRef idx="0">
            <a:scrgbClr r="0" g="0" b="0"/>
          </a:effectRef>
          <a:fontRef idx="minor"/>
        </p:style>
        <p:txBody>
          <a:bodyPr wrap="square" lIns="90000" tIns="45000" rIns="90000" bIns="45000" anchor="t">
            <a:noAutofit/>
          </a:bodyPr>
          <a:lstStyle/>
          <a:p>
            <a:pPr>
              <a:lnSpc>
                <a:spcPct val="82000"/>
              </a:lnSpc>
              <a:spcAft>
                <a:spcPts val="601"/>
              </a:spcAft>
              <a:tabLst>
                <a:tab pos="0" algn="l"/>
              </a:tabLst>
            </a:pPr>
            <a:r>
              <a:rPr lang="en-US" sz="5400" b="1" dirty="0">
                <a:solidFill>
                  <a:schemeClr val="accent6">
                    <a:lumMod val="75000"/>
                  </a:schemeClr>
                </a:solidFill>
                <a:latin typeface="Arial" panose="020B0604020202020204" pitchFamily="34" charset="0"/>
                <a:cs typeface="Arial" panose="020B0604020202020204" pitchFamily="34" charset="0"/>
              </a:rPr>
              <a:t>IMPORTANCE OF </a:t>
            </a:r>
            <a:br>
              <a:rPr lang="en-US" sz="5400" dirty="0">
                <a:solidFill>
                  <a:schemeClr val="accent6">
                    <a:lumMod val="75000"/>
                  </a:schemeClr>
                </a:solidFill>
                <a:latin typeface="Arial" panose="020B0604020202020204" pitchFamily="34" charset="0"/>
                <a:cs typeface="Arial" panose="020B0604020202020204" pitchFamily="34" charset="0"/>
              </a:rPr>
            </a:br>
            <a:r>
              <a:rPr lang="en-US" sz="5400" b="1" dirty="0">
                <a:solidFill>
                  <a:schemeClr val="accent6">
                    <a:lumMod val="75000"/>
                  </a:schemeClr>
                </a:solidFill>
                <a:latin typeface="Arial" panose="020B0604020202020204" pitchFamily="34" charset="0"/>
                <a:cs typeface="Arial" panose="020B0604020202020204" pitchFamily="34" charset="0"/>
              </a:rPr>
              <a:t>EFFECTIVE COMMUNICATION</a:t>
            </a:r>
          </a:p>
          <a:p>
            <a:pPr>
              <a:lnSpc>
                <a:spcPct val="100000"/>
              </a:lnSpc>
              <a:spcAft>
                <a:spcPts val="601"/>
              </a:spcAft>
              <a:tabLst>
                <a:tab pos="0" algn="l"/>
              </a:tabLst>
            </a:pPr>
            <a:r>
              <a:rPr lang="cy-GB" sz="4000" dirty="0"/>
              <a:t>PWYSIGRWYD CYFATHREBU EFEITHIOL</a:t>
            </a:r>
            <a:endParaRPr lang="en-GB" sz="4000" dirty="0"/>
          </a:p>
          <a:p>
            <a:pPr>
              <a:lnSpc>
                <a:spcPct val="82000"/>
              </a:lnSpc>
              <a:spcAft>
                <a:spcPts val="601"/>
              </a:spcAft>
              <a:tabLst>
                <a:tab pos="0" algn="l"/>
              </a:tabLst>
            </a:pPr>
            <a:endParaRPr lang="en-US" sz="5400" dirty="0">
              <a:solidFill>
                <a:schemeClr val="accent6">
                  <a:lumMod val="75000"/>
                </a:schemeClr>
              </a:solidFill>
              <a:latin typeface="Arial" panose="020B0604020202020204" pitchFamily="34" charset="0"/>
              <a:cs typeface="Arial" panose="020B0604020202020204" pitchFamily="34" charset="0"/>
            </a:endParaRPr>
          </a:p>
        </p:txBody>
      </p:sp>
      <p:sp>
        <p:nvSpPr>
          <p:cNvPr id="647" name="Rectangle 646"/>
          <p:cNvSpPr/>
          <p:nvPr/>
        </p:nvSpPr>
        <p:spPr>
          <a:xfrm>
            <a:off x="0" y="0"/>
            <a:ext cx="12192000" cy="82296"/>
          </a:xfrm>
          <a:prstGeom prst="rect">
            <a:avLst/>
          </a:prstGeom>
          <a:solidFill>
            <a:srgbClr val="0066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PlaceHolder 1">
            <a:extLst>
              <a:ext uri="{FF2B5EF4-FFF2-40B4-BE49-F238E27FC236}">
                <a16:creationId xmlns:a16="http://schemas.microsoft.com/office/drawing/2014/main" id="{AB03D9EF-CB26-782E-E426-E67820F2ACA8}"/>
              </a:ext>
            </a:extLst>
          </p:cNvPr>
          <p:cNvSpPr txBox="1">
            <a:spLocks/>
          </p:cNvSpPr>
          <p:nvPr/>
        </p:nvSpPr>
        <p:spPr>
          <a:xfrm>
            <a:off x="665245" y="2759652"/>
            <a:ext cx="3517119" cy="2318109"/>
          </a:xfrm>
          <a:prstGeom prst="rect">
            <a:avLst/>
          </a:prstGeom>
          <a:solidFill>
            <a:schemeClr val="accent2"/>
          </a:solidFill>
          <a:ln w="0">
            <a:noFill/>
          </a:ln>
        </p:spPr>
        <p:txBody>
          <a:bodyPr wrap="square"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Aft>
                <a:spcPts val="601"/>
              </a:spcAft>
              <a:tabLst>
                <a:tab pos="0" algn="l"/>
              </a:tabLst>
            </a:pPr>
            <a:r>
              <a:rPr lang="en-GB" sz="2400" dirty="0">
                <a:solidFill>
                  <a:srgbClr val="000000"/>
                </a:solidFill>
                <a:latin typeface="Arial"/>
              </a:rPr>
              <a:t>Ensures information being sent is received and understood by the recipient</a:t>
            </a:r>
            <a:endParaRPr lang="en-US" sz="2400" dirty="0">
              <a:solidFill>
                <a:schemeClr val="dk1"/>
              </a:solidFill>
              <a:latin typeface="Roboto Light"/>
            </a:endParaRPr>
          </a:p>
        </p:txBody>
      </p:sp>
      <p:sp>
        <p:nvSpPr>
          <p:cNvPr id="4" name="PlaceHolder 3">
            <a:extLst>
              <a:ext uri="{FF2B5EF4-FFF2-40B4-BE49-F238E27FC236}">
                <a16:creationId xmlns:a16="http://schemas.microsoft.com/office/drawing/2014/main" id="{56A1DC5E-C701-3092-AFBC-D5FDDA2098B8}"/>
              </a:ext>
            </a:extLst>
          </p:cNvPr>
          <p:cNvSpPr txBox="1">
            <a:spLocks/>
          </p:cNvSpPr>
          <p:nvPr/>
        </p:nvSpPr>
        <p:spPr>
          <a:xfrm>
            <a:off x="4343202" y="2759651"/>
            <a:ext cx="3690661" cy="2318110"/>
          </a:xfrm>
          <a:prstGeom prst="rect">
            <a:avLst/>
          </a:prstGeom>
          <a:solidFill>
            <a:schemeClr val="accent4">
              <a:lumMod val="40000"/>
              <a:lumOff val="60000"/>
            </a:schemeClr>
          </a:solidFill>
          <a:ln w="0">
            <a:noFill/>
          </a:ln>
        </p:spPr>
        <p:txBody>
          <a:bodyPr wrap="square"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Aft>
                <a:spcPts val="601"/>
              </a:spcAft>
              <a:tabLst>
                <a:tab pos="0" algn="l"/>
              </a:tabLst>
            </a:pPr>
            <a:r>
              <a:rPr lang="en-GB" sz="2400" dirty="0">
                <a:solidFill>
                  <a:srgbClr val="000000"/>
                </a:solidFill>
                <a:latin typeface="Arial"/>
              </a:rPr>
              <a:t>Promotes effective learning environment for a two-way process</a:t>
            </a:r>
            <a:endParaRPr lang="en-US" sz="2400" dirty="0">
              <a:solidFill>
                <a:schemeClr val="dk1"/>
              </a:solidFill>
              <a:latin typeface="Roboto Light"/>
            </a:endParaRPr>
          </a:p>
        </p:txBody>
      </p:sp>
      <p:sp>
        <p:nvSpPr>
          <p:cNvPr id="12" name="PlaceHolder 6">
            <a:extLst>
              <a:ext uri="{FF2B5EF4-FFF2-40B4-BE49-F238E27FC236}">
                <a16:creationId xmlns:a16="http://schemas.microsoft.com/office/drawing/2014/main" id="{E0683335-C6A9-D2A5-8D48-4848A33792A5}"/>
              </a:ext>
            </a:extLst>
          </p:cNvPr>
          <p:cNvSpPr txBox="1">
            <a:spLocks/>
          </p:cNvSpPr>
          <p:nvPr/>
        </p:nvSpPr>
        <p:spPr>
          <a:xfrm>
            <a:off x="8194700" y="2759651"/>
            <a:ext cx="3690661" cy="2318110"/>
          </a:xfrm>
          <a:prstGeom prst="rect">
            <a:avLst/>
          </a:prstGeom>
          <a:solidFill>
            <a:schemeClr val="accent2">
              <a:lumMod val="40000"/>
              <a:lumOff val="60000"/>
            </a:schemeClr>
          </a:solidFill>
          <a:ln w="0">
            <a:noFill/>
          </a:ln>
        </p:spPr>
        <p:txBody>
          <a:bodyPr wrap="square"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Aft>
                <a:spcPts val="601"/>
              </a:spcAft>
              <a:tabLst>
                <a:tab pos="0" algn="l"/>
              </a:tabLst>
            </a:pPr>
            <a:r>
              <a:rPr lang="en-GB" sz="2400" dirty="0">
                <a:solidFill>
                  <a:srgbClr val="000000"/>
                </a:solidFill>
                <a:latin typeface="Arial"/>
              </a:rPr>
              <a:t>Provides effective inclusion</a:t>
            </a:r>
            <a:r>
              <a:rPr lang="en-US" sz="2400" b="1" dirty="0">
                <a:solidFill>
                  <a:schemeClr val="dk1"/>
                </a:solidFill>
                <a:latin typeface="Roboto Light"/>
              </a:rPr>
              <a:t> and participation </a:t>
            </a:r>
            <a:endParaRPr lang="en-GB" sz="2400" b="1" dirty="0">
              <a:solidFill>
                <a:srgbClr val="000000"/>
              </a:solidFill>
              <a:latin typeface="Arial"/>
            </a:endParaRPr>
          </a:p>
        </p:txBody>
      </p:sp>
      <p:sp>
        <p:nvSpPr>
          <p:cNvPr id="13" name="TextBox 12">
            <a:extLst>
              <a:ext uri="{FF2B5EF4-FFF2-40B4-BE49-F238E27FC236}">
                <a16:creationId xmlns:a16="http://schemas.microsoft.com/office/drawing/2014/main" id="{3A2938D1-19C8-EB48-1C64-C695D1CC381C}"/>
              </a:ext>
            </a:extLst>
          </p:cNvPr>
          <p:cNvSpPr txBox="1"/>
          <p:nvPr/>
        </p:nvSpPr>
        <p:spPr>
          <a:xfrm>
            <a:off x="716889" y="5770839"/>
            <a:ext cx="5045556"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What if its not effective &amp; what are the key elements that make up communication?</a:t>
            </a:r>
          </a:p>
        </p:txBody>
      </p:sp>
      <p:sp>
        <p:nvSpPr>
          <p:cNvPr id="6" name="TextBox 5">
            <a:extLst>
              <a:ext uri="{FF2B5EF4-FFF2-40B4-BE49-F238E27FC236}">
                <a16:creationId xmlns:a16="http://schemas.microsoft.com/office/drawing/2014/main" id="{5A9E0FD7-AB25-12B7-5D63-AEB38222C186}"/>
              </a:ext>
            </a:extLst>
          </p:cNvPr>
          <p:cNvSpPr txBox="1"/>
          <p:nvPr/>
        </p:nvSpPr>
        <p:spPr>
          <a:xfrm>
            <a:off x="11343736" y="6098875"/>
            <a:ext cx="301686" cy="369332"/>
          </a:xfrm>
          <a:prstGeom prst="rect">
            <a:avLst/>
          </a:prstGeom>
          <a:noFill/>
        </p:spPr>
        <p:txBody>
          <a:bodyPr wrap="none" rtlCol="0">
            <a:spAutoFit/>
          </a:bodyPr>
          <a:lstStyle/>
          <a:p>
            <a:r>
              <a:rPr lang="en-GB" dirty="0"/>
              <a:t>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40" name="Oval 1"/>
          <p:cNvSpPr/>
          <p:nvPr/>
        </p:nvSpPr>
        <p:spPr>
          <a:xfrm>
            <a:off x="1770840" y="2346120"/>
            <a:ext cx="1729440" cy="1729440"/>
          </a:xfrm>
          <a:prstGeom prst="ellipse">
            <a:avLst/>
          </a:prstGeom>
          <a:solidFill>
            <a:srgbClr val="FFFFFF"/>
          </a:solidFill>
          <a:ln w="19050">
            <a:solidFill>
              <a:srgbClr val="0066CC"/>
            </a:solidFill>
          </a:ln>
        </p:spPr>
        <p:style>
          <a:lnRef idx="2">
            <a:schemeClr val="accent1">
              <a:shade val="50000"/>
            </a:schemeClr>
          </a:lnRef>
          <a:fillRef idx="1">
            <a:schemeClr val="accent1"/>
          </a:fillRef>
          <a:effectRef idx="0">
            <a:schemeClr val="accent1"/>
          </a:effectRef>
          <a:fontRef idx="minor"/>
        </p:style>
        <p:txBody>
          <a:bodyPr wrap="square" lIns="90000" tIns="45000" rIns="90000" bIns="45000" anchor="ctr">
            <a:noAutofit/>
          </a:bodyPr>
          <a:lstStyle/>
          <a:p>
            <a:pPr algn="ctr" defTabSz="914400">
              <a:lnSpc>
                <a:spcPct val="100000"/>
              </a:lnSpc>
              <a:spcAft>
                <a:spcPts val="601"/>
              </a:spcAft>
            </a:pPr>
            <a:endParaRPr lang="en-US" sz="1600" b="0" u="none" strike="noStrike">
              <a:solidFill>
                <a:schemeClr val="lt1"/>
              </a:solidFill>
              <a:effectLst/>
              <a:uFillTx/>
              <a:latin typeface="Roboto Light"/>
            </a:endParaRPr>
          </a:p>
        </p:txBody>
      </p:sp>
      <p:sp>
        <p:nvSpPr>
          <p:cNvPr id="1141" name="Arc 2"/>
          <p:cNvSpPr/>
          <p:nvPr/>
        </p:nvSpPr>
        <p:spPr>
          <a:xfrm>
            <a:off x="1770840" y="2346120"/>
            <a:ext cx="1729440" cy="1729440"/>
          </a:xfrm>
          <a:prstGeom prst="arc">
            <a:avLst>
              <a:gd name="adj1" fmla="val 16200000"/>
              <a:gd name="adj2" fmla="val 18043508"/>
            </a:avLst>
          </a:prstGeom>
          <a:solidFill>
            <a:srgbClr val="FFFFFF"/>
          </a:solidFill>
          <a:ln w="19050">
            <a:solidFill>
              <a:srgbClr val="0066CC"/>
            </a:solidFill>
          </a:ln>
        </p:spPr>
        <p:style>
          <a:lnRef idx="1">
            <a:schemeClr val="accent1"/>
          </a:lnRef>
          <a:fillRef idx="0">
            <a:schemeClr val="accent1"/>
          </a:fillRef>
          <a:effectRef idx="0">
            <a:schemeClr val="accent1"/>
          </a:effectRef>
          <a:fontRef idx="minor"/>
        </p:style>
        <p:txBody>
          <a:bodyPr wrap="square" lIns="90000" tIns="45000" rIns="90000" bIns="45000" anchor="ctr">
            <a:noAutofit/>
          </a:bodyPr>
          <a:lstStyle/>
          <a:p>
            <a:pPr algn="ctr" defTabSz="914400">
              <a:lnSpc>
                <a:spcPct val="100000"/>
              </a:lnSpc>
            </a:pPr>
            <a:endParaRPr lang="en-US" sz="1800" b="0" u="none" strike="noStrike">
              <a:solidFill>
                <a:schemeClr val="lt1"/>
              </a:solidFill>
              <a:effectLst/>
              <a:uFillTx/>
              <a:latin typeface="Roboto Light"/>
            </a:endParaRPr>
          </a:p>
        </p:txBody>
      </p:sp>
      <p:sp>
        <p:nvSpPr>
          <p:cNvPr id="1145" name="TextBox 12"/>
          <p:cNvSpPr/>
          <p:nvPr/>
        </p:nvSpPr>
        <p:spPr>
          <a:xfrm>
            <a:off x="1528560" y="4327560"/>
            <a:ext cx="2213280" cy="359640"/>
          </a:xfrm>
          <a:prstGeom prst="rect">
            <a:avLst/>
          </a:prstGeom>
          <a:solidFill>
            <a:schemeClr val="accent3">
              <a:lumMod val="40000"/>
              <a:lumOff val="60000"/>
            </a:schemeClr>
          </a:solidFill>
          <a:ln w="19050">
            <a:solidFill>
              <a:srgbClr val="0066CC"/>
            </a:solidFill>
          </a:ln>
        </p:spPr>
        <p:style>
          <a:lnRef idx="0">
            <a:scrgbClr r="0" g="0" b="0"/>
          </a:lnRef>
          <a:fillRef idx="0">
            <a:scrgbClr r="0" g="0" b="0"/>
          </a:fillRef>
          <a:effectRef idx="0">
            <a:scrgbClr r="0" g="0" b="0"/>
          </a:effectRef>
          <a:fontRef idx="minor"/>
        </p:style>
        <p:txBody>
          <a:bodyPr wrap="square" lIns="90000" tIns="45000" rIns="90000" bIns="45000" anchor="t">
            <a:noAutofit/>
          </a:bodyPr>
          <a:lstStyle/>
          <a:p>
            <a:pPr algn="ctr" defTabSz="914400">
              <a:lnSpc>
                <a:spcPct val="90000"/>
              </a:lnSpc>
              <a:spcAft>
                <a:spcPts val="601"/>
              </a:spcAft>
            </a:pPr>
            <a:r>
              <a:rPr lang="en-US" sz="2800" b="1" u="none" strike="noStrike" dirty="0">
                <a:solidFill>
                  <a:srgbClr val="000000"/>
                </a:solidFill>
                <a:effectLst/>
                <a:uFillTx/>
                <a:latin typeface="Arial"/>
              </a:rPr>
              <a:t>WORDS</a:t>
            </a:r>
            <a:endParaRPr lang="en-US" sz="2800" b="0" u="none" strike="noStrike" dirty="0">
              <a:solidFill>
                <a:srgbClr val="FFFFFF"/>
              </a:solidFill>
              <a:effectLst/>
              <a:uFillTx/>
              <a:latin typeface="Arial"/>
            </a:endParaRPr>
          </a:p>
        </p:txBody>
      </p:sp>
      <p:sp>
        <p:nvSpPr>
          <p:cNvPr id="1146" name="Oval 20"/>
          <p:cNvSpPr/>
          <p:nvPr/>
        </p:nvSpPr>
        <p:spPr>
          <a:xfrm>
            <a:off x="4846320" y="2346120"/>
            <a:ext cx="1729440" cy="1729440"/>
          </a:xfrm>
          <a:prstGeom prst="ellipse">
            <a:avLst/>
          </a:prstGeom>
          <a:solidFill>
            <a:srgbClr val="FFFFFF"/>
          </a:solidFill>
          <a:ln w="19050">
            <a:solidFill>
              <a:srgbClr val="0066CC"/>
            </a:solidFill>
          </a:ln>
        </p:spPr>
        <p:style>
          <a:lnRef idx="2">
            <a:schemeClr val="accent1">
              <a:shade val="50000"/>
            </a:schemeClr>
          </a:lnRef>
          <a:fillRef idx="1">
            <a:schemeClr val="accent1"/>
          </a:fillRef>
          <a:effectRef idx="0">
            <a:schemeClr val="accent1"/>
          </a:effectRef>
          <a:fontRef idx="minor"/>
        </p:style>
        <p:txBody>
          <a:bodyPr wrap="square" lIns="90000" tIns="45000" rIns="90000" bIns="45000" anchor="ctr">
            <a:noAutofit/>
          </a:bodyPr>
          <a:lstStyle/>
          <a:p>
            <a:pPr algn="ctr" defTabSz="914400">
              <a:lnSpc>
                <a:spcPct val="100000"/>
              </a:lnSpc>
              <a:spcAft>
                <a:spcPts val="601"/>
              </a:spcAft>
            </a:pPr>
            <a:endParaRPr lang="en-US" sz="1600" b="0" u="none" strike="noStrike">
              <a:solidFill>
                <a:schemeClr val="lt1"/>
              </a:solidFill>
              <a:effectLst/>
              <a:uFillTx/>
              <a:latin typeface="Roboto Light"/>
            </a:endParaRPr>
          </a:p>
        </p:txBody>
      </p:sp>
      <p:sp>
        <p:nvSpPr>
          <p:cNvPr id="1147" name="Arc 21"/>
          <p:cNvSpPr/>
          <p:nvPr/>
        </p:nvSpPr>
        <p:spPr>
          <a:xfrm>
            <a:off x="4846320" y="2346120"/>
            <a:ext cx="1729440" cy="1729440"/>
          </a:xfrm>
          <a:prstGeom prst="arc">
            <a:avLst>
              <a:gd name="adj1" fmla="val 16200000"/>
              <a:gd name="adj2" fmla="val 2330183"/>
            </a:avLst>
          </a:prstGeom>
          <a:solidFill>
            <a:srgbClr val="FFFFFF"/>
          </a:solidFill>
          <a:ln w="19050">
            <a:solidFill>
              <a:srgbClr val="0066CC"/>
            </a:solidFill>
          </a:ln>
        </p:spPr>
        <p:style>
          <a:lnRef idx="1">
            <a:schemeClr val="accent1"/>
          </a:lnRef>
          <a:fillRef idx="0">
            <a:schemeClr val="accent1"/>
          </a:fillRef>
          <a:effectRef idx="0">
            <a:schemeClr val="accent1"/>
          </a:effectRef>
          <a:fontRef idx="minor"/>
        </p:style>
        <p:txBody>
          <a:bodyPr wrap="square" lIns="90000" tIns="45000" rIns="90000" bIns="45000" anchor="ctr">
            <a:noAutofit/>
          </a:bodyPr>
          <a:lstStyle/>
          <a:p>
            <a:pPr algn="ctr" defTabSz="914400">
              <a:lnSpc>
                <a:spcPct val="100000"/>
              </a:lnSpc>
            </a:pPr>
            <a:endParaRPr lang="en-US" sz="1800" b="0" u="none" strike="noStrike">
              <a:solidFill>
                <a:schemeClr val="lt1"/>
              </a:solidFill>
              <a:effectLst/>
              <a:uFillTx/>
              <a:latin typeface="Roboto Light"/>
            </a:endParaRPr>
          </a:p>
        </p:txBody>
      </p:sp>
      <p:sp>
        <p:nvSpPr>
          <p:cNvPr id="1148" name="TextBox 22"/>
          <p:cNvSpPr/>
          <p:nvPr/>
        </p:nvSpPr>
        <p:spPr>
          <a:xfrm>
            <a:off x="4629600" y="4327560"/>
            <a:ext cx="2213280" cy="359640"/>
          </a:xfrm>
          <a:prstGeom prst="rect">
            <a:avLst/>
          </a:prstGeom>
          <a:solidFill>
            <a:schemeClr val="accent2">
              <a:lumMod val="60000"/>
              <a:lumOff val="40000"/>
            </a:schemeClr>
          </a:solidFill>
          <a:ln w="19050">
            <a:solidFill>
              <a:srgbClr val="0066CC"/>
            </a:solidFill>
          </a:ln>
        </p:spPr>
        <p:style>
          <a:lnRef idx="0">
            <a:scrgbClr r="0" g="0" b="0"/>
          </a:lnRef>
          <a:fillRef idx="0">
            <a:scrgbClr r="0" g="0" b="0"/>
          </a:fillRef>
          <a:effectRef idx="0">
            <a:scrgbClr r="0" g="0" b="0"/>
          </a:effectRef>
          <a:fontRef idx="minor"/>
        </p:style>
        <p:txBody>
          <a:bodyPr wrap="square" lIns="90000" tIns="45000" rIns="90000" bIns="45000" anchor="t">
            <a:noAutofit/>
          </a:bodyPr>
          <a:lstStyle/>
          <a:p>
            <a:pPr algn="ctr" defTabSz="914400">
              <a:lnSpc>
                <a:spcPct val="90000"/>
              </a:lnSpc>
              <a:spcAft>
                <a:spcPts val="601"/>
              </a:spcAft>
            </a:pPr>
            <a:r>
              <a:rPr lang="en-US" sz="2800" b="1" u="none" strike="noStrike">
                <a:solidFill>
                  <a:srgbClr val="000000"/>
                </a:solidFill>
                <a:effectLst/>
                <a:uFillTx/>
                <a:latin typeface="Arial"/>
              </a:rPr>
              <a:t>TONE</a:t>
            </a:r>
            <a:endParaRPr lang="en-US" sz="2800" b="0" u="none" strike="noStrike">
              <a:solidFill>
                <a:srgbClr val="FFFFFF"/>
              </a:solidFill>
              <a:effectLst/>
              <a:uFillTx/>
              <a:latin typeface="Arial"/>
            </a:endParaRPr>
          </a:p>
        </p:txBody>
      </p:sp>
      <p:sp>
        <p:nvSpPr>
          <p:cNvPr id="1149" name="TextBox 23"/>
          <p:cNvSpPr/>
          <p:nvPr/>
        </p:nvSpPr>
        <p:spPr>
          <a:xfrm>
            <a:off x="4941360" y="2957760"/>
            <a:ext cx="1589760" cy="570600"/>
          </a:xfrm>
          <a:prstGeom prst="rect">
            <a:avLst/>
          </a:prstGeom>
          <a:solidFill>
            <a:schemeClr val="accent2">
              <a:lumMod val="60000"/>
              <a:lumOff val="40000"/>
            </a:schemeClr>
          </a:solidFill>
          <a:ln w="19050">
            <a:solidFill>
              <a:srgbClr val="0066CC"/>
            </a:solidFill>
          </a:ln>
        </p:spPr>
        <p:style>
          <a:lnRef idx="0">
            <a:scrgbClr r="0" g="0" b="0"/>
          </a:lnRef>
          <a:fillRef idx="0">
            <a:scrgbClr r="0" g="0" b="0"/>
          </a:fillRef>
          <a:effectRef idx="0">
            <a:scrgbClr r="0" g="0" b="0"/>
          </a:effectRef>
          <a:fontRef idx="minor"/>
        </p:style>
        <p:txBody>
          <a:bodyPr wrap="square" lIns="90000" tIns="45000" rIns="90000" bIns="45000" anchor="t">
            <a:noAutofit/>
          </a:bodyPr>
          <a:lstStyle/>
          <a:p>
            <a:pPr algn="ctr" defTabSz="914400">
              <a:lnSpc>
                <a:spcPct val="90000"/>
              </a:lnSpc>
              <a:spcAft>
                <a:spcPts val="601"/>
              </a:spcAft>
            </a:pPr>
            <a:r>
              <a:rPr lang="en-US" sz="4000" b="1" u="none" strike="noStrike" dirty="0">
                <a:solidFill>
                  <a:srgbClr val="000000"/>
                </a:solidFill>
                <a:effectLst/>
                <a:uFillTx/>
                <a:latin typeface="Arial"/>
              </a:rPr>
              <a:t>38%</a:t>
            </a:r>
            <a:endParaRPr lang="en-US" sz="4000" b="0" u="none" strike="noStrike" dirty="0">
              <a:solidFill>
                <a:srgbClr val="FFFFFF"/>
              </a:solidFill>
              <a:effectLst/>
              <a:uFillTx/>
              <a:latin typeface="Arial"/>
            </a:endParaRPr>
          </a:p>
        </p:txBody>
      </p:sp>
      <p:sp>
        <p:nvSpPr>
          <p:cNvPr id="1150" name="Oval 28"/>
          <p:cNvSpPr/>
          <p:nvPr/>
        </p:nvSpPr>
        <p:spPr>
          <a:xfrm>
            <a:off x="8089560" y="2346120"/>
            <a:ext cx="1729440" cy="1729440"/>
          </a:xfrm>
          <a:prstGeom prst="ellipse">
            <a:avLst/>
          </a:prstGeom>
          <a:solidFill>
            <a:srgbClr val="FFFFFF"/>
          </a:solidFill>
          <a:ln w="19050">
            <a:solidFill>
              <a:srgbClr val="0066CC"/>
            </a:solidFill>
          </a:ln>
        </p:spPr>
        <p:style>
          <a:lnRef idx="2">
            <a:schemeClr val="accent1">
              <a:shade val="50000"/>
            </a:schemeClr>
          </a:lnRef>
          <a:fillRef idx="1">
            <a:schemeClr val="accent1"/>
          </a:fillRef>
          <a:effectRef idx="0">
            <a:schemeClr val="accent1"/>
          </a:effectRef>
          <a:fontRef idx="minor"/>
        </p:style>
        <p:txBody>
          <a:bodyPr wrap="square" lIns="90000" tIns="45000" rIns="90000" bIns="45000" anchor="ctr">
            <a:noAutofit/>
          </a:bodyPr>
          <a:lstStyle/>
          <a:p>
            <a:pPr algn="ctr" defTabSz="914400">
              <a:lnSpc>
                <a:spcPct val="100000"/>
              </a:lnSpc>
              <a:spcAft>
                <a:spcPts val="601"/>
              </a:spcAft>
            </a:pPr>
            <a:endParaRPr lang="en-US" sz="1600" b="0" u="none" strike="noStrike">
              <a:solidFill>
                <a:schemeClr val="lt1"/>
              </a:solidFill>
              <a:effectLst/>
              <a:uFillTx/>
              <a:latin typeface="Roboto Light"/>
            </a:endParaRPr>
          </a:p>
        </p:txBody>
      </p:sp>
      <p:sp>
        <p:nvSpPr>
          <p:cNvPr id="1151" name="Arc 29"/>
          <p:cNvSpPr/>
          <p:nvPr/>
        </p:nvSpPr>
        <p:spPr>
          <a:xfrm>
            <a:off x="8089560" y="2346120"/>
            <a:ext cx="1729440" cy="1729440"/>
          </a:xfrm>
          <a:prstGeom prst="arc">
            <a:avLst>
              <a:gd name="adj1" fmla="val 16200000"/>
              <a:gd name="adj2" fmla="val 6068707"/>
            </a:avLst>
          </a:prstGeom>
          <a:solidFill>
            <a:srgbClr val="FFFFFF"/>
          </a:solidFill>
          <a:ln w="19050">
            <a:solidFill>
              <a:srgbClr val="0066CC"/>
            </a:solidFill>
          </a:ln>
        </p:spPr>
        <p:style>
          <a:lnRef idx="1">
            <a:schemeClr val="accent1"/>
          </a:lnRef>
          <a:fillRef idx="0">
            <a:schemeClr val="accent1"/>
          </a:fillRef>
          <a:effectRef idx="0">
            <a:schemeClr val="accent1"/>
          </a:effectRef>
          <a:fontRef idx="minor"/>
        </p:style>
        <p:txBody>
          <a:bodyPr wrap="square" lIns="90000" tIns="45000" rIns="90000" bIns="45000" anchor="ctr">
            <a:noAutofit/>
          </a:bodyPr>
          <a:lstStyle/>
          <a:p>
            <a:pPr algn="ctr" defTabSz="914400">
              <a:lnSpc>
                <a:spcPct val="100000"/>
              </a:lnSpc>
            </a:pPr>
            <a:endParaRPr lang="en-US" sz="1800" b="0" u="none" strike="noStrike">
              <a:solidFill>
                <a:schemeClr val="lt1"/>
              </a:solidFill>
              <a:effectLst/>
              <a:uFillTx/>
              <a:latin typeface="Roboto Light"/>
            </a:endParaRPr>
          </a:p>
        </p:txBody>
      </p:sp>
      <p:sp>
        <p:nvSpPr>
          <p:cNvPr id="1152" name="TextBox 30"/>
          <p:cNvSpPr/>
          <p:nvPr/>
        </p:nvSpPr>
        <p:spPr>
          <a:xfrm>
            <a:off x="7872839" y="4327560"/>
            <a:ext cx="2452979" cy="882795"/>
          </a:xfrm>
          <a:prstGeom prst="rect">
            <a:avLst/>
          </a:prstGeom>
          <a:solidFill>
            <a:srgbClr val="FFC000"/>
          </a:solidFill>
          <a:ln w="19050">
            <a:solidFill>
              <a:srgbClr val="0066CC"/>
            </a:solidFill>
          </a:ln>
        </p:spPr>
        <p:style>
          <a:lnRef idx="0">
            <a:scrgbClr r="0" g="0" b="0"/>
          </a:lnRef>
          <a:fillRef idx="0">
            <a:scrgbClr r="0" g="0" b="0"/>
          </a:fillRef>
          <a:effectRef idx="0">
            <a:scrgbClr r="0" g="0" b="0"/>
          </a:effectRef>
          <a:fontRef idx="minor"/>
        </p:style>
        <p:txBody>
          <a:bodyPr wrap="square" lIns="90000" tIns="45000" rIns="90000" bIns="45000" anchor="t">
            <a:noAutofit/>
          </a:bodyPr>
          <a:lstStyle/>
          <a:p>
            <a:pPr algn="ctr" defTabSz="914400">
              <a:lnSpc>
                <a:spcPct val="90000"/>
              </a:lnSpc>
              <a:spcAft>
                <a:spcPts val="601"/>
              </a:spcAft>
            </a:pPr>
            <a:r>
              <a:rPr lang="en-US" sz="2800" b="1" u="none" strike="noStrike" dirty="0">
                <a:solidFill>
                  <a:srgbClr val="000000"/>
                </a:solidFill>
                <a:effectLst/>
                <a:uFillTx/>
                <a:latin typeface="Arial"/>
              </a:rPr>
              <a:t>BODY LANGUAGE</a:t>
            </a:r>
            <a:endParaRPr lang="en-US" sz="2800" b="0" u="none" strike="noStrike" dirty="0">
              <a:solidFill>
                <a:srgbClr val="FFFFFF"/>
              </a:solidFill>
              <a:effectLst/>
              <a:uFillTx/>
              <a:latin typeface="Arial"/>
            </a:endParaRPr>
          </a:p>
        </p:txBody>
      </p:sp>
      <p:sp>
        <p:nvSpPr>
          <p:cNvPr id="1153" name="TextBox 31"/>
          <p:cNvSpPr/>
          <p:nvPr/>
        </p:nvSpPr>
        <p:spPr>
          <a:xfrm>
            <a:off x="8184600" y="2957760"/>
            <a:ext cx="1589760" cy="570600"/>
          </a:xfrm>
          <a:prstGeom prst="rect">
            <a:avLst/>
          </a:prstGeom>
          <a:solidFill>
            <a:srgbClr val="FFC000"/>
          </a:solidFill>
          <a:ln w="19050">
            <a:solidFill>
              <a:srgbClr val="0066CC"/>
            </a:solidFill>
          </a:ln>
        </p:spPr>
        <p:style>
          <a:lnRef idx="0">
            <a:scrgbClr r="0" g="0" b="0"/>
          </a:lnRef>
          <a:fillRef idx="0">
            <a:scrgbClr r="0" g="0" b="0"/>
          </a:fillRef>
          <a:effectRef idx="0">
            <a:scrgbClr r="0" g="0" b="0"/>
          </a:effectRef>
          <a:fontRef idx="minor"/>
        </p:style>
        <p:txBody>
          <a:bodyPr wrap="square" lIns="90000" tIns="45000" rIns="90000" bIns="45000" anchor="t">
            <a:noAutofit/>
          </a:bodyPr>
          <a:lstStyle/>
          <a:p>
            <a:pPr algn="ctr" defTabSz="914400">
              <a:lnSpc>
                <a:spcPct val="90000"/>
              </a:lnSpc>
              <a:spcAft>
                <a:spcPts val="601"/>
              </a:spcAft>
            </a:pPr>
            <a:r>
              <a:rPr lang="en-US" sz="4000" b="1" u="none" strike="noStrike" dirty="0">
                <a:solidFill>
                  <a:srgbClr val="000000"/>
                </a:solidFill>
                <a:effectLst/>
                <a:uFillTx/>
                <a:latin typeface="Arial"/>
              </a:rPr>
              <a:t>55%</a:t>
            </a:r>
            <a:endParaRPr lang="en-US" sz="4000" b="0" u="none" strike="noStrike" dirty="0">
              <a:solidFill>
                <a:srgbClr val="FFFFFF"/>
              </a:solidFill>
              <a:effectLst/>
              <a:uFillTx/>
              <a:latin typeface="Arial"/>
            </a:endParaRPr>
          </a:p>
        </p:txBody>
      </p:sp>
      <p:sp>
        <p:nvSpPr>
          <p:cNvPr id="1154" name="TextBox 32"/>
          <p:cNvSpPr/>
          <p:nvPr/>
        </p:nvSpPr>
        <p:spPr>
          <a:xfrm>
            <a:off x="1851480" y="2957760"/>
            <a:ext cx="1589760" cy="570600"/>
          </a:xfrm>
          <a:prstGeom prst="rect">
            <a:avLst/>
          </a:prstGeom>
          <a:solidFill>
            <a:schemeClr val="accent3">
              <a:lumMod val="40000"/>
              <a:lumOff val="60000"/>
            </a:schemeClr>
          </a:solidFill>
          <a:ln w="19050">
            <a:solidFill>
              <a:srgbClr val="0066CC"/>
            </a:solidFill>
          </a:ln>
        </p:spPr>
        <p:style>
          <a:lnRef idx="0">
            <a:scrgbClr r="0" g="0" b="0"/>
          </a:lnRef>
          <a:fillRef idx="0">
            <a:scrgbClr r="0" g="0" b="0"/>
          </a:fillRef>
          <a:effectRef idx="0">
            <a:scrgbClr r="0" g="0" b="0"/>
          </a:effectRef>
          <a:fontRef idx="minor"/>
        </p:style>
        <p:txBody>
          <a:bodyPr wrap="square" lIns="90000" tIns="45000" rIns="90000" bIns="45000" anchor="t">
            <a:noAutofit/>
          </a:bodyPr>
          <a:lstStyle/>
          <a:p>
            <a:pPr algn="ctr" defTabSz="914400">
              <a:lnSpc>
                <a:spcPct val="90000"/>
              </a:lnSpc>
              <a:spcAft>
                <a:spcPts val="601"/>
              </a:spcAft>
            </a:pPr>
            <a:r>
              <a:rPr lang="en-US" sz="4000" b="1" u="none" strike="noStrike" dirty="0">
                <a:solidFill>
                  <a:srgbClr val="000000"/>
                </a:solidFill>
                <a:effectLst/>
                <a:uFillTx/>
                <a:latin typeface="Arial"/>
              </a:rPr>
              <a:t>7%</a:t>
            </a:r>
            <a:endParaRPr lang="en-US" sz="4000" b="0" u="none" strike="noStrike" dirty="0">
              <a:solidFill>
                <a:srgbClr val="FFFFFF"/>
              </a:solidFill>
              <a:effectLst/>
              <a:uFillTx/>
              <a:latin typeface="Arial"/>
            </a:endParaRPr>
          </a:p>
        </p:txBody>
      </p:sp>
      <p:sp>
        <p:nvSpPr>
          <p:cNvPr id="1166" name="Rectangle 1165"/>
          <p:cNvSpPr/>
          <p:nvPr/>
        </p:nvSpPr>
        <p:spPr>
          <a:xfrm>
            <a:off x="0" y="0"/>
            <a:ext cx="12192000" cy="82296"/>
          </a:xfrm>
          <a:prstGeom prst="rect">
            <a:avLst/>
          </a:prstGeom>
          <a:solidFill>
            <a:srgbClr val="0066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extBox 1">
            <a:extLst>
              <a:ext uri="{FF2B5EF4-FFF2-40B4-BE49-F238E27FC236}">
                <a16:creationId xmlns:a16="http://schemas.microsoft.com/office/drawing/2014/main" id="{B8B531AB-65EB-7BAE-17EC-CCC9FA3861C7}"/>
              </a:ext>
            </a:extLst>
          </p:cNvPr>
          <p:cNvSpPr txBox="1"/>
          <p:nvPr/>
        </p:nvSpPr>
        <p:spPr>
          <a:xfrm>
            <a:off x="1440611" y="5848709"/>
            <a:ext cx="8885207"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How could communication relate to Maslow!?</a:t>
            </a:r>
          </a:p>
        </p:txBody>
      </p:sp>
      <p:sp>
        <p:nvSpPr>
          <p:cNvPr id="7" name="TextBox 6">
            <a:extLst>
              <a:ext uri="{FF2B5EF4-FFF2-40B4-BE49-F238E27FC236}">
                <a16:creationId xmlns:a16="http://schemas.microsoft.com/office/drawing/2014/main" id="{E274BDD3-A5D3-8E92-8866-E18534559713}"/>
              </a:ext>
            </a:extLst>
          </p:cNvPr>
          <p:cNvSpPr txBox="1"/>
          <p:nvPr/>
        </p:nvSpPr>
        <p:spPr>
          <a:xfrm>
            <a:off x="11210026" y="6254151"/>
            <a:ext cx="336431" cy="369332"/>
          </a:xfrm>
          <a:prstGeom prst="rect">
            <a:avLst/>
          </a:prstGeom>
          <a:noFill/>
        </p:spPr>
        <p:txBody>
          <a:bodyPr wrap="square" rtlCol="0">
            <a:spAutoFit/>
          </a:bodyPr>
          <a:lstStyle/>
          <a:p>
            <a:r>
              <a:rPr lang="en-GB" dirty="0"/>
              <a:t>6</a:t>
            </a:r>
          </a:p>
        </p:txBody>
      </p:sp>
      <p:sp>
        <p:nvSpPr>
          <p:cNvPr id="8" name="PlaceHolder 1">
            <a:extLst>
              <a:ext uri="{FF2B5EF4-FFF2-40B4-BE49-F238E27FC236}">
                <a16:creationId xmlns:a16="http://schemas.microsoft.com/office/drawing/2014/main" id="{E2DFDC95-1C74-3DC8-9528-BB037FD65273}"/>
              </a:ext>
            </a:extLst>
          </p:cNvPr>
          <p:cNvSpPr>
            <a:spLocks noGrp="1"/>
          </p:cNvSpPr>
          <p:nvPr>
            <p:ph type="title"/>
          </p:nvPr>
        </p:nvSpPr>
        <p:spPr>
          <a:xfrm>
            <a:off x="1166813" y="465138"/>
            <a:ext cx="9883775" cy="1729440"/>
          </a:xfrm>
          <a:prstGeom prst="rect">
            <a:avLst/>
          </a:prstGeom>
          <a:noFill/>
          <a:ln w="0">
            <a:noFill/>
          </a:ln>
        </p:spPr>
        <p:txBody>
          <a:bodyPr wrap="square" lIns="91440" tIns="45720" rIns="91440" bIns="45720" anchor="ctr">
            <a:noAutofit/>
          </a:bodyPr>
          <a:lstStyle/>
          <a:p>
            <a:pPr algn="ctr"/>
            <a:r>
              <a:rPr lang="en-GB" sz="4400" b="0" u="none" strike="noStrike" dirty="0">
                <a:solidFill>
                  <a:srgbClr val="000000"/>
                </a:solidFill>
                <a:effectLst/>
                <a:uFillTx/>
                <a:latin typeface="Arial"/>
              </a:rPr>
              <a:t>COMMUNICATION &amp; 3 ELEMENTS</a:t>
            </a:r>
            <a:br>
              <a:rPr lang="en-GB" sz="4400" b="0" u="none" strike="noStrike" dirty="0">
                <a:solidFill>
                  <a:srgbClr val="000000"/>
                </a:solidFill>
                <a:effectLst/>
                <a:uFillTx/>
                <a:latin typeface="Arial"/>
              </a:rPr>
            </a:br>
            <a:r>
              <a:rPr lang="cy-GB" dirty="0"/>
              <a:t>CYFATHREBU A 3 ELFEN</a:t>
            </a:r>
            <a:br>
              <a:rPr lang="en-GB" dirty="0"/>
            </a:br>
            <a:endParaRPr lang="en-US" sz="4400" b="0" u="none" strike="noStrike" dirty="0">
              <a:solidFill>
                <a:schemeClr val="dk1"/>
              </a:solidFill>
              <a:effectLst/>
              <a:uFillTx/>
              <a:latin typeface="Apto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5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4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9" grpId="0" animBg="1"/>
      <p:bldP spid="1153" grpId="0" animBg="1"/>
      <p:bldP spid="1154" grpId="0" animBg="1"/>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4053B-CEF2-4043-3821-D58E7EAF7A3E}"/>
              </a:ext>
            </a:extLst>
          </p:cNvPr>
          <p:cNvSpPr>
            <a:spLocks noGrp="1"/>
          </p:cNvSpPr>
          <p:nvPr>
            <p:ph type="title"/>
          </p:nvPr>
        </p:nvSpPr>
        <p:spPr>
          <a:xfrm>
            <a:off x="1642158" y="212569"/>
            <a:ext cx="9143640" cy="1875023"/>
          </a:xfrm>
        </p:spPr>
        <p:txBody>
          <a:bodyPr/>
          <a:lstStyle/>
          <a:p>
            <a:pPr algn="ctr"/>
            <a:r>
              <a:rPr lang="en-GB" dirty="0"/>
              <a:t>COMMUNICAITION &amp; MASLOW</a:t>
            </a:r>
            <a:br>
              <a:rPr lang="en-GB" dirty="0"/>
            </a:br>
            <a:r>
              <a:rPr lang="cy-GB" dirty="0"/>
              <a:t>Cyfathrebu a Maslow</a:t>
            </a:r>
            <a:br>
              <a:rPr lang="en-GB" dirty="0"/>
            </a:br>
            <a:endParaRPr lang="en-GB" dirty="0"/>
          </a:p>
        </p:txBody>
      </p:sp>
      <p:pic>
        <p:nvPicPr>
          <p:cNvPr id="3" name="Content Placeholder 5">
            <a:extLst>
              <a:ext uri="{FF2B5EF4-FFF2-40B4-BE49-F238E27FC236}">
                <a16:creationId xmlns:a16="http://schemas.microsoft.com/office/drawing/2014/main" id="{EC716390-18B3-858C-7D4B-3E616CF38DCC}"/>
              </a:ext>
            </a:extLst>
          </p:cNvPr>
          <p:cNvPicPr>
            <a:picLocks noChangeAspect="1"/>
          </p:cNvPicPr>
          <p:nvPr/>
        </p:nvPicPr>
        <p:blipFill>
          <a:blip r:embed="rId2" cstate="print"/>
          <a:stretch>
            <a:fillRect/>
          </a:stretch>
        </p:blipFill>
        <p:spPr>
          <a:xfrm>
            <a:off x="0" y="1431986"/>
            <a:ext cx="6979920" cy="5125094"/>
          </a:xfrm>
          <a:prstGeom prst="rect">
            <a:avLst/>
          </a:prstGeom>
        </p:spPr>
      </p:pic>
      <p:graphicFrame>
        <p:nvGraphicFramePr>
          <p:cNvPr id="4" name="Table 3">
            <a:extLst>
              <a:ext uri="{FF2B5EF4-FFF2-40B4-BE49-F238E27FC236}">
                <a16:creationId xmlns:a16="http://schemas.microsoft.com/office/drawing/2014/main" id="{55917668-116E-8370-C896-882F38F3C12E}"/>
              </a:ext>
            </a:extLst>
          </p:cNvPr>
          <p:cNvGraphicFramePr>
            <a:graphicFrameLocks noGrp="1"/>
          </p:cNvGraphicFramePr>
          <p:nvPr>
            <p:extLst>
              <p:ext uri="{D42A27DB-BD31-4B8C-83A1-F6EECF244321}">
                <p14:modId xmlns:p14="http://schemas.microsoft.com/office/powerpoint/2010/main" val="3058605943"/>
              </p:ext>
            </p:extLst>
          </p:nvPr>
        </p:nvGraphicFramePr>
        <p:xfrm>
          <a:off x="6092442" y="1544130"/>
          <a:ext cx="3405517" cy="4573570"/>
        </p:xfrm>
        <a:graphic>
          <a:graphicData uri="http://schemas.openxmlformats.org/drawingml/2006/table">
            <a:tbl>
              <a:tblPr firstRow="1" bandRow="1">
                <a:tableStyleId>{5C22544A-7EE6-4342-B048-85BDC9FD1C3A}</a:tableStyleId>
              </a:tblPr>
              <a:tblGrid>
                <a:gridCol w="3405517">
                  <a:extLst>
                    <a:ext uri="{9D8B030D-6E8A-4147-A177-3AD203B41FA5}">
                      <a16:colId xmlns:a16="http://schemas.microsoft.com/office/drawing/2014/main" val="2181337599"/>
                    </a:ext>
                  </a:extLst>
                </a:gridCol>
              </a:tblGrid>
              <a:tr h="597504">
                <a:tc>
                  <a:txBody>
                    <a:bodyPr/>
                    <a:lstStyle/>
                    <a:p>
                      <a:r>
                        <a:rPr lang="en-GB" dirty="0"/>
                        <a:t>Maslow in communication</a:t>
                      </a:r>
                    </a:p>
                  </a:txBody>
                  <a:tcPr/>
                </a:tc>
                <a:extLst>
                  <a:ext uri="{0D108BD9-81ED-4DB2-BD59-A6C34878D82A}">
                    <a16:rowId xmlns:a16="http://schemas.microsoft.com/office/drawing/2014/main" val="3644639823"/>
                  </a:ext>
                </a:extLst>
              </a:tr>
              <a:tr h="817795">
                <a:tc>
                  <a:txBody>
                    <a:bodyPr/>
                    <a:lstStyle/>
                    <a:p>
                      <a:r>
                        <a:rPr lang="en-GB" dirty="0"/>
                        <a:t>Check for understanding. implementation and synthesis</a:t>
                      </a:r>
                    </a:p>
                  </a:txBody>
                  <a:tcPr>
                    <a:solidFill>
                      <a:schemeClr val="tx2">
                        <a:lumMod val="50000"/>
                        <a:lumOff val="50000"/>
                      </a:schemeClr>
                    </a:solidFill>
                  </a:tcPr>
                </a:tc>
                <a:extLst>
                  <a:ext uri="{0D108BD9-81ED-4DB2-BD59-A6C34878D82A}">
                    <a16:rowId xmlns:a16="http://schemas.microsoft.com/office/drawing/2014/main" val="1642811602"/>
                  </a:ext>
                </a:extLst>
              </a:tr>
              <a:tr h="783999">
                <a:tc>
                  <a:txBody>
                    <a:bodyPr/>
                    <a:lstStyle/>
                    <a:p>
                      <a:r>
                        <a:rPr lang="en-GB" dirty="0"/>
                        <a:t>Information received and disseminated. </a:t>
                      </a:r>
                      <a:r>
                        <a:rPr lang="en-GB" b="1" dirty="0"/>
                        <a:t>MOTIVATED</a:t>
                      </a:r>
                    </a:p>
                  </a:txBody>
                  <a:tcPr/>
                </a:tc>
                <a:extLst>
                  <a:ext uri="{0D108BD9-81ED-4DB2-BD59-A6C34878D82A}">
                    <a16:rowId xmlns:a16="http://schemas.microsoft.com/office/drawing/2014/main" val="895301940"/>
                  </a:ext>
                </a:extLst>
              </a:tr>
              <a:tr h="853578">
                <a:tc>
                  <a:txBody>
                    <a:bodyPr/>
                    <a:lstStyle/>
                    <a:p>
                      <a:r>
                        <a:rPr lang="en-GB" b="1" dirty="0"/>
                        <a:t>POSITIVE</a:t>
                      </a:r>
                      <a:r>
                        <a:rPr lang="en-GB" dirty="0"/>
                        <a:t> Body Language encouraging two-way communication. </a:t>
                      </a:r>
                    </a:p>
                  </a:txBody>
                  <a:tcPr>
                    <a:solidFill>
                      <a:schemeClr val="tx2">
                        <a:lumMod val="50000"/>
                        <a:lumOff val="50000"/>
                      </a:schemeClr>
                    </a:solidFill>
                  </a:tcPr>
                </a:tc>
                <a:extLst>
                  <a:ext uri="{0D108BD9-81ED-4DB2-BD59-A6C34878D82A}">
                    <a16:rowId xmlns:a16="http://schemas.microsoft.com/office/drawing/2014/main" val="64662920"/>
                  </a:ext>
                </a:extLst>
              </a:tr>
              <a:tr h="653082">
                <a:tc>
                  <a:txBody>
                    <a:bodyPr/>
                    <a:lstStyle/>
                    <a:p>
                      <a:r>
                        <a:rPr lang="en-GB" dirty="0"/>
                        <a:t>Open </a:t>
                      </a:r>
                      <a:r>
                        <a:rPr lang="en-GB" b="1" dirty="0"/>
                        <a:t>POSITIVE</a:t>
                      </a:r>
                      <a:r>
                        <a:rPr lang="en-GB" dirty="0"/>
                        <a:t> Body Language facial expressions</a:t>
                      </a:r>
                    </a:p>
                  </a:txBody>
                  <a:tcPr/>
                </a:tc>
                <a:extLst>
                  <a:ext uri="{0D108BD9-81ED-4DB2-BD59-A6C34878D82A}">
                    <a16:rowId xmlns:a16="http://schemas.microsoft.com/office/drawing/2014/main" val="3169501064"/>
                  </a:ext>
                </a:extLst>
              </a:tr>
              <a:tr h="806790">
                <a:tc>
                  <a:txBody>
                    <a:bodyPr/>
                    <a:lstStyle/>
                    <a:p>
                      <a:r>
                        <a:rPr lang="en-GB" dirty="0"/>
                        <a:t>Remove Barriers</a:t>
                      </a:r>
                    </a:p>
                  </a:txBody>
                  <a:tcPr>
                    <a:solidFill>
                      <a:schemeClr val="tx2">
                        <a:lumMod val="50000"/>
                        <a:lumOff val="50000"/>
                      </a:schemeClr>
                    </a:solidFill>
                  </a:tcPr>
                </a:tc>
                <a:extLst>
                  <a:ext uri="{0D108BD9-81ED-4DB2-BD59-A6C34878D82A}">
                    <a16:rowId xmlns:a16="http://schemas.microsoft.com/office/drawing/2014/main" val="611536473"/>
                  </a:ext>
                </a:extLst>
              </a:tr>
            </a:tbl>
          </a:graphicData>
        </a:graphic>
      </p:graphicFrame>
      <p:sp>
        <p:nvSpPr>
          <p:cNvPr id="7" name="TextBox 6">
            <a:extLst>
              <a:ext uri="{FF2B5EF4-FFF2-40B4-BE49-F238E27FC236}">
                <a16:creationId xmlns:a16="http://schemas.microsoft.com/office/drawing/2014/main" id="{6EEF7637-4384-5D89-E02D-08BFE554FC41}"/>
              </a:ext>
            </a:extLst>
          </p:cNvPr>
          <p:cNvSpPr txBox="1"/>
          <p:nvPr/>
        </p:nvSpPr>
        <p:spPr>
          <a:xfrm>
            <a:off x="6213979" y="6249036"/>
            <a:ext cx="3602882" cy="369332"/>
          </a:xfrm>
          <a:prstGeom prst="rect">
            <a:avLst/>
          </a:prstGeom>
          <a:noFill/>
        </p:spPr>
        <p:txBody>
          <a:bodyPr wrap="square" rtlCol="0">
            <a:spAutoFit/>
          </a:bodyPr>
          <a:lstStyle/>
          <a:p>
            <a:r>
              <a:rPr lang="en-GB" b="1" dirty="0">
                <a:solidFill>
                  <a:srgbClr val="00B0F0"/>
                </a:solidFill>
              </a:rPr>
              <a:t>How should our behaviour be?</a:t>
            </a:r>
          </a:p>
        </p:txBody>
      </p:sp>
      <p:sp>
        <p:nvSpPr>
          <p:cNvPr id="8" name="TextBox 7">
            <a:extLst>
              <a:ext uri="{FF2B5EF4-FFF2-40B4-BE49-F238E27FC236}">
                <a16:creationId xmlns:a16="http://schemas.microsoft.com/office/drawing/2014/main" id="{6C490460-E649-1BAD-6DDF-CA6EF9FD1617}"/>
              </a:ext>
            </a:extLst>
          </p:cNvPr>
          <p:cNvSpPr txBox="1"/>
          <p:nvPr/>
        </p:nvSpPr>
        <p:spPr>
          <a:xfrm>
            <a:off x="11533517" y="6064370"/>
            <a:ext cx="312906" cy="369332"/>
          </a:xfrm>
          <a:prstGeom prst="rect">
            <a:avLst/>
          </a:prstGeom>
          <a:noFill/>
        </p:spPr>
        <p:txBody>
          <a:bodyPr wrap="none" rtlCol="0">
            <a:spAutoFit/>
          </a:bodyPr>
          <a:lstStyle/>
          <a:p>
            <a:r>
              <a:rPr lang="en-GB" dirty="0"/>
              <a:t>7</a:t>
            </a:r>
          </a:p>
        </p:txBody>
      </p:sp>
      <p:sp>
        <p:nvSpPr>
          <p:cNvPr id="9" name="TextBox 8">
            <a:extLst>
              <a:ext uri="{FF2B5EF4-FFF2-40B4-BE49-F238E27FC236}">
                <a16:creationId xmlns:a16="http://schemas.microsoft.com/office/drawing/2014/main" id="{779ABAA0-0898-D82C-7C18-44812097689D}"/>
              </a:ext>
            </a:extLst>
          </p:cNvPr>
          <p:cNvSpPr txBox="1"/>
          <p:nvPr/>
        </p:nvSpPr>
        <p:spPr>
          <a:xfrm>
            <a:off x="9652959" y="6122211"/>
            <a:ext cx="2044460" cy="523220"/>
          </a:xfrm>
          <a:prstGeom prst="rect">
            <a:avLst/>
          </a:prstGeom>
          <a:noFill/>
        </p:spPr>
        <p:txBody>
          <a:bodyPr wrap="square" rtlCol="0">
            <a:spAutoFit/>
          </a:bodyPr>
          <a:lstStyle/>
          <a:p>
            <a:r>
              <a:rPr lang="en-GB" sz="2800" b="1" dirty="0">
                <a:solidFill>
                  <a:srgbClr val="00B0F0"/>
                </a:solidFill>
              </a:rPr>
              <a:t>POSTIVE!</a:t>
            </a:r>
          </a:p>
        </p:txBody>
      </p:sp>
    </p:spTree>
    <p:extLst>
      <p:ext uri="{BB962C8B-B14F-4D97-AF65-F5344CB8AC3E}">
        <p14:creationId xmlns:p14="http://schemas.microsoft.com/office/powerpoint/2010/main" val="3588622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47" name="PlaceHolder 2"/>
          <p:cNvSpPr>
            <a:spLocks noGrp="1"/>
          </p:cNvSpPr>
          <p:nvPr>
            <p:ph type="title"/>
          </p:nvPr>
        </p:nvSpPr>
        <p:spPr>
          <a:xfrm>
            <a:off x="695880" y="2009880"/>
            <a:ext cx="5009400" cy="2984040"/>
          </a:xfrm>
          <a:prstGeom prst="rect">
            <a:avLst/>
          </a:prstGeom>
          <a:noFill/>
          <a:ln w="0">
            <a:noFill/>
          </a:ln>
        </p:spPr>
        <p:txBody>
          <a:bodyPr wrap="square" lIns="91440" tIns="45720" rIns="91440" bIns="45720" anchor="t">
            <a:noAutofit/>
          </a:bodyPr>
          <a:lstStyle/>
          <a:p>
            <a:pPr indent="0">
              <a:buNone/>
            </a:pPr>
            <a:r>
              <a:rPr lang="en-GB" sz="6000" b="1" u="none" strike="noStrike" cap="all" dirty="0">
                <a:solidFill>
                  <a:srgbClr val="000000"/>
                </a:solidFill>
                <a:effectLst/>
                <a:uFillTx/>
                <a:latin typeface="Arial"/>
              </a:rPr>
              <a:t>POSITIVE BEHAVIOR</a:t>
            </a:r>
            <a:br>
              <a:rPr lang="en-GB" sz="6000" b="1" u="none" strike="noStrike" cap="all" dirty="0">
                <a:solidFill>
                  <a:srgbClr val="000000"/>
                </a:solidFill>
                <a:effectLst/>
                <a:uFillTx/>
                <a:latin typeface="Arial"/>
              </a:rPr>
            </a:br>
            <a:r>
              <a:rPr lang="cy-GB" sz="4800" dirty="0"/>
              <a:t>Ymddygiad Cadarnhaol</a:t>
            </a:r>
            <a:br>
              <a:rPr lang="en-GB" dirty="0"/>
            </a:br>
            <a:endParaRPr lang="en-US" sz="6000" b="0" u="none" strike="noStrike" dirty="0">
              <a:solidFill>
                <a:schemeClr val="lt1"/>
              </a:solidFill>
              <a:effectLst/>
              <a:uFillTx/>
              <a:latin typeface="Roboto Light"/>
            </a:endParaRPr>
          </a:p>
        </p:txBody>
      </p:sp>
      <p:sp>
        <p:nvSpPr>
          <p:cNvPr id="748" name="PlaceHolder 3"/>
          <p:cNvSpPr>
            <a:spLocks noGrp="1"/>
          </p:cNvSpPr>
          <p:nvPr>
            <p:ph/>
          </p:nvPr>
        </p:nvSpPr>
        <p:spPr>
          <a:xfrm>
            <a:off x="5988959" y="1893240"/>
            <a:ext cx="4845817" cy="3429258"/>
          </a:xfrm>
          <a:prstGeom prst="rect">
            <a:avLst/>
          </a:prstGeom>
          <a:noFill/>
          <a:ln w="0">
            <a:noFill/>
          </a:ln>
        </p:spPr>
        <p:txBody>
          <a:bodyPr wrap="square" lIns="91440" tIns="45720" rIns="91440" bIns="45720" anchor="t">
            <a:noAutofit/>
          </a:bodyPr>
          <a:lstStyle/>
          <a:p>
            <a:pPr indent="0">
              <a:lnSpc>
                <a:spcPct val="100000"/>
              </a:lnSpc>
              <a:spcAft>
                <a:spcPts val="601"/>
              </a:spcAft>
              <a:buNone/>
              <a:tabLst>
                <a:tab pos="0" algn="l"/>
              </a:tabLst>
            </a:pPr>
            <a:r>
              <a:rPr lang="en-US" sz="2400" dirty="0">
                <a:solidFill>
                  <a:srgbClr val="000000"/>
                </a:solidFill>
                <a:latin typeface="Arial" panose="020B0604020202020204" pitchFamily="34" charset="0"/>
                <a:cs typeface="Arial" panose="020B0604020202020204" pitchFamily="34" charset="0"/>
              </a:rPr>
              <a:t> </a:t>
            </a:r>
            <a:r>
              <a:rPr lang="en-US" sz="2400" b="0" u="none" strike="noStrike" dirty="0">
                <a:effectLst/>
                <a:uFillTx/>
                <a:latin typeface="Arial" panose="020B0604020202020204" pitchFamily="34" charset="0"/>
                <a:cs typeface="Arial" panose="020B0604020202020204" pitchFamily="34" charset="0"/>
              </a:rPr>
              <a:t>Allen, Witt and Wheeless (2006) concluded “teacher immediacy may increase students' </a:t>
            </a:r>
            <a:r>
              <a:rPr lang="en-US" sz="2400" b="1" u="none" strike="noStrike" dirty="0">
                <a:effectLst/>
                <a:uFillTx/>
                <a:latin typeface="Arial" panose="020B0604020202020204" pitchFamily="34" charset="0"/>
                <a:cs typeface="Arial" panose="020B0604020202020204" pitchFamily="34" charset="0"/>
              </a:rPr>
              <a:t>motivation</a:t>
            </a:r>
            <a:r>
              <a:rPr lang="en-US" sz="2400" b="0" u="none" strike="noStrike" dirty="0">
                <a:effectLst/>
                <a:uFillTx/>
                <a:latin typeface="Arial" panose="020B0604020202020204" pitchFamily="34" charset="0"/>
                <a:cs typeface="Arial" panose="020B0604020202020204" pitchFamily="34" charset="0"/>
              </a:rPr>
              <a:t> to learn”. </a:t>
            </a:r>
            <a:r>
              <a:rPr lang="en-US" sz="2400" dirty="0">
                <a:solidFill>
                  <a:srgbClr val="000000"/>
                </a:solidFill>
                <a:latin typeface="Arial" panose="020B0604020202020204" pitchFamily="34" charset="0"/>
                <a:cs typeface="Arial" panose="020B0604020202020204" pitchFamily="34" charset="0"/>
              </a:rPr>
              <a:t>Positive teacher behavior and body language can support learner engagement and motivation.</a:t>
            </a:r>
            <a:endParaRPr lang="en-US" sz="2400" b="0" u="none" strike="noStrike" dirty="0">
              <a:effectLst/>
              <a:uFillTx/>
              <a:latin typeface="Arial" panose="020B0604020202020204" pitchFamily="34" charset="0"/>
              <a:cs typeface="Arial" panose="020B0604020202020204" pitchFamily="34" charset="0"/>
            </a:endParaRPr>
          </a:p>
        </p:txBody>
      </p:sp>
      <p:sp>
        <p:nvSpPr>
          <p:cNvPr id="766" name="Rectangle 765"/>
          <p:cNvSpPr/>
          <p:nvPr/>
        </p:nvSpPr>
        <p:spPr>
          <a:xfrm>
            <a:off x="0" y="0"/>
            <a:ext cx="12192000" cy="82296"/>
          </a:xfrm>
          <a:prstGeom prst="rect">
            <a:avLst/>
          </a:prstGeom>
          <a:solidFill>
            <a:srgbClr val="0066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extBox 1">
            <a:extLst>
              <a:ext uri="{FF2B5EF4-FFF2-40B4-BE49-F238E27FC236}">
                <a16:creationId xmlns:a16="http://schemas.microsoft.com/office/drawing/2014/main" id="{98438DE6-672D-A632-1D88-C791BF75CB94}"/>
              </a:ext>
            </a:extLst>
          </p:cNvPr>
          <p:cNvSpPr txBox="1"/>
          <p:nvPr/>
        </p:nvSpPr>
        <p:spPr>
          <a:xfrm>
            <a:off x="1052423" y="6116128"/>
            <a:ext cx="5960852" cy="369332"/>
          </a:xfrm>
          <a:prstGeom prst="rect">
            <a:avLst/>
          </a:prstGeom>
          <a:noFill/>
        </p:spPr>
        <p:txBody>
          <a:bodyPr wrap="square" rtlCol="0">
            <a:spAutoFit/>
          </a:bodyPr>
          <a:lstStyle/>
          <a:p>
            <a:r>
              <a:rPr lang="en-GB" dirty="0"/>
              <a:t>What can we define as positive behaviour traits as a teacher?</a:t>
            </a:r>
          </a:p>
        </p:txBody>
      </p:sp>
      <p:sp>
        <p:nvSpPr>
          <p:cNvPr id="5" name="TextBox 4">
            <a:extLst>
              <a:ext uri="{FF2B5EF4-FFF2-40B4-BE49-F238E27FC236}">
                <a16:creationId xmlns:a16="http://schemas.microsoft.com/office/drawing/2014/main" id="{326DCDFD-2DBD-0E1C-B452-8B3780D3D1F7}"/>
              </a:ext>
            </a:extLst>
          </p:cNvPr>
          <p:cNvSpPr txBox="1"/>
          <p:nvPr/>
        </p:nvSpPr>
        <p:spPr>
          <a:xfrm>
            <a:off x="11418969" y="5931462"/>
            <a:ext cx="301686" cy="369332"/>
          </a:xfrm>
          <a:prstGeom prst="rect">
            <a:avLst/>
          </a:prstGeom>
          <a:noFill/>
        </p:spPr>
        <p:txBody>
          <a:bodyPr wrap="none" rtlCol="0">
            <a:spAutoFit/>
          </a:bodyPr>
          <a:lstStyle/>
          <a:p>
            <a:r>
              <a:rPr lang="en-GB" dirty="0"/>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409C8B2E-54A7-AE7C-C434-0B3E30A659DD}"/>
            </a:ext>
          </a:extLst>
        </p:cNvPr>
        <p:cNvGrpSpPr/>
        <p:nvPr/>
      </p:nvGrpSpPr>
      <p:grpSpPr>
        <a:xfrm>
          <a:off x="0" y="0"/>
          <a:ext cx="0" cy="0"/>
          <a:chOff x="0" y="0"/>
          <a:chExt cx="0" cy="0"/>
        </a:xfrm>
      </p:grpSpPr>
      <p:sp>
        <p:nvSpPr>
          <p:cNvPr id="1710" name="Rectangle 38">
            <a:extLst>
              <a:ext uri="{FF2B5EF4-FFF2-40B4-BE49-F238E27FC236}">
                <a16:creationId xmlns:a16="http://schemas.microsoft.com/office/drawing/2014/main" id="{068095D1-7169-2089-5371-ED5C4AF20380}"/>
              </a:ext>
            </a:extLst>
          </p:cNvPr>
          <p:cNvSpPr/>
          <p:nvPr/>
        </p:nvSpPr>
        <p:spPr>
          <a:xfrm>
            <a:off x="0" y="1932316"/>
            <a:ext cx="12191760" cy="3976723"/>
          </a:xfrm>
          <a:prstGeom prst="rect">
            <a:avLst/>
          </a:prstGeom>
          <a:solidFill>
            <a:srgbClr val="FFFFFF"/>
          </a:solidFill>
          <a:ln w="19050">
            <a:solidFill>
              <a:srgbClr val="0066CC"/>
            </a:solidFill>
          </a:ln>
        </p:spPr>
        <p:style>
          <a:lnRef idx="2">
            <a:schemeClr val="accent1">
              <a:shade val="50000"/>
            </a:schemeClr>
          </a:lnRef>
          <a:fillRef idx="1">
            <a:schemeClr val="accent1"/>
          </a:fillRef>
          <a:effectRef idx="0">
            <a:schemeClr val="accent1"/>
          </a:effectRef>
          <a:fontRef idx="minor"/>
        </p:style>
        <p:txBody>
          <a:bodyPr wrap="square" lIns="90000" tIns="45000" rIns="90000" bIns="45000" anchor="ctr">
            <a:noAutofit/>
          </a:bodyPr>
          <a:lstStyle/>
          <a:p>
            <a:pPr algn="ctr" defTabSz="914400">
              <a:lnSpc>
                <a:spcPct val="100000"/>
              </a:lnSpc>
              <a:spcAft>
                <a:spcPts val="601"/>
              </a:spcAft>
            </a:pPr>
            <a:endParaRPr lang="en-US" sz="1600" b="0" u="none" strike="noStrike">
              <a:solidFill>
                <a:schemeClr val="lt1"/>
              </a:solidFill>
              <a:effectLst/>
              <a:uFillTx/>
              <a:latin typeface="Roboto Light"/>
            </a:endParaRPr>
          </a:p>
        </p:txBody>
      </p:sp>
      <p:sp>
        <p:nvSpPr>
          <p:cNvPr id="1711" name="PlaceHolder 1">
            <a:extLst>
              <a:ext uri="{FF2B5EF4-FFF2-40B4-BE49-F238E27FC236}">
                <a16:creationId xmlns:a16="http://schemas.microsoft.com/office/drawing/2014/main" id="{DF0D2C52-F150-738B-ADE8-A1CF876AB42D}"/>
              </a:ext>
            </a:extLst>
          </p:cNvPr>
          <p:cNvSpPr>
            <a:spLocks noGrp="1"/>
          </p:cNvSpPr>
          <p:nvPr>
            <p:ph type="title"/>
          </p:nvPr>
        </p:nvSpPr>
        <p:spPr>
          <a:xfrm>
            <a:off x="838080" y="509760"/>
            <a:ext cx="10850712" cy="1616400"/>
          </a:xfrm>
          <a:prstGeom prst="rect">
            <a:avLst/>
          </a:prstGeom>
          <a:noFill/>
          <a:ln w="0">
            <a:noFill/>
          </a:ln>
        </p:spPr>
        <p:txBody>
          <a:bodyPr wrap="square" lIns="91440" tIns="45720" rIns="91440" bIns="45720" anchor="t">
            <a:noAutofit/>
          </a:bodyPr>
          <a:lstStyle/>
          <a:p>
            <a:r>
              <a:rPr lang="en-GB" sz="4000" b="1" u="none" strike="noStrike" cap="all" dirty="0">
                <a:solidFill>
                  <a:srgbClr val="000000"/>
                </a:solidFill>
                <a:effectLst/>
                <a:uFillTx/>
                <a:latin typeface="Arial"/>
              </a:rPr>
              <a:t>Behavioural Traits: </a:t>
            </a:r>
            <a:r>
              <a:rPr lang="en-GB" sz="4000" b="1" cap="all" dirty="0">
                <a:solidFill>
                  <a:srgbClr val="000000"/>
                </a:solidFill>
                <a:latin typeface="Arial"/>
              </a:rPr>
              <a:t>Confident</a:t>
            </a:r>
            <a:br>
              <a:rPr lang="en-GB" sz="4000" b="1" cap="all" dirty="0">
                <a:solidFill>
                  <a:srgbClr val="000000"/>
                </a:solidFill>
                <a:latin typeface="Arial"/>
              </a:rPr>
            </a:br>
            <a:r>
              <a:rPr lang="cy-GB" dirty="0"/>
              <a:t>Nodweddion Ymddygiadol: Hyderus</a:t>
            </a:r>
            <a:br>
              <a:rPr lang="en-GB" dirty="0"/>
            </a:br>
            <a:endParaRPr lang="en-US" sz="4000" b="0" u="none" strike="noStrike" dirty="0">
              <a:solidFill>
                <a:schemeClr val="dk1"/>
              </a:solidFill>
              <a:effectLst/>
              <a:uFillTx/>
              <a:latin typeface="Roboto Light"/>
            </a:endParaRPr>
          </a:p>
        </p:txBody>
      </p:sp>
      <p:sp>
        <p:nvSpPr>
          <p:cNvPr id="1712" name="PlaceHolder 2">
            <a:extLst>
              <a:ext uri="{FF2B5EF4-FFF2-40B4-BE49-F238E27FC236}">
                <a16:creationId xmlns:a16="http://schemas.microsoft.com/office/drawing/2014/main" id="{09AF61ED-F9AC-BD41-4643-1D23A8EA41B0}"/>
              </a:ext>
            </a:extLst>
          </p:cNvPr>
          <p:cNvSpPr>
            <a:spLocks noGrp="1"/>
          </p:cNvSpPr>
          <p:nvPr>
            <p:ph/>
          </p:nvPr>
        </p:nvSpPr>
        <p:spPr>
          <a:xfrm>
            <a:off x="1027440" y="2786400"/>
            <a:ext cx="2233080" cy="760680"/>
          </a:xfrm>
          <a:prstGeom prst="rect">
            <a:avLst/>
          </a:prstGeom>
          <a:noFill/>
          <a:ln w="0">
            <a:noFill/>
          </a:ln>
        </p:spPr>
        <p:txBody>
          <a:bodyPr wrap="square" lIns="91440" tIns="45720" rIns="91440" bIns="45720" anchor="t">
            <a:noAutofit/>
          </a:bodyPr>
          <a:lstStyle/>
          <a:p>
            <a:pPr indent="0" defTabSz="914400">
              <a:lnSpc>
                <a:spcPct val="100000"/>
              </a:lnSpc>
              <a:spcAft>
                <a:spcPts val="601"/>
              </a:spcAft>
              <a:buNone/>
              <a:tabLst>
                <a:tab pos="0" algn="l"/>
              </a:tabLst>
            </a:pPr>
            <a:r>
              <a:rPr lang="en-GB" sz="2400" b="1" dirty="0">
                <a:solidFill>
                  <a:schemeClr val="accent3">
                    <a:lumMod val="50000"/>
                  </a:schemeClr>
                </a:solidFill>
                <a:latin typeface="Arial"/>
              </a:rPr>
              <a:t>F</a:t>
            </a:r>
            <a:r>
              <a:rPr lang="en-GB" sz="2400" b="1" u="none" strike="noStrike" dirty="0">
                <a:solidFill>
                  <a:schemeClr val="accent3">
                    <a:lumMod val="50000"/>
                  </a:schemeClr>
                </a:solidFill>
                <a:effectLst/>
                <a:uFillTx/>
                <a:latin typeface="Arial"/>
              </a:rPr>
              <a:t>air</a:t>
            </a:r>
            <a:endParaRPr lang="en-US" sz="2400" b="1" u="none" strike="noStrike" dirty="0">
              <a:solidFill>
                <a:schemeClr val="accent3">
                  <a:lumMod val="50000"/>
                </a:schemeClr>
              </a:solidFill>
              <a:effectLst/>
              <a:uFillTx/>
              <a:latin typeface="Roboto Light"/>
            </a:endParaRPr>
          </a:p>
        </p:txBody>
      </p:sp>
      <p:sp>
        <p:nvSpPr>
          <p:cNvPr id="1714" name="PlaceHolder 3">
            <a:extLst>
              <a:ext uri="{FF2B5EF4-FFF2-40B4-BE49-F238E27FC236}">
                <a16:creationId xmlns:a16="http://schemas.microsoft.com/office/drawing/2014/main" id="{AA359FD1-2BFD-8C62-053E-7C1FC33CACDF}"/>
              </a:ext>
            </a:extLst>
          </p:cNvPr>
          <p:cNvSpPr>
            <a:spLocks noGrp="1"/>
          </p:cNvSpPr>
          <p:nvPr>
            <p:ph/>
          </p:nvPr>
        </p:nvSpPr>
        <p:spPr>
          <a:xfrm>
            <a:off x="838080" y="4502340"/>
            <a:ext cx="2233080" cy="760680"/>
          </a:xfrm>
          <a:prstGeom prst="rect">
            <a:avLst/>
          </a:prstGeom>
          <a:noFill/>
          <a:ln w="0">
            <a:noFill/>
          </a:ln>
        </p:spPr>
        <p:txBody>
          <a:bodyPr wrap="square" lIns="91440" tIns="45720" rIns="91440" bIns="45720" anchor="t">
            <a:noAutofit/>
          </a:bodyPr>
          <a:lstStyle/>
          <a:p>
            <a:pPr indent="0" defTabSz="914400">
              <a:lnSpc>
                <a:spcPct val="100000"/>
              </a:lnSpc>
              <a:spcAft>
                <a:spcPts val="601"/>
              </a:spcAft>
              <a:buNone/>
              <a:tabLst>
                <a:tab pos="0" algn="l"/>
              </a:tabLst>
            </a:pPr>
            <a:r>
              <a:rPr lang="en-GB" sz="2400" b="1" u="none" strike="noStrike" dirty="0">
                <a:solidFill>
                  <a:schemeClr val="accent3">
                    <a:lumMod val="50000"/>
                  </a:schemeClr>
                </a:solidFill>
                <a:effectLst/>
                <a:uFillTx/>
                <a:latin typeface="Arial"/>
              </a:rPr>
              <a:t>Active</a:t>
            </a:r>
          </a:p>
          <a:p>
            <a:pPr indent="0" defTabSz="914400">
              <a:lnSpc>
                <a:spcPct val="100000"/>
              </a:lnSpc>
              <a:spcAft>
                <a:spcPts val="601"/>
              </a:spcAft>
              <a:buNone/>
              <a:tabLst>
                <a:tab pos="0" algn="l"/>
              </a:tabLst>
            </a:pPr>
            <a:r>
              <a:rPr lang="en-GB" sz="2400" b="1" u="none" strike="noStrike" dirty="0">
                <a:solidFill>
                  <a:schemeClr val="accent3">
                    <a:lumMod val="50000"/>
                  </a:schemeClr>
                </a:solidFill>
                <a:effectLst/>
                <a:uFillTx/>
                <a:latin typeface="Arial"/>
              </a:rPr>
              <a:t>Listening</a:t>
            </a:r>
          </a:p>
          <a:p>
            <a:pPr indent="0" defTabSz="914400">
              <a:lnSpc>
                <a:spcPct val="100000"/>
              </a:lnSpc>
              <a:spcAft>
                <a:spcPts val="601"/>
              </a:spcAft>
              <a:buNone/>
              <a:tabLst>
                <a:tab pos="0" algn="l"/>
              </a:tabLst>
            </a:pPr>
            <a:r>
              <a:rPr lang="en-GB" sz="2400" b="1" dirty="0">
                <a:solidFill>
                  <a:schemeClr val="accent3">
                    <a:lumMod val="50000"/>
                  </a:schemeClr>
                </a:solidFill>
                <a:latin typeface="Arial"/>
              </a:rPr>
              <a:t>(How?)</a:t>
            </a:r>
            <a:endParaRPr lang="en-US" sz="2400" b="1" u="none" strike="noStrike" dirty="0">
              <a:solidFill>
                <a:schemeClr val="accent3">
                  <a:lumMod val="50000"/>
                </a:schemeClr>
              </a:solidFill>
              <a:effectLst/>
              <a:uFillTx/>
              <a:latin typeface="Roboto Light"/>
            </a:endParaRPr>
          </a:p>
        </p:txBody>
      </p:sp>
      <p:sp>
        <p:nvSpPr>
          <p:cNvPr id="1716" name="PlaceHolder 4">
            <a:extLst>
              <a:ext uri="{FF2B5EF4-FFF2-40B4-BE49-F238E27FC236}">
                <a16:creationId xmlns:a16="http://schemas.microsoft.com/office/drawing/2014/main" id="{579BDDB2-1897-D7EE-8E04-D6EA91204D60}"/>
              </a:ext>
            </a:extLst>
          </p:cNvPr>
          <p:cNvSpPr>
            <a:spLocks noGrp="1"/>
          </p:cNvSpPr>
          <p:nvPr>
            <p:ph/>
          </p:nvPr>
        </p:nvSpPr>
        <p:spPr>
          <a:xfrm>
            <a:off x="3675240" y="2786400"/>
            <a:ext cx="2233080" cy="760680"/>
          </a:xfrm>
          <a:prstGeom prst="rect">
            <a:avLst/>
          </a:prstGeom>
          <a:noFill/>
          <a:ln w="0">
            <a:noFill/>
          </a:ln>
        </p:spPr>
        <p:txBody>
          <a:bodyPr wrap="square" lIns="91440" tIns="45720" rIns="91440" bIns="45720" anchor="t">
            <a:noAutofit/>
          </a:bodyPr>
          <a:lstStyle/>
          <a:p>
            <a:pPr indent="0" defTabSz="914400">
              <a:lnSpc>
                <a:spcPct val="100000"/>
              </a:lnSpc>
              <a:spcAft>
                <a:spcPts val="601"/>
              </a:spcAft>
              <a:buNone/>
              <a:tabLst>
                <a:tab pos="0" algn="l"/>
              </a:tabLst>
            </a:pPr>
            <a:r>
              <a:rPr lang="en-GB" sz="2400" b="1" u="none" strike="noStrike" dirty="0">
                <a:solidFill>
                  <a:schemeClr val="accent3">
                    <a:lumMod val="50000"/>
                  </a:schemeClr>
                </a:solidFill>
                <a:effectLst/>
                <a:uFillTx/>
                <a:latin typeface="Arial"/>
              </a:rPr>
              <a:t>Calm</a:t>
            </a:r>
            <a:endParaRPr lang="en-US" sz="2400" b="1" u="none" strike="noStrike" dirty="0">
              <a:solidFill>
                <a:schemeClr val="accent3">
                  <a:lumMod val="50000"/>
                </a:schemeClr>
              </a:solidFill>
              <a:effectLst/>
              <a:uFillTx/>
              <a:latin typeface="Roboto Light"/>
            </a:endParaRPr>
          </a:p>
        </p:txBody>
      </p:sp>
      <p:sp>
        <p:nvSpPr>
          <p:cNvPr id="1718" name="PlaceHolder 5">
            <a:extLst>
              <a:ext uri="{FF2B5EF4-FFF2-40B4-BE49-F238E27FC236}">
                <a16:creationId xmlns:a16="http://schemas.microsoft.com/office/drawing/2014/main" id="{DB909583-7631-9741-6DF6-BCCBF8EEB57A}"/>
              </a:ext>
            </a:extLst>
          </p:cNvPr>
          <p:cNvSpPr>
            <a:spLocks noGrp="1"/>
          </p:cNvSpPr>
          <p:nvPr>
            <p:ph/>
          </p:nvPr>
        </p:nvSpPr>
        <p:spPr>
          <a:xfrm>
            <a:off x="4132439" y="4502340"/>
            <a:ext cx="2492647" cy="760680"/>
          </a:xfrm>
          <a:prstGeom prst="rect">
            <a:avLst/>
          </a:prstGeom>
          <a:noFill/>
          <a:ln w="0">
            <a:noFill/>
          </a:ln>
        </p:spPr>
        <p:txBody>
          <a:bodyPr wrap="square" lIns="91440" tIns="45720" rIns="91440" bIns="45720" anchor="t">
            <a:noAutofit/>
          </a:bodyPr>
          <a:lstStyle/>
          <a:p>
            <a:pPr indent="0" defTabSz="914400">
              <a:lnSpc>
                <a:spcPct val="100000"/>
              </a:lnSpc>
              <a:spcAft>
                <a:spcPts val="601"/>
              </a:spcAft>
              <a:buNone/>
              <a:tabLst>
                <a:tab pos="0" algn="l"/>
              </a:tabLst>
            </a:pPr>
            <a:r>
              <a:rPr lang="en-GB" sz="2400" b="1" u="none" strike="noStrike" dirty="0">
                <a:solidFill>
                  <a:schemeClr val="accent3">
                    <a:lumMod val="50000"/>
                  </a:schemeClr>
                </a:solidFill>
                <a:effectLst/>
                <a:uFillTx/>
                <a:latin typeface="Arial"/>
              </a:rPr>
              <a:t>Polite and rational speech</a:t>
            </a:r>
            <a:endParaRPr lang="en-US" sz="2400" b="1" u="none" strike="noStrike" dirty="0">
              <a:solidFill>
                <a:schemeClr val="accent3">
                  <a:lumMod val="50000"/>
                </a:schemeClr>
              </a:solidFill>
              <a:effectLst/>
              <a:uFillTx/>
              <a:latin typeface="Roboto Light"/>
            </a:endParaRPr>
          </a:p>
        </p:txBody>
      </p:sp>
      <p:sp>
        <p:nvSpPr>
          <p:cNvPr id="1720" name="PlaceHolder 6">
            <a:extLst>
              <a:ext uri="{FF2B5EF4-FFF2-40B4-BE49-F238E27FC236}">
                <a16:creationId xmlns:a16="http://schemas.microsoft.com/office/drawing/2014/main" id="{C1E07E3D-B8AD-E1DF-229A-0760E764FF9D}"/>
              </a:ext>
            </a:extLst>
          </p:cNvPr>
          <p:cNvSpPr>
            <a:spLocks noGrp="1"/>
          </p:cNvSpPr>
          <p:nvPr>
            <p:ph/>
          </p:nvPr>
        </p:nvSpPr>
        <p:spPr>
          <a:xfrm>
            <a:off x="6323040" y="2786400"/>
            <a:ext cx="2233080" cy="760680"/>
          </a:xfrm>
          <a:prstGeom prst="rect">
            <a:avLst/>
          </a:prstGeom>
          <a:noFill/>
          <a:ln w="0">
            <a:noFill/>
          </a:ln>
        </p:spPr>
        <p:txBody>
          <a:bodyPr wrap="square" lIns="91440" tIns="45720" rIns="91440" bIns="45720" anchor="t">
            <a:noAutofit/>
          </a:bodyPr>
          <a:lstStyle/>
          <a:p>
            <a:pPr indent="0" defTabSz="914400">
              <a:lnSpc>
                <a:spcPct val="100000"/>
              </a:lnSpc>
              <a:spcAft>
                <a:spcPts val="601"/>
              </a:spcAft>
              <a:buNone/>
              <a:tabLst>
                <a:tab pos="0" algn="l"/>
              </a:tabLst>
            </a:pPr>
            <a:r>
              <a:rPr lang="en-GB" sz="2400" b="1" u="none" strike="noStrike" dirty="0">
                <a:solidFill>
                  <a:schemeClr val="accent3">
                    <a:lumMod val="50000"/>
                  </a:schemeClr>
                </a:solidFill>
                <a:effectLst/>
                <a:uFillTx/>
                <a:latin typeface="Arial"/>
              </a:rPr>
              <a:t>Normal </a:t>
            </a:r>
            <a:br>
              <a:rPr sz="2400" b="1" dirty="0">
                <a:solidFill>
                  <a:schemeClr val="accent3">
                    <a:lumMod val="50000"/>
                  </a:schemeClr>
                </a:solidFill>
              </a:rPr>
            </a:br>
            <a:r>
              <a:rPr lang="en-GB" sz="2400" b="1" u="none" strike="noStrike" dirty="0">
                <a:solidFill>
                  <a:schemeClr val="accent3">
                    <a:lumMod val="50000"/>
                  </a:schemeClr>
                </a:solidFill>
                <a:effectLst/>
                <a:uFillTx/>
                <a:latin typeface="Arial"/>
              </a:rPr>
              <a:t>positioning</a:t>
            </a:r>
            <a:endParaRPr lang="en-US" sz="2400" b="1" u="none" strike="noStrike" dirty="0">
              <a:solidFill>
                <a:schemeClr val="accent3">
                  <a:lumMod val="50000"/>
                </a:schemeClr>
              </a:solidFill>
              <a:effectLst/>
              <a:uFillTx/>
              <a:latin typeface="Roboto Light"/>
            </a:endParaRPr>
          </a:p>
        </p:txBody>
      </p:sp>
      <p:sp>
        <p:nvSpPr>
          <p:cNvPr id="1722" name="PlaceHolder 7">
            <a:extLst>
              <a:ext uri="{FF2B5EF4-FFF2-40B4-BE49-F238E27FC236}">
                <a16:creationId xmlns:a16="http://schemas.microsoft.com/office/drawing/2014/main" id="{69B96925-50F2-A090-8AF5-9B1B4A2C4102}"/>
              </a:ext>
            </a:extLst>
          </p:cNvPr>
          <p:cNvSpPr>
            <a:spLocks noGrp="1"/>
          </p:cNvSpPr>
          <p:nvPr>
            <p:ph/>
          </p:nvPr>
        </p:nvSpPr>
        <p:spPr>
          <a:xfrm>
            <a:off x="7983720" y="4535244"/>
            <a:ext cx="2648160" cy="760680"/>
          </a:xfrm>
          <a:prstGeom prst="rect">
            <a:avLst/>
          </a:prstGeom>
          <a:noFill/>
          <a:ln w="0">
            <a:noFill/>
          </a:ln>
        </p:spPr>
        <p:txBody>
          <a:bodyPr wrap="square" lIns="91440" tIns="45720" rIns="91440" bIns="45720" anchor="t">
            <a:noAutofit/>
          </a:bodyPr>
          <a:lstStyle/>
          <a:p>
            <a:pPr indent="0" defTabSz="914400">
              <a:lnSpc>
                <a:spcPct val="100000"/>
              </a:lnSpc>
              <a:spcAft>
                <a:spcPts val="601"/>
              </a:spcAft>
              <a:buNone/>
              <a:tabLst>
                <a:tab pos="0" algn="l"/>
              </a:tabLst>
            </a:pPr>
            <a:r>
              <a:rPr lang="en-GB" sz="2400" b="1" u="none" strike="noStrike" dirty="0">
                <a:solidFill>
                  <a:schemeClr val="accent3">
                    <a:lumMod val="50000"/>
                  </a:schemeClr>
                </a:solidFill>
                <a:effectLst/>
                <a:uFillTx/>
                <a:latin typeface="Arial"/>
              </a:rPr>
              <a:t>Acknowledging</a:t>
            </a:r>
            <a:endParaRPr lang="en-US" sz="2400" b="1" u="none" strike="noStrike" dirty="0">
              <a:solidFill>
                <a:schemeClr val="accent3">
                  <a:lumMod val="50000"/>
                </a:schemeClr>
              </a:solidFill>
              <a:effectLst/>
              <a:uFillTx/>
              <a:latin typeface="Roboto Light"/>
            </a:endParaRPr>
          </a:p>
        </p:txBody>
      </p:sp>
      <p:sp>
        <p:nvSpPr>
          <p:cNvPr id="1724" name="PlaceHolder 8">
            <a:extLst>
              <a:ext uri="{FF2B5EF4-FFF2-40B4-BE49-F238E27FC236}">
                <a16:creationId xmlns:a16="http://schemas.microsoft.com/office/drawing/2014/main" id="{59D316AD-0111-64EC-AE2E-56F92C06B8E2}"/>
              </a:ext>
            </a:extLst>
          </p:cNvPr>
          <p:cNvSpPr>
            <a:spLocks noGrp="1"/>
          </p:cNvSpPr>
          <p:nvPr>
            <p:ph/>
          </p:nvPr>
        </p:nvSpPr>
        <p:spPr>
          <a:xfrm>
            <a:off x="8971200" y="2786400"/>
            <a:ext cx="2233080" cy="760680"/>
          </a:xfrm>
          <a:prstGeom prst="rect">
            <a:avLst/>
          </a:prstGeom>
          <a:noFill/>
          <a:ln w="0">
            <a:noFill/>
          </a:ln>
        </p:spPr>
        <p:txBody>
          <a:bodyPr wrap="square" lIns="91440" tIns="45720" rIns="91440" bIns="45720" anchor="t">
            <a:noAutofit/>
          </a:bodyPr>
          <a:lstStyle/>
          <a:p>
            <a:pPr indent="0" defTabSz="914400">
              <a:lnSpc>
                <a:spcPct val="100000"/>
              </a:lnSpc>
              <a:spcAft>
                <a:spcPts val="601"/>
              </a:spcAft>
              <a:buNone/>
              <a:tabLst>
                <a:tab pos="0" algn="l"/>
              </a:tabLst>
            </a:pPr>
            <a:r>
              <a:rPr lang="en-GB" sz="2400" b="1" u="none" strike="noStrike" dirty="0">
                <a:solidFill>
                  <a:schemeClr val="accent3">
                    <a:lumMod val="50000"/>
                  </a:schemeClr>
                </a:solidFill>
                <a:effectLst/>
                <a:uFillTx/>
                <a:latin typeface="Arial"/>
              </a:rPr>
              <a:t>Relaxed body language</a:t>
            </a:r>
            <a:endParaRPr lang="en-US" sz="2400" b="1" u="none" strike="noStrike" dirty="0">
              <a:solidFill>
                <a:schemeClr val="accent3">
                  <a:lumMod val="50000"/>
                </a:schemeClr>
              </a:solidFill>
              <a:effectLst/>
              <a:uFillTx/>
              <a:latin typeface="Roboto Light"/>
            </a:endParaRPr>
          </a:p>
        </p:txBody>
      </p:sp>
      <p:sp>
        <p:nvSpPr>
          <p:cNvPr id="1739" name="Rectangle 1738">
            <a:extLst>
              <a:ext uri="{FF2B5EF4-FFF2-40B4-BE49-F238E27FC236}">
                <a16:creationId xmlns:a16="http://schemas.microsoft.com/office/drawing/2014/main" id="{9381EED4-F30F-D6CB-F38F-87C6F9ABC8D7}"/>
              </a:ext>
            </a:extLst>
          </p:cNvPr>
          <p:cNvSpPr/>
          <p:nvPr/>
        </p:nvSpPr>
        <p:spPr>
          <a:xfrm>
            <a:off x="0" y="0"/>
            <a:ext cx="12192000" cy="82296"/>
          </a:xfrm>
          <a:prstGeom prst="rect">
            <a:avLst/>
          </a:prstGeom>
          <a:solidFill>
            <a:srgbClr val="0066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PlaceHolder 8">
            <a:extLst>
              <a:ext uri="{FF2B5EF4-FFF2-40B4-BE49-F238E27FC236}">
                <a16:creationId xmlns:a16="http://schemas.microsoft.com/office/drawing/2014/main" id="{1FBE5713-0A65-7B37-D434-4101A34047C1}"/>
              </a:ext>
            </a:extLst>
          </p:cNvPr>
          <p:cNvSpPr txBox="1">
            <a:spLocks/>
          </p:cNvSpPr>
          <p:nvPr/>
        </p:nvSpPr>
        <p:spPr>
          <a:xfrm>
            <a:off x="8971200" y="4488120"/>
            <a:ext cx="2233080" cy="760680"/>
          </a:xfrm>
          <a:prstGeom prst="rect">
            <a:avLst/>
          </a:prstGeom>
          <a:noFill/>
          <a:ln w="0">
            <a:noFill/>
          </a:ln>
        </p:spPr>
        <p:txBody>
          <a:bodyPr wrap="square"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Aft>
                <a:spcPts val="601"/>
              </a:spcAft>
              <a:tabLst>
                <a:tab pos="0" algn="l"/>
              </a:tabLst>
            </a:pPr>
            <a:endParaRPr lang="en-US" sz="1800" dirty="0">
              <a:solidFill>
                <a:schemeClr val="dk1"/>
              </a:solidFill>
              <a:latin typeface="Roboto Light"/>
            </a:endParaRPr>
          </a:p>
        </p:txBody>
      </p:sp>
      <p:sp>
        <p:nvSpPr>
          <p:cNvPr id="3" name="TextBox 2">
            <a:extLst>
              <a:ext uri="{FF2B5EF4-FFF2-40B4-BE49-F238E27FC236}">
                <a16:creationId xmlns:a16="http://schemas.microsoft.com/office/drawing/2014/main" id="{C3228301-9BBB-1403-7731-FE8B0CA89E34}"/>
              </a:ext>
            </a:extLst>
          </p:cNvPr>
          <p:cNvSpPr txBox="1"/>
          <p:nvPr/>
        </p:nvSpPr>
        <p:spPr>
          <a:xfrm>
            <a:off x="526211" y="6211019"/>
            <a:ext cx="5313872" cy="369332"/>
          </a:xfrm>
          <a:prstGeom prst="rect">
            <a:avLst/>
          </a:prstGeom>
          <a:noFill/>
        </p:spPr>
        <p:txBody>
          <a:bodyPr wrap="square" rtlCol="0">
            <a:spAutoFit/>
          </a:bodyPr>
          <a:lstStyle/>
          <a:p>
            <a:r>
              <a:rPr lang="en-GB" dirty="0"/>
              <a:t>Not passive or aggressive</a:t>
            </a:r>
          </a:p>
        </p:txBody>
      </p:sp>
      <p:sp>
        <p:nvSpPr>
          <p:cNvPr id="6" name="TextBox 5">
            <a:extLst>
              <a:ext uri="{FF2B5EF4-FFF2-40B4-BE49-F238E27FC236}">
                <a16:creationId xmlns:a16="http://schemas.microsoft.com/office/drawing/2014/main" id="{DCFB45DD-1561-ACD5-694B-F24DB9951770}"/>
              </a:ext>
            </a:extLst>
          </p:cNvPr>
          <p:cNvSpPr txBox="1"/>
          <p:nvPr/>
        </p:nvSpPr>
        <p:spPr>
          <a:xfrm>
            <a:off x="11514946" y="6211019"/>
            <a:ext cx="301686" cy="369332"/>
          </a:xfrm>
          <a:prstGeom prst="rect">
            <a:avLst/>
          </a:prstGeom>
          <a:noFill/>
        </p:spPr>
        <p:txBody>
          <a:bodyPr wrap="none" rtlCol="0">
            <a:spAutoFit/>
          </a:bodyPr>
          <a:lstStyle/>
          <a:p>
            <a:r>
              <a:rPr lang="en-GB" dirty="0"/>
              <a:t>9</a:t>
            </a:r>
          </a:p>
        </p:txBody>
      </p:sp>
    </p:spTree>
    <p:extLst>
      <p:ext uri="{BB962C8B-B14F-4D97-AF65-F5344CB8AC3E}">
        <p14:creationId xmlns:p14="http://schemas.microsoft.com/office/powerpoint/2010/main" val="769639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F5326-156F-E587-1739-620C99D4C4DF}"/>
              </a:ext>
            </a:extLst>
          </p:cNvPr>
          <p:cNvSpPr>
            <a:spLocks noGrp="1"/>
          </p:cNvSpPr>
          <p:nvPr>
            <p:ph type="title"/>
          </p:nvPr>
        </p:nvSpPr>
        <p:spPr>
          <a:xfrm>
            <a:off x="978825" y="942085"/>
            <a:ext cx="10176840" cy="1164567"/>
          </a:xfrm>
        </p:spPr>
        <p:txBody>
          <a:bodyPr/>
          <a:lstStyle/>
          <a:p>
            <a:r>
              <a:rPr lang="en-GB" dirty="0"/>
              <a:t>Quick Quiz </a:t>
            </a:r>
            <a:br>
              <a:rPr lang="en-GB" dirty="0"/>
            </a:br>
            <a:r>
              <a:rPr lang="cy-GB" dirty="0"/>
              <a:t>Cwis Cyflym</a:t>
            </a:r>
            <a:br>
              <a:rPr lang="en-GB" dirty="0"/>
            </a:br>
            <a:br>
              <a:rPr lang="en-GB" dirty="0"/>
            </a:br>
            <a:endParaRPr lang="en-GB" dirty="0"/>
          </a:p>
        </p:txBody>
      </p:sp>
      <p:sp>
        <p:nvSpPr>
          <p:cNvPr id="3" name="Text Placeholder 2">
            <a:extLst>
              <a:ext uri="{FF2B5EF4-FFF2-40B4-BE49-F238E27FC236}">
                <a16:creationId xmlns:a16="http://schemas.microsoft.com/office/drawing/2014/main" id="{E4176CB2-3522-8857-1169-17B8346FC454}"/>
              </a:ext>
            </a:extLst>
          </p:cNvPr>
          <p:cNvSpPr>
            <a:spLocks noGrp="1"/>
          </p:cNvSpPr>
          <p:nvPr>
            <p:ph type="body"/>
          </p:nvPr>
        </p:nvSpPr>
        <p:spPr>
          <a:xfrm>
            <a:off x="1007580" y="4425351"/>
            <a:ext cx="10176840" cy="908280"/>
          </a:xfrm>
        </p:spPr>
        <p:txBody>
          <a:bodyPr/>
          <a:lstStyle/>
          <a:p>
            <a:pPr marL="0" indent="0">
              <a:buNone/>
            </a:pPr>
            <a:r>
              <a:rPr lang="en-GB" dirty="0"/>
              <a:t>What are the 3 elements of communication?</a:t>
            </a:r>
          </a:p>
          <a:p>
            <a:pPr>
              <a:buFontTx/>
              <a:buChar char="-"/>
            </a:pPr>
            <a:r>
              <a:rPr lang="en-GB" dirty="0"/>
              <a:t>What percentage is weighted to each?</a:t>
            </a:r>
          </a:p>
          <a:p>
            <a:endParaRPr lang="en-GB" dirty="0"/>
          </a:p>
          <a:p>
            <a:pPr>
              <a:buFontTx/>
              <a:buChar char="-"/>
            </a:pPr>
            <a:r>
              <a:rPr lang="en-GB" dirty="0"/>
              <a:t>Name one positive behaviour? </a:t>
            </a:r>
          </a:p>
          <a:p>
            <a:pPr>
              <a:buFontTx/>
              <a:buChar char="-"/>
            </a:pPr>
            <a:endParaRPr lang="en-GB" dirty="0"/>
          </a:p>
          <a:p>
            <a:pPr>
              <a:buFontTx/>
              <a:buChar char="-"/>
            </a:pPr>
            <a:endParaRPr lang="en-GB" dirty="0"/>
          </a:p>
          <a:p>
            <a:endParaRPr lang="en-GB" dirty="0"/>
          </a:p>
        </p:txBody>
      </p:sp>
      <p:sp>
        <p:nvSpPr>
          <p:cNvPr id="4" name="TextBox 3">
            <a:extLst>
              <a:ext uri="{FF2B5EF4-FFF2-40B4-BE49-F238E27FC236}">
                <a16:creationId xmlns:a16="http://schemas.microsoft.com/office/drawing/2014/main" id="{D9D92E50-625F-41BD-73C1-31494C8D68E7}"/>
              </a:ext>
            </a:extLst>
          </p:cNvPr>
          <p:cNvSpPr txBox="1"/>
          <p:nvPr/>
        </p:nvSpPr>
        <p:spPr>
          <a:xfrm>
            <a:off x="11437536" y="6236898"/>
            <a:ext cx="418704" cy="369332"/>
          </a:xfrm>
          <a:prstGeom prst="rect">
            <a:avLst/>
          </a:prstGeom>
          <a:noFill/>
        </p:spPr>
        <p:txBody>
          <a:bodyPr wrap="none" rtlCol="0">
            <a:spAutoFit/>
          </a:bodyPr>
          <a:lstStyle/>
          <a:p>
            <a:r>
              <a:rPr lang="en-GB" dirty="0"/>
              <a:t>10</a:t>
            </a:r>
          </a:p>
        </p:txBody>
      </p:sp>
      <p:sp>
        <p:nvSpPr>
          <p:cNvPr id="7" name="TextBox 6">
            <a:extLst>
              <a:ext uri="{FF2B5EF4-FFF2-40B4-BE49-F238E27FC236}">
                <a16:creationId xmlns:a16="http://schemas.microsoft.com/office/drawing/2014/main" id="{15A251CC-7E88-4126-B35E-89307A004C99}"/>
              </a:ext>
            </a:extLst>
          </p:cNvPr>
          <p:cNvSpPr txBox="1"/>
          <p:nvPr/>
        </p:nvSpPr>
        <p:spPr>
          <a:xfrm>
            <a:off x="5162908" y="3066691"/>
            <a:ext cx="5932371" cy="523220"/>
          </a:xfrm>
          <a:prstGeom prst="rect">
            <a:avLst/>
          </a:prstGeom>
          <a:noFill/>
        </p:spPr>
        <p:txBody>
          <a:bodyPr wrap="square" rtlCol="0">
            <a:spAutoFit/>
          </a:bodyPr>
          <a:lstStyle/>
          <a:p>
            <a:r>
              <a:rPr lang="en-GB" sz="2800" b="1" dirty="0">
                <a:solidFill>
                  <a:srgbClr val="00B0F0"/>
                </a:solidFill>
              </a:rPr>
              <a:t>WORDS / TONE / BODY LANGUAGE</a:t>
            </a:r>
          </a:p>
        </p:txBody>
      </p:sp>
      <p:sp>
        <p:nvSpPr>
          <p:cNvPr id="9" name="TextBox 8">
            <a:extLst>
              <a:ext uri="{FF2B5EF4-FFF2-40B4-BE49-F238E27FC236}">
                <a16:creationId xmlns:a16="http://schemas.microsoft.com/office/drawing/2014/main" id="{DE75C8AC-D624-02A9-8DE1-B6C09A50AF3A}"/>
              </a:ext>
            </a:extLst>
          </p:cNvPr>
          <p:cNvSpPr txBox="1"/>
          <p:nvPr/>
        </p:nvSpPr>
        <p:spPr>
          <a:xfrm>
            <a:off x="3020682" y="4288340"/>
            <a:ext cx="7779590" cy="523220"/>
          </a:xfrm>
          <a:prstGeom prst="rect">
            <a:avLst/>
          </a:prstGeom>
          <a:noFill/>
        </p:spPr>
        <p:txBody>
          <a:bodyPr wrap="square" rtlCol="0">
            <a:spAutoFit/>
          </a:bodyPr>
          <a:lstStyle/>
          <a:p>
            <a:r>
              <a:rPr lang="en-GB" sz="2800" b="1" dirty="0">
                <a:solidFill>
                  <a:srgbClr val="00B0F0"/>
                </a:solidFill>
              </a:rPr>
              <a:t>WORDS 7%  / TONE  38% / BODY LANGUAGE 55%</a:t>
            </a:r>
          </a:p>
        </p:txBody>
      </p:sp>
    </p:spTree>
    <p:extLst>
      <p:ext uri="{BB962C8B-B14F-4D97-AF65-F5344CB8AC3E}">
        <p14:creationId xmlns:p14="http://schemas.microsoft.com/office/powerpoint/2010/main" val="3312402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79A8C-6073-E748-69FB-34EDE69496C9}"/>
              </a:ext>
            </a:extLst>
          </p:cNvPr>
          <p:cNvSpPr>
            <a:spLocks noGrp="1"/>
          </p:cNvSpPr>
          <p:nvPr>
            <p:ph type="title"/>
          </p:nvPr>
        </p:nvSpPr>
        <p:spPr>
          <a:xfrm>
            <a:off x="1455113" y="543464"/>
            <a:ext cx="10176840" cy="908280"/>
          </a:xfrm>
        </p:spPr>
        <p:txBody>
          <a:bodyPr/>
          <a:lstStyle/>
          <a:p>
            <a:r>
              <a:rPr lang="en-GB" dirty="0">
                <a:latin typeface="Arial" panose="020B0604020202020204" pitchFamily="34" charset="0"/>
                <a:cs typeface="Arial" panose="020B0604020202020204" pitchFamily="34" charset="0"/>
              </a:rPr>
              <a:t>Body Language Mistakes to Avoid</a:t>
            </a:r>
            <a:br>
              <a:rPr lang="en-GB" dirty="0">
                <a:latin typeface="Arial" panose="020B0604020202020204" pitchFamily="34" charset="0"/>
                <a:cs typeface="Arial" panose="020B0604020202020204" pitchFamily="34" charset="0"/>
              </a:rPr>
            </a:br>
            <a:r>
              <a:rPr lang="cy-GB" dirty="0"/>
              <a:t>Camgymeriadau Iaith y Corff i'w Hosgoi</a:t>
            </a:r>
            <a:br>
              <a:rPr lang="en-GB" dirty="0"/>
            </a:br>
            <a:endParaRPr lang="en-GB"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DE148EED-D2A0-C258-7D40-9CFE6D39434B}"/>
              </a:ext>
            </a:extLst>
          </p:cNvPr>
          <p:cNvSpPr>
            <a:spLocks noGrp="1"/>
          </p:cNvSpPr>
          <p:nvPr>
            <p:ph type="body"/>
          </p:nvPr>
        </p:nvSpPr>
        <p:spPr>
          <a:xfrm>
            <a:off x="883800" y="1619959"/>
            <a:ext cx="10972440" cy="1233571"/>
          </a:xfrm>
        </p:spPr>
        <p:txBody>
          <a:bodyPr>
            <a:normAutofit fontScale="77500" lnSpcReduction="20000"/>
          </a:bodyPr>
          <a:lstStyle/>
          <a:p>
            <a:pPr marL="571500" indent="-571500">
              <a:buFont typeface="Arial" panose="020B0604020202020204" pitchFamily="34" charset="0"/>
              <a:buChar char="•"/>
            </a:pPr>
            <a:r>
              <a:rPr lang="en-GB" sz="3100" dirty="0">
                <a:solidFill>
                  <a:srgbClr val="FF0000"/>
                </a:solidFill>
                <a:latin typeface="Arial" panose="020B0604020202020204" pitchFamily="34" charset="0"/>
                <a:cs typeface="Arial" panose="020B0604020202020204" pitchFamily="34" charset="0"/>
              </a:rPr>
              <a:t>    No Crossing arms</a:t>
            </a:r>
          </a:p>
          <a:p>
            <a:pPr marL="0" indent="0">
              <a:buNone/>
            </a:pPr>
            <a:endParaRPr lang="en-GB" sz="3100" dirty="0">
              <a:solidFill>
                <a:srgbClr val="FF0000"/>
              </a:solidFill>
              <a:latin typeface="Arial" panose="020B0604020202020204" pitchFamily="34" charset="0"/>
              <a:cs typeface="Arial" panose="020B0604020202020204" pitchFamily="34" charset="0"/>
            </a:endParaRPr>
          </a:p>
          <a:p>
            <a:pPr indent="0">
              <a:buNone/>
            </a:pPr>
            <a:r>
              <a:rPr lang="en-GB" sz="3100" b="0" i="0" dirty="0">
                <a:solidFill>
                  <a:srgbClr val="000000"/>
                </a:solidFill>
                <a:effectLst/>
                <a:latin typeface="Arial" panose="020B0604020202020204" pitchFamily="34" charset="0"/>
                <a:cs typeface="Arial" panose="020B0604020202020204" pitchFamily="34" charset="0"/>
              </a:rPr>
              <a:t>A study by Hall et al. (2005) found that crossing arms was perceived as more negative than other forms of body language, such fidgeting or looking away.</a:t>
            </a:r>
          </a:p>
          <a:p>
            <a:endParaRPr lang="en-GB" dirty="0"/>
          </a:p>
        </p:txBody>
      </p:sp>
      <p:sp>
        <p:nvSpPr>
          <p:cNvPr id="6" name="Text Placeholder 2">
            <a:extLst>
              <a:ext uri="{FF2B5EF4-FFF2-40B4-BE49-F238E27FC236}">
                <a16:creationId xmlns:a16="http://schemas.microsoft.com/office/drawing/2014/main" id="{28F4E3BE-651C-C9A5-1306-F04E510049C4}"/>
              </a:ext>
            </a:extLst>
          </p:cNvPr>
          <p:cNvSpPr txBox="1">
            <a:spLocks/>
          </p:cNvSpPr>
          <p:nvPr/>
        </p:nvSpPr>
        <p:spPr>
          <a:xfrm>
            <a:off x="883800" y="4533181"/>
            <a:ext cx="10972440" cy="1587260"/>
          </a:xfrm>
          <a:prstGeom prst="rect">
            <a:avLst/>
          </a:prstGeom>
          <a:noFill/>
          <a:ln w="0">
            <a:noFill/>
          </a:ln>
        </p:spPr>
        <p:txBody>
          <a:bodyPr lIns="91440" tIns="45720" rIns="91440" bIns="4572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buFont typeface="Arial" panose="020B0604020202020204" pitchFamily="34" charset="0"/>
              <a:buChar char="•"/>
            </a:pPr>
            <a:r>
              <a:rPr lang="en-GB" sz="2400" dirty="0">
                <a:solidFill>
                  <a:srgbClr val="FF0000"/>
                </a:solidFill>
                <a:latin typeface="Arial" panose="020B0604020202020204" pitchFamily="34" charset="0"/>
                <a:cs typeface="Arial" panose="020B0604020202020204" pitchFamily="34" charset="0"/>
              </a:rPr>
              <a:t>Not Standing Too Close</a:t>
            </a:r>
          </a:p>
          <a:p>
            <a:r>
              <a:rPr lang="en-GB" sz="2400" dirty="0">
                <a:solidFill>
                  <a:srgbClr val="FF0000"/>
                </a:solidFill>
                <a:latin typeface="Arial" panose="020B0604020202020204" pitchFamily="34" charset="0"/>
                <a:cs typeface="Arial" panose="020B0604020202020204" pitchFamily="34" charset="0"/>
              </a:rPr>
              <a:t> </a:t>
            </a:r>
          </a:p>
          <a:p>
            <a:r>
              <a:rPr lang="en-US" sz="2400" dirty="0">
                <a:solidFill>
                  <a:srgbClr val="000000"/>
                </a:solidFill>
                <a:latin typeface="Arial" panose="020B0604020202020204" pitchFamily="34" charset="0"/>
                <a:cs typeface="Arial" panose="020B0604020202020204" pitchFamily="34" charset="0"/>
              </a:rPr>
              <a:t>A study by Wahyuni (2018) found that standing too close was perceived as more negative than other forms of body language, such as looking away or crossing arms. (Even theorists will conflict on most negative traits). </a:t>
            </a:r>
            <a:r>
              <a:rPr lang="en-US" sz="1100" dirty="0">
                <a:solidFill>
                  <a:srgbClr val="000000"/>
                </a:solidFill>
                <a:latin typeface="Arial" panose="020B0604020202020204" pitchFamily="34" charset="0"/>
                <a:cs typeface="Arial" panose="020B0604020202020204" pitchFamily="34" charset="0"/>
              </a:rPr>
              <a:t>2*Exercise Standing facing/1 sitting</a:t>
            </a:r>
            <a:endParaRPr lang="en-GB" sz="1100" dirty="0">
              <a:latin typeface="Arial" panose="020B0604020202020204" pitchFamily="34" charset="0"/>
              <a:cs typeface="Arial" panose="020B0604020202020204" pitchFamily="34" charset="0"/>
            </a:endParaRPr>
          </a:p>
        </p:txBody>
      </p:sp>
      <p:sp>
        <p:nvSpPr>
          <p:cNvPr id="10" name="Text Placeholder 2">
            <a:extLst>
              <a:ext uri="{FF2B5EF4-FFF2-40B4-BE49-F238E27FC236}">
                <a16:creationId xmlns:a16="http://schemas.microsoft.com/office/drawing/2014/main" id="{50ECD53C-DEB2-E32A-EE7F-EFEC7A66B0D3}"/>
              </a:ext>
            </a:extLst>
          </p:cNvPr>
          <p:cNvSpPr txBox="1">
            <a:spLocks/>
          </p:cNvSpPr>
          <p:nvPr/>
        </p:nvSpPr>
        <p:spPr>
          <a:xfrm>
            <a:off x="883800" y="2777706"/>
            <a:ext cx="10972440" cy="1587260"/>
          </a:xfrm>
          <a:prstGeom prst="rect">
            <a:avLst/>
          </a:prstGeom>
          <a:noFill/>
          <a:ln w="0">
            <a:noFill/>
          </a:ln>
        </p:spPr>
        <p:txBody>
          <a:bodyPr lIns="91440" tIns="45720" rIns="91440" bIns="4572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r>
              <a:rPr lang="en-GB" sz="2400" dirty="0">
                <a:solidFill>
                  <a:srgbClr val="FF0000"/>
                </a:solidFill>
                <a:latin typeface="Arial" panose="020B0604020202020204" pitchFamily="34" charset="0"/>
                <a:cs typeface="Arial" panose="020B0604020202020204" pitchFamily="34" charset="0"/>
              </a:rPr>
              <a:t>No Avoiding Eye Contact</a:t>
            </a:r>
          </a:p>
          <a:p>
            <a:endParaRPr lang="en-GB" sz="2400" dirty="0">
              <a:solidFill>
                <a:srgbClr val="FF0000"/>
              </a:solidFill>
              <a:latin typeface="Arial" panose="020B0604020202020204" pitchFamily="34" charset="0"/>
              <a:cs typeface="Arial" panose="020B0604020202020204" pitchFamily="34" charset="0"/>
            </a:endParaRPr>
          </a:p>
          <a:p>
            <a:r>
              <a:rPr lang="en-US" sz="2400" dirty="0">
                <a:solidFill>
                  <a:srgbClr val="000000"/>
                </a:solidFill>
                <a:latin typeface="Arial" panose="020B0604020202020204" pitchFamily="34" charset="0"/>
                <a:cs typeface="Arial" panose="020B0604020202020204" pitchFamily="34" charset="0"/>
              </a:rPr>
              <a:t>Research by </a:t>
            </a:r>
            <a:r>
              <a:rPr lang="en-US" sz="2400" dirty="0" err="1">
                <a:solidFill>
                  <a:srgbClr val="000000"/>
                </a:solidFill>
                <a:latin typeface="Arial" panose="020B0604020202020204" pitchFamily="34" charset="0"/>
                <a:cs typeface="Arial" panose="020B0604020202020204" pitchFamily="34" charset="0"/>
              </a:rPr>
              <a:t>Niederhoffer</a:t>
            </a:r>
            <a:r>
              <a:rPr lang="en-US" sz="2400" dirty="0">
                <a:solidFill>
                  <a:srgbClr val="000000"/>
                </a:solidFill>
                <a:latin typeface="Arial" panose="020B0604020202020204" pitchFamily="34" charset="0"/>
                <a:cs typeface="Arial" panose="020B0604020202020204" pitchFamily="34" charset="0"/>
              </a:rPr>
              <a:t> and Pennebaker (2002) found that avoiding eye contact was associated with lower levels of trust and likability</a:t>
            </a: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50C3052-A470-08E5-403A-B1A561C0730B}"/>
              </a:ext>
            </a:extLst>
          </p:cNvPr>
          <p:cNvSpPr txBox="1"/>
          <p:nvPr/>
        </p:nvSpPr>
        <p:spPr>
          <a:xfrm>
            <a:off x="11447222" y="6129870"/>
            <a:ext cx="418704" cy="369332"/>
          </a:xfrm>
          <a:prstGeom prst="rect">
            <a:avLst/>
          </a:prstGeom>
          <a:noFill/>
        </p:spPr>
        <p:txBody>
          <a:bodyPr wrap="none" rtlCol="0">
            <a:spAutoFit/>
          </a:bodyPr>
          <a:lstStyle/>
          <a:p>
            <a:r>
              <a:rPr lang="en-GB" dirty="0"/>
              <a:t>11</a:t>
            </a:r>
          </a:p>
        </p:txBody>
      </p:sp>
    </p:spTree>
    <p:extLst>
      <p:ext uri="{BB962C8B-B14F-4D97-AF65-F5344CB8AC3E}">
        <p14:creationId xmlns:p14="http://schemas.microsoft.com/office/powerpoint/2010/main" val="599161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95B8F0-A48A-48FC-4761-C2F72E7B8A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76B7AA-00C8-3298-CCEE-FF3F8A828D52}"/>
              </a:ext>
            </a:extLst>
          </p:cNvPr>
          <p:cNvSpPr>
            <a:spLocks noGrp="1"/>
          </p:cNvSpPr>
          <p:nvPr>
            <p:ph type="title"/>
          </p:nvPr>
        </p:nvSpPr>
        <p:spPr>
          <a:xfrm>
            <a:off x="1584509" y="567182"/>
            <a:ext cx="10176840" cy="908280"/>
          </a:xfrm>
        </p:spPr>
        <p:txBody>
          <a:bodyPr/>
          <a:lstStyle/>
          <a:p>
            <a:r>
              <a:rPr lang="en-GB" dirty="0">
                <a:latin typeface="Arial" panose="020B0604020202020204" pitchFamily="34" charset="0"/>
                <a:cs typeface="Arial" panose="020B0604020202020204" pitchFamily="34" charset="0"/>
              </a:rPr>
              <a:t>Body Language Mistakes to Avoid</a:t>
            </a:r>
            <a:br>
              <a:rPr lang="en-GB" dirty="0">
                <a:latin typeface="Arial" panose="020B0604020202020204" pitchFamily="34" charset="0"/>
                <a:cs typeface="Arial" panose="020B0604020202020204" pitchFamily="34" charset="0"/>
              </a:rPr>
            </a:br>
            <a:r>
              <a:rPr lang="cy-GB" dirty="0"/>
              <a:t>Camgymeriadau Iaith y Corff i'w Hosgoi</a:t>
            </a:r>
            <a:br>
              <a:rPr lang="en-GB" dirty="0"/>
            </a:br>
            <a:endParaRPr lang="en-GB" dirty="0">
              <a:latin typeface="Arial" panose="020B0604020202020204" pitchFamily="34" charset="0"/>
              <a:cs typeface="Arial" panose="020B0604020202020204" pitchFamily="34" charset="0"/>
            </a:endParaRPr>
          </a:p>
        </p:txBody>
      </p:sp>
      <p:sp>
        <p:nvSpPr>
          <p:cNvPr id="9" name="Text Placeholder 2">
            <a:extLst>
              <a:ext uri="{FF2B5EF4-FFF2-40B4-BE49-F238E27FC236}">
                <a16:creationId xmlns:a16="http://schemas.microsoft.com/office/drawing/2014/main" id="{74865558-7363-D434-93C6-CAB47F0131DC}"/>
              </a:ext>
            </a:extLst>
          </p:cNvPr>
          <p:cNvSpPr txBox="1">
            <a:spLocks/>
          </p:cNvSpPr>
          <p:nvPr/>
        </p:nvSpPr>
        <p:spPr>
          <a:xfrm>
            <a:off x="609780" y="1679991"/>
            <a:ext cx="10972440" cy="1915517"/>
          </a:xfrm>
          <a:prstGeom prst="rect">
            <a:avLst/>
          </a:prstGeom>
          <a:noFill/>
          <a:ln w="0">
            <a:noFill/>
          </a:ln>
        </p:spPr>
        <p:txBody>
          <a:bodyPr lIns="91440" tIns="45720" rIns="91440" bIns="4572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buFont typeface="Arial" panose="020B0604020202020204" pitchFamily="34" charset="0"/>
              <a:buChar char="•"/>
            </a:pPr>
            <a:r>
              <a:rPr lang="en-GB" sz="2400" dirty="0">
                <a:solidFill>
                  <a:srgbClr val="FF0000"/>
                </a:solidFill>
                <a:latin typeface="Arial" panose="020B0604020202020204" pitchFamily="34" charset="0"/>
                <a:cs typeface="Arial" panose="020B0604020202020204" pitchFamily="34" charset="0"/>
              </a:rPr>
              <a:t>No Slouching</a:t>
            </a:r>
          </a:p>
          <a:p>
            <a:r>
              <a:rPr lang="en-GB" sz="2400" dirty="0">
                <a:solidFill>
                  <a:srgbClr val="FF0000"/>
                </a:solidFill>
                <a:latin typeface="Arial" panose="020B0604020202020204" pitchFamily="34" charset="0"/>
                <a:cs typeface="Arial" panose="020B0604020202020204" pitchFamily="34" charset="0"/>
              </a:rPr>
              <a:t> </a:t>
            </a:r>
          </a:p>
          <a:p>
            <a:r>
              <a:rPr lang="en-US" sz="2400" dirty="0">
                <a:solidFill>
                  <a:srgbClr val="000000"/>
                </a:solidFill>
                <a:latin typeface="Arial" panose="020B0604020202020204" pitchFamily="34" charset="0"/>
                <a:cs typeface="Arial" panose="020B0604020202020204" pitchFamily="34" charset="0"/>
              </a:rPr>
              <a:t>Slouching can make a person appear disengaged or uninterested. It can also impact the way that you breathe. Research Goodwin et al. (2014) sitting up straight with your shoulders back can improve confidence and performance. (Try changing gate)</a:t>
            </a:r>
          </a:p>
        </p:txBody>
      </p:sp>
      <p:sp>
        <p:nvSpPr>
          <p:cNvPr id="12" name="Text Placeholder 2">
            <a:extLst>
              <a:ext uri="{FF2B5EF4-FFF2-40B4-BE49-F238E27FC236}">
                <a16:creationId xmlns:a16="http://schemas.microsoft.com/office/drawing/2014/main" id="{C683EB35-4447-E664-D695-A63909528AA8}"/>
              </a:ext>
            </a:extLst>
          </p:cNvPr>
          <p:cNvSpPr txBox="1">
            <a:spLocks/>
          </p:cNvSpPr>
          <p:nvPr/>
        </p:nvSpPr>
        <p:spPr>
          <a:xfrm>
            <a:off x="609780" y="3697773"/>
            <a:ext cx="10972440" cy="1033362"/>
          </a:xfrm>
          <a:prstGeom prst="rect">
            <a:avLst/>
          </a:prstGeom>
          <a:noFill/>
          <a:ln w="0">
            <a:noFill/>
          </a:ln>
        </p:spPr>
        <p:txBody>
          <a:bodyPr lIns="91440" tIns="45720" rIns="91440" bIns="4572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buFont typeface="Arial" panose="020B0604020202020204" pitchFamily="34" charset="0"/>
              <a:buChar char="•"/>
            </a:pPr>
            <a:r>
              <a:rPr lang="en-US" sz="3400" dirty="0">
                <a:solidFill>
                  <a:srgbClr val="FF0000"/>
                </a:solidFill>
                <a:latin typeface="Arial" panose="020B0604020202020204" pitchFamily="34" charset="0"/>
                <a:cs typeface="Arial" panose="020B0604020202020204" pitchFamily="34" charset="0"/>
              </a:rPr>
              <a:t>No Frowning</a:t>
            </a:r>
          </a:p>
          <a:p>
            <a:r>
              <a:rPr lang="en-US" sz="2400" dirty="0">
                <a:solidFill>
                  <a:srgbClr val="FF0000"/>
                </a:solidFill>
                <a:latin typeface="Arial" panose="020B0604020202020204" pitchFamily="34" charset="0"/>
                <a:cs typeface="Arial" panose="020B0604020202020204" pitchFamily="34" charset="0"/>
              </a:rPr>
              <a:t> </a:t>
            </a:r>
            <a:endParaRPr lang="en-US" sz="3100" dirty="0">
              <a:solidFill>
                <a:srgbClr val="FF0000"/>
              </a:solidFill>
              <a:latin typeface="Arial" panose="020B0604020202020204" pitchFamily="34" charset="0"/>
              <a:cs typeface="Arial" panose="020B0604020202020204" pitchFamily="34" charset="0"/>
            </a:endParaRPr>
          </a:p>
          <a:p>
            <a:r>
              <a:rPr lang="en-US" sz="3100" dirty="0">
                <a:latin typeface="Arial" panose="020B0604020202020204" pitchFamily="34" charset="0"/>
                <a:cs typeface="Arial" panose="020B0604020202020204" pitchFamily="34" charset="0"/>
              </a:rPr>
              <a:t>Frowning is a common facial expression that can be perceived as negative or unfriendly.</a:t>
            </a:r>
          </a:p>
        </p:txBody>
      </p:sp>
      <p:sp>
        <p:nvSpPr>
          <p:cNvPr id="16" name="Text Placeholder 2">
            <a:extLst>
              <a:ext uri="{FF2B5EF4-FFF2-40B4-BE49-F238E27FC236}">
                <a16:creationId xmlns:a16="http://schemas.microsoft.com/office/drawing/2014/main" id="{68D59AE2-0948-CEA1-91B1-E71456698FB7}"/>
              </a:ext>
            </a:extLst>
          </p:cNvPr>
          <p:cNvSpPr txBox="1">
            <a:spLocks/>
          </p:cNvSpPr>
          <p:nvPr/>
        </p:nvSpPr>
        <p:spPr>
          <a:xfrm>
            <a:off x="609780" y="4929996"/>
            <a:ext cx="10972440" cy="1033362"/>
          </a:xfrm>
          <a:prstGeom prst="rect">
            <a:avLst/>
          </a:prstGeom>
          <a:noFill/>
          <a:ln w="0">
            <a:noFill/>
          </a:ln>
        </p:spPr>
        <p:txBody>
          <a:bodyPr lIns="91440" tIns="45720" rIns="91440" bIns="4572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buFont typeface="Arial" panose="020B0604020202020204" pitchFamily="34" charset="0"/>
              <a:buChar char="•"/>
            </a:pPr>
            <a:r>
              <a:rPr lang="en-US" sz="2400" dirty="0">
                <a:solidFill>
                  <a:srgbClr val="FF0000"/>
                </a:solidFill>
                <a:latin typeface="Arial" panose="020B0604020202020204" pitchFamily="34" charset="0"/>
                <a:cs typeface="Arial" panose="020B0604020202020204" pitchFamily="34" charset="0"/>
              </a:rPr>
              <a:t>No crossing legs (Standing up)</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Crossing legs standing up can be seen as passive language</a:t>
            </a:r>
          </a:p>
        </p:txBody>
      </p:sp>
      <p:sp>
        <p:nvSpPr>
          <p:cNvPr id="3" name="TextBox 2">
            <a:extLst>
              <a:ext uri="{FF2B5EF4-FFF2-40B4-BE49-F238E27FC236}">
                <a16:creationId xmlns:a16="http://schemas.microsoft.com/office/drawing/2014/main" id="{E764FBE2-B1D4-B6E7-0D7B-868F2A120AAD}"/>
              </a:ext>
            </a:extLst>
          </p:cNvPr>
          <p:cNvSpPr txBox="1"/>
          <p:nvPr/>
        </p:nvSpPr>
        <p:spPr>
          <a:xfrm>
            <a:off x="609780" y="6167887"/>
            <a:ext cx="5739262" cy="369332"/>
          </a:xfrm>
          <a:prstGeom prst="rect">
            <a:avLst/>
          </a:prstGeom>
          <a:noFill/>
        </p:spPr>
        <p:txBody>
          <a:bodyPr wrap="square" rtlCol="0">
            <a:spAutoFit/>
          </a:bodyPr>
          <a:lstStyle/>
          <a:p>
            <a:r>
              <a:rPr lang="en-GB" b="1" dirty="0"/>
              <a:t>What would be positive body language behaviours?</a:t>
            </a:r>
          </a:p>
        </p:txBody>
      </p:sp>
      <p:sp>
        <p:nvSpPr>
          <p:cNvPr id="4" name="TextBox 3">
            <a:extLst>
              <a:ext uri="{FF2B5EF4-FFF2-40B4-BE49-F238E27FC236}">
                <a16:creationId xmlns:a16="http://schemas.microsoft.com/office/drawing/2014/main" id="{A1523B58-BC71-66FA-5D86-55CE19343237}"/>
              </a:ext>
            </a:extLst>
          </p:cNvPr>
          <p:cNvSpPr txBox="1"/>
          <p:nvPr/>
        </p:nvSpPr>
        <p:spPr>
          <a:xfrm>
            <a:off x="11372868" y="6106152"/>
            <a:ext cx="418704" cy="369332"/>
          </a:xfrm>
          <a:prstGeom prst="rect">
            <a:avLst/>
          </a:prstGeom>
          <a:noFill/>
        </p:spPr>
        <p:txBody>
          <a:bodyPr wrap="none" rtlCol="0">
            <a:spAutoFit/>
          </a:bodyPr>
          <a:lstStyle/>
          <a:p>
            <a:r>
              <a:rPr lang="en-GB" dirty="0"/>
              <a:t>12</a:t>
            </a:r>
          </a:p>
        </p:txBody>
      </p:sp>
    </p:spTree>
    <p:extLst>
      <p:ext uri="{BB962C8B-B14F-4D97-AF65-F5344CB8AC3E}">
        <p14:creationId xmlns:p14="http://schemas.microsoft.com/office/powerpoint/2010/main" val="1302296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9CA0B5-EF5C-0431-B85E-053F8360BC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4E8F9A-352D-7BE1-DF74-439C8D3B7CDA}"/>
              </a:ext>
            </a:extLst>
          </p:cNvPr>
          <p:cNvSpPr>
            <a:spLocks noGrp="1"/>
          </p:cNvSpPr>
          <p:nvPr>
            <p:ph type="title"/>
          </p:nvPr>
        </p:nvSpPr>
        <p:spPr>
          <a:xfrm>
            <a:off x="704615" y="696861"/>
            <a:ext cx="10176840" cy="1423501"/>
          </a:xfrm>
        </p:spPr>
        <p:txBody>
          <a:bodyPr/>
          <a:lstStyle/>
          <a:p>
            <a:r>
              <a:rPr lang="en-GB" dirty="0">
                <a:latin typeface="Arial" panose="020B0604020202020204" pitchFamily="34" charset="0"/>
                <a:cs typeface="Arial" panose="020B0604020202020204" pitchFamily="34" charset="0"/>
              </a:rPr>
              <a:t>Body Language Positives</a:t>
            </a:r>
            <a:br>
              <a:rPr lang="en-GB" dirty="0">
                <a:latin typeface="Arial" panose="020B0604020202020204" pitchFamily="34" charset="0"/>
                <a:cs typeface="Arial" panose="020B0604020202020204" pitchFamily="34" charset="0"/>
              </a:rPr>
            </a:br>
            <a:r>
              <a:rPr lang="cy-GB" dirty="0"/>
              <a:t>Agweddau Cadarnhaol ar Iaith y Corff</a:t>
            </a:r>
            <a:br>
              <a:rPr lang="en-GB" dirty="0"/>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7" name="Text Placeholder 2">
            <a:extLst>
              <a:ext uri="{FF2B5EF4-FFF2-40B4-BE49-F238E27FC236}">
                <a16:creationId xmlns:a16="http://schemas.microsoft.com/office/drawing/2014/main" id="{104628F2-1668-840F-CDC4-F787503C4B6C}"/>
              </a:ext>
            </a:extLst>
          </p:cNvPr>
          <p:cNvSpPr txBox="1">
            <a:spLocks/>
          </p:cNvSpPr>
          <p:nvPr/>
        </p:nvSpPr>
        <p:spPr>
          <a:xfrm>
            <a:off x="704615" y="1408612"/>
            <a:ext cx="10972440" cy="1915517"/>
          </a:xfrm>
          <a:prstGeom prst="rect">
            <a:avLst/>
          </a:prstGeom>
          <a:noFill/>
          <a:ln w="0">
            <a:noFill/>
          </a:ln>
        </p:spPr>
        <p:txBody>
          <a:bodyPr lIns="91440" tIns="45720" rIns="91440" bIns="4572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l">
              <a:buFont typeface="Arial" panose="020B0604020202020204" pitchFamily="34" charset="0"/>
              <a:buChar char="•"/>
            </a:pPr>
            <a:r>
              <a:rPr lang="en-GB" sz="2400" b="1" dirty="0">
                <a:solidFill>
                  <a:schemeClr val="accent3">
                    <a:lumMod val="50000"/>
                  </a:schemeClr>
                </a:solidFill>
                <a:latin typeface="Arial" panose="020B0604020202020204" pitchFamily="34" charset="0"/>
                <a:cs typeface="Arial" panose="020B0604020202020204" pitchFamily="34" charset="0"/>
              </a:rPr>
              <a:t>      </a:t>
            </a:r>
            <a:r>
              <a:rPr lang="en-GB" sz="2400" b="1" i="0" dirty="0">
                <a:solidFill>
                  <a:schemeClr val="accent3">
                    <a:lumMod val="50000"/>
                  </a:schemeClr>
                </a:solidFill>
                <a:effectLst/>
                <a:latin typeface="Arial" panose="020B0604020202020204" pitchFamily="34" charset="0"/>
                <a:cs typeface="Arial" panose="020B0604020202020204" pitchFamily="34" charset="0"/>
              </a:rPr>
              <a:t>Maintain Eye Contact</a:t>
            </a:r>
          </a:p>
          <a:p>
            <a:pPr algn="l"/>
            <a:endParaRPr lang="en-GB" sz="2400" b="0" i="0" dirty="0">
              <a:solidFill>
                <a:srgbClr val="000000"/>
              </a:solidFill>
              <a:effectLst/>
              <a:latin typeface="Arial" panose="020B0604020202020204" pitchFamily="34" charset="0"/>
              <a:cs typeface="Arial" panose="020B0604020202020204" pitchFamily="34" charset="0"/>
            </a:endParaRPr>
          </a:p>
          <a:p>
            <a:pPr indent="0" algn="l">
              <a:buNone/>
            </a:pPr>
            <a:r>
              <a:rPr lang="en-GB" sz="2400" b="0" i="0" dirty="0">
                <a:solidFill>
                  <a:srgbClr val="000000"/>
                </a:solidFill>
                <a:effectLst/>
                <a:latin typeface="Arial" panose="020B0604020202020204" pitchFamily="34" charset="0"/>
                <a:cs typeface="Arial" panose="020B0604020202020204" pitchFamily="34" charset="0"/>
              </a:rPr>
              <a:t>Eye contact is an essential </a:t>
            </a:r>
            <a:r>
              <a:rPr lang="en-GB" sz="2400" dirty="0">
                <a:solidFill>
                  <a:srgbClr val="000000"/>
                </a:solidFill>
                <a:latin typeface="Arial" panose="020B0604020202020204" pitchFamily="34" charset="0"/>
                <a:cs typeface="Arial" panose="020B0604020202020204" pitchFamily="34" charset="0"/>
              </a:rPr>
              <a:t>in </a:t>
            </a:r>
            <a:r>
              <a:rPr lang="en-GB" sz="2400" b="0" i="0" dirty="0">
                <a:solidFill>
                  <a:srgbClr val="000000"/>
                </a:solidFill>
                <a:effectLst/>
                <a:latin typeface="Arial" panose="020B0604020202020204" pitchFamily="34" charset="0"/>
                <a:cs typeface="Arial" panose="020B0604020202020204" pitchFamily="34" charset="0"/>
              </a:rPr>
              <a:t>conveying respect, confidence, attention and to  develop a trust connection. (Haataja et al., 2021)</a:t>
            </a:r>
          </a:p>
        </p:txBody>
      </p:sp>
      <p:sp>
        <p:nvSpPr>
          <p:cNvPr id="10" name="Text Placeholder 2">
            <a:extLst>
              <a:ext uri="{FF2B5EF4-FFF2-40B4-BE49-F238E27FC236}">
                <a16:creationId xmlns:a16="http://schemas.microsoft.com/office/drawing/2014/main" id="{B8ECE439-C544-7233-3C17-78040BC96FC0}"/>
              </a:ext>
            </a:extLst>
          </p:cNvPr>
          <p:cNvSpPr txBox="1">
            <a:spLocks/>
          </p:cNvSpPr>
          <p:nvPr/>
        </p:nvSpPr>
        <p:spPr>
          <a:xfrm>
            <a:off x="704615" y="3133727"/>
            <a:ext cx="10972440" cy="1703801"/>
          </a:xfrm>
          <a:prstGeom prst="rect">
            <a:avLst/>
          </a:prstGeom>
          <a:noFill/>
          <a:ln w="0">
            <a:noFill/>
          </a:ln>
        </p:spPr>
        <p:txBody>
          <a:bodyPr lIns="91440" tIns="45720" rIns="91440" bIns="4572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l">
              <a:buFont typeface="Arial" panose="020B0604020202020204" pitchFamily="34" charset="0"/>
              <a:buChar char="•"/>
            </a:pPr>
            <a:r>
              <a:rPr lang="en-US" sz="2400" b="0" i="0" dirty="0">
                <a:solidFill>
                  <a:schemeClr val="accent3">
                    <a:lumMod val="50000"/>
                  </a:schemeClr>
                </a:solidFill>
                <a:effectLst/>
                <a:latin typeface="Arial" panose="020B0604020202020204" pitchFamily="34" charset="0"/>
                <a:cs typeface="Arial" panose="020B0604020202020204" pitchFamily="34" charset="0"/>
              </a:rPr>
              <a:t>      </a:t>
            </a:r>
            <a:r>
              <a:rPr lang="en-US" sz="2400" b="1" i="0" dirty="0">
                <a:solidFill>
                  <a:schemeClr val="accent3">
                    <a:lumMod val="50000"/>
                  </a:schemeClr>
                </a:solidFill>
                <a:effectLst/>
                <a:latin typeface="Arial" panose="020B0604020202020204" pitchFamily="34" charset="0"/>
                <a:cs typeface="Arial" panose="020B0604020202020204" pitchFamily="34" charset="0"/>
              </a:rPr>
              <a:t>Use Gestures </a:t>
            </a:r>
          </a:p>
          <a:p>
            <a:pPr algn="l"/>
            <a:r>
              <a:rPr lang="en-US" sz="2400" b="0" i="0" dirty="0">
                <a:solidFill>
                  <a:srgbClr val="000000"/>
                </a:solidFill>
                <a:effectLst/>
                <a:latin typeface="Arial" panose="020B0604020202020204" pitchFamily="34" charset="0"/>
                <a:cs typeface="Arial" panose="020B0604020202020204" pitchFamily="34" charset="0"/>
              </a:rPr>
              <a:t>Gestures can enhance verbal communication by highlighting key ideas and enhance the engagement. (</a:t>
            </a:r>
            <a:r>
              <a:rPr lang="en-US" sz="2400" b="0" i="0" dirty="0" err="1">
                <a:solidFill>
                  <a:srgbClr val="000000"/>
                </a:solidFill>
                <a:effectLst/>
                <a:latin typeface="Arial" panose="020B0604020202020204" pitchFamily="34" charset="0"/>
                <a:cs typeface="Arial" panose="020B0604020202020204" pitchFamily="34" charset="0"/>
              </a:rPr>
              <a:t>Valenzeno</a:t>
            </a:r>
            <a:r>
              <a:rPr lang="en-US" sz="2400" b="0" i="0" dirty="0">
                <a:solidFill>
                  <a:srgbClr val="000000"/>
                </a:solidFill>
                <a:effectLst/>
                <a:latin typeface="Arial" panose="020B0604020202020204" pitchFamily="34" charset="0"/>
                <a:cs typeface="Arial" panose="020B0604020202020204" pitchFamily="34" charset="0"/>
              </a:rPr>
              <a:t> et al., 2003)</a:t>
            </a:r>
            <a:endParaRPr lang="en-GB" sz="2400" b="0" i="0" dirty="0">
              <a:solidFill>
                <a:srgbClr val="000000"/>
              </a:solidFill>
              <a:effectLst/>
              <a:latin typeface="Arial" panose="020B0604020202020204" pitchFamily="34" charset="0"/>
              <a:cs typeface="Arial" panose="020B0604020202020204" pitchFamily="34" charset="0"/>
            </a:endParaRPr>
          </a:p>
        </p:txBody>
      </p:sp>
      <p:sp>
        <p:nvSpPr>
          <p:cNvPr id="13" name="Text Placeholder 2">
            <a:extLst>
              <a:ext uri="{FF2B5EF4-FFF2-40B4-BE49-F238E27FC236}">
                <a16:creationId xmlns:a16="http://schemas.microsoft.com/office/drawing/2014/main" id="{E22E7CC0-1FFA-C67E-E108-7495DAF378DD}"/>
              </a:ext>
            </a:extLst>
          </p:cNvPr>
          <p:cNvSpPr txBox="1">
            <a:spLocks/>
          </p:cNvSpPr>
          <p:nvPr/>
        </p:nvSpPr>
        <p:spPr>
          <a:xfrm>
            <a:off x="704615" y="4835637"/>
            <a:ext cx="10972440" cy="1703801"/>
          </a:xfrm>
          <a:prstGeom prst="rect">
            <a:avLst/>
          </a:prstGeom>
          <a:noFill/>
          <a:ln w="0">
            <a:noFill/>
          </a:ln>
        </p:spPr>
        <p:txBody>
          <a:bodyPr lIns="91440" tIns="45720" rIns="91440" bIns="4572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l">
              <a:buFont typeface="Arial" panose="020B0604020202020204" pitchFamily="34" charset="0"/>
              <a:buChar char="•"/>
            </a:pPr>
            <a:r>
              <a:rPr lang="en-US" sz="2400" b="0" i="0" dirty="0">
                <a:solidFill>
                  <a:schemeClr val="accent3">
                    <a:lumMod val="50000"/>
                  </a:schemeClr>
                </a:solidFill>
                <a:effectLst/>
                <a:latin typeface="Arial" panose="020B0604020202020204" pitchFamily="34" charset="0"/>
                <a:cs typeface="Arial" panose="020B0604020202020204" pitchFamily="34" charset="0"/>
              </a:rPr>
              <a:t>     </a:t>
            </a:r>
            <a:r>
              <a:rPr lang="en-US" sz="2400" b="1" i="0" dirty="0">
                <a:solidFill>
                  <a:schemeClr val="accent3">
                    <a:lumMod val="50000"/>
                  </a:schemeClr>
                </a:solidFill>
                <a:effectLst/>
                <a:latin typeface="Arial" panose="020B0604020202020204" pitchFamily="34" charset="0"/>
                <a:cs typeface="Arial" panose="020B0604020202020204" pitchFamily="34" charset="0"/>
              </a:rPr>
              <a:t>Use open Body Language </a:t>
            </a:r>
          </a:p>
          <a:p>
            <a:pPr algn="l"/>
            <a:endParaRPr lang="en-US" sz="2400" b="0" i="0" dirty="0">
              <a:solidFill>
                <a:srgbClr val="000000"/>
              </a:solidFill>
              <a:effectLst/>
              <a:latin typeface="Arial" panose="020B0604020202020204" pitchFamily="34" charset="0"/>
              <a:cs typeface="Arial" panose="020B0604020202020204" pitchFamily="34" charset="0"/>
            </a:endParaRPr>
          </a:p>
          <a:p>
            <a:pPr algn="l"/>
            <a:r>
              <a:rPr lang="en-US" sz="2400" b="0" i="0" dirty="0">
                <a:solidFill>
                  <a:srgbClr val="000000"/>
                </a:solidFill>
                <a:effectLst/>
                <a:latin typeface="Arial" panose="020B0604020202020204" pitchFamily="34" charset="0"/>
                <a:cs typeface="Arial" panose="020B0604020202020204" pitchFamily="34" charset="0"/>
              </a:rPr>
              <a:t>Open  body gesture facing and standing squarely and  without crossing the  arms  or  legs, communicates approachability. (Benzer, 2012)</a:t>
            </a:r>
            <a:endParaRPr lang="en-GB" sz="2400" b="0" i="0" dirty="0">
              <a:solidFill>
                <a:srgbClr val="000000"/>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B15B864-790E-8E55-2626-B18BF9E5EEFC}"/>
              </a:ext>
            </a:extLst>
          </p:cNvPr>
          <p:cNvSpPr txBox="1"/>
          <p:nvPr/>
        </p:nvSpPr>
        <p:spPr>
          <a:xfrm>
            <a:off x="11584689" y="6098875"/>
            <a:ext cx="418704" cy="369332"/>
          </a:xfrm>
          <a:prstGeom prst="rect">
            <a:avLst/>
          </a:prstGeom>
          <a:noFill/>
        </p:spPr>
        <p:txBody>
          <a:bodyPr wrap="none" rtlCol="0">
            <a:spAutoFit/>
          </a:bodyPr>
          <a:lstStyle/>
          <a:p>
            <a:r>
              <a:rPr lang="en-GB" dirty="0"/>
              <a:t>13</a:t>
            </a:r>
          </a:p>
        </p:txBody>
      </p:sp>
    </p:spTree>
    <p:extLst>
      <p:ext uri="{BB962C8B-B14F-4D97-AF65-F5344CB8AC3E}">
        <p14:creationId xmlns:p14="http://schemas.microsoft.com/office/powerpoint/2010/main" val="19157898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0EB96-F2D7-8342-A142-80CDBD0FC5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209254-BF0A-818F-9256-C6CE82B46F37}"/>
              </a:ext>
            </a:extLst>
          </p:cNvPr>
          <p:cNvSpPr>
            <a:spLocks noGrp="1"/>
          </p:cNvSpPr>
          <p:nvPr>
            <p:ph type="title"/>
          </p:nvPr>
        </p:nvSpPr>
        <p:spPr>
          <a:xfrm>
            <a:off x="704615" y="680542"/>
            <a:ext cx="10176840" cy="908280"/>
          </a:xfrm>
        </p:spPr>
        <p:txBody>
          <a:bodyPr/>
          <a:lstStyle/>
          <a:p>
            <a:r>
              <a:rPr lang="en-GB" dirty="0">
                <a:latin typeface="Arial" panose="020B0604020202020204" pitchFamily="34" charset="0"/>
                <a:cs typeface="Arial" panose="020B0604020202020204" pitchFamily="34" charset="0"/>
              </a:rPr>
              <a:t>Body Language Positives</a:t>
            </a:r>
            <a:br>
              <a:rPr lang="en-GB" dirty="0">
                <a:latin typeface="Arial" panose="020B0604020202020204" pitchFamily="34" charset="0"/>
                <a:cs typeface="Arial" panose="020B0604020202020204" pitchFamily="34" charset="0"/>
              </a:rPr>
            </a:br>
            <a:r>
              <a:rPr lang="cy-GB" dirty="0"/>
              <a:t>Agweddau Cadarnhaol ar Iaith y Corff</a:t>
            </a:r>
            <a:br>
              <a:rPr lang="en-GB" dirty="0"/>
            </a:br>
            <a:endParaRPr lang="en-GB" dirty="0">
              <a:latin typeface="Arial" panose="020B0604020202020204" pitchFamily="34" charset="0"/>
              <a:cs typeface="Arial" panose="020B0604020202020204" pitchFamily="34" charset="0"/>
            </a:endParaRPr>
          </a:p>
        </p:txBody>
      </p:sp>
      <p:sp>
        <p:nvSpPr>
          <p:cNvPr id="7" name="Text Placeholder 2">
            <a:extLst>
              <a:ext uri="{FF2B5EF4-FFF2-40B4-BE49-F238E27FC236}">
                <a16:creationId xmlns:a16="http://schemas.microsoft.com/office/drawing/2014/main" id="{996433A4-C49C-236E-50F8-2562FA24E8D5}"/>
              </a:ext>
            </a:extLst>
          </p:cNvPr>
          <p:cNvSpPr txBox="1">
            <a:spLocks/>
          </p:cNvSpPr>
          <p:nvPr/>
        </p:nvSpPr>
        <p:spPr>
          <a:xfrm>
            <a:off x="704615" y="1588822"/>
            <a:ext cx="10972440" cy="1703801"/>
          </a:xfrm>
          <a:prstGeom prst="rect">
            <a:avLst/>
          </a:prstGeom>
          <a:noFill/>
          <a:ln w="0">
            <a:noFill/>
          </a:ln>
        </p:spPr>
        <p:txBody>
          <a:bodyPr lIns="91440" tIns="45720" rIns="91440" bIns="4572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857250" indent="-857250" algn="l">
              <a:buFont typeface="Arial" panose="020B0604020202020204" pitchFamily="34" charset="0"/>
              <a:buChar char="•"/>
            </a:pPr>
            <a:r>
              <a:rPr lang="en-US" sz="2400" b="1" i="0" dirty="0">
                <a:solidFill>
                  <a:schemeClr val="accent3">
                    <a:lumMod val="50000"/>
                  </a:schemeClr>
                </a:solidFill>
                <a:effectLst/>
                <a:latin typeface="Arial" panose="020B0604020202020204" pitchFamily="34" charset="0"/>
                <a:cs typeface="Arial" panose="020B0604020202020204" pitchFamily="34" charset="0"/>
              </a:rPr>
              <a:t>Use facial Expressions   </a:t>
            </a:r>
          </a:p>
          <a:p>
            <a:r>
              <a:rPr lang="en-US" sz="2400" b="0" i="0" dirty="0">
                <a:solidFill>
                  <a:srgbClr val="000000"/>
                </a:solidFill>
                <a:effectLst/>
                <a:latin typeface="Arial" panose="020B0604020202020204" pitchFamily="34" charset="0"/>
                <a:cs typeface="Arial" panose="020B0604020202020204" pitchFamily="34" charset="0"/>
              </a:rPr>
              <a:t>Express  facial  gestures to show emotions such as happiness,  surprise, </a:t>
            </a:r>
            <a:r>
              <a:rPr lang="en-US" sz="2400" dirty="0">
                <a:solidFill>
                  <a:srgbClr val="000000"/>
                </a:solidFill>
                <a:latin typeface="Arial" panose="020B0604020202020204" pitchFamily="34" charset="0"/>
                <a:cs typeface="Arial" panose="020B0604020202020204" pitchFamily="34" charset="0"/>
              </a:rPr>
              <a:t>or focus </a:t>
            </a:r>
            <a:r>
              <a:rPr lang="en-US" sz="2400" b="0" i="0" dirty="0">
                <a:solidFill>
                  <a:srgbClr val="000000"/>
                </a:solidFill>
                <a:effectLst/>
                <a:latin typeface="Arial" panose="020B0604020202020204" pitchFamily="34" charset="0"/>
                <a:cs typeface="Arial" panose="020B0604020202020204" pitchFamily="34" charset="0"/>
              </a:rPr>
              <a:t>to indicate when pupils need to pay attention or convey their passion (Ekman, 1992). </a:t>
            </a:r>
            <a:r>
              <a:rPr lang="en-GB" sz="2400" dirty="0">
                <a:solidFill>
                  <a:srgbClr val="000000"/>
                </a:solidFill>
                <a:highlight>
                  <a:srgbClr val="FFFF00"/>
                </a:highlight>
                <a:latin typeface="Arial" panose="020B0604020202020204" pitchFamily="34" charset="0"/>
                <a:cs typeface="Arial" panose="020B0604020202020204" pitchFamily="34" charset="0"/>
              </a:rPr>
              <a:t>welcoming environment, </a:t>
            </a:r>
            <a:r>
              <a:rPr lang="en-GB" sz="2400" dirty="0">
                <a:solidFill>
                  <a:srgbClr val="000000"/>
                </a:solidFill>
                <a:latin typeface="Arial" panose="020B0604020202020204" pitchFamily="34" charset="0"/>
                <a:cs typeface="Arial" panose="020B0604020202020204" pitchFamily="34" charset="0"/>
              </a:rPr>
              <a:t>whereas a teacher who appears bored or indifferent may inhibit student engagement (Ambady &amp; Rosenthal, 1992).</a:t>
            </a:r>
            <a:endParaRPr lang="en-GB" sz="2400" b="0" i="0" dirty="0">
              <a:solidFill>
                <a:srgbClr val="000000"/>
              </a:solidFill>
              <a:effectLst/>
              <a:latin typeface="ff1"/>
            </a:endParaRPr>
          </a:p>
        </p:txBody>
      </p:sp>
      <p:sp>
        <p:nvSpPr>
          <p:cNvPr id="10" name="Text Placeholder 2">
            <a:extLst>
              <a:ext uri="{FF2B5EF4-FFF2-40B4-BE49-F238E27FC236}">
                <a16:creationId xmlns:a16="http://schemas.microsoft.com/office/drawing/2014/main" id="{A66031B6-2754-0A10-47F5-47DF4B65D090}"/>
              </a:ext>
            </a:extLst>
          </p:cNvPr>
          <p:cNvSpPr txBox="1">
            <a:spLocks/>
          </p:cNvSpPr>
          <p:nvPr/>
        </p:nvSpPr>
        <p:spPr>
          <a:xfrm>
            <a:off x="704615" y="3169367"/>
            <a:ext cx="10972440" cy="1583033"/>
          </a:xfrm>
          <a:prstGeom prst="rect">
            <a:avLst/>
          </a:prstGeom>
          <a:noFill/>
          <a:ln w="0">
            <a:noFill/>
          </a:ln>
        </p:spPr>
        <p:txBody>
          <a:bodyPr lIns="91440" tIns="45720" rIns="91440" bIns="4572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l">
              <a:buFont typeface="Arial" panose="020B0604020202020204" pitchFamily="34" charset="0"/>
              <a:buChar char="•"/>
            </a:pPr>
            <a:r>
              <a:rPr lang="en-US" sz="2400" b="0" i="0" dirty="0">
                <a:solidFill>
                  <a:schemeClr val="accent3">
                    <a:lumMod val="50000"/>
                  </a:schemeClr>
                </a:solidFill>
                <a:effectLst/>
                <a:latin typeface="Arial" panose="020B0604020202020204" pitchFamily="34" charset="0"/>
                <a:cs typeface="Arial" panose="020B0604020202020204" pitchFamily="34" charset="0"/>
              </a:rPr>
              <a:t>      </a:t>
            </a:r>
            <a:r>
              <a:rPr lang="en-US" sz="2400" b="1" i="0" dirty="0">
                <a:solidFill>
                  <a:schemeClr val="accent3">
                    <a:lumMod val="50000"/>
                  </a:schemeClr>
                </a:solidFill>
                <a:effectLst/>
                <a:latin typeface="Arial" panose="020B0604020202020204" pitchFamily="34" charset="0"/>
                <a:cs typeface="Arial" panose="020B0604020202020204" pitchFamily="34" charset="0"/>
              </a:rPr>
              <a:t>Use Appropriate Touch </a:t>
            </a:r>
          </a:p>
          <a:p>
            <a:pPr marL="342900" indent="-342900" algn="l">
              <a:buFont typeface="Arial" panose="020B0604020202020204" pitchFamily="34" charset="0"/>
              <a:buChar char="•"/>
            </a:pPr>
            <a:endParaRPr lang="en-US" sz="2400" dirty="0">
              <a:solidFill>
                <a:srgbClr val="000000"/>
              </a:solidFill>
              <a:latin typeface="Arial" panose="020B0604020202020204" pitchFamily="34" charset="0"/>
              <a:cs typeface="Arial" panose="020B0604020202020204" pitchFamily="34" charset="0"/>
            </a:endParaRPr>
          </a:p>
          <a:p>
            <a:pPr algn="l"/>
            <a:r>
              <a:rPr lang="en-US" sz="2400" b="0" i="0" dirty="0">
                <a:solidFill>
                  <a:srgbClr val="000000"/>
                </a:solidFill>
                <a:effectLst/>
                <a:latin typeface="Arial" panose="020B0604020202020204" pitchFamily="34" charset="0"/>
                <a:cs typeface="Arial" panose="020B0604020202020204" pitchFamily="34" charset="0"/>
              </a:rPr>
              <a:t>A touch on the back or a handshake can show warmth and closeness. (Deuchar, 2013) However?</a:t>
            </a:r>
            <a:endParaRPr lang="en-GB" sz="2400" b="0" i="0" dirty="0">
              <a:solidFill>
                <a:srgbClr val="000000"/>
              </a:solidFill>
              <a:effectLst/>
              <a:latin typeface="Arial" panose="020B0604020202020204" pitchFamily="34" charset="0"/>
              <a:cs typeface="Arial" panose="020B0604020202020204" pitchFamily="34" charset="0"/>
            </a:endParaRPr>
          </a:p>
        </p:txBody>
      </p:sp>
      <p:sp>
        <p:nvSpPr>
          <p:cNvPr id="13" name="Text Placeholder 2">
            <a:extLst>
              <a:ext uri="{FF2B5EF4-FFF2-40B4-BE49-F238E27FC236}">
                <a16:creationId xmlns:a16="http://schemas.microsoft.com/office/drawing/2014/main" id="{1857235D-23D8-4CA3-F632-6C9C25E2A5E6}"/>
              </a:ext>
            </a:extLst>
          </p:cNvPr>
          <p:cNvSpPr txBox="1">
            <a:spLocks/>
          </p:cNvSpPr>
          <p:nvPr/>
        </p:nvSpPr>
        <p:spPr>
          <a:xfrm>
            <a:off x="770752" y="4716760"/>
            <a:ext cx="10972440" cy="1865197"/>
          </a:xfrm>
          <a:prstGeom prst="rect">
            <a:avLst/>
          </a:prstGeom>
          <a:noFill/>
          <a:ln w="0">
            <a:noFill/>
          </a:ln>
        </p:spPr>
        <p:txBody>
          <a:bodyPr lIns="91440" tIns="45720" rIns="91440" bIns="4572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gn="l">
              <a:buFont typeface="Arial" panose="020B0604020202020204" pitchFamily="34" charset="0"/>
              <a:buChar char="•"/>
            </a:pPr>
            <a:r>
              <a:rPr lang="en-US" sz="2400" b="0" i="0" dirty="0">
                <a:solidFill>
                  <a:schemeClr val="accent3">
                    <a:lumMod val="50000"/>
                  </a:schemeClr>
                </a:solidFill>
                <a:effectLst/>
                <a:latin typeface="Arial" panose="020B0604020202020204" pitchFamily="34" charset="0"/>
                <a:cs typeface="Arial" panose="020B0604020202020204" pitchFamily="34" charset="0"/>
              </a:rPr>
              <a:t>     </a:t>
            </a:r>
            <a:r>
              <a:rPr lang="en-US" sz="2400" b="1" i="0" dirty="0">
                <a:solidFill>
                  <a:schemeClr val="accent3">
                    <a:lumMod val="50000"/>
                  </a:schemeClr>
                </a:solidFill>
                <a:effectLst/>
                <a:latin typeface="Arial" panose="020B0604020202020204" pitchFamily="34" charset="0"/>
                <a:cs typeface="Arial" panose="020B0604020202020204" pitchFamily="34" charset="0"/>
              </a:rPr>
              <a:t>Use Space Effectively </a:t>
            </a:r>
          </a:p>
          <a:p>
            <a:pPr algn="l"/>
            <a:endParaRPr lang="en-US" sz="2400" dirty="0">
              <a:solidFill>
                <a:srgbClr val="000000"/>
              </a:solidFill>
              <a:latin typeface="Arial" panose="020B0604020202020204" pitchFamily="34" charset="0"/>
              <a:cs typeface="Arial" panose="020B0604020202020204" pitchFamily="34" charset="0"/>
            </a:endParaRPr>
          </a:p>
          <a:p>
            <a:pPr algn="l"/>
            <a:r>
              <a:rPr lang="en-US" sz="2400" dirty="0">
                <a:solidFill>
                  <a:srgbClr val="000000"/>
                </a:solidFill>
                <a:latin typeface="Arial" panose="020B0604020202020204" pitchFamily="34" charset="0"/>
                <a:cs typeface="Arial" panose="020B0604020202020204" pitchFamily="34" charset="0"/>
              </a:rPr>
              <a:t>M</a:t>
            </a:r>
            <a:r>
              <a:rPr lang="en-US" sz="2400" b="0" i="0" dirty="0">
                <a:solidFill>
                  <a:srgbClr val="000000"/>
                </a:solidFill>
                <a:effectLst/>
                <a:latin typeface="Arial" panose="020B0604020202020204" pitchFamily="34" charset="0"/>
                <a:cs typeface="Arial" panose="020B0604020202020204" pitchFamily="34" charset="0"/>
              </a:rPr>
              <a:t>eanings are conveyed through the utilization of space. </a:t>
            </a:r>
            <a:r>
              <a:rPr lang="en-US" sz="2400" dirty="0">
                <a:solidFill>
                  <a:srgbClr val="000000"/>
                </a:solidFill>
                <a:latin typeface="Arial" panose="020B0604020202020204" pitchFamily="34" charset="0"/>
                <a:cs typeface="Arial" panose="020B0604020202020204" pitchFamily="34" charset="0"/>
              </a:rPr>
              <a:t>S</a:t>
            </a:r>
            <a:r>
              <a:rPr lang="en-US" sz="2400" b="0" i="0" dirty="0">
                <a:solidFill>
                  <a:srgbClr val="000000"/>
                </a:solidFill>
                <a:effectLst/>
                <a:latin typeface="Arial" panose="020B0604020202020204" pitchFamily="34" charset="0"/>
                <a:cs typeface="Arial" panose="020B0604020202020204" pitchFamily="34" charset="0"/>
              </a:rPr>
              <a:t>tanding near a student to indicate intimacy or far away to convey respect</a:t>
            </a:r>
            <a:r>
              <a:rPr lang="en-US" sz="2400" dirty="0">
                <a:solidFill>
                  <a:srgbClr val="000000"/>
                </a:solidFill>
                <a:latin typeface="Arial" panose="020B0604020202020204" pitchFamily="34" charset="0"/>
                <a:cs typeface="Arial" panose="020B0604020202020204" pitchFamily="34" charset="0"/>
              </a:rPr>
              <a:t> </a:t>
            </a:r>
            <a:r>
              <a:rPr lang="en-US" sz="2400" b="0" i="0" dirty="0">
                <a:solidFill>
                  <a:srgbClr val="000000"/>
                </a:solidFill>
                <a:effectLst/>
                <a:latin typeface="Arial" panose="020B0604020202020204" pitchFamily="34" charset="0"/>
                <a:cs typeface="Arial" panose="020B0604020202020204" pitchFamily="34" charset="0"/>
              </a:rPr>
              <a:t>(Fast, 1970). However? </a:t>
            </a:r>
            <a:endParaRPr lang="en-GB" sz="2400" b="0" i="0" dirty="0">
              <a:solidFill>
                <a:srgbClr val="000000"/>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BC543BB-0A3B-D65A-2E29-1974A42F75FB}"/>
              </a:ext>
            </a:extLst>
          </p:cNvPr>
          <p:cNvSpPr txBox="1"/>
          <p:nvPr/>
        </p:nvSpPr>
        <p:spPr>
          <a:xfrm>
            <a:off x="11558461" y="6115127"/>
            <a:ext cx="418704" cy="369332"/>
          </a:xfrm>
          <a:prstGeom prst="rect">
            <a:avLst/>
          </a:prstGeom>
          <a:noFill/>
        </p:spPr>
        <p:txBody>
          <a:bodyPr wrap="none" rtlCol="0">
            <a:spAutoFit/>
          </a:bodyPr>
          <a:lstStyle/>
          <a:p>
            <a:r>
              <a:rPr lang="en-GB" dirty="0"/>
              <a:t>14</a:t>
            </a:r>
          </a:p>
        </p:txBody>
      </p:sp>
    </p:spTree>
    <p:extLst>
      <p:ext uri="{BB962C8B-B14F-4D97-AF65-F5344CB8AC3E}">
        <p14:creationId xmlns:p14="http://schemas.microsoft.com/office/powerpoint/2010/main" val="23805411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8C75A-466E-147B-2785-7914D85AD9DB}"/>
              </a:ext>
            </a:extLst>
          </p:cNvPr>
          <p:cNvSpPr>
            <a:spLocks noGrp="1"/>
          </p:cNvSpPr>
          <p:nvPr>
            <p:ph type="title"/>
          </p:nvPr>
        </p:nvSpPr>
        <p:spPr>
          <a:xfrm>
            <a:off x="1679509" y="0"/>
            <a:ext cx="10177131" cy="908720"/>
          </a:xfrm>
        </p:spPr>
        <p:txBody>
          <a:bodyPr anchor="ctr">
            <a:normAutofit/>
          </a:bodyPr>
          <a:lstStyle/>
          <a:p>
            <a:r>
              <a:rPr lang="en-GB" dirty="0"/>
              <a:t>GL</a:t>
            </a:r>
          </a:p>
        </p:txBody>
      </p:sp>
      <p:sp>
        <p:nvSpPr>
          <p:cNvPr id="3" name="Content Placeholder 2">
            <a:extLst>
              <a:ext uri="{FF2B5EF4-FFF2-40B4-BE49-F238E27FC236}">
                <a16:creationId xmlns:a16="http://schemas.microsoft.com/office/drawing/2014/main" id="{936FCECA-DC19-3112-8199-F58B17A7F324}"/>
              </a:ext>
            </a:extLst>
          </p:cNvPr>
          <p:cNvSpPr>
            <a:spLocks noGrp="1"/>
          </p:cNvSpPr>
          <p:nvPr>
            <p:ph idx="1"/>
          </p:nvPr>
        </p:nvSpPr>
        <p:spPr>
          <a:xfrm>
            <a:off x="335360" y="810882"/>
            <a:ext cx="3330866" cy="5282413"/>
          </a:xfrm>
        </p:spPr>
        <p:txBody>
          <a:bodyPr>
            <a:normAutofit fontScale="85000" lnSpcReduction="20000"/>
          </a:bodyPr>
          <a:lstStyle/>
          <a:p>
            <a:pPr marL="0" indent="0">
              <a:buNone/>
            </a:pPr>
            <a:endParaRPr lang="en-GB" dirty="0"/>
          </a:p>
          <a:p>
            <a:pPr marL="0" indent="0">
              <a:buNone/>
            </a:pPr>
            <a:r>
              <a:rPr lang="en-GB" dirty="0"/>
              <a:t>1 - Practice in Pairs using positive body language a few sentences on. </a:t>
            </a:r>
          </a:p>
          <a:p>
            <a:pPr marL="0" indent="0">
              <a:buNone/>
            </a:pPr>
            <a:r>
              <a:rPr lang="en-GB" dirty="0"/>
              <a:t>“Why you chose the subject of your micro teach”  </a:t>
            </a:r>
            <a:r>
              <a:rPr lang="en-GB" sz="1400" dirty="0"/>
              <a:t>1 minute each</a:t>
            </a:r>
          </a:p>
          <a:p>
            <a:pPr marL="0" indent="0">
              <a:buNone/>
            </a:pPr>
            <a:endParaRPr lang="en-GB" dirty="0"/>
          </a:p>
          <a:p>
            <a:pPr marL="0" indent="0">
              <a:buNone/>
            </a:pPr>
            <a:endParaRPr lang="en-GB" dirty="0"/>
          </a:p>
          <a:p>
            <a:pPr marL="0" indent="0">
              <a:buNone/>
            </a:pPr>
            <a:r>
              <a:rPr lang="en-GB" dirty="0"/>
              <a:t>2 - Then share the same reasons to the rest of the group 1 minute each</a:t>
            </a:r>
            <a:r>
              <a:rPr lang="en-GB" i="1" dirty="0"/>
              <a:t>.(Scenario new set of students after ice-breaker)</a:t>
            </a:r>
          </a:p>
          <a:p>
            <a:pPr marL="0" indent="0">
              <a:buNone/>
            </a:pPr>
            <a:endParaRPr lang="en-GB" i="1" dirty="0"/>
          </a:p>
          <a:p>
            <a:pPr marL="0" indent="0">
              <a:buNone/>
            </a:pPr>
            <a:endParaRPr lang="en-GB" dirty="0"/>
          </a:p>
          <a:p>
            <a:pPr marL="0" indent="0">
              <a:buNone/>
            </a:pPr>
            <a:r>
              <a:rPr lang="en-GB" dirty="0"/>
              <a:t>3- Feed back from group and tutor (How you feel about our body language?)</a:t>
            </a:r>
          </a:p>
          <a:p>
            <a:endParaRPr lang="en-GB" dirty="0"/>
          </a:p>
          <a:p>
            <a:endParaRPr lang="en-GB" dirty="0"/>
          </a:p>
          <a:p>
            <a:endParaRPr lang="en-GB" dirty="0"/>
          </a:p>
        </p:txBody>
      </p:sp>
      <p:pic>
        <p:nvPicPr>
          <p:cNvPr id="9" name="Picture 8">
            <a:extLst>
              <a:ext uri="{FF2B5EF4-FFF2-40B4-BE49-F238E27FC236}">
                <a16:creationId xmlns:a16="http://schemas.microsoft.com/office/drawing/2014/main" id="{DFEFB2FE-1A9D-B595-B4B1-BBDE94E9A9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5239" y="0"/>
            <a:ext cx="8456762" cy="5874589"/>
          </a:xfrm>
          <a:prstGeom prst="rect">
            <a:avLst/>
          </a:prstGeom>
        </p:spPr>
      </p:pic>
      <p:sp>
        <p:nvSpPr>
          <p:cNvPr id="10" name="TextBox 9">
            <a:extLst>
              <a:ext uri="{FF2B5EF4-FFF2-40B4-BE49-F238E27FC236}">
                <a16:creationId xmlns:a16="http://schemas.microsoft.com/office/drawing/2014/main" id="{4A96F387-D4DA-BD82-2C5B-16756BBA9BCA}"/>
              </a:ext>
            </a:extLst>
          </p:cNvPr>
          <p:cNvSpPr txBox="1"/>
          <p:nvPr/>
        </p:nvSpPr>
        <p:spPr>
          <a:xfrm>
            <a:off x="223216" y="74602"/>
            <a:ext cx="3555153" cy="923330"/>
          </a:xfrm>
          <a:prstGeom prst="rect">
            <a:avLst/>
          </a:prstGeom>
          <a:noFill/>
        </p:spPr>
        <p:txBody>
          <a:bodyPr wrap="square" rtlCol="0">
            <a:spAutoFit/>
          </a:bodyPr>
          <a:lstStyle/>
          <a:p>
            <a:r>
              <a:rPr lang="en-GB" b="1" dirty="0">
                <a:solidFill>
                  <a:schemeClr val="accent3">
                    <a:lumMod val="50000"/>
                  </a:schemeClr>
                </a:solidFill>
                <a:latin typeface="Arial" panose="020B0604020202020204" pitchFamily="34" charset="0"/>
                <a:cs typeface="Arial" panose="020B0604020202020204" pitchFamily="34" charset="0"/>
              </a:rPr>
              <a:t>LET’S PRACTICE TOGETHER! </a:t>
            </a:r>
          </a:p>
          <a:p>
            <a:r>
              <a:rPr lang="cy-GB" dirty="0"/>
              <a:t>Gadewch i ni ymarfer gyda'n gilydd!</a:t>
            </a:r>
            <a:endParaRPr lang="en-GB" dirty="0"/>
          </a:p>
          <a:p>
            <a:endParaRPr lang="en-GB" b="1" dirty="0">
              <a:solidFill>
                <a:schemeClr val="accent3">
                  <a:lumMod val="50000"/>
                </a:schemeClr>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9342AF-15D8-FB73-8567-6332F838D8F5}"/>
              </a:ext>
            </a:extLst>
          </p:cNvPr>
          <p:cNvSpPr txBox="1"/>
          <p:nvPr/>
        </p:nvSpPr>
        <p:spPr>
          <a:xfrm>
            <a:off x="11430000" y="6093295"/>
            <a:ext cx="418704" cy="369332"/>
          </a:xfrm>
          <a:prstGeom prst="rect">
            <a:avLst/>
          </a:prstGeom>
          <a:noFill/>
        </p:spPr>
        <p:txBody>
          <a:bodyPr wrap="none" rtlCol="0">
            <a:spAutoFit/>
          </a:bodyPr>
          <a:lstStyle/>
          <a:p>
            <a:r>
              <a:rPr lang="en-GB" dirty="0"/>
              <a:t>16</a:t>
            </a:r>
          </a:p>
        </p:txBody>
      </p:sp>
    </p:spTree>
    <p:extLst>
      <p:ext uri="{BB962C8B-B14F-4D97-AF65-F5344CB8AC3E}">
        <p14:creationId xmlns:p14="http://schemas.microsoft.com/office/powerpoint/2010/main" val="3388183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2131-48ED-0730-1B81-F9B2A3C8DEC9}"/>
              </a:ext>
            </a:extLst>
          </p:cNvPr>
          <p:cNvSpPr>
            <a:spLocks noGrp="1"/>
          </p:cNvSpPr>
          <p:nvPr>
            <p:ph type="title"/>
          </p:nvPr>
        </p:nvSpPr>
        <p:spPr>
          <a:xfrm>
            <a:off x="1662256" y="733895"/>
            <a:ext cx="10177131" cy="345057"/>
          </a:xfrm>
        </p:spPr>
        <p:txBody>
          <a:bodyPr/>
          <a:lstStyle/>
          <a:p>
            <a:pPr algn="l"/>
            <a:r>
              <a:rPr lang="en-GB" dirty="0">
                <a:solidFill>
                  <a:schemeClr val="tx1"/>
                </a:solidFill>
              </a:rPr>
              <a:t>KEY POINTS EFFECTIVE COMMUNICATION</a:t>
            </a:r>
            <a:br>
              <a:rPr lang="en-GB" dirty="0">
                <a:solidFill>
                  <a:schemeClr val="tx1"/>
                </a:solidFill>
              </a:rPr>
            </a:br>
            <a:r>
              <a:rPr lang="cy-GB" dirty="0">
                <a:solidFill>
                  <a:schemeClr val="tx2"/>
                </a:solidFill>
              </a:rPr>
              <a:t>Pwyntiau Allweddol: Cyfathrebu Effeithiol</a:t>
            </a:r>
            <a:br>
              <a:rPr lang="en-GB" dirty="0">
                <a:solidFill>
                  <a:schemeClr val="tx2"/>
                </a:solidFill>
              </a:rPr>
            </a:br>
            <a:br>
              <a:rPr lang="en-GB" dirty="0">
                <a:solidFill>
                  <a:schemeClr val="tx1"/>
                </a:solidFill>
              </a:rPr>
            </a:br>
            <a:endParaRPr lang="en-GB" dirty="0">
              <a:solidFill>
                <a:schemeClr val="tx1"/>
              </a:solidFill>
            </a:endParaRPr>
          </a:p>
        </p:txBody>
      </p:sp>
      <p:sp>
        <p:nvSpPr>
          <p:cNvPr id="5" name="TextBox 4">
            <a:extLst>
              <a:ext uri="{FF2B5EF4-FFF2-40B4-BE49-F238E27FC236}">
                <a16:creationId xmlns:a16="http://schemas.microsoft.com/office/drawing/2014/main" id="{BABC6D40-F8A8-9723-75D4-F48C9FA4363D}"/>
              </a:ext>
            </a:extLst>
          </p:cNvPr>
          <p:cNvSpPr txBox="1"/>
          <p:nvPr/>
        </p:nvSpPr>
        <p:spPr>
          <a:xfrm>
            <a:off x="6035614" y="1588106"/>
            <a:ext cx="4971691"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POSITIVE BODY LANGUIAGE</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Open palms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Inclusive eye contact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Nonverbal queues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Open straight gate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Correct distancing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Nodding to confirm active listening</a:t>
            </a:r>
          </a:p>
        </p:txBody>
      </p:sp>
      <p:sp>
        <p:nvSpPr>
          <p:cNvPr id="11" name="TextBox 10">
            <a:extLst>
              <a:ext uri="{FF2B5EF4-FFF2-40B4-BE49-F238E27FC236}">
                <a16:creationId xmlns:a16="http://schemas.microsoft.com/office/drawing/2014/main" id="{F2662B9A-12C9-0802-C290-9C0C8E153AEC}"/>
              </a:ext>
            </a:extLst>
          </p:cNvPr>
          <p:cNvSpPr txBox="1"/>
          <p:nvPr/>
        </p:nvSpPr>
        <p:spPr>
          <a:xfrm>
            <a:off x="655608" y="1570203"/>
            <a:ext cx="4278702"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POSITIVE BHAVIOURS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Calm</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Normal positioning</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Firm but fair</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Self belief and self confidence (NLP)</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Acknowledging</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Active Listening</a:t>
            </a:r>
          </a:p>
        </p:txBody>
      </p:sp>
      <p:sp>
        <p:nvSpPr>
          <p:cNvPr id="3" name="TextBox 2">
            <a:extLst>
              <a:ext uri="{FF2B5EF4-FFF2-40B4-BE49-F238E27FC236}">
                <a16:creationId xmlns:a16="http://schemas.microsoft.com/office/drawing/2014/main" id="{D0AF0BA0-52D3-5711-7EC9-112B55AF1606}"/>
              </a:ext>
            </a:extLst>
          </p:cNvPr>
          <p:cNvSpPr txBox="1"/>
          <p:nvPr/>
        </p:nvSpPr>
        <p:spPr>
          <a:xfrm>
            <a:off x="655608" y="5477774"/>
            <a:ext cx="7168550" cy="646331"/>
          </a:xfrm>
          <a:prstGeom prst="rect">
            <a:avLst/>
          </a:prstGeom>
          <a:noFill/>
        </p:spPr>
        <p:txBody>
          <a:bodyPr wrap="square" rtlCol="0">
            <a:spAutoFit/>
          </a:bodyPr>
          <a:lstStyle/>
          <a:p>
            <a:r>
              <a:rPr lang="en-GB" dirty="0"/>
              <a:t>Home research on how NLP can assist in changing self behaviour or students</a:t>
            </a:r>
          </a:p>
        </p:txBody>
      </p:sp>
      <p:sp>
        <p:nvSpPr>
          <p:cNvPr id="4" name="TextBox 3">
            <a:extLst>
              <a:ext uri="{FF2B5EF4-FFF2-40B4-BE49-F238E27FC236}">
                <a16:creationId xmlns:a16="http://schemas.microsoft.com/office/drawing/2014/main" id="{6DBA10A8-86E4-40BA-85C3-E15B819B3863}"/>
              </a:ext>
            </a:extLst>
          </p:cNvPr>
          <p:cNvSpPr txBox="1"/>
          <p:nvPr/>
        </p:nvSpPr>
        <p:spPr>
          <a:xfrm>
            <a:off x="11369615" y="5969479"/>
            <a:ext cx="418704" cy="369332"/>
          </a:xfrm>
          <a:prstGeom prst="rect">
            <a:avLst/>
          </a:prstGeom>
          <a:noFill/>
        </p:spPr>
        <p:txBody>
          <a:bodyPr wrap="none" rtlCol="0">
            <a:spAutoFit/>
          </a:bodyPr>
          <a:lstStyle/>
          <a:p>
            <a:r>
              <a:rPr lang="en-GB" dirty="0"/>
              <a:t>16</a:t>
            </a:r>
          </a:p>
        </p:txBody>
      </p:sp>
    </p:spTree>
    <p:extLst>
      <p:ext uri="{BB962C8B-B14F-4D97-AF65-F5344CB8AC3E}">
        <p14:creationId xmlns:p14="http://schemas.microsoft.com/office/powerpoint/2010/main" val="1918589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24292-E524-070E-634C-315350695337}"/>
              </a:ext>
            </a:extLst>
          </p:cNvPr>
          <p:cNvSpPr>
            <a:spLocks noGrp="1"/>
          </p:cNvSpPr>
          <p:nvPr>
            <p:ph type="title"/>
          </p:nvPr>
        </p:nvSpPr>
        <p:spPr>
          <a:xfrm>
            <a:off x="836763" y="456521"/>
            <a:ext cx="11355238" cy="3278717"/>
          </a:xfrm>
        </p:spPr>
        <p:txBody>
          <a:bodyPr/>
          <a:lstStyle/>
          <a:p>
            <a:pPr algn="l"/>
            <a:br>
              <a:rPr lang="en-GB" sz="3600" dirty="0">
                <a:solidFill>
                  <a:schemeClr val="tx1"/>
                </a:solidFill>
              </a:rPr>
            </a:br>
            <a:r>
              <a:rPr lang="en-GB" sz="3600" dirty="0">
                <a:solidFill>
                  <a:schemeClr val="tx1"/>
                </a:solidFill>
              </a:rPr>
              <a:t>Module Finished</a:t>
            </a:r>
            <a:br>
              <a:rPr lang="en-GB" sz="3600" dirty="0">
                <a:solidFill>
                  <a:schemeClr val="tx1"/>
                </a:solidFill>
              </a:rPr>
            </a:br>
            <a:br>
              <a:rPr lang="en-GB" sz="3600" dirty="0">
                <a:solidFill>
                  <a:schemeClr val="tx1"/>
                </a:solidFill>
              </a:rPr>
            </a:br>
            <a:r>
              <a:rPr lang="en-GB" sz="3600" dirty="0">
                <a:solidFill>
                  <a:schemeClr val="tx1"/>
                </a:solidFill>
              </a:rPr>
              <a:t>WELL, DONE!!</a:t>
            </a:r>
            <a:br>
              <a:rPr lang="en-GB" sz="3600" dirty="0">
                <a:solidFill>
                  <a:schemeClr val="tx1"/>
                </a:solidFill>
              </a:rPr>
            </a:br>
            <a:r>
              <a:rPr lang="cy-GB" dirty="0">
                <a:solidFill>
                  <a:schemeClr val="tx2"/>
                </a:solidFill>
              </a:rPr>
              <a:t>Pwyntiau Allweddol: Cyfathrebu Effeithio</a:t>
            </a:r>
            <a:br>
              <a:rPr lang="en-GB" dirty="0">
                <a:solidFill>
                  <a:schemeClr val="tx2"/>
                </a:solidFill>
              </a:rPr>
            </a:br>
            <a:r>
              <a:rPr lang="en-GB" sz="3600" dirty="0">
                <a:solidFill>
                  <a:schemeClr val="tx2"/>
                </a:solidFill>
              </a:rPr>
              <a:t> </a:t>
            </a:r>
            <a:br>
              <a:rPr lang="en-GB" dirty="0">
                <a:solidFill>
                  <a:schemeClr val="tx1"/>
                </a:solidFill>
              </a:rPr>
            </a:br>
            <a:br>
              <a:rPr lang="en-GB" dirty="0">
                <a:solidFill>
                  <a:schemeClr val="tx1"/>
                </a:solidFill>
              </a:rPr>
            </a:br>
            <a:r>
              <a:rPr lang="en-GB" sz="2000" dirty="0">
                <a:solidFill>
                  <a:schemeClr val="tx1"/>
                </a:solidFill>
              </a:rPr>
              <a:t>NEXT MODULE  CORE ATTITUDE AND SPOKEN COMMUNICATION</a:t>
            </a:r>
          </a:p>
        </p:txBody>
      </p:sp>
      <p:sp>
        <p:nvSpPr>
          <p:cNvPr id="3" name="Content Placeholder 2">
            <a:extLst>
              <a:ext uri="{FF2B5EF4-FFF2-40B4-BE49-F238E27FC236}">
                <a16:creationId xmlns:a16="http://schemas.microsoft.com/office/drawing/2014/main" id="{02AB9F73-B714-D4FF-739B-E0CBA6FCA0FA}"/>
              </a:ext>
            </a:extLst>
          </p:cNvPr>
          <p:cNvSpPr>
            <a:spLocks noGrp="1"/>
          </p:cNvSpPr>
          <p:nvPr>
            <p:ph idx="1"/>
          </p:nvPr>
        </p:nvSpPr>
        <p:spPr>
          <a:xfrm>
            <a:off x="499262" y="4693448"/>
            <a:ext cx="11521280" cy="930975"/>
          </a:xfrm>
        </p:spPr>
        <p:txBody>
          <a:bodyPr/>
          <a:lstStyle/>
          <a:p>
            <a:r>
              <a:rPr lang="en-GB" sz="3200" dirty="0"/>
              <a:t>Research on how </a:t>
            </a:r>
            <a:r>
              <a:rPr lang="en-GB" sz="3200" b="1" dirty="0">
                <a:solidFill>
                  <a:schemeClr val="accent3">
                    <a:lumMod val="50000"/>
                  </a:schemeClr>
                </a:solidFill>
              </a:rPr>
              <a:t>NLP</a:t>
            </a:r>
            <a:r>
              <a:rPr lang="en-GB" sz="3200" dirty="0"/>
              <a:t> can assist in changing self behaviour or students</a:t>
            </a:r>
          </a:p>
          <a:p>
            <a:endParaRPr lang="en-GB" dirty="0"/>
          </a:p>
        </p:txBody>
      </p:sp>
      <p:sp>
        <p:nvSpPr>
          <p:cNvPr id="4" name="TextBox 3">
            <a:extLst>
              <a:ext uri="{FF2B5EF4-FFF2-40B4-BE49-F238E27FC236}">
                <a16:creationId xmlns:a16="http://schemas.microsoft.com/office/drawing/2014/main" id="{8BC7DA12-641C-B549-33B0-2C8753097FF2}"/>
              </a:ext>
            </a:extLst>
          </p:cNvPr>
          <p:cNvSpPr txBox="1"/>
          <p:nvPr/>
        </p:nvSpPr>
        <p:spPr>
          <a:xfrm>
            <a:off x="11404121" y="6055743"/>
            <a:ext cx="418704" cy="369332"/>
          </a:xfrm>
          <a:prstGeom prst="rect">
            <a:avLst/>
          </a:prstGeom>
          <a:noFill/>
        </p:spPr>
        <p:txBody>
          <a:bodyPr wrap="none" rtlCol="0">
            <a:spAutoFit/>
          </a:bodyPr>
          <a:lstStyle/>
          <a:p>
            <a:r>
              <a:rPr lang="en-GB" dirty="0"/>
              <a:t>17</a:t>
            </a:r>
          </a:p>
        </p:txBody>
      </p:sp>
    </p:spTree>
    <p:extLst>
      <p:ext uri="{BB962C8B-B14F-4D97-AF65-F5344CB8AC3E}">
        <p14:creationId xmlns:p14="http://schemas.microsoft.com/office/powerpoint/2010/main" val="3588864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en-US" sz="3000" dirty="0"/>
              <a:t>H</a:t>
            </a:r>
            <a:r>
              <a:rPr lang="en-GB" altLang="en-US" sz="3000" dirty="0"/>
              <a:t>ow to break a negative cycle</a:t>
            </a:r>
          </a:p>
        </p:txBody>
      </p:sp>
      <p:grpSp>
        <p:nvGrpSpPr>
          <p:cNvPr id="2" name="Group 1">
            <a:extLst>
              <a:ext uri="{FF2B5EF4-FFF2-40B4-BE49-F238E27FC236}">
                <a16:creationId xmlns:a16="http://schemas.microsoft.com/office/drawing/2014/main" id="{861442B0-8546-4ACF-9B4A-2DE04A728953}"/>
              </a:ext>
            </a:extLst>
          </p:cNvPr>
          <p:cNvGrpSpPr/>
          <p:nvPr/>
        </p:nvGrpSpPr>
        <p:grpSpPr>
          <a:xfrm>
            <a:off x="1916708" y="1367697"/>
            <a:ext cx="8355756" cy="3294439"/>
            <a:chOff x="392708" y="1367697"/>
            <a:chExt cx="8355756" cy="3294439"/>
          </a:xfrm>
        </p:grpSpPr>
        <p:sp>
          <p:nvSpPr>
            <p:cNvPr id="7" name="Rectangle: Rounded Corners 6">
              <a:extLst>
                <a:ext uri="{FF2B5EF4-FFF2-40B4-BE49-F238E27FC236}">
                  <a16:creationId xmlns:a16="http://schemas.microsoft.com/office/drawing/2014/main" id="{27AFD222-054F-4AA1-BBAB-D6B3B76B1F60}"/>
                </a:ext>
              </a:extLst>
            </p:cNvPr>
            <p:cNvSpPr/>
            <p:nvPr/>
          </p:nvSpPr>
          <p:spPr bwMode="auto">
            <a:xfrm>
              <a:off x="3335250" y="1367697"/>
              <a:ext cx="2448272" cy="504056"/>
            </a:xfrm>
            <a:prstGeom prst="roundRect">
              <a:avLst/>
            </a:prstGeom>
            <a:solidFill>
              <a:schemeClr val="accent4"/>
            </a:solidFill>
            <a:ln w="28575" cap="flat" cmpd="sng" algn="ctr">
              <a:solidFill>
                <a:srgbClr val="00B0F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20000"/>
                </a:spcBef>
                <a:spcAft>
                  <a:spcPct val="0"/>
                </a:spcAft>
                <a:buClr>
                  <a:srgbClr val="189049"/>
                </a:buClr>
              </a:pPr>
              <a:r>
                <a:rPr lang="en-GB" sz="2200" dirty="0">
                  <a:solidFill>
                    <a:schemeClr val="bg1"/>
                  </a:solidFill>
                  <a:latin typeface="Arial" charset="0"/>
                </a:rPr>
                <a:t>My Attitude</a:t>
              </a:r>
              <a:endParaRPr lang="en-GB" sz="2200" dirty="0">
                <a:latin typeface="Arial" charset="0"/>
              </a:endParaRPr>
            </a:p>
          </p:txBody>
        </p:sp>
        <p:sp>
          <p:nvSpPr>
            <p:cNvPr id="8" name="Rectangle: Rounded Corners 7">
              <a:extLst>
                <a:ext uri="{FF2B5EF4-FFF2-40B4-BE49-F238E27FC236}">
                  <a16:creationId xmlns:a16="http://schemas.microsoft.com/office/drawing/2014/main" id="{AD90853D-D7CC-4E62-9396-0120647CE487}"/>
                </a:ext>
              </a:extLst>
            </p:cNvPr>
            <p:cNvSpPr/>
            <p:nvPr/>
          </p:nvSpPr>
          <p:spPr bwMode="auto">
            <a:xfrm>
              <a:off x="3347864" y="4158080"/>
              <a:ext cx="2448272" cy="504056"/>
            </a:xfrm>
            <a:prstGeom prst="roundRect">
              <a:avLst/>
            </a:prstGeom>
            <a:solidFill>
              <a:schemeClr val="accent4"/>
            </a:solidFill>
            <a:ln w="28575" cap="flat" cmpd="sng" algn="ctr">
              <a:solidFill>
                <a:srgbClr val="00B0F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20000"/>
                </a:spcBef>
                <a:spcAft>
                  <a:spcPct val="0"/>
                </a:spcAft>
                <a:buClr>
                  <a:srgbClr val="189049"/>
                </a:buClr>
              </a:pPr>
              <a:r>
                <a:rPr lang="en-GB" sz="2200" dirty="0">
                  <a:solidFill>
                    <a:schemeClr val="bg2"/>
                  </a:solidFill>
                  <a:latin typeface="Arial" charset="0"/>
                </a:rPr>
                <a:t>Your Attitude</a:t>
              </a:r>
            </a:p>
          </p:txBody>
        </p:sp>
        <p:sp>
          <p:nvSpPr>
            <p:cNvPr id="9" name="Rectangle: Rounded Corners 8">
              <a:extLst>
                <a:ext uri="{FF2B5EF4-FFF2-40B4-BE49-F238E27FC236}">
                  <a16:creationId xmlns:a16="http://schemas.microsoft.com/office/drawing/2014/main" id="{F48F627A-B78D-43EF-988C-E10308E2880E}"/>
                </a:ext>
              </a:extLst>
            </p:cNvPr>
            <p:cNvSpPr/>
            <p:nvPr/>
          </p:nvSpPr>
          <p:spPr bwMode="auto">
            <a:xfrm>
              <a:off x="6300192" y="2780928"/>
              <a:ext cx="2448272" cy="504056"/>
            </a:xfrm>
            <a:prstGeom prst="roundRect">
              <a:avLst/>
            </a:prstGeom>
            <a:solidFill>
              <a:schemeClr val="accent3">
                <a:lumMod val="75000"/>
              </a:schemeClr>
            </a:solid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20000"/>
                </a:spcBef>
                <a:spcAft>
                  <a:spcPct val="0"/>
                </a:spcAft>
                <a:buClr>
                  <a:srgbClr val="189049"/>
                </a:buClr>
              </a:pPr>
              <a:r>
                <a:rPr lang="en-GB" sz="2200" dirty="0">
                  <a:latin typeface="Arial" charset="0"/>
                </a:rPr>
                <a:t>My behaviour</a:t>
              </a:r>
            </a:p>
          </p:txBody>
        </p:sp>
        <p:sp>
          <p:nvSpPr>
            <p:cNvPr id="10" name="Rectangle: Rounded Corners 9">
              <a:extLst>
                <a:ext uri="{FF2B5EF4-FFF2-40B4-BE49-F238E27FC236}">
                  <a16:creationId xmlns:a16="http://schemas.microsoft.com/office/drawing/2014/main" id="{1A563494-0477-476D-BE92-B64ACB230A9C}"/>
                </a:ext>
              </a:extLst>
            </p:cNvPr>
            <p:cNvSpPr/>
            <p:nvPr/>
          </p:nvSpPr>
          <p:spPr bwMode="auto">
            <a:xfrm>
              <a:off x="392708" y="2780928"/>
              <a:ext cx="2448272" cy="504056"/>
            </a:xfrm>
            <a:prstGeom prst="roundRect">
              <a:avLst/>
            </a:prstGeom>
            <a:solidFill>
              <a:schemeClr val="accent3">
                <a:lumMod val="75000"/>
              </a:schemeClr>
            </a:solidFill>
            <a:ln w="28575" cap="flat" cmpd="sng" algn="ctr">
              <a:solidFill>
                <a:srgbClr val="00B0F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20000"/>
                </a:spcBef>
                <a:spcAft>
                  <a:spcPct val="0"/>
                </a:spcAft>
                <a:buClr>
                  <a:srgbClr val="189049"/>
                </a:buClr>
              </a:pPr>
              <a:r>
                <a:rPr lang="en-GB" sz="2200" dirty="0">
                  <a:solidFill>
                    <a:schemeClr val="bg2"/>
                  </a:solidFill>
                  <a:latin typeface="Arial" charset="0"/>
                </a:rPr>
                <a:t>Your behaviour</a:t>
              </a:r>
              <a:endParaRPr lang="en-GB" sz="2200" dirty="0">
                <a:latin typeface="Arial" charset="0"/>
              </a:endParaRPr>
            </a:p>
          </p:txBody>
        </p:sp>
        <p:cxnSp>
          <p:nvCxnSpPr>
            <p:cNvPr id="11" name="Connector: Elbow 10">
              <a:extLst>
                <a:ext uri="{FF2B5EF4-FFF2-40B4-BE49-F238E27FC236}">
                  <a16:creationId xmlns:a16="http://schemas.microsoft.com/office/drawing/2014/main" id="{86600338-B224-49E6-98BE-81D20C0E0DB4}"/>
                </a:ext>
              </a:extLst>
            </p:cNvPr>
            <p:cNvCxnSpPr>
              <a:cxnSpLocks/>
            </p:cNvCxnSpPr>
            <p:nvPr/>
          </p:nvCxnSpPr>
          <p:spPr bwMode="auto">
            <a:xfrm>
              <a:off x="5940153" y="1592795"/>
              <a:ext cx="1584175" cy="1044117"/>
            </a:xfrm>
            <a:prstGeom prst="bentConnector3">
              <a:avLst>
                <a:gd name="adj1" fmla="val 99905"/>
              </a:avLst>
            </a:prstGeom>
            <a:noFill/>
            <a:ln w="38100" cap="flat" cmpd="sng" algn="ctr">
              <a:solidFill>
                <a:srgbClr val="00B0F0"/>
              </a:solidFill>
              <a:prstDash val="solid"/>
              <a:round/>
              <a:headEnd type="none" w="med" len="med"/>
              <a:tailEnd type="triangle"/>
            </a:ln>
            <a:effectLst/>
          </p:spPr>
        </p:cxnSp>
        <p:cxnSp>
          <p:nvCxnSpPr>
            <p:cNvPr id="12" name="Connector: Elbow 11">
              <a:extLst>
                <a:ext uri="{FF2B5EF4-FFF2-40B4-BE49-F238E27FC236}">
                  <a16:creationId xmlns:a16="http://schemas.microsoft.com/office/drawing/2014/main" id="{EF3730B4-0902-47E3-B672-8A2EC4B11D0D}"/>
                </a:ext>
              </a:extLst>
            </p:cNvPr>
            <p:cNvCxnSpPr>
              <a:cxnSpLocks/>
            </p:cNvCxnSpPr>
            <p:nvPr/>
          </p:nvCxnSpPr>
          <p:spPr bwMode="auto">
            <a:xfrm flipH="1" flipV="1">
              <a:off x="1634728" y="3410996"/>
              <a:ext cx="1584175" cy="1044117"/>
            </a:xfrm>
            <a:prstGeom prst="bentConnector3">
              <a:avLst>
                <a:gd name="adj1" fmla="val 99905"/>
              </a:avLst>
            </a:prstGeom>
            <a:noFill/>
            <a:ln w="38100" cap="flat" cmpd="sng" algn="ctr">
              <a:solidFill>
                <a:srgbClr val="00B0F0"/>
              </a:solidFill>
              <a:prstDash val="solid"/>
              <a:round/>
              <a:headEnd type="none" w="med" len="med"/>
              <a:tailEnd type="triangle"/>
            </a:ln>
            <a:effectLst/>
          </p:spPr>
        </p:cxnSp>
        <p:cxnSp>
          <p:nvCxnSpPr>
            <p:cNvPr id="13" name="Connector: Elbow 12">
              <a:extLst>
                <a:ext uri="{FF2B5EF4-FFF2-40B4-BE49-F238E27FC236}">
                  <a16:creationId xmlns:a16="http://schemas.microsoft.com/office/drawing/2014/main" id="{D2A8F7D7-F804-4296-B7A8-6D593F0302A8}"/>
                </a:ext>
              </a:extLst>
            </p:cNvPr>
            <p:cNvCxnSpPr>
              <a:cxnSpLocks/>
            </p:cNvCxnSpPr>
            <p:nvPr/>
          </p:nvCxnSpPr>
          <p:spPr bwMode="auto">
            <a:xfrm rot="10800000" flipV="1">
              <a:off x="5940153" y="3436614"/>
              <a:ext cx="1584176" cy="973493"/>
            </a:xfrm>
            <a:prstGeom prst="bentConnector3">
              <a:avLst>
                <a:gd name="adj1" fmla="val 697"/>
              </a:avLst>
            </a:prstGeom>
            <a:noFill/>
            <a:ln w="38100" cap="flat" cmpd="sng" algn="ctr">
              <a:solidFill>
                <a:srgbClr val="00B0F0"/>
              </a:solidFill>
              <a:prstDash val="solid"/>
              <a:round/>
              <a:headEnd type="none" w="med" len="med"/>
              <a:tailEnd type="triangle"/>
            </a:ln>
            <a:effectLst/>
          </p:spPr>
        </p:cxnSp>
        <p:cxnSp>
          <p:nvCxnSpPr>
            <p:cNvPr id="14" name="Connector: Elbow 13">
              <a:extLst>
                <a:ext uri="{FF2B5EF4-FFF2-40B4-BE49-F238E27FC236}">
                  <a16:creationId xmlns:a16="http://schemas.microsoft.com/office/drawing/2014/main" id="{BCABF464-653D-4ACB-983F-93D34F2DFD0E}"/>
                </a:ext>
              </a:extLst>
            </p:cNvPr>
            <p:cNvCxnSpPr>
              <a:cxnSpLocks/>
            </p:cNvCxnSpPr>
            <p:nvPr/>
          </p:nvCxnSpPr>
          <p:spPr bwMode="auto">
            <a:xfrm rot="10800000" flipH="1">
              <a:off x="1616844" y="1628106"/>
              <a:ext cx="1584176" cy="973493"/>
            </a:xfrm>
            <a:prstGeom prst="bentConnector3">
              <a:avLst>
                <a:gd name="adj1" fmla="val 697"/>
              </a:avLst>
            </a:prstGeom>
            <a:noFill/>
            <a:ln w="38100" cap="flat" cmpd="sng" algn="ctr">
              <a:solidFill>
                <a:srgbClr val="00B0F0"/>
              </a:solidFill>
              <a:prstDash val="solid"/>
              <a:round/>
              <a:headEnd type="none" w="med" len="med"/>
              <a:tailEnd type="triangle"/>
            </a:ln>
            <a:effectLst/>
          </p:spPr>
        </p:cxnSp>
        <p:sp>
          <p:nvSpPr>
            <p:cNvPr id="15" name="Rectangle 14">
              <a:extLst>
                <a:ext uri="{FF2B5EF4-FFF2-40B4-BE49-F238E27FC236}">
                  <a16:creationId xmlns:a16="http://schemas.microsoft.com/office/drawing/2014/main" id="{91C2028B-02B0-400A-9D86-5BBCB5B6C0CE}"/>
                </a:ext>
              </a:extLst>
            </p:cNvPr>
            <p:cNvSpPr/>
            <p:nvPr/>
          </p:nvSpPr>
          <p:spPr>
            <a:xfrm>
              <a:off x="1045464" y="1814271"/>
              <a:ext cx="889987" cy="369332"/>
            </a:xfrm>
            <a:prstGeom prst="rect">
              <a:avLst/>
            </a:prstGeom>
            <a:solidFill>
              <a:schemeClr val="bg1"/>
            </a:solidFill>
          </p:spPr>
          <p:txBody>
            <a:bodyPr wrap="none">
              <a:spAutoFit/>
            </a:bodyPr>
            <a:lstStyle/>
            <a:p>
              <a:r>
                <a:rPr lang="en-GB" altLang="en-US" dirty="0"/>
                <a:t>affects</a:t>
              </a:r>
              <a:endParaRPr lang="en-GB" dirty="0"/>
            </a:p>
          </p:txBody>
        </p:sp>
        <p:sp>
          <p:nvSpPr>
            <p:cNvPr id="16" name="Rectangle 15">
              <a:extLst>
                <a:ext uri="{FF2B5EF4-FFF2-40B4-BE49-F238E27FC236}">
                  <a16:creationId xmlns:a16="http://schemas.microsoft.com/office/drawing/2014/main" id="{72824E05-AB1F-48EA-A305-65B12EDC2A2A}"/>
                </a:ext>
              </a:extLst>
            </p:cNvPr>
            <p:cNvSpPr/>
            <p:nvPr/>
          </p:nvSpPr>
          <p:spPr>
            <a:xfrm>
              <a:off x="1045464" y="3726403"/>
              <a:ext cx="889987" cy="369332"/>
            </a:xfrm>
            <a:prstGeom prst="rect">
              <a:avLst/>
            </a:prstGeom>
            <a:solidFill>
              <a:schemeClr val="bg1"/>
            </a:solidFill>
          </p:spPr>
          <p:txBody>
            <a:bodyPr wrap="none">
              <a:spAutoFit/>
            </a:bodyPr>
            <a:lstStyle/>
            <a:p>
              <a:r>
                <a:rPr lang="en-GB" altLang="en-US" dirty="0"/>
                <a:t>affects</a:t>
              </a:r>
              <a:endParaRPr lang="en-GB" dirty="0"/>
            </a:p>
          </p:txBody>
        </p:sp>
        <p:sp>
          <p:nvSpPr>
            <p:cNvPr id="17" name="Rectangle 16">
              <a:extLst>
                <a:ext uri="{FF2B5EF4-FFF2-40B4-BE49-F238E27FC236}">
                  <a16:creationId xmlns:a16="http://schemas.microsoft.com/office/drawing/2014/main" id="{98AB4C36-F4FA-4DFD-B65F-BF77BFF429B6}"/>
                </a:ext>
              </a:extLst>
            </p:cNvPr>
            <p:cNvSpPr/>
            <p:nvPr/>
          </p:nvSpPr>
          <p:spPr>
            <a:xfrm>
              <a:off x="6945361" y="1814271"/>
              <a:ext cx="889987" cy="369332"/>
            </a:xfrm>
            <a:prstGeom prst="rect">
              <a:avLst/>
            </a:prstGeom>
            <a:solidFill>
              <a:schemeClr val="bg1"/>
            </a:solidFill>
          </p:spPr>
          <p:txBody>
            <a:bodyPr wrap="none">
              <a:spAutoFit/>
            </a:bodyPr>
            <a:lstStyle/>
            <a:p>
              <a:r>
                <a:rPr lang="en-GB" altLang="en-US" dirty="0"/>
                <a:t>affects</a:t>
              </a:r>
              <a:endParaRPr lang="en-GB" dirty="0"/>
            </a:p>
          </p:txBody>
        </p:sp>
        <p:sp>
          <p:nvSpPr>
            <p:cNvPr id="18" name="Rectangle 17">
              <a:extLst>
                <a:ext uri="{FF2B5EF4-FFF2-40B4-BE49-F238E27FC236}">
                  <a16:creationId xmlns:a16="http://schemas.microsoft.com/office/drawing/2014/main" id="{A2A6022D-9F9B-46CB-BC41-CD8623709A4A}"/>
                </a:ext>
              </a:extLst>
            </p:cNvPr>
            <p:cNvSpPr/>
            <p:nvPr/>
          </p:nvSpPr>
          <p:spPr>
            <a:xfrm>
              <a:off x="6945361" y="3726403"/>
              <a:ext cx="889987" cy="369332"/>
            </a:xfrm>
            <a:prstGeom prst="rect">
              <a:avLst/>
            </a:prstGeom>
            <a:solidFill>
              <a:schemeClr val="bg1"/>
            </a:solidFill>
          </p:spPr>
          <p:txBody>
            <a:bodyPr wrap="none">
              <a:spAutoFit/>
            </a:bodyPr>
            <a:lstStyle/>
            <a:p>
              <a:r>
                <a:rPr lang="en-GB" altLang="en-US" dirty="0"/>
                <a:t>affects</a:t>
              </a:r>
              <a:endParaRPr lang="en-GB" dirty="0"/>
            </a:p>
          </p:txBody>
        </p:sp>
      </p:grpSp>
      <p:sp>
        <p:nvSpPr>
          <p:cNvPr id="4" name="TextBox 3">
            <a:extLst>
              <a:ext uri="{FF2B5EF4-FFF2-40B4-BE49-F238E27FC236}">
                <a16:creationId xmlns:a16="http://schemas.microsoft.com/office/drawing/2014/main" id="{73BD3F0D-08F9-68D1-1702-65E2F4454083}"/>
              </a:ext>
            </a:extLst>
          </p:cNvPr>
          <p:cNvSpPr txBox="1"/>
          <p:nvPr/>
        </p:nvSpPr>
        <p:spPr>
          <a:xfrm>
            <a:off x="690113" y="224287"/>
            <a:ext cx="11166527" cy="584775"/>
          </a:xfrm>
          <a:prstGeom prst="rect">
            <a:avLst/>
          </a:prstGeom>
          <a:noFill/>
        </p:spPr>
        <p:txBody>
          <a:bodyPr wrap="square" rtlCol="0">
            <a:spAutoFit/>
          </a:bodyPr>
          <a:lstStyle/>
          <a:p>
            <a:r>
              <a:rPr lang="en-GB" altLang="en-US" sz="2800" dirty="0">
                <a:latin typeface="Arial" panose="020B0604020202020204" pitchFamily="34" charset="0"/>
                <a:cs typeface="Arial" panose="020B0604020202020204" pitchFamily="34" charset="0"/>
              </a:rPr>
              <a:t>Resetting the behavioural cycle / </a:t>
            </a:r>
            <a:r>
              <a:rPr lang="en-GB" sz="3200" dirty="0" err="1"/>
              <a:t>Ailosod</a:t>
            </a:r>
            <a:r>
              <a:rPr lang="en-GB" sz="3200" dirty="0"/>
              <a:t> y </a:t>
            </a:r>
            <a:r>
              <a:rPr lang="en-GB" sz="3200" dirty="0" err="1"/>
              <a:t>cylch</a:t>
            </a:r>
            <a:r>
              <a:rPr lang="en-GB" sz="3200" dirty="0"/>
              <a:t> </a:t>
            </a:r>
            <a:r>
              <a:rPr lang="en-GB" sz="3200" dirty="0" err="1"/>
              <a:t>ymddygiadol</a:t>
            </a:r>
            <a:endParaRPr lang="en-GB" sz="3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188A2CE-4389-1283-9CD6-9FE5CE753ADB}"/>
              </a:ext>
            </a:extLst>
          </p:cNvPr>
          <p:cNvSpPr txBox="1"/>
          <p:nvPr/>
        </p:nvSpPr>
        <p:spPr>
          <a:xfrm>
            <a:off x="4507583" y="5264509"/>
            <a:ext cx="3748657" cy="230832"/>
          </a:xfrm>
          <a:prstGeom prst="rect">
            <a:avLst/>
          </a:prstGeom>
          <a:noFill/>
        </p:spPr>
        <p:txBody>
          <a:bodyPr wrap="square" rtlCol="0">
            <a:spAutoFit/>
          </a:bodyPr>
          <a:lstStyle/>
          <a:p>
            <a:r>
              <a:rPr lang="en-GB" sz="900" dirty="0">
                <a:solidFill>
                  <a:srgbClr val="000000"/>
                </a:solidFill>
                <a:latin typeface="Arial" panose="020B0604020202020204" pitchFamily="34" charset="0"/>
                <a:cs typeface="Arial" panose="020B0604020202020204" pitchFamily="34" charset="0"/>
              </a:rPr>
              <a:t>(Source; Adapted from </a:t>
            </a:r>
            <a:r>
              <a:rPr lang="en-GB" sz="900" dirty="0" err="1">
                <a:solidFill>
                  <a:srgbClr val="000000"/>
                </a:solidFill>
                <a:latin typeface="Arial" panose="020B0604020202020204" pitchFamily="34" charset="0"/>
                <a:cs typeface="Arial" panose="020B0604020202020204" pitchFamily="34" charset="0"/>
              </a:rPr>
              <a:t>highfields</a:t>
            </a:r>
            <a:r>
              <a:rPr lang="en-GB" sz="900" dirty="0">
                <a:solidFill>
                  <a:srgbClr val="000000"/>
                </a:solidFill>
                <a:latin typeface="Arial" panose="020B0604020202020204" pitchFamily="34" charset="0"/>
                <a:cs typeface="Arial" panose="020B0604020202020204" pitchFamily="34" charset="0"/>
              </a:rPr>
              <a:t> DS 2015)</a:t>
            </a:r>
          </a:p>
        </p:txBody>
      </p:sp>
      <p:sp>
        <p:nvSpPr>
          <p:cNvPr id="20" name="TextBox 19">
            <a:extLst>
              <a:ext uri="{FF2B5EF4-FFF2-40B4-BE49-F238E27FC236}">
                <a16:creationId xmlns:a16="http://schemas.microsoft.com/office/drawing/2014/main" id="{F5AA5AD8-5493-DFD0-11BB-9F2682EFACA2}"/>
              </a:ext>
            </a:extLst>
          </p:cNvPr>
          <p:cNvSpPr txBox="1"/>
          <p:nvPr/>
        </p:nvSpPr>
        <p:spPr>
          <a:xfrm>
            <a:off x="690113" y="771719"/>
            <a:ext cx="6094562" cy="646331"/>
          </a:xfrm>
          <a:prstGeom prst="rect">
            <a:avLst/>
          </a:prstGeom>
          <a:noFill/>
        </p:spPr>
        <p:txBody>
          <a:bodyPr wrap="square">
            <a:spAutoFit/>
          </a:bodyPr>
          <a:lstStyle/>
          <a:p>
            <a:r>
              <a:rPr lang="en-GB" sz="1800" dirty="0"/>
              <a:t>FURTHER DEVELOPMENT BRIDGE TO NEXT MODULE</a:t>
            </a:r>
          </a:p>
          <a:p>
            <a:r>
              <a:rPr lang="en-GB" sz="1800" b="1" dirty="0"/>
              <a:t>(EXTRA TIME)</a:t>
            </a:r>
          </a:p>
        </p:txBody>
      </p:sp>
    </p:spTree>
    <p:extLst>
      <p:ext uri="{BB962C8B-B14F-4D97-AF65-F5344CB8AC3E}">
        <p14:creationId xmlns:p14="http://schemas.microsoft.com/office/powerpoint/2010/main" val="1379082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AA0DE-A3B0-388C-E79A-E06B49625FE8}"/>
              </a:ext>
            </a:extLst>
          </p:cNvPr>
          <p:cNvSpPr>
            <a:spLocks noGrp="1"/>
          </p:cNvSpPr>
          <p:nvPr>
            <p:ph type="title"/>
          </p:nvPr>
        </p:nvSpPr>
        <p:spPr/>
        <p:txBody>
          <a:bodyPr/>
          <a:lstStyle/>
          <a:p>
            <a:pPr algn="l"/>
            <a:r>
              <a:rPr lang="en-GB" sz="4000" dirty="0">
                <a:solidFill>
                  <a:schemeClr val="tx2"/>
                </a:solidFill>
              </a:rPr>
              <a:t>REFERENCES / </a:t>
            </a:r>
            <a:r>
              <a:rPr lang="cy-GB" sz="4000" dirty="0">
                <a:solidFill>
                  <a:schemeClr val="tx2"/>
                </a:solidFill>
              </a:rPr>
              <a:t>CYFEIRIADAU</a:t>
            </a:r>
            <a:endParaRPr lang="en-GB" sz="4000" dirty="0">
              <a:solidFill>
                <a:schemeClr val="tx2"/>
              </a:solidFill>
            </a:endParaRPr>
          </a:p>
        </p:txBody>
      </p:sp>
      <p:sp>
        <p:nvSpPr>
          <p:cNvPr id="3" name="Content Placeholder 2">
            <a:extLst>
              <a:ext uri="{FF2B5EF4-FFF2-40B4-BE49-F238E27FC236}">
                <a16:creationId xmlns:a16="http://schemas.microsoft.com/office/drawing/2014/main" id="{8D5DCBF0-6472-D85F-D969-04F0D374FC8D}"/>
              </a:ext>
            </a:extLst>
          </p:cNvPr>
          <p:cNvSpPr>
            <a:spLocks noGrp="1"/>
          </p:cNvSpPr>
          <p:nvPr>
            <p:ph idx="1"/>
          </p:nvPr>
        </p:nvSpPr>
        <p:spPr/>
        <p:txBody>
          <a:bodyPr/>
          <a:lstStyle/>
          <a:p>
            <a:pPr marL="0" indent="0">
              <a:buNone/>
            </a:pPr>
            <a:r>
              <a:rPr lang="en-GB" sz="1400" b="1" dirty="0"/>
              <a:t>Allen, M., Witt, P.L. and Wheeless, L.R. (2006)</a:t>
            </a:r>
            <a:r>
              <a:rPr lang="en-GB" sz="1400" dirty="0"/>
              <a:t> ‘The role of teacher immediacy as a motivational factor in student learning: Using meta-analysis to test a causal model’, </a:t>
            </a:r>
            <a:r>
              <a:rPr lang="en-GB" sz="1400" i="1" dirty="0"/>
              <a:t>Communication Education</a:t>
            </a:r>
            <a:r>
              <a:rPr lang="en-GB" sz="1400" dirty="0"/>
              <a:t>, 55(1), pg. 21–31.</a:t>
            </a:r>
          </a:p>
          <a:p>
            <a:pPr marL="0" indent="0">
              <a:buNone/>
            </a:pPr>
            <a:r>
              <a:rPr lang="en-GB" sz="1400" b="1" dirty="0"/>
              <a:t>Ambady, N. and Rosenthal, R. (1992)</a:t>
            </a:r>
            <a:r>
              <a:rPr lang="en-GB" sz="1400" dirty="0"/>
              <a:t> ‘Thin slices of expressive behaviour as predictors of interpersonal consequences: A meta-analysis’, </a:t>
            </a:r>
            <a:r>
              <a:rPr lang="en-GB" sz="1400" i="1" dirty="0"/>
              <a:t>Psychological Bulletin</a:t>
            </a:r>
            <a:r>
              <a:rPr lang="en-GB" sz="1400" dirty="0"/>
              <a:t>, 111(2), pg. 256–274</a:t>
            </a:r>
          </a:p>
          <a:p>
            <a:pPr marL="0" indent="0">
              <a:buNone/>
            </a:pPr>
            <a:r>
              <a:rPr lang="en-GB" sz="1400" b="1" dirty="0"/>
              <a:t>Benzer, A. (2012).</a:t>
            </a:r>
            <a:r>
              <a:rPr lang="en-GB" sz="1400" dirty="0"/>
              <a:t> Teachers' opinions about the use of body language. Education, pg.132(3)</a:t>
            </a:r>
          </a:p>
          <a:p>
            <a:pPr marL="0" indent="0">
              <a:buNone/>
            </a:pPr>
            <a:r>
              <a:rPr lang="en-GB" sz="1400" b="1" dirty="0"/>
              <a:t>Deuchar, R. and Bhopal, K. (2013)</a:t>
            </a:r>
            <a:r>
              <a:rPr lang="en-GB" sz="1400" dirty="0"/>
              <a:t> ‘We’re still human beings, we’re not aliens’: Promoting the citizenship rights and cultural diversity of Traveller children in schools: Scottish and English perspectives’, </a:t>
            </a:r>
            <a:r>
              <a:rPr lang="en-GB" sz="1400" i="1" dirty="0"/>
              <a:t>British Educational Research Journal</a:t>
            </a:r>
            <a:r>
              <a:rPr lang="en-GB" sz="1400" dirty="0"/>
              <a:t>, 39(4), pg. 733–750</a:t>
            </a:r>
          </a:p>
          <a:p>
            <a:pPr marL="0" indent="0">
              <a:buNone/>
            </a:pPr>
            <a:r>
              <a:rPr lang="en-GB" sz="1400" b="1" dirty="0"/>
              <a:t>Fast, J. (1970)</a:t>
            </a:r>
            <a:r>
              <a:rPr lang="en-GB" sz="1400" b="1" i="1" dirty="0"/>
              <a:t>.</a:t>
            </a:r>
            <a:r>
              <a:rPr lang="en-GB" sz="1400" i="1" dirty="0"/>
              <a:t> Body Language</a:t>
            </a:r>
            <a:r>
              <a:rPr lang="en-GB" sz="1400" dirty="0"/>
              <a:t>. New York: M. Evans and Company</a:t>
            </a:r>
          </a:p>
          <a:p>
            <a:pPr marL="0" indent="0">
              <a:buNone/>
            </a:pPr>
            <a:r>
              <a:rPr lang="en-GB" sz="1400" b="1" dirty="0"/>
              <a:t>Haataja, E., Salonen, V., Laine, A., Toivanen, M., &amp; Hannula, M. S. (2021).</a:t>
            </a:r>
            <a:r>
              <a:rPr lang="en-GB" sz="1400" dirty="0"/>
              <a:t> The relation between teacher-student eye contact and teachers’ interpersonal behaviour during group work: a multiple-person gaze-tracking case study in secondary mathematics education. Educational Psychology Review, 33(1), pg.51-67</a:t>
            </a:r>
          </a:p>
          <a:p>
            <a:pPr marL="0" indent="0">
              <a:buNone/>
            </a:pPr>
            <a:r>
              <a:rPr lang="en-GB" sz="1400" b="1" dirty="0"/>
              <a:t>Hall, J.A., Coats, E.J. and LeBeau, L.S. (2005).</a:t>
            </a:r>
            <a:r>
              <a:rPr lang="en-GB" sz="1400" dirty="0"/>
              <a:t> ‘Nonverbal behaviour and the vertical dimension of social relations: A meta-analysis’, </a:t>
            </a:r>
            <a:r>
              <a:rPr lang="en-GB" sz="1400" i="1" dirty="0"/>
              <a:t>Psychological Bulletin</a:t>
            </a:r>
            <a:r>
              <a:rPr lang="en-GB" sz="1400" dirty="0"/>
              <a:t>, 131(6), pg. 898–924</a:t>
            </a:r>
          </a:p>
          <a:p>
            <a:pPr marL="0" indent="0">
              <a:buNone/>
            </a:pPr>
            <a:r>
              <a:rPr lang="en-GB" sz="1400" b="1" dirty="0" err="1"/>
              <a:t>Niederhoffer</a:t>
            </a:r>
            <a:r>
              <a:rPr lang="en-GB" sz="1400" b="1" dirty="0"/>
              <a:t>, K. G., &amp; Pennebaker, J. W. (2002).</a:t>
            </a:r>
            <a:r>
              <a:rPr lang="en-GB" sz="1400" dirty="0"/>
              <a:t> Linguistic style matching in social interaction. Journal  of Language and Social Psychology, 21(4), p.337-360</a:t>
            </a:r>
          </a:p>
          <a:p>
            <a:pPr marL="0" indent="0">
              <a:buNone/>
            </a:pPr>
            <a:r>
              <a:rPr lang="en-GB" sz="1400" b="1" dirty="0"/>
              <a:t>Wahyuni, A. (2018).</a:t>
            </a:r>
            <a:r>
              <a:rPr lang="en-GB" sz="1400" dirty="0"/>
              <a:t> The power of verbal and nonverbal communication in learning. In 1st International Conference on Intellectuals' Global Responsibility (ICIGR 2017), pg. 80-83). Atlantis Press</a:t>
            </a:r>
          </a:p>
          <a:p>
            <a:pPr marL="0" indent="0">
              <a:buNone/>
            </a:pPr>
            <a:r>
              <a:rPr lang="en-GB" sz="1400" b="1" dirty="0" err="1"/>
              <a:t>Valenzeno</a:t>
            </a:r>
            <a:r>
              <a:rPr lang="en-GB" sz="1400" b="1" dirty="0"/>
              <a:t>, L., Alibali, M. W., &amp; </a:t>
            </a:r>
            <a:r>
              <a:rPr lang="en-GB" sz="1400" b="1" dirty="0" err="1"/>
              <a:t>Klatzky</a:t>
            </a:r>
            <a:r>
              <a:rPr lang="en-GB" sz="1400" b="1" dirty="0"/>
              <a:t>, R. (2003)</a:t>
            </a:r>
            <a:r>
              <a:rPr lang="en-GB" sz="1400" dirty="0"/>
              <a:t>. Teachers’ gestures facilitate students’ learning: A lesson in symmetry. Contemporary Educational Psychology, 28(2), pg.187-204.</a:t>
            </a:r>
          </a:p>
          <a:p>
            <a:endParaRPr lang="en-GB" sz="1200" dirty="0"/>
          </a:p>
        </p:txBody>
      </p:sp>
    </p:spTree>
    <p:extLst>
      <p:ext uri="{BB962C8B-B14F-4D97-AF65-F5344CB8AC3E}">
        <p14:creationId xmlns:p14="http://schemas.microsoft.com/office/powerpoint/2010/main" val="2154448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12700" cap="flat" cmpd="sng" algn="ctr">
          <a:prstDash val="solid"/>
          <a:miter lim="800000"/>
        </a:ln>
        <a:ln w="19050" cap="flat" cmpd="sng" algn="ctr">
          <a:prstDash val="solid"/>
          <a:miter lim="800000"/>
        </a:ln>
        <a:ln w="254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2.xml><?xml version="1.0" encoding="utf-8"?>
<a:theme xmlns:a="http://schemas.openxmlformats.org/drawingml/2006/main" name="1 - Green">
  <a:themeElements>
    <a:clrScheme name="Get Licensed">
      <a:dk1>
        <a:srgbClr val="000000"/>
      </a:dk1>
      <a:lt1>
        <a:srgbClr val="FFFFFF"/>
      </a:lt1>
      <a:dk2>
        <a:srgbClr val="000000"/>
      </a:dk2>
      <a:lt2>
        <a:srgbClr val="FFFFFF"/>
      </a:lt2>
      <a:accent1>
        <a:srgbClr val="3BD55A"/>
      </a:accent1>
      <a:accent2>
        <a:srgbClr val="F9E42C"/>
      </a:accent2>
      <a:accent3>
        <a:srgbClr val="97DFFC"/>
      </a:accent3>
      <a:accent4>
        <a:srgbClr val="EF8A17"/>
      </a:accent4>
      <a:accent5>
        <a:srgbClr val="D9D9D9"/>
      </a:accent5>
      <a:accent6>
        <a:srgbClr val="3C4F76"/>
      </a:accent6>
      <a:hlink>
        <a:srgbClr val="3BD55A"/>
      </a:hlink>
      <a:folHlink>
        <a:srgbClr val="3BD55A"/>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3.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7813</TotalTime>
  <Words>1583</Words>
  <Application>Microsoft Office PowerPoint</Application>
  <PresentationFormat>Widescreen</PresentationFormat>
  <Paragraphs>192</Paragraphs>
  <Slides>19</Slides>
  <Notes>4</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19</vt:i4>
      </vt:variant>
    </vt:vector>
  </HeadingPairs>
  <TitlesOfParts>
    <vt:vector size="34" baseType="lpstr">
      <vt:lpstr>Aptos</vt:lpstr>
      <vt:lpstr>Aptos Display</vt:lpstr>
      <vt:lpstr>Arial</vt:lpstr>
      <vt:lpstr>Arial Black</vt:lpstr>
      <vt:lpstr>Calibri</vt:lpstr>
      <vt:lpstr>ff1</vt:lpstr>
      <vt:lpstr>Oswald</vt:lpstr>
      <vt:lpstr>Oswald Medium</vt:lpstr>
      <vt:lpstr>Roboto</vt:lpstr>
      <vt:lpstr>Roboto Light</vt:lpstr>
      <vt:lpstr>Symbol</vt:lpstr>
      <vt:lpstr>Times New Roman</vt:lpstr>
      <vt:lpstr>Wingdings</vt:lpstr>
      <vt:lpstr>Office Theme</vt:lpstr>
      <vt:lpstr>1 - Green</vt:lpstr>
      <vt:lpstr>EFFECTIVE COMMUNICATION Cyfathrebu Effeithiol </vt:lpstr>
      <vt:lpstr>EFFECTIVE COMMUNICATION Cyfathrebu Effeithiol </vt:lpstr>
      <vt:lpstr>EFFECTIVE COMMUNICATION Cyfathrebu Effeithiol </vt:lpstr>
      <vt:lpstr>What is communication? Beth yw cyfathrebu? </vt:lpstr>
      <vt:lpstr>PowerPoint Presentation</vt:lpstr>
      <vt:lpstr>COMMUNICATION &amp; 3 ELEMENTS CYFATHREBU A 3 ELFEN </vt:lpstr>
      <vt:lpstr>COMMUNICAITION &amp; MASLOW Cyfathrebu a Maslow </vt:lpstr>
      <vt:lpstr>POSITIVE BEHAVIOR Ymddygiad Cadarnhaol </vt:lpstr>
      <vt:lpstr>Behavioural Traits: Confident Nodweddion Ymddygiadol: Hyderus </vt:lpstr>
      <vt:lpstr>Quick Quiz  Cwis Cyflym  </vt:lpstr>
      <vt:lpstr>Body Language Mistakes to Avoid Camgymeriadau Iaith y Corff i'w Hosgoi </vt:lpstr>
      <vt:lpstr>Body Language Mistakes to Avoid Camgymeriadau Iaith y Corff i'w Hosgoi </vt:lpstr>
      <vt:lpstr>Body Language Positives Agweddau Cadarnhaol ar Iaith y Corff  </vt:lpstr>
      <vt:lpstr>Body Language Positives Agweddau Cadarnhaol ar Iaith y Corff </vt:lpstr>
      <vt:lpstr>GL</vt:lpstr>
      <vt:lpstr>KEY POINTS EFFECTIVE COMMUNICATION Pwyntiau Allweddol: Cyfathrebu Effeithiol  </vt:lpstr>
      <vt:lpstr> Module Finished  WELL, DONE!! Pwyntiau Allweddol: Cyfathrebu Effeithio    NEXT MODULE  CORE ATTITUDE AND SPOKEN COMMUNICATION</vt:lpstr>
      <vt:lpstr>How to break a negative cycle</vt:lpstr>
      <vt:lpstr>REFERENCES / CYFEIRIADAU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Abbas Hussain</dc:creator>
  <cp:lastModifiedBy>Abbas Hussain</cp:lastModifiedBy>
  <cp:revision>3</cp:revision>
  <dcterms:modified xsi:type="dcterms:W3CDTF">2026-09-17T18:42:48Z</dcterms:modified>
</cp:coreProperties>
</file>

<file path=docProps/core0.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2026-09-05T10:47:48Z</dcterms:created>
  <dc:creator>Abbas Hussain</dc:creator>
  <dc:description/>
  <dc:language>en-US</dc:language>
  <cp:lastModifiedBy>Abbas Hussain</cp:lastModifiedBy>
  <dcterms:modified xsi:type="dcterms:W3CDTF">2026-09-05T12:48:18Z</dcterms:modified>
  <cp:revision>1</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r8>29</vt:r8>
  </property>
  <property fmtid="{D5CDD505-2E9C-101B-9397-08002B2CF9AE}" pid="3" name="PresentationFormat">
    <vt:lpwstr>Widescreen</vt:lpwstr>
  </property>
  <property fmtid="{D5CDD505-2E9C-101B-9397-08002B2CF9AE}" pid="4" name="Slides">
    <vt:r8>57</vt:r8>
  </property>
</Properties>
</file>