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handoutMasterIdLst>
    <p:handoutMasterId r:id="rId26"/>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Lst>
  <p:sldSz cx="9144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0" autoAdjust="0"/>
    <p:restoredTop sz="94660"/>
  </p:normalViewPr>
  <p:slideViewPr>
    <p:cSldViewPr snapToGrid="0">
      <p:cViewPr varScale="1">
        <p:scale>
          <a:sx n="127" d="100"/>
          <a:sy n="127" d="100"/>
        </p:scale>
        <p:origin x="1086"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FC29EA2-4F82-A670-922E-0C17098C13BE}"/>
              </a:ext>
            </a:extLst>
          </p:cNvPr>
          <p:cNvSpPr txBox="1">
            <a:spLocks noGrp="1"/>
          </p:cNvSpPr>
          <p:nvPr>
            <p:ph type="hdr" sz="quarter"/>
          </p:nvPr>
        </p:nvSpPr>
        <p:spPr>
          <a:xfrm>
            <a:off x="0" y="0"/>
            <a:ext cx="2976173" cy="456900"/>
          </a:xfrm>
          <a:prstGeom prst="rect">
            <a:avLst/>
          </a:prstGeom>
          <a:noFill/>
          <a:ln>
            <a:noFill/>
          </a:ln>
        </p:spPr>
        <p:txBody>
          <a:bodyPr vert="horz" wrap="none" lIns="78903" tIns="39452" rIns="78903" bIns="39452" anchorCtr="0" compatLnSpc="0">
            <a:noAutofit/>
          </a:bodyPr>
          <a:lstStyle/>
          <a:p>
            <a:pPr hangingPunct="0">
              <a:defRPr sz="1400"/>
            </a:pPr>
            <a:endParaRPr lang="en-GB" sz="1200">
              <a:latin typeface="Arial" pitchFamily="18"/>
              <a:ea typeface="Microsoft YaHei" pitchFamily="2"/>
              <a:cs typeface="Arial" pitchFamily="2"/>
            </a:endParaRPr>
          </a:p>
        </p:txBody>
      </p:sp>
      <p:sp>
        <p:nvSpPr>
          <p:cNvPr id="3" name="Date Placeholder 2">
            <a:extLst>
              <a:ext uri="{FF2B5EF4-FFF2-40B4-BE49-F238E27FC236}">
                <a16:creationId xmlns:a16="http://schemas.microsoft.com/office/drawing/2014/main" id="{659D4A11-8BD2-713B-7636-83F039836A66}"/>
              </a:ext>
            </a:extLst>
          </p:cNvPr>
          <p:cNvSpPr txBox="1">
            <a:spLocks noGrp="1"/>
          </p:cNvSpPr>
          <p:nvPr>
            <p:ph type="dt" sz="quarter" idx="1"/>
          </p:nvPr>
        </p:nvSpPr>
        <p:spPr>
          <a:xfrm>
            <a:off x="3881795" y="0"/>
            <a:ext cx="2976173" cy="456900"/>
          </a:xfrm>
          <a:prstGeom prst="rect">
            <a:avLst/>
          </a:prstGeom>
          <a:noFill/>
          <a:ln>
            <a:noFill/>
          </a:ln>
        </p:spPr>
        <p:txBody>
          <a:bodyPr vert="horz" wrap="none" lIns="78903" tIns="39452" rIns="78903" bIns="39452" anchorCtr="0" compatLnSpc="0">
            <a:noAutofit/>
          </a:bodyPr>
          <a:lstStyle/>
          <a:p>
            <a:pPr algn="r" hangingPunct="0">
              <a:defRPr sz="1400"/>
            </a:pPr>
            <a:endParaRPr lang="en-GB" sz="1200">
              <a:latin typeface="Arial" pitchFamily="18"/>
              <a:ea typeface="Microsoft YaHei" pitchFamily="2"/>
              <a:cs typeface="Arial" pitchFamily="2"/>
            </a:endParaRPr>
          </a:p>
        </p:txBody>
      </p:sp>
      <p:sp>
        <p:nvSpPr>
          <p:cNvPr id="4" name="Footer Placeholder 3">
            <a:extLst>
              <a:ext uri="{FF2B5EF4-FFF2-40B4-BE49-F238E27FC236}">
                <a16:creationId xmlns:a16="http://schemas.microsoft.com/office/drawing/2014/main" id="{67069362-E6B9-F152-0608-DC7C4A27F0A5}"/>
              </a:ext>
            </a:extLst>
          </p:cNvPr>
          <p:cNvSpPr txBox="1">
            <a:spLocks noGrp="1"/>
          </p:cNvSpPr>
          <p:nvPr>
            <p:ph type="ftr" sz="quarter" idx="2"/>
          </p:nvPr>
        </p:nvSpPr>
        <p:spPr>
          <a:xfrm>
            <a:off x="0" y="8686952"/>
            <a:ext cx="2976173" cy="456900"/>
          </a:xfrm>
          <a:prstGeom prst="rect">
            <a:avLst/>
          </a:prstGeom>
          <a:noFill/>
          <a:ln>
            <a:noFill/>
          </a:ln>
        </p:spPr>
        <p:txBody>
          <a:bodyPr vert="horz" wrap="none" lIns="78903" tIns="39452" rIns="78903" bIns="39452" anchor="b" anchorCtr="0" compatLnSpc="0">
            <a:noAutofit/>
          </a:bodyPr>
          <a:lstStyle/>
          <a:p>
            <a:pPr hangingPunct="0">
              <a:defRPr sz="1400"/>
            </a:pPr>
            <a:endParaRPr lang="en-GB" sz="1200">
              <a:latin typeface="Arial" pitchFamily="18"/>
              <a:ea typeface="Microsoft YaHei" pitchFamily="2"/>
              <a:cs typeface="Arial" pitchFamily="2"/>
            </a:endParaRPr>
          </a:p>
        </p:txBody>
      </p:sp>
      <p:sp>
        <p:nvSpPr>
          <p:cNvPr id="5" name="Slide Number Placeholder 4">
            <a:extLst>
              <a:ext uri="{FF2B5EF4-FFF2-40B4-BE49-F238E27FC236}">
                <a16:creationId xmlns:a16="http://schemas.microsoft.com/office/drawing/2014/main" id="{3CB8B45B-66C3-1B77-0FE7-AE7BB442BD4D}"/>
              </a:ext>
            </a:extLst>
          </p:cNvPr>
          <p:cNvSpPr txBox="1">
            <a:spLocks noGrp="1"/>
          </p:cNvSpPr>
          <p:nvPr>
            <p:ph type="sldNum" sz="quarter" idx="3"/>
          </p:nvPr>
        </p:nvSpPr>
        <p:spPr>
          <a:xfrm>
            <a:off x="3881795" y="8686952"/>
            <a:ext cx="2976173" cy="456900"/>
          </a:xfrm>
          <a:prstGeom prst="rect">
            <a:avLst/>
          </a:prstGeom>
          <a:noFill/>
          <a:ln>
            <a:noFill/>
          </a:ln>
        </p:spPr>
        <p:txBody>
          <a:bodyPr vert="horz" wrap="none" lIns="78903" tIns="39452" rIns="78903" bIns="39452" anchor="b" anchorCtr="0" compatLnSpc="0">
            <a:noAutofit/>
          </a:bodyPr>
          <a:lstStyle/>
          <a:p>
            <a:pPr algn="r" hangingPunct="0">
              <a:defRPr sz="1400"/>
            </a:pPr>
            <a:fld id="{CA9BF8EE-F51B-4839-A917-476C93F37F03}" type="slidenum">
              <a:t>‹#›</a:t>
            </a:fld>
            <a:endParaRPr lang="en-GB" sz="1200">
              <a:latin typeface="Arial" pitchFamily="18"/>
              <a:ea typeface="Microsoft YaHei" pitchFamily="2"/>
              <a:cs typeface="Arial" pitchFamily="2"/>
            </a:endParaRPr>
          </a:p>
        </p:txBody>
      </p:sp>
    </p:spTree>
    <p:extLst>
      <p:ext uri="{BB962C8B-B14F-4D97-AF65-F5344CB8AC3E}">
        <p14:creationId xmlns:p14="http://schemas.microsoft.com/office/powerpoint/2010/main" val="28322634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5A1D7B-5B9D-8A81-CCB4-ACE379678771}"/>
              </a:ext>
            </a:extLst>
          </p:cNvPr>
          <p:cNvSpPr>
            <a:spLocks noGrp="1" noRot="1" noChangeAspect="1"/>
          </p:cNvSpPr>
          <p:nvPr>
            <p:ph type="sldImg" idx="2"/>
          </p:nvPr>
        </p:nvSpPr>
        <p:spPr>
          <a:xfrm>
            <a:off x="1107000" y="812520"/>
            <a:ext cx="5345280" cy="4008959"/>
          </a:xfrm>
          <a:prstGeom prst="rect">
            <a:avLst/>
          </a:prstGeom>
          <a:noFill/>
          <a:ln>
            <a:noFill/>
            <a:prstDash val="solid"/>
          </a:ln>
        </p:spPr>
      </p:sp>
      <p:sp>
        <p:nvSpPr>
          <p:cNvPr id="3" name="Notes Placeholder 2">
            <a:extLst>
              <a:ext uri="{FF2B5EF4-FFF2-40B4-BE49-F238E27FC236}">
                <a16:creationId xmlns:a16="http://schemas.microsoft.com/office/drawing/2014/main" id="{7EA42504-8C13-6248-2179-74150036F6F0}"/>
              </a:ext>
            </a:extLst>
          </p:cNvPr>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en-GB"/>
          </a:p>
        </p:txBody>
      </p:sp>
      <p:sp>
        <p:nvSpPr>
          <p:cNvPr id="4" name="Header Placeholder 3">
            <a:extLst>
              <a:ext uri="{FF2B5EF4-FFF2-40B4-BE49-F238E27FC236}">
                <a16:creationId xmlns:a16="http://schemas.microsoft.com/office/drawing/2014/main" id="{AAE65AE2-1E16-24D0-7F1C-6604DAD99046}"/>
              </a:ext>
            </a:extLst>
          </p:cNvPr>
          <p:cNvSpPr txBox="1">
            <a:spLocks noGrp="1"/>
          </p:cNvSpPr>
          <p:nvPr>
            <p:ph type="hdr" sz="quarter"/>
          </p:nvPr>
        </p:nvSpPr>
        <p:spPr>
          <a:xfrm>
            <a:off x="0" y="0"/>
            <a:ext cx="3280680" cy="534240"/>
          </a:xfrm>
          <a:prstGeom prst="rect">
            <a:avLst/>
          </a:prstGeom>
          <a:noFill/>
          <a:ln>
            <a:noFill/>
          </a:ln>
        </p:spPr>
        <p:txBody>
          <a:bodyPr lIns="0" tIns="0" rIns="0" bIns="0" anchorCtr="0">
            <a:noAutofit/>
          </a:bodyPr>
          <a:lstStyle>
            <a:lvl1pPr lvl="0"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5" name="Date Placeholder 4">
            <a:extLst>
              <a:ext uri="{FF2B5EF4-FFF2-40B4-BE49-F238E27FC236}">
                <a16:creationId xmlns:a16="http://schemas.microsoft.com/office/drawing/2014/main" id="{F6B12219-EAFF-5120-6991-10543BA9174A}"/>
              </a:ext>
            </a:extLst>
          </p:cNvPr>
          <p:cNvSpPr txBox="1">
            <a:spLocks noGrp="1"/>
          </p:cNvSpPr>
          <p:nvPr>
            <p:ph type="dt" idx="1"/>
          </p:nvPr>
        </p:nvSpPr>
        <p:spPr>
          <a:xfrm>
            <a:off x="4278960" y="0"/>
            <a:ext cx="3280680" cy="534240"/>
          </a:xfrm>
          <a:prstGeom prst="rect">
            <a:avLst/>
          </a:prstGeom>
          <a:noFill/>
          <a:ln>
            <a:noFill/>
          </a:ln>
        </p:spPr>
        <p:txBody>
          <a:bodyPr lIns="0" tIns="0" rIns="0" bIns="0" anchorCtr="0">
            <a:noAutofit/>
          </a:bodyPr>
          <a:lstStyle>
            <a:lvl1pPr lvl="0" algn="r"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6" name="Footer Placeholder 5">
            <a:extLst>
              <a:ext uri="{FF2B5EF4-FFF2-40B4-BE49-F238E27FC236}">
                <a16:creationId xmlns:a16="http://schemas.microsoft.com/office/drawing/2014/main" id="{B348A311-896C-A4D9-CB5D-906FC5B5B551}"/>
              </a:ext>
            </a:extLst>
          </p:cNvPr>
          <p:cNvSpPr txBox="1">
            <a:spLocks noGrp="1"/>
          </p:cNvSpPr>
          <p:nvPr>
            <p:ph type="ftr" sz="quarter" idx="4"/>
          </p:nvPr>
        </p:nvSpPr>
        <p:spPr>
          <a:xfrm>
            <a:off x="0" y="10157400"/>
            <a:ext cx="3280680" cy="534240"/>
          </a:xfrm>
          <a:prstGeom prst="rect">
            <a:avLst/>
          </a:prstGeom>
          <a:noFill/>
          <a:ln>
            <a:noFill/>
          </a:ln>
        </p:spPr>
        <p:txBody>
          <a:bodyPr lIns="0" tIns="0" rIns="0" bIns="0" anchor="b" anchorCtr="0">
            <a:noAutofit/>
          </a:bodyPr>
          <a:lstStyle>
            <a:lvl1pPr lvl="0" rtl="0" hangingPunct="0">
              <a:buNone/>
              <a:tabLst/>
              <a:defRPr lang="en-GB" sz="1400" kern="1200">
                <a:latin typeface="Times New Roman" pitchFamily="18"/>
                <a:ea typeface="Lucida Sans Unicode" pitchFamily="2"/>
                <a:cs typeface="Tahoma" pitchFamily="2"/>
              </a:defRPr>
            </a:lvl1pPr>
          </a:lstStyle>
          <a:p>
            <a:pPr lvl="0"/>
            <a:endParaRPr lang="en-GB"/>
          </a:p>
        </p:txBody>
      </p:sp>
      <p:sp>
        <p:nvSpPr>
          <p:cNvPr id="7" name="Slide Number Placeholder 6">
            <a:extLst>
              <a:ext uri="{FF2B5EF4-FFF2-40B4-BE49-F238E27FC236}">
                <a16:creationId xmlns:a16="http://schemas.microsoft.com/office/drawing/2014/main" id="{ED1D9C90-DB1C-6E10-5816-D2C089B79605}"/>
              </a:ext>
            </a:extLst>
          </p:cNvPr>
          <p:cNvSpPr txBox="1">
            <a:spLocks noGrp="1"/>
          </p:cNvSpPr>
          <p:nvPr>
            <p:ph type="sldNum" sz="quarter" idx="5"/>
          </p:nvPr>
        </p:nvSpPr>
        <p:spPr>
          <a:xfrm>
            <a:off x="4278960" y="10157400"/>
            <a:ext cx="3280680" cy="534240"/>
          </a:xfrm>
          <a:prstGeom prst="rect">
            <a:avLst/>
          </a:prstGeom>
          <a:noFill/>
          <a:ln>
            <a:noFill/>
          </a:ln>
        </p:spPr>
        <p:txBody>
          <a:bodyPr lIns="0" tIns="0" rIns="0" bIns="0" anchor="b" anchorCtr="0">
            <a:noAutofit/>
          </a:bodyPr>
          <a:lstStyle>
            <a:lvl1pPr lvl="0" algn="r" rtl="0" hangingPunct="0">
              <a:buNone/>
              <a:tabLst/>
              <a:defRPr lang="en-GB" sz="1400" kern="1200">
                <a:latin typeface="Times New Roman" pitchFamily="18"/>
                <a:ea typeface="Lucida Sans Unicode" pitchFamily="2"/>
                <a:cs typeface="Tahoma" pitchFamily="2"/>
              </a:defRPr>
            </a:lvl1pPr>
          </a:lstStyle>
          <a:p>
            <a:pPr lvl="0"/>
            <a:fld id="{D8B497A2-B4B9-4B72-B987-0AC19D9D7473}" type="slidenum">
              <a:t>‹#›</a:t>
            </a:fld>
            <a:endParaRPr lang="en-GB"/>
          </a:p>
        </p:txBody>
      </p:sp>
    </p:spTree>
    <p:extLst>
      <p:ext uri="{BB962C8B-B14F-4D97-AF65-F5344CB8AC3E}">
        <p14:creationId xmlns:p14="http://schemas.microsoft.com/office/powerpoint/2010/main" val="3887609514"/>
      </p:ext>
    </p:extLst>
  </p:cSld>
  <p:clrMap bg1="lt1" tx1="dk1" bg2="lt2" tx2="dk2" accent1="accent1" accent2="accent2" accent3="accent3" accent4="accent4" accent5="accent5" accent6="accent6" hlink="hlink" folHlink="folHlink"/>
  <p:notesStyle>
    <a:lvl1pPr marL="216000" marR="0" indent="-216000" rtl="0" hangingPunct="0">
      <a:tabLst/>
      <a:defRPr lang="en-GB" sz="2000" b="0" i="0" u="none" strike="noStrike" kern="1200">
        <a:ln>
          <a:noFill/>
        </a:ln>
        <a:latin typeface="Arial" pitchFamily="18"/>
        <a:ea typeface="Microsoft YaHei" pitchFamily="2"/>
        <a:cs typeface="Arial"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344C703F-25E1-C74E-151D-DB308891CB62}"/>
              </a:ext>
            </a:extLst>
          </p:cNvPr>
          <p:cNvSpPr txBox="1">
            <a:spLocks noGrp="1"/>
          </p:cNvSpPr>
          <p:nvPr>
            <p:ph type="sldNum" sz="quarter" idx="5"/>
          </p:nvPr>
        </p:nvSpPr>
        <p:spPr>
          <a:ln/>
        </p:spPr>
        <p:txBody>
          <a:bodyPr lIns="0" tIns="0" rIns="0" bIns="0" anchor="b" anchorCtr="0">
            <a:noAutofit/>
          </a:bodyPr>
          <a:lstStyle/>
          <a:p>
            <a:pPr lvl="0"/>
            <a:fld id="{BEFBF480-2335-4BD2-BB4B-E391FC48043F}" type="slidenum">
              <a:t>1</a:t>
            </a:fld>
            <a:endParaRPr lang="en-GB"/>
          </a:p>
        </p:txBody>
      </p:sp>
      <p:sp>
        <p:nvSpPr>
          <p:cNvPr id="2" name="Slide Image Placeholder 1">
            <a:extLst>
              <a:ext uri="{FF2B5EF4-FFF2-40B4-BE49-F238E27FC236}">
                <a16:creationId xmlns:a16="http://schemas.microsoft.com/office/drawing/2014/main" id="{B86EF44C-EAB8-C923-0F73-C2EC234C4453}"/>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AA35750-0E3B-9300-BC3D-4BCB86E4C36F}"/>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92766A4-7F48-B26C-19FB-655E9D6A26E3}"/>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82498BBA-E012-4EC5-BF52-BBA9C99863E1}" type="slidenum">
              <a:t>2</a:t>
            </a:fld>
            <a:endParaRPr lang="en-GB"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D2EF4DCD-E164-25A7-894F-5936569D473A}"/>
              </a:ext>
            </a:extLst>
          </p:cNvPr>
          <p:cNvSpPr txBox="1">
            <a:spLocks noGrp="1"/>
          </p:cNvSpPr>
          <p:nvPr>
            <p:ph type="sldNum" sz="quarter" idx="5"/>
          </p:nvPr>
        </p:nvSpPr>
        <p:spPr>
          <a:ln/>
        </p:spPr>
        <p:txBody>
          <a:bodyPr lIns="0" tIns="0" rIns="0" bIns="0" anchor="b" anchorCtr="0">
            <a:noAutofit/>
          </a:bodyPr>
          <a:lstStyle/>
          <a:p>
            <a:pPr lvl="0"/>
            <a:fld id="{6FC825EC-8EB4-4E5D-ABB7-32979B36AD47}" type="slidenum">
              <a:t>2</a:t>
            </a:fld>
            <a:endParaRPr lang="en-GB"/>
          </a:p>
        </p:txBody>
      </p:sp>
      <p:sp>
        <p:nvSpPr>
          <p:cNvPr id="2" name="Slide Image Placeholder 1">
            <a:extLst>
              <a:ext uri="{FF2B5EF4-FFF2-40B4-BE49-F238E27FC236}">
                <a16:creationId xmlns:a16="http://schemas.microsoft.com/office/drawing/2014/main" id="{39016800-D4AC-39CC-A67D-4FD49FB8C8E8}"/>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F6D3859-C219-B669-961C-616AD5E1C092}"/>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Getting to know one another:</a:t>
            </a:r>
          </a:p>
          <a:p>
            <a:pPr lvl="0"/>
            <a:r>
              <a:rPr lang="en-GB"/>
              <a:t>Each student takes turn to introduce himself or herself. The introduction should include the following:</a:t>
            </a:r>
          </a:p>
          <a:p>
            <a:pPr marL="0" lvl="1" hangingPunct="0">
              <a:buSzPct val="45000"/>
              <a:buAutoNum type="arabicPeriod"/>
            </a:pPr>
            <a:r>
              <a:rPr lang="en-GB" sz="2000">
                <a:latin typeface="Arial" pitchFamily="18"/>
                <a:ea typeface="Microsoft YaHei" pitchFamily="2"/>
                <a:cs typeface="Arial" pitchFamily="2"/>
              </a:rPr>
              <a:t>Your full name.</a:t>
            </a:r>
          </a:p>
          <a:p>
            <a:pPr marL="0" lvl="1" hangingPunct="0">
              <a:buSzPct val="45000"/>
              <a:buAutoNum type="arabicPeriod"/>
            </a:pPr>
            <a:r>
              <a:rPr lang="en-GB" sz="2000">
                <a:latin typeface="Arial" pitchFamily="18"/>
                <a:ea typeface="Microsoft YaHei" pitchFamily="2"/>
                <a:cs typeface="Arial" pitchFamily="2"/>
              </a:rPr>
              <a:t>How you want to be called (e.g., first name, nickname, etc.)</a:t>
            </a:r>
          </a:p>
          <a:p>
            <a:pPr marL="0" lvl="1" hangingPunct="0">
              <a:buSzPct val="45000"/>
              <a:buAutoNum type="arabicPeriod"/>
            </a:pPr>
            <a:r>
              <a:rPr lang="en-GB" sz="2000">
                <a:latin typeface="Arial" pitchFamily="18"/>
                <a:ea typeface="Microsoft YaHei" pitchFamily="2"/>
                <a:cs typeface="Arial" pitchFamily="2"/>
              </a:rPr>
              <a:t>Your country of origin.</a:t>
            </a:r>
          </a:p>
          <a:p>
            <a:pPr marL="0" lvl="1" hangingPunct="0">
              <a:buSzPct val="45000"/>
              <a:buAutoNum type="arabicPeriod"/>
            </a:pPr>
            <a:r>
              <a:rPr lang="en-GB" sz="2000">
                <a:latin typeface="Arial" pitchFamily="18"/>
                <a:ea typeface="Microsoft YaHei" pitchFamily="2"/>
                <a:cs typeface="Arial" pitchFamily="2"/>
              </a:rPr>
              <a:t>What you are good at.</a:t>
            </a:r>
          </a:p>
          <a:p>
            <a:pPr marL="0" lvl="1" hangingPunct="0">
              <a:buSzPct val="45000"/>
              <a:buAutoNum type="arabicPeriod"/>
            </a:pPr>
            <a:r>
              <a:rPr lang="en-GB" sz="2000">
                <a:latin typeface="Arial" pitchFamily="18"/>
                <a:ea typeface="Microsoft YaHei" pitchFamily="2"/>
                <a:cs typeface="Arial" pitchFamily="2"/>
              </a:rPr>
              <a:t>Your working experience (if any).</a:t>
            </a:r>
          </a:p>
          <a:p>
            <a:pPr marL="0" lvl="1" hangingPunct="0">
              <a:buSzPct val="45000"/>
              <a:buAutoNum type="arabicPeriod"/>
            </a:pPr>
            <a:r>
              <a:rPr lang="en-GB" sz="2000">
                <a:latin typeface="Arial" pitchFamily="18"/>
                <a:ea typeface="Microsoft YaHei" pitchFamily="2"/>
                <a:cs typeface="Arial" pitchFamily="2"/>
              </a:rPr>
              <a:t>Your future career intention.</a:t>
            </a:r>
          </a:p>
          <a:p>
            <a:pPr marL="0" lvl="1" hangingPunct="0">
              <a:buSzPct val="45000"/>
              <a:buAutoNum type="arabicPeriod"/>
            </a:pPr>
            <a:r>
              <a:rPr lang="en-GB" sz="2000">
                <a:latin typeface="Arial" pitchFamily="18"/>
                <a:ea typeface="Microsoft YaHei" pitchFamily="2"/>
                <a:cs typeface="Arial" pitchFamily="2"/>
              </a:rPr>
              <a:t>What you expect to learn from this module and this semester.</a:t>
            </a:r>
          </a:p>
          <a:p>
            <a:pPr marL="0" lvl="0" indent="0"/>
            <a:endParaRPr lang="en-GB"/>
          </a:p>
          <a:p>
            <a:pPr marL="0" lvl="0" indent="0"/>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EB2A6F7-F208-AC0E-5491-38E041495703}"/>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2C7B6C53-3FE4-4F9F-B9EB-6978D9D63DF4}" type="slidenum">
              <a:t>3</a:t>
            </a:fld>
            <a:endParaRPr lang="en-GB"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A65BE5FA-CC80-3E0A-6FB6-28745C6AE258}"/>
              </a:ext>
            </a:extLst>
          </p:cNvPr>
          <p:cNvSpPr txBox="1">
            <a:spLocks noGrp="1"/>
          </p:cNvSpPr>
          <p:nvPr>
            <p:ph type="sldNum" sz="quarter" idx="5"/>
          </p:nvPr>
        </p:nvSpPr>
        <p:spPr>
          <a:ln/>
        </p:spPr>
        <p:txBody>
          <a:bodyPr lIns="0" tIns="0" rIns="0" bIns="0" anchor="b" anchorCtr="0">
            <a:noAutofit/>
          </a:bodyPr>
          <a:lstStyle/>
          <a:p>
            <a:pPr lvl="0"/>
            <a:fld id="{330DCAA3-3CA7-4640-BE67-8CE65CB5487A}" type="slidenum">
              <a:t>3</a:t>
            </a:fld>
            <a:endParaRPr lang="en-GB"/>
          </a:p>
        </p:txBody>
      </p:sp>
      <p:sp>
        <p:nvSpPr>
          <p:cNvPr id="2" name="Slide Image Placeholder 1">
            <a:extLst>
              <a:ext uri="{FF2B5EF4-FFF2-40B4-BE49-F238E27FC236}">
                <a16:creationId xmlns:a16="http://schemas.microsoft.com/office/drawing/2014/main" id="{26396D74-496E-1B1D-C951-17FB606B8508}"/>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90F5F9F-0600-C6D4-293E-64D91FADE56D}"/>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Are these organisations? What do they have in common? What is an organisation?</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7AFB0DA-DC47-3C94-5FFD-DEB45D6805C8}"/>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63D8845B-B288-4C68-BCD3-18DE93FC4CDD}" type="slidenum">
              <a:t>4</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4D3C133A-7941-2A08-A34F-293B8CBE36FE}"/>
              </a:ext>
            </a:extLst>
          </p:cNvPr>
          <p:cNvSpPr txBox="1">
            <a:spLocks noGrp="1"/>
          </p:cNvSpPr>
          <p:nvPr>
            <p:ph type="sldNum" sz="quarter" idx="5"/>
          </p:nvPr>
        </p:nvSpPr>
        <p:spPr>
          <a:ln/>
        </p:spPr>
        <p:txBody>
          <a:bodyPr lIns="0" tIns="0" rIns="0" bIns="0" anchor="b" anchorCtr="0">
            <a:noAutofit/>
          </a:bodyPr>
          <a:lstStyle/>
          <a:p>
            <a:pPr lvl="0"/>
            <a:fld id="{C8118761-7A3B-4E57-BC9D-BD5DE9836EF0}" type="slidenum">
              <a:t>4</a:t>
            </a:fld>
            <a:endParaRPr lang="en-GB"/>
          </a:p>
        </p:txBody>
      </p:sp>
      <p:sp>
        <p:nvSpPr>
          <p:cNvPr id="2" name="Slide Image Placeholder 1">
            <a:extLst>
              <a:ext uri="{FF2B5EF4-FFF2-40B4-BE49-F238E27FC236}">
                <a16:creationId xmlns:a16="http://schemas.microsoft.com/office/drawing/2014/main" id="{3537EA91-A4DC-74B3-7BA3-FD00CA4D5549}"/>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893994F-9E92-A38C-5AF0-BFAFBC91068D}"/>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Source: Robbins &amp; Coulter (2020)</a:t>
            </a:r>
          </a:p>
          <a:p>
            <a:pPr lvl="0"/>
            <a:r>
              <a:rPr lang="en-GB"/>
              <a:t>Why it is important to work in organisation, rather than work individually, or in group/team?</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D42358D-59AE-0303-92EE-65247FB3E01F}"/>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0FF8D93E-870A-4EBC-92CF-5A76990703A5}" type="slidenum">
              <a:t>5</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9094B721-3037-3FB9-43F9-650622C6F257}"/>
              </a:ext>
            </a:extLst>
          </p:cNvPr>
          <p:cNvSpPr txBox="1">
            <a:spLocks noGrp="1"/>
          </p:cNvSpPr>
          <p:nvPr>
            <p:ph type="sldNum" sz="quarter" idx="5"/>
          </p:nvPr>
        </p:nvSpPr>
        <p:spPr>
          <a:ln/>
        </p:spPr>
        <p:txBody>
          <a:bodyPr lIns="0" tIns="0" rIns="0" bIns="0" anchor="b" anchorCtr="0">
            <a:noAutofit/>
          </a:bodyPr>
          <a:lstStyle/>
          <a:p>
            <a:pPr lvl="0"/>
            <a:fld id="{B71145D3-CA0F-4DAD-912E-E06A02A456FE}" type="slidenum">
              <a:t>5</a:t>
            </a:fld>
            <a:endParaRPr lang="en-GB"/>
          </a:p>
        </p:txBody>
      </p:sp>
      <p:sp>
        <p:nvSpPr>
          <p:cNvPr id="2" name="Slide Image Placeholder 1">
            <a:extLst>
              <a:ext uri="{FF2B5EF4-FFF2-40B4-BE49-F238E27FC236}">
                <a16:creationId xmlns:a16="http://schemas.microsoft.com/office/drawing/2014/main" id="{672B9F43-2D71-CF60-420D-BA3EF1A00E1C}"/>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E17A89DA-4913-2211-B5C7-D40665B6F915}"/>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sz="1200"/>
              <a:t>“A formal organisation is deliberately planned and created with stated objectives. It is a pattern of roles, hierarchy of authority and responsibility” (Mullins and McLean, 2019, p.7)</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7380C8F-97A2-1ADD-E63B-7048DE49C353}"/>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D13D5208-7C8B-4DC1-8355-672915A8261A}" type="slidenum">
              <a:t>6</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DC8CFB2C-C236-9DDC-F4E8-573138560D97}"/>
              </a:ext>
            </a:extLst>
          </p:cNvPr>
          <p:cNvSpPr txBox="1">
            <a:spLocks noGrp="1"/>
          </p:cNvSpPr>
          <p:nvPr>
            <p:ph type="sldNum" sz="quarter" idx="5"/>
          </p:nvPr>
        </p:nvSpPr>
        <p:spPr>
          <a:ln/>
        </p:spPr>
        <p:txBody>
          <a:bodyPr lIns="0" tIns="0" rIns="0" bIns="0" anchor="b" anchorCtr="0">
            <a:noAutofit/>
          </a:bodyPr>
          <a:lstStyle/>
          <a:p>
            <a:pPr lvl="0"/>
            <a:fld id="{7B05409C-B0B0-4012-91F6-CBFE27CDBC25}" type="slidenum">
              <a:t>6</a:t>
            </a:fld>
            <a:endParaRPr lang="en-GB"/>
          </a:p>
        </p:txBody>
      </p:sp>
      <p:sp>
        <p:nvSpPr>
          <p:cNvPr id="2" name="Slide Image Placeholder 1">
            <a:extLst>
              <a:ext uri="{FF2B5EF4-FFF2-40B4-BE49-F238E27FC236}">
                <a16:creationId xmlns:a16="http://schemas.microsoft.com/office/drawing/2014/main" id="{013F7C1F-C20B-36E8-40E8-778087763879}"/>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6824668C-2EEA-C2A8-5D4B-107CC73BABFC}"/>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Question to the students: are you currently a member of any formal/informal organisations?</a:t>
            </a:r>
          </a:p>
          <a:p>
            <a:pPr lvl="0"/>
            <a:r>
              <a:rPr lang="en-GB" sz="1200"/>
              <a:t>“The informal organisation arises from the interaction of people working in the organisation, their psychological and social needs, and the development of groups with their own relationships and norms of behaviour, irrespective of those defined within the formal structure. The informal organisation is flexible and loosely structured, relationships may be left undefined, and membership is spontaneous with varying degrees of involvement” (Mullins and McLean, 2019, p.7)</a:t>
            </a:r>
          </a:p>
          <a:p>
            <a:pPr lvl="0"/>
            <a:endParaRPr lang="en-GB"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8A3CF02-BB92-2C5E-2C7F-1541A4C1C14C}"/>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C1A8DA7E-6391-410D-B546-59A41D4A307C}" type="slidenum">
              <a:t>7</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1B3997D0-CD87-658B-E778-5EC4ADDBBF9A}"/>
              </a:ext>
            </a:extLst>
          </p:cNvPr>
          <p:cNvSpPr txBox="1">
            <a:spLocks noGrp="1"/>
          </p:cNvSpPr>
          <p:nvPr>
            <p:ph type="sldNum" sz="quarter" idx="5"/>
          </p:nvPr>
        </p:nvSpPr>
        <p:spPr>
          <a:ln/>
        </p:spPr>
        <p:txBody>
          <a:bodyPr lIns="0" tIns="0" rIns="0" bIns="0" anchor="b" anchorCtr="0">
            <a:noAutofit/>
          </a:bodyPr>
          <a:lstStyle/>
          <a:p>
            <a:pPr lvl="0"/>
            <a:fld id="{4103D150-3A28-471E-827C-C75638B6DE7A}" type="slidenum">
              <a:t>7</a:t>
            </a:fld>
            <a:endParaRPr lang="en-GB"/>
          </a:p>
        </p:txBody>
      </p:sp>
      <p:sp>
        <p:nvSpPr>
          <p:cNvPr id="2" name="Slide Image Placeholder 1">
            <a:extLst>
              <a:ext uri="{FF2B5EF4-FFF2-40B4-BE49-F238E27FC236}">
                <a16:creationId xmlns:a16="http://schemas.microsoft.com/office/drawing/2014/main" id="{7A6526A2-CD69-8E99-53C0-BD411800352A}"/>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FFE9E12-2B7C-2260-55FA-B762637DB2E1}"/>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Question to the students: what are the important components of an organisation? Why do we need to understand them? Provide one example for each item shown in the illustration.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277BC76-FB4A-7D67-4EA5-269B4295E3E9}"/>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833EAACF-B634-4F4E-B471-C334221FF7BB}" type="slidenum">
              <a:t>8</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845903E1-1C72-B8F4-4AA1-0E2CCCF72C56}"/>
              </a:ext>
            </a:extLst>
          </p:cNvPr>
          <p:cNvSpPr txBox="1">
            <a:spLocks noGrp="1"/>
          </p:cNvSpPr>
          <p:nvPr>
            <p:ph type="sldNum" sz="quarter" idx="5"/>
          </p:nvPr>
        </p:nvSpPr>
        <p:spPr>
          <a:ln/>
        </p:spPr>
        <p:txBody>
          <a:bodyPr lIns="0" tIns="0" rIns="0" bIns="0" anchor="b" anchorCtr="0">
            <a:noAutofit/>
          </a:bodyPr>
          <a:lstStyle/>
          <a:p>
            <a:pPr lvl="0"/>
            <a:fld id="{C106D60A-A816-491C-BBF2-E30009925B4E}" type="slidenum">
              <a:t>8</a:t>
            </a:fld>
            <a:endParaRPr lang="en-GB"/>
          </a:p>
        </p:txBody>
      </p:sp>
      <p:sp>
        <p:nvSpPr>
          <p:cNvPr id="2" name="Slide Image Placeholder 1">
            <a:extLst>
              <a:ext uri="{FF2B5EF4-FFF2-40B4-BE49-F238E27FC236}">
                <a16:creationId xmlns:a16="http://schemas.microsoft.com/office/drawing/2014/main" id="{7FCB6A4E-9B84-9D49-1298-937B73B01AE1}"/>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8F328646-A0BD-4964-4929-0C35B0AD3335}"/>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There are different types of organisations. How are these types differentiated from one another?</a:t>
            </a:r>
          </a:p>
          <a:p>
            <a:pPr marL="0" lvl="0" indent="0" algn="l" hangingPunct="1"/>
            <a:r>
              <a:rPr lang="en-GB" sz="1200"/>
              <a:t>(Mullins, 2019, pp. 68-70)</a:t>
            </a:r>
          </a:p>
          <a:p>
            <a:pPr marL="0" lvl="0" indent="0" algn="l" hangingPunct="1"/>
            <a:endParaRPr lang="en-GB"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5F7DEC3-13B8-AEEB-84A8-EADF0AA67299}"/>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DE492529-D94E-4A1F-9F3C-3FE1EFCB27D5}" type="slidenum">
              <a:t>9</a:t>
            </a:fld>
            <a:endParaRPr lang="en-GB" sz="1800">
              <a:solidFill>
                <a:srgbClr val="000000"/>
              </a:solidFill>
              <a:latin typeface="+mn-lt" pitchFamily="18"/>
              <a:ea typeface="+mn-ea" pitchFamily="2"/>
              <a:cs typeface="+mn-cs" pitchFamily="2"/>
            </a:endParaRPr>
          </a:p>
        </p:txBody>
      </p:sp>
      <p:sp>
        <p:nvSpPr>
          <p:cNvPr id="8" name="Slide Number Placeholder 6">
            <a:extLst>
              <a:ext uri="{FF2B5EF4-FFF2-40B4-BE49-F238E27FC236}">
                <a16:creationId xmlns:a16="http://schemas.microsoft.com/office/drawing/2014/main" id="{B35A171D-63B2-FAFA-9A0E-7551CE98AFE3}"/>
              </a:ext>
            </a:extLst>
          </p:cNvPr>
          <p:cNvSpPr txBox="1">
            <a:spLocks noGrp="1"/>
          </p:cNvSpPr>
          <p:nvPr>
            <p:ph type="sldNum" sz="quarter" idx="5"/>
          </p:nvPr>
        </p:nvSpPr>
        <p:spPr>
          <a:ln/>
        </p:spPr>
        <p:txBody>
          <a:bodyPr lIns="0" tIns="0" rIns="0" bIns="0" anchor="b" anchorCtr="0">
            <a:noAutofit/>
          </a:bodyPr>
          <a:lstStyle/>
          <a:p>
            <a:pPr lvl="0"/>
            <a:fld id="{E4043AFE-7598-4510-95E3-2E0CCFA9D93C}" type="slidenum">
              <a:t>9</a:t>
            </a:fld>
            <a:endParaRPr lang="en-GB"/>
          </a:p>
        </p:txBody>
      </p:sp>
      <p:sp>
        <p:nvSpPr>
          <p:cNvPr id="2" name="Slide Image Placeholder 1">
            <a:extLst>
              <a:ext uri="{FF2B5EF4-FFF2-40B4-BE49-F238E27FC236}">
                <a16:creationId xmlns:a16="http://schemas.microsoft.com/office/drawing/2014/main" id="{9C60AB05-3E70-2AAF-9549-C08F24B1AD64}"/>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C9A37B1-0740-8DFA-F9E5-8D84412B5FCF}"/>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CF1D2ED-4463-9125-B585-E364E5F1BC8C}"/>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51F7AA0D-A794-4E60-A75B-A3CD39FC073D}" type="slidenum">
              <a:t>10</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C84B683B-4ECA-D1BD-AE14-75002BDD660A}"/>
              </a:ext>
            </a:extLst>
          </p:cNvPr>
          <p:cNvSpPr txBox="1">
            <a:spLocks noGrp="1"/>
          </p:cNvSpPr>
          <p:nvPr>
            <p:ph type="sldNum" sz="quarter" idx="5"/>
          </p:nvPr>
        </p:nvSpPr>
        <p:spPr>
          <a:ln/>
        </p:spPr>
        <p:txBody>
          <a:bodyPr lIns="0" tIns="0" rIns="0" bIns="0" anchor="b" anchorCtr="0">
            <a:noAutofit/>
          </a:bodyPr>
          <a:lstStyle/>
          <a:p>
            <a:pPr lvl="0"/>
            <a:fld id="{D574914E-5866-454F-878F-B73A4AFCF6DF}" type="slidenum">
              <a:t>10</a:t>
            </a:fld>
            <a:endParaRPr lang="en-GB"/>
          </a:p>
        </p:txBody>
      </p:sp>
      <p:sp>
        <p:nvSpPr>
          <p:cNvPr id="2" name="Slide Image Placeholder 1">
            <a:extLst>
              <a:ext uri="{FF2B5EF4-FFF2-40B4-BE49-F238E27FC236}">
                <a16:creationId xmlns:a16="http://schemas.microsoft.com/office/drawing/2014/main" id="{E1F6C6AB-1A5C-52D6-E016-3BD59E47F2B4}"/>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B46F8D2-E3BF-590E-D449-9788AFC04FF4}"/>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From this definition, compare the notions of management and organisation. What is their relationship?</a:t>
            </a:r>
          </a:p>
          <a:p>
            <a:pPr lvl="0"/>
            <a:r>
              <a:rPr lang="en-GB"/>
              <a:t>(Mullins, 2019, p. 376)</a:t>
            </a:r>
          </a:p>
          <a:p>
            <a:pPr lvl="0"/>
            <a:r>
              <a:rPr lang="en-GB"/>
              <a:t>If there is no organisation, is it needed to have management? What are the differences between managing an organisation and managing something else (which is not an organisation)?</a:t>
            </a:r>
          </a:p>
          <a:p>
            <a:pPr lvl="0"/>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0A77CE46-B556-8FA7-B6F5-F0959EF1590A}"/>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B09A6BC8-5161-493A-818C-A2D2D374539E}" type="slidenum">
              <a:t>11</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B1D2E333-39AC-E921-2798-CDC788E7497E}"/>
              </a:ext>
            </a:extLst>
          </p:cNvPr>
          <p:cNvSpPr txBox="1">
            <a:spLocks noGrp="1"/>
          </p:cNvSpPr>
          <p:nvPr>
            <p:ph type="sldNum" sz="quarter" idx="5"/>
          </p:nvPr>
        </p:nvSpPr>
        <p:spPr>
          <a:ln/>
        </p:spPr>
        <p:txBody>
          <a:bodyPr lIns="0" tIns="0" rIns="0" bIns="0" anchor="b" anchorCtr="0">
            <a:noAutofit/>
          </a:bodyPr>
          <a:lstStyle/>
          <a:p>
            <a:pPr lvl="0"/>
            <a:fld id="{EE38402A-14C3-45C8-88AE-81DC0885EB87}" type="slidenum">
              <a:t>11</a:t>
            </a:fld>
            <a:endParaRPr lang="en-GB"/>
          </a:p>
        </p:txBody>
      </p:sp>
      <p:sp>
        <p:nvSpPr>
          <p:cNvPr id="2" name="Slide Image Placeholder 1">
            <a:extLst>
              <a:ext uri="{FF2B5EF4-FFF2-40B4-BE49-F238E27FC236}">
                <a16:creationId xmlns:a16="http://schemas.microsoft.com/office/drawing/2014/main" id="{F04655F1-78C3-90AB-3AE9-690F0DA7E1D7}"/>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852348D2-6D91-758A-7AA1-786D086F7C1C}"/>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From this definition, compare the notions of management and organisation. What is their relationship?</a:t>
            </a:r>
          </a:p>
          <a:p>
            <a:pPr lvl="0"/>
            <a:r>
              <a:rPr lang="en-GB"/>
              <a:t>(Mullins, 2019, p. 376)</a:t>
            </a:r>
          </a:p>
          <a:p>
            <a:pPr lvl="0"/>
            <a:r>
              <a:rPr lang="en-GB"/>
              <a:t>If there is no organisation, is it needed to have management? What are the differences between managing an organisation and managing something else (which is not an organisation)?</a:t>
            </a:r>
          </a:p>
          <a:p>
            <a:pPr lvl="0"/>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1EC38F4-6A26-B058-F6B9-04F39F15656B}"/>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DCDE2935-4642-4C53-8FB2-DB186B9753A9}" type="slidenum">
              <a:t>12</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0162BF5E-5F64-BD2F-4CDD-A01EB2ADFBFC}"/>
              </a:ext>
            </a:extLst>
          </p:cNvPr>
          <p:cNvSpPr txBox="1">
            <a:spLocks noGrp="1"/>
          </p:cNvSpPr>
          <p:nvPr>
            <p:ph type="sldNum" sz="quarter" idx="5"/>
          </p:nvPr>
        </p:nvSpPr>
        <p:spPr>
          <a:ln/>
        </p:spPr>
        <p:txBody>
          <a:bodyPr lIns="0" tIns="0" rIns="0" bIns="0" anchor="b" anchorCtr="0">
            <a:noAutofit/>
          </a:bodyPr>
          <a:lstStyle/>
          <a:p>
            <a:pPr lvl="0"/>
            <a:fld id="{D0BC7611-F274-43E6-BC94-E2F1A5127D4B}" type="slidenum">
              <a:t>12</a:t>
            </a:fld>
            <a:endParaRPr lang="en-GB"/>
          </a:p>
        </p:txBody>
      </p:sp>
      <p:sp>
        <p:nvSpPr>
          <p:cNvPr id="2" name="Slide Image Placeholder 1">
            <a:extLst>
              <a:ext uri="{FF2B5EF4-FFF2-40B4-BE49-F238E27FC236}">
                <a16:creationId xmlns:a16="http://schemas.microsoft.com/office/drawing/2014/main" id="{EACEB632-3E57-1DD6-FB7D-4EDA7165ADD1}"/>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9AE7B7B1-695A-A706-D2B6-E8C484CAA7F2}"/>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hangingPunct="1"/>
            <a:r>
              <a:rPr lang="en-GB"/>
              <a:t>Mullins and McLean, 2019, pp. 451-452</a:t>
            </a:r>
          </a:p>
          <a:p>
            <a:pPr lvl="0" hangingPunct="1"/>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BCC92CC-A551-9DAF-C433-997731664DA0}"/>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CCBD6016-6230-4B76-872E-8725D5A6D42D}" type="slidenum">
              <a:t>13</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657F8200-0D48-C4A1-7BDB-6BC01E8BA0C1}"/>
              </a:ext>
            </a:extLst>
          </p:cNvPr>
          <p:cNvSpPr txBox="1">
            <a:spLocks noGrp="1"/>
          </p:cNvSpPr>
          <p:nvPr>
            <p:ph type="sldNum" sz="quarter" idx="5"/>
          </p:nvPr>
        </p:nvSpPr>
        <p:spPr>
          <a:ln/>
        </p:spPr>
        <p:txBody>
          <a:bodyPr lIns="0" tIns="0" rIns="0" bIns="0" anchor="b" anchorCtr="0">
            <a:noAutofit/>
          </a:bodyPr>
          <a:lstStyle/>
          <a:p>
            <a:pPr lvl="0"/>
            <a:fld id="{F0D29203-2F1C-4888-815A-C0299A49A0BC}" type="slidenum">
              <a:t>13</a:t>
            </a:fld>
            <a:endParaRPr lang="en-GB"/>
          </a:p>
        </p:txBody>
      </p:sp>
      <p:sp>
        <p:nvSpPr>
          <p:cNvPr id="2" name="Slide Image Placeholder 1">
            <a:extLst>
              <a:ext uri="{FF2B5EF4-FFF2-40B4-BE49-F238E27FC236}">
                <a16:creationId xmlns:a16="http://schemas.microsoft.com/office/drawing/2014/main" id="{3903DC5B-4535-650A-DD17-B938C7F4BDA1}"/>
              </a:ext>
            </a:extLst>
          </p:cNvPr>
          <p:cNvSpPr>
            <a:spLocks noGrp="1" noRot="1" noChangeAspect="1" noResize="1"/>
          </p:cNvSpPr>
          <p:nvPr>
            <p:ph type="sldImg"/>
          </p:nvPr>
        </p:nvSpPr>
        <p:spPr>
          <a:xfrm>
            <a:off x="1371600" y="1143000"/>
            <a:ext cx="4114800" cy="308610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5EB781F8-5B9F-A829-3DF0-C1DB5890B04D}"/>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3764CC8-7B86-13D3-51AD-868368068173}"/>
              </a:ext>
            </a:extLst>
          </p:cNvPr>
          <p:cNvSpPr txBox="1">
            <a:spLocks noGrp="1"/>
          </p:cNvSpPr>
          <p:nvPr>
            <p:ph type="sldNum" sz="quarter" idx="5"/>
          </p:nvPr>
        </p:nvSpPr>
        <p:spPr>
          <a:ln/>
        </p:spPr>
        <p:txBody>
          <a:bodyPr lIns="0" tIns="0" rIns="0" bIns="0" anchor="b" anchorCtr="0">
            <a:noAutofit/>
          </a:bodyPr>
          <a:lstStyle/>
          <a:p>
            <a:pPr lvl="0"/>
            <a:fld id="{E8B1CADC-E7CC-4A82-8B0D-DF058F524EFA}" type="slidenum">
              <a:t>14</a:t>
            </a:fld>
            <a:endParaRPr lang="en-GB"/>
          </a:p>
        </p:txBody>
      </p:sp>
      <p:sp>
        <p:nvSpPr>
          <p:cNvPr id="2" name="Slide Image Placeholder 1">
            <a:extLst>
              <a:ext uri="{FF2B5EF4-FFF2-40B4-BE49-F238E27FC236}">
                <a16:creationId xmlns:a16="http://schemas.microsoft.com/office/drawing/2014/main" id="{DDFF3303-0DF4-5A6D-D993-7E8632891EB4}"/>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FF54EE16-2A38-FD3C-19B7-964B6C356CB4}"/>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60909F3-FA70-DA39-336E-E574D3C886CD}"/>
              </a:ext>
            </a:extLst>
          </p:cNvPr>
          <p:cNvSpPr txBox="1">
            <a:spLocks noGrp="1"/>
          </p:cNvSpPr>
          <p:nvPr>
            <p:ph type="sldNum" sz="quarter" idx="8"/>
          </p:nvPr>
        </p:nvSpPr>
        <p:spPr>
          <a:xfrm>
            <a:off x="3884759" y="8685360"/>
            <a:ext cx="2971440" cy="458279"/>
          </a:xfrm>
        </p:spPr>
        <p:txBody>
          <a:bodyPr wrap="square" lIns="90000" tIns="45000" rIns="90000" bIns="45000" anchor="t"/>
          <a:lstStyle/>
          <a:p>
            <a:pPr lvl="0" algn="l" hangingPunct="1"/>
            <a:fld id="{65AFA838-2BA6-434F-AAAF-2B677560620B}" type="slidenum">
              <a:t>15</a:t>
            </a:fld>
            <a:endParaRPr lang="en-GB" sz="1800">
              <a:solidFill>
                <a:srgbClr val="000000"/>
              </a:solidFill>
              <a:latin typeface="Verdana" pitchFamily="34"/>
              <a:ea typeface="+mn-ea" pitchFamily="2"/>
              <a:cs typeface="Arial" pitchFamily="34"/>
            </a:endParaRPr>
          </a:p>
        </p:txBody>
      </p:sp>
      <p:sp>
        <p:nvSpPr>
          <p:cNvPr id="8" name="Slide Number Placeholder 6">
            <a:extLst>
              <a:ext uri="{FF2B5EF4-FFF2-40B4-BE49-F238E27FC236}">
                <a16:creationId xmlns:a16="http://schemas.microsoft.com/office/drawing/2014/main" id="{3BA5B990-7208-B625-37B9-BEC82DD869F6}"/>
              </a:ext>
            </a:extLst>
          </p:cNvPr>
          <p:cNvSpPr txBox="1">
            <a:spLocks noGrp="1"/>
          </p:cNvSpPr>
          <p:nvPr>
            <p:ph type="sldNum" sz="quarter" idx="5"/>
          </p:nvPr>
        </p:nvSpPr>
        <p:spPr>
          <a:ln/>
        </p:spPr>
        <p:txBody>
          <a:bodyPr lIns="0" tIns="0" rIns="0" bIns="0" anchor="b" anchorCtr="0">
            <a:noAutofit/>
          </a:bodyPr>
          <a:lstStyle/>
          <a:p>
            <a:pPr lvl="0"/>
            <a:fld id="{4AA485A8-108C-49FA-9408-EF46E28E1029}" type="slidenum">
              <a:t>15</a:t>
            </a:fld>
            <a:endParaRPr lang="en-GB"/>
          </a:p>
        </p:txBody>
      </p:sp>
      <p:sp>
        <p:nvSpPr>
          <p:cNvPr id="2" name="Slide Image Placeholder 1">
            <a:extLst>
              <a:ext uri="{FF2B5EF4-FFF2-40B4-BE49-F238E27FC236}">
                <a16:creationId xmlns:a16="http://schemas.microsoft.com/office/drawing/2014/main" id="{91CF3CBE-403A-79E6-9851-B8A09458FD85}"/>
              </a:ext>
            </a:extLst>
          </p:cNvPr>
          <p:cNvSpPr>
            <a:spLocks noGrp="1" noRot="1" noChangeAspect="1" noResize="1"/>
          </p:cNvSpPr>
          <p:nvPr>
            <p:ph type="sldImg"/>
          </p:nvPr>
        </p:nvSpPr>
        <p:spPr>
          <a:xfrm>
            <a:off x="1371599" y="1143000"/>
            <a:ext cx="4114440" cy="3085920"/>
          </a:xfrm>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D1B8775A-C262-C2D6-330F-AE0A854D05C0}"/>
              </a:ext>
            </a:extLst>
          </p:cNvPr>
          <p:cNvSpPr txBox="1">
            <a:spLocks noGrp="1"/>
          </p:cNvSpPr>
          <p:nvPr>
            <p:ph type="body" sz="quarter" idx="1"/>
          </p:nvPr>
        </p:nvSpPr>
        <p:spPr>
          <a:xfrm>
            <a:off x="685799" y="4400639"/>
            <a:ext cx="5486040" cy="3600000"/>
          </a:xfrm>
        </p:spPr>
        <p:txBody>
          <a:bodyPr wrap="square" lIns="90000" tIns="45000" rIns="90000" bIns="45000" anchor="t">
            <a:noAutofit/>
          </a:bodyPr>
          <a:lstStyle/>
          <a:p>
            <a:pPr lvl="0"/>
            <a:r>
              <a:rPr lang="en-GB"/>
              <a:t>From this definition, compare the notions of management and organisation. What is their relationship?</a:t>
            </a:r>
          </a:p>
          <a:p>
            <a:pPr lvl="0"/>
            <a:r>
              <a:rPr lang="en-GB"/>
              <a:t>(Mullins, 2019, p. 376)</a:t>
            </a:r>
          </a:p>
          <a:p>
            <a:pPr lvl="0"/>
            <a:r>
              <a:rPr lang="en-GB"/>
              <a:t>If there is no organisation, is it needed to have management? What are the differences between managing an organisation and managing something else (which is not an organisation)?</a:t>
            </a:r>
          </a:p>
          <a:p>
            <a:pPr lvl="0"/>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5B9CA520-9669-B026-63C2-592DD4F1E202}"/>
              </a:ext>
            </a:extLst>
          </p:cNvPr>
          <p:cNvSpPr txBox="1">
            <a:spLocks noGrp="1"/>
          </p:cNvSpPr>
          <p:nvPr>
            <p:ph type="sldNum" sz="quarter" idx="5"/>
          </p:nvPr>
        </p:nvSpPr>
        <p:spPr>
          <a:ln/>
        </p:spPr>
        <p:txBody>
          <a:bodyPr lIns="0" tIns="0" rIns="0" bIns="0" anchor="b" anchorCtr="0">
            <a:noAutofit/>
          </a:bodyPr>
          <a:lstStyle/>
          <a:p>
            <a:pPr lvl="0"/>
            <a:fld id="{B376E1FD-48EF-45BF-A2EE-3AD1B7F61D06}" type="slidenum">
              <a:t>16</a:t>
            </a:fld>
            <a:endParaRPr lang="en-GB"/>
          </a:p>
        </p:txBody>
      </p:sp>
      <p:sp>
        <p:nvSpPr>
          <p:cNvPr id="2" name="Slide Image Placeholder 1">
            <a:extLst>
              <a:ext uri="{FF2B5EF4-FFF2-40B4-BE49-F238E27FC236}">
                <a16:creationId xmlns:a16="http://schemas.microsoft.com/office/drawing/2014/main" id="{C333A00D-DB9B-BCA5-DE87-BC1E369C304C}"/>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10E76FC4-2845-EB70-E70B-5D5BF5FB60DA}"/>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B563FA48-0DF6-541B-F399-3DF6879DB0EC}"/>
              </a:ext>
            </a:extLst>
          </p:cNvPr>
          <p:cNvSpPr txBox="1">
            <a:spLocks noGrp="1"/>
          </p:cNvSpPr>
          <p:nvPr>
            <p:ph type="sldNum" sz="quarter" idx="5"/>
          </p:nvPr>
        </p:nvSpPr>
        <p:spPr>
          <a:ln/>
        </p:spPr>
        <p:txBody>
          <a:bodyPr lIns="0" tIns="0" rIns="0" bIns="0" anchor="b" anchorCtr="0">
            <a:noAutofit/>
          </a:bodyPr>
          <a:lstStyle/>
          <a:p>
            <a:pPr lvl="0"/>
            <a:fld id="{83853FFC-19F3-4C11-B8D9-71FD224FBF0E}" type="slidenum">
              <a:t>17</a:t>
            </a:fld>
            <a:endParaRPr lang="en-GB"/>
          </a:p>
        </p:txBody>
      </p:sp>
      <p:sp>
        <p:nvSpPr>
          <p:cNvPr id="2" name="Slide Image Placeholder 1">
            <a:extLst>
              <a:ext uri="{FF2B5EF4-FFF2-40B4-BE49-F238E27FC236}">
                <a16:creationId xmlns:a16="http://schemas.microsoft.com/office/drawing/2014/main" id="{0E3376E5-07B0-6830-2714-762C4E1AF388}"/>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9002B24-E4AF-2088-45CB-375B0BADDC05}"/>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0A023166-8249-29B9-FCC8-B5D62BC0E4FD}"/>
              </a:ext>
            </a:extLst>
          </p:cNvPr>
          <p:cNvSpPr txBox="1">
            <a:spLocks noGrp="1"/>
          </p:cNvSpPr>
          <p:nvPr>
            <p:ph type="sldNum" sz="quarter" idx="5"/>
          </p:nvPr>
        </p:nvSpPr>
        <p:spPr>
          <a:ln/>
        </p:spPr>
        <p:txBody>
          <a:bodyPr lIns="0" tIns="0" rIns="0" bIns="0" anchor="b" anchorCtr="0">
            <a:noAutofit/>
          </a:bodyPr>
          <a:lstStyle/>
          <a:p>
            <a:pPr lvl="0"/>
            <a:fld id="{F71E6790-CDC6-4122-ADD4-F9DBD862347C}" type="slidenum">
              <a:t>18</a:t>
            </a:fld>
            <a:endParaRPr lang="en-GB"/>
          </a:p>
        </p:txBody>
      </p:sp>
      <p:sp>
        <p:nvSpPr>
          <p:cNvPr id="2" name="Slide Image Placeholder 1">
            <a:extLst>
              <a:ext uri="{FF2B5EF4-FFF2-40B4-BE49-F238E27FC236}">
                <a16:creationId xmlns:a16="http://schemas.microsoft.com/office/drawing/2014/main" id="{8F6C1B5A-8A72-F238-F709-74B89557B029}"/>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A3450EAD-B5F4-6D81-9040-D6D4ED80E039}"/>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255A98AD-C683-4963-FBC9-17C75FBD82DC}"/>
              </a:ext>
            </a:extLst>
          </p:cNvPr>
          <p:cNvSpPr txBox="1">
            <a:spLocks noGrp="1"/>
          </p:cNvSpPr>
          <p:nvPr>
            <p:ph type="sldNum" sz="quarter" idx="5"/>
          </p:nvPr>
        </p:nvSpPr>
        <p:spPr>
          <a:ln/>
        </p:spPr>
        <p:txBody>
          <a:bodyPr lIns="0" tIns="0" rIns="0" bIns="0" anchor="b" anchorCtr="0">
            <a:noAutofit/>
          </a:bodyPr>
          <a:lstStyle/>
          <a:p>
            <a:pPr lvl="0"/>
            <a:fld id="{7205D8C8-409A-497B-9013-1B64D4545DC9}" type="slidenum">
              <a:t>19</a:t>
            </a:fld>
            <a:endParaRPr lang="en-GB"/>
          </a:p>
        </p:txBody>
      </p:sp>
      <p:sp>
        <p:nvSpPr>
          <p:cNvPr id="2" name="Slide Image Placeholder 1">
            <a:extLst>
              <a:ext uri="{FF2B5EF4-FFF2-40B4-BE49-F238E27FC236}">
                <a16:creationId xmlns:a16="http://schemas.microsoft.com/office/drawing/2014/main" id="{70913CBD-42C0-FC11-574A-C39BC2B7FCC8}"/>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0AB1B4E5-F679-7D15-1B23-3D62C1703775}"/>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8C7B4D59-8841-DB1B-391D-3B70D6EF2223}"/>
              </a:ext>
            </a:extLst>
          </p:cNvPr>
          <p:cNvSpPr txBox="1">
            <a:spLocks noGrp="1"/>
          </p:cNvSpPr>
          <p:nvPr>
            <p:ph type="sldNum" sz="quarter" idx="5"/>
          </p:nvPr>
        </p:nvSpPr>
        <p:spPr>
          <a:ln/>
        </p:spPr>
        <p:txBody>
          <a:bodyPr lIns="0" tIns="0" rIns="0" bIns="0" anchor="b" anchorCtr="0">
            <a:noAutofit/>
          </a:bodyPr>
          <a:lstStyle/>
          <a:p>
            <a:pPr lvl="0"/>
            <a:fld id="{C1177E22-D915-4AF2-9620-706DCC539F0E}" type="slidenum">
              <a:t>20</a:t>
            </a:fld>
            <a:endParaRPr lang="en-GB"/>
          </a:p>
        </p:txBody>
      </p:sp>
      <p:sp>
        <p:nvSpPr>
          <p:cNvPr id="2" name="Slide Image Placeholder 1">
            <a:extLst>
              <a:ext uri="{FF2B5EF4-FFF2-40B4-BE49-F238E27FC236}">
                <a16:creationId xmlns:a16="http://schemas.microsoft.com/office/drawing/2014/main" id="{22190C38-CE90-5423-F5CF-014019DE9481}"/>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7B2105A7-9610-AE4C-14EF-755CB5D79E04}"/>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942FF884-0388-54A9-D161-CC5C2BA63531}"/>
              </a:ext>
            </a:extLst>
          </p:cNvPr>
          <p:cNvSpPr txBox="1">
            <a:spLocks noGrp="1"/>
          </p:cNvSpPr>
          <p:nvPr>
            <p:ph type="sldNum" sz="quarter" idx="5"/>
          </p:nvPr>
        </p:nvSpPr>
        <p:spPr>
          <a:ln/>
        </p:spPr>
        <p:txBody>
          <a:bodyPr lIns="0" tIns="0" rIns="0" bIns="0" anchor="b" anchorCtr="0">
            <a:noAutofit/>
          </a:bodyPr>
          <a:lstStyle/>
          <a:p>
            <a:pPr lvl="0"/>
            <a:fld id="{2D237F52-DA72-444C-917C-7448C8F6F097}" type="slidenum">
              <a:t>21</a:t>
            </a:fld>
            <a:endParaRPr lang="en-GB"/>
          </a:p>
        </p:txBody>
      </p:sp>
      <p:sp>
        <p:nvSpPr>
          <p:cNvPr id="2" name="Slide Image Placeholder 1">
            <a:extLst>
              <a:ext uri="{FF2B5EF4-FFF2-40B4-BE49-F238E27FC236}">
                <a16:creationId xmlns:a16="http://schemas.microsoft.com/office/drawing/2014/main" id="{B1297C62-26C7-7A1D-2516-AC37A8D03BEF}"/>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4302BEE5-BBC7-1F2F-31FB-6D629E0CBECD}"/>
              </a:ext>
            </a:extLst>
          </p:cNvPr>
          <p:cNvSpPr txBox="1">
            <a:spLocks noGrp="1"/>
          </p:cNvSpPr>
          <p:nvPr>
            <p:ph type="body" sz="quarter" idx="1"/>
          </p:nvPr>
        </p:nvSpPr>
        <p:spPr/>
        <p:txBody>
          <a:bodyPr/>
          <a:lstStyle/>
          <a:p>
            <a:endParaRPr lang="en-GB"/>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4FCC95D1-BF31-7C07-433E-A9F91FD9041D}"/>
              </a:ext>
            </a:extLst>
          </p:cNvPr>
          <p:cNvSpPr txBox="1">
            <a:spLocks noGrp="1"/>
          </p:cNvSpPr>
          <p:nvPr>
            <p:ph type="sldNum" sz="quarter" idx="5"/>
          </p:nvPr>
        </p:nvSpPr>
        <p:spPr>
          <a:ln/>
        </p:spPr>
        <p:txBody>
          <a:bodyPr lIns="0" tIns="0" rIns="0" bIns="0" anchor="b" anchorCtr="0">
            <a:noAutofit/>
          </a:bodyPr>
          <a:lstStyle/>
          <a:p>
            <a:pPr lvl="0"/>
            <a:fld id="{83F21CBF-F92F-4818-BD11-BE1A64B4D6DD}" type="slidenum">
              <a:t>22</a:t>
            </a:fld>
            <a:endParaRPr lang="en-GB"/>
          </a:p>
        </p:txBody>
      </p:sp>
      <p:sp>
        <p:nvSpPr>
          <p:cNvPr id="2" name="Slide Image Placeholder 1">
            <a:extLst>
              <a:ext uri="{FF2B5EF4-FFF2-40B4-BE49-F238E27FC236}">
                <a16:creationId xmlns:a16="http://schemas.microsoft.com/office/drawing/2014/main" id="{27758EC7-06FD-0184-507C-09AADAB697DC}"/>
              </a:ext>
            </a:extLst>
          </p:cNvPr>
          <p:cNvSpPr>
            <a:spLocks noGrp="1" noRot="1" noChangeAspect="1" noResize="1"/>
          </p:cNvSpPr>
          <p:nvPr>
            <p:ph type="sldImg"/>
          </p:nvPr>
        </p:nvSpPr>
        <p:spPr>
          <a:solidFill>
            <a:schemeClr val="accent1"/>
          </a:solidFill>
          <a:ln w="25400">
            <a:solidFill>
              <a:schemeClr val="accent1">
                <a:shade val="50000"/>
              </a:schemeClr>
            </a:solidFill>
            <a:prstDash val="solid"/>
          </a:ln>
        </p:spPr>
      </p:sp>
      <p:sp>
        <p:nvSpPr>
          <p:cNvPr id="3" name="Notes Placeholder 2">
            <a:extLst>
              <a:ext uri="{FF2B5EF4-FFF2-40B4-BE49-F238E27FC236}">
                <a16:creationId xmlns:a16="http://schemas.microsoft.com/office/drawing/2014/main" id="{BAE20C6F-5C24-B919-E630-1579066CB3FB}"/>
              </a:ext>
            </a:extLst>
          </p:cNvPr>
          <p:cNvSpPr txBox="1">
            <a:spLocks noGrp="1"/>
          </p:cNvSpPr>
          <p:nvPr>
            <p:ph type="body" sz="quarter" idx="1"/>
          </p:nvPr>
        </p:nvSpPr>
        <p:spPr/>
        <p:txBody>
          <a:bodyPr/>
          <a:lstStyle/>
          <a:p>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B5C13-F616-D5D1-C45F-7936376BEF25}"/>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B7F8288-372E-E030-0975-3EEAE91C0446}"/>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ACFE53D-CAEF-BCFF-53E2-D66C1287B5E9}"/>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090B3E26-FF55-AC1E-D569-C91FF64DC2C5}"/>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350C011C-2E71-E6A5-D320-9D92ACEBDD76}"/>
              </a:ext>
            </a:extLst>
          </p:cNvPr>
          <p:cNvSpPr>
            <a:spLocks noGrp="1"/>
          </p:cNvSpPr>
          <p:nvPr>
            <p:ph type="sldNum" sz="quarter" idx="12"/>
          </p:nvPr>
        </p:nvSpPr>
        <p:spPr/>
        <p:txBody>
          <a:bodyPr/>
          <a:lstStyle/>
          <a:p>
            <a:pPr lvl="0"/>
            <a:fld id="{0F992DC9-63B5-452B-B58D-37169BF89E45}" type="slidenum">
              <a:t>‹#›</a:t>
            </a:fld>
            <a:endParaRPr lang="en-GB"/>
          </a:p>
        </p:txBody>
      </p:sp>
    </p:spTree>
    <p:extLst>
      <p:ext uri="{BB962C8B-B14F-4D97-AF65-F5344CB8AC3E}">
        <p14:creationId xmlns:p14="http://schemas.microsoft.com/office/powerpoint/2010/main" val="399665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6BEAD-B442-E114-D1B4-C280A8636C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04B8E86-EE80-1061-D875-82047124078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C9A1BD-497F-29C3-A99C-9464DDFBC37A}"/>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7FA777AD-6B77-9A84-E5A4-6F859B106AB5}"/>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6B642877-4681-A4D8-E4D5-C10B59B69473}"/>
              </a:ext>
            </a:extLst>
          </p:cNvPr>
          <p:cNvSpPr>
            <a:spLocks noGrp="1"/>
          </p:cNvSpPr>
          <p:nvPr>
            <p:ph type="sldNum" sz="quarter" idx="12"/>
          </p:nvPr>
        </p:nvSpPr>
        <p:spPr/>
        <p:txBody>
          <a:bodyPr/>
          <a:lstStyle/>
          <a:p>
            <a:pPr lvl="0"/>
            <a:fld id="{E139EE35-3BA9-4CAE-B973-0D89A56BFA2B}" type="slidenum">
              <a:t>‹#›</a:t>
            </a:fld>
            <a:endParaRPr lang="en-GB"/>
          </a:p>
        </p:txBody>
      </p:sp>
    </p:spTree>
    <p:extLst>
      <p:ext uri="{BB962C8B-B14F-4D97-AF65-F5344CB8AC3E}">
        <p14:creationId xmlns:p14="http://schemas.microsoft.com/office/powerpoint/2010/main" val="18367819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3E4604-6A3A-7A26-0EDC-CDBA1A38B946}"/>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5D759E0-86BA-2635-0573-08EB2FA532AD}"/>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C949398-6922-3520-792A-CDD04DFE80AC}"/>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7C0EB870-3477-6AD2-4D96-32FA87E170CA}"/>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581A44A6-ECC6-C796-1EE2-7768B1498E75}"/>
              </a:ext>
            </a:extLst>
          </p:cNvPr>
          <p:cNvSpPr>
            <a:spLocks noGrp="1"/>
          </p:cNvSpPr>
          <p:nvPr>
            <p:ph type="sldNum" sz="quarter" idx="12"/>
          </p:nvPr>
        </p:nvSpPr>
        <p:spPr/>
        <p:txBody>
          <a:bodyPr/>
          <a:lstStyle/>
          <a:p>
            <a:pPr lvl="0"/>
            <a:fld id="{CC0CED19-F830-4485-B13C-4EF0C99E4F61}" type="slidenum">
              <a:t>‹#›</a:t>
            </a:fld>
            <a:endParaRPr lang="en-GB"/>
          </a:p>
        </p:txBody>
      </p:sp>
    </p:spTree>
    <p:extLst>
      <p:ext uri="{BB962C8B-B14F-4D97-AF65-F5344CB8AC3E}">
        <p14:creationId xmlns:p14="http://schemas.microsoft.com/office/powerpoint/2010/main" val="237841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26CBE-8CB8-56FD-CE8E-57472B5637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65AC19-D9D7-A494-9749-32E468074B25}"/>
              </a:ext>
            </a:extLst>
          </p:cNvPr>
          <p:cNvSpPr>
            <a:spLocks noGrp="1"/>
          </p:cNvSpPr>
          <p:nvPr>
            <p:ph sz="half" idx="1"/>
          </p:nvPr>
        </p:nvSpPr>
        <p:spPr>
          <a:xfrm>
            <a:off x="457200" y="1604963"/>
            <a:ext cx="40386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D46BF25-B8F0-D065-6514-AB0FA493B1B3}"/>
              </a:ext>
            </a:extLst>
          </p:cNvPr>
          <p:cNvSpPr>
            <a:spLocks noGrp="1"/>
          </p:cNvSpPr>
          <p:nvPr>
            <p:ph sz="half" idx="2"/>
          </p:nvPr>
        </p:nvSpPr>
        <p:spPr>
          <a:xfrm>
            <a:off x="4648200" y="1604963"/>
            <a:ext cx="4038600" cy="45259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760452D-DE33-D4F4-1CA5-FD3B774E7E4E}"/>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1027EF49-55F9-510D-F744-0854CCFD14EF}"/>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8C955B6B-7A37-220D-872B-C9900AD8D8CB}"/>
              </a:ext>
            </a:extLst>
          </p:cNvPr>
          <p:cNvSpPr>
            <a:spLocks noGrp="1"/>
          </p:cNvSpPr>
          <p:nvPr>
            <p:ph type="sldNum" sz="quarter" idx="12"/>
          </p:nvPr>
        </p:nvSpPr>
        <p:spPr/>
        <p:txBody>
          <a:bodyPr/>
          <a:lstStyle/>
          <a:p>
            <a:pPr lvl="0"/>
            <a:fld id="{06710C13-C5AC-43ED-A61C-34A62BBA5178}" type="slidenum">
              <a:t>‹#›</a:t>
            </a:fld>
            <a:endParaRPr lang="en-GB"/>
          </a:p>
        </p:txBody>
      </p:sp>
    </p:spTree>
    <p:extLst>
      <p:ext uri="{BB962C8B-B14F-4D97-AF65-F5344CB8AC3E}">
        <p14:creationId xmlns:p14="http://schemas.microsoft.com/office/powerpoint/2010/main" val="3903507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72DFB-27F6-6DCC-32C9-7C10AF2E4A32}"/>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642AD34-B50E-5F8E-2A5C-1E8F6DE8A69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0F364EB-7E8C-03BD-23A2-74BC7E8ED338}"/>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432EA8F-EF38-F6A3-4207-18703FE3F4E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4EAAB9-3CC8-5558-A720-9D00145D9FA4}"/>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A26887C-AA2B-9AD5-8169-3319F034BC8F}"/>
              </a:ext>
            </a:extLst>
          </p:cNvPr>
          <p:cNvSpPr>
            <a:spLocks noGrp="1"/>
          </p:cNvSpPr>
          <p:nvPr>
            <p:ph type="dt" sz="half" idx="10"/>
          </p:nvPr>
        </p:nvSpPr>
        <p:spPr/>
        <p:txBody>
          <a:bodyPr/>
          <a:lstStyle/>
          <a:p>
            <a:pPr lvl="0"/>
            <a:endParaRPr lang="en-GB"/>
          </a:p>
        </p:txBody>
      </p:sp>
      <p:sp>
        <p:nvSpPr>
          <p:cNvPr id="8" name="Footer Placeholder 7">
            <a:extLst>
              <a:ext uri="{FF2B5EF4-FFF2-40B4-BE49-F238E27FC236}">
                <a16:creationId xmlns:a16="http://schemas.microsoft.com/office/drawing/2014/main" id="{661DFF03-ECBB-A861-CE9A-F3E5C5EDD60D}"/>
              </a:ext>
            </a:extLst>
          </p:cNvPr>
          <p:cNvSpPr>
            <a:spLocks noGrp="1"/>
          </p:cNvSpPr>
          <p:nvPr>
            <p:ph type="ftr" sz="quarter" idx="11"/>
          </p:nvPr>
        </p:nvSpPr>
        <p:spPr/>
        <p:txBody>
          <a:bodyPr/>
          <a:lstStyle/>
          <a:p>
            <a:pPr lvl="0"/>
            <a:endParaRPr lang="en-GB"/>
          </a:p>
        </p:txBody>
      </p:sp>
      <p:sp>
        <p:nvSpPr>
          <p:cNvPr id="9" name="Slide Number Placeholder 8">
            <a:extLst>
              <a:ext uri="{FF2B5EF4-FFF2-40B4-BE49-F238E27FC236}">
                <a16:creationId xmlns:a16="http://schemas.microsoft.com/office/drawing/2014/main" id="{21D3D06F-E6DB-1BC0-7962-85FFE7509B0E}"/>
              </a:ext>
            </a:extLst>
          </p:cNvPr>
          <p:cNvSpPr>
            <a:spLocks noGrp="1"/>
          </p:cNvSpPr>
          <p:nvPr>
            <p:ph type="sldNum" sz="quarter" idx="12"/>
          </p:nvPr>
        </p:nvSpPr>
        <p:spPr/>
        <p:txBody>
          <a:bodyPr/>
          <a:lstStyle/>
          <a:p>
            <a:pPr lvl="0"/>
            <a:fld id="{C17754F1-A120-443F-83C6-217FCB941588}" type="slidenum">
              <a:t>‹#›</a:t>
            </a:fld>
            <a:endParaRPr lang="en-GB"/>
          </a:p>
        </p:txBody>
      </p:sp>
    </p:spTree>
    <p:extLst>
      <p:ext uri="{BB962C8B-B14F-4D97-AF65-F5344CB8AC3E}">
        <p14:creationId xmlns:p14="http://schemas.microsoft.com/office/powerpoint/2010/main" val="1810317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ADB208-6B79-9573-4908-273D86330F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6024387-AFC0-1366-0409-29586F7A5F44}"/>
              </a:ext>
            </a:extLst>
          </p:cNvPr>
          <p:cNvSpPr>
            <a:spLocks noGrp="1"/>
          </p:cNvSpPr>
          <p:nvPr>
            <p:ph type="dt" sz="half" idx="10"/>
          </p:nvPr>
        </p:nvSpPr>
        <p:spPr/>
        <p:txBody>
          <a:bodyPr/>
          <a:lstStyle/>
          <a:p>
            <a:pPr lvl="0"/>
            <a:endParaRPr lang="en-GB"/>
          </a:p>
        </p:txBody>
      </p:sp>
      <p:sp>
        <p:nvSpPr>
          <p:cNvPr id="4" name="Footer Placeholder 3">
            <a:extLst>
              <a:ext uri="{FF2B5EF4-FFF2-40B4-BE49-F238E27FC236}">
                <a16:creationId xmlns:a16="http://schemas.microsoft.com/office/drawing/2014/main" id="{BE1B6881-F942-FD83-943C-830CA5966456}"/>
              </a:ext>
            </a:extLst>
          </p:cNvPr>
          <p:cNvSpPr>
            <a:spLocks noGrp="1"/>
          </p:cNvSpPr>
          <p:nvPr>
            <p:ph type="ftr" sz="quarter" idx="11"/>
          </p:nvPr>
        </p:nvSpPr>
        <p:spPr/>
        <p:txBody>
          <a:bodyPr/>
          <a:lstStyle/>
          <a:p>
            <a:pPr lvl="0"/>
            <a:endParaRPr lang="en-GB"/>
          </a:p>
        </p:txBody>
      </p:sp>
      <p:sp>
        <p:nvSpPr>
          <p:cNvPr id="5" name="Slide Number Placeholder 4">
            <a:extLst>
              <a:ext uri="{FF2B5EF4-FFF2-40B4-BE49-F238E27FC236}">
                <a16:creationId xmlns:a16="http://schemas.microsoft.com/office/drawing/2014/main" id="{DCB9BE12-F78A-E84D-A2DC-E0BEB8E86F42}"/>
              </a:ext>
            </a:extLst>
          </p:cNvPr>
          <p:cNvSpPr>
            <a:spLocks noGrp="1"/>
          </p:cNvSpPr>
          <p:nvPr>
            <p:ph type="sldNum" sz="quarter" idx="12"/>
          </p:nvPr>
        </p:nvSpPr>
        <p:spPr/>
        <p:txBody>
          <a:bodyPr/>
          <a:lstStyle/>
          <a:p>
            <a:pPr lvl="0"/>
            <a:fld id="{F2668E84-3629-4E1D-8A5D-3861C8B534A3}" type="slidenum">
              <a:t>‹#›</a:t>
            </a:fld>
            <a:endParaRPr lang="en-GB"/>
          </a:p>
        </p:txBody>
      </p:sp>
    </p:spTree>
    <p:extLst>
      <p:ext uri="{BB962C8B-B14F-4D97-AF65-F5344CB8AC3E}">
        <p14:creationId xmlns:p14="http://schemas.microsoft.com/office/powerpoint/2010/main" val="27593360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136441-EB82-1DA9-755C-0B010B7DEA40}"/>
              </a:ext>
            </a:extLst>
          </p:cNvPr>
          <p:cNvSpPr>
            <a:spLocks noGrp="1"/>
          </p:cNvSpPr>
          <p:nvPr>
            <p:ph type="dt" sz="half" idx="10"/>
          </p:nvPr>
        </p:nvSpPr>
        <p:spPr/>
        <p:txBody>
          <a:bodyPr/>
          <a:lstStyle/>
          <a:p>
            <a:pPr lvl="0"/>
            <a:endParaRPr lang="en-GB"/>
          </a:p>
        </p:txBody>
      </p:sp>
      <p:sp>
        <p:nvSpPr>
          <p:cNvPr id="3" name="Footer Placeholder 2">
            <a:extLst>
              <a:ext uri="{FF2B5EF4-FFF2-40B4-BE49-F238E27FC236}">
                <a16:creationId xmlns:a16="http://schemas.microsoft.com/office/drawing/2014/main" id="{2390F9A7-8DE7-6D55-CD9D-0701281A1872}"/>
              </a:ext>
            </a:extLst>
          </p:cNvPr>
          <p:cNvSpPr>
            <a:spLocks noGrp="1"/>
          </p:cNvSpPr>
          <p:nvPr>
            <p:ph type="ftr" sz="quarter" idx="11"/>
          </p:nvPr>
        </p:nvSpPr>
        <p:spPr/>
        <p:txBody>
          <a:bodyPr/>
          <a:lstStyle/>
          <a:p>
            <a:pPr lvl="0"/>
            <a:endParaRPr lang="en-GB"/>
          </a:p>
        </p:txBody>
      </p:sp>
      <p:sp>
        <p:nvSpPr>
          <p:cNvPr id="4" name="Slide Number Placeholder 3">
            <a:extLst>
              <a:ext uri="{FF2B5EF4-FFF2-40B4-BE49-F238E27FC236}">
                <a16:creationId xmlns:a16="http://schemas.microsoft.com/office/drawing/2014/main" id="{14981687-462F-1090-DD88-73290AE313EF}"/>
              </a:ext>
            </a:extLst>
          </p:cNvPr>
          <p:cNvSpPr>
            <a:spLocks noGrp="1"/>
          </p:cNvSpPr>
          <p:nvPr>
            <p:ph type="sldNum" sz="quarter" idx="12"/>
          </p:nvPr>
        </p:nvSpPr>
        <p:spPr/>
        <p:txBody>
          <a:bodyPr/>
          <a:lstStyle/>
          <a:p>
            <a:pPr lvl="0"/>
            <a:fld id="{5EAA90CA-3198-4CAD-8C23-3726F2D6ECEF}" type="slidenum">
              <a:t>‹#›</a:t>
            </a:fld>
            <a:endParaRPr lang="en-GB"/>
          </a:p>
        </p:txBody>
      </p:sp>
    </p:spTree>
    <p:extLst>
      <p:ext uri="{BB962C8B-B14F-4D97-AF65-F5344CB8AC3E}">
        <p14:creationId xmlns:p14="http://schemas.microsoft.com/office/powerpoint/2010/main" val="224174433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9A45E-39F0-9636-3B16-D08C4F39F4C6}"/>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71A2965-175D-5630-477A-20593671EE30}"/>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4593182-12EA-D60D-5050-4E0E9FE29184}"/>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BFFD9CD-BC1B-EA75-C11D-3C91B4A9093C}"/>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B9FF26F9-B5E8-FE6A-C01A-5747BDD9BE9C}"/>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16BD9596-5E5B-1AA9-66B2-1B9A2CBAD020}"/>
              </a:ext>
            </a:extLst>
          </p:cNvPr>
          <p:cNvSpPr>
            <a:spLocks noGrp="1"/>
          </p:cNvSpPr>
          <p:nvPr>
            <p:ph type="sldNum" sz="quarter" idx="12"/>
          </p:nvPr>
        </p:nvSpPr>
        <p:spPr/>
        <p:txBody>
          <a:bodyPr/>
          <a:lstStyle/>
          <a:p>
            <a:pPr lvl="0"/>
            <a:fld id="{2C1701F5-8CFB-481F-9465-94B55926FDE3}" type="slidenum">
              <a:t>‹#›</a:t>
            </a:fld>
            <a:endParaRPr lang="en-GB"/>
          </a:p>
        </p:txBody>
      </p:sp>
    </p:spTree>
    <p:extLst>
      <p:ext uri="{BB962C8B-B14F-4D97-AF65-F5344CB8AC3E}">
        <p14:creationId xmlns:p14="http://schemas.microsoft.com/office/powerpoint/2010/main" val="2477097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DC749-691B-D540-42F0-C39CA255E37F}"/>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EEA778-0554-EF49-0E89-8C1222B8F26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1A209E-8221-4B7B-78FE-7F7467A1DD1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F4115C-DFEC-02CA-4789-3399DB169892}"/>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D5A23DDE-33C0-61F9-BA44-4EFA2CD100D4}"/>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A50B2893-2033-1EED-3A3D-8880367E948F}"/>
              </a:ext>
            </a:extLst>
          </p:cNvPr>
          <p:cNvSpPr>
            <a:spLocks noGrp="1"/>
          </p:cNvSpPr>
          <p:nvPr>
            <p:ph type="sldNum" sz="quarter" idx="12"/>
          </p:nvPr>
        </p:nvSpPr>
        <p:spPr/>
        <p:txBody>
          <a:bodyPr/>
          <a:lstStyle/>
          <a:p>
            <a:pPr lvl="0"/>
            <a:fld id="{0479499A-7FFF-43D0-81E8-BCEB8F3E7A00}" type="slidenum">
              <a:t>‹#›</a:t>
            </a:fld>
            <a:endParaRPr lang="en-GB"/>
          </a:p>
        </p:txBody>
      </p:sp>
    </p:spTree>
    <p:extLst>
      <p:ext uri="{BB962C8B-B14F-4D97-AF65-F5344CB8AC3E}">
        <p14:creationId xmlns:p14="http://schemas.microsoft.com/office/powerpoint/2010/main" val="1457856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448AF-234D-EE3F-605F-62F55E9446C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63309A-B59A-94D8-C05E-805B1A1F21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8FBEB5-E551-274C-C970-F3E3A7420D1F}"/>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4BC34065-1724-7332-CB42-3CEB0ACC10AB}"/>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30A9EC46-AC6D-D19D-5359-686746ACAE5B}"/>
              </a:ext>
            </a:extLst>
          </p:cNvPr>
          <p:cNvSpPr>
            <a:spLocks noGrp="1"/>
          </p:cNvSpPr>
          <p:nvPr>
            <p:ph type="sldNum" sz="quarter" idx="12"/>
          </p:nvPr>
        </p:nvSpPr>
        <p:spPr/>
        <p:txBody>
          <a:bodyPr/>
          <a:lstStyle/>
          <a:p>
            <a:pPr lvl="0"/>
            <a:fld id="{C9FA1DA6-60DC-40A2-89E3-E4F7A659A214}" type="slidenum">
              <a:t>‹#›</a:t>
            </a:fld>
            <a:endParaRPr lang="en-GB"/>
          </a:p>
        </p:txBody>
      </p:sp>
    </p:spTree>
    <p:extLst>
      <p:ext uri="{BB962C8B-B14F-4D97-AF65-F5344CB8AC3E}">
        <p14:creationId xmlns:p14="http://schemas.microsoft.com/office/powerpoint/2010/main" val="446515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12A199-8FC1-1000-1071-66161990F738}"/>
              </a:ext>
            </a:extLst>
          </p:cNvPr>
          <p:cNvSpPr>
            <a:spLocks noGrp="1"/>
          </p:cNvSpPr>
          <p:nvPr>
            <p:ph type="title" orient="vert"/>
          </p:nvPr>
        </p:nvSpPr>
        <p:spPr>
          <a:xfrm>
            <a:off x="6629400" y="1604963"/>
            <a:ext cx="2057400" cy="4525962"/>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485676-0C90-6B56-6599-7F19C9C1DF2B}"/>
              </a:ext>
            </a:extLst>
          </p:cNvPr>
          <p:cNvSpPr>
            <a:spLocks noGrp="1"/>
          </p:cNvSpPr>
          <p:nvPr>
            <p:ph type="body" orient="vert" idx="1"/>
          </p:nvPr>
        </p:nvSpPr>
        <p:spPr>
          <a:xfrm>
            <a:off x="457200" y="1604963"/>
            <a:ext cx="6019800" cy="45259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6134AC-D75C-F35E-8BBF-D5EFB27CDF50}"/>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3BBEA6E8-F2EC-6574-2EBD-DF2FFB100470}"/>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D7EE96AB-A5E3-9373-E22D-68CC77894BBC}"/>
              </a:ext>
            </a:extLst>
          </p:cNvPr>
          <p:cNvSpPr>
            <a:spLocks noGrp="1"/>
          </p:cNvSpPr>
          <p:nvPr>
            <p:ph type="sldNum" sz="quarter" idx="12"/>
          </p:nvPr>
        </p:nvSpPr>
        <p:spPr/>
        <p:txBody>
          <a:bodyPr/>
          <a:lstStyle/>
          <a:p>
            <a:pPr lvl="0"/>
            <a:fld id="{9D06FDFC-914B-4D34-8707-92CCB79BBA78}" type="slidenum">
              <a:t>‹#›</a:t>
            </a:fld>
            <a:endParaRPr lang="en-GB"/>
          </a:p>
        </p:txBody>
      </p:sp>
    </p:spTree>
    <p:extLst>
      <p:ext uri="{BB962C8B-B14F-4D97-AF65-F5344CB8AC3E}">
        <p14:creationId xmlns:p14="http://schemas.microsoft.com/office/powerpoint/2010/main" val="16805736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F8CD9D-58BF-68AF-2C39-316550EE6194}"/>
              </a:ext>
            </a:extLst>
          </p:cNvPr>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0784323-FB87-4E44-F0BA-29B79A001A9A}"/>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43B638-F6AB-8B08-52C4-1D5600E81D36}"/>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2961314C-8D3C-9CCA-3141-4848992D1410}"/>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2BF8BF46-5F97-1A5F-D2CB-ED5D0CD3F800}"/>
              </a:ext>
            </a:extLst>
          </p:cNvPr>
          <p:cNvSpPr>
            <a:spLocks noGrp="1"/>
          </p:cNvSpPr>
          <p:nvPr>
            <p:ph type="sldNum" sz="quarter" idx="12"/>
          </p:nvPr>
        </p:nvSpPr>
        <p:spPr/>
        <p:txBody>
          <a:bodyPr/>
          <a:lstStyle/>
          <a:p>
            <a:pPr lvl="0"/>
            <a:fld id="{257A029D-2371-4558-9DBD-7072D695B3B1}" type="slidenum">
              <a:t>‹#›</a:t>
            </a:fld>
            <a:endParaRPr lang="en-GB"/>
          </a:p>
        </p:txBody>
      </p:sp>
    </p:spTree>
    <p:extLst>
      <p:ext uri="{BB962C8B-B14F-4D97-AF65-F5344CB8AC3E}">
        <p14:creationId xmlns:p14="http://schemas.microsoft.com/office/powerpoint/2010/main" val="18216349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82C0A-09B8-56A1-EA3B-F44F5B19B0F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FAAFA77-14F6-AB51-659F-E3C11FFBE02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05812F-B577-6F47-F496-0AE8A24DE8B8}"/>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C89ABDD9-3A3D-FD6D-08EC-695996BAC78D}"/>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595D5612-4CAD-77D6-9043-B825EC96FEAA}"/>
              </a:ext>
            </a:extLst>
          </p:cNvPr>
          <p:cNvSpPr>
            <a:spLocks noGrp="1"/>
          </p:cNvSpPr>
          <p:nvPr>
            <p:ph type="sldNum" sz="quarter" idx="12"/>
          </p:nvPr>
        </p:nvSpPr>
        <p:spPr/>
        <p:txBody>
          <a:bodyPr/>
          <a:lstStyle/>
          <a:p>
            <a:pPr lvl="0"/>
            <a:fld id="{79FDBE31-4233-4F1F-AF35-7B03741EC9E0}" type="slidenum">
              <a:t>‹#›</a:t>
            </a:fld>
            <a:endParaRPr lang="en-GB"/>
          </a:p>
        </p:txBody>
      </p:sp>
    </p:spTree>
    <p:extLst>
      <p:ext uri="{BB962C8B-B14F-4D97-AF65-F5344CB8AC3E}">
        <p14:creationId xmlns:p14="http://schemas.microsoft.com/office/powerpoint/2010/main" val="1291680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755772-4D94-D8A3-549D-E00C897183B8}"/>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4F1452-0354-E5AF-E8D1-CBBC20837D25}"/>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48FE73A-59DD-E297-EA34-73CB89776EA9}"/>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72466CB6-EF05-208F-E31D-4BF3A8F2B60B}"/>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9AAAA5B9-5E50-8D16-D4C8-E6257E53B8BE}"/>
              </a:ext>
            </a:extLst>
          </p:cNvPr>
          <p:cNvSpPr>
            <a:spLocks noGrp="1"/>
          </p:cNvSpPr>
          <p:nvPr>
            <p:ph type="sldNum" sz="quarter" idx="12"/>
          </p:nvPr>
        </p:nvSpPr>
        <p:spPr/>
        <p:txBody>
          <a:bodyPr/>
          <a:lstStyle/>
          <a:p>
            <a:pPr lvl="0"/>
            <a:fld id="{DEDCD966-189C-41D5-8BB7-2D91507132AC}" type="slidenum">
              <a:t>‹#›</a:t>
            </a:fld>
            <a:endParaRPr lang="en-GB"/>
          </a:p>
        </p:txBody>
      </p:sp>
    </p:spTree>
    <p:extLst>
      <p:ext uri="{BB962C8B-B14F-4D97-AF65-F5344CB8AC3E}">
        <p14:creationId xmlns:p14="http://schemas.microsoft.com/office/powerpoint/2010/main" val="7467348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A67FF-AE6C-7BEA-D763-73845772832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953BFB-1A3A-283A-5F66-F8859A50A9F4}"/>
              </a:ext>
            </a:extLst>
          </p:cNvPr>
          <p:cNvSpPr>
            <a:spLocks noGrp="1"/>
          </p:cNvSpPr>
          <p:nvPr>
            <p:ph sz="half" idx="1"/>
          </p:nvPr>
        </p:nvSpPr>
        <p:spPr>
          <a:xfrm>
            <a:off x="457200" y="1600200"/>
            <a:ext cx="4038600" cy="3916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FFE2D87-ED99-EEB8-3B2E-743E52572CFA}"/>
              </a:ext>
            </a:extLst>
          </p:cNvPr>
          <p:cNvSpPr>
            <a:spLocks noGrp="1"/>
          </p:cNvSpPr>
          <p:nvPr>
            <p:ph sz="half" idx="2"/>
          </p:nvPr>
        </p:nvSpPr>
        <p:spPr>
          <a:xfrm>
            <a:off x="4648200" y="1600200"/>
            <a:ext cx="4038600" cy="3916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10FFBB-CEC8-5FC6-A4EF-C17AC7569738}"/>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E220004C-22A4-735D-A37D-32FF34DF50F1}"/>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788D4207-FEA2-7467-A784-003EA3BA35D4}"/>
              </a:ext>
            </a:extLst>
          </p:cNvPr>
          <p:cNvSpPr>
            <a:spLocks noGrp="1"/>
          </p:cNvSpPr>
          <p:nvPr>
            <p:ph type="sldNum" sz="quarter" idx="12"/>
          </p:nvPr>
        </p:nvSpPr>
        <p:spPr/>
        <p:txBody>
          <a:bodyPr/>
          <a:lstStyle/>
          <a:p>
            <a:pPr lvl="0"/>
            <a:fld id="{4F2FC704-B425-4C9D-A8DC-A18B4A77553E}" type="slidenum">
              <a:t>‹#›</a:t>
            </a:fld>
            <a:endParaRPr lang="en-GB"/>
          </a:p>
        </p:txBody>
      </p:sp>
    </p:spTree>
    <p:extLst>
      <p:ext uri="{BB962C8B-B14F-4D97-AF65-F5344CB8AC3E}">
        <p14:creationId xmlns:p14="http://schemas.microsoft.com/office/powerpoint/2010/main" val="26521563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D6101-4BC4-30B0-84E2-9F514740BAFC}"/>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3195046-6AB6-4D93-8DDD-C0815A72B07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F86A03-F0E5-DF68-B998-83D3768186CE}"/>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A85C137-1A45-7076-0B27-9D63B5436FF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B6E7D03-B118-7B6E-1FA7-D2B094AB3BDC}"/>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98E6B91-2A7D-FABF-04AA-37A5262E97DD}"/>
              </a:ext>
            </a:extLst>
          </p:cNvPr>
          <p:cNvSpPr>
            <a:spLocks noGrp="1"/>
          </p:cNvSpPr>
          <p:nvPr>
            <p:ph type="dt" sz="half" idx="10"/>
          </p:nvPr>
        </p:nvSpPr>
        <p:spPr/>
        <p:txBody>
          <a:bodyPr/>
          <a:lstStyle/>
          <a:p>
            <a:pPr lvl="0"/>
            <a:endParaRPr lang="en-GB"/>
          </a:p>
        </p:txBody>
      </p:sp>
      <p:sp>
        <p:nvSpPr>
          <p:cNvPr id="8" name="Footer Placeholder 7">
            <a:extLst>
              <a:ext uri="{FF2B5EF4-FFF2-40B4-BE49-F238E27FC236}">
                <a16:creationId xmlns:a16="http://schemas.microsoft.com/office/drawing/2014/main" id="{1E0A93B4-95F7-A6EC-30C2-F64761E11DB0}"/>
              </a:ext>
            </a:extLst>
          </p:cNvPr>
          <p:cNvSpPr>
            <a:spLocks noGrp="1"/>
          </p:cNvSpPr>
          <p:nvPr>
            <p:ph type="ftr" sz="quarter" idx="11"/>
          </p:nvPr>
        </p:nvSpPr>
        <p:spPr/>
        <p:txBody>
          <a:bodyPr/>
          <a:lstStyle/>
          <a:p>
            <a:pPr lvl="0"/>
            <a:endParaRPr lang="en-GB"/>
          </a:p>
        </p:txBody>
      </p:sp>
      <p:sp>
        <p:nvSpPr>
          <p:cNvPr id="9" name="Slide Number Placeholder 8">
            <a:extLst>
              <a:ext uri="{FF2B5EF4-FFF2-40B4-BE49-F238E27FC236}">
                <a16:creationId xmlns:a16="http://schemas.microsoft.com/office/drawing/2014/main" id="{A0EA77A2-F0CB-CB7A-85E0-C1EE2F2F5489}"/>
              </a:ext>
            </a:extLst>
          </p:cNvPr>
          <p:cNvSpPr>
            <a:spLocks noGrp="1"/>
          </p:cNvSpPr>
          <p:nvPr>
            <p:ph type="sldNum" sz="quarter" idx="12"/>
          </p:nvPr>
        </p:nvSpPr>
        <p:spPr/>
        <p:txBody>
          <a:bodyPr/>
          <a:lstStyle/>
          <a:p>
            <a:pPr lvl="0"/>
            <a:fld id="{D6879C1E-27B2-46A1-8EF7-92DDFAD1C2B1}" type="slidenum">
              <a:t>‹#›</a:t>
            </a:fld>
            <a:endParaRPr lang="en-GB"/>
          </a:p>
        </p:txBody>
      </p:sp>
    </p:spTree>
    <p:extLst>
      <p:ext uri="{BB962C8B-B14F-4D97-AF65-F5344CB8AC3E}">
        <p14:creationId xmlns:p14="http://schemas.microsoft.com/office/powerpoint/2010/main" val="332115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73E22E-61AE-1429-5C41-DFAF4DBE7BA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08F653A-43D6-543E-A701-164CDDD3B696}"/>
              </a:ext>
            </a:extLst>
          </p:cNvPr>
          <p:cNvSpPr>
            <a:spLocks noGrp="1"/>
          </p:cNvSpPr>
          <p:nvPr>
            <p:ph type="dt" sz="half" idx="10"/>
          </p:nvPr>
        </p:nvSpPr>
        <p:spPr/>
        <p:txBody>
          <a:bodyPr/>
          <a:lstStyle/>
          <a:p>
            <a:pPr lvl="0"/>
            <a:endParaRPr lang="en-GB"/>
          </a:p>
        </p:txBody>
      </p:sp>
      <p:sp>
        <p:nvSpPr>
          <p:cNvPr id="4" name="Footer Placeholder 3">
            <a:extLst>
              <a:ext uri="{FF2B5EF4-FFF2-40B4-BE49-F238E27FC236}">
                <a16:creationId xmlns:a16="http://schemas.microsoft.com/office/drawing/2014/main" id="{FD432CC9-054D-0DBB-69F2-0034702D4F0C}"/>
              </a:ext>
            </a:extLst>
          </p:cNvPr>
          <p:cNvSpPr>
            <a:spLocks noGrp="1"/>
          </p:cNvSpPr>
          <p:nvPr>
            <p:ph type="ftr" sz="quarter" idx="11"/>
          </p:nvPr>
        </p:nvSpPr>
        <p:spPr/>
        <p:txBody>
          <a:bodyPr/>
          <a:lstStyle/>
          <a:p>
            <a:pPr lvl="0"/>
            <a:endParaRPr lang="en-GB"/>
          </a:p>
        </p:txBody>
      </p:sp>
      <p:sp>
        <p:nvSpPr>
          <p:cNvPr id="5" name="Slide Number Placeholder 4">
            <a:extLst>
              <a:ext uri="{FF2B5EF4-FFF2-40B4-BE49-F238E27FC236}">
                <a16:creationId xmlns:a16="http://schemas.microsoft.com/office/drawing/2014/main" id="{12B9FFDF-FA4A-9760-9BB3-6C80432284EC}"/>
              </a:ext>
            </a:extLst>
          </p:cNvPr>
          <p:cNvSpPr>
            <a:spLocks noGrp="1"/>
          </p:cNvSpPr>
          <p:nvPr>
            <p:ph type="sldNum" sz="quarter" idx="12"/>
          </p:nvPr>
        </p:nvSpPr>
        <p:spPr/>
        <p:txBody>
          <a:bodyPr/>
          <a:lstStyle/>
          <a:p>
            <a:pPr lvl="0"/>
            <a:fld id="{D746AD25-13E7-46FB-AC24-89ABD247B5A9}" type="slidenum">
              <a:t>‹#›</a:t>
            </a:fld>
            <a:endParaRPr lang="en-GB"/>
          </a:p>
        </p:txBody>
      </p:sp>
    </p:spTree>
    <p:extLst>
      <p:ext uri="{BB962C8B-B14F-4D97-AF65-F5344CB8AC3E}">
        <p14:creationId xmlns:p14="http://schemas.microsoft.com/office/powerpoint/2010/main" val="133258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F4EFE32-04E1-61DB-B8C6-6AA7D53C2A02}"/>
              </a:ext>
            </a:extLst>
          </p:cNvPr>
          <p:cNvSpPr>
            <a:spLocks noGrp="1"/>
          </p:cNvSpPr>
          <p:nvPr>
            <p:ph type="dt" sz="half" idx="10"/>
          </p:nvPr>
        </p:nvSpPr>
        <p:spPr/>
        <p:txBody>
          <a:bodyPr/>
          <a:lstStyle/>
          <a:p>
            <a:pPr lvl="0"/>
            <a:endParaRPr lang="en-GB"/>
          </a:p>
        </p:txBody>
      </p:sp>
      <p:sp>
        <p:nvSpPr>
          <p:cNvPr id="3" name="Footer Placeholder 2">
            <a:extLst>
              <a:ext uri="{FF2B5EF4-FFF2-40B4-BE49-F238E27FC236}">
                <a16:creationId xmlns:a16="http://schemas.microsoft.com/office/drawing/2014/main" id="{0A9A690B-DAED-45F0-65DB-212140F50BDA}"/>
              </a:ext>
            </a:extLst>
          </p:cNvPr>
          <p:cNvSpPr>
            <a:spLocks noGrp="1"/>
          </p:cNvSpPr>
          <p:nvPr>
            <p:ph type="ftr" sz="quarter" idx="11"/>
          </p:nvPr>
        </p:nvSpPr>
        <p:spPr/>
        <p:txBody>
          <a:bodyPr/>
          <a:lstStyle/>
          <a:p>
            <a:pPr lvl="0"/>
            <a:endParaRPr lang="en-GB"/>
          </a:p>
        </p:txBody>
      </p:sp>
      <p:sp>
        <p:nvSpPr>
          <p:cNvPr id="4" name="Slide Number Placeholder 3">
            <a:extLst>
              <a:ext uri="{FF2B5EF4-FFF2-40B4-BE49-F238E27FC236}">
                <a16:creationId xmlns:a16="http://schemas.microsoft.com/office/drawing/2014/main" id="{6868D0FE-0011-0718-8347-BC0F154F28D2}"/>
              </a:ext>
            </a:extLst>
          </p:cNvPr>
          <p:cNvSpPr>
            <a:spLocks noGrp="1"/>
          </p:cNvSpPr>
          <p:nvPr>
            <p:ph type="sldNum" sz="quarter" idx="12"/>
          </p:nvPr>
        </p:nvSpPr>
        <p:spPr/>
        <p:txBody>
          <a:bodyPr/>
          <a:lstStyle/>
          <a:p>
            <a:pPr lvl="0"/>
            <a:fld id="{A3C7F857-A814-485B-889C-0D72C51A0468}" type="slidenum">
              <a:t>‹#›</a:t>
            </a:fld>
            <a:endParaRPr lang="en-GB"/>
          </a:p>
        </p:txBody>
      </p:sp>
    </p:spTree>
    <p:extLst>
      <p:ext uri="{BB962C8B-B14F-4D97-AF65-F5344CB8AC3E}">
        <p14:creationId xmlns:p14="http://schemas.microsoft.com/office/powerpoint/2010/main" val="3087848207"/>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46BE5-AD57-D556-2788-2AFD6A2DAD7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98531B-93FE-7ED9-5CE1-864014462EF9}"/>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4370E80-4A95-D177-C8EB-DD0FB343A85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3E484E8-1C94-FB11-5904-5E0567E9C301}"/>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2F6AFA29-4ACD-2087-4D3D-40720634675C}"/>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0EDA009B-1384-9729-2997-24E4BA36F338}"/>
              </a:ext>
            </a:extLst>
          </p:cNvPr>
          <p:cNvSpPr>
            <a:spLocks noGrp="1"/>
          </p:cNvSpPr>
          <p:nvPr>
            <p:ph type="sldNum" sz="quarter" idx="12"/>
          </p:nvPr>
        </p:nvSpPr>
        <p:spPr/>
        <p:txBody>
          <a:bodyPr/>
          <a:lstStyle/>
          <a:p>
            <a:pPr lvl="0"/>
            <a:fld id="{4E75F1C6-395F-478E-B666-0EE7ABA1E5E6}" type="slidenum">
              <a:t>‹#›</a:t>
            </a:fld>
            <a:endParaRPr lang="en-GB"/>
          </a:p>
        </p:txBody>
      </p:sp>
    </p:spTree>
    <p:extLst>
      <p:ext uri="{BB962C8B-B14F-4D97-AF65-F5344CB8AC3E}">
        <p14:creationId xmlns:p14="http://schemas.microsoft.com/office/powerpoint/2010/main" val="4028030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D592C-18CD-0604-8061-F883E1A13B1D}"/>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BBD106-5862-6FE8-7CE7-38BBB22C0C81}"/>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F2684DB-E4E8-8388-4AED-7EB3DFCCD86A}"/>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5E871A-D2A8-F85F-14B5-AA901EBB5C68}"/>
              </a:ext>
            </a:extLst>
          </p:cNvPr>
          <p:cNvSpPr>
            <a:spLocks noGrp="1"/>
          </p:cNvSpPr>
          <p:nvPr>
            <p:ph type="dt" sz="half" idx="10"/>
          </p:nvPr>
        </p:nvSpPr>
        <p:spPr/>
        <p:txBody>
          <a:bodyPr/>
          <a:lstStyle/>
          <a:p>
            <a:pPr lvl="0"/>
            <a:endParaRPr lang="en-GB"/>
          </a:p>
        </p:txBody>
      </p:sp>
      <p:sp>
        <p:nvSpPr>
          <p:cNvPr id="6" name="Footer Placeholder 5">
            <a:extLst>
              <a:ext uri="{FF2B5EF4-FFF2-40B4-BE49-F238E27FC236}">
                <a16:creationId xmlns:a16="http://schemas.microsoft.com/office/drawing/2014/main" id="{9188CB5C-0444-6233-93C8-3F6C816F50A4}"/>
              </a:ext>
            </a:extLst>
          </p:cNvPr>
          <p:cNvSpPr>
            <a:spLocks noGrp="1"/>
          </p:cNvSpPr>
          <p:nvPr>
            <p:ph type="ftr" sz="quarter" idx="11"/>
          </p:nvPr>
        </p:nvSpPr>
        <p:spPr/>
        <p:txBody>
          <a:bodyPr/>
          <a:lstStyle/>
          <a:p>
            <a:pPr lvl="0"/>
            <a:endParaRPr lang="en-GB"/>
          </a:p>
        </p:txBody>
      </p:sp>
      <p:sp>
        <p:nvSpPr>
          <p:cNvPr id="7" name="Slide Number Placeholder 6">
            <a:extLst>
              <a:ext uri="{FF2B5EF4-FFF2-40B4-BE49-F238E27FC236}">
                <a16:creationId xmlns:a16="http://schemas.microsoft.com/office/drawing/2014/main" id="{54CB2EC7-BC54-275E-4408-F5E57B40074F}"/>
              </a:ext>
            </a:extLst>
          </p:cNvPr>
          <p:cNvSpPr>
            <a:spLocks noGrp="1"/>
          </p:cNvSpPr>
          <p:nvPr>
            <p:ph type="sldNum" sz="quarter" idx="12"/>
          </p:nvPr>
        </p:nvSpPr>
        <p:spPr/>
        <p:txBody>
          <a:bodyPr/>
          <a:lstStyle/>
          <a:p>
            <a:pPr lvl="0"/>
            <a:fld id="{DE061E4A-B5A8-4A70-84BD-E1F3E812BB89}" type="slidenum">
              <a:t>‹#›</a:t>
            </a:fld>
            <a:endParaRPr lang="en-GB"/>
          </a:p>
        </p:txBody>
      </p:sp>
    </p:spTree>
    <p:extLst>
      <p:ext uri="{BB962C8B-B14F-4D97-AF65-F5344CB8AC3E}">
        <p14:creationId xmlns:p14="http://schemas.microsoft.com/office/powerpoint/2010/main" val="275901745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39DFF-3B67-9A45-04AB-6BE0BB9EA43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95B8D0-0F7A-AF8C-A1AE-F02803692C9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20B0322-846C-7636-05DF-1F3009869CC9}"/>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673FD892-039A-7160-0B2A-81F1E781BC14}"/>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EA68F1EF-E9D9-E62F-45A4-4699F29EB8F6}"/>
              </a:ext>
            </a:extLst>
          </p:cNvPr>
          <p:cNvSpPr>
            <a:spLocks noGrp="1"/>
          </p:cNvSpPr>
          <p:nvPr>
            <p:ph type="sldNum" sz="quarter" idx="12"/>
          </p:nvPr>
        </p:nvSpPr>
        <p:spPr/>
        <p:txBody>
          <a:bodyPr/>
          <a:lstStyle/>
          <a:p>
            <a:pPr lvl="0"/>
            <a:fld id="{8755B1FE-8F91-435A-AFAA-7B14AA7248C1}" type="slidenum">
              <a:t>‹#›</a:t>
            </a:fld>
            <a:endParaRPr lang="en-GB"/>
          </a:p>
        </p:txBody>
      </p:sp>
    </p:spTree>
    <p:extLst>
      <p:ext uri="{BB962C8B-B14F-4D97-AF65-F5344CB8AC3E}">
        <p14:creationId xmlns:p14="http://schemas.microsoft.com/office/powerpoint/2010/main" val="958490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A3EBFAB-D2E6-17D9-3971-2223FFAAE336}"/>
              </a:ext>
            </a:extLst>
          </p:cNvPr>
          <p:cNvSpPr>
            <a:spLocks noGrp="1"/>
          </p:cNvSpPr>
          <p:nvPr>
            <p:ph type="title" orient="vert"/>
          </p:nvPr>
        </p:nvSpPr>
        <p:spPr>
          <a:xfrm>
            <a:off x="6629400" y="274638"/>
            <a:ext cx="2057400" cy="524192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EC7176-3CB7-AB48-6E43-724E81A1B2E0}"/>
              </a:ext>
            </a:extLst>
          </p:cNvPr>
          <p:cNvSpPr>
            <a:spLocks noGrp="1"/>
          </p:cNvSpPr>
          <p:nvPr>
            <p:ph type="body" orient="vert" idx="1"/>
          </p:nvPr>
        </p:nvSpPr>
        <p:spPr>
          <a:xfrm>
            <a:off x="457200" y="274638"/>
            <a:ext cx="6019800" cy="52419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18467E-69BA-1ADC-F415-3BDB2B950E8C}"/>
              </a:ext>
            </a:extLst>
          </p:cNvPr>
          <p:cNvSpPr>
            <a:spLocks noGrp="1"/>
          </p:cNvSpPr>
          <p:nvPr>
            <p:ph type="dt" sz="half" idx="10"/>
          </p:nvPr>
        </p:nvSpPr>
        <p:spPr/>
        <p:txBody>
          <a:bodyPr/>
          <a:lstStyle/>
          <a:p>
            <a:pPr lvl="0"/>
            <a:endParaRPr lang="en-GB"/>
          </a:p>
        </p:txBody>
      </p:sp>
      <p:sp>
        <p:nvSpPr>
          <p:cNvPr id="5" name="Footer Placeholder 4">
            <a:extLst>
              <a:ext uri="{FF2B5EF4-FFF2-40B4-BE49-F238E27FC236}">
                <a16:creationId xmlns:a16="http://schemas.microsoft.com/office/drawing/2014/main" id="{93B6A2C5-16C7-C75E-1F3B-7CB38984AD71}"/>
              </a:ext>
            </a:extLst>
          </p:cNvPr>
          <p:cNvSpPr>
            <a:spLocks noGrp="1"/>
          </p:cNvSpPr>
          <p:nvPr>
            <p:ph type="ftr" sz="quarter" idx="11"/>
          </p:nvPr>
        </p:nvSpPr>
        <p:spPr/>
        <p:txBody>
          <a:bodyPr/>
          <a:lstStyle/>
          <a:p>
            <a:pPr lvl="0"/>
            <a:endParaRPr lang="en-GB"/>
          </a:p>
        </p:txBody>
      </p:sp>
      <p:sp>
        <p:nvSpPr>
          <p:cNvPr id="6" name="Slide Number Placeholder 5">
            <a:extLst>
              <a:ext uri="{FF2B5EF4-FFF2-40B4-BE49-F238E27FC236}">
                <a16:creationId xmlns:a16="http://schemas.microsoft.com/office/drawing/2014/main" id="{F9EEAD3E-7061-0E5F-BC36-AE3A64B776EA}"/>
              </a:ext>
            </a:extLst>
          </p:cNvPr>
          <p:cNvSpPr>
            <a:spLocks noGrp="1"/>
          </p:cNvSpPr>
          <p:nvPr>
            <p:ph type="sldNum" sz="quarter" idx="12"/>
          </p:nvPr>
        </p:nvSpPr>
        <p:spPr/>
        <p:txBody>
          <a:bodyPr/>
          <a:lstStyle/>
          <a:p>
            <a:pPr lvl="0"/>
            <a:fld id="{4B5E7738-015B-4FEC-A0A5-0F5AF7D9D31B}" type="slidenum">
              <a:t>‹#›</a:t>
            </a:fld>
            <a:endParaRPr lang="en-GB"/>
          </a:p>
        </p:txBody>
      </p:sp>
    </p:spTree>
    <p:extLst>
      <p:ext uri="{BB962C8B-B14F-4D97-AF65-F5344CB8AC3E}">
        <p14:creationId xmlns:p14="http://schemas.microsoft.com/office/powerpoint/2010/main" val="3331480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FEACE-FEE4-7EBE-59EA-FE37BED11F24}"/>
              </a:ext>
            </a:extLst>
          </p:cNvPr>
          <p:cNvSpPr txBox="1">
            <a:spLocks noGrp="1"/>
          </p:cNvSpPr>
          <p:nvPr>
            <p:ph type="title"/>
          </p:nvPr>
        </p:nvSpPr>
        <p:spPr>
          <a:xfrm>
            <a:off x="683640" y="1988999"/>
            <a:ext cx="7772039" cy="1469520"/>
          </a:xfrm>
          <a:prstGeom prst="rect">
            <a:avLst/>
          </a:prstGeom>
          <a:noFill/>
          <a:ln>
            <a:noFill/>
          </a:ln>
        </p:spPr>
        <p:txBody>
          <a:bodyPr vert="horz" wrap="square" lIns="90000" tIns="45000" rIns="90000" bIns="45000" anchor="t">
            <a:noAutofit/>
          </a:bodyPr>
          <a:lstStyle/>
          <a:p>
            <a:pPr lvl="0"/>
            <a:r>
              <a:rPr lang="en-US"/>
              <a:t>Click to edit the title text formatClick to edit Master title style</a:t>
            </a:r>
          </a:p>
        </p:txBody>
      </p:sp>
      <p:sp>
        <p:nvSpPr>
          <p:cNvPr id="3" name="Date Placeholder 3">
            <a:extLst>
              <a:ext uri="{FF2B5EF4-FFF2-40B4-BE49-F238E27FC236}">
                <a16:creationId xmlns:a16="http://schemas.microsoft.com/office/drawing/2014/main" id="{3694FBD8-653F-118D-6224-80FB1CB26BDB}"/>
              </a:ext>
            </a:extLst>
          </p:cNvPr>
          <p:cNvSpPr txBox="1">
            <a:spLocks noGrp="1"/>
          </p:cNvSpPr>
          <p:nvPr>
            <p:ph type="dt" sz="half" idx="2"/>
          </p:nvPr>
        </p:nvSpPr>
        <p:spPr>
          <a:xfrm>
            <a:off x="395280" y="6524640"/>
            <a:ext cx="971280" cy="218880"/>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4" name="Footer Placeholder 4">
            <a:extLst>
              <a:ext uri="{FF2B5EF4-FFF2-40B4-BE49-F238E27FC236}">
                <a16:creationId xmlns:a16="http://schemas.microsoft.com/office/drawing/2014/main" id="{994F2CED-8338-65B7-E71D-A76ACC0246BF}"/>
              </a:ext>
            </a:extLst>
          </p:cNvPr>
          <p:cNvSpPr txBox="1">
            <a:spLocks noGrp="1"/>
          </p:cNvSpPr>
          <p:nvPr>
            <p:ph type="ftr" sz="quarter" idx="3"/>
          </p:nvPr>
        </p:nvSpPr>
        <p:spPr>
          <a:xfrm>
            <a:off x="4140360" y="6381720"/>
            <a:ext cx="2895120" cy="364679"/>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5" name="Slide Number Placeholder 5">
            <a:extLst>
              <a:ext uri="{FF2B5EF4-FFF2-40B4-BE49-F238E27FC236}">
                <a16:creationId xmlns:a16="http://schemas.microsoft.com/office/drawing/2014/main" id="{985E8784-80E9-F9B5-2CB0-5F81CB642CE2}"/>
              </a:ext>
            </a:extLst>
          </p:cNvPr>
          <p:cNvSpPr txBox="1">
            <a:spLocks noGrp="1"/>
          </p:cNvSpPr>
          <p:nvPr>
            <p:ph type="sldNum" sz="quarter" idx="4"/>
          </p:nvPr>
        </p:nvSpPr>
        <p:spPr>
          <a:xfrm>
            <a:off x="7956720" y="6381720"/>
            <a:ext cx="729720" cy="339480"/>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en-GB" sz="1350" b="0" i="0" u="none" strike="noStrike" kern="1200" spc="0">
                <a:solidFill>
                  <a:srgbClr val="000000"/>
                </a:solidFill>
                <a:latin typeface="Myriad Pro" pitchFamily="18"/>
                <a:ea typeface="Lucida Sans Unicode" pitchFamily="2"/>
                <a:cs typeface="Tahoma" pitchFamily="2"/>
              </a:defRPr>
            </a:lvl1pPr>
          </a:lstStyle>
          <a:p>
            <a:pPr lvl="0"/>
            <a:fld id="{5C86BA5D-2F78-4120-90DA-912DC22D1536}" type="slidenum">
              <a:t>‹#›</a:t>
            </a:fld>
            <a:endParaRPr lang="en-GB"/>
          </a:p>
        </p:txBody>
      </p:sp>
      <p:sp>
        <p:nvSpPr>
          <p:cNvPr id="6" name="Text Placeholder 5">
            <a:extLst>
              <a:ext uri="{FF2B5EF4-FFF2-40B4-BE49-F238E27FC236}">
                <a16:creationId xmlns:a16="http://schemas.microsoft.com/office/drawing/2014/main" id="{AD381707-C7FC-F187-A6FB-00AFB6F2F836}"/>
              </a:ext>
            </a:extLst>
          </p:cNvPr>
          <p:cNvSpPr txBox="1">
            <a:spLocks noGrp="1"/>
          </p:cNvSpPr>
          <p:nvPr>
            <p:ph type="body" idx="1"/>
          </p:nvPr>
        </p:nvSpPr>
        <p:spPr>
          <a:xfrm>
            <a:off x="457200" y="1604520"/>
            <a:ext cx="8229240" cy="4525920"/>
          </a:xfrm>
          <a:prstGeom prst="rect">
            <a:avLst/>
          </a:prstGeom>
          <a:noFill/>
          <a:ln>
            <a:noFill/>
          </a:ln>
        </p:spPr>
        <p:txBody>
          <a:bodyPr vert="horz" lIns="0" tIns="0" rIns="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lvl="0" algn="ctr" rtl="0" hangingPunct="0">
        <a:spcBef>
          <a:spcPts val="0"/>
        </a:spcBef>
        <a:spcAft>
          <a:spcPts val="0"/>
        </a:spcAft>
        <a:buNone/>
        <a:tabLst/>
        <a:defRPr lang="en-US" sz="3300" b="0" i="0" u="none" strike="noStrike" kern="1200" spc="0">
          <a:ln>
            <a:noFill/>
          </a:ln>
          <a:solidFill>
            <a:srgbClr val="000000"/>
          </a:solidFill>
          <a:latin typeface="Myriad Pro" pitchFamily="18"/>
          <a:ea typeface="Microsoft YaHei" pitchFamily="2"/>
          <a:cs typeface="Arial" pitchFamily="2"/>
        </a:defRPr>
      </a:lvl1pPr>
    </p:titleStyle>
    <p:bodyStyle>
      <a:lvl1pPr algn="l" rtl="0" hangingPunct="0">
        <a:spcBef>
          <a:spcPts val="0"/>
        </a:spcBef>
        <a:spcAft>
          <a:spcPts val="1417"/>
        </a:spcAft>
        <a:tabLst/>
        <a:defRPr lang="en-US" sz="2400" b="0" i="0" u="none" strike="noStrike" kern="1200" spc="0">
          <a:ln>
            <a:noFill/>
          </a:ln>
          <a:solidFill>
            <a:srgbClr val="000000"/>
          </a:solidFill>
          <a:latin typeface="Myriad Pro" pitchFamily="18"/>
          <a:ea typeface="Microsoft YaHei" pitchFamily="2"/>
          <a:cs typeface="Arial"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3BD16-A618-0684-AEF5-B011D25FBEC3}"/>
              </a:ext>
            </a:extLst>
          </p:cNvPr>
          <p:cNvSpPr txBox="1">
            <a:spLocks noGrp="1"/>
          </p:cNvSpPr>
          <p:nvPr>
            <p:ph type="title"/>
          </p:nvPr>
        </p:nvSpPr>
        <p:spPr>
          <a:xfrm>
            <a:off x="457200" y="274680"/>
            <a:ext cx="8229240" cy="1142640"/>
          </a:xfrm>
          <a:prstGeom prst="rect">
            <a:avLst/>
          </a:prstGeom>
          <a:noFill/>
          <a:ln>
            <a:noFill/>
          </a:ln>
        </p:spPr>
        <p:txBody>
          <a:bodyPr vert="horz" wrap="square" lIns="90000" tIns="45000" rIns="90000" bIns="45000" anchor="t">
            <a:noAutofit/>
          </a:bodyPr>
          <a:lstStyle/>
          <a:p>
            <a:pPr lvl="0"/>
            <a:r>
              <a:rPr lang="en-US"/>
              <a:t>Click to edit the title text formatClick to edit Master title style</a:t>
            </a:r>
          </a:p>
        </p:txBody>
      </p:sp>
      <p:sp>
        <p:nvSpPr>
          <p:cNvPr id="3" name="Content Placeholder 2">
            <a:extLst>
              <a:ext uri="{FF2B5EF4-FFF2-40B4-BE49-F238E27FC236}">
                <a16:creationId xmlns:a16="http://schemas.microsoft.com/office/drawing/2014/main" id="{69774959-735C-9304-973D-964C7E865AAC}"/>
              </a:ext>
            </a:extLst>
          </p:cNvPr>
          <p:cNvSpPr txBox="1">
            <a:spLocks noGrp="1"/>
          </p:cNvSpPr>
          <p:nvPr>
            <p:ph type="body" idx="1"/>
          </p:nvPr>
        </p:nvSpPr>
        <p:spPr>
          <a:xfrm>
            <a:off x="457200" y="1600200"/>
            <a:ext cx="8229240" cy="3916800"/>
          </a:xfrm>
          <a:prstGeom prst="rect">
            <a:avLst/>
          </a:prstGeom>
          <a:noFill/>
          <a:ln>
            <a:noFill/>
          </a:ln>
        </p:spPr>
        <p:txBody>
          <a:bodyPr vert="horz" wrap="square" lIns="90000" tIns="45000" rIns="90000" bIns="45000" anchor="t">
            <a:noAutofit/>
          </a:bodyPr>
          <a:lstStyle/>
          <a:p>
            <a:pPr lvl="0"/>
            <a:r>
              <a:rPr lang="en-US"/>
              <a:t>Click to edit the outline text format</a:t>
            </a:r>
          </a:p>
          <a:p>
            <a:pPr lvl="1"/>
            <a:r>
              <a:rPr lang="en-US"/>
              <a:t>Second Outline Level</a:t>
            </a:r>
          </a:p>
          <a:p>
            <a:pPr lvl="2"/>
            <a:r>
              <a:rPr lang="en-US"/>
              <a:t>Third Outline Level</a:t>
            </a:r>
          </a:p>
          <a:p>
            <a:pPr lvl="3"/>
            <a:r>
              <a:rPr lang="en-US"/>
              <a:t>Fourth Outline Level</a:t>
            </a:r>
          </a:p>
          <a:p>
            <a:pPr lvl="4"/>
            <a:r>
              <a:rPr lang="en-US"/>
              <a:t>Fifth Outline Level</a:t>
            </a:r>
          </a:p>
          <a:p>
            <a:pPr lvl="5"/>
            <a:r>
              <a:rPr lang="en-US"/>
              <a:t>Sixth Outline Level</a:t>
            </a:r>
          </a:p>
          <a:p>
            <a:pPr lvl="6"/>
            <a:r>
              <a:rPr lang="en-US"/>
              <a:t>Seventh Outline Level</a:t>
            </a:r>
          </a:p>
          <a:p>
            <a:pPr lvl="7"/>
            <a:r>
              <a:rPr lang="en-US"/>
              <a:t>Eighth Outline Level</a:t>
            </a:r>
          </a:p>
          <a:p>
            <a:pPr lvl="0"/>
            <a:r>
              <a:rPr lang="en-US"/>
              <a:t>Ninth Outline LevelClick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94D3DBA-21D7-2037-8BA5-6EB562E096A6}"/>
              </a:ext>
            </a:extLst>
          </p:cNvPr>
          <p:cNvSpPr txBox="1">
            <a:spLocks noGrp="1"/>
          </p:cNvSpPr>
          <p:nvPr>
            <p:ph type="dt" sz="half" idx="2"/>
          </p:nvPr>
        </p:nvSpPr>
        <p:spPr>
          <a:xfrm>
            <a:off x="250920" y="6524640"/>
            <a:ext cx="971280" cy="218880"/>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5" name="Footer Placeholder 4">
            <a:extLst>
              <a:ext uri="{FF2B5EF4-FFF2-40B4-BE49-F238E27FC236}">
                <a16:creationId xmlns:a16="http://schemas.microsoft.com/office/drawing/2014/main" id="{85244662-C551-14A1-3DED-554415383627}"/>
              </a:ext>
            </a:extLst>
          </p:cNvPr>
          <p:cNvSpPr txBox="1">
            <a:spLocks noGrp="1"/>
          </p:cNvSpPr>
          <p:nvPr>
            <p:ph type="ftr" sz="quarter" idx="3"/>
          </p:nvPr>
        </p:nvSpPr>
        <p:spPr>
          <a:xfrm>
            <a:off x="3131999" y="6461279"/>
            <a:ext cx="2895120" cy="364679"/>
          </a:xfrm>
          <a:prstGeom prst="rect">
            <a:avLst/>
          </a:prstGeom>
          <a:noFill/>
          <a:ln>
            <a:noFill/>
          </a:ln>
        </p:spPr>
        <p:txBody>
          <a:bodyPr wrap="square" lIns="90000" tIns="45000" rIns="90000" bIns="45000" anchor="t" anchorCtr="0">
            <a:noAutofit/>
          </a:bodyPr>
          <a:lstStyle>
            <a:lvl1pPr lvl="0" rtl="0" hangingPunct="0">
              <a:buNone/>
              <a:tabLst/>
              <a:defRPr lang="en-GB" sz="2400" kern="1200">
                <a:latin typeface="Times New Roman" pitchFamily="18"/>
                <a:ea typeface="Lucida Sans Unicode" pitchFamily="2"/>
                <a:cs typeface="Tahoma" pitchFamily="2"/>
              </a:defRPr>
            </a:lvl1pPr>
          </a:lstStyle>
          <a:p>
            <a:pPr lvl="0"/>
            <a:endParaRPr lang="en-GB"/>
          </a:p>
        </p:txBody>
      </p:sp>
      <p:sp>
        <p:nvSpPr>
          <p:cNvPr id="6" name="Slide Number Placeholder 5">
            <a:extLst>
              <a:ext uri="{FF2B5EF4-FFF2-40B4-BE49-F238E27FC236}">
                <a16:creationId xmlns:a16="http://schemas.microsoft.com/office/drawing/2014/main" id="{6EB0F80D-18B1-E15F-E739-02704F4E2971}"/>
              </a:ext>
            </a:extLst>
          </p:cNvPr>
          <p:cNvSpPr txBox="1">
            <a:spLocks noGrp="1"/>
          </p:cNvSpPr>
          <p:nvPr>
            <p:ph type="sldNum" sz="quarter" idx="4"/>
          </p:nvPr>
        </p:nvSpPr>
        <p:spPr>
          <a:xfrm>
            <a:off x="7956720" y="6381720"/>
            <a:ext cx="729720" cy="339480"/>
          </a:xfrm>
          <a:prstGeom prst="rect">
            <a:avLst/>
          </a:prstGeom>
          <a:noFill/>
          <a:ln>
            <a:noFill/>
          </a:ln>
        </p:spPr>
        <p:txBody>
          <a:bodyPr wrap="square" lIns="90000" tIns="45000" rIns="90000" bIns="45000" anchor="t" anchorCtr="0">
            <a:noAutofit/>
          </a:bodyPr>
          <a:lstStyle>
            <a:lvl1pPr marL="0" marR="0" lvl="0" indent="0" algn="l" rtl="0" hangingPunct="1">
              <a:spcBef>
                <a:spcPts val="0"/>
              </a:spcBef>
              <a:spcAft>
                <a:spcPts val="0"/>
              </a:spcAft>
              <a:buNone/>
              <a:tabLst/>
              <a:defRPr lang="en-GB" sz="1350" b="0" i="0" u="none" strike="noStrike" kern="1200" spc="0">
                <a:solidFill>
                  <a:srgbClr val="000000"/>
                </a:solidFill>
                <a:latin typeface="Myriad Pro" pitchFamily="18"/>
                <a:ea typeface="Lucida Sans Unicode" pitchFamily="2"/>
                <a:cs typeface="Tahoma" pitchFamily="2"/>
              </a:defRPr>
            </a:lvl1pPr>
          </a:lstStyle>
          <a:p>
            <a:pPr lvl="0"/>
            <a:fld id="{8374ABFE-FAAA-4D4E-9FD4-DD88905BBFD6}" type="slidenum">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lvl="0" algn="ctr" rtl="0" hangingPunct="0">
        <a:spcBef>
          <a:spcPts val="0"/>
        </a:spcBef>
        <a:spcAft>
          <a:spcPts val="0"/>
        </a:spcAft>
        <a:buNone/>
        <a:tabLst/>
        <a:defRPr lang="en-US" sz="3300" b="0" i="0" u="none" strike="noStrike" kern="1200" spc="0">
          <a:ln>
            <a:noFill/>
          </a:ln>
          <a:solidFill>
            <a:srgbClr val="000000"/>
          </a:solidFill>
          <a:latin typeface="Myriad Pro" pitchFamily="18"/>
          <a:ea typeface="Microsoft YaHei" pitchFamily="2"/>
          <a:cs typeface="Arial" pitchFamily="2"/>
        </a:defRPr>
      </a:lvl1pPr>
    </p:titleStyle>
    <p:bodyStyle>
      <a:lvl1pPr lvl="0"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1pPr>
      <a:lvl2pPr lvl="1" algn="l" rtl="0" hangingPunct="0">
        <a:spcBef>
          <a:spcPts val="0"/>
        </a:spcBef>
        <a:spcAft>
          <a:spcPts val="1417"/>
        </a:spcAft>
        <a:buSzPct val="7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2pPr>
      <a:lvl3pPr lvl="2"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3pPr>
      <a:lvl4pPr lvl="3" algn="l" rtl="0" hangingPunct="0">
        <a:spcBef>
          <a:spcPts val="0"/>
        </a:spcBef>
        <a:spcAft>
          <a:spcPts val="1417"/>
        </a:spcAft>
        <a:buSzPct val="7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4pPr>
      <a:lvl5pPr lvl="4"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5pPr>
      <a:lvl6pPr lvl="5"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6pPr>
      <a:lvl7pPr lvl="6"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7pPr>
      <a:lvl8pPr lvl="7" algn="l" rtl="0" hangingPunct="0">
        <a:spcBef>
          <a:spcPts val="0"/>
        </a:spcBef>
        <a:spcAft>
          <a:spcPts val="1417"/>
        </a:spcAft>
        <a:buSzPct val="45000"/>
        <a:buFont typeface="StarSymbol"/>
        <a:buChar char="●"/>
        <a:tabLst/>
        <a:defRPr lang="en-US" sz="2400" b="0" i="0" u="none" strike="noStrike" kern="1200" spc="0">
          <a:ln>
            <a:noFill/>
          </a:ln>
          <a:solidFill>
            <a:srgbClr val="000000"/>
          </a:solidFill>
          <a:latin typeface="Myriad Pro" pitchFamily="18"/>
          <a:ea typeface="Microsoft YaHei" pitchFamily="2"/>
          <a:cs typeface="Arial" pitchFamily="2"/>
        </a:defRPr>
      </a:lvl8pPr>
      <a:lvl9pPr marL="0" marR="0" lvl="0" indent="0" algn="l" rtl="0" hangingPunct="0">
        <a:spcBef>
          <a:spcPts val="479"/>
        </a:spcBef>
        <a:spcAft>
          <a:spcPts val="0"/>
        </a:spcAft>
        <a:buSzPct val="45000"/>
        <a:buFont typeface="Arial" pitchFamily="32"/>
        <a:buChar char="•"/>
        <a:tabLst/>
        <a:defRPr lang="en-US" sz="2400" b="0" i="0" u="none" strike="noStrike" kern="1200" spc="0">
          <a:ln>
            <a:noFill/>
          </a:ln>
          <a:solidFill>
            <a:srgbClr val="000000"/>
          </a:solidFill>
          <a:latin typeface="Myriad Pro" pitchFamily="18"/>
          <a:ea typeface="Microsoft YaHei" pitchFamily="2"/>
          <a:cs typeface="Arial" pitchFamily="2"/>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AB354-E590-BAC8-E66C-21BF7D81B7F5}"/>
              </a:ext>
            </a:extLst>
          </p:cNvPr>
          <p:cNvSpPr txBox="1">
            <a:spLocks noGrp="1"/>
          </p:cNvSpPr>
          <p:nvPr>
            <p:ph type="title" idx="4294967295"/>
          </p:nvPr>
        </p:nvSpPr>
        <p:spPr>
          <a:xfrm>
            <a:off x="2555640" y="2748600"/>
            <a:ext cx="4392360" cy="936360"/>
          </a:xfrm>
        </p:spPr>
        <p:txBody>
          <a:bodyPr/>
          <a:lstStyle/>
          <a:p>
            <a:pPr lvl="0"/>
            <a:r>
              <a:rPr lang="en-US" b="1"/>
              <a:t>LCBB4009</a:t>
            </a:r>
          </a:p>
        </p:txBody>
      </p:sp>
      <p:sp>
        <p:nvSpPr>
          <p:cNvPr id="3" name="Title 1">
            <a:extLst>
              <a:ext uri="{FF2B5EF4-FFF2-40B4-BE49-F238E27FC236}">
                <a16:creationId xmlns:a16="http://schemas.microsoft.com/office/drawing/2014/main" id="{5E13A08E-A0FD-EC4C-8E6F-D456CEFA53BD}"/>
              </a:ext>
            </a:extLst>
          </p:cNvPr>
          <p:cNvSpPr/>
          <p:nvPr/>
        </p:nvSpPr>
        <p:spPr>
          <a:xfrm>
            <a:off x="395280" y="5661000"/>
            <a:ext cx="7992719" cy="7506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ctr" anchorCtr="0" compatLnSpc="0">
            <a:noAutofit/>
          </a:bodyPr>
          <a:lstStyle/>
          <a:p>
            <a:pPr marL="0" marR="0" lvl="0" indent="0" rtl="0" hangingPunct="0">
              <a:lnSpc>
                <a:spcPct val="100000"/>
              </a:lnSpc>
              <a:spcBef>
                <a:spcPts val="0"/>
              </a:spcBef>
              <a:spcAft>
                <a:spcPts val="0"/>
              </a:spcAft>
              <a:buNone/>
              <a:tabLst/>
            </a:pPr>
            <a:endParaRPr lang="en-GB" sz="1800" b="0" i="0" u="none" strike="noStrike" kern="1200">
              <a:ln>
                <a:noFill/>
              </a:ln>
              <a:latin typeface="Arial" pitchFamily="18"/>
              <a:ea typeface="Microsoft YaHei" pitchFamily="2"/>
              <a:cs typeface="Arial" pitchFamily="2"/>
            </a:endParaRPr>
          </a:p>
        </p:txBody>
      </p:sp>
      <p:sp>
        <p:nvSpPr>
          <p:cNvPr id="4" name="TextBox 1">
            <a:extLst>
              <a:ext uri="{FF2B5EF4-FFF2-40B4-BE49-F238E27FC236}">
                <a16:creationId xmlns:a16="http://schemas.microsoft.com/office/drawing/2014/main" id="{0C2AFDA9-604F-6611-0498-5FD7F18B6164}"/>
              </a:ext>
            </a:extLst>
          </p:cNvPr>
          <p:cNvSpPr/>
          <p:nvPr/>
        </p:nvSpPr>
        <p:spPr>
          <a:xfrm>
            <a:off x="0" y="3933720"/>
            <a:ext cx="8733240" cy="1827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spAutoFit/>
          </a:bodyPr>
          <a:lstStyle/>
          <a:p>
            <a:pPr marL="0" marR="0" lvl="0" indent="0" algn="r" rtl="0" hangingPunct="1">
              <a:lnSpc>
                <a:spcPct val="150000"/>
              </a:lnSpc>
              <a:spcBef>
                <a:spcPts val="0"/>
              </a:spcBef>
              <a:spcAft>
                <a:spcPts val="0"/>
              </a:spcAft>
              <a:buNone/>
              <a:tabLst/>
              <a:defRPr sz="1800"/>
            </a:pPr>
            <a:r>
              <a:rPr lang="en-GB" sz="2800" b="1" i="0" u="none" strike="noStrike" kern="1200" spc="0">
                <a:ln>
                  <a:noFill/>
                </a:ln>
                <a:solidFill>
                  <a:srgbClr val="000000"/>
                </a:solidFill>
                <a:latin typeface="Arial" pitchFamily="34"/>
                <a:ea typeface="Microsoft YaHei" pitchFamily="2"/>
                <a:cs typeface="Arial" pitchFamily="2"/>
              </a:rPr>
              <a:t>Week 1: Session 2</a:t>
            </a:r>
          </a:p>
          <a:p>
            <a:pPr marL="0" marR="0" lvl="0" indent="0" algn="r" rtl="0" hangingPunct="1">
              <a:lnSpc>
                <a:spcPct val="150000"/>
              </a:lnSpc>
              <a:spcBef>
                <a:spcPts val="0"/>
              </a:spcBef>
              <a:spcAft>
                <a:spcPts val="0"/>
              </a:spcAft>
              <a:buNone/>
              <a:tabLst/>
              <a:defRPr sz="1800"/>
            </a:pPr>
            <a:r>
              <a:rPr lang="en-GB" sz="2400" b="1" i="0" u="none" strike="noStrike" kern="1200" spc="0">
                <a:ln>
                  <a:noFill/>
                </a:ln>
                <a:solidFill>
                  <a:srgbClr val="000000"/>
                </a:solidFill>
                <a:latin typeface="Arial" pitchFamily="34"/>
                <a:ea typeface="Microsoft YaHei" pitchFamily="2"/>
                <a:cs typeface="Arial" pitchFamily="2"/>
              </a:rPr>
              <a:t>Introduction to Organisation, Management, Organisational Structure, and Organisational Culture</a:t>
            </a:r>
          </a:p>
        </p:txBody>
      </p:sp>
      <p:sp>
        <p:nvSpPr>
          <p:cNvPr id="5" name="Subtitle 4">
            <a:extLst>
              <a:ext uri="{FF2B5EF4-FFF2-40B4-BE49-F238E27FC236}">
                <a16:creationId xmlns:a16="http://schemas.microsoft.com/office/drawing/2014/main" id="{41CF8C08-A935-D914-CBB1-1D263CFDDF69}"/>
              </a:ext>
            </a:extLst>
          </p:cNvPr>
          <p:cNvSpPr/>
          <p:nvPr/>
        </p:nvSpPr>
        <p:spPr>
          <a:xfrm>
            <a:off x="629640" y="1299600"/>
            <a:ext cx="8244360" cy="144863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noAutofit/>
          </a:bodyPr>
          <a:lstStyle/>
          <a:p>
            <a:pPr marL="0" marR="0" lvl="0" indent="0" algn="l" rtl="0" hangingPunct="1">
              <a:lnSpc>
                <a:spcPct val="100000"/>
              </a:lnSpc>
              <a:spcBef>
                <a:spcPts val="638"/>
              </a:spcBef>
              <a:spcAft>
                <a:spcPts val="0"/>
              </a:spcAft>
              <a:buNone/>
              <a:tabLst/>
              <a:defRPr sz="1800"/>
            </a:pPr>
            <a:r>
              <a:rPr lang="en-GB" sz="4400" b="1" i="0" u="none" strike="noStrike" kern="1200" spc="0">
                <a:ln>
                  <a:noFill/>
                </a:ln>
                <a:solidFill>
                  <a:srgbClr val="000000"/>
                </a:solidFill>
                <a:latin typeface="Aharoni" pitchFamily="18"/>
                <a:ea typeface="Microsoft YaHei" pitchFamily="2"/>
                <a:cs typeface="Aharoni" pitchFamily="2"/>
              </a:rPr>
              <a:t>Understanding Organisational Structure and Culture (UOS)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Lesson Ai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94B9E-56F8-D359-FB7B-5AE960A7852A}"/>
              </a:ext>
            </a:extLst>
          </p:cNvPr>
          <p:cNvSpPr txBox="1">
            <a:spLocks noGrp="1"/>
          </p:cNvSpPr>
          <p:nvPr>
            <p:ph type="title" idx="4294967295"/>
          </p:nvPr>
        </p:nvSpPr>
        <p:spPr/>
        <p:txBody>
          <a:bodyPr/>
          <a:lstStyle/>
          <a:p>
            <a:pPr lvl="0"/>
            <a:r>
              <a:rPr lang="en-US" b="1"/>
              <a:t>Lesson Aims</a:t>
            </a:r>
          </a:p>
        </p:txBody>
      </p:sp>
      <p:sp>
        <p:nvSpPr>
          <p:cNvPr id="3" name="Content Placeholder 2">
            <a:extLst>
              <a:ext uri="{FF2B5EF4-FFF2-40B4-BE49-F238E27FC236}">
                <a16:creationId xmlns:a16="http://schemas.microsoft.com/office/drawing/2014/main" id="{0AC7C9E7-225F-2BB3-8F92-B3D73EACA521}"/>
              </a:ext>
            </a:extLst>
          </p:cNvPr>
          <p:cNvSpPr txBox="1">
            <a:spLocks noGrp="1"/>
          </p:cNvSpPr>
          <p:nvPr>
            <p:ph type="body" idx="4294967295"/>
          </p:nvPr>
        </p:nvSpPr>
        <p:spPr>
          <a:xfrm>
            <a:off x="457200" y="1600200"/>
            <a:ext cx="8229240" cy="3916080"/>
          </a:xfrm>
        </p:spPr>
        <p:txBody>
          <a:bodyPr/>
          <a:lstStyle/>
          <a:p>
            <a:pPr lvl="0" algn="just" hangingPunct="1">
              <a:spcBef>
                <a:spcPts val="479"/>
              </a:spcBef>
              <a:spcAft>
                <a:spcPts val="0"/>
              </a:spcAft>
              <a:buNone/>
            </a:pPr>
            <a:r>
              <a:rPr lang="en-US"/>
              <a:t>By the end of this session, students should be aware of:</a:t>
            </a:r>
          </a:p>
          <a:p>
            <a:pPr lvl="0" hangingPunct="1">
              <a:spcBef>
                <a:spcPts val="479"/>
              </a:spcBef>
              <a:spcAft>
                <a:spcPts val="0"/>
              </a:spcAft>
              <a:buAutoNum type="arabicPeriod"/>
            </a:pPr>
            <a:r>
              <a:rPr lang="en-US"/>
              <a:t>Organisation</a:t>
            </a:r>
          </a:p>
          <a:p>
            <a:pPr lvl="0" hangingPunct="1">
              <a:spcBef>
                <a:spcPts val="479"/>
              </a:spcBef>
              <a:spcAft>
                <a:spcPts val="0"/>
              </a:spcAft>
              <a:buAutoNum type="arabicPeriod"/>
            </a:pPr>
            <a:r>
              <a:rPr lang="en-US" sz="2800"/>
              <a:t>Management</a:t>
            </a:r>
          </a:p>
          <a:p>
            <a:pPr lvl="0" hangingPunct="1">
              <a:spcBef>
                <a:spcPts val="479"/>
              </a:spcBef>
              <a:spcAft>
                <a:spcPts val="0"/>
              </a:spcAft>
              <a:buAutoNum type="arabicPeriod"/>
            </a:pPr>
            <a:r>
              <a:rPr lang="en-US" sz="2800"/>
              <a:t>Organisational structure</a:t>
            </a:r>
          </a:p>
          <a:p>
            <a:pPr lvl="0" hangingPunct="1">
              <a:spcBef>
                <a:spcPts val="479"/>
              </a:spcBef>
              <a:spcAft>
                <a:spcPts val="0"/>
              </a:spcAft>
              <a:buAutoNum type="arabicPeriod"/>
            </a:pPr>
            <a:r>
              <a:rPr lang="en-US" sz="2800"/>
              <a:t>Organisational culture</a:t>
            </a:r>
          </a:p>
        </p:txBody>
      </p:sp>
      <p:sp>
        <p:nvSpPr>
          <p:cNvPr id="4" name="Date Placeholder 3">
            <a:extLst>
              <a:ext uri="{FF2B5EF4-FFF2-40B4-BE49-F238E27FC236}">
                <a16:creationId xmlns:a16="http://schemas.microsoft.com/office/drawing/2014/main" id="{DA18528D-5001-8FC4-DEDD-F9C69D293054}"/>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0274E4F8-1B08-4BB4-995F-41EA11288C9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465D0A46-458F-DFEB-ED64-F28BB21CB9B8}"/>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EB5112A9-BCC7-4350-AE3F-E87F0D4BC038}" type="slidenum">
              <a:rPr lang="en-GB" sz="1200">
                <a:solidFill>
                  <a:srgbClr val="000000"/>
                </a:solidFill>
                <a:latin typeface="Myriad Pro" pitchFamily="18"/>
                <a:cs typeface="Tahoma" pitchFamily="2"/>
              </a:rPr>
              <a:t>2</a:t>
            </a:fld>
            <a:endParaRPr lang="en-GB" sz="1200">
              <a:solidFill>
                <a:srgbClr val="000000"/>
              </a:solidFill>
              <a:latin typeface="Myriad Pro" pitchFamily="18"/>
              <a:cs typeface="Tahoma" pitchFamily="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Organisation – what is i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CA793-3AF7-F455-D5B9-B4212009A9E1}"/>
              </a:ext>
            </a:extLst>
          </p:cNvPr>
          <p:cNvSpPr txBox="1">
            <a:spLocks noGrp="1"/>
          </p:cNvSpPr>
          <p:nvPr>
            <p:ph type="title" idx="4294967295"/>
          </p:nvPr>
        </p:nvSpPr>
        <p:spPr/>
        <p:txBody>
          <a:bodyPr/>
          <a:lstStyle/>
          <a:p>
            <a:pPr lvl="0"/>
            <a:r>
              <a:rPr lang="en-US" b="1"/>
              <a:t>Organisation – what is it?</a:t>
            </a:r>
          </a:p>
        </p:txBody>
      </p:sp>
      <p:sp>
        <p:nvSpPr>
          <p:cNvPr id="3" name="Date Placeholder 3">
            <a:extLst>
              <a:ext uri="{FF2B5EF4-FFF2-40B4-BE49-F238E27FC236}">
                <a16:creationId xmlns:a16="http://schemas.microsoft.com/office/drawing/2014/main" id="{2FE24207-BAEB-7E31-F221-09B388A4D1C5}"/>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E61341DF-CB2F-490A-91C3-4C9A8DFB8CEC}"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4" name="Slide Number Placeholder 4">
            <a:extLst>
              <a:ext uri="{FF2B5EF4-FFF2-40B4-BE49-F238E27FC236}">
                <a16:creationId xmlns:a16="http://schemas.microsoft.com/office/drawing/2014/main" id="{678115B1-2C71-1357-6B14-807BB77A89AE}"/>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DA01165F-CFC2-46BD-816D-0471DE32F536}" type="slidenum">
              <a:rPr lang="en-GB" sz="1200">
                <a:solidFill>
                  <a:srgbClr val="000000"/>
                </a:solidFill>
                <a:latin typeface="Myriad Pro" pitchFamily="18"/>
                <a:cs typeface="Tahoma" pitchFamily="2"/>
              </a:rPr>
              <a:t>3</a:t>
            </a:fld>
            <a:endParaRPr lang="en-GB" sz="1200">
              <a:solidFill>
                <a:srgbClr val="000000"/>
              </a:solidFill>
              <a:latin typeface="Myriad Pro" pitchFamily="18"/>
              <a:cs typeface="Tahoma" pitchFamily="2"/>
            </a:endParaRPr>
          </a:p>
        </p:txBody>
      </p:sp>
      <p:pic>
        <p:nvPicPr>
          <p:cNvPr id="5" name="Picture 6">
            <a:extLst>
              <a:ext uri="{FF2B5EF4-FFF2-40B4-BE49-F238E27FC236}">
                <a16:creationId xmlns:a16="http://schemas.microsoft.com/office/drawing/2014/main" id="{4EBBFB6A-8016-ECD5-F407-DCD4C0507064}"/>
              </a:ext>
            </a:extLst>
          </p:cNvPr>
          <p:cNvPicPr>
            <a:picLocks noChangeAspect="1"/>
          </p:cNvPicPr>
          <p:nvPr/>
        </p:nvPicPr>
        <p:blipFill>
          <a:blip r:embed="rId3">
            <a:lum/>
            <a:alphaModFix/>
          </a:blip>
          <a:srcRect t="30470" b="34444"/>
          <a:stretch>
            <a:fillRect/>
          </a:stretch>
        </p:blipFill>
        <p:spPr>
          <a:xfrm>
            <a:off x="5348160" y="4309920"/>
            <a:ext cx="2995200" cy="785520"/>
          </a:xfrm>
          <a:prstGeom prst="rect">
            <a:avLst/>
          </a:prstGeom>
          <a:noFill/>
          <a:ln>
            <a:noFill/>
          </a:ln>
        </p:spPr>
      </p:pic>
      <p:pic>
        <p:nvPicPr>
          <p:cNvPr id="6" name="Picture 12">
            <a:extLst>
              <a:ext uri="{FF2B5EF4-FFF2-40B4-BE49-F238E27FC236}">
                <a16:creationId xmlns:a16="http://schemas.microsoft.com/office/drawing/2014/main" id="{97261074-DDB4-DB25-0A6C-BDBDF03EBCBE}"/>
              </a:ext>
            </a:extLst>
          </p:cNvPr>
          <p:cNvPicPr>
            <a:picLocks noChangeAspect="1"/>
          </p:cNvPicPr>
          <p:nvPr/>
        </p:nvPicPr>
        <p:blipFill>
          <a:blip r:embed="rId4">
            <a:lum/>
            <a:alphaModFix/>
          </a:blip>
          <a:srcRect/>
          <a:stretch>
            <a:fillRect/>
          </a:stretch>
        </p:blipFill>
        <p:spPr>
          <a:xfrm>
            <a:off x="1405800" y="1220040"/>
            <a:ext cx="6332039" cy="4417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Organisation - defin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7FF52-ECA3-77C0-0B5E-AC1E039D5C0C}"/>
              </a:ext>
            </a:extLst>
          </p:cNvPr>
          <p:cNvSpPr txBox="1">
            <a:spLocks noGrp="1"/>
          </p:cNvSpPr>
          <p:nvPr>
            <p:ph type="title" idx="4294967295"/>
          </p:nvPr>
        </p:nvSpPr>
        <p:spPr/>
        <p:txBody>
          <a:bodyPr/>
          <a:lstStyle/>
          <a:p>
            <a:pPr lvl="0"/>
            <a:r>
              <a:rPr lang="en-US" b="1"/>
              <a:t>Organisation - definition</a:t>
            </a:r>
          </a:p>
        </p:txBody>
      </p:sp>
      <p:sp>
        <p:nvSpPr>
          <p:cNvPr id="3" name="Content Placeholder 2">
            <a:extLst>
              <a:ext uri="{FF2B5EF4-FFF2-40B4-BE49-F238E27FC236}">
                <a16:creationId xmlns:a16="http://schemas.microsoft.com/office/drawing/2014/main" id="{67C7DEDB-E604-634C-086B-9BC4D5ED3A31}"/>
              </a:ext>
            </a:extLst>
          </p:cNvPr>
          <p:cNvSpPr txBox="1">
            <a:spLocks noGrp="1"/>
          </p:cNvSpPr>
          <p:nvPr>
            <p:ph type="body" idx="4294967295"/>
          </p:nvPr>
        </p:nvSpPr>
        <p:spPr>
          <a:xfrm>
            <a:off x="457200" y="1600200"/>
            <a:ext cx="2819160" cy="3916080"/>
          </a:xfrm>
        </p:spPr>
        <p:txBody>
          <a:bodyPr/>
          <a:lstStyle/>
          <a:p>
            <a:pPr lvl="0">
              <a:spcBef>
                <a:spcPts val="479"/>
              </a:spcBef>
              <a:spcAft>
                <a:spcPts val="0"/>
              </a:spcAft>
              <a:buFont typeface="Arial" pitchFamily="32"/>
              <a:buChar char="•"/>
            </a:pPr>
            <a:r>
              <a:rPr lang="en-US"/>
              <a:t>Group of people</a:t>
            </a:r>
          </a:p>
          <a:p>
            <a:pPr lvl="0">
              <a:spcBef>
                <a:spcPts val="479"/>
              </a:spcBef>
              <a:spcAft>
                <a:spcPts val="0"/>
              </a:spcAft>
              <a:buFont typeface="Arial" pitchFamily="32"/>
              <a:buChar char="•"/>
            </a:pPr>
            <a:r>
              <a:rPr lang="en-US"/>
              <a:t>Structure</a:t>
            </a:r>
          </a:p>
          <a:p>
            <a:pPr lvl="0">
              <a:spcBef>
                <a:spcPts val="479"/>
              </a:spcBef>
              <a:spcAft>
                <a:spcPts val="0"/>
              </a:spcAft>
              <a:buFont typeface="Arial" pitchFamily="32"/>
              <a:buChar char="•"/>
            </a:pPr>
            <a:r>
              <a:rPr lang="en-US"/>
              <a:t>Common goals</a:t>
            </a:r>
          </a:p>
        </p:txBody>
      </p:sp>
      <p:sp>
        <p:nvSpPr>
          <p:cNvPr id="4" name="Date Placeholder 3">
            <a:extLst>
              <a:ext uri="{FF2B5EF4-FFF2-40B4-BE49-F238E27FC236}">
                <a16:creationId xmlns:a16="http://schemas.microsoft.com/office/drawing/2014/main" id="{3960E645-4E6E-62A5-0A20-994E153B8652}"/>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16DDEDB8-03AB-4A8D-8641-EC1900D2220B}"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E6D4874D-CA65-A9BC-6F8F-54B68689A67D}"/>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39B479C7-1DDD-4563-B4BA-331BE55D8EBE}" type="slidenum">
              <a:rPr lang="en-GB" sz="1200">
                <a:solidFill>
                  <a:srgbClr val="000000"/>
                </a:solidFill>
                <a:latin typeface="Myriad Pro" pitchFamily="18"/>
                <a:cs typeface="Tahoma" pitchFamily="2"/>
              </a:rPr>
              <a:t>4</a:t>
            </a:fld>
            <a:endParaRPr lang="en-GB" sz="1200">
              <a:solidFill>
                <a:srgbClr val="000000"/>
              </a:solidFill>
              <a:latin typeface="Myriad Pro" pitchFamily="18"/>
              <a:cs typeface="Tahoma" pitchFamily="2"/>
            </a:endParaRPr>
          </a:p>
        </p:txBody>
      </p:sp>
      <p:pic>
        <p:nvPicPr>
          <p:cNvPr id="6" name="Picture 5">
            <a:extLst>
              <a:ext uri="{FF2B5EF4-FFF2-40B4-BE49-F238E27FC236}">
                <a16:creationId xmlns:a16="http://schemas.microsoft.com/office/drawing/2014/main" id="{5FA7DCB2-F296-9D3A-8C1C-03E6D791EA14}"/>
              </a:ext>
            </a:extLst>
          </p:cNvPr>
          <p:cNvPicPr>
            <a:picLocks noChangeAspect="1"/>
          </p:cNvPicPr>
          <p:nvPr/>
        </p:nvPicPr>
        <p:blipFill>
          <a:blip r:embed="rId3">
            <a:lum/>
            <a:alphaModFix/>
          </a:blip>
          <a:srcRect l="19095" t="5582" r="13837" b="13077"/>
          <a:stretch>
            <a:fillRect/>
          </a:stretch>
        </p:blipFill>
        <p:spPr>
          <a:xfrm>
            <a:off x="5342760" y="1479240"/>
            <a:ext cx="3343679" cy="3693240"/>
          </a:xfrm>
          <a:prstGeom prst="rect">
            <a:avLst/>
          </a:prstGeom>
          <a:noFill/>
          <a:ln>
            <a:noFill/>
          </a:ln>
        </p:spPr>
      </p:pic>
      <p:sp>
        <p:nvSpPr>
          <p:cNvPr id="7" name="TextBox 7">
            <a:extLst>
              <a:ext uri="{FF2B5EF4-FFF2-40B4-BE49-F238E27FC236}">
                <a16:creationId xmlns:a16="http://schemas.microsoft.com/office/drawing/2014/main" id="{9939C508-8826-4E2B-B6EF-F6C9E794BE63}"/>
              </a:ext>
            </a:extLst>
          </p:cNvPr>
          <p:cNvSpPr/>
          <p:nvPr/>
        </p:nvSpPr>
        <p:spPr>
          <a:xfrm>
            <a:off x="4555440" y="5234400"/>
            <a:ext cx="4472640" cy="36467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a:noFill/>
            <a:prstDash val="solid"/>
          </a:ln>
        </p:spPr>
        <p:txBody>
          <a:bodyPr vert="horz" wrap="square" lIns="90000" tIns="45000" rIns="90000" bIns="45000" anchor="t" anchorCtr="0" compatLnSpc="0">
            <a:spAutoFit/>
          </a:bodyPr>
          <a:lstStyle/>
          <a:p>
            <a:pPr marL="0" marR="0" lvl="0" indent="0" algn="l" rtl="0" hangingPunct="1">
              <a:lnSpc>
                <a:spcPct val="100000"/>
              </a:lnSpc>
              <a:spcBef>
                <a:spcPts val="0"/>
              </a:spcBef>
              <a:spcAft>
                <a:spcPts val="0"/>
              </a:spcAft>
              <a:buNone/>
              <a:tabLst/>
              <a:defRPr sz="1800"/>
            </a:pPr>
            <a:r>
              <a:rPr lang="en-GB" sz="1800" b="0" i="0" u="none" strike="noStrike" kern="1200" spc="0">
                <a:ln>
                  <a:noFill/>
                </a:ln>
                <a:solidFill>
                  <a:srgbClr val="000000"/>
                </a:solidFill>
                <a:latin typeface="Arial" pitchFamily="34"/>
                <a:ea typeface="Microsoft YaHei" pitchFamily="2"/>
                <a:cs typeface="Arial" pitchFamily="2"/>
              </a:rPr>
              <a:t>Source: Mullins and McLean (2019, p. 9)</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Organisation - typ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91530-5E71-7EA8-1123-8C146CB3C135}"/>
              </a:ext>
            </a:extLst>
          </p:cNvPr>
          <p:cNvSpPr txBox="1">
            <a:spLocks noGrp="1"/>
          </p:cNvSpPr>
          <p:nvPr>
            <p:ph type="title" idx="4294967295"/>
          </p:nvPr>
        </p:nvSpPr>
        <p:spPr/>
        <p:txBody>
          <a:bodyPr/>
          <a:lstStyle/>
          <a:p>
            <a:pPr lvl="0"/>
            <a:r>
              <a:rPr lang="en-US" b="1"/>
              <a:t>Organisation - types</a:t>
            </a:r>
          </a:p>
        </p:txBody>
      </p:sp>
      <p:sp>
        <p:nvSpPr>
          <p:cNvPr id="3" name="Content Placeholder 2">
            <a:extLst>
              <a:ext uri="{FF2B5EF4-FFF2-40B4-BE49-F238E27FC236}">
                <a16:creationId xmlns:a16="http://schemas.microsoft.com/office/drawing/2014/main" id="{6FBCA463-9CF3-D6D3-574E-FB2415A4DF9E}"/>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3200"/>
              <a:t>A formal organisation:</a:t>
            </a:r>
          </a:p>
          <a:p>
            <a:pPr lvl="1">
              <a:spcBef>
                <a:spcPts val="420"/>
              </a:spcBef>
              <a:spcAft>
                <a:spcPts val="0"/>
              </a:spcAft>
              <a:buFont typeface="Arial" pitchFamily="32"/>
            </a:pPr>
            <a:r>
              <a:rPr lang="en-US"/>
              <a:t>is deliberately planned,</a:t>
            </a:r>
          </a:p>
          <a:p>
            <a:pPr lvl="1">
              <a:spcBef>
                <a:spcPts val="420"/>
              </a:spcBef>
              <a:spcAft>
                <a:spcPts val="0"/>
              </a:spcAft>
              <a:buFont typeface="Arial" pitchFamily="32"/>
            </a:pPr>
            <a:r>
              <a:rPr lang="en-US"/>
              <a:t>is created with stated objectives,</a:t>
            </a:r>
          </a:p>
          <a:p>
            <a:pPr lvl="1">
              <a:spcBef>
                <a:spcPts val="420"/>
              </a:spcBef>
              <a:spcAft>
                <a:spcPts val="0"/>
              </a:spcAft>
              <a:buFont typeface="Arial" pitchFamily="32"/>
            </a:pPr>
            <a:r>
              <a:rPr lang="en-US"/>
              <a:t>is a pattern of roles, hierarchy of authority and responsibility</a:t>
            </a:r>
          </a:p>
        </p:txBody>
      </p:sp>
      <p:sp>
        <p:nvSpPr>
          <p:cNvPr id="4" name="Date Placeholder 3">
            <a:extLst>
              <a:ext uri="{FF2B5EF4-FFF2-40B4-BE49-F238E27FC236}">
                <a16:creationId xmlns:a16="http://schemas.microsoft.com/office/drawing/2014/main" id="{89B3C039-E679-736A-3B6B-2B6F674D76FD}"/>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B29FFBF0-AFB6-4475-BDB7-09BC1A33E132}"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15655C67-82E7-B69F-1C8E-916BF1929000}"/>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E89ED580-AE2A-431E-8059-46562A6B4772}" type="slidenum">
              <a:rPr lang="en-GB" sz="1200">
                <a:solidFill>
                  <a:srgbClr val="000000"/>
                </a:solidFill>
                <a:latin typeface="Myriad Pro" pitchFamily="18"/>
                <a:cs typeface="Tahoma" pitchFamily="2"/>
              </a:rPr>
              <a:t>5</a:t>
            </a:fld>
            <a:endParaRPr lang="en-GB" sz="1200">
              <a:solidFill>
                <a:srgbClr val="000000"/>
              </a:solidFill>
              <a:latin typeface="Myriad Pro" pitchFamily="18"/>
              <a:cs typeface="Tahoma" pitchFamily="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Organisation - typ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347F5-C963-5AA2-0809-91295D8B50EC}"/>
              </a:ext>
            </a:extLst>
          </p:cNvPr>
          <p:cNvSpPr txBox="1">
            <a:spLocks noGrp="1"/>
          </p:cNvSpPr>
          <p:nvPr>
            <p:ph type="title" idx="4294967295"/>
          </p:nvPr>
        </p:nvSpPr>
        <p:spPr/>
        <p:txBody>
          <a:bodyPr/>
          <a:lstStyle/>
          <a:p>
            <a:pPr lvl="0"/>
            <a:r>
              <a:rPr lang="en-US" b="1"/>
              <a:t>Organisation - types</a:t>
            </a:r>
          </a:p>
        </p:txBody>
      </p:sp>
      <p:sp>
        <p:nvSpPr>
          <p:cNvPr id="3" name="Content Placeholder 2">
            <a:extLst>
              <a:ext uri="{FF2B5EF4-FFF2-40B4-BE49-F238E27FC236}">
                <a16:creationId xmlns:a16="http://schemas.microsoft.com/office/drawing/2014/main" id="{97B33C57-7A48-B1B6-C9B4-A8FEC488EF12}"/>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2800"/>
              <a:t>The informal organisation:</a:t>
            </a:r>
          </a:p>
          <a:p>
            <a:pPr lvl="1">
              <a:spcBef>
                <a:spcPts val="420"/>
              </a:spcBef>
              <a:spcAft>
                <a:spcPts val="0"/>
              </a:spcAft>
              <a:buFont typeface="Arial" pitchFamily="32"/>
            </a:pPr>
            <a:r>
              <a:rPr lang="en-US" sz="2000"/>
              <a:t>is flexible,</a:t>
            </a:r>
          </a:p>
          <a:p>
            <a:pPr lvl="1">
              <a:spcBef>
                <a:spcPts val="420"/>
              </a:spcBef>
              <a:spcAft>
                <a:spcPts val="0"/>
              </a:spcAft>
              <a:buFont typeface="Arial" pitchFamily="32"/>
            </a:pPr>
            <a:r>
              <a:rPr lang="en-US" sz="2000"/>
              <a:t>loosely structured,</a:t>
            </a:r>
          </a:p>
          <a:p>
            <a:pPr lvl="1">
              <a:spcBef>
                <a:spcPts val="420"/>
              </a:spcBef>
              <a:spcAft>
                <a:spcPts val="0"/>
              </a:spcAft>
              <a:buFont typeface="Arial" pitchFamily="32"/>
            </a:pPr>
            <a:r>
              <a:rPr lang="en-US" sz="2000"/>
              <a:t>relationships may be left undefined,</a:t>
            </a:r>
          </a:p>
          <a:p>
            <a:pPr lvl="1">
              <a:spcBef>
                <a:spcPts val="420"/>
              </a:spcBef>
              <a:spcAft>
                <a:spcPts val="0"/>
              </a:spcAft>
              <a:buFont typeface="Arial" pitchFamily="32"/>
            </a:pPr>
            <a:r>
              <a:rPr lang="en-US" sz="2000"/>
              <a:t>membership is spontaneous with varying degrees of involvement</a:t>
            </a:r>
          </a:p>
        </p:txBody>
      </p:sp>
      <p:sp>
        <p:nvSpPr>
          <p:cNvPr id="4" name="Date Placeholder 3">
            <a:extLst>
              <a:ext uri="{FF2B5EF4-FFF2-40B4-BE49-F238E27FC236}">
                <a16:creationId xmlns:a16="http://schemas.microsoft.com/office/drawing/2014/main" id="{A5388C89-F66B-C7AA-F789-3CC38F970D2E}"/>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4D31FFE-7134-4250-B23A-C642DC0D4991}"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C1B6B7F8-A918-E8FC-88DF-A13F714FA9C4}"/>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F1A2B3A5-6753-4F67-B9CF-2A3BFE18499E}" type="slidenum">
              <a:rPr lang="en-GB" sz="1200">
                <a:solidFill>
                  <a:srgbClr val="000000"/>
                </a:solidFill>
                <a:latin typeface="Myriad Pro" pitchFamily="18"/>
                <a:cs typeface="Tahoma" pitchFamily="2"/>
              </a:rPr>
              <a:t>6</a:t>
            </a:fld>
            <a:endParaRPr lang="en-GB" sz="1200">
              <a:solidFill>
                <a:srgbClr val="000000"/>
              </a:solidFill>
              <a:latin typeface="Myriad Pro" pitchFamily="18"/>
              <a:cs typeface="Tahoma" pitchFamily="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Organisation – formal and inform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850-DDB0-300A-9B0A-8582332C4AF4}"/>
              </a:ext>
            </a:extLst>
          </p:cNvPr>
          <p:cNvSpPr txBox="1">
            <a:spLocks noGrp="1"/>
          </p:cNvSpPr>
          <p:nvPr>
            <p:ph type="title" idx="4294967295"/>
          </p:nvPr>
        </p:nvSpPr>
        <p:spPr/>
        <p:txBody>
          <a:bodyPr/>
          <a:lstStyle/>
          <a:p>
            <a:pPr lvl="0"/>
            <a:r>
              <a:rPr lang="en-US" b="1"/>
              <a:t>Organisation – formal and informal</a:t>
            </a:r>
          </a:p>
        </p:txBody>
      </p:sp>
      <p:pic>
        <p:nvPicPr>
          <p:cNvPr id="3" name="Content Placeholder 2">
            <a:extLst>
              <a:ext uri="{FF2B5EF4-FFF2-40B4-BE49-F238E27FC236}">
                <a16:creationId xmlns:a16="http://schemas.microsoft.com/office/drawing/2014/main" id="{6DFDB70B-8B73-0E3A-FD3C-153D0ADD4CCC}"/>
              </a:ext>
            </a:extLst>
          </p:cNvPr>
          <p:cNvPicPr>
            <a:picLocks noChangeAspect="1"/>
          </p:cNvPicPr>
          <p:nvPr/>
        </p:nvPicPr>
        <p:blipFill>
          <a:blip r:embed="rId3">
            <a:lum/>
            <a:alphaModFix/>
          </a:blip>
          <a:srcRect b="12399"/>
          <a:stretch>
            <a:fillRect/>
          </a:stretch>
        </p:blipFill>
        <p:spPr>
          <a:xfrm>
            <a:off x="3890160" y="1417680"/>
            <a:ext cx="5221080" cy="4290120"/>
          </a:xfrm>
          <a:prstGeom prst="rect">
            <a:avLst/>
          </a:prstGeom>
          <a:noFill/>
          <a:ln>
            <a:noFill/>
          </a:ln>
        </p:spPr>
      </p:pic>
      <p:sp>
        <p:nvSpPr>
          <p:cNvPr id="4" name="Date Placeholder 3">
            <a:extLst>
              <a:ext uri="{FF2B5EF4-FFF2-40B4-BE49-F238E27FC236}">
                <a16:creationId xmlns:a16="http://schemas.microsoft.com/office/drawing/2014/main" id="{01CC2D26-BDF3-FB93-D85E-2274D9548B84}"/>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C1575982-7E0B-4ADE-B473-14C5CD138A9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163FA7B4-3EE4-365E-9648-28B99AB4CEEA}"/>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90214299-7F78-4FEC-A2E4-5B3A418D0D4D}" type="slidenum">
              <a:rPr lang="en-GB" sz="1200">
                <a:solidFill>
                  <a:srgbClr val="000000"/>
                </a:solidFill>
                <a:latin typeface="Myriad Pro" pitchFamily="18"/>
                <a:cs typeface="Tahoma" pitchFamily="2"/>
              </a:rPr>
              <a:t>7</a:t>
            </a:fld>
            <a:endParaRPr lang="en-GB" sz="1200">
              <a:solidFill>
                <a:srgbClr val="000000"/>
              </a:solidFill>
              <a:latin typeface="Myriad Pro" pitchFamily="18"/>
              <a:cs typeface="Tahoma" pitchFamily="2"/>
            </a:endParaRPr>
          </a:p>
        </p:txBody>
      </p:sp>
      <p:sp>
        <p:nvSpPr>
          <p:cNvPr id="6" name="TextBox 7">
            <a:extLst>
              <a:ext uri="{FF2B5EF4-FFF2-40B4-BE49-F238E27FC236}">
                <a16:creationId xmlns:a16="http://schemas.microsoft.com/office/drawing/2014/main" id="{ECECAF7E-5DEA-8667-1341-A71B86C88F41}"/>
              </a:ext>
            </a:extLst>
          </p:cNvPr>
          <p:cNvSpPr/>
          <p:nvPr/>
        </p:nvSpPr>
        <p:spPr>
          <a:xfrm>
            <a:off x="250920" y="3013920"/>
            <a:ext cx="3247920" cy="82188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noFill/>
          <a:ln>
            <a:noFill/>
            <a:prstDash val="solid"/>
          </a:ln>
        </p:spPr>
        <p:txBody>
          <a:bodyPr vert="horz" wrap="square" lIns="90000" tIns="45000" rIns="90000" bIns="45000" anchor="t" anchorCtr="0" compatLnSpc="0">
            <a:spAutoFit/>
          </a:bodyPr>
          <a:lstStyle/>
          <a:p>
            <a:pPr marL="0" marR="0" lvl="0" indent="0" algn="l" rtl="0" hangingPunct="1">
              <a:lnSpc>
                <a:spcPct val="100000"/>
              </a:lnSpc>
              <a:spcBef>
                <a:spcPts val="0"/>
              </a:spcBef>
              <a:spcAft>
                <a:spcPts val="0"/>
              </a:spcAft>
              <a:buNone/>
              <a:tabLst/>
              <a:defRPr sz="1800"/>
            </a:pPr>
            <a:r>
              <a:rPr lang="en-GB" sz="2400" b="0" i="0" u="none" strike="noStrike" kern="1200" spc="0">
                <a:ln>
                  <a:noFill/>
                </a:ln>
                <a:solidFill>
                  <a:srgbClr val="000000"/>
                </a:solidFill>
                <a:latin typeface="Arial" pitchFamily="34"/>
                <a:ea typeface="Microsoft YaHei" pitchFamily="2"/>
                <a:cs typeface="Arial" pitchFamily="2"/>
              </a:rPr>
              <a:t>Source: Mullins and McLean (2019, p.73)</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Organisation - typ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C7C1B-7841-51A6-D210-A7BE08A455C0}"/>
              </a:ext>
            </a:extLst>
          </p:cNvPr>
          <p:cNvSpPr txBox="1">
            <a:spLocks noGrp="1"/>
          </p:cNvSpPr>
          <p:nvPr>
            <p:ph type="title" idx="4294967295"/>
          </p:nvPr>
        </p:nvSpPr>
        <p:spPr/>
        <p:txBody>
          <a:bodyPr/>
          <a:lstStyle/>
          <a:p>
            <a:pPr lvl="0"/>
            <a:r>
              <a:rPr lang="en-US" b="1"/>
              <a:t>Organisation - types</a:t>
            </a:r>
          </a:p>
        </p:txBody>
      </p:sp>
      <p:sp>
        <p:nvSpPr>
          <p:cNvPr id="3" name="Content Placeholder 2">
            <a:extLst>
              <a:ext uri="{FF2B5EF4-FFF2-40B4-BE49-F238E27FC236}">
                <a16:creationId xmlns:a16="http://schemas.microsoft.com/office/drawing/2014/main" id="{A2E5F66B-6590-32B1-8A20-F15C4F00F58A}"/>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a:t>Private organisations: work is directed towards a commercial nature such as profit, return on capital employed, market standing or sales level.</a:t>
            </a:r>
          </a:p>
          <a:p>
            <a:pPr lvl="0">
              <a:spcBef>
                <a:spcPts val="479"/>
              </a:spcBef>
              <a:spcAft>
                <a:spcPts val="0"/>
              </a:spcAft>
              <a:buFont typeface="Arial" pitchFamily="32"/>
              <a:buChar char="•"/>
            </a:pPr>
            <a:r>
              <a:rPr lang="en-US"/>
              <a:t>Public organisations: work is directed to the provision of a service to, and the well-being of, the community.</a:t>
            </a:r>
          </a:p>
          <a:p>
            <a:pPr lvl="0">
              <a:spcBef>
                <a:spcPts val="479"/>
              </a:spcBef>
              <a:spcAft>
                <a:spcPts val="0"/>
              </a:spcAft>
              <a:buFont typeface="Arial" pitchFamily="32"/>
              <a:buChar char="•"/>
            </a:pPr>
            <a:r>
              <a:rPr lang="en-US"/>
              <a:t>For-profit and not-for-profit organisations</a:t>
            </a:r>
          </a:p>
        </p:txBody>
      </p:sp>
      <p:sp>
        <p:nvSpPr>
          <p:cNvPr id="4" name="Date Placeholder 3">
            <a:extLst>
              <a:ext uri="{FF2B5EF4-FFF2-40B4-BE49-F238E27FC236}">
                <a16:creationId xmlns:a16="http://schemas.microsoft.com/office/drawing/2014/main" id="{36A1E53C-A9DB-8C9C-D37F-A150E09B29C1}"/>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D09295C8-97D8-473C-93F0-4180662CC976}"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A6EA297A-5930-E92C-5FA0-3CB6171AAA1D}"/>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53BDCC78-4CCC-4B46-B4C6-880B4D34D7D8}" type="slidenum">
              <a:rPr lang="en-GB" sz="1200">
                <a:solidFill>
                  <a:srgbClr val="000000"/>
                </a:solidFill>
                <a:latin typeface="Myriad Pro" pitchFamily="18"/>
                <a:cs typeface="Tahoma" pitchFamily="2"/>
              </a:rPr>
              <a:t>8</a:t>
            </a:fld>
            <a:endParaRPr lang="en-GB" sz="1200">
              <a:solidFill>
                <a:srgbClr val="000000"/>
              </a:solidFill>
              <a:latin typeface="Myriad Pro" pitchFamily="18"/>
              <a:cs typeface="Tahoma" pitchFamily="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Management – what is i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DE428-9262-6ED3-8E22-4E27A94FD754}"/>
              </a:ext>
            </a:extLst>
          </p:cNvPr>
          <p:cNvSpPr txBox="1">
            <a:spLocks noGrp="1"/>
          </p:cNvSpPr>
          <p:nvPr>
            <p:ph type="title" idx="4294967295"/>
          </p:nvPr>
        </p:nvSpPr>
        <p:spPr/>
        <p:txBody>
          <a:bodyPr/>
          <a:lstStyle/>
          <a:p>
            <a:pPr lvl="0"/>
            <a:r>
              <a:rPr lang="en-US" b="1"/>
              <a:t>Management – what is it?</a:t>
            </a:r>
          </a:p>
        </p:txBody>
      </p:sp>
      <p:sp>
        <p:nvSpPr>
          <p:cNvPr id="3" name="Content Placeholder 2">
            <a:extLst>
              <a:ext uri="{FF2B5EF4-FFF2-40B4-BE49-F238E27FC236}">
                <a16:creationId xmlns:a16="http://schemas.microsoft.com/office/drawing/2014/main" id="{7AD1E1B8-8930-427F-2161-2E226A3FC82A}"/>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a:t>An integrating activity permeating all organisation’s operations.</a:t>
            </a:r>
          </a:p>
          <a:p>
            <a:pPr lvl="0">
              <a:spcBef>
                <a:spcPts val="479"/>
              </a:spcBef>
              <a:spcAft>
                <a:spcPts val="0"/>
              </a:spcAft>
              <a:buFont typeface="Arial" pitchFamily="32"/>
              <a:buChar char="•"/>
            </a:pPr>
            <a:r>
              <a:rPr lang="en-US"/>
              <a:t>Is fundamental to the effective operation of work organisations.</a:t>
            </a:r>
          </a:p>
          <a:p>
            <a:pPr lvl="0">
              <a:spcBef>
                <a:spcPts val="479"/>
              </a:spcBef>
              <a:spcAft>
                <a:spcPts val="0"/>
              </a:spcAft>
              <a:buNone/>
            </a:pPr>
            <a:endParaRPr lang="en-US"/>
          </a:p>
        </p:txBody>
      </p:sp>
      <p:sp>
        <p:nvSpPr>
          <p:cNvPr id="4" name="Date Placeholder 3">
            <a:extLst>
              <a:ext uri="{FF2B5EF4-FFF2-40B4-BE49-F238E27FC236}">
                <a16:creationId xmlns:a16="http://schemas.microsoft.com/office/drawing/2014/main" id="{544355FA-C960-7EF8-7F0D-16ED568896CE}"/>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652D55E-137A-43CE-9349-71E47B37BCCC}"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753AE379-4913-1A6D-1A8F-F2BE8D6AA9D4}"/>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12B3E5E9-AD94-4BF2-B069-D30716218BF7}" type="slidenum">
              <a:rPr lang="en-GB" sz="1200">
                <a:solidFill>
                  <a:srgbClr val="000000"/>
                </a:solidFill>
                <a:latin typeface="Myriad Pro" pitchFamily="18"/>
                <a:cs typeface="Tahoma" pitchFamily="2"/>
              </a:rPr>
              <a:t>9</a:t>
            </a:fld>
            <a:endParaRPr lang="en-GB" sz="1200">
              <a:solidFill>
                <a:srgbClr val="000000"/>
              </a:solidFill>
              <a:latin typeface="Myriad Pro" pitchFamily="18"/>
              <a:cs typeface="Tahoma" pitchFamily="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Management - defin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5A319-DB57-606A-05FA-9B521A690ECD}"/>
              </a:ext>
            </a:extLst>
          </p:cNvPr>
          <p:cNvSpPr txBox="1">
            <a:spLocks noGrp="1"/>
          </p:cNvSpPr>
          <p:nvPr>
            <p:ph type="title" idx="4294967295"/>
          </p:nvPr>
        </p:nvSpPr>
        <p:spPr/>
        <p:txBody>
          <a:bodyPr/>
          <a:lstStyle/>
          <a:p>
            <a:pPr lvl="0"/>
            <a:r>
              <a:rPr lang="en-US" b="1"/>
              <a:t>Management - definition</a:t>
            </a:r>
          </a:p>
        </p:txBody>
      </p:sp>
      <p:sp>
        <p:nvSpPr>
          <p:cNvPr id="3" name="Content Placeholder 2">
            <a:extLst>
              <a:ext uri="{FF2B5EF4-FFF2-40B4-BE49-F238E27FC236}">
                <a16:creationId xmlns:a16="http://schemas.microsoft.com/office/drawing/2014/main" id="{2DC87C5C-2416-517B-1D0D-39D4E50C9F2F}"/>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2800"/>
              <a:t>Taking place within a structured organisational setting with prescribed roles;</a:t>
            </a:r>
          </a:p>
          <a:p>
            <a:pPr lvl="0">
              <a:spcBef>
                <a:spcPts val="479"/>
              </a:spcBef>
              <a:spcAft>
                <a:spcPts val="0"/>
              </a:spcAft>
              <a:buFont typeface="Arial" pitchFamily="32"/>
              <a:buChar char="•"/>
            </a:pPr>
            <a:r>
              <a:rPr lang="en-US" sz="2800"/>
              <a:t>Directed towards the attainment of aims and objectives;</a:t>
            </a:r>
          </a:p>
          <a:p>
            <a:pPr lvl="0">
              <a:spcBef>
                <a:spcPts val="479"/>
              </a:spcBef>
              <a:spcAft>
                <a:spcPts val="0"/>
              </a:spcAft>
              <a:buFont typeface="Arial" pitchFamily="32"/>
              <a:buChar char="•"/>
            </a:pPr>
            <a:r>
              <a:rPr lang="en-US" sz="2800"/>
              <a:t>Achieved through the efforts of other people;</a:t>
            </a:r>
          </a:p>
          <a:p>
            <a:pPr lvl="0">
              <a:spcBef>
                <a:spcPts val="479"/>
              </a:spcBef>
              <a:spcAft>
                <a:spcPts val="0"/>
              </a:spcAft>
              <a:buFont typeface="Arial" pitchFamily="32"/>
              <a:buChar char="•"/>
            </a:pPr>
            <a:r>
              <a:rPr lang="en-US" sz="2800"/>
              <a:t>Using systems and procedures.</a:t>
            </a:r>
          </a:p>
          <a:p>
            <a:pPr lvl="0">
              <a:spcBef>
                <a:spcPts val="479"/>
              </a:spcBef>
              <a:spcAft>
                <a:spcPts val="0"/>
              </a:spcAft>
              <a:buNone/>
            </a:pPr>
            <a:r>
              <a:rPr lang="en-US" sz="2800"/>
              <a:t>Management is the art of getting things done through others.</a:t>
            </a:r>
          </a:p>
        </p:txBody>
      </p:sp>
      <p:sp>
        <p:nvSpPr>
          <p:cNvPr id="4" name="Date Placeholder 3">
            <a:extLst>
              <a:ext uri="{FF2B5EF4-FFF2-40B4-BE49-F238E27FC236}">
                <a16:creationId xmlns:a16="http://schemas.microsoft.com/office/drawing/2014/main" id="{CBEB3C65-2DD5-3F44-14C3-2014B2C70E43}"/>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2215A3CE-FFB9-4F59-B748-B542600C5416}"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B4C65E9D-C198-3F76-33D0-86B489B72F86}"/>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3485A983-2C00-44DC-8173-98FFE2DC182D}" type="slidenum">
              <a:rPr lang="en-GB" sz="1200">
                <a:solidFill>
                  <a:srgbClr val="000000"/>
                </a:solidFill>
                <a:latin typeface="Myriad Pro" pitchFamily="18"/>
                <a:cs typeface="Tahoma" pitchFamily="2"/>
              </a:rPr>
              <a:t>10</a:t>
            </a:fld>
            <a:endParaRPr lang="en-GB" sz="1200">
              <a:solidFill>
                <a:srgbClr val="000000"/>
              </a:solidFill>
              <a:latin typeface="Myriad Pro" pitchFamily="18"/>
              <a:cs typeface="Tahoma" pitchFamily="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Organisational structure - defin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64EE4-F9A7-AAB4-683A-8189D4554D01}"/>
              </a:ext>
            </a:extLst>
          </p:cNvPr>
          <p:cNvSpPr txBox="1">
            <a:spLocks noGrp="1"/>
          </p:cNvSpPr>
          <p:nvPr>
            <p:ph type="title" idx="4294967295"/>
          </p:nvPr>
        </p:nvSpPr>
        <p:spPr/>
        <p:txBody>
          <a:bodyPr/>
          <a:lstStyle/>
          <a:p>
            <a:pPr lvl="0"/>
            <a:r>
              <a:rPr lang="en-US" b="1"/>
              <a:t>Organisational structure - definition</a:t>
            </a:r>
          </a:p>
        </p:txBody>
      </p:sp>
      <p:sp>
        <p:nvSpPr>
          <p:cNvPr id="3" name="Content Placeholder 2">
            <a:extLst>
              <a:ext uri="{FF2B5EF4-FFF2-40B4-BE49-F238E27FC236}">
                <a16:creationId xmlns:a16="http://schemas.microsoft.com/office/drawing/2014/main" id="{A9FCFA56-3A44-857A-DBF9-70841FA553AC}"/>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2800" b="1"/>
              <a:t>Organisational structure </a:t>
            </a:r>
            <a:r>
              <a:rPr lang="en-US" sz="2800"/>
              <a:t>is the formal system of task and authority relationships that controls how people are to cooperate and use resources to achieve the organization’s goals.</a:t>
            </a:r>
          </a:p>
          <a:p>
            <a:pPr lvl="0">
              <a:spcBef>
                <a:spcPts val="479"/>
              </a:spcBef>
              <a:spcAft>
                <a:spcPts val="0"/>
              </a:spcAft>
              <a:buFont typeface="Arial" pitchFamily="32"/>
              <a:buChar char="•"/>
            </a:pPr>
            <a:r>
              <a:rPr lang="en-US" sz="2800" b="1"/>
              <a:t>Organisational chart </a:t>
            </a:r>
            <a:r>
              <a:rPr lang="en-US" sz="2800"/>
              <a:t>is the visual description of the organizational structure.</a:t>
            </a:r>
          </a:p>
        </p:txBody>
      </p:sp>
      <p:sp>
        <p:nvSpPr>
          <p:cNvPr id="4" name="Date Placeholder 3">
            <a:extLst>
              <a:ext uri="{FF2B5EF4-FFF2-40B4-BE49-F238E27FC236}">
                <a16:creationId xmlns:a16="http://schemas.microsoft.com/office/drawing/2014/main" id="{1BB7F547-1C04-27FC-910D-45F3FE1EE7D8}"/>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FF661E23-2ED4-4116-A642-1AD9CC1CAAE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9449A5E0-DC67-CF9F-CDA1-9A862BBC9673}"/>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A7491A1C-AB89-4892-8814-15AA33C4A3EA}" type="slidenum">
              <a:rPr lang="en-GB" sz="1200">
                <a:solidFill>
                  <a:srgbClr val="000000"/>
                </a:solidFill>
                <a:latin typeface="Myriad Pro" pitchFamily="18"/>
                <a:cs typeface="Tahoma" pitchFamily="2"/>
              </a:rPr>
              <a:t>11</a:t>
            </a:fld>
            <a:endParaRPr lang="en-GB" sz="1200">
              <a:solidFill>
                <a:srgbClr val="000000"/>
              </a:solidFill>
              <a:latin typeface="Myriad Pro" pitchFamily="18"/>
              <a:cs typeface="Tahoma" pitchFamily="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Organisational structure - purpos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F1B71-F35A-F4E0-2DCE-C75A2015B526}"/>
              </a:ext>
            </a:extLst>
          </p:cNvPr>
          <p:cNvSpPr txBox="1">
            <a:spLocks noGrp="1"/>
          </p:cNvSpPr>
          <p:nvPr>
            <p:ph type="title" idx="4294967295"/>
          </p:nvPr>
        </p:nvSpPr>
        <p:spPr>
          <a:xfrm>
            <a:off x="457200" y="198360"/>
            <a:ext cx="8229240" cy="1142640"/>
          </a:xfrm>
        </p:spPr>
        <p:txBody>
          <a:bodyPr/>
          <a:lstStyle/>
          <a:p>
            <a:pPr lvl="0"/>
            <a:r>
              <a:rPr lang="en-US" b="1"/>
              <a:t>Organisational structure - purposes</a:t>
            </a:r>
          </a:p>
        </p:txBody>
      </p:sp>
      <p:sp>
        <p:nvSpPr>
          <p:cNvPr id="3" name="Content Placeholder 2">
            <a:extLst>
              <a:ext uri="{FF2B5EF4-FFF2-40B4-BE49-F238E27FC236}">
                <a16:creationId xmlns:a16="http://schemas.microsoft.com/office/drawing/2014/main" id="{BD88549C-DE51-2CE6-30A3-B25D9A62811E}"/>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2000"/>
              <a:t>economic and efficient performance of the organisation and level of resource utilisation;</a:t>
            </a:r>
          </a:p>
          <a:p>
            <a:pPr lvl="0">
              <a:spcBef>
                <a:spcPts val="479"/>
              </a:spcBef>
              <a:spcAft>
                <a:spcPts val="0"/>
              </a:spcAft>
              <a:buFont typeface="Arial" pitchFamily="32"/>
              <a:buChar char="•"/>
            </a:pPr>
            <a:r>
              <a:rPr lang="en-US" sz="2000"/>
              <a:t>monitoring activities of the organisation;</a:t>
            </a:r>
          </a:p>
          <a:p>
            <a:pPr lvl="0">
              <a:spcBef>
                <a:spcPts val="479"/>
              </a:spcBef>
              <a:spcAft>
                <a:spcPts val="0"/>
              </a:spcAft>
              <a:buFont typeface="Arial" pitchFamily="32"/>
              <a:buChar char="•"/>
            </a:pPr>
            <a:r>
              <a:rPr lang="en-US" sz="2000"/>
              <a:t>accountability for areas of work undertaken by groups and individual members of the organisation;</a:t>
            </a:r>
          </a:p>
          <a:p>
            <a:pPr lvl="0">
              <a:spcBef>
                <a:spcPts val="479"/>
              </a:spcBef>
              <a:spcAft>
                <a:spcPts val="0"/>
              </a:spcAft>
              <a:buFont typeface="Arial" pitchFamily="32"/>
              <a:buChar char="•"/>
            </a:pPr>
            <a:r>
              <a:rPr lang="en-US" sz="2000"/>
              <a:t>co-ordination of different parts of the organisation and different areas of work;</a:t>
            </a:r>
          </a:p>
          <a:p>
            <a:pPr lvl="0">
              <a:spcBef>
                <a:spcPts val="479"/>
              </a:spcBef>
              <a:spcAft>
                <a:spcPts val="0"/>
              </a:spcAft>
              <a:buFont typeface="Arial" pitchFamily="32"/>
              <a:buChar char="•"/>
            </a:pPr>
            <a:r>
              <a:rPr lang="en-US" sz="2000"/>
              <a:t>flexibility in order to respond to future demands and developments, and to adapt to changing environmental influences;</a:t>
            </a:r>
          </a:p>
          <a:p>
            <a:pPr lvl="0">
              <a:spcBef>
                <a:spcPts val="479"/>
              </a:spcBef>
              <a:spcAft>
                <a:spcPts val="0"/>
              </a:spcAft>
              <a:buFont typeface="Arial" pitchFamily="32"/>
              <a:buChar char="•"/>
            </a:pPr>
            <a:r>
              <a:rPr lang="en-US" sz="2000"/>
              <a:t>and social satisfaction of members working in the organisation.</a:t>
            </a:r>
          </a:p>
        </p:txBody>
      </p:sp>
      <p:sp>
        <p:nvSpPr>
          <p:cNvPr id="4" name="Date Placeholder 3">
            <a:extLst>
              <a:ext uri="{FF2B5EF4-FFF2-40B4-BE49-F238E27FC236}">
                <a16:creationId xmlns:a16="http://schemas.microsoft.com/office/drawing/2014/main" id="{FAD98C20-F6D0-5E1A-D9E2-ABC80A6F95CC}"/>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A4CE465C-F07E-4FED-B3D9-50FC3DF270DF}"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78AE4888-4F22-7A48-6821-958D1D9E70F5}"/>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84F59F98-1409-49A7-AD02-01684CD4E183}" type="slidenum">
              <a:rPr lang="en-GB" sz="1200">
                <a:solidFill>
                  <a:srgbClr val="000000"/>
                </a:solidFill>
                <a:latin typeface="Myriad Pro" pitchFamily="18"/>
                <a:cs typeface="Tahoma" pitchFamily="2"/>
              </a:rPr>
              <a:t>12</a:t>
            </a:fld>
            <a:endParaRPr lang="en-GB" sz="1200">
              <a:solidFill>
                <a:srgbClr val="000000"/>
              </a:solidFill>
              <a:latin typeface="Myriad Pro" pitchFamily="18"/>
              <a:cs typeface="Tahoma" pitchFamily="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Organisational structure - exampl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A806B-37DC-FE3C-572F-A48827E4743F}"/>
              </a:ext>
            </a:extLst>
          </p:cNvPr>
          <p:cNvSpPr txBox="1">
            <a:spLocks noGrp="1"/>
          </p:cNvSpPr>
          <p:nvPr>
            <p:ph type="title" idx="4294967295"/>
          </p:nvPr>
        </p:nvSpPr>
        <p:spPr>
          <a:xfrm>
            <a:off x="457200" y="198360"/>
            <a:ext cx="8229240" cy="1142640"/>
          </a:xfrm>
        </p:spPr>
        <p:txBody>
          <a:bodyPr/>
          <a:lstStyle/>
          <a:p>
            <a:pPr lvl="0"/>
            <a:r>
              <a:rPr lang="en-US" b="1"/>
              <a:t>Organisational structure - examples</a:t>
            </a:r>
          </a:p>
        </p:txBody>
      </p:sp>
      <p:sp>
        <p:nvSpPr>
          <p:cNvPr id="3" name="Date Placeholder 3">
            <a:extLst>
              <a:ext uri="{FF2B5EF4-FFF2-40B4-BE49-F238E27FC236}">
                <a16:creationId xmlns:a16="http://schemas.microsoft.com/office/drawing/2014/main" id="{174DB284-E371-5C2C-9C81-C04A2A1F12F3}"/>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C9F458BB-DD78-421A-A5AA-361CABD89434}"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4" name="Slide Number Placeholder 4">
            <a:extLst>
              <a:ext uri="{FF2B5EF4-FFF2-40B4-BE49-F238E27FC236}">
                <a16:creationId xmlns:a16="http://schemas.microsoft.com/office/drawing/2014/main" id="{357CABB2-C2CE-E9AE-6135-7E241B870286}"/>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7F16BA6C-5D48-4BA0-B249-3E1CEBE98941}" type="slidenum">
              <a:rPr lang="en-GB" sz="1200">
                <a:solidFill>
                  <a:srgbClr val="000000"/>
                </a:solidFill>
                <a:latin typeface="Myriad Pro" pitchFamily="18"/>
                <a:cs typeface="Tahoma" pitchFamily="2"/>
              </a:rPr>
              <a:t>13</a:t>
            </a:fld>
            <a:endParaRPr lang="en-GB" sz="1200">
              <a:solidFill>
                <a:srgbClr val="000000"/>
              </a:solidFill>
              <a:latin typeface="Myriad Pro" pitchFamily="18"/>
              <a:cs typeface="Tahoma" pitchFamily="2"/>
            </a:endParaRPr>
          </a:p>
        </p:txBody>
      </p:sp>
      <p:pic>
        <p:nvPicPr>
          <p:cNvPr id="5" name="Picture 8">
            <a:extLst>
              <a:ext uri="{FF2B5EF4-FFF2-40B4-BE49-F238E27FC236}">
                <a16:creationId xmlns:a16="http://schemas.microsoft.com/office/drawing/2014/main" id="{DD7F4397-E80D-8A6B-8FCA-A4A6647BD883}"/>
              </a:ext>
            </a:extLst>
          </p:cNvPr>
          <p:cNvPicPr>
            <a:picLocks noChangeAspect="1"/>
          </p:cNvPicPr>
          <p:nvPr/>
        </p:nvPicPr>
        <p:blipFill>
          <a:blip r:embed="rId3">
            <a:lum/>
            <a:alphaModFix/>
          </a:blip>
          <a:srcRect/>
          <a:stretch>
            <a:fillRect/>
          </a:stretch>
        </p:blipFill>
        <p:spPr>
          <a:xfrm>
            <a:off x="1541700" y="1233900"/>
            <a:ext cx="6060600" cy="43902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Organisational stru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75382-0A06-E8FD-D87B-CF6A6D2CFC0A}"/>
              </a:ext>
            </a:extLst>
          </p:cNvPr>
          <p:cNvSpPr txBox="1">
            <a:spLocks noGrp="1"/>
          </p:cNvSpPr>
          <p:nvPr>
            <p:ph type="title" idx="4294967295"/>
          </p:nvPr>
        </p:nvSpPr>
        <p:spPr>
          <a:xfrm>
            <a:off x="2723039" y="274680"/>
            <a:ext cx="5963399" cy="1142640"/>
          </a:xfrm>
        </p:spPr>
        <p:txBody>
          <a:bodyPr/>
          <a:lstStyle/>
          <a:p>
            <a:pPr lvl="0"/>
            <a:r>
              <a:rPr lang="en-US" b="1"/>
              <a:t>Organisational structure</a:t>
            </a:r>
          </a:p>
        </p:txBody>
      </p:sp>
      <p:sp>
        <p:nvSpPr>
          <p:cNvPr id="3" name="Content Placeholder 2">
            <a:extLst>
              <a:ext uri="{FF2B5EF4-FFF2-40B4-BE49-F238E27FC236}">
                <a16:creationId xmlns:a16="http://schemas.microsoft.com/office/drawing/2014/main" id="{D9DBD3FD-98E6-BF36-E2EC-A6331F82D92A}"/>
              </a:ext>
            </a:extLst>
          </p:cNvPr>
          <p:cNvSpPr txBox="1">
            <a:spLocks noGrp="1"/>
          </p:cNvSpPr>
          <p:nvPr>
            <p:ph type="body" idx="4294967295"/>
          </p:nvPr>
        </p:nvSpPr>
        <p:spPr/>
        <p:txBody>
          <a:bodyPr/>
          <a:lstStyle/>
          <a:p>
            <a:pPr lvl="0">
              <a:spcBef>
                <a:spcPts val="479"/>
              </a:spcBef>
              <a:spcAft>
                <a:spcPts val="0"/>
              </a:spcAft>
              <a:buFont typeface="Arial" pitchFamily="32"/>
              <a:buChar char="•"/>
            </a:pPr>
            <a:r>
              <a:rPr lang="en-US"/>
              <a:t>Activity: Individual work. 10 minutes.</a:t>
            </a:r>
          </a:p>
          <a:p>
            <a:pPr lvl="0">
              <a:spcBef>
                <a:spcPts val="479"/>
              </a:spcBef>
              <a:spcAft>
                <a:spcPts val="0"/>
              </a:spcAft>
              <a:buFont typeface="Arial" pitchFamily="32"/>
              <a:buChar char="•"/>
            </a:pPr>
            <a:r>
              <a:rPr lang="en-US"/>
              <a:t>Identify an organisation that you would like to establish, or to work for.</a:t>
            </a:r>
          </a:p>
          <a:p>
            <a:pPr lvl="0">
              <a:spcBef>
                <a:spcPts val="479"/>
              </a:spcBef>
              <a:spcAft>
                <a:spcPts val="0"/>
              </a:spcAft>
              <a:buFont typeface="Arial" pitchFamily="32"/>
              <a:buChar char="•"/>
            </a:pPr>
            <a:r>
              <a:rPr lang="en-US"/>
              <a:t>How do you like its organisational structure to be? Why?</a:t>
            </a:r>
          </a:p>
        </p:txBody>
      </p:sp>
      <p:sp>
        <p:nvSpPr>
          <p:cNvPr id="4" name="Title 1">
            <a:extLst>
              <a:ext uri="{FF2B5EF4-FFF2-40B4-BE49-F238E27FC236}">
                <a16:creationId xmlns:a16="http://schemas.microsoft.com/office/drawing/2014/main" id="{1F1F972C-7F92-AD2F-9C33-8A8E4120D105}"/>
              </a:ext>
            </a:extLst>
          </p:cNvPr>
          <p:cNvSpPr/>
          <p:nvPr/>
        </p:nvSpPr>
        <p:spPr>
          <a:xfrm>
            <a:off x="457200" y="274680"/>
            <a:ext cx="2156400" cy="1142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92D050"/>
          </a:solidFill>
          <a:ln w="25560">
            <a:solidFill>
              <a:srgbClr val="0084B4"/>
            </a:solidFill>
            <a:prstDash val="solid"/>
          </a:ln>
        </p:spPr>
        <p:txBody>
          <a:bodyPr vert="horz" wrap="square" lIns="91440" tIns="45720" rIns="91440" bIns="45720" anchor="ctr" anchorCtr="0" compatLnSpc="0">
            <a:noAutofit/>
          </a:bodyPr>
          <a:lstStyle/>
          <a:p>
            <a:pPr marL="0" marR="0" lvl="0" indent="0" algn="l" rtl="0" hangingPunct="1">
              <a:lnSpc>
                <a:spcPct val="100000"/>
              </a:lnSpc>
              <a:spcBef>
                <a:spcPts val="0"/>
              </a:spcBef>
              <a:spcAft>
                <a:spcPts val="0"/>
              </a:spcAft>
              <a:buNone/>
              <a:tabLst/>
              <a:defRPr sz="1800"/>
            </a:pPr>
            <a:r>
              <a:rPr lang="en-GB" sz="3300" b="0" i="0" u="none" strike="noStrike" kern="1200" spc="0">
                <a:ln>
                  <a:noFill/>
                </a:ln>
                <a:solidFill>
                  <a:srgbClr val="000000"/>
                </a:solidFill>
                <a:latin typeface="Arial" pitchFamily="34"/>
                <a:ea typeface="Microsoft YaHei" pitchFamily="2"/>
                <a:cs typeface="Arial" pitchFamily="34"/>
              </a:rPr>
              <a:t>Activity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Organisational culture - defini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8D0AEF-3F34-0048-C5E1-4DDDE321BBE9}"/>
              </a:ext>
            </a:extLst>
          </p:cNvPr>
          <p:cNvSpPr txBox="1">
            <a:spLocks noGrp="1"/>
          </p:cNvSpPr>
          <p:nvPr>
            <p:ph type="title" idx="4294967295"/>
          </p:nvPr>
        </p:nvSpPr>
        <p:spPr/>
        <p:txBody>
          <a:bodyPr/>
          <a:lstStyle/>
          <a:p>
            <a:pPr lvl="0"/>
            <a:r>
              <a:rPr lang="en-US" b="1"/>
              <a:t>Organisational culture - definition</a:t>
            </a:r>
          </a:p>
        </p:txBody>
      </p:sp>
      <p:sp>
        <p:nvSpPr>
          <p:cNvPr id="3" name="Content Placeholder 2">
            <a:extLst>
              <a:ext uri="{FF2B5EF4-FFF2-40B4-BE49-F238E27FC236}">
                <a16:creationId xmlns:a16="http://schemas.microsoft.com/office/drawing/2014/main" id="{61F5A9D2-FE7C-2E86-F151-B940B062492D}"/>
              </a:ext>
            </a:extLst>
          </p:cNvPr>
          <p:cNvSpPr txBox="1">
            <a:spLocks noGrp="1"/>
          </p:cNvSpPr>
          <p:nvPr>
            <p:ph type="body" idx="4294967295"/>
          </p:nvPr>
        </p:nvSpPr>
        <p:spPr>
          <a:xfrm>
            <a:off x="457200" y="1600200"/>
            <a:ext cx="8229240" cy="3916080"/>
          </a:xfrm>
        </p:spPr>
        <p:txBody>
          <a:bodyPr/>
          <a:lstStyle/>
          <a:p>
            <a:pPr lvl="0">
              <a:spcBef>
                <a:spcPts val="479"/>
              </a:spcBef>
              <a:spcAft>
                <a:spcPts val="0"/>
              </a:spcAft>
              <a:buFont typeface="Arial" pitchFamily="32"/>
              <a:buChar char="•"/>
            </a:pPr>
            <a:r>
              <a:rPr lang="en-US" sz="2800"/>
              <a:t>‘how things are done around here’.</a:t>
            </a:r>
          </a:p>
          <a:p>
            <a:pPr lvl="0">
              <a:spcBef>
                <a:spcPts val="479"/>
              </a:spcBef>
              <a:spcAft>
                <a:spcPts val="0"/>
              </a:spcAft>
              <a:buFont typeface="Arial" pitchFamily="32"/>
              <a:buChar char="•"/>
            </a:pPr>
            <a:r>
              <a:rPr lang="en-US" sz="2800"/>
              <a:t>the shared values, principles, traditions, and ways of doing things that influence the way organizational members act and that distinguish the organization from other organizations</a:t>
            </a:r>
          </a:p>
        </p:txBody>
      </p:sp>
      <p:sp>
        <p:nvSpPr>
          <p:cNvPr id="4" name="Date Placeholder 3">
            <a:extLst>
              <a:ext uri="{FF2B5EF4-FFF2-40B4-BE49-F238E27FC236}">
                <a16:creationId xmlns:a16="http://schemas.microsoft.com/office/drawing/2014/main" id="{D74A1C29-EE05-F7BA-B4E5-04DDCC1FA70F}"/>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174926B4-2167-4947-B2CA-75847F32A939}"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2FDF2B05-1C74-BE10-5CAB-4C63FF919E37}"/>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2C31FABE-3056-478C-9815-78A67F3D40B8}" type="slidenum">
              <a:t>15</a:t>
            </a:fld>
            <a:endParaRPr lang="en-GB" sz="1200">
              <a:solidFill>
                <a:srgbClr val="000000"/>
              </a:solidFill>
              <a:latin typeface="Myriad Pro" pitchFamily="18"/>
              <a:cs typeface="Tahoma" pitchFamily="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Organisational cul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3BAB9-7217-FF18-3C96-81CEB5B5B993}"/>
              </a:ext>
            </a:extLst>
          </p:cNvPr>
          <p:cNvSpPr txBox="1">
            <a:spLocks noGrp="1"/>
          </p:cNvSpPr>
          <p:nvPr>
            <p:ph type="title" idx="4294967295"/>
          </p:nvPr>
        </p:nvSpPr>
        <p:spPr>
          <a:xfrm>
            <a:off x="2723039" y="274680"/>
            <a:ext cx="5963399" cy="1142640"/>
          </a:xfrm>
        </p:spPr>
        <p:txBody>
          <a:bodyPr/>
          <a:lstStyle/>
          <a:p>
            <a:pPr lvl="0"/>
            <a:r>
              <a:rPr lang="en-US" b="1"/>
              <a:t>Organisational culture</a:t>
            </a:r>
          </a:p>
        </p:txBody>
      </p:sp>
      <p:sp>
        <p:nvSpPr>
          <p:cNvPr id="3" name="Content Placeholder 2">
            <a:extLst>
              <a:ext uri="{FF2B5EF4-FFF2-40B4-BE49-F238E27FC236}">
                <a16:creationId xmlns:a16="http://schemas.microsoft.com/office/drawing/2014/main" id="{9C66EDE1-D116-D3A4-7CB8-F18F657D8ED2}"/>
              </a:ext>
            </a:extLst>
          </p:cNvPr>
          <p:cNvSpPr txBox="1">
            <a:spLocks noGrp="1"/>
          </p:cNvSpPr>
          <p:nvPr>
            <p:ph type="body" idx="4294967295"/>
          </p:nvPr>
        </p:nvSpPr>
        <p:spPr/>
        <p:txBody>
          <a:bodyPr/>
          <a:lstStyle/>
          <a:p>
            <a:pPr lvl="0">
              <a:spcBef>
                <a:spcPts val="479"/>
              </a:spcBef>
              <a:spcAft>
                <a:spcPts val="0"/>
              </a:spcAft>
              <a:buFont typeface="Arial" pitchFamily="32"/>
              <a:buChar char="•"/>
            </a:pPr>
            <a:r>
              <a:rPr lang="en-US"/>
              <a:t>Activity: Individual work. 10 minutes.</a:t>
            </a:r>
          </a:p>
          <a:p>
            <a:pPr lvl="0">
              <a:spcBef>
                <a:spcPts val="479"/>
              </a:spcBef>
              <a:spcAft>
                <a:spcPts val="0"/>
              </a:spcAft>
              <a:buFont typeface="Arial" pitchFamily="32"/>
              <a:buChar char="•"/>
            </a:pPr>
            <a:r>
              <a:rPr lang="en-US"/>
              <a:t>Identify an organisation that you would like to establish, or to work for.</a:t>
            </a:r>
          </a:p>
          <a:p>
            <a:pPr lvl="0">
              <a:spcBef>
                <a:spcPts val="479"/>
              </a:spcBef>
              <a:spcAft>
                <a:spcPts val="0"/>
              </a:spcAft>
              <a:buFont typeface="Arial" pitchFamily="32"/>
              <a:buChar char="•"/>
            </a:pPr>
            <a:r>
              <a:rPr lang="en-US"/>
              <a:t>How do you like its organisational culture to be? Why?</a:t>
            </a:r>
          </a:p>
        </p:txBody>
      </p:sp>
      <p:sp>
        <p:nvSpPr>
          <p:cNvPr id="4" name="Title 1">
            <a:extLst>
              <a:ext uri="{FF2B5EF4-FFF2-40B4-BE49-F238E27FC236}">
                <a16:creationId xmlns:a16="http://schemas.microsoft.com/office/drawing/2014/main" id="{A7545758-494D-D8CD-E8F6-8675D48B53FF}"/>
              </a:ext>
            </a:extLst>
          </p:cNvPr>
          <p:cNvSpPr/>
          <p:nvPr/>
        </p:nvSpPr>
        <p:spPr>
          <a:xfrm>
            <a:off x="457200" y="274680"/>
            <a:ext cx="2156400" cy="1142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92D050"/>
          </a:solidFill>
          <a:ln w="25560">
            <a:solidFill>
              <a:srgbClr val="0084B4"/>
            </a:solidFill>
            <a:prstDash val="solid"/>
          </a:ln>
        </p:spPr>
        <p:txBody>
          <a:bodyPr vert="horz" wrap="square" lIns="91440" tIns="45720" rIns="91440" bIns="45720" anchor="ctr" anchorCtr="0" compatLnSpc="0">
            <a:noAutofit/>
          </a:bodyPr>
          <a:lstStyle/>
          <a:p>
            <a:pPr marL="0" marR="0" lvl="0" indent="0" algn="l" rtl="0" hangingPunct="1">
              <a:lnSpc>
                <a:spcPct val="100000"/>
              </a:lnSpc>
              <a:spcBef>
                <a:spcPts val="0"/>
              </a:spcBef>
              <a:spcAft>
                <a:spcPts val="0"/>
              </a:spcAft>
              <a:buNone/>
              <a:tabLst/>
              <a:defRPr sz="1800"/>
            </a:pPr>
            <a:r>
              <a:rPr lang="en-GB" sz="3300" b="0" i="0" u="none" strike="noStrike" kern="1200" spc="0">
                <a:ln>
                  <a:noFill/>
                </a:ln>
                <a:solidFill>
                  <a:srgbClr val="000000"/>
                </a:solidFill>
                <a:latin typeface="Arial" pitchFamily="34"/>
                <a:ea typeface="Microsoft YaHei" pitchFamily="2"/>
                <a:cs typeface="Arial" pitchFamily="34"/>
              </a:rPr>
              <a:t>Activity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The importance of organisational structure and cul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4C97F-D6BD-8D3E-F8C3-D623AAE0A226}"/>
              </a:ext>
            </a:extLst>
          </p:cNvPr>
          <p:cNvSpPr txBox="1">
            <a:spLocks noGrp="1"/>
          </p:cNvSpPr>
          <p:nvPr>
            <p:ph type="title" idx="4294967295"/>
          </p:nvPr>
        </p:nvSpPr>
        <p:spPr/>
        <p:txBody>
          <a:bodyPr/>
          <a:lstStyle/>
          <a:p>
            <a:pPr lvl="0"/>
            <a:r>
              <a:rPr lang="en-US" sz="3600" b="1"/>
              <a:t>The importance of organisational structure and culture</a:t>
            </a:r>
          </a:p>
        </p:txBody>
      </p:sp>
      <p:sp>
        <p:nvSpPr>
          <p:cNvPr id="3" name="Content Placeholder 2">
            <a:extLst>
              <a:ext uri="{FF2B5EF4-FFF2-40B4-BE49-F238E27FC236}">
                <a16:creationId xmlns:a16="http://schemas.microsoft.com/office/drawing/2014/main" id="{4ECEEB71-8A46-C858-31DA-30732BFB0BB4}"/>
              </a:ext>
            </a:extLst>
          </p:cNvPr>
          <p:cNvSpPr txBox="1">
            <a:spLocks noGrp="1"/>
          </p:cNvSpPr>
          <p:nvPr>
            <p:ph type="body" idx="4294967295"/>
          </p:nvPr>
        </p:nvSpPr>
        <p:spPr/>
        <p:txBody>
          <a:bodyPr/>
          <a:lstStyle/>
          <a:p>
            <a:pPr lvl="0">
              <a:spcBef>
                <a:spcPts val="479"/>
              </a:spcBef>
              <a:spcAft>
                <a:spcPts val="0"/>
              </a:spcAft>
              <a:buFont typeface="Arial" pitchFamily="32"/>
              <a:buChar char="•"/>
            </a:pPr>
            <a:r>
              <a:rPr lang="en-US"/>
              <a:t>Organisational structure and culture significantly impact organisational performances.</a:t>
            </a:r>
          </a:p>
          <a:p>
            <a:pPr lvl="0">
              <a:spcBef>
                <a:spcPts val="479"/>
              </a:spcBef>
              <a:spcAft>
                <a:spcPts val="0"/>
              </a:spcAft>
              <a:buFont typeface="Arial" pitchFamily="32"/>
              <a:buChar char="•"/>
            </a:pPr>
            <a:r>
              <a:rPr lang="en-US"/>
              <a:t>They are considered the key factors that affect the organisation’s ability to execute their strategies effectively and efficiently.</a:t>
            </a:r>
          </a:p>
          <a:p>
            <a:pPr lvl="0">
              <a:spcBef>
                <a:spcPts val="479"/>
              </a:spcBef>
              <a:spcAft>
                <a:spcPts val="0"/>
              </a:spcAft>
              <a:buFont typeface="Arial" pitchFamily="32"/>
              <a:buChar char="•"/>
            </a:pPr>
            <a:r>
              <a:rPr lang="en-US"/>
              <a:t>They influences how management is practiced.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Case stud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021B8-42BA-A615-79B8-2CD9BF755F1B}"/>
              </a:ext>
            </a:extLst>
          </p:cNvPr>
          <p:cNvSpPr txBox="1">
            <a:spLocks noGrp="1"/>
          </p:cNvSpPr>
          <p:nvPr>
            <p:ph type="title" idx="4294967295"/>
          </p:nvPr>
        </p:nvSpPr>
        <p:spPr/>
        <p:txBody>
          <a:bodyPr/>
          <a:lstStyle/>
          <a:p>
            <a:pPr lvl="0"/>
            <a:r>
              <a:rPr lang="en-US" b="1"/>
              <a:t>Case study</a:t>
            </a:r>
          </a:p>
        </p:txBody>
      </p:sp>
      <p:sp>
        <p:nvSpPr>
          <p:cNvPr id="3" name="Content Placeholder 2">
            <a:extLst>
              <a:ext uri="{FF2B5EF4-FFF2-40B4-BE49-F238E27FC236}">
                <a16:creationId xmlns:a16="http://schemas.microsoft.com/office/drawing/2014/main" id="{48BD03B6-DBAC-F253-E2C8-FAF653BF5928}"/>
              </a:ext>
            </a:extLst>
          </p:cNvPr>
          <p:cNvSpPr txBox="1">
            <a:spLocks noGrp="1"/>
          </p:cNvSpPr>
          <p:nvPr>
            <p:ph type="body" idx="4294967295"/>
          </p:nvPr>
        </p:nvSpPr>
        <p:spPr/>
        <p:txBody>
          <a:bodyPr/>
          <a:lstStyle/>
          <a:p>
            <a:pPr lvl="0">
              <a:spcBef>
                <a:spcPts val="479"/>
              </a:spcBef>
              <a:spcAft>
                <a:spcPts val="0"/>
              </a:spcAft>
              <a:buNone/>
            </a:pPr>
            <a:r>
              <a:rPr lang="en-US"/>
              <a:t>Activity: Groupwork. 40 minutes.</a:t>
            </a:r>
          </a:p>
          <a:p>
            <a:pPr lvl="0">
              <a:spcBef>
                <a:spcPts val="479"/>
              </a:spcBef>
              <a:spcAft>
                <a:spcPts val="0"/>
              </a:spcAft>
              <a:buNone/>
            </a:pPr>
            <a:r>
              <a:rPr lang="en-US"/>
              <a:t>Read the assigned case study and answer the questions in written form. Prepared to share your answers with the class.</a:t>
            </a:r>
          </a:p>
        </p:txBody>
      </p:sp>
      <p:sp>
        <p:nvSpPr>
          <p:cNvPr id="4" name="Title 1">
            <a:extLst>
              <a:ext uri="{FF2B5EF4-FFF2-40B4-BE49-F238E27FC236}">
                <a16:creationId xmlns:a16="http://schemas.microsoft.com/office/drawing/2014/main" id="{4B4EF903-8164-C998-3C55-9E0C6BEBF387}"/>
              </a:ext>
            </a:extLst>
          </p:cNvPr>
          <p:cNvSpPr/>
          <p:nvPr/>
        </p:nvSpPr>
        <p:spPr>
          <a:xfrm>
            <a:off x="457200" y="274680"/>
            <a:ext cx="2156400" cy="114264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92D050"/>
          </a:solidFill>
          <a:ln w="25560">
            <a:solidFill>
              <a:srgbClr val="0084B4"/>
            </a:solidFill>
            <a:prstDash val="solid"/>
          </a:ln>
        </p:spPr>
        <p:txBody>
          <a:bodyPr vert="horz" wrap="square" lIns="91440" tIns="45720" rIns="91440" bIns="45720" anchor="ctr" anchorCtr="0" compatLnSpc="0">
            <a:noAutofit/>
          </a:bodyPr>
          <a:lstStyle/>
          <a:p>
            <a:pPr marL="0" marR="0" lvl="0" indent="0" algn="l" rtl="0" hangingPunct="1">
              <a:lnSpc>
                <a:spcPct val="100000"/>
              </a:lnSpc>
              <a:spcBef>
                <a:spcPts val="0"/>
              </a:spcBef>
              <a:spcAft>
                <a:spcPts val="0"/>
              </a:spcAft>
              <a:buNone/>
              <a:tabLst/>
              <a:defRPr sz="1800"/>
            </a:pPr>
            <a:r>
              <a:rPr lang="en-GB" sz="3300" b="0" i="0" u="none" strike="noStrike" kern="1200" spc="0">
                <a:ln>
                  <a:noFill/>
                </a:ln>
                <a:solidFill>
                  <a:srgbClr val="000000"/>
                </a:solidFill>
                <a:latin typeface="Arial" pitchFamily="34"/>
                <a:ea typeface="Microsoft YaHei" pitchFamily="2"/>
                <a:cs typeface="Arial" pitchFamily="34"/>
              </a:rPr>
              <a:t>Activity</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Key ter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D4273-0DAF-DB1C-E3CE-68F75D2BC152}"/>
              </a:ext>
            </a:extLst>
          </p:cNvPr>
          <p:cNvSpPr txBox="1">
            <a:spLocks noGrp="1"/>
          </p:cNvSpPr>
          <p:nvPr>
            <p:ph type="title" idx="4294967295"/>
          </p:nvPr>
        </p:nvSpPr>
        <p:spPr/>
        <p:txBody>
          <a:bodyPr/>
          <a:lstStyle/>
          <a:p>
            <a:pPr lvl="0"/>
            <a:r>
              <a:rPr lang="en-US" b="1"/>
              <a:t>Key terms</a:t>
            </a:r>
          </a:p>
        </p:txBody>
      </p:sp>
      <p:sp>
        <p:nvSpPr>
          <p:cNvPr id="3" name="Content Placeholder 2">
            <a:extLst>
              <a:ext uri="{FF2B5EF4-FFF2-40B4-BE49-F238E27FC236}">
                <a16:creationId xmlns:a16="http://schemas.microsoft.com/office/drawing/2014/main" id="{AC4030AD-6772-EFD7-B8F3-E11CC63B9A32}"/>
              </a:ext>
            </a:extLst>
          </p:cNvPr>
          <p:cNvSpPr txBox="1">
            <a:spLocks noGrp="1"/>
          </p:cNvSpPr>
          <p:nvPr>
            <p:ph type="body" idx="4294967295"/>
          </p:nvPr>
        </p:nvSpPr>
        <p:spPr>
          <a:xfrm>
            <a:off x="457200" y="1600200"/>
            <a:ext cx="3837240" cy="3916800"/>
          </a:xfrm>
          <a:ln w="0">
            <a:solidFill>
              <a:srgbClr val="77933C"/>
            </a:solidFill>
            <a:custDash>
              <a:ds d="280000" sp="105000"/>
            </a:custDash>
          </a:ln>
        </p:spPr>
        <p:txBody>
          <a:bodyPr/>
          <a:lstStyle/>
          <a:p>
            <a:pPr lvl="0">
              <a:spcBef>
                <a:spcPts val="479"/>
              </a:spcBef>
              <a:spcAft>
                <a:spcPts val="0"/>
              </a:spcAft>
              <a:buFont typeface="Arial" pitchFamily="32"/>
              <a:buChar char="•"/>
            </a:pPr>
            <a:r>
              <a:rPr lang="en-US"/>
              <a:t>Organisation</a:t>
            </a:r>
          </a:p>
          <a:p>
            <a:pPr lvl="0">
              <a:spcBef>
                <a:spcPts val="479"/>
              </a:spcBef>
              <a:spcAft>
                <a:spcPts val="0"/>
              </a:spcAft>
              <a:buFont typeface="Arial" pitchFamily="32"/>
              <a:buChar char="•"/>
            </a:pPr>
            <a:r>
              <a:rPr lang="en-US"/>
              <a:t>Private organisation</a:t>
            </a:r>
          </a:p>
          <a:p>
            <a:pPr lvl="0">
              <a:spcBef>
                <a:spcPts val="479"/>
              </a:spcBef>
              <a:spcAft>
                <a:spcPts val="0"/>
              </a:spcAft>
              <a:buFont typeface="Arial" pitchFamily="32"/>
              <a:buChar char="•"/>
            </a:pPr>
            <a:r>
              <a:rPr lang="en-US"/>
              <a:t>Public organisation</a:t>
            </a:r>
          </a:p>
          <a:p>
            <a:pPr lvl="0">
              <a:spcBef>
                <a:spcPts val="479"/>
              </a:spcBef>
              <a:spcAft>
                <a:spcPts val="0"/>
              </a:spcAft>
              <a:buFont typeface="Arial" pitchFamily="32"/>
              <a:buChar char="•"/>
            </a:pPr>
            <a:r>
              <a:rPr lang="en-US"/>
              <a:t>For profit organisations</a:t>
            </a:r>
          </a:p>
          <a:p>
            <a:pPr lvl="0">
              <a:spcBef>
                <a:spcPts val="479"/>
              </a:spcBef>
              <a:spcAft>
                <a:spcPts val="0"/>
              </a:spcAft>
              <a:buFont typeface="Arial" pitchFamily="32"/>
              <a:buChar char="•"/>
            </a:pPr>
            <a:r>
              <a:rPr lang="en-US"/>
              <a:t>Not-for-profit organisations</a:t>
            </a:r>
          </a:p>
        </p:txBody>
      </p:sp>
      <p:sp>
        <p:nvSpPr>
          <p:cNvPr id="4" name="Date Placeholder 3">
            <a:extLst>
              <a:ext uri="{FF2B5EF4-FFF2-40B4-BE49-F238E27FC236}">
                <a16:creationId xmlns:a16="http://schemas.microsoft.com/office/drawing/2014/main" id="{8D5A5EDC-7781-2212-7C7F-AC290D58E0F5}"/>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3034646C-9020-401F-A308-34019D6BF027}"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9768F8EC-DEA6-B98D-BB5A-8A2B09DCB4E0}"/>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855ED2C5-F190-408D-939F-992410219CBD}" type="slidenum">
              <a:t>19</a:t>
            </a:fld>
            <a:endParaRPr lang="en-GB" sz="1350">
              <a:solidFill>
                <a:srgbClr val="000000"/>
              </a:solidFill>
              <a:latin typeface="Myriad Pro" pitchFamily="18"/>
              <a:cs typeface="Tahoma" pitchFamily="2"/>
            </a:endParaRPr>
          </a:p>
        </p:txBody>
      </p:sp>
      <p:sp>
        <p:nvSpPr>
          <p:cNvPr id="6" name="Content Placeholder 2">
            <a:extLst>
              <a:ext uri="{FF2B5EF4-FFF2-40B4-BE49-F238E27FC236}">
                <a16:creationId xmlns:a16="http://schemas.microsoft.com/office/drawing/2014/main" id="{1B233D3B-A904-946D-236B-5D4F6B88C4A9}"/>
              </a:ext>
            </a:extLst>
          </p:cNvPr>
          <p:cNvSpPr/>
          <p:nvPr/>
        </p:nvSpPr>
        <p:spPr>
          <a:xfrm>
            <a:off x="4853520" y="1600200"/>
            <a:ext cx="3837240" cy="3916800"/>
          </a:xfrm>
          <a:custGeom>
            <a:avLst/>
            <a:gdLst>
              <a:gd name="f0" fmla="val 0"/>
              <a:gd name="f1" fmla="val 3837709"/>
              <a:gd name="f2" fmla="val 3917032"/>
              <a:gd name="f3" fmla="val 279197"/>
              <a:gd name="f4" fmla="val -15717"/>
              <a:gd name="f5" fmla="val 329150"/>
              <a:gd name="f6" fmla="val 2600"/>
              <a:gd name="f7" fmla="val 562864"/>
              <a:gd name="f8" fmla="val 796578"/>
              <a:gd name="f9" fmla="val -2600"/>
              <a:gd name="f10" fmla="val 962782"/>
              <a:gd name="f11" fmla="val 17375"/>
              <a:gd name="f12" fmla="val 1164105"/>
              <a:gd name="f13" fmla="val 1365428"/>
              <a:gd name="f14" fmla="val -17375"/>
              <a:gd name="f15" fmla="val 1545316"/>
              <a:gd name="f16" fmla="val -2707"/>
              <a:gd name="f17" fmla="val 1842100"/>
              <a:gd name="f18" fmla="val 2138884"/>
              <a:gd name="f19" fmla="val 2707"/>
              <a:gd name="f20" fmla="val 2255078"/>
              <a:gd name="f21" fmla="val 20613"/>
              <a:gd name="f22" fmla="val 2404964"/>
              <a:gd name="f23" fmla="val 2554850"/>
              <a:gd name="f24" fmla="val -20613"/>
              <a:gd name="f25" fmla="val 2791326"/>
              <a:gd name="f26" fmla="val 27993"/>
              <a:gd name="f27" fmla="val 3006205"/>
              <a:gd name="f28" fmla="val 3221084"/>
              <a:gd name="f29" fmla="val -27993"/>
              <a:gd name="f30" fmla="val 3434851"/>
              <a:gd name="f31" fmla="val -15827"/>
              <a:gd name="f32" fmla="val 3867200"/>
              <a:gd name="f33" fmla="val 255993"/>
              <a:gd name="f34" fmla="val 3819372"/>
              <a:gd name="f35" fmla="val 509466"/>
              <a:gd name="f36" fmla="val 692009"/>
              <a:gd name="f37" fmla="val 3856046"/>
              <a:gd name="f38" fmla="val 874552"/>
              <a:gd name="f39" fmla="val 3844659"/>
              <a:gd name="f40" fmla="val 1119253"/>
              <a:gd name="f41" fmla="val 1423188"/>
              <a:gd name="f42" fmla="val 3830759"/>
              <a:gd name="f43" fmla="val 1727123"/>
              <a:gd name="f44" fmla="val 3854461"/>
              <a:gd name="f45" fmla="val 1925884"/>
              <a:gd name="f46" fmla="val 2154368"/>
              <a:gd name="f47" fmla="val 3820957"/>
              <a:gd name="f48" fmla="val 2382852"/>
              <a:gd name="f49" fmla="val 3818435"/>
              <a:gd name="f50" fmla="val 2620781"/>
              <a:gd name="f51" fmla="val 2846377"/>
              <a:gd name="f52" fmla="val 3856983"/>
              <a:gd name="f53" fmla="val 3071973"/>
              <a:gd name="f54" fmla="val 3826311"/>
              <a:gd name="f55" fmla="val 3546939"/>
              <a:gd name="f56" fmla="val 3606762"/>
              <a:gd name="f57" fmla="val 3938247"/>
              <a:gd name="f58" fmla="val 3467033"/>
              <a:gd name="f59" fmla="val 3912502"/>
              <a:gd name="f60" fmla="val 3274845"/>
              <a:gd name="f61" fmla="val 3082657"/>
              <a:gd name="f62" fmla="val 3921562"/>
              <a:gd name="f63" fmla="val 2877095"/>
              <a:gd name="f64" fmla="val 3920676"/>
              <a:gd name="f65" fmla="val 2711981"/>
              <a:gd name="f66" fmla="val 2546867"/>
              <a:gd name="f67" fmla="val 3913388"/>
              <a:gd name="f68" fmla="val 2365286"/>
              <a:gd name="f69" fmla="val 3934527"/>
              <a:gd name="f70" fmla="val 2187494"/>
              <a:gd name="f71" fmla="val 2009702"/>
              <a:gd name="f72" fmla="val 3899537"/>
              <a:gd name="f73" fmla="val 1771223"/>
              <a:gd name="f74" fmla="val 3891365"/>
              <a:gd name="f75" fmla="val 1547876"/>
              <a:gd name="f76" fmla="val 1324529"/>
              <a:gd name="f77" fmla="val 3942699"/>
              <a:gd name="f78" fmla="val 1053520"/>
              <a:gd name="f79" fmla="val 3905961"/>
              <a:gd name="f80" fmla="val 908258"/>
              <a:gd name="f81" fmla="val 762996"/>
              <a:gd name="f82" fmla="val 3928103"/>
              <a:gd name="f83" fmla="val 433872"/>
              <a:gd name="f84" fmla="val 3887900"/>
              <a:gd name="f85" fmla="val -20405"/>
              <a:gd name="f86" fmla="val 3758991"/>
              <a:gd name="f87" fmla="val 2153"/>
              <a:gd name="f88" fmla="val 3554223"/>
              <a:gd name="f89" fmla="val 3264193"/>
              <a:gd name="f90" fmla="val -2153"/>
              <a:gd name="f91" fmla="val 2974163"/>
              <a:gd name="f92" fmla="val -15549"/>
              <a:gd name="f93" fmla="val 2760119"/>
              <a:gd name="f94" fmla="val 2533014"/>
              <a:gd name="f95" fmla="val 15549"/>
              <a:gd name="f96" fmla="val 2305909"/>
              <a:gd name="f97" fmla="val 14825"/>
              <a:gd name="f98" fmla="val 2006986"/>
              <a:gd name="f99" fmla="val 1841005"/>
              <a:gd name="f100" fmla="val -14825"/>
              <a:gd name="f101" fmla="val 1675024"/>
              <a:gd name="f102" fmla="val -21645"/>
              <a:gd name="f103" fmla="val 1375260"/>
              <a:gd name="f104" fmla="val 1109826"/>
              <a:gd name="f105" fmla="val 21645"/>
              <a:gd name="f106" fmla="val 844392"/>
              <a:gd name="f107" fmla="val -5146"/>
              <a:gd name="f108" fmla="val 791555"/>
              <a:gd name="f109" fmla="val 574498"/>
              <a:gd name="f110" fmla="val 5146"/>
              <a:gd name="f111" fmla="val 357441"/>
              <a:gd name="f112" fmla="val -19193"/>
              <a:gd name="f113" fmla="val 154800"/>
            </a:gdLst>
            <a:ahLst/>
            <a:cxnLst>
              <a:cxn ang="3cd4">
                <a:pos x="hc" y="t"/>
              </a:cxn>
              <a:cxn ang="0">
                <a:pos x="r" y="vc"/>
              </a:cxn>
              <a:cxn ang="cd4">
                <a:pos x="hc" y="b"/>
              </a:cxn>
              <a:cxn ang="cd2">
                <a:pos x="l" y="vc"/>
              </a:cxn>
            </a:cxnLst>
            <a:rect l="l" t="t" r="r" b="b"/>
            <a:pathLst>
              <a:path w="3837709" h="3917032">
                <a:moveTo>
                  <a:pt x="f0" y="f0"/>
                </a:moveTo>
                <a:cubicBezTo>
                  <a:pt x="f3" y="f4"/>
                  <a:pt x="f5" y="f6"/>
                  <a:pt x="f7" y="f0"/>
                </a:cubicBezTo>
                <a:cubicBezTo>
                  <a:pt x="f8" y="f9"/>
                  <a:pt x="f10" y="f11"/>
                  <a:pt x="f12" y="f0"/>
                </a:cubicBezTo>
                <a:cubicBezTo>
                  <a:pt x="f13" y="f14"/>
                  <a:pt x="f15" y="f16"/>
                  <a:pt x="f17" y="f0"/>
                </a:cubicBezTo>
                <a:cubicBezTo>
                  <a:pt x="f18" y="f19"/>
                  <a:pt x="f20" y="f21"/>
                  <a:pt x="f22" y="f0"/>
                </a:cubicBezTo>
                <a:cubicBezTo>
                  <a:pt x="f23" y="f24"/>
                  <a:pt x="f25" y="f26"/>
                  <a:pt x="f27" y="f0"/>
                </a:cubicBezTo>
                <a:cubicBezTo>
                  <a:pt x="f28" y="f29"/>
                  <a:pt x="f30" y="f31"/>
                  <a:pt x="f1" y="f0"/>
                </a:cubicBezTo>
                <a:cubicBezTo>
                  <a:pt x="f32" y="f33"/>
                  <a:pt x="f34" y="f35"/>
                  <a:pt x="f1" y="f36"/>
                </a:cubicBezTo>
                <a:cubicBezTo>
                  <a:pt x="f37" y="f38"/>
                  <a:pt x="f39" y="f40"/>
                  <a:pt x="f1" y="f41"/>
                </a:cubicBezTo>
                <a:cubicBezTo>
                  <a:pt x="f42" y="f43"/>
                  <a:pt x="f44" y="f45"/>
                  <a:pt x="f1" y="f46"/>
                </a:cubicBezTo>
                <a:cubicBezTo>
                  <a:pt x="f47" y="f48"/>
                  <a:pt x="f49" y="f50"/>
                  <a:pt x="f1" y="f51"/>
                </a:cubicBezTo>
                <a:cubicBezTo>
                  <a:pt x="f52" y="f53"/>
                  <a:pt x="f54" y="f55"/>
                  <a:pt x="f1" y="f2"/>
                </a:cubicBezTo>
                <a:cubicBezTo>
                  <a:pt x="f56" y="f57"/>
                  <a:pt x="f58" y="f59"/>
                  <a:pt x="f60" y="f2"/>
                </a:cubicBezTo>
                <a:cubicBezTo>
                  <a:pt x="f61" y="f62"/>
                  <a:pt x="f63" y="f64"/>
                  <a:pt x="f65" y="f2"/>
                </a:cubicBezTo>
                <a:cubicBezTo>
                  <a:pt x="f66" y="f67"/>
                  <a:pt x="f68" y="f69"/>
                  <a:pt x="f70" y="f2"/>
                </a:cubicBezTo>
                <a:cubicBezTo>
                  <a:pt x="f71" y="f72"/>
                  <a:pt x="f73" y="f74"/>
                  <a:pt x="f75" y="f2"/>
                </a:cubicBezTo>
                <a:cubicBezTo>
                  <a:pt x="f76" y="f77"/>
                  <a:pt x="f78" y="f79"/>
                  <a:pt x="f80" y="f2"/>
                </a:cubicBezTo>
                <a:cubicBezTo>
                  <a:pt x="f81" y="f82"/>
                  <a:pt x="f83" y="f84"/>
                  <a:pt x="f0" y="f2"/>
                </a:cubicBezTo>
                <a:cubicBezTo>
                  <a:pt x="f85" y="f86"/>
                  <a:pt x="f87" y="f88"/>
                  <a:pt x="f0" y="f89"/>
                </a:cubicBezTo>
                <a:cubicBezTo>
                  <a:pt x="f90" y="f91"/>
                  <a:pt x="f92" y="f93"/>
                  <a:pt x="f0" y="f94"/>
                </a:cubicBezTo>
                <a:cubicBezTo>
                  <a:pt x="f95" y="f96"/>
                  <a:pt x="f97" y="f98"/>
                  <a:pt x="f0" y="f99"/>
                </a:cubicBezTo>
                <a:cubicBezTo>
                  <a:pt x="f100" y="f101"/>
                  <a:pt x="f102" y="f103"/>
                  <a:pt x="f0" y="f104"/>
                </a:cubicBezTo>
                <a:cubicBezTo>
                  <a:pt x="f105" y="f106"/>
                  <a:pt x="f107" y="f108"/>
                  <a:pt x="f0" y="f109"/>
                </a:cubicBezTo>
                <a:cubicBezTo>
                  <a:pt x="f110" y="f111"/>
                  <a:pt x="f112" y="f113"/>
                  <a:pt x="f0" y="f0"/>
                </a:cubicBezTo>
                <a:close/>
              </a:path>
            </a:pathLst>
          </a:custGeom>
          <a:noFill/>
          <a:ln w="9360">
            <a:solidFill>
              <a:srgbClr val="000000"/>
            </a:solidFill>
            <a:custDash>
              <a:ds d="280000" sp="105000"/>
            </a:custDash>
            <a:miter/>
          </a:ln>
        </p:spPr>
        <p:txBody>
          <a:bodyPr vert="horz" wrap="square" lIns="91440" tIns="45720" rIns="91440" bIns="45720" anchor="t" anchorCtr="0" compatLnSpc="0">
            <a:noAutofit/>
          </a:bodyPr>
          <a:lstStyle/>
          <a:p>
            <a:pPr marL="0" marR="0" lvl="0" indent="0" algn="l" rtl="0" hangingPunct="1">
              <a:lnSpc>
                <a:spcPct val="100000"/>
              </a:lnSpc>
              <a:spcBef>
                <a:spcPts val="638"/>
              </a:spcBef>
              <a:spcAft>
                <a:spcPts val="0"/>
              </a:spcAft>
              <a:buSzPct val="45000"/>
              <a:buFont typeface="Arial" pitchFamily="32"/>
              <a:buChar char="•"/>
              <a:tabLst/>
              <a:defRPr sz="1800"/>
            </a:pPr>
            <a:r>
              <a:rPr lang="en-GB" sz="2400" b="0" i="0" u="none" strike="noStrike" kern="1200" spc="0">
                <a:ln>
                  <a:noFill/>
                </a:ln>
                <a:solidFill>
                  <a:srgbClr val="000000"/>
                </a:solidFill>
                <a:latin typeface="Myriad Pro" pitchFamily="18"/>
                <a:ea typeface="Microsoft YaHei" pitchFamily="2"/>
                <a:cs typeface="Arial" pitchFamily="2"/>
              </a:rPr>
              <a:t>Management</a:t>
            </a:r>
          </a:p>
          <a:p>
            <a:pPr marL="0" marR="0" lvl="0" indent="0" algn="l" rtl="0" hangingPunct="1">
              <a:lnSpc>
                <a:spcPct val="100000"/>
              </a:lnSpc>
              <a:spcBef>
                <a:spcPts val="638"/>
              </a:spcBef>
              <a:spcAft>
                <a:spcPts val="0"/>
              </a:spcAft>
              <a:buSzPct val="45000"/>
              <a:buFont typeface="Arial" pitchFamily="32"/>
              <a:buChar char="•"/>
              <a:tabLst/>
              <a:defRPr sz="1800"/>
            </a:pPr>
            <a:r>
              <a:rPr lang="en-GB" sz="2400" b="0" i="0" u="none" strike="noStrike" kern="1200" spc="0">
                <a:ln>
                  <a:noFill/>
                </a:ln>
                <a:solidFill>
                  <a:srgbClr val="000000"/>
                </a:solidFill>
                <a:latin typeface="Myriad Pro" pitchFamily="18"/>
                <a:ea typeface="Microsoft YaHei" pitchFamily="2"/>
                <a:cs typeface="Arial" pitchFamily="2"/>
              </a:rPr>
              <a:t>Organisational structure</a:t>
            </a:r>
          </a:p>
          <a:p>
            <a:pPr marL="0" marR="0" lvl="0" indent="0" algn="l" rtl="0" hangingPunct="1">
              <a:lnSpc>
                <a:spcPct val="100000"/>
              </a:lnSpc>
              <a:spcBef>
                <a:spcPts val="638"/>
              </a:spcBef>
              <a:spcAft>
                <a:spcPts val="0"/>
              </a:spcAft>
              <a:buSzPct val="45000"/>
              <a:buFont typeface="Arial" pitchFamily="32"/>
              <a:buChar char="•"/>
              <a:tabLst/>
              <a:defRPr sz="1800"/>
            </a:pPr>
            <a:r>
              <a:rPr lang="en-GB" sz="2400" b="0" i="0" u="none" strike="noStrike" kern="1200" spc="0">
                <a:ln>
                  <a:noFill/>
                </a:ln>
                <a:solidFill>
                  <a:srgbClr val="000000"/>
                </a:solidFill>
                <a:latin typeface="Myriad Pro" pitchFamily="18"/>
                <a:ea typeface="Microsoft YaHei" pitchFamily="2"/>
                <a:cs typeface="Arial" pitchFamily="2"/>
              </a:rPr>
              <a:t>Organisational chart</a:t>
            </a:r>
          </a:p>
          <a:p>
            <a:pPr marL="0" marR="0" lvl="0" indent="0" algn="l" rtl="0" hangingPunct="1">
              <a:lnSpc>
                <a:spcPct val="100000"/>
              </a:lnSpc>
              <a:spcBef>
                <a:spcPts val="638"/>
              </a:spcBef>
              <a:spcAft>
                <a:spcPts val="0"/>
              </a:spcAft>
              <a:buSzPct val="45000"/>
              <a:buFont typeface="Arial" pitchFamily="32"/>
              <a:buChar char="•"/>
              <a:tabLst/>
              <a:defRPr sz="1800"/>
            </a:pPr>
            <a:r>
              <a:rPr lang="en-GB" sz="2400" b="0" i="0" u="none" strike="noStrike" kern="1200" spc="0">
                <a:ln>
                  <a:noFill/>
                </a:ln>
                <a:solidFill>
                  <a:srgbClr val="000000"/>
                </a:solidFill>
                <a:latin typeface="Myriad Pro" pitchFamily="18"/>
                <a:ea typeface="Microsoft YaHei" pitchFamily="2"/>
                <a:cs typeface="Arial" pitchFamily="2"/>
              </a:rPr>
              <a:t>Organisational culture</a:t>
            </a:r>
          </a:p>
        </p:txBody>
      </p:sp>
      <p:pic>
        <p:nvPicPr>
          <p:cNvPr id="7" name="Picture 2">
            <a:extLst>
              <a:ext uri="{FF2B5EF4-FFF2-40B4-BE49-F238E27FC236}">
                <a16:creationId xmlns:a16="http://schemas.microsoft.com/office/drawing/2014/main" id="{1C89CC80-9D0D-5BF1-DA61-D63561C70BF5}"/>
              </a:ext>
            </a:extLst>
          </p:cNvPr>
          <p:cNvPicPr>
            <a:picLocks noChangeAspect="1"/>
          </p:cNvPicPr>
          <p:nvPr/>
        </p:nvPicPr>
        <p:blipFill>
          <a:blip r:embed="rId3">
            <a:lum/>
            <a:alphaModFix/>
          </a:blip>
          <a:srcRect b="34441"/>
          <a:stretch>
            <a:fillRect/>
          </a:stretch>
        </p:blipFill>
        <p:spPr>
          <a:xfrm>
            <a:off x="6948360" y="200520"/>
            <a:ext cx="1885680" cy="129132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Homewor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69DA1-8C59-7CBE-B20F-C142544452A8}"/>
              </a:ext>
            </a:extLst>
          </p:cNvPr>
          <p:cNvSpPr txBox="1">
            <a:spLocks noGrp="1"/>
          </p:cNvSpPr>
          <p:nvPr>
            <p:ph type="title" idx="4294967295"/>
          </p:nvPr>
        </p:nvSpPr>
        <p:spPr/>
        <p:txBody>
          <a:bodyPr/>
          <a:lstStyle/>
          <a:p>
            <a:pPr lvl="0"/>
            <a:r>
              <a:rPr lang="en-US" b="1"/>
              <a:t>Homework</a:t>
            </a:r>
          </a:p>
        </p:txBody>
      </p:sp>
      <p:sp>
        <p:nvSpPr>
          <p:cNvPr id="3" name="Content Placeholder 2">
            <a:extLst>
              <a:ext uri="{FF2B5EF4-FFF2-40B4-BE49-F238E27FC236}">
                <a16:creationId xmlns:a16="http://schemas.microsoft.com/office/drawing/2014/main" id="{B5675CE3-B246-A26E-1C8D-2E1D928E555F}"/>
              </a:ext>
            </a:extLst>
          </p:cNvPr>
          <p:cNvSpPr txBox="1">
            <a:spLocks noGrp="1"/>
          </p:cNvSpPr>
          <p:nvPr>
            <p:ph type="body" idx="4294967295"/>
          </p:nvPr>
        </p:nvSpPr>
        <p:spPr/>
        <p:txBody>
          <a:bodyPr/>
          <a:lstStyle/>
          <a:p>
            <a:pPr lvl="0">
              <a:spcBef>
                <a:spcPts val="479"/>
              </a:spcBef>
              <a:spcAft>
                <a:spcPts val="0"/>
              </a:spcAft>
              <a:buAutoNum type="arabicPeriod"/>
            </a:pPr>
            <a:r>
              <a:rPr lang="en-US" sz="2000"/>
              <a:t>Review the key terms. Be prepared to explain them in the next class.</a:t>
            </a:r>
          </a:p>
          <a:p>
            <a:pPr lvl="0">
              <a:spcBef>
                <a:spcPts val="479"/>
              </a:spcBef>
              <a:spcAft>
                <a:spcPts val="0"/>
              </a:spcAft>
              <a:buAutoNum type="arabicPeriod"/>
            </a:pPr>
            <a:r>
              <a:rPr lang="en-US" sz="2000"/>
              <a:t>Select one real organisation. Describe the its organisational structure and culture. Draw its organisational chart. Save your answer in an MS Word file named as Your full name_Your student ID_OSC_Week 1_intro.</a:t>
            </a:r>
          </a:p>
          <a:p>
            <a:pPr lvl="0">
              <a:spcBef>
                <a:spcPts val="479"/>
              </a:spcBef>
              <a:spcAft>
                <a:spcPts val="0"/>
              </a:spcAft>
              <a:buAutoNum type="arabicPeriod"/>
            </a:pPr>
            <a:r>
              <a:rPr lang="en-US" sz="2000"/>
              <a:t>Email the lecturer to introduce yourself. Your email should have the subject as: Your full name_Your student ID_OSC_Week 1_intro. Attached your file to the email.</a:t>
            </a:r>
          </a:p>
        </p:txBody>
      </p:sp>
      <p:sp>
        <p:nvSpPr>
          <p:cNvPr id="4" name="Date Placeholder 3">
            <a:extLst>
              <a:ext uri="{FF2B5EF4-FFF2-40B4-BE49-F238E27FC236}">
                <a16:creationId xmlns:a16="http://schemas.microsoft.com/office/drawing/2014/main" id="{92CE4F35-FA57-1392-138A-0CC7E6E35912}"/>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C36E62BE-A8BF-4961-91AF-923694C7F5D6}"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657ED77D-31C6-40DC-2164-E47069644EF7}"/>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E3F3AAAD-AB71-4E87-8B4F-8BF0107A1142}" type="slidenum">
              <a:t>20</a:t>
            </a:fld>
            <a:endParaRPr lang="en-GB" sz="1350">
              <a:solidFill>
                <a:srgbClr val="000000"/>
              </a:solidFill>
              <a:latin typeface="Myriad Pro" pitchFamily="18"/>
              <a:cs typeface="Tahoma" pitchFamily="2"/>
            </a:endParaRPr>
          </a:p>
        </p:txBody>
      </p:sp>
      <p:pic>
        <p:nvPicPr>
          <p:cNvPr id="6" name="Picture 2">
            <a:extLst>
              <a:ext uri="{FF2B5EF4-FFF2-40B4-BE49-F238E27FC236}">
                <a16:creationId xmlns:a16="http://schemas.microsoft.com/office/drawing/2014/main" id="{CF2A83F9-9EB1-C94D-5361-B71B2D084930}"/>
              </a:ext>
            </a:extLst>
          </p:cNvPr>
          <p:cNvPicPr>
            <a:picLocks noChangeAspect="1"/>
          </p:cNvPicPr>
          <p:nvPr/>
        </p:nvPicPr>
        <p:blipFill>
          <a:blip r:embed="rId3">
            <a:lum/>
            <a:alphaModFix/>
          </a:blip>
          <a:srcRect t="32105"/>
          <a:stretch>
            <a:fillRect/>
          </a:stretch>
        </p:blipFill>
        <p:spPr>
          <a:xfrm>
            <a:off x="0" y="0"/>
            <a:ext cx="2729520" cy="134676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Referenc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43764-1CD9-8447-2415-78D44CB0F2E6}"/>
              </a:ext>
            </a:extLst>
          </p:cNvPr>
          <p:cNvSpPr txBox="1">
            <a:spLocks noGrp="1"/>
          </p:cNvSpPr>
          <p:nvPr>
            <p:ph type="title" idx="4294967295"/>
          </p:nvPr>
        </p:nvSpPr>
        <p:spPr/>
        <p:txBody>
          <a:bodyPr/>
          <a:lstStyle/>
          <a:p>
            <a:pPr lvl="0"/>
            <a:r>
              <a:rPr lang="en-US" b="1"/>
              <a:t>References</a:t>
            </a:r>
          </a:p>
        </p:txBody>
      </p:sp>
      <p:sp>
        <p:nvSpPr>
          <p:cNvPr id="3" name="Content Placeholder 2">
            <a:extLst>
              <a:ext uri="{FF2B5EF4-FFF2-40B4-BE49-F238E27FC236}">
                <a16:creationId xmlns:a16="http://schemas.microsoft.com/office/drawing/2014/main" id="{D4972A9F-9F5A-3A74-AA9B-7A405369B89E}"/>
              </a:ext>
            </a:extLst>
          </p:cNvPr>
          <p:cNvSpPr txBox="1">
            <a:spLocks noGrp="1"/>
          </p:cNvSpPr>
          <p:nvPr>
            <p:ph type="body" idx="4294967295"/>
          </p:nvPr>
        </p:nvSpPr>
        <p:spPr>
          <a:xfrm>
            <a:off x="457200" y="1600200"/>
            <a:ext cx="8229240" cy="3916080"/>
          </a:xfrm>
        </p:spPr>
        <p:txBody>
          <a:bodyPr/>
          <a:lstStyle/>
          <a:p>
            <a:pPr lvl="0" algn="just">
              <a:spcBef>
                <a:spcPts val="479"/>
              </a:spcBef>
              <a:spcAft>
                <a:spcPts val="0"/>
              </a:spcAft>
              <a:buAutoNum type="arabicPeriod"/>
            </a:pPr>
            <a:r>
              <a:rPr lang="en-US" sz="2000"/>
              <a:t>Mullins, L. J. and McLean, J.E. (2019) </a:t>
            </a:r>
            <a:r>
              <a:rPr lang="en-US" sz="2000" i="1"/>
              <a:t>Organisational behaviour in the workplace</a:t>
            </a:r>
            <a:r>
              <a:rPr lang="en-US" sz="2000"/>
              <a:t>. 12th edn. Harlow: Pearson Education Limited.</a:t>
            </a:r>
          </a:p>
          <a:p>
            <a:pPr lvl="0" algn="just">
              <a:spcBef>
                <a:spcPts val="479"/>
              </a:spcBef>
              <a:spcAft>
                <a:spcPts val="0"/>
              </a:spcAft>
              <a:buAutoNum type="arabicPeriod"/>
            </a:pPr>
            <a:r>
              <a:rPr lang="en-US" sz="2000"/>
              <a:t>Huczynski, A. and Buchanan, D.A. (2019) </a:t>
            </a:r>
            <a:r>
              <a:rPr lang="en-US" sz="2000" i="1"/>
              <a:t>Organizational behaviour</a:t>
            </a:r>
            <a:r>
              <a:rPr lang="en-US" sz="2000"/>
              <a:t>. 10th edn. Harlow: Pearson</a:t>
            </a:r>
          </a:p>
          <a:p>
            <a:pPr lvl="0" algn="just">
              <a:spcBef>
                <a:spcPts val="479"/>
              </a:spcBef>
              <a:spcAft>
                <a:spcPts val="0"/>
              </a:spcAft>
              <a:buAutoNum type="arabicPeriod"/>
            </a:pPr>
            <a:r>
              <a:rPr lang="en-US" sz="2000"/>
              <a:t>Robbins, S. and Coulter, M. (2021) </a:t>
            </a:r>
            <a:r>
              <a:rPr lang="en-US" sz="2000" i="1"/>
              <a:t>Management, Global Edition</a:t>
            </a:r>
            <a:r>
              <a:rPr lang="en-US" sz="2000"/>
              <a:t>. 15th edn. Pearson.</a:t>
            </a:r>
          </a:p>
          <a:p>
            <a:pPr lvl="0" algn="just">
              <a:spcBef>
                <a:spcPts val="479"/>
              </a:spcBef>
              <a:spcAft>
                <a:spcPts val="0"/>
              </a:spcAft>
              <a:buAutoNum type="arabicPeriod"/>
            </a:pPr>
            <a:r>
              <a:rPr lang="en-US" sz="2000"/>
              <a:t>Cole, G. A. and Kelly, P. (2020) </a:t>
            </a:r>
            <a:r>
              <a:rPr lang="en-US" sz="2000" i="1"/>
              <a:t>Management theory and practice</a:t>
            </a:r>
            <a:r>
              <a:rPr lang="en-US" sz="2000"/>
              <a:t>. 9th edn. Hampshire: Cengage Learning EMEA.</a:t>
            </a:r>
          </a:p>
        </p:txBody>
      </p:sp>
      <p:sp>
        <p:nvSpPr>
          <p:cNvPr id="4" name="Date Placeholder 3">
            <a:extLst>
              <a:ext uri="{FF2B5EF4-FFF2-40B4-BE49-F238E27FC236}">
                <a16:creationId xmlns:a16="http://schemas.microsoft.com/office/drawing/2014/main" id="{3BBFE6B6-47D2-1FC9-E47D-17CCB32418B0}"/>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09FF54D1-943E-4201-8D30-2A370A26602D}"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5" name="Slide Number Placeholder 4">
            <a:extLst>
              <a:ext uri="{FF2B5EF4-FFF2-40B4-BE49-F238E27FC236}">
                <a16:creationId xmlns:a16="http://schemas.microsoft.com/office/drawing/2014/main" id="{AE2CD564-52F4-EA21-393F-22390768B55B}"/>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A7CD4077-5200-4377-AF46-066706A8519B}" type="slidenum">
              <a:t>21</a:t>
            </a:fld>
            <a:endParaRPr lang="en-GB" sz="1200">
              <a:solidFill>
                <a:srgbClr val="000000"/>
              </a:solidFill>
              <a:latin typeface="Myriad Pro" pitchFamily="18"/>
              <a:cs typeface="Tahoma" pitchFamily="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page22">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90B7EE6-6573-7228-B933-11E59AC8268A}"/>
              </a:ext>
            </a:extLst>
          </p:cNvPr>
          <p:cNvPicPr>
            <a:picLocks noChangeAspect="1"/>
          </p:cNvPicPr>
          <p:nvPr/>
        </p:nvPicPr>
        <p:blipFill>
          <a:blip r:embed="rId3">
            <a:lum/>
            <a:alphaModFix/>
          </a:blip>
          <a:srcRect/>
          <a:stretch>
            <a:fillRect/>
          </a:stretch>
        </p:blipFill>
        <p:spPr>
          <a:xfrm>
            <a:off x="0" y="58680"/>
            <a:ext cx="9143640" cy="5644800"/>
          </a:xfrm>
          <a:prstGeom prst="rect">
            <a:avLst/>
          </a:prstGeom>
          <a:noFill/>
          <a:ln>
            <a:noFill/>
          </a:ln>
        </p:spPr>
      </p:pic>
      <p:sp>
        <p:nvSpPr>
          <p:cNvPr id="3" name="Date Placeholder 4">
            <a:extLst>
              <a:ext uri="{FF2B5EF4-FFF2-40B4-BE49-F238E27FC236}">
                <a16:creationId xmlns:a16="http://schemas.microsoft.com/office/drawing/2014/main" id="{470F4074-BC07-620B-EDF3-EF838ADCA1AB}"/>
              </a:ext>
            </a:extLst>
          </p:cNvPr>
          <p:cNvSpPr txBox="1">
            <a:spLocks noGrp="1"/>
          </p:cNvSpPr>
          <p:nvPr>
            <p:ph type="dt" sz="quarter" idx="7"/>
          </p:nvPr>
        </p:nvSpPr>
        <p:spPr>
          <a:xfrm>
            <a:off x="250920" y="6524640"/>
            <a:ext cx="971280" cy="218880"/>
          </a:xfrm>
          <a:prstGeom prst="rect">
            <a:avLst/>
          </a:prstGeom>
          <a:noFill/>
          <a:ln>
            <a:noFill/>
          </a:ln>
        </p:spPr>
        <p:txBody>
          <a:bodyPr wrap="square" lIns="90000" tIns="45000" rIns="90000" bIns="45000" anchor="t" anchorCtr="0">
            <a:noAutofit/>
          </a:bodyPr>
          <a:lstStyle/>
          <a:p>
            <a:pPr lvl="0"/>
            <a:fld id="{437FD7B5-7233-4C9B-9558-AD284711B76F}" type="datetime1">
              <a:rPr lang="en-GB" sz="1350">
                <a:solidFill>
                  <a:srgbClr val="000000"/>
                </a:solidFill>
                <a:latin typeface="Myriad Pro" pitchFamily="18"/>
                <a:cs typeface="Tahoma" pitchFamily="2"/>
              </a:rPr>
              <a:pPr lvl="0"/>
              <a:t>2024/1/15</a:t>
            </a:fld>
            <a:endParaRPr lang="en-GB" sz="1350">
              <a:solidFill>
                <a:srgbClr val="000000"/>
              </a:solidFill>
              <a:latin typeface="Myriad Pro" pitchFamily="18"/>
              <a:cs typeface="Tahoma" pitchFamily="2"/>
            </a:endParaRPr>
          </a:p>
        </p:txBody>
      </p:sp>
      <p:sp>
        <p:nvSpPr>
          <p:cNvPr id="4" name="Slide Number Placeholder 5">
            <a:extLst>
              <a:ext uri="{FF2B5EF4-FFF2-40B4-BE49-F238E27FC236}">
                <a16:creationId xmlns:a16="http://schemas.microsoft.com/office/drawing/2014/main" id="{7D3C3575-25D3-8B76-1D73-F683974FA0D6}"/>
              </a:ext>
            </a:extLst>
          </p:cNvPr>
          <p:cNvSpPr txBox="1">
            <a:spLocks noGrp="1"/>
          </p:cNvSpPr>
          <p:nvPr>
            <p:ph type="sldNum" sz="quarter" idx="8"/>
          </p:nvPr>
        </p:nvSpPr>
        <p:spPr>
          <a:xfrm>
            <a:off x="7956720" y="6381720"/>
            <a:ext cx="729720" cy="339480"/>
          </a:xfrm>
          <a:prstGeom prst="rect">
            <a:avLst/>
          </a:prstGeom>
          <a:noFill/>
          <a:ln>
            <a:noFill/>
          </a:ln>
        </p:spPr>
        <p:txBody>
          <a:bodyPr wrap="square" lIns="90000" tIns="45000" rIns="90000" bIns="45000" anchor="t" anchorCtr="0">
            <a:noAutofit/>
          </a:bodyPr>
          <a:lstStyle/>
          <a:p>
            <a:pPr lvl="0"/>
            <a:fld id="{7D13C776-A00E-42F7-8DB9-E68C64339A02}" type="slidenum">
              <a:t>22</a:t>
            </a:fld>
            <a:endParaRPr lang="en-GB" sz="1200">
              <a:solidFill>
                <a:srgbClr val="000000"/>
              </a:solidFill>
              <a:latin typeface="Myriad Pro" pitchFamily="18"/>
              <a:cs typeface="Tahoma" pitchFamily="2"/>
            </a:endParaRPr>
          </a:p>
        </p:txBody>
      </p:sp>
      <p:sp>
        <p:nvSpPr>
          <p:cNvPr id="5" name="Speech Bubble: Oval 5">
            <a:extLst>
              <a:ext uri="{FF2B5EF4-FFF2-40B4-BE49-F238E27FC236}">
                <a16:creationId xmlns:a16="http://schemas.microsoft.com/office/drawing/2014/main" id="{9E424258-E33A-5078-3B9E-4124FE569340}"/>
              </a:ext>
            </a:extLst>
          </p:cNvPr>
          <p:cNvSpPr/>
          <p:nvPr/>
        </p:nvSpPr>
        <p:spPr>
          <a:xfrm>
            <a:off x="5435640" y="907919"/>
            <a:ext cx="3312720" cy="1972800"/>
          </a:xfrm>
          <a:custGeom>
            <a:avLst>
              <a:gd name="f0" fmla="val 1350"/>
              <a:gd name="f1" fmla="val 25920"/>
            </a:avLst>
            <a:gdLst>
              <a:gd name="f2" fmla="val 21600000"/>
              <a:gd name="f3" fmla="val 10800000"/>
              <a:gd name="f4" fmla="val 5400000"/>
              <a:gd name="f5" fmla="val 180"/>
              <a:gd name="f6" fmla="val w"/>
              <a:gd name="f7" fmla="val h"/>
              <a:gd name="f8" fmla="*/ 5419351 1 1725033"/>
              <a:gd name="f9" fmla="val -2147483647"/>
              <a:gd name="f10" fmla="val 2147483647"/>
              <a:gd name="f11" fmla="min 0 21600"/>
              <a:gd name="f12" fmla="max 0 21600"/>
              <a:gd name="f13" fmla="+- 0 0 0"/>
              <a:gd name="f14" fmla="*/ f6 1 21600"/>
              <a:gd name="f15" fmla="*/ f7 1 21600"/>
              <a:gd name="f16" fmla="*/ f8 1 180"/>
              <a:gd name="f17" fmla="pin -2147483647 f0 2147483647"/>
              <a:gd name="f18" fmla="pin -2147483647 f1 2147483647"/>
              <a:gd name="f19" fmla="+- f12 0 f11"/>
              <a:gd name="f20" fmla="*/ f13 f3 1"/>
              <a:gd name="f21" fmla="+- f17 0 10800"/>
              <a:gd name="f22" fmla="+- f18 0 10800"/>
              <a:gd name="f23" fmla="*/ f17 f14 1"/>
              <a:gd name="f24" fmla="*/ f18 f15 1"/>
              <a:gd name="f25" fmla="*/ 3200 f14 1"/>
              <a:gd name="f26" fmla="*/ 18400 f14 1"/>
              <a:gd name="f27" fmla="*/ 18400 f15 1"/>
              <a:gd name="f28" fmla="*/ 3200 f15 1"/>
              <a:gd name="f29" fmla="*/ f19 1 2"/>
              <a:gd name="f30" fmla="*/ 10800 f14 1"/>
              <a:gd name="f31" fmla="*/ 0 f15 1"/>
              <a:gd name="f32" fmla="*/ f20 1 f5"/>
              <a:gd name="f33" fmla="*/ 3160 f14 1"/>
              <a:gd name="f34" fmla="*/ 3160 f15 1"/>
              <a:gd name="f35" fmla="*/ 0 f14 1"/>
              <a:gd name="f36" fmla="*/ 10800 f15 1"/>
              <a:gd name="f37" fmla="*/ 18440 f15 1"/>
              <a:gd name="f38" fmla="*/ 21600 f15 1"/>
              <a:gd name="f39" fmla="*/ 18440 f14 1"/>
              <a:gd name="f40" fmla="*/ 21600 f14 1"/>
              <a:gd name="f41" fmla="*/ f21 f21 1"/>
              <a:gd name="f42" fmla="*/ f22 f22 1"/>
              <a:gd name="f43" fmla="+- 0 0 f22"/>
              <a:gd name="f44" fmla="+- 0 0 f21"/>
              <a:gd name="f45" fmla="+- f11 f29 0"/>
              <a:gd name="f46" fmla="*/ f29 f29 1"/>
              <a:gd name="f47" fmla="+- f32 0 f4"/>
              <a:gd name="f48" fmla="+- f41 f42 0"/>
              <a:gd name="f49" fmla="at2 f43 f44"/>
              <a:gd name="f50" fmla="sqrt f48"/>
              <a:gd name="f51" fmla="+- f49 f4 0"/>
              <a:gd name="f52" fmla="+- f50 0 10800"/>
              <a:gd name="f53" fmla="*/ f51 f8 1"/>
              <a:gd name="f54" fmla="*/ f53 1 f3"/>
              <a:gd name="f55" fmla="+- 0 0 f54"/>
              <a:gd name="f56" fmla="val f55"/>
              <a:gd name="f57" fmla="*/ f56 1 f16"/>
              <a:gd name="f58" fmla="+- f57 0 10"/>
              <a:gd name="f59" fmla="+- f57 10 0"/>
              <a:gd name="f60" fmla="*/ f57 f16 1"/>
              <a:gd name="f61" fmla="+- 0 0 f60"/>
              <a:gd name="f62" fmla="*/ f58 f16 1"/>
              <a:gd name="f63" fmla="*/ f59 f16 1"/>
              <a:gd name="f64" fmla="*/ f61 f3 1"/>
              <a:gd name="f65" fmla="+- 0 0 f62"/>
              <a:gd name="f66" fmla="+- 0 0 f63"/>
              <a:gd name="f67" fmla="*/ f64 1 f8"/>
              <a:gd name="f68" fmla="*/ f65 f3 1"/>
              <a:gd name="f69" fmla="*/ f66 f3 1"/>
              <a:gd name="f70" fmla="+- f67 0 f4"/>
              <a:gd name="f71" fmla="*/ f68 1 f8"/>
              <a:gd name="f72" fmla="*/ f69 1 f8"/>
              <a:gd name="f73" fmla="sin 1 f70"/>
              <a:gd name="f74" fmla="cos 1 f70"/>
              <a:gd name="f75" fmla="+- f71 0 f4"/>
              <a:gd name="f76" fmla="+- f72 0 f4"/>
              <a:gd name="f77" fmla="+- 0 0 f73"/>
              <a:gd name="f78" fmla="+- 0 0 f74"/>
              <a:gd name="f79" fmla="sin 1 f75"/>
              <a:gd name="f80" fmla="cos 1 f75"/>
              <a:gd name="f81" fmla="sin 1 f76"/>
              <a:gd name="f82" fmla="cos 1 f76"/>
              <a:gd name="f83" fmla="*/ 10800 f77 1"/>
              <a:gd name="f84" fmla="*/ 10800 f78 1"/>
              <a:gd name="f85" fmla="+- 0 0 f79"/>
              <a:gd name="f86" fmla="+- 0 0 f80"/>
              <a:gd name="f87" fmla="+- 0 0 f81"/>
              <a:gd name="f88" fmla="+- 0 0 f82"/>
              <a:gd name="f89" fmla="+- f83 10800 0"/>
              <a:gd name="f90" fmla="+- f84 10800 0"/>
              <a:gd name="f91" fmla="*/ 10800 f85 1"/>
              <a:gd name="f92" fmla="*/ 10800 f86 1"/>
              <a:gd name="f93" fmla="*/ 10800 f87 1"/>
              <a:gd name="f94" fmla="*/ 10800 f88 1"/>
              <a:gd name="f95" fmla="?: f52 f17 f89"/>
              <a:gd name="f96" fmla="?: f52 f18 f90"/>
              <a:gd name="f97" fmla="+- f91 10800 0"/>
              <a:gd name="f98" fmla="+- f92 10800 0"/>
              <a:gd name="f99" fmla="+- f93 10800 0"/>
              <a:gd name="f100" fmla="+- f94 10800 0"/>
              <a:gd name="f101" fmla="+- f99 0 f45"/>
              <a:gd name="f102" fmla="+- f100 0 f45"/>
              <a:gd name="f103" fmla="+- f97 0 f45"/>
              <a:gd name="f104" fmla="+- f98 0 f45"/>
              <a:gd name="f105" fmla="*/ f95 f14 1"/>
              <a:gd name="f106" fmla="*/ f96 f15 1"/>
              <a:gd name="f107" fmla="at2 f101 f102"/>
              <a:gd name="f108" fmla="at2 f103 f104"/>
              <a:gd name="f109" fmla="+- f107 f4 0"/>
              <a:gd name="f110" fmla="+- f108 f4 0"/>
              <a:gd name="f111" fmla="*/ f109 f8 1"/>
              <a:gd name="f112" fmla="*/ f110 f8 1"/>
              <a:gd name="f113" fmla="*/ f111 1 f3"/>
              <a:gd name="f114" fmla="*/ f112 1 f3"/>
              <a:gd name="f115" fmla="+- 0 0 f113"/>
              <a:gd name="f116" fmla="+- 0 0 f114"/>
              <a:gd name="f117" fmla="+- 0 0 f115"/>
              <a:gd name="f118" fmla="+- 0 0 f116"/>
              <a:gd name="f119" fmla="*/ f117 f3 1"/>
              <a:gd name="f120" fmla="*/ f118 f3 1"/>
              <a:gd name="f121" fmla="*/ f119 1 f8"/>
              <a:gd name="f122" fmla="*/ f120 1 f8"/>
              <a:gd name="f123" fmla="+- f121 0 f4"/>
              <a:gd name="f124" fmla="+- f122 0 f4"/>
              <a:gd name="f125" fmla="cos 1 f123"/>
              <a:gd name="f126" fmla="sin 1 f123"/>
              <a:gd name="f127" fmla="+- f124 0 f123"/>
              <a:gd name="f128" fmla="+- 0 0 f125"/>
              <a:gd name="f129" fmla="+- 0 0 f126"/>
              <a:gd name="f130" fmla="+- f127 f2 0"/>
              <a:gd name="f131" fmla="*/ f29 f128 1"/>
              <a:gd name="f132" fmla="*/ f29 f129 1"/>
              <a:gd name="f133" fmla="?: f127 f127 f130"/>
              <a:gd name="f134" fmla="*/ f131 f131 1"/>
              <a:gd name="f135" fmla="*/ f132 f132 1"/>
              <a:gd name="f136" fmla="+- f134 f135 0"/>
              <a:gd name="f137" fmla="sqrt f136"/>
              <a:gd name="f138" fmla="*/ f46 1 f137"/>
              <a:gd name="f139" fmla="*/ f128 f138 1"/>
              <a:gd name="f140" fmla="*/ f129 f138 1"/>
              <a:gd name="f141" fmla="+- f45 0 f139"/>
              <a:gd name="f142" fmla="+- f45 0 f140"/>
            </a:gdLst>
            <a:ahLst>
              <a:ahXY gdRefX="f0" minX="f9" maxX="f10" gdRefY="f1" minY="f9" maxY="f10">
                <a:pos x="f23" y="f24"/>
              </a:ahXY>
            </a:ahLst>
            <a:cxnLst>
              <a:cxn ang="3cd4">
                <a:pos x="hc" y="t"/>
              </a:cxn>
              <a:cxn ang="0">
                <a:pos x="r" y="vc"/>
              </a:cxn>
              <a:cxn ang="cd4">
                <a:pos x="hc" y="b"/>
              </a:cxn>
              <a:cxn ang="cd2">
                <a:pos x="l" y="vc"/>
              </a:cxn>
              <a:cxn ang="f47">
                <a:pos x="f30" y="f31"/>
              </a:cxn>
              <a:cxn ang="f47">
                <a:pos x="f33" y="f34"/>
              </a:cxn>
              <a:cxn ang="f47">
                <a:pos x="f35" y="f36"/>
              </a:cxn>
              <a:cxn ang="f47">
                <a:pos x="f33" y="f37"/>
              </a:cxn>
              <a:cxn ang="f47">
                <a:pos x="f30" y="f38"/>
              </a:cxn>
              <a:cxn ang="f47">
                <a:pos x="f39" y="f37"/>
              </a:cxn>
              <a:cxn ang="f47">
                <a:pos x="f40" y="f36"/>
              </a:cxn>
              <a:cxn ang="f47">
                <a:pos x="f39" y="f34"/>
              </a:cxn>
              <a:cxn ang="f47">
                <a:pos x="f105" y="f106"/>
              </a:cxn>
            </a:cxnLst>
            <a:rect l="f25" t="f28" r="f26" b="f27"/>
            <a:pathLst>
              <a:path w="21600" h="21600">
                <a:moveTo>
                  <a:pt x="f141" y="f142"/>
                </a:moveTo>
                <a:arcTo wR="f29" hR="f29" stAng="f123" swAng="f133"/>
                <a:lnTo>
                  <a:pt x="f95" y="f96"/>
                </a:lnTo>
                <a:close/>
              </a:path>
            </a:pathLst>
          </a:custGeom>
          <a:solidFill>
            <a:srgbClr val="FCD5B5"/>
          </a:solidFill>
          <a:ln w="25560">
            <a:solidFill>
              <a:srgbClr val="0082B1"/>
            </a:solidFill>
            <a:prstDash val="solid"/>
          </a:ln>
        </p:spPr>
        <p:txBody>
          <a:bodyPr vert="horz" wrap="square" lIns="90000" tIns="45000" rIns="90000" bIns="45000" anchor="ctr" anchorCtr="0" compatLnSpc="0">
            <a:noAutofit/>
          </a:bodyPr>
          <a:lstStyle/>
          <a:p>
            <a:pPr marL="0" marR="0" lvl="0" indent="0" algn="ctr" rtl="0" hangingPunct="1">
              <a:lnSpc>
                <a:spcPct val="100000"/>
              </a:lnSpc>
              <a:spcBef>
                <a:spcPts val="0"/>
              </a:spcBef>
              <a:spcAft>
                <a:spcPts val="0"/>
              </a:spcAft>
              <a:buNone/>
              <a:tabLst/>
              <a:defRPr sz="1800"/>
            </a:pPr>
            <a:r>
              <a:rPr lang="en-GB" sz="2400" b="1" i="0" u="none" strike="noStrike" kern="1200" spc="0">
                <a:ln>
                  <a:noFill/>
                </a:ln>
                <a:solidFill>
                  <a:srgbClr val="FFFFFF"/>
                </a:solidFill>
                <a:latin typeface="Myriad Pro" pitchFamily="18"/>
                <a:ea typeface="Microsoft YaHei" pitchFamily="2"/>
                <a:cs typeface="Arial" pitchFamily="2"/>
              </a:rPr>
              <a:t>I have a question…</a:t>
            </a:r>
          </a:p>
        </p:txBody>
      </p:sp>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1380</Words>
  <Application>Microsoft Office PowerPoint</Application>
  <PresentationFormat>Widescreen</PresentationFormat>
  <Paragraphs>191</Paragraphs>
  <Slides>22</Slides>
  <Notes>22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22</vt:i4>
      </vt:variant>
    </vt:vector>
  </HeadingPairs>
  <TitlesOfParts>
    <vt:vector size="31" baseType="lpstr">
      <vt:lpstr>Myriad Pro</vt:lpstr>
      <vt:lpstr>StarSymbol</vt:lpstr>
      <vt:lpstr>Aharoni</vt:lpstr>
      <vt:lpstr>Arial</vt:lpstr>
      <vt:lpstr>Calibri</vt:lpstr>
      <vt:lpstr>Times New Roman</vt:lpstr>
      <vt:lpstr>Verdana</vt:lpstr>
      <vt:lpstr>Default</vt:lpstr>
      <vt:lpstr>Default 1</vt:lpstr>
      <vt:lpstr>LCBB4009</vt:lpstr>
      <vt:lpstr>Lesson Aims</vt:lpstr>
      <vt:lpstr>Organisation – what is it?</vt:lpstr>
      <vt:lpstr>Organisation - definition</vt:lpstr>
      <vt:lpstr>Organisation - types</vt:lpstr>
      <vt:lpstr>Organisation - types</vt:lpstr>
      <vt:lpstr>Organisation – formal and informal</vt:lpstr>
      <vt:lpstr>Organisation - types</vt:lpstr>
      <vt:lpstr>Management – what is it?</vt:lpstr>
      <vt:lpstr>Management - definition</vt:lpstr>
      <vt:lpstr>Organisational structure - definition</vt:lpstr>
      <vt:lpstr>Organisational structure - purposes</vt:lpstr>
      <vt:lpstr>Organisational structure - examples</vt:lpstr>
      <vt:lpstr>Organisational structure</vt:lpstr>
      <vt:lpstr>Organisational culture - definition</vt:lpstr>
      <vt:lpstr>Organisational culture</vt:lpstr>
      <vt:lpstr>The importance of organisational structure and culture</vt:lpstr>
      <vt:lpstr>Case study</vt:lpstr>
      <vt:lpstr>Key terms</vt:lpstr>
      <vt:lpstr>Homework</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LCBB4009</dc:title>
  <cp:lastModifiedBy>Doreen Nyaa Amundam</cp:lastModifiedBy>
  <cp:revision>1</cp:revision>
  <dcterms:modified xsi:type="dcterms:W3CDTF">2024-01-15T12:01:33Z</dcterms:modified>
</cp:coreProperties>
</file>