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60" r:id="rId5"/>
    <p:sldId id="258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536A9-76FC-70E0-8C63-2D1CF41155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78BF40-08A5-D75D-C9B1-9DE8CF2388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017D29-0141-2597-F94E-1AB0E9B320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38BF3-67B4-437B-B223-BCEEB2437F2A}" type="datetimeFigureOut">
              <a:rPr lang="en-GB" smtClean="0"/>
              <a:t>14/12/2023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C6CD49-203C-2194-2D53-E1FB9FAFD3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847F97-9DA8-011C-2C03-30A64BE356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0BABA-CA51-424A-A0B4-4BEFA9A39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971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35369-C353-431C-D70F-2493AC7798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0C1277-CE13-D717-6E8C-C16494F7C2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157F99-8500-47F9-D560-C536F91C5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38BF3-67B4-437B-B223-BCEEB2437F2A}" type="datetimeFigureOut">
              <a:rPr lang="en-GB" smtClean="0"/>
              <a:t>14/12/2023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C05986-36FA-E468-20E9-FDE2AD8785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D7B796-8BE5-9C6B-7FE3-94725D59D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0BABA-CA51-424A-A0B4-4BEFA9A39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65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BD3BF-E5AA-DF99-A7DC-BBA522689F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2B34B3-B02C-7C44-155C-0A985AC35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DF3E1-89CF-E30C-48ED-4732C1165D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38BF3-67B4-437B-B223-BCEEB2437F2A}" type="datetimeFigureOut">
              <a:rPr lang="en-GB" smtClean="0"/>
              <a:t>14/12/2023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38E6EB-F268-C896-1265-25F08923E8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55744F-D2D4-FB5D-8169-46B56A8E9C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0BABA-CA51-424A-A0B4-4BEFA9A39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1113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8BC88F-7F07-41A9-0926-C05B110C7D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82987A-163F-03FE-D7C5-43567269F6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2F3300-BE2C-C476-A14C-8E8A36D96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BD0C9C-1B63-B047-1BBC-E38ABE78DC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38BF3-67B4-437B-B223-BCEEB2437F2A}" type="datetimeFigureOut">
              <a:rPr lang="en-GB" smtClean="0"/>
              <a:t>14/12/2023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55FA32-3075-B4E4-9388-E22A69EA8D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6FC11B-A0DA-6718-C885-01D71E45A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0BABA-CA51-424A-A0B4-4BEFA9A39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99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9AB3D-01F6-549A-ADA7-5E8AF4B1A5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CADC7D-6EB7-0B99-4152-1366DB7CAA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7BD02E-A4FD-C216-C7C0-2BACB098C1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A19FF43-58A7-C256-73F3-3D0A65FF830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7CFCCE-BAF7-7C41-08C8-86AE108948B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0A2F3FB-75B6-742F-242B-CE21AA1DBC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38BF3-67B4-437B-B223-BCEEB2437F2A}" type="datetimeFigureOut">
              <a:rPr lang="en-GB" smtClean="0"/>
              <a:t>14/12/2023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F761DA4-49E9-D515-C8AF-B7AAB5E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59874C-06FE-67A2-C575-69EF3B7B9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0BABA-CA51-424A-A0B4-4BEFA9A39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058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48D12-9FFC-55C7-61C6-7DCEE1B6C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929985-4A92-81A9-C1CD-F2D613DCAA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38BF3-67B4-437B-B223-BCEEB2437F2A}" type="datetimeFigureOut">
              <a:rPr lang="en-GB" smtClean="0"/>
              <a:t>14/12/2023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2E58D3-B5FC-4CC4-7EF4-919ADD8A64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6A56CB-5E04-F7E2-4558-521AD0A6B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0BABA-CA51-424A-A0B4-4BEFA9A39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617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5D373CF-CB02-FD61-BBC9-318886663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38BF3-67B4-437B-B223-BCEEB2437F2A}" type="datetimeFigureOut">
              <a:rPr lang="en-GB" smtClean="0"/>
              <a:t>14/12/2023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51867C-468E-3433-9BDD-C463708DDE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D0D9C5-6C68-63CB-D044-D7914CEC11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0BABA-CA51-424A-A0B4-4BEFA9A39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591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CFB0E-5F55-84DB-315A-A4599FA8F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C1972-A129-2862-AE08-F355290616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31DAD7-9388-56AC-5D02-8D2476266E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BA2B33-6ED9-A7F8-97EE-A1E35CFD94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38BF3-67B4-437B-B223-BCEEB2437F2A}" type="datetimeFigureOut">
              <a:rPr lang="en-GB" smtClean="0"/>
              <a:t>14/12/2023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41CB8F-4CEA-CC4F-EDE6-0F5338E998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BD68FF-E864-D671-6F3B-9692204D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0BABA-CA51-424A-A0B4-4BEFA9A39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3175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1BCEF-02EA-88D2-B9F3-3FDE395CDF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554217F-B55F-8A12-F3D7-2F28B0E33C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7D92EE-2B99-60E0-E36D-218F58ADB4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3F3594-A9CF-017E-4BC4-4835892AD9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38BF3-67B4-437B-B223-BCEEB2437F2A}" type="datetimeFigureOut">
              <a:rPr lang="en-GB" smtClean="0"/>
              <a:t>14/12/2023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2D5CE-4EF4-57D2-2C2C-09638F0BD8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991945-2FA4-ABC4-0DD4-CA5BD7FD40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0BABA-CA51-424A-A0B4-4BEFA9A39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6809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76361-AD22-38DE-2496-5B2EB0777C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6EF8CA-2A0B-1312-1CAF-18C955C8AF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4D4440-CBFD-CDDA-EC29-AE379E6BD1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38BF3-67B4-437B-B223-BCEEB2437F2A}" type="datetimeFigureOut">
              <a:rPr lang="en-GB" smtClean="0"/>
              <a:t>14/12/2023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43F1B0-CF3D-E4D3-2F1A-D28E235FC9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DD1463-C8E4-3589-846B-60CA2AB11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0BABA-CA51-424A-A0B4-4BEFA9A39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4684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F2AA984-8C0E-6DBA-A4E0-6627327B6FD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A9742D-404D-34DA-696B-0E644CC6EA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C8D219-D8F2-377E-C293-12D1B7C8B8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38BF3-67B4-437B-B223-BCEEB2437F2A}" type="datetimeFigureOut">
              <a:rPr lang="en-GB" smtClean="0"/>
              <a:t>14/12/2023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B71201-4047-0F5A-0167-B87E824EB2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37E652-CCB5-AC05-48D5-DB4241EC42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0BABA-CA51-424A-A0B4-4BEFA9A39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1063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51FE188-42C5-726E-021E-2B196B371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95CAAE-C352-BFB1-43B0-55B07AD813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973C7F-18C7-DEB9-9B7F-7F1AF05D376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E38BF3-67B4-437B-B223-BCEEB2437F2A}" type="datetimeFigureOut">
              <a:rPr lang="en-GB" smtClean="0"/>
              <a:t>14/12/2023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03F3C2-F362-2583-67FB-E3210D70CC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263000-EDC7-7568-63B6-2BFE6DC539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50BABA-CA51-424A-A0B4-4BEFA9A391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126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xmPLHb__Pc?feature=oembed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6aFcYLbspwU?feature=oembed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D845D-0807-B632-0A4D-B3A1B193AC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172580"/>
          </a:xfrm>
        </p:spPr>
        <p:txBody>
          <a:bodyPr/>
          <a:lstStyle/>
          <a:p>
            <a:r>
              <a:rPr lang="en-GB" dirty="0"/>
              <a:t>Christmas Traditions.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A9ADB5-D551-A894-DBB1-BA6875C94E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9822" y="3059112"/>
            <a:ext cx="7412355" cy="3172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1040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47202-4E30-87EA-3BFE-99D98D0631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Nativity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5E47F9D-B6A4-7A98-F4CA-E201FDC501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1401" y="1277144"/>
            <a:ext cx="4829174" cy="4829174"/>
          </a:xfrm>
        </p:spPr>
      </p:pic>
    </p:spTree>
    <p:extLst>
      <p:ext uri="{BB962C8B-B14F-4D97-AF65-F5344CB8AC3E}">
        <p14:creationId xmlns:p14="http://schemas.microsoft.com/office/powerpoint/2010/main" val="10073099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B187C-EE8A-B955-B8DF-2402C91F43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Origins of Saint Nick</a:t>
            </a:r>
          </a:p>
        </p:txBody>
      </p:sp>
      <p:pic>
        <p:nvPicPr>
          <p:cNvPr id="4" name="Online Media 3" title="The Origins of Saint Nicholas - The Precursor of Santa Claus">
            <a:hlinkClick r:id="" action="ppaction://media"/>
            <a:extLst>
              <a:ext uri="{FF2B5EF4-FFF2-40B4-BE49-F238E27FC236}">
                <a16:creationId xmlns:a16="http://schemas.microsoft.com/office/drawing/2014/main" id="{4E939F19-9059-B90D-C33D-4E0EB52AB9F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4725" y="1825625"/>
            <a:ext cx="7700963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501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34799-0834-974D-C6DE-21ED180869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Mince Pies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4001C7E-0A56-F93C-4BE1-6E6E3FF8D5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074" y="2020585"/>
            <a:ext cx="2486025" cy="331897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A7C8A28-971F-A948-E18B-4D5A947D734E}"/>
              </a:ext>
            </a:extLst>
          </p:cNvPr>
          <p:cNvSpPr txBox="1"/>
          <p:nvPr/>
        </p:nvSpPr>
        <p:spPr>
          <a:xfrm>
            <a:off x="4467225" y="1885950"/>
            <a:ext cx="7239000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Origins in medieval times.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Started as a rectangle with meats like mutton, beef and rabbit.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Been called crib cakes in the past.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Traditionally made on the last Sunday before Advent.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Had to be stirred in a clockwise direction, otherwise it would bring bad luck.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Each member of the family stirred the mixture while making a wish.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Eat a pie every day from Dec 24</a:t>
            </a:r>
            <a:r>
              <a:rPr lang="en-GB" sz="2400" baseline="30000" dirty="0"/>
              <a:t>th</a:t>
            </a:r>
            <a:r>
              <a:rPr lang="en-GB" sz="2400" dirty="0"/>
              <a:t> for 12 days to bring luck for the year.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400" dirty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7992563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F75544-4149-8FF3-5CAD-F010324E3A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quiz 2022</a:t>
            </a:r>
          </a:p>
        </p:txBody>
      </p:sp>
      <p:pic>
        <p:nvPicPr>
          <p:cNvPr id="4" name="Online Media 3" title="The Big Business Quiz 2022 | 50 Questions About Business | News, Entrepreneurs, Logos &amp; Adverts">
            <a:hlinkClick r:id="" action="ppaction://media"/>
            <a:extLst>
              <a:ext uri="{FF2B5EF4-FFF2-40B4-BE49-F238E27FC236}">
                <a16:creationId xmlns:a16="http://schemas.microsoft.com/office/drawing/2014/main" id="{F9497AE5-4434-9064-CED5-16F52752E8E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4725" y="1825625"/>
            <a:ext cx="7700963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362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4B7E44-C28B-F913-C759-B8BA5066D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Good luck with your Assignment!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81F6D15-4DE7-2AA6-C286-B81A60FFBE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3712" y="1690688"/>
            <a:ext cx="6124575" cy="4587520"/>
          </a:xfrm>
        </p:spPr>
      </p:pic>
    </p:spTree>
    <p:extLst>
      <p:ext uri="{BB962C8B-B14F-4D97-AF65-F5344CB8AC3E}">
        <p14:creationId xmlns:p14="http://schemas.microsoft.com/office/powerpoint/2010/main" val="21406181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101</Words>
  <Application>Microsoft Office PowerPoint</Application>
  <PresentationFormat>Widescreen</PresentationFormat>
  <Paragraphs>13</Paragraphs>
  <Slides>6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Wingdings</vt:lpstr>
      <vt:lpstr>Office Theme</vt:lpstr>
      <vt:lpstr>Christmas Traditions.</vt:lpstr>
      <vt:lpstr>Nativity</vt:lpstr>
      <vt:lpstr>Origins of Saint Nick</vt:lpstr>
      <vt:lpstr>Mince Pies</vt:lpstr>
      <vt:lpstr>Business quiz 2022</vt:lpstr>
      <vt:lpstr>Good luck with your Assignment!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Christmas Traditions.</dc:title>
  <dc:creator>Angela Lewis</dc:creator>
  <cp:lastModifiedBy>Angela Lewis</cp:lastModifiedBy>
  <cp:revision>2</cp:revision>
  <dcterms:created xsi:type="dcterms:W3CDTF">2023-12-14T11:29:26Z</dcterms:created>
  <dcterms:modified xsi:type="dcterms:W3CDTF">2023-12-14T11:32:38Z</dcterms:modified>
</cp:coreProperties>
</file>