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33"/>
  </p:notesMasterIdLst>
  <p:handoutMasterIdLst>
    <p:handoutMasterId r:id="rId34"/>
  </p:handoutMasterIdLst>
  <p:sldIdLst>
    <p:sldId id="256" r:id="rId5"/>
    <p:sldId id="257" r:id="rId6"/>
    <p:sldId id="276" r:id="rId7"/>
    <p:sldId id="300" r:id="rId8"/>
    <p:sldId id="277" r:id="rId9"/>
    <p:sldId id="288" r:id="rId10"/>
    <p:sldId id="289" r:id="rId11"/>
    <p:sldId id="290" r:id="rId12"/>
    <p:sldId id="291" r:id="rId13"/>
    <p:sldId id="292" r:id="rId14"/>
    <p:sldId id="301" r:id="rId15"/>
    <p:sldId id="278" r:id="rId16"/>
    <p:sldId id="293" r:id="rId17"/>
    <p:sldId id="302" r:id="rId18"/>
    <p:sldId id="303" r:id="rId19"/>
    <p:sldId id="286" r:id="rId20"/>
    <p:sldId id="287" r:id="rId21"/>
    <p:sldId id="297" r:id="rId22"/>
    <p:sldId id="298" r:id="rId23"/>
    <p:sldId id="299" r:id="rId24"/>
    <p:sldId id="304" r:id="rId25"/>
    <p:sldId id="305" r:id="rId26"/>
    <p:sldId id="306" r:id="rId27"/>
    <p:sldId id="307" r:id="rId28"/>
    <p:sldId id="283" r:id="rId29"/>
    <p:sldId id="284" r:id="rId30"/>
    <p:sldId id="296" r:id="rId31"/>
    <p:sldId id="275" r:id="rId32"/>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5DD5273-4CE1-4A7F-957E-006581C11AD0}" v="38" dt="2025-07-08T17:36:16.6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2" autoAdjust="0"/>
    <p:restoredTop sz="94718"/>
  </p:normalViewPr>
  <p:slideViewPr>
    <p:cSldViewPr snapToGrid="0">
      <p:cViewPr varScale="1">
        <p:scale>
          <a:sx n="82" d="100"/>
          <a:sy n="82" d="100"/>
        </p:scale>
        <p:origin x="894" y="84"/>
      </p:cViewPr>
      <p:guideLst/>
    </p:cSldViewPr>
  </p:slideViewPr>
  <p:notesTextViewPr>
    <p:cViewPr>
      <p:scale>
        <a:sx n="1" d="1"/>
        <a:sy n="1" d="1"/>
      </p:scale>
      <p:origin x="0" y="0"/>
    </p:cViewPr>
  </p:notesTextViewPr>
  <p:sorterViewPr>
    <p:cViewPr>
      <p:scale>
        <a:sx n="126" d="100"/>
        <a:sy n="126" d="100"/>
      </p:scale>
      <p:origin x="0" y="0"/>
    </p:cViewPr>
  </p:sorterViewPr>
  <p:notesViewPr>
    <p:cSldViewPr snapToGrid="0">
      <p:cViewPr varScale="1">
        <p:scale>
          <a:sx n="96" d="100"/>
          <a:sy n="96" d="100"/>
        </p:scale>
        <p:origin x="3558" y="7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handoutMaster" Target="handoutMasters/handoutMaster1.xml"/><Relationship Id="rId42" Type="http://schemas.microsoft.com/office/2018/10/relationships/authors" Target="author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commentAuthors" Target="commentAuthor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zhela Toneva (2217837)" userId="b0848a1b-206e-42ce-b87e-051002e318bd" providerId="ADAL" clId="{F5DD5273-4CE1-4A7F-957E-006581C11AD0}"/>
    <pc:docChg chg="custSel addSld delSld modSld">
      <pc:chgData name="Andzhela Toneva (2217837)" userId="b0848a1b-206e-42ce-b87e-051002e318bd" providerId="ADAL" clId="{F5DD5273-4CE1-4A7F-957E-006581C11AD0}" dt="2025-07-08T19:33:51.165" v="1647" actId="20577"/>
      <pc:docMkLst>
        <pc:docMk/>
      </pc:docMkLst>
      <pc:sldChg chg="modSp mod">
        <pc:chgData name="Andzhela Toneva (2217837)" userId="b0848a1b-206e-42ce-b87e-051002e318bd" providerId="ADAL" clId="{F5DD5273-4CE1-4A7F-957E-006581C11AD0}" dt="2025-07-08T19:33:51.165" v="1647" actId="20577"/>
        <pc:sldMkLst>
          <pc:docMk/>
          <pc:sldMk cId="1325608595" sldId="257"/>
        </pc:sldMkLst>
        <pc:spChg chg="mod">
          <ac:chgData name="Andzhela Toneva (2217837)" userId="b0848a1b-206e-42ce-b87e-051002e318bd" providerId="ADAL" clId="{F5DD5273-4CE1-4A7F-957E-006581C11AD0}" dt="2025-07-08T19:33:51.165" v="1647" actId="20577"/>
          <ac:spMkLst>
            <pc:docMk/>
            <pc:sldMk cId="1325608595" sldId="257"/>
            <ac:spMk id="3" creationId="{22788C46-D0BC-4307-AE55-7601A139E7CB}"/>
          </ac:spMkLst>
        </pc:spChg>
      </pc:sldChg>
      <pc:sldChg chg="modSp mod">
        <pc:chgData name="Andzhela Toneva (2217837)" userId="b0848a1b-206e-42ce-b87e-051002e318bd" providerId="ADAL" clId="{F5DD5273-4CE1-4A7F-957E-006581C11AD0}" dt="2025-07-08T17:37:25.696" v="1422" actId="20577"/>
        <pc:sldMkLst>
          <pc:docMk/>
          <pc:sldMk cId="1439208906" sldId="276"/>
        </pc:sldMkLst>
        <pc:spChg chg="mod">
          <ac:chgData name="Andzhela Toneva (2217837)" userId="b0848a1b-206e-42ce-b87e-051002e318bd" providerId="ADAL" clId="{F5DD5273-4CE1-4A7F-957E-006581C11AD0}" dt="2025-07-08T17:37:25.696" v="1422" actId="20577"/>
          <ac:spMkLst>
            <pc:docMk/>
            <pc:sldMk cId="1439208906" sldId="276"/>
            <ac:spMk id="3" creationId="{0A52B746-347A-3295-BD4E-01D889D896F6}"/>
          </ac:spMkLst>
        </pc:spChg>
      </pc:sldChg>
      <pc:sldChg chg="del">
        <pc:chgData name="Andzhela Toneva (2217837)" userId="b0848a1b-206e-42ce-b87e-051002e318bd" providerId="ADAL" clId="{F5DD5273-4CE1-4A7F-957E-006581C11AD0}" dt="2025-07-06T20:35:39.830" v="807" actId="2696"/>
        <pc:sldMkLst>
          <pc:docMk/>
          <pc:sldMk cId="834514760" sldId="280"/>
        </pc:sldMkLst>
      </pc:sldChg>
      <pc:sldChg chg="modSp mod">
        <pc:chgData name="Andzhela Toneva (2217837)" userId="b0848a1b-206e-42ce-b87e-051002e318bd" providerId="ADAL" clId="{F5DD5273-4CE1-4A7F-957E-006581C11AD0}" dt="2025-07-06T20:18:15.836" v="554" actId="20577"/>
        <pc:sldMkLst>
          <pc:docMk/>
          <pc:sldMk cId="64337018" sldId="283"/>
        </pc:sldMkLst>
        <pc:spChg chg="mod">
          <ac:chgData name="Andzhela Toneva (2217837)" userId="b0848a1b-206e-42ce-b87e-051002e318bd" providerId="ADAL" clId="{F5DD5273-4CE1-4A7F-957E-006581C11AD0}" dt="2025-07-06T20:18:15.836" v="554" actId="20577"/>
          <ac:spMkLst>
            <pc:docMk/>
            <pc:sldMk cId="64337018" sldId="283"/>
            <ac:spMk id="3" creationId="{E19A5F29-A935-1E4E-FA18-E6E894EBEF41}"/>
          </ac:spMkLst>
        </pc:spChg>
      </pc:sldChg>
      <pc:sldChg chg="del">
        <pc:chgData name="Andzhela Toneva (2217837)" userId="b0848a1b-206e-42ce-b87e-051002e318bd" providerId="ADAL" clId="{F5DD5273-4CE1-4A7F-957E-006581C11AD0}" dt="2025-07-06T19:54:14.375" v="0" actId="2696"/>
        <pc:sldMkLst>
          <pc:docMk/>
          <pc:sldMk cId="2592787808" sldId="294"/>
        </pc:sldMkLst>
      </pc:sldChg>
      <pc:sldChg chg="del">
        <pc:chgData name="Andzhela Toneva (2217837)" userId="b0848a1b-206e-42ce-b87e-051002e318bd" providerId="ADAL" clId="{F5DD5273-4CE1-4A7F-957E-006581C11AD0}" dt="2025-07-06T19:54:19.347" v="1" actId="2696"/>
        <pc:sldMkLst>
          <pc:docMk/>
          <pc:sldMk cId="3625431751" sldId="295"/>
        </pc:sldMkLst>
      </pc:sldChg>
      <pc:sldChg chg="modSp mod">
        <pc:chgData name="Andzhela Toneva (2217837)" userId="b0848a1b-206e-42ce-b87e-051002e318bd" providerId="ADAL" clId="{F5DD5273-4CE1-4A7F-957E-006581C11AD0}" dt="2025-07-08T17:41:19.747" v="1500" actId="20577"/>
        <pc:sldMkLst>
          <pc:docMk/>
          <pc:sldMk cId="2431566416" sldId="296"/>
        </pc:sldMkLst>
        <pc:spChg chg="mod">
          <ac:chgData name="Andzhela Toneva (2217837)" userId="b0848a1b-206e-42ce-b87e-051002e318bd" providerId="ADAL" clId="{F5DD5273-4CE1-4A7F-957E-006581C11AD0}" dt="2025-07-08T17:41:19.747" v="1500" actId="20577"/>
          <ac:spMkLst>
            <pc:docMk/>
            <pc:sldMk cId="2431566416" sldId="296"/>
            <ac:spMk id="4" creationId="{C252F178-CFE5-5067-72BE-8A3364D1435B}"/>
          </ac:spMkLst>
        </pc:spChg>
        <pc:spChg chg="mod">
          <ac:chgData name="Andzhela Toneva (2217837)" userId="b0848a1b-206e-42ce-b87e-051002e318bd" providerId="ADAL" clId="{F5DD5273-4CE1-4A7F-957E-006581C11AD0}" dt="2025-07-08T17:41:09.860" v="1483" actId="20577"/>
          <ac:spMkLst>
            <pc:docMk/>
            <pc:sldMk cId="2431566416" sldId="296"/>
            <ac:spMk id="5" creationId="{D38F5FB7-E1F8-736D-5B38-CE568F7ED7B8}"/>
          </ac:spMkLst>
        </pc:spChg>
      </pc:sldChg>
      <pc:sldChg chg="modSp mod">
        <pc:chgData name="Andzhela Toneva (2217837)" userId="b0848a1b-206e-42ce-b87e-051002e318bd" providerId="ADAL" clId="{F5DD5273-4CE1-4A7F-957E-006581C11AD0}" dt="2025-07-08T19:29:27.369" v="1530" actId="20577"/>
        <pc:sldMkLst>
          <pc:docMk/>
          <pc:sldMk cId="1821238535" sldId="297"/>
        </pc:sldMkLst>
        <pc:spChg chg="mod">
          <ac:chgData name="Andzhela Toneva (2217837)" userId="b0848a1b-206e-42ce-b87e-051002e318bd" providerId="ADAL" clId="{F5DD5273-4CE1-4A7F-957E-006581C11AD0}" dt="2025-07-08T19:29:27.369" v="1530" actId="20577"/>
          <ac:spMkLst>
            <pc:docMk/>
            <pc:sldMk cId="1821238535" sldId="297"/>
            <ac:spMk id="3" creationId="{95B19F90-4754-27C4-988E-C9A3831F7AAE}"/>
          </ac:spMkLst>
        </pc:spChg>
      </pc:sldChg>
      <pc:sldChg chg="modSp mod">
        <pc:chgData name="Andzhela Toneva (2217837)" userId="b0848a1b-206e-42ce-b87e-051002e318bd" providerId="ADAL" clId="{F5DD5273-4CE1-4A7F-957E-006581C11AD0}" dt="2025-07-08T17:39:37.130" v="1455" actId="5793"/>
        <pc:sldMkLst>
          <pc:docMk/>
          <pc:sldMk cId="3333748483" sldId="299"/>
        </pc:sldMkLst>
        <pc:spChg chg="mod">
          <ac:chgData name="Andzhela Toneva (2217837)" userId="b0848a1b-206e-42ce-b87e-051002e318bd" providerId="ADAL" clId="{F5DD5273-4CE1-4A7F-957E-006581C11AD0}" dt="2025-07-08T17:39:37.130" v="1455" actId="5793"/>
          <ac:spMkLst>
            <pc:docMk/>
            <pc:sldMk cId="3333748483" sldId="299"/>
            <ac:spMk id="3" creationId="{7DE4F2FB-79CA-FD17-F683-012EB318397D}"/>
          </ac:spMkLst>
        </pc:spChg>
      </pc:sldChg>
      <pc:sldChg chg="modSp mod">
        <pc:chgData name="Andzhela Toneva (2217837)" userId="b0848a1b-206e-42ce-b87e-051002e318bd" providerId="ADAL" clId="{F5DD5273-4CE1-4A7F-957E-006581C11AD0}" dt="2025-07-08T19:32:25.392" v="1593" actId="27636"/>
        <pc:sldMkLst>
          <pc:docMk/>
          <pc:sldMk cId="2955043279" sldId="300"/>
        </pc:sldMkLst>
        <pc:spChg chg="mod">
          <ac:chgData name="Andzhela Toneva (2217837)" userId="b0848a1b-206e-42ce-b87e-051002e318bd" providerId="ADAL" clId="{F5DD5273-4CE1-4A7F-957E-006581C11AD0}" dt="2025-07-08T19:32:25.392" v="1593" actId="27636"/>
          <ac:spMkLst>
            <pc:docMk/>
            <pc:sldMk cId="2955043279" sldId="300"/>
            <ac:spMk id="2" creationId="{780ABC9C-15F6-D584-52A1-DD0DD0E97CD4}"/>
          </ac:spMkLst>
        </pc:spChg>
      </pc:sldChg>
      <pc:sldChg chg="addSp delSp modSp new mod">
        <pc:chgData name="Andzhela Toneva (2217837)" userId="b0848a1b-206e-42ce-b87e-051002e318bd" providerId="ADAL" clId="{F5DD5273-4CE1-4A7F-957E-006581C11AD0}" dt="2025-07-06T20:28:36.537" v="647" actId="20577"/>
        <pc:sldMkLst>
          <pc:docMk/>
          <pc:sldMk cId="2289937013" sldId="304"/>
        </pc:sldMkLst>
        <pc:spChg chg="mod">
          <ac:chgData name="Andzhela Toneva (2217837)" userId="b0848a1b-206e-42ce-b87e-051002e318bd" providerId="ADAL" clId="{F5DD5273-4CE1-4A7F-957E-006581C11AD0}" dt="2025-07-06T20:25:28.892" v="587" actId="255"/>
          <ac:spMkLst>
            <pc:docMk/>
            <pc:sldMk cId="2289937013" sldId="304"/>
            <ac:spMk id="2" creationId="{AFF26088-8304-958D-54B8-7465DFA2213C}"/>
          </ac:spMkLst>
        </pc:spChg>
        <pc:spChg chg="mod">
          <ac:chgData name="Andzhela Toneva (2217837)" userId="b0848a1b-206e-42ce-b87e-051002e318bd" providerId="ADAL" clId="{F5DD5273-4CE1-4A7F-957E-006581C11AD0}" dt="2025-07-06T20:28:36.537" v="647" actId="20577"/>
          <ac:spMkLst>
            <pc:docMk/>
            <pc:sldMk cId="2289937013" sldId="304"/>
            <ac:spMk id="4" creationId="{1BF23E8B-F42A-2373-0968-13C7BC3ED8EA}"/>
          </ac:spMkLst>
        </pc:spChg>
        <pc:spChg chg="mod">
          <ac:chgData name="Andzhela Toneva (2217837)" userId="b0848a1b-206e-42ce-b87e-051002e318bd" providerId="ADAL" clId="{F5DD5273-4CE1-4A7F-957E-006581C11AD0}" dt="2025-07-06T20:28:26.281" v="630" actId="20577"/>
          <ac:spMkLst>
            <pc:docMk/>
            <pc:sldMk cId="2289937013" sldId="304"/>
            <ac:spMk id="5" creationId="{0F39965E-A375-91EB-EC90-FDC50E236F78}"/>
          </ac:spMkLst>
        </pc:spChg>
        <pc:spChg chg="mod">
          <ac:chgData name="Andzhela Toneva (2217837)" userId="b0848a1b-206e-42ce-b87e-051002e318bd" providerId="ADAL" clId="{F5DD5273-4CE1-4A7F-957E-006581C11AD0}" dt="2025-07-06T20:22:06.703" v="564" actId="26606"/>
          <ac:spMkLst>
            <pc:docMk/>
            <pc:sldMk cId="2289937013" sldId="304"/>
            <ac:spMk id="6" creationId="{C6DEA91D-CCEC-2382-8368-3234087512EB}"/>
          </ac:spMkLst>
        </pc:spChg>
        <pc:spChg chg="add mod ord">
          <ac:chgData name="Andzhela Toneva (2217837)" userId="b0848a1b-206e-42ce-b87e-051002e318bd" providerId="ADAL" clId="{F5DD5273-4CE1-4A7F-957E-006581C11AD0}" dt="2025-07-06T20:25:38.955" v="589" actId="255"/>
          <ac:spMkLst>
            <pc:docMk/>
            <pc:sldMk cId="2289937013" sldId="304"/>
            <ac:spMk id="7" creationId="{3F1F1719-83E8-68FC-750D-569574367B7C}"/>
          </ac:spMkLst>
        </pc:spChg>
        <pc:picChg chg="add mod">
          <ac:chgData name="Andzhela Toneva (2217837)" userId="b0848a1b-206e-42ce-b87e-051002e318bd" providerId="ADAL" clId="{F5DD5273-4CE1-4A7F-957E-006581C11AD0}" dt="2025-07-06T20:25:07.560" v="583" actId="1076"/>
          <ac:picMkLst>
            <pc:docMk/>
            <pc:sldMk cId="2289937013" sldId="304"/>
            <ac:picMk id="10" creationId="{2C24AF22-62F6-B055-749B-4430668FD52C}"/>
          </ac:picMkLst>
        </pc:picChg>
      </pc:sldChg>
      <pc:sldChg chg="addSp modSp new mod">
        <pc:chgData name="Andzhela Toneva (2217837)" userId="b0848a1b-206e-42ce-b87e-051002e318bd" providerId="ADAL" clId="{F5DD5273-4CE1-4A7F-957E-006581C11AD0}" dt="2025-07-06T20:29:09.359" v="698" actId="20577"/>
        <pc:sldMkLst>
          <pc:docMk/>
          <pc:sldMk cId="1154636583" sldId="305"/>
        </pc:sldMkLst>
        <pc:spChg chg="mod">
          <ac:chgData name="Andzhela Toneva (2217837)" userId="b0848a1b-206e-42ce-b87e-051002e318bd" providerId="ADAL" clId="{F5DD5273-4CE1-4A7F-957E-006581C11AD0}" dt="2025-07-06T20:27:41.150" v="599" actId="255"/>
          <ac:spMkLst>
            <pc:docMk/>
            <pc:sldMk cId="1154636583" sldId="305"/>
            <ac:spMk id="2" creationId="{61CF14D3-CCFC-5F0F-E6AA-7FBDFA57C823}"/>
          </ac:spMkLst>
        </pc:spChg>
        <pc:spChg chg="mod">
          <ac:chgData name="Andzhela Toneva (2217837)" userId="b0848a1b-206e-42ce-b87e-051002e318bd" providerId="ADAL" clId="{F5DD5273-4CE1-4A7F-957E-006581C11AD0}" dt="2025-07-06T20:27:58.938" v="602" actId="14100"/>
          <ac:spMkLst>
            <pc:docMk/>
            <pc:sldMk cId="1154636583" sldId="305"/>
            <ac:spMk id="3" creationId="{8D1D265D-48A6-4681-6A6A-20D824D7D2D9}"/>
          </ac:spMkLst>
        </pc:spChg>
        <pc:spChg chg="mod">
          <ac:chgData name="Andzhela Toneva (2217837)" userId="b0848a1b-206e-42ce-b87e-051002e318bd" providerId="ADAL" clId="{F5DD5273-4CE1-4A7F-957E-006581C11AD0}" dt="2025-07-06T20:29:09.359" v="698" actId="20577"/>
          <ac:spMkLst>
            <pc:docMk/>
            <pc:sldMk cId="1154636583" sldId="305"/>
            <ac:spMk id="4" creationId="{5F57F1DC-3967-0AC3-D1C0-C5831AECEA73}"/>
          </ac:spMkLst>
        </pc:spChg>
        <pc:spChg chg="mod">
          <ac:chgData name="Andzhela Toneva (2217837)" userId="b0848a1b-206e-42ce-b87e-051002e318bd" providerId="ADAL" clId="{F5DD5273-4CE1-4A7F-957E-006581C11AD0}" dt="2025-07-06T20:28:53.713" v="675" actId="20577"/>
          <ac:spMkLst>
            <pc:docMk/>
            <pc:sldMk cId="1154636583" sldId="305"/>
            <ac:spMk id="5" creationId="{0F2DE5AA-64A7-7752-4B7D-8A538DEE18A4}"/>
          </ac:spMkLst>
        </pc:spChg>
        <pc:spChg chg="mod">
          <ac:chgData name="Andzhela Toneva (2217837)" userId="b0848a1b-206e-42ce-b87e-051002e318bd" providerId="ADAL" clId="{F5DD5273-4CE1-4A7F-957E-006581C11AD0}" dt="2025-07-06T20:27:05.656" v="593" actId="26606"/>
          <ac:spMkLst>
            <pc:docMk/>
            <pc:sldMk cId="1154636583" sldId="305"/>
            <ac:spMk id="6" creationId="{0B503D75-7513-8DB7-C1D3-2E6C70AC3A13}"/>
          </ac:spMkLst>
        </pc:spChg>
        <pc:picChg chg="add mod">
          <ac:chgData name="Andzhela Toneva (2217837)" userId="b0848a1b-206e-42ce-b87e-051002e318bd" providerId="ADAL" clId="{F5DD5273-4CE1-4A7F-957E-006581C11AD0}" dt="2025-07-06T20:27:21.834" v="596" actId="26606"/>
          <ac:picMkLst>
            <pc:docMk/>
            <pc:sldMk cId="1154636583" sldId="305"/>
            <ac:picMk id="2050" creationId="{C4AB964C-60AA-1EEA-5C54-CA6C70069386}"/>
          </ac:picMkLst>
        </pc:picChg>
      </pc:sldChg>
      <pc:sldChg chg="addSp modSp new mod">
        <pc:chgData name="Andzhela Toneva (2217837)" userId="b0848a1b-206e-42ce-b87e-051002e318bd" providerId="ADAL" clId="{F5DD5273-4CE1-4A7F-957E-006581C11AD0}" dt="2025-07-06T20:35:04.802" v="763" actId="20577"/>
        <pc:sldMkLst>
          <pc:docMk/>
          <pc:sldMk cId="11339257" sldId="306"/>
        </pc:sldMkLst>
        <pc:spChg chg="mod">
          <ac:chgData name="Andzhela Toneva (2217837)" userId="b0848a1b-206e-42ce-b87e-051002e318bd" providerId="ADAL" clId="{F5DD5273-4CE1-4A7F-957E-006581C11AD0}" dt="2025-07-06T19:57:44.618" v="83" actId="20577"/>
          <ac:spMkLst>
            <pc:docMk/>
            <pc:sldMk cId="11339257" sldId="306"/>
            <ac:spMk id="2" creationId="{608BAD73-E432-EBCE-2D52-0BFBCA7DC1DB}"/>
          </ac:spMkLst>
        </pc:spChg>
        <pc:spChg chg="mod">
          <ac:chgData name="Andzhela Toneva (2217837)" userId="b0848a1b-206e-42ce-b87e-051002e318bd" providerId="ADAL" clId="{F5DD5273-4CE1-4A7F-957E-006581C11AD0}" dt="2025-07-06T20:32:18.758" v="710" actId="255"/>
          <ac:spMkLst>
            <pc:docMk/>
            <pc:sldMk cId="11339257" sldId="306"/>
            <ac:spMk id="3" creationId="{36D93A33-B644-6F11-76C1-E9D233727A77}"/>
          </ac:spMkLst>
        </pc:spChg>
        <pc:spChg chg="mod">
          <ac:chgData name="Andzhela Toneva (2217837)" userId="b0848a1b-206e-42ce-b87e-051002e318bd" providerId="ADAL" clId="{F5DD5273-4CE1-4A7F-957E-006581C11AD0}" dt="2025-07-06T20:35:04.802" v="763" actId="20577"/>
          <ac:spMkLst>
            <pc:docMk/>
            <pc:sldMk cId="11339257" sldId="306"/>
            <ac:spMk id="4" creationId="{C6914722-72E0-4839-1159-E801A79C9BD3}"/>
          </ac:spMkLst>
        </pc:spChg>
        <pc:spChg chg="mod">
          <ac:chgData name="Andzhela Toneva (2217837)" userId="b0848a1b-206e-42ce-b87e-051002e318bd" providerId="ADAL" clId="{F5DD5273-4CE1-4A7F-957E-006581C11AD0}" dt="2025-07-06T20:34:52.620" v="748" actId="20577"/>
          <ac:spMkLst>
            <pc:docMk/>
            <pc:sldMk cId="11339257" sldId="306"/>
            <ac:spMk id="5" creationId="{4AC0313B-275A-CE69-3C99-E838DB753C41}"/>
          </ac:spMkLst>
        </pc:spChg>
        <pc:spChg chg="add">
          <ac:chgData name="Andzhela Toneva (2217837)" userId="b0848a1b-206e-42ce-b87e-051002e318bd" providerId="ADAL" clId="{F5DD5273-4CE1-4A7F-957E-006581C11AD0}" dt="2025-07-06T20:30:56.987" v="700"/>
          <ac:spMkLst>
            <pc:docMk/>
            <pc:sldMk cId="11339257" sldId="306"/>
            <ac:spMk id="7" creationId="{AA7926AF-AA08-5AA6-3B7C-2C7D48017D7F}"/>
          </ac:spMkLst>
        </pc:spChg>
        <pc:picChg chg="add mod">
          <ac:chgData name="Andzhela Toneva (2217837)" userId="b0848a1b-206e-42ce-b87e-051002e318bd" providerId="ADAL" clId="{F5DD5273-4CE1-4A7F-957E-006581C11AD0}" dt="2025-07-06T20:31:57.715" v="706" actId="1076"/>
          <ac:picMkLst>
            <pc:docMk/>
            <pc:sldMk cId="11339257" sldId="306"/>
            <ac:picMk id="3076" creationId="{D003A794-D18D-B34F-6AC4-B8959F76DD45}"/>
          </ac:picMkLst>
        </pc:picChg>
      </pc:sldChg>
      <pc:sldChg chg="addSp modSp new mod">
        <pc:chgData name="Andzhela Toneva (2217837)" userId="b0848a1b-206e-42ce-b87e-051002e318bd" providerId="ADAL" clId="{F5DD5273-4CE1-4A7F-957E-006581C11AD0}" dt="2025-07-06T20:35:29.751" v="806" actId="20577"/>
        <pc:sldMkLst>
          <pc:docMk/>
          <pc:sldMk cId="1932540196" sldId="307"/>
        </pc:sldMkLst>
        <pc:spChg chg="mod">
          <ac:chgData name="Andzhela Toneva (2217837)" userId="b0848a1b-206e-42ce-b87e-051002e318bd" providerId="ADAL" clId="{F5DD5273-4CE1-4A7F-957E-006581C11AD0}" dt="2025-07-06T20:34:03.941" v="717" actId="255"/>
          <ac:spMkLst>
            <pc:docMk/>
            <pc:sldMk cId="1932540196" sldId="307"/>
            <ac:spMk id="2" creationId="{98C5FB88-CF50-8E2A-64A3-7B2DC9350994}"/>
          </ac:spMkLst>
        </pc:spChg>
        <pc:spChg chg="mod">
          <ac:chgData name="Andzhela Toneva (2217837)" userId="b0848a1b-206e-42ce-b87e-051002e318bd" providerId="ADAL" clId="{F5DD5273-4CE1-4A7F-957E-006581C11AD0}" dt="2025-07-06T20:34:31.948" v="720" actId="14100"/>
          <ac:spMkLst>
            <pc:docMk/>
            <pc:sldMk cId="1932540196" sldId="307"/>
            <ac:spMk id="3" creationId="{375A2036-63DC-104C-0B3D-4D72E2ABE3A2}"/>
          </ac:spMkLst>
        </pc:spChg>
        <pc:spChg chg="mod">
          <ac:chgData name="Andzhela Toneva (2217837)" userId="b0848a1b-206e-42ce-b87e-051002e318bd" providerId="ADAL" clId="{F5DD5273-4CE1-4A7F-957E-006581C11AD0}" dt="2025-07-06T20:35:29.751" v="806" actId="20577"/>
          <ac:spMkLst>
            <pc:docMk/>
            <pc:sldMk cId="1932540196" sldId="307"/>
            <ac:spMk id="4" creationId="{BC1B704B-B9A1-0A97-369F-98A5386898A8}"/>
          </ac:spMkLst>
        </pc:spChg>
        <pc:spChg chg="mod">
          <ac:chgData name="Andzhela Toneva (2217837)" userId="b0848a1b-206e-42ce-b87e-051002e318bd" providerId="ADAL" clId="{F5DD5273-4CE1-4A7F-957E-006581C11AD0}" dt="2025-07-06T20:35:21.636" v="791" actId="20577"/>
          <ac:spMkLst>
            <pc:docMk/>
            <pc:sldMk cId="1932540196" sldId="307"/>
            <ac:spMk id="5" creationId="{6844DBBB-95C6-47E7-993B-C38FC027ADAC}"/>
          </ac:spMkLst>
        </pc:spChg>
        <pc:spChg chg="mod">
          <ac:chgData name="Andzhela Toneva (2217837)" userId="b0848a1b-206e-42ce-b87e-051002e318bd" providerId="ADAL" clId="{F5DD5273-4CE1-4A7F-957E-006581C11AD0}" dt="2025-07-06T20:33:51.919" v="715" actId="26606"/>
          <ac:spMkLst>
            <pc:docMk/>
            <pc:sldMk cId="1932540196" sldId="307"/>
            <ac:spMk id="6" creationId="{B5E6E81D-B204-4A64-8D82-88A3F863E343}"/>
          </ac:spMkLst>
        </pc:spChg>
        <pc:picChg chg="add mod">
          <ac:chgData name="Andzhela Toneva (2217837)" userId="b0848a1b-206e-42ce-b87e-051002e318bd" providerId="ADAL" clId="{F5DD5273-4CE1-4A7F-957E-006581C11AD0}" dt="2025-07-06T20:33:51.919" v="715" actId="26606"/>
          <ac:picMkLst>
            <pc:docMk/>
            <pc:sldMk cId="1932540196" sldId="307"/>
            <ac:picMk id="4098" creationId="{545B291B-DE30-D741-5922-99A6BAF31ED9}"/>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ata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6D65ED-B397-4286-B927-77EE75BBEF7D}" type="doc">
      <dgm:prSet loTypeId="urn:microsoft.com/office/officeart/2018/2/layout/IconLabelList" loCatId="icon" qsTypeId="urn:microsoft.com/office/officeart/2005/8/quickstyle/simple1" qsCatId="simple" csTypeId="urn:microsoft.com/office/officeart/2005/8/colors/accent3_2" csCatId="accent3" phldr="1"/>
      <dgm:spPr/>
      <dgm:t>
        <a:bodyPr/>
        <a:lstStyle/>
        <a:p>
          <a:endParaRPr lang="en-US"/>
        </a:p>
      </dgm:t>
    </dgm:pt>
    <dgm:pt modelId="{A4269BC4-FB56-4030-9DB4-403F585AB502}">
      <dgm:prSet custT="1"/>
      <dgm:spPr/>
      <dgm:t>
        <a:bodyPr/>
        <a:lstStyle/>
        <a:p>
          <a:r>
            <a:rPr lang="en-GB" sz="1200" b="1" dirty="0">
              <a:latin typeface="Arial" panose="020B0604020202020204" pitchFamily="34" charset="0"/>
              <a:cs typeface="Arial" panose="020B0604020202020204" pitchFamily="34" charset="0"/>
            </a:rPr>
            <a:t>MSCEIT</a:t>
          </a:r>
          <a:r>
            <a:rPr lang="en-GB" sz="1200" dirty="0">
              <a:latin typeface="Arial" panose="020B0604020202020204" pitchFamily="34" charset="0"/>
              <a:cs typeface="Arial" panose="020B0604020202020204" pitchFamily="34" charset="0"/>
            </a:rPr>
            <a:t> test evaluates EI by examining capacity to utilise emotions and emotional feelings in decision-making and enhance the cognitive process trough emotional awareness (Mayer J.,2002) The MSCEIT evaluates the potential in </a:t>
          </a:r>
          <a:r>
            <a:rPr lang="en-GB" sz="1200" b="1" dirty="0">
              <a:latin typeface="Arial" panose="020B0604020202020204" pitchFamily="34" charset="0"/>
              <a:cs typeface="Arial" panose="020B0604020202020204" pitchFamily="34" charset="0"/>
            </a:rPr>
            <a:t>four categories</a:t>
          </a:r>
          <a:r>
            <a:rPr lang="en-GB" sz="1200" dirty="0">
              <a:latin typeface="Arial" panose="020B0604020202020204" pitchFamily="34" charset="0"/>
              <a:cs typeface="Arial" panose="020B0604020202020204" pitchFamily="34" charset="0"/>
            </a:rPr>
            <a:t>:</a:t>
          </a:r>
          <a:endParaRPr lang="en-US" sz="1200" dirty="0">
            <a:latin typeface="Arial" panose="020B0604020202020204" pitchFamily="34" charset="0"/>
            <a:cs typeface="Arial" panose="020B0604020202020204" pitchFamily="34" charset="0"/>
          </a:endParaRPr>
        </a:p>
      </dgm:t>
    </dgm:pt>
    <dgm:pt modelId="{215B0D69-1B5D-453C-906F-4C29F6498F44}" type="parTrans" cxnId="{5E4EA0E5-9497-488E-9773-661CD1AB2072}">
      <dgm:prSet/>
      <dgm:spPr/>
      <dgm:t>
        <a:bodyPr/>
        <a:lstStyle/>
        <a:p>
          <a:endParaRPr lang="en-US"/>
        </a:p>
      </dgm:t>
    </dgm:pt>
    <dgm:pt modelId="{B8A7C3DE-31E4-4C37-899F-B2BEFCF3DB8D}" type="sibTrans" cxnId="{5E4EA0E5-9497-488E-9773-661CD1AB2072}">
      <dgm:prSet/>
      <dgm:spPr/>
      <dgm:t>
        <a:bodyPr/>
        <a:lstStyle/>
        <a:p>
          <a:endParaRPr lang="en-US"/>
        </a:p>
      </dgm:t>
    </dgm:pt>
    <dgm:pt modelId="{3FCADE87-837A-4AE1-924C-5B71DC3B1E1E}">
      <dgm:prSet custT="1"/>
      <dgm:spPr/>
      <dgm:t>
        <a:bodyPr/>
        <a:lstStyle/>
        <a:p>
          <a:r>
            <a:rPr lang="en-GB" sz="1200" b="1" dirty="0">
              <a:latin typeface="Arial" panose="020B0604020202020204" pitchFamily="34" charset="0"/>
              <a:cs typeface="Arial" panose="020B0604020202020204" pitchFamily="34" charset="0"/>
            </a:rPr>
            <a:t>Perceiving and identifying emotions</a:t>
          </a:r>
        </a:p>
        <a:p>
          <a:r>
            <a:rPr lang="en-GB" sz="1200" dirty="0">
              <a:latin typeface="Arial" panose="020B0604020202020204" pitchFamily="34" charset="0"/>
              <a:cs typeface="Arial" panose="020B0604020202020204" pitchFamily="34" charset="0"/>
            </a:rPr>
            <a:t>Identifying your emotions and the emotions of others by face expressions of </a:t>
          </a:r>
        </a:p>
      </dgm:t>
    </dgm:pt>
    <dgm:pt modelId="{8819BBE2-65D9-49E1-8D56-30855C888FAC}" type="parTrans" cxnId="{5B74B2A9-8267-4E73-9FA2-53E983A9DBEC}">
      <dgm:prSet/>
      <dgm:spPr/>
      <dgm:t>
        <a:bodyPr/>
        <a:lstStyle/>
        <a:p>
          <a:endParaRPr lang="en-US"/>
        </a:p>
      </dgm:t>
    </dgm:pt>
    <dgm:pt modelId="{890B5F2D-3EEA-42DB-962F-32DF0FCC2C28}" type="sibTrans" cxnId="{5B74B2A9-8267-4E73-9FA2-53E983A9DBEC}">
      <dgm:prSet/>
      <dgm:spPr/>
      <dgm:t>
        <a:bodyPr/>
        <a:lstStyle/>
        <a:p>
          <a:endParaRPr lang="en-US"/>
        </a:p>
      </dgm:t>
    </dgm:pt>
    <dgm:pt modelId="{3C23DD1D-80F0-4402-8485-AACD18B4B214}">
      <dgm:prSet custT="1"/>
      <dgm:spPr/>
      <dgm:t>
        <a:bodyPr/>
        <a:lstStyle/>
        <a:p>
          <a:r>
            <a:rPr lang="en-GB" sz="1200" b="1" dirty="0">
              <a:latin typeface="Arial" panose="020B0604020202020204" pitchFamily="34" charset="0"/>
              <a:cs typeface="Arial" panose="020B0604020202020204" pitchFamily="34" charset="0"/>
            </a:rPr>
            <a:t>Facilitation of Thoughts</a:t>
          </a:r>
        </a:p>
        <a:p>
          <a:r>
            <a:rPr lang="en-GB" sz="1200" dirty="0">
              <a:latin typeface="Arial" panose="020B0604020202020204" pitchFamily="34" charset="0"/>
              <a:cs typeface="Arial" panose="020B0604020202020204" pitchFamily="34" charset="0"/>
            </a:rPr>
            <a:t>Experiencing emotions and using them for cognitive process. Comparing emotions to each other and to other thoughts and sensations and allow emotions to direct attention</a:t>
          </a:r>
          <a:endParaRPr lang="en-US" sz="1200" dirty="0">
            <a:latin typeface="Arial" panose="020B0604020202020204" pitchFamily="34" charset="0"/>
            <a:cs typeface="Arial" panose="020B0604020202020204" pitchFamily="34" charset="0"/>
          </a:endParaRPr>
        </a:p>
      </dgm:t>
    </dgm:pt>
    <dgm:pt modelId="{4B76D969-375A-43B6-8629-E7F25BFF2429}" type="parTrans" cxnId="{C0C5DD5F-C5F9-4600-8AD2-D31EE1FD0E97}">
      <dgm:prSet/>
      <dgm:spPr/>
      <dgm:t>
        <a:bodyPr/>
        <a:lstStyle/>
        <a:p>
          <a:endParaRPr lang="en-US"/>
        </a:p>
      </dgm:t>
    </dgm:pt>
    <dgm:pt modelId="{362B92D2-DF67-4D28-A3DB-8296A2385E55}" type="sibTrans" cxnId="{C0C5DD5F-C5F9-4600-8AD2-D31EE1FD0E97}">
      <dgm:prSet/>
      <dgm:spPr/>
      <dgm:t>
        <a:bodyPr/>
        <a:lstStyle/>
        <a:p>
          <a:endParaRPr lang="en-US"/>
        </a:p>
      </dgm:t>
    </dgm:pt>
    <dgm:pt modelId="{DFC90358-E0EB-43A8-A601-560D10219576}">
      <dgm:prSet custT="1"/>
      <dgm:spPr/>
      <dgm:t>
        <a:bodyPr/>
        <a:lstStyle/>
        <a:p>
          <a:r>
            <a:rPr lang="en-GB" sz="1200" b="1" dirty="0">
              <a:latin typeface="Arial" panose="020B0604020202020204" pitchFamily="34" charset="0"/>
              <a:cs typeface="Arial" panose="020B0604020202020204" pitchFamily="34" charset="0"/>
            </a:rPr>
            <a:t>Understanding emotions</a:t>
          </a:r>
        </a:p>
        <a:p>
          <a:r>
            <a:rPr lang="en-GB" sz="1200" dirty="0">
              <a:latin typeface="Arial" panose="020B0604020202020204" pitchFamily="34" charset="0"/>
              <a:cs typeface="Arial" panose="020B0604020202020204" pitchFamily="34" charset="0"/>
            </a:rPr>
            <a:t>Ability to understand complicated feelings and “chain” of emotions that illustrate the progression from one stage to another. The capacity to perceive, understand and analyse them rationally</a:t>
          </a:r>
          <a:endParaRPr lang="en-US" sz="1200" dirty="0">
            <a:latin typeface="Arial" panose="020B0604020202020204" pitchFamily="34" charset="0"/>
            <a:cs typeface="Arial" panose="020B0604020202020204" pitchFamily="34" charset="0"/>
          </a:endParaRPr>
        </a:p>
      </dgm:t>
    </dgm:pt>
    <dgm:pt modelId="{207C04BA-6C66-4168-A5EC-BCBC2253A0D3}" type="parTrans" cxnId="{A2FFD2E6-7292-4EA7-902F-2DB2921C6CCE}">
      <dgm:prSet/>
      <dgm:spPr/>
      <dgm:t>
        <a:bodyPr/>
        <a:lstStyle/>
        <a:p>
          <a:endParaRPr lang="en-US"/>
        </a:p>
      </dgm:t>
    </dgm:pt>
    <dgm:pt modelId="{C7746F51-A853-467F-9DA2-7C40A4AA67AE}" type="sibTrans" cxnId="{A2FFD2E6-7292-4EA7-902F-2DB2921C6CCE}">
      <dgm:prSet/>
      <dgm:spPr/>
      <dgm:t>
        <a:bodyPr/>
        <a:lstStyle/>
        <a:p>
          <a:endParaRPr lang="en-US"/>
        </a:p>
      </dgm:t>
    </dgm:pt>
    <dgm:pt modelId="{6F8814F4-23B9-42E9-9CFA-BD6E4EC2B354}">
      <dgm:prSet custT="1"/>
      <dgm:spPr/>
      <dgm:t>
        <a:bodyPr/>
        <a:lstStyle/>
        <a:p>
          <a:r>
            <a:rPr lang="en-GB" sz="1200" b="1" dirty="0">
              <a:latin typeface="Arial" panose="020B0604020202020204" pitchFamily="34" charset="0"/>
              <a:cs typeface="Arial" panose="020B0604020202020204" pitchFamily="34" charset="0"/>
            </a:rPr>
            <a:t>Managing emotions</a:t>
          </a:r>
        </a:p>
        <a:p>
          <a:r>
            <a:rPr lang="en-GB" sz="1200" dirty="0">
              <a:latin typeface="Arial" panose="020B0604020202020204" pitchFamily="34" charset="0"/>
              <a:cs typeface="Arial" panose="020B0604020202020204" pitchFamily="34" charset="0"/>
            </a:rPr>
            <a:t>Ability to manage our own emotion and the emotions of others.</a:t>
          </a:r>
        </a:p>
        <a:p>
          <a:r>
            <a:rPr lang="en-GB" sz="1200" dirty="0">
              <a:latin typeface="Arial" panose="020B0604020202020204" pitchFamily="34" charset="0"/>
              <a:cs typeface="Arial" panose="020B0604020202020204" pitchFamily="34" charset="0"/>
            </a:rPr>
            <a:t>How to mitigate one’s anger and calming </a:t>
          </a:r>
          <a:r>
            <a:rPr lang="en-GB" sz="1200" dirty="0" err="1">
              <a:latin typeface="Arial" panose="020B0604020202020204" pitchFamily="34" charset="0"/>
              <a:cs typeface="Arial" panose="020B0604020202020204" pitchFamily="34" charset="0"/>
            </a:rPr>
            <a:t>anxsiousness</a:t>
          </a:r>
          <a:r>
            <a:rPr lang="en-GB" sz="1200" dirty="0">
              <a:latin typeface="Arial" panose="020B0604020202020204" pitchFamily="34" charset="0"/>
              <a:cs typeface="Arial" panose="020B0604020202020204" pitchFamily="34" charset="0"/>
            </a:rPr>
            <a:t> of the other</a:t>
          </a:r>
        </a:p>
        <a:p>
          <a:endParaRPr lang="en-US" sz="1200" dirty="0">
            <a:latin typeface="Arial" panose="020B0604020202020204" pitchFamily="34" charset="0"/>
            <a:cs typeface="Arial" panose="020B0604020202020204" pitchFamily="34" charset="0"/>
          </a:endParaRPr>
        </a:p>
      </dgm:t>
    </dgm:pt>
    <dgm:pt modelId="{98C6AA1A-20E8-4431-BE1D-F8530A39DF8A}" type="parTrans" cxnId="{ADC07F70-2D63-453E-8B1C-1F8B04A8BB66}">
      <dgm:prSet/>
      <dgm:spPr/>
      <dgm:t>
        <a:bodyPr/>
        <a:lstStyle/>
        <a:p>
          <a:endParaRPr lang="en-US"/>
        </a:p>
      </dgm:t>
    </dgm:pt>
    <dgm:pt modelId="{330F1CF5-9D5C-4EBD-8D31-1905B803388C}" type="sibTrans" cxnId="{ADC07F70-2D63-453E-8B1C-1F8B04A8BB66}">
      <dgm:prSet/>
      <dgm:spPr/>
      <dgm:t>
        <a:bodyPr/>
        <a:lstStyle/>
        <a:p>
          <a:endParaRPr lang="en-US"/>
        </a:p>
      </dgm:t>
    </dgm:pt>
    <dgm:pt modelId="{497A1C06-D613-443C-9211-F3323472270F}" type="pres">
      <dgm:prSet presAssocID="{8B6D65ED-B397-4286-B927-77EE75BBEF7D}" presName="root" presStyleCnt="0">
        <dgm:presLayoutVars>
          <dgm:dir/>
          <dgm:resizeHandles val="exact"/>
        </dgm:presLayoutVars>
      </dgm:prSet>
      <dgm:spPr/>
    </dgm:pt>
    <dgm:pt modelId="{79115B0C-7A36-402E-9824-700CDB852136}" type="pres">
      <dgm:prSet presAssocID="{A4269BC4-FB56-4030-9DB4-403F585AB502}" presName="compNode" presStyleCnt="0"/>
      <dgm:spPr/>
    </dgm:pt>
    <dgm:pt modelId="{1ADC222C-7C19-454B-9215-713A50D363B2}" type="pres">
      <dgm:prSet presAssocID="{A4269BC4-FB56-4030-9DB4-403F585AB50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887B636D-0AF0-4226-B38D-BD5615FE65AC}" type="pres">
      <dgm:prSet presAssocID="{A4269BC4-FB56-4030-9DB4-403F585AB502}" presName="spaceRect" presStyleCnt="0"/>
      <dgm:spPr/>
    </dgm:pt>
    <dgm:pt modelId="{F409DF23-840B-4704-AB69-06047BB4C23D}" type="pres">
      <dgm:prSet presAssocID="{A4269BC4-FB56-4030-9DB4-403F585AB502}" presName="textRect" presStyleLbl="revTx" presStyleIdx="0" presStyleCnt="5">
        <dgm:presLayoutVars>
          <dgm:chMax val="1"/>
          <dgm:chPref val="1"/>
        </dgm:presLayoutVars>
      </dgm:prSet>
      <dgm:spPr/>
    </dgm:pt>
    <dgm:pt modelId="{E8B4B7A7-73E1-42DA-B1C0-98249D8AD6B8}" type="pres">
      <dgm:prSet presAssocID="{B8A7C3DE-31E4-4C37-899F-B2BEFCF3DB8D}" presName="sibTrans" presStyleCnt="0"/>
      <dgm:spPr/>
    </dgm:pt>
    <dgm:pt modelId="{9DB6E427-DE7E-46E2-BB6F-3ACED39F1F73}" type="pres">
      <dgm:prSet presAssocID="{3FCADE87-837A-4AE1-924C-5B71DC3B1E1E}" presName="compNode" presStyleCnt="0"/>
      <dgm:spPr/>
    </dgm:pt>
    <dgm:pt modelId="{EFD63B6B-1CF2-4DC6-A8D6-316D1F5CE127}" type="pres">
      <dgm:prSet presAssocID="{3FCADE87-837A-4AE1-924C-5B71DC3B1E1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ngry Face with No Fill"/>
        </a:ext>
      </dgm:extLst>
    </dgm:pt>
    <dgm:pt modelId="{6A5154DB-272E-4FBF-949C-CBA94BCB70A7}" type="pres">
      <dgm:prSet presAssocID="{3FCADE87-837A-4AE1-924C-5B71DC3B1E1E}" presName="spaceRect" presStyleCnt="0"/>
      <dgm:spPr/>
    </dgm:pt>
    <dgm:pt modelId="{0473D2C1-2487-4D3A-A74A-32CA9103A5E1}" type="pres">
      <dgm:prSet presAssocID="{3FCADE87-837A-4AE1-924C-5B71DC3B1E1E}" presName="textRect" presStyleLbl="revTx" presStyleIdx="1" presStyleCnt="5">
        <dgm:presLayoutVars>
          <dgm:chMax val="1"/>
          <dgm:chPref val="1"/>
        </dgm:presLayoutVars>
      </dgm:prSet>
      <dgm:spPr/>
    </dgm:pt>
    <dgm:pt modelId="{D4578C9F-17DB-4EC7-91A0-675ECEF1172C}" type="pres">
      <dgm:prSet presAssocID="{890B5F2D-3EEA-42DB-962F-32DF0FCC2C28}" presName="sibTrans" presStyleCnt="0"/>
      <dgm:spPr/>
    </dgm:pt>
    <dgm:pt modelId="{FBC4B32B-E97E-4954-A3D0-1B82971985C1}" type="pres">
      <dgm:prSet presAssocID="{3C23DD1D-80F0-4402-8485-AACD18B4B214}" presName="compNode" presStyleCnt="0"/>
      <dgm:spPr/>
    </dgm:pt>
    <dgm:pt modelId="{D8F811C5-E3CE-4901-9E5F-5E235674BD33}" type="pres">
      <dgm:prSet presAssocID="{3C23DD1D-80F0-4402-8485-AACD18B4B21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Brainstorm"/>
        </a:ext>
      </dgm:extLst>
    </dgm:pt>
    <dgm:pt modelId="{E624D460-F940-490D-8641-427BCEA1990F}" type="pres">
      <dgm:prSet presAssocID="{3C23DD1D-80F0-4402-8485-AACD18B4B214}" presName="spaceRect" presStyleCnt="0"/>
      <dgm:spPr/>
    </dgm:pt>
    <dgm:pt modelId="{F487A6B0-7CC8-4341-88D8-E4797506F28E}" type="pres">
      <dgm:prSet presAssocID="{3C23DD1D-80F0-4402-8485-AACD18B4B214}" presName="textRect" presStyleLbl="revTx" presStyleIdx="2" presStyleCnt="5">
        <dgm:presLayoutVars>
          <dgm:chMax val="1"/>
          <dgm:chPref val="1"/>
        </dgm:presLayoutVars>
      </dgm:prSet>
      <dgm:spPr/>
    </dgm:pt>
    <dgm:pt modelId="{E57EA08A-6D97-45E6-A6D1-A0FFAB21F1B7}" type="pres">
      <dgm:prSet presAssocID="{362B92D2-DF67-4D28-A3DB-8296A2385E55}" presName="sibTrans" presStyleCnt="0"/>
      <dgm:spPr/>
    </dgm:pt>
    <dgm:pt modelId="{B97DC764-6C6A-43AC-9B4C-2E2F6DDA2088}" type="pres">
      <dgm:prSet presAssocID="{DFC90358-E0EB-43A8-A601-560D10219576}" presName="compNode" presStyleCnt="0"/>
      <dgm:spPr/>
    </dgm:pt>
    <dgm:pt modelId="{1FC7B010-08EA-4338-9318-C7784DAD1EAE}" type="pres">
      <dgm:prSet presAssocID="{DFC90358-E0EB-43A8-A601-560D1021957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rt"/>
        </a:ext>
      </dgm:extLst>
    </dgm:pt>
    <dgm:pt modelId="{67DF2A40-F0A7-4F00-8A36-7A777FBB68AC}" type="pres">
      <dgm:prSet presAssocID="{DFC90358-E0EB-43A8-A601-560D10219576}" presName="spaceRect" presStyleCnt="0"/>
      <dgm:spPr/>
    </dgm:pt>
    <dgm:pt modelId="{A63762AE-69AB-41EA-B931-38D7FF4D9EE1}" type="pres">
      <dgm:prSet presAssocID="{DFC90358-E0EB-43A8-A601-560D10219576}" presName="textRect" presStyleLbl="revTx" presStyleIdx="3" presStyleCnt="5" custScaleY="121640">
        <dgm:presLayoutVars>
          <dgm:chMax val="1"/>
          <dgm:chPref val="1"/>
        </dgm:presLayoutVars>
      </dgm:prSet>
      <dgm:spPr/>
    </dgm:pt>
    <dgm:pt modelId="{E05E6B51-DD05-4A61-AD31-05602C56D88C}" type="pres">
      <dgm:prSet presAssocID="{C7746F51-A853-467F-9DA2-7C40A4AA67AE}" presName="sibTrans" presStyleCnt="0"/>
      <dgm:spPr/>
    </dgm:pt>
    <dgm:pt modelId="{6385EB0E-B8DA-4D89-BD3B-2069CD60FD74}" type="pres">
      <dgm:prSet presAssocID="{6F8814F4-23B9-42E9-9CFA-BD6E4EC2B354}" presName="compNode" presStyleCnt="0"/>
      <dgm:spPr/>
    </dgm:pt>
    <dgm:pt modelId="{3747D812-B4AF-4CE1-9B6B-58CDF0174C00}" type="pres">
      <dgm:prSet presAssocID="{6F8814F4-23B9-42E9-9CFA-BD6E4EC2B35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miling Face with No Fill"/>
        </a:ext>
      </dgm:extLst>
    </dgm:pt>
    <dgm:pt modelId="{D9DCD841-369E-421D-AE72-BD6F4FB08539}" type="pres">
      <dgm:prSet presAssocID="{6F8814F4-23B9-42E9-9CFA-BD6E4EC2B354}" presName="spaceRect" presStyleCnt="0"/>
      <dgm:spPr/>
    </dgm:pt>
    <dgm:pt modelId="{AEEE12BE-89E8-4921-A42B-E27BFAE28799}" type="pres">
      <dgm:prSet presAssocID="{6F8814F4-23B9-42E9-9CFA-BD6E4EC2B354}" presName="textRect" presStyleLbl="revTx" presStyleIdx="4" presStyleCnt="5">
        <dgm:presLayoutVars>
          <dgm:chMax val="1"/>
          <dgm:chPref val="1"/>
        </dgm:presLayoutVars>
      </dgm:prSet>
      <dgm:spPr/>
    </dgm:pt>
  </dgm:ptLst>
  <dgm:cxnLst>
    <dgm:cxn modelId="{001E643F-0CFB-48D5-8E9E-C88F0AC65C4E}" type="presOf" srcId="{3FCADE87-837A-4AE1-924C-5B71DC3B1E1E}" destId="{0473D2C1-2487-4D3A-A74A-32CA9103A5E1}" srcOrd="0" destOrd="0" presId="urn:microsoft.com/office/officeart/2018/2/layout/IconLabelList"/>
    <dgm:cxn modelId="{C0C5DD5F-C5F9-4600-8AD2-D31EE1FD0E97}" srcId="{8B6D65ED-B397-4286-B927-77EE75BBEF7D}" destId="{3C23DD1D-80F0-4402-8485-AACD18B4B214}" srcOrd="2" destOrd="0" parTransId="{4B76D969-375A-43B6-8629-E7F25BFF2429}" sibTransId="{362B92D2-DF67-4D28-A3DB-8296A2385E55}"/>
    <dgm:cxn modelId="{ADC07F70-2D63-453E-8B1C-1F8B04A8BB66}" srcId="{8B6D65ED-B397-4286-B927-77EE75BBEF7D}" destId="{6F8814F4-23B9-42E9-9CFA-BD6E4EC2B354}" srcOrd="4" destOrd="0" parTransId="{98C6AA1A-20E8-4431-BE1D-F8530A39DF8A}" sibTransId="{330F1CF5-9D5C-4EBD-8D31-1905B803388C}"/>
    <dgm:cxn modelId="{32506990-0ACB-427E-A08C-C2B2BBF29E84}" type="presOf" srcId="{3C23DD1D-80F0-4402-8485-AACD18B4B214}" destId="{F487A6B0-7CC8-4341-88D8-E4797506F28E}" srcOrd="0" destOrd="0" presId="urn:microsoft.com/office/officeart/2018/2/layout/IconLabelList"/>
    <dgm:cxn modelId="{5B74B2A9-8267-4E73-9FA2-53E983A9DBEC}" srcId="{8B6D65ED-B397-4286-B927-77EE75BBEF7D}" destId="{3FCADE87-837A-4AE1-924C-5B71DC3B1E1E}" srcOrd="1" destOrd="0" parTransId="{8819BBE2-65D9-49E1-8D56-30855C888FAC}" sibTransId="{890B5F2D-3EEA-42DB-962F-32DF0FCC2C28}"/>
    <dgm:cxn modelId="{111A84B4-8FAE-43CB-9B81-F085E1663AB9}" type="presOf" srcId="{DFC90358-E0EB-43A8-A601-560D10219576}" destId="{A63762AE-69AB-41EA-B931-38D7FF4D9EE1}" srcOrd="0" destOrd="0" presId="urn:microsoft.com/office/officeart/2018/2/layout/IconLabelList"/>
    <dgm:cxn modelId="{5E4EA0E5-9497-488E-9773-661CD1AB2072}" srcId="{8B6D65ED-B397-4286-B927-77EE75BBEF7D}" destId="{A4269BC4-FB56-4030-9DB4-403F585AB502}" srcOrd="0" destOrd="0" parTransId="{215B0D69-1B5D-453C-906F-4C29F6498F44}" sibTransId="{B8A7C3DE-31E4-4C37-899F-B2BEFCF3DB8D}"/>
    <dgm:cxn modelId="{A2FFD2E6-7292-4EA7-902F-2DB2921C6CCE}" srcId="{8B6D65ED-B397-4286-B927-77EE75BBEF7D}" destId="{DFC90358-E0EB-43A8-A601-560D10219576}" srcOrd="3" destOrd="0" parTransId="{207C04BA-6C66-4168-A5EC-BCBC2253A0D3}" sibTransId="{C7746F51-A853-467F-9DA2-7C40A4AA67AE}"/>
    <dgm:cxn modelId="{E2E666EA-F8DE-48D2-82D7-34E7567A4243}" type="presOf" srcId="{A4269BC4-FB56-4030-9DB4-403F585AB502}" destId="{F409DF23-840B-4704-AB69-06047BB4C23D}" srcOrd="0" destOrd="0" presId="urn:microsoft.com/office/officeart/2018/2/layout/IconLabelList"/>
    <dgm:cxn modelId="{6B60FBEB-C3B8-412F-AE95-8B34D7A8E2AA}" type="presOf" srcId="{8B6D65ED-B397-4286-B927-77EE75BBEF7D}" destId="{497A1C06-D613-443C-9211-F3323472270F}" srcOrd="0" destOrd="0" presId="urn:microsoft.com/office/officeart/2018/2/layout/IconLabelList"/>
    <dgm:cxn modelId="{FB3D0AFB-FF68-4E2D-B66F-21DEDB59114D}" type="presOf" srcId="{6F8814F4-23B9-42E9-9CFA-BD6E4EC2B354}" destId="{AEEE12BE-89E8-4921-A42B-E27BFAE28799}" srcOrd="0" destOrd="0" presId="urn:microsoft.com/office/officeart/2018/2/layout/IconLabelList"/>
    <dgm:cxn modelId="{B1638B9A-7EBB-4086-BE3B-1B58569C6EB9}" type="presParOf" srcId="{497A1C06-D613-443C-9211-F3323472270F}" destId="{79115B0C-7A36-402E-9824-700CDB852136}" srcOrd="0" destOrd="0" presId="urn:microsoft.com/office/officeart/2018/2/layout/IconLabelList"/>
    <dgm:cxn modelId="{2413FC34-722A-40AC-B62E-4B78E22E55F8}" type="presParOf" srcId="{79115B0C-7A36-402E-9824-700CDB852136}" destId="{1ADC222C-7C19-454B-9215-713A50D363B2}" srcOrd="0" destOrd="0" presId="urn:microsoft.com/office/officeart/2018/2/layout/IconLabelList"/>
    <dgm:cxn modelId="{41A170B9-A6E2-4AAC-888D-A1682B88D0FB}" type="presParOf" srcId="{79115B0C-7A36-402E-9824-700CDB852136}" destId="{887B636D-0AF0-4226-B38D-BD5615FE65AC}" srcOrd="1" destOrd="0" presId="urn:microsoft.com/office/officeart/2018/2/layout/IconLabelList"/>
    <dgm:cxn modelId="{D6FA4CF2-3F32-49AE-9B8C-BC07CDF06199}" type="presParOf" srcId="{79115B0C-7A36-402E-9824-700CDB852136}" destId="{F409DF23-840B-4704-AB69-06047BB4C23D}" srcOrd="2" destOrd="0" presId="urn:microsoft.com/office/officeart/2018/2/layout/IconLabelList"/>
    <dgm:cxn modelId="{CDF5AD9B-AE86-4167-9ACF-5434C731CFB2}" type="presParOf" srcId="{497A1C06-D613-443C-9211-F3323472270F}" destId="{E8B4B7A7-73E1-42DA-B1C0-98249D8AD6B8}" srcOrd="1" destOrd="0" presId="urn:microsoft.com/office/officeart/2018/2/layout/IconLabelList"/>
    <dgm:cxn modelId="{F6C46E30-E054-4117-ACB4-2CFFD9BA9AFC}" type="presParOf" srcId="{497A1C06-D613-443C-9211-F3323472270F}" destId="{9DB6E427-DE7E-46E2-BB6F-3ACED39F1F73}" srcOrd="2" destOrd="0" presId="urn:microsoft.com/office/officeart/2018/2/layout/IconLabelList"/>
    <dgm:cxn modelId="{8C99706B-4828-4B42-AE7A-DB3505B754D4}" type="presParOf" srcId="{9DB6E427-DE7E-46E2-BB6F-3ACED39F1F73}" destId="{EFD63B6B-1CF2-4DC6-A8D6-316D1F5CE127}" srcOrd="0" destOrd="0" presId="urn:microsoft.com/office/officeart/2018/2/layout/IconLabelList"/>
    <dgm:cxn modelId="{80B40C68-217C-4D42-A318-681A384FD365}" type="presParOf" srcId="{9DB6E427-DE7E-46E2-BB6F-3ACED39F1F73}" destId="{6A5154DB-272E-4FBF-949C-CBA94BCB70A7}" srcOrd="1" destOrd="0" presId="urn:microsoft.com/office/officeart/2018/2/layout/IconLabelList"/>
    <dgm:cxn modelId="{37A80D21-5761-4C9B-A3CA-5C32D794CF5D}" type="presParOf" srcId="{9DB6E427-DE7E-46E2-BB6F-3ACED39F1F73}" destId="{0473D2C1-2487-4D3A-A74A-32CA9103A5E1}" srcOrd="2" destOrd="0" presId="urn:microsoft.com/office/officeart/2018/2/layout/IconLabelList"/>
    <dgm:cxn modelId="{65283B3B-634B-4041-9612-06B10E26919D}" type="presParOf" srcId="{497A1C06-D613-443C-9211-F3323472270F}" destId="{D4578C9F-17DB-4EC7-91A0-675ECEF1172C}" srcOrd="3" destOrd="0" presId="urn:microsoft.com/office/officeart/2018/2/layout/IconLabelList"/>
    <dgm:cxn modelId="{F497A815-1E51-46B7-851A-03A91D1046D9}" type="presParOf" srcId="{497A1C06-D613-443C-9211-F3323472270F}" destId="{FBC4B32B-E97E-4954-A3D0-1B82971985C1}" srcOrd="4" destOrd="0" presId="urn:microsoft.com/office/officeart/2018/2/layout/IconLabelList"/>
    <dgm:cxn modelId="{02C6EBFE-17A5-4A6C-B131-D53A67EDE67F}" type="presParOf" srcId="{FBC4B32B-E97E-4954-A3D0-1B82971985C1}" destId="{D8F811C5-E3CE-4901-9E5F-5E235674BD33}" srcOrd="0" destOrd="0" presId="urn:microsoft.com/office/officeart/2018/2/layout/IconLabelList"/>
    <dgm:cxn modelId="{BA5EB9D5-DA2B-4913-92FB-89A8AEB38BFB}" type="presParOf" srcId="{FBC4B32B-E97E-4954-A3D0-1B82971985C1}" destId="{E624D460-F940-490D-8641-427BCEA1990F}" srcOrd="1" destOrd="0" presId="urn:microsoft.com/office/officeart/2018/2/layout/IconLabelList"/>
    <dgm:cxn modelId="{A286CA7A-222A-4D1F-BD4F-851A32FCC439}" type="presParOf" srcId="{FBC4B32B-E97E-4954-A3D0-1B82971985C1}" destId="{F487A6B0-7CC8-4341-88D8-E4797506F28E}" srcOrd="2" destOrd="0" presId="urn:microsoft.com/office/officeart/2018/2/layout/IconLabelList"/>
    <dgm:cxn modelId="{7654657A-2E7C-4417-87B6-E75639465DE9}" type="presParOf" srcId="{497A1C06-D613-443C-9211-F3323472270F}" destId="{E57EA08A-6D97-45E6-A6D1-A0FFAB21F1B7}" srcOrd="5" destOrd="0" presId="urn:microsoft.com/office/officeart/2018/2/layout/IconLabelList"/>
    <dgm:cxn modelId="{3B000C30-0A41-472E-A2E2-962556FD90D1}" type="presParOf" srcId="{497A1C06-D613-443C-9211-F3323472270F}" destId="{B97DC764-6C6A-43AC-9B4C-2E2F6DDA2088}" srcOrd="6" destOrd="0" presId="urn:microsoft.com/office/officeart/2018/2/layout/IconLabelList"/>
    <dgm:cxn modelId="{0ABA9982-6EC6-4250-AB14-A66D768E69E5}" type="presParOf" srcId="{B97DC764-6C6A-43AC-9B4C-2E2F6DDA2088}" destId="{1FC7B010-08EA-4338-9318-C7784DAD1EAE}" srcOrd="0" destOrd="0" presId="urn:microsoft.com/office/officeart/2018/2/layout/IconLabelList"/>
    <dgm:cxn modelId="{18F27A41-6B9F-4BF9-BD1C-A00E1726EEAD}" type="presParOf" srcId="{B97DC764-6C6A-43AC-9B4C-2E2F6DDA2088}" destId="{67DF2A40-F0A7-4F00-8A36-7A777FBB68AC}" srcOrd="1" destOrd="0" presId="urn:microsoft.com/office/officeart/2018/2/layout/IconLabelList"/>
    <dgm:cxn modelId="{318F8457-1BC2-446B-825D-D843B068FC4F}" type="presParOf" srcId="{B97DC764-6C6A-43AC-9B4C-2E2F6DDA2088}" destId="{A63762AE-69AB-41EA-B931-38D7FF4D9EE1}" srcOrd="2" destOrd="0" presId="urn:microsoft.com/office/officeart/2018/2/layout/IconLabelList"/>
    <dgm:cxn modelId="{934C0B09-2395-41B8-A98C-800EF49FC081}" type="presParOf" srcId="{497A1C06-D613-443C-9211-F3323472270F}" destId="{E05E6B51-DD05-4A61-AD31-05602C56D88C}" srcOrd="7" destOrd="0" presId="urn:microsoft.com/office/officeart/2018/2/layout/IconLabelList"/>
    <dgm:cxn modelId="{3A2F6CB7-862F-47B5-98B8-E91049F51A94}" type="presParOf" srcId="{497A1C06-D613-443C-9211-F3323472270F}" destId="{6385EB0E-B8DA-4D89-BD3B-2069CD60FD74}" srcOrd="8" destOrd="0" presId="urn:microsoft.com/office/officeart/2018/2/layout/IconLabelList"/>
    <dgm:cxn modelId="{B6253419-371F-4FA0-A490-7FC705F40045}" type="presParOf" srcId="{6385EB0E-B8DA-4D89-BD3B-2069CD60FD74}" destId="{3747D812-B4AF-4CE1-9B6B-58CDF0174C00}" srcOrd="0" destOrd="0" presId="urn:microsoft.com/office/officeart/2018/2/layout/IconLabelList"/>
    <dgm:cxn modelId="{5DB16D8E-B601-4E84-BED2-79F748AB3F77}" type="presParOf" srcId="{6385EB0E-B8DA-4D89-BD3B-2069CD60FD74}" destId="{D9DCD841-369E-421D-AE72-BD6F4FB08539}" srcOrd="1" destOrd="0" presId="urn:microsoft.com/office/officeart/2018/2/layout/IconLabelList"/>
    <dgm:cxn modelId="{1E0CCEF2-346D-4F04-A28E-9797F43A01F4}" type="presParOf" srcId="{6385EB0E-B8DA-4D89-BD3B-2069CD60FD74}" destId="{AEEE12BE-89E8-4921-A42B-E27BFAE28799}"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14769F0-9955-428E-9D25-CC602F7222BF}" type="doc">
      <dgm:prSet loTypeId="urn:microsoft.com/office/officeart/2005/8/layout/hierarchy1" loCatId="hierarchy" qsTypeId="urn:microsoft.com/office/officeart/2005/8/quickstyle/simple5" qsCatId="simple" csTypeId="urn:microsoft.com/office/officeart/2005/8/colors/accent1_2" csCatId="accent1" phldr="1"/>
      <dgm:spPr/>
      <dgm:t>
        <a:bodyPr/>
        <a:lstStyle/>
        <a:p>
          <a:endParaRPr lang="en-US"/>
        </a:p>
      </dgm:t>
    </dgm:pt>
    <dgm:pt modelId="{7029D0C8-0729-466C-9EBD-1ED2FB9D8A46}">
      <dgm:prSet/>
      <dgm:spPr/>
      <dgm:t>
        <a:bodyPr/>
        <a:lstStyle/>
        <a:p>
          <a:r>
            <a:rPr lang="en-GB" dirty="0"/>
            <a:t>Self-awareness</a:t>
          </a:r>
          <a:endParaRPr lang="en-US" dirty="0"/>
        </a:p>
      </dgm:t>
    </dgm:pt>
    <dgm:pt modelId="{B0F470D1-7364-4FE3-B314-4D0FB896165E}" type="parTrans" cxnId="{3A298164-8379-4BBC-9B68-A491B5AF4CAC}">
      <dgm:prSet/>
      <dgm:spPr/>
      <dgm:t>
        <a:bodyPr/>
        <a:lstStyle/>
        <a:p>
          <a:endParaRPr lang="en-US"/>
        </a:p>
      </dgm:t>
    </dgm:pt>
    <dgm:pt modelId="{7171762A-3512-41FB-AB90-AA89295C75FE}" type="sibTrans" cxnId="{3A298164-8379-4BBC-9B68-A491B5AF4CAC}">
      <dgm:prSet/>
      <dgm:spPr/>
      <dgm:t>
        <a:bodyPr/>
        <a:lstStyle/>
        <a:p>
          <a:endParaRPr lang="en-US"/>
        </a:p>
      </dgm:t>
    </dgm:pt>
    <dgm:pt modelId="{5A2D6822-F8E8-4466-8602-C35952EF25DA}">
      <dgm:prSet/>
      <dgm:spPr/>
      <dgm:t>
        <a:bodyPr/>
        <a:lstStyle/>
        <a:p>
          <a:r>
            <a:rPr lang="en-GB"/>
            <a:t>Self-regulation</a:t>
          </a:r>
          <a:endParaRPr lang="en-US"/>
        </a:p>
      </dgm:t>
    </dgm:pt>
    <dgm:pt modelId="{F69E7712-E31E-4590-9BCD-CC4615094CAF}" type="parTrans" cxnId="{9E584361-70AA-4B45-855F-D73DE8A0A544}">
      <dgm:prSet/>
      <dgm:spPr/>
      <dgm:t>
        <a:bodyPr/>
        <a:lstStyle/>
        <a:p>
          <a:endParaRPr lang="en-US"/>
        </a:p>
      </dgm:t>
    </dgm:pt>
    <dgm:pt modelId="{6C8F730E-5D28-4EB7-8B41-C282F5FCA229}" type="sibTrans" cxnId="{9E584361-70AA-4B45-855F-D73DE8A0A544}">
      <dgm:prSet/>
      <dgm:spPr/>
      <dgm:t>
        <a:bodyPr/>
        <a:lstStyle/>
        <a:p>
          <a:endParaRPr lang="en-US"/>
        </a:p>
      </dgm:t>
    </dgm:pt>
    <dgm:pt modelId="{E58C5721-8762-4E61-9FC8-DCACFE5FA99E}">
      <dgm:prSet/>
      <dgm:spPr/>
      <dgm:t>
        <a:bodyPr/>
        <a:lstStyle/>
        <a:p>
          <a:r>
            <a:rPr lang="en-GB"/>
            <a:t>Motivation</a:t>
          </a:r>
          <a:endParaRPr lang="en-US"/>
        </a:p>
      </dgm:t>
    </dgm:pt>
    <dgm:pt modelId="{07E845E5-ADE2-423B-A876-D4A1164B6CFE}" type="parTrans" cxnId="{F6D9C06E-D3D7-4F22-837F-5AA2C1EA333F}">
      <dgm:prSet/>
      <dgm:spPr/>
      <dgm:t>
        <a:bodyPr/>
        <a:lstStyle/>
        <a:p>
          <a:endParaRPr lang="en-US"/>
        </a:p>
      </dgm:t>
    </dgm:pt>
    <dgm:pt modelId="{D359079C-C8BC-4EDE-AF01-A83B0E1F71FE}" type="sibTrans" cxnId="{F6D9C06E-D3D7-4F22-837F-5AA2C1EA333F}">
      <dgm:prSet/>
      <dgm:spPr/>
      <dgm:t>
        <a:bodyPr/>
        <a:lstStyle/>
        <a:p>
          <a:endParaRPr lang="en-US"/>
        </a:p>
      </dgm:t>
    </dgm:pt>
    <dgm:pt modelId="{74B64A92-B681-4F61-BC56-9DFDF1EEA59E}">
      <dgm:prSet/>
      <dgm:spPr/>
      <dgm:t>
        <a:bodyPr/>
        <a:lstStyle/>
        <a:p>
          <a:r>
            <a:rPr lang="en-GB"/>
            <a:t>Empathy</a:t>
          </a:r>
          <a:endParaRPr lang="en-US"/>
        </a:p>
      </dgm:t>
    </dgm:pt>
    <dgm:pt modelId="{B322BDE2-BE12-4575-9DD3-9524635DDB40}" type="parTrans" cxnId="{691C5F3F-2CCC-457A-A8B4-73F222E871F7}">
      <dgm:prSet/>
      <dgm:spPr/>
      <dgm:t>
        <a:bodyPr/>
        <a:lstStyle/>
        <a:p>
          <a:endParaRPr lang="en-US"/>
        </a:p>
      </dgm:t>
    </dgm:pt>
    <dgm:pt modelId="{90988ECF-64A5-4288-89F3-D27F06E8A569}" type="sibTrans" cxnId="{691C5F3F-2CCC-457A-A8B4-73F222E871F7}">
      <dgm:prSet/>
      <dgm:spPr/>
      <dgm:t>
        <a:bodyPr/>
        <a:lstStyle/>
        <a:p>
          <a:endParaRPr lang="en-US"/>
        </a:p>
      </dgm:t>
    </dgm:pt>
    <dgm:pt modelId="{67184CEE-09BB-46BB-94B3-687F79A90020}">
      <dgm:prSet/>
      <dgm:spPr/>
      <dgm:t>
        <a:bodyPr/>
        <a:lstStyle/>
        <a:p>
          <a:r>
            <a:rPr lang="en-GB" dirty="0"/>
            <a:t>Social skills</a:t>
          </a:r>
          <a:endParaRPr lang="en-US" dirty="0"/>
        </a:p>
      </dgm:t>
    </dgm:pt>
    <dgm:pt modelId="{CE9C5391-CCF6-49DC-9A2B-BF41004180ED}" type="parTrans" cxnId="{4432B5BA-26C2-4283-931C-AFBDC71A6EFA}">
      <dgm:prSet/>
      <dgm:spPr/>
      <dgm:t>
        <a:bodyPr/>
        <a:lstStyle/>
        <a:p>
          <a:endParaRPr lang="en-US"/>
        </a:p>
      </dgm:t>
    </dgm:pt>
    <dgm:pt modelId="{BF975787-BF98-4591-9092-519AE7288308}" type="sibTrans" cxnId="{4432B5BA-26C2-4283-931C-AFBDC71A6EFA}">
      <dgm:prSet/>
      <dgm:spPr/>
      <dgm:t>
        <a:bodyPr/>
        <a:lstStyle/>
        <a:p>
          <a:endParaRPr lang="en-US"/>
        </a:p>
      </dgm:t>
    </dgm:pt>
    <dgm:pt modelId="{743FFBBC-ECA4-4204-A1CD-DAEC736221F1}" type="pres">
      <dgm:prSet presAssocID="{314769F0-9955-428E-9D25-CC602F7222BF}" presName="hierChild1" presStyleCnt="0">
        <dgm:presLayoutVars>
          <dgm:chPref val="1"/>
          <dgm:dir/>
          <dgm:animOne val="branch"/>
          <dgm:animLvl val="lvl"/>
          <dgm:resizeHandles/>
        </dgm:presLayoutVars>
      </dgm:prSet>
      <dgm:spPr/>
    </dgm:pt>
    <dgm:pt modelId="{70F9546D-1EA2-462D-B2D6-279B7492A907}" type="pres">
      <dgm:prSet presAssocID="{7029D0C8-0729-466C-9EBD-1ED2FB9D8A46}" presName="hierRoot1" presStyleCnt="0"/>
      <dgm:spPr/>
    </dgm:pt>
    <dgm:pt modelId="{2F7BBEAC-3F21-4E1C-B203-34567BF5E5C4}" type="pres">
      <dgm:prSet presAssocID="{7029D0C8-0729-466C-9EBD-1ED2FB9D8A46}" presName="composite" presStyleCnt="0"/>
      <dgm:spPr/>
    </dgm:pt>
    <dgm:pt modelId="{5734F64A-8F8A-45B3-BC0A-B1D151912124}" type="pres">
      <dgm:prSet presAssocID="{7029D0C8-0729-466C-9EBD-1ED2FB9D8A46}" presName="background" presStyleLbl="node0" presStyleIdx="0" presStyleCnt="5"/>
      <dgm:spPr/>
    </dgm:pt>
    <dgm:pt modelId="{3BA1782C-CED0-4976-B497-7667B4678D62}" type="pres">
      <dgm:prSet presAssocID="{7029D0C8-0729-466C-9EBD-1ED2FB9D8A46}" presName="text" presStyleLbl="fgAcc0" presStyleIdx="0" presStyleCnt="5">
        <dgm:presLayoutVars>
          <dgm:chPref val="3"/>
        </dgm:presLayoutVars>
      </dgm:prSet>
      <dgm:spPr/>
    </dgm:pt>
    <dgm:pt modelId="{57E76D9F-4DB9-4625-AEFF-78378A6E510C}" type="pres">
      <dgm:prSet presAssocID="{7029D0C8-0729-466C-9EBD-1ED2FB9D8A46}" presName="hierChild2" presStyleCnt="0"/>
      <dgm:spPr/>
    </dgm:pt>
    <dgm:pt modelId="{1434CDA4-8D82-4235-B190-8F6E4DD488F9}" type="pres">
      <dgm:prSet presAssocID="{5A2D6822-F8E8-4466-8602-C35952EF25DA}" presName="hierRoot1" presStyleCnt="0"/>
      <dgm:spPr/>
    </dgm:pt>
    <dgm:pt modelId="{F956CC12-174B-4BA5-9CEE-4846D2FA9C83}" type="pres">
      <dgm:prSet presAssocID="{5A2D6822-F8E8-4466-8602-C35952EF25DA}" presName="composite" presStyleCnt="0"/>
      <dgm:spPr/>
    </dgm:pt>
    <dgm:pt modelId="{F68E1B94-406F-4D71-9910-223953B5846F}" type="pres">
      <dgm:prSet presAssocID="{5A2D6822-F8E8-4466-8602-C35952EF25DA}" presName="background" presStyleLbl="node0" presStyleIdx="1" presStyleCnt="5"/>
      <dgm:spPr/>
    </dgm:pt>
    <dgm:pt modelId="{2DB044C6-02B6-48EF-9456-37DB5184D53D}" type="pres">
      <dgm:prSet presAssocID="{5A2D6822-F8E8-4466-8602-C35952EF25DA}" presName="text" presStyleLbl="fgAcc0" presStyleIdx="1" presStyleCnt="5">
        <dgm:presLayoutVars>
          <dgm:chPref val="3"/>
        </dgm:presLayoutVars>
      </dgm:prSet>
      <dgm:spPr/>
    </dgm:pt>
    <dgm:pt modelId="{B0B262BD-D276-4CDA-9323-87F0704EAEC7}" type="pres">
      <dgm:prSet presAssocID="{5A2D6822-F8E8-4466-8602-C35952EF25DA}" presName="hierChild2" presStyleCnt="0"/>
      <dgm:spPr/>
    </dgm:pt>
    <dgm:pt modelId="{69940DD4-1972-4571-A30B-5B3AAFFFC232}" type="pres">
      <dgm:prSet presAssocID="{E58C5721-8762-4E61-9FC8-DCACFE5FA99E}" presName="hierRoot1" presStyleCnt="0"/>
      <dgm:spPr/>
    </dgm:pt>
    <dgm:pt modelId="{75C41233-40A8-4A08-B152-9379182A37EE}" type="pres">
      <dgm:prSet presAssocID="{E58C5721-8762-4E61-9FC8-DCACFE5FA99E}" presName="composite" presStyleCnt="0"/>
      <dgm:spPr/>
    </dgm:pt>
    <dgm:pt modelId="{3DA7C590-D44D-42A0-A62D-F7BC4A84B0F5}" type="pres">
      <dgm:prSet presAssocID="{E58C5721-8762-4E61-9FC8-DCACFE5FA99E}" presName="background" presStyleLbl="node0" presStyleIdx="2" presStyleCnt="5"/>
      <dgm:spPr/>
    </dgm:pt>
    <dgm:pt modelId="{A0285A51-BFD6-4C3B-989F-3AC20F52EBCC}" type="pres">
      <dgm:prSet presAssocID="{E58C5721-8762-4E61-9FC8-DCACFE5FA99E}" presName="text" presStyleLbl="fgAcc0" presStyleIdx="2" presStyleCnt="5">
        <dgm:presLayoutVars>
          <dgm:chPref val="3"/>
        </dgm:presLayoutVars>
      </dgm:prSet>
      <dgm:spPr/>
    </dgm:pt>
    <dgm:pt modelId="{D3BBF888-3364-4A42-8F87-87DB3E8C0D69}" type="pres">
      <dgm:prSet presAssocID="{E58C5721-8762-4E61-9FC8-DCACFE5FA99E}" presName="hierChild2" presStyleCnt="0"/>
      <dgm:spPr/>
    </dgm:pt>
    <dgm:pt modelId="{FD732A1C-DEB5-4362-88EF-FC20D1F2C434}" type="pres">
      <dgm:prSet presAssocID="{74B64A92-B681-4F61-BC56-9DFDF1EEA59E}" presName="hierRoot1" presStyleCnt="0"/>
      <dgm:spPr/>
    </dgm:pt>
    <dgm:pt modelId="{524272C8-832F-4F7E-85F2-1E72CC241EB1}" type="pres">
      <dgm:prSet presAssocID="{74B64A92-B681-4F61-BC56-9DFDF1EEA59E}" presName="composite" presStyleCnt="0"/>
      <dgm:spPr/>
    </dgm:pt>
    <dgm:pt modelId="{069C97C5-6E1D-44F5-B474-91FE35626A0B}" type="pres">
      <dgm:prSet presAssocID="{74B64A92-B681-4F61-BC56-9DFDF1EEA59E}" presName="background" presStyleLbl="node0" presStyleIdx="3" presStyleCnt="5"/>
      <dgm:spPr/>
    </dgm:pt>
    <dgm:pt modelId="{395D5652-DA8E-416D-95CA-1CDE4BBAA1E7}" type="pres">
      <dgm:prSet presAssocID="{74B64A92-B681-4F61-BC56-9DFDF1EEA59E}" presName="text" presStyleLbl="fgAcc0" presStyleIdx="3" presStyleCnt="5">
        <dgm:presLayoutVars>
          <dgm:chPref val="3"/>
        </dgm:presLayoutVars>
      </dgm:prSet>
      <dgm:spPr/>
    </dgm:pt>
    <dgm:pt modelId="{EFE8B0C0-6A3A-49E4-9923-86F68724D1FA}" type="pres">
      <dgm:prSet presAssocID="{74B64A92-B681-4F61-BC56-9DFDF1EEA59E}" presName="hierChild2" presStyleCnt="0"/>
      <dgm:spPr/>
    </dgm:pt>
    <dgm:pt modelId="{0C8A789C-07D7-4C84-A24E-88AF421F5AF5}" type="pres">
      <dgm:prSet presAssocID="{67184CEE-09BB-46BB-94B3-687F79A90020}" presName="hierRoot1" presStyleCnt="0"/>
      <dgm:spPr/>
    </dgm:pt>
    <dgm:pt modelId="{4886D07F-F2B8-419D-82E3-8EAFC6F2ADDA}" type="pres">
      <dgm:prSet presAssocID="{67184CEE-09BB-46BB-94B3-687F79A90020}" presName="composite" presStyleCnt="0"/>
      <dgm:spPr/>
    </dgm:pt>
    <dgm:pt modelId="{B1CCD150-4F23-4A69-B22D-1BE61C41DFA1}" type="pres">
      <dgm:prSet presAssocID="{67184CEE-09BB-46BB-94B3-687F79A90020}" presName="background" presStyleLbl="node0" presStyleIdx="4" presStyleCnt="5"/>
      <dgm:spPr/>
    </dgm:pt>
    <dgm:pt modelId="{627CC413-45EF-4CA6-9C42-F3E9BD751943}" type="pres">
      <dgm:prSet presAssocID="{67184CEE-09BB-46BB-94B3-687F79A90020}" presName="text" presStyleLbl="fgAcc0" presStyleIdx="4" presStyleCnt="5">
        <dgm:presLayoutVars>
          <dgm:chPref val="3"/>
        </dgm:presLayoutVars>
      </dgm:prSet>
      <dgm:spPr/>
    </dgm:pt>
    <dgm:pt modelId="{8F08847F-7607-4B4A-BC57-62E903BEF1DB}" type="pres">
      <dgm:prSet presAssocID="{67184CEE-09BB-46BB-94B3-687F79A90020}" presName="hierChild2" presStyleCnt="0"/>
      <dgm:spPr/>
    </dgm:pt>
  </dgm:ptLst>
  <dgm:cxnLst>
    <dgm:cxn modelId="{DA20C61C-298F-4206-898C-A47E7343B353}" type="presOf" srcId="{67184CEE-09BB-46BB-94B3-687F79A90020}" destId="{627CC413-45EF-4CA6-9C42-F3E9BD751943}" srcOrd="0" destOrd="0" presId="urn:microsoft.com/office/officeart/2005/8/layout/hierarchy1"/>
    <dgm:cxn modelId="{A3BB901F-DA21-49FC-B2D5-B73DAD60BA78}" type="presOf" srcId="{5A2D6822-F8E8-4466-8602-C35952EF25DA}" destId="{2DB044C6-02B6-48EF-9456-37DB5184D53D}" srcOrd="0" destOrd="0" presId="urn:microsoft.com/office/officeart/2005/8/layout/hierarchy1"/>
    <dgm:cxn modelId="{684E9A3E-96BE-41DA-ACD9-8B1FECFA9D57}" type="presOf" srcId="{74B64A92-B681-4F61-BC56-9DFDF1EEA59E}" destId="{395D5652-DA8E-416D-95CA-1CDE4BBAA1E7}" srcOrd="0" destOrd="0" presId="urn:microsoft.com/office/officeart/2005/8/layout/hierarchy1"/>
    <dgm:cxn modelId="{691C5F3F-2CCC-457A-A8B4-73F222E871F7}" srcId="{314769F0-9955-428E-9D25-CC602F7222BF}" destId="{74B64A92-B681-4F61-BC56-9DFDF1EEA59E}" srcOrd="3" destOrd="0" parTransId="{B322BDE2-BE12-4575-9DD3-9524635DDB40}" sibTransId="{90988ECF-64A5-4288-89F3-D27F06E8A569}"/>
    <dgm:cxn modelId="{9E584361-70AA-4B45-855F-D73DE8A0A544}" srcId="{314769F0-9955-428E-9D25-CC602F7222BF}" destId="{5A2D6822-F8E8-4466-8602-C35952EF25DA}" srcOrd="1" destOrd="0" parTransId="{F69E7712-E31E-4590-9BCD-CC4615094CAF}" sibTransId="{6C8F730E-5D28-4EB7-8B41-C282F5FCA229}"/>
    <dgm:cxn modelId="{3A298164-8379-4BBC-9B68-A491B5AF4CAC}" srcId="{314769F0-9955-428E-9D25-CC602F7222BF}" destId="{7029D0C8-0729-466C-9EBD-1ED2FB9D8A46}" srcOrd="0" destOrd="0" parTransId="{B0F470D1-7364-4FE3-B314-4D0FB896165E}" sibTransId="{7171762A-3512-41FB-AB90-AA89295C75FE}"/>
    <dgm:cxn modelId="{95DE2E69-3727-4DBA-9A8A-231C9345132D}" type="presOf" srcId="{314769F0-9955-428E-9D25-CC602F7222BF}" destId="{743FFBBC-ECA4-4204-A1CD-DAEC736221F1}" srcOrd="0" destOrd="0" presId="urn:microsoft.com/office/officeart/2005/8/layout/hierarchy1"/>
    <dgm:cxn modelId="{F6D9C06E-D3D7-4F22-837F-5AA2C1EA333F}" srcId="{314769F0-9955-428E-9D25-CC602F7222BF}" destId="{E58C5721-8762-4E61-9FC8-DCACFE5FA99E}" srcOrd="2" destOrd="0" parTransId="{07E845E5-ADE2-423B-A876-D4A1164B6CFE}" sibTransId="{D359079C-C8BC-4EDE-AF01-A83B0E1F71FE}"/>
    <dgm:cxn modelId="{08486C9B-F52F-4EBC-8F60-D07852817E74}" type="presOf" srcId="{7029D0C8-0729-466C-9EBD-1ED2FB9D8A46}" destId="{3BA1782C-CED0-4976-B497-7667B4678D62}" srcOrd="0" destOrd="0" presId="urn:microsoft.com/office/officeart/2005/8/layout/hierarchy1"/>
    <dgm:cxn modelId="{4432B5BA-26C2-4283-931C-AFBDC71A6EFA}" srcId="{314769F0-9955-428E-9D25-CC602F7222BF}" destId="{67184CEE-09BB-46BB-94B3-687F79A90020}" srcOrd="4" destOrd="0" parTransId="{CE9C5391-CCF6-49DC-9A2B-BF41004180ED}" sibTransId="{BF975787-BF98-4591-9092-519AE7288308}"/>
    <dgm:cxn modelId="{455920C1-CCAE-4DC8-A4D4-28520B7996F4}" type="presOf" srcId="{E58C5721-8762-4E61-9FC8-DCACFE5FA99E}" destId="{A0285A51-BFD6-4C3B-989F-3AC20F52EBCC}" srcOrd="0" destOrd="0" presId="urn:microsoft.com/office/officeart/2005/8/layout/hierarchy1"/>
    <dgm:cxn modelId="{624E28F9-A2CE-47CA-815D-737AC25C93CE}" type="presParOf" srcId="{743FFBBC-ECA4-4204-A1CD-DAEC736221F1}" destId="{70F9546D-1EA2-462D-B2D6-279B7492A907}" srcOrd="0" destOrd="0" presId="urn:microsoft.com/office/officeart/2005/8/layout/hierarchy1"/>
    <dgm:cxn modelId="{61A400E4-9DF8-4E34-8967-CF729994B114}" type="presParOf" srcId="{70F9546D-1EA2-462D-B2D6-279B7492A907}" destId="{2F7BBEAC-3F21-4E1C-B203-34567BF5E5C4}" srcOrd="0" destOrd="0" presId="urn:microsoft.com/office/officeart/2005/8/layout/hierarchy1"/>
    <dgm:cxn modelId="{38F21B96-4820-4F3B-8DEE-EDA0224C48E6}" type="presParOf" srcId="{2F7BBEAC-3F21-4E1C-B203-34567BF5E5C4}" destId="{5734F64A-8F8A-45B3-BC0A-B1D151912124}" srcOrd="0" destOrd="0" presId="urn:microsoft.com/office/officeart/2005/8/layout/hierarchy1"/>
    <dgm:cxn modelId="{A465D441-284F-44CC-82B4-6E68B25FAEA4}" type="presParOf" srcId="{2F7BBEAC-3F21-4E1C-B203-34567BF5E5C4}" destId="{3BA1782C-CED0-4976-B497-7667B4678D62}" srcOrd="1" destOrd="0" presId="urn:microsoft.com/office/officeart/2005/8/layout/hierarchy1"/>
    <dgm:cxn modelId="{CA994DA4-D285-49DB-B79D-A4DE1E3B2B87}" type="presParOf" srcId="{70F9546D-1EA2-462D-B2D6-279B7492A907}" destId="{57E76D9F-4DB9-4625-AEFF-78378A6E510C}" srcOrd="1" destOrd="0" presId="urn:microsoft.com/office/officeart/2005/8/layout/hierarchy1"/>
    <dgm:cxn modelId="{DA32BF9D-80C9-4703-AA94-1A4CB1A9D8FD}" type="presParOf" srcId="{743FFBBC-ECA4-4204-A1CD-DAEC736221F1}" destId="{1434CDA4-8D82-4235-B190-8F6E4DD488F9}" srcOrd="1" destOrd="0" presId="urn:microsoft.com/office/officeart/2005/8/layout/hierarchy1"/>
    <dgm:cxn modelId="{C95A4DAC-900C-47B3-A2C1-D1BE29D7D890}" type="presParOf" srcId="{1434CDA4-8D82-4235-B190-8F6E4DD488F9}" destId="{F956CC12-174B-4BA5-9CEE-4846D2FA9C83}" srcOrd="0" destOrd="0" presId="urn:microsoft.com/office/officeart/2005/8/layout/hierarchy1"/>
    <dgm:cxn modelId="{FF44BA29-4A2B-4F0C-9551-A2A795273C26}" type="presParOf" srcId="{F956CC12-174B-4BA5-9CEE-4846D2FA9C83}" destId="{F68E1B94-406F-4D71-9910-223953B5846F}" srcOrd="0" destOrd="0" presId="urn:microsoft.com/office/officeart/2005/8/layout/hierarchy1"/>
    <dgm:cxn modelId="{42F4DF30-2949-4024-A6B3-F2A211AB61BA}" type="presParOf" srcId="{F956CC12-174B-4BA5-9CEE-4846D2FA9C83}" destId="{2DB044C6-02B6-48EF-9456-37DB5184D53D}" srcOrd="1" destOrd="0" presId="urn:microsoft.com/office/officeart/2005/8/layout/hierarchy1"/>
    <dgm:cxn modelId="{82F48303-4640-42A5-BA0E-1A31D2C2C02A}" type="presParOf" srcId="{1434CDA4-8D82-4235-B190-8F6E4DD488F9}" destId="{B0B262BD-D276-4CDA-9323-87F0704EAEC7}" srcOrd="1" destOrd="0" presId="urn:microsoft.com/office/officeart/2005/8/layout/hierarchy1"/>
    <dgm:cxn modelId="{752415B6-2A92-4042-A65C-850EC11D5F4F}" type="presParOf" srcId="{743FFBBC-ECA4-4204-A1CD-DAEC736221F1}" destId="{69940DD4-1972-4571-A30B-5B3AAFFFC232}" srcOrd="2" destOrd="0" presId="urn:microsoft.com/office/officeart/2005/8/layout/hierarchy1"/>
    <dgm:cxn modelId="{C96AAB71-8B53-4BCD-9AAF-44D954CEDA0B}" type="presParOf" srcId="{69940DD4-1972-4571-A30B-5B3AAFFFC232}" destId="{75C41233-40A8-4A08-B152-9379182A37EE}" srcOrd="0" destOrd="0" presId="urn:microsoft.com/office/officeart/2005/8/layout/hierarchy1"/>
    <dgm:cxn modelId="{B77CE6F5-F5A4-4D13-B970-050335FF97EA}" type="presParOf" srcId="{75C41233-40A8-4A08-B152-9379182A37EE}" destId="{3DA7C590-D44D-42A0-A62D-F7BC4A84B0F5}" srcOrd="0" destOrd="0" presId="urn:microsoft.com/office/officeart/2005/8/layout/hierarchy1"/>
    <dgm:cxn modelId="{ECF28135-D87C-4320-8F18-6E001D0AA96A}" type="presParOf" srcId="{75C41233-40A8-4A08-B152-9379182A37EE}" destId="{A0285A51-BFD6-4C3B-989F-3AC20F52EBCC}" srcOrd="1" destOrd="0" presId="urn:microsoft.com/office/officeart/2005/8/layout/hierarchy1"/>
    <dgm:cxn modelId="{004B2DC8-685F-4E89-9D4D-888E680C0E76}" type="presParOf" srcId="{69940DD4-1972-4571-A30B-5B3AAFFFC232}" destId="{D3BBF888-3364-4A42-8F87-87DB3E8C0D69}" srcOrd="1" destOrd="0" presId="urn:microsoft.com/office/officeart/2005/8/layout/hierarchy1"/>
    <dgm:cxn modelId="{AD3CB535-D3A0-4DB4-9D50-0B6512219A98}" type="presParOf" srcId="{743FFBBC-ECA4-4204-A1CD-DAEC736221F1}" destId="{FD732A1C-DEB5-4362-88EF-FC20D1F2C434}" srcOrd="3" destOrd="0" presId="urn:microsoft.com/office/officeart/2005/8/layout/hierarchy1"/>
    <dgm:cxn modelId="{2992B299-D161-414F-ACB2-E17090797C6B}" type="presParOf" srcId="{FD732A1C-DEB5-4362-88EF-FC20D1F2C434}" destId="{524272C8-832F-4F7E-85F2-1E72CC241EB1}" srcOrd="0" destOrd="0" presId="urn:microsoft.com/office/officeart/2005/8/layout/hierarchy1"/>
    <dgm:cxn modelId="{04222167-0E61-4686-AE98-2802F230D004}" type="presParOf" srcId="{524272C8-832F-4F7E-85F2-1E72CC241EB1}" destId="{069C97C5-6E1D-44F5-B474-91FE35626A0B}" srcOrd="0" destOrd="0" presId="urn:microsoft.com/office/officeart/2005/8/layout/hierarchy1"/>
    <dgm:cxn modelId="{591852BD-927B-4180-8051-CD4A005E6AC8}" type="presParOf" srcId="{524272C8-832F-4F7E-85F2-1E72CC241EB1}" destId="{395D5652-DA8E-416D-95CA-1CDE4BBAA1E7}" srcOrd="1" destOrd="0" presId="urn:microsoft.com/office/officeart/2005/8/layout/hierarchy1"/>
    <dgm:cxn modelId="{8640AB6B-C9C8-43BB-AC58-78F2B3D983B3}" type="presParOf" srcId="{FD732A1C-DEB5-4362-88EF-FC20D1F2C434}" destId="{EFE8B0C0-6A3A-49E4-9923-86F68724D1FA}" srcOrd="1" destOrd="0" presId="urn:microsoft.com/office/officeart/2005/8/layout/hierarchy1"/>
    <dgm:cxn modelId="{A5E50CA3-4FD5-403F-AB82-EBC22C43F138}" type="presParOf" srcId="{743FFBBC-ECA4-4204-A1CD-DAEC736221F1}" destId="{0C8A789C-07D7-4C84-A24E-88AF421F5AF5}" srcOrd="4" destOrd="0" presId="urn:microsoft.com/office/officeart/2005/8/layout/hierarchy1"/>
    <dgm:cxn modelId="{65DADA7D-C12F-40EE-BB97-B6F0890F64AB}" type="presParOf" srcId="{0C8A789C-07D7-4C84-A24E-88AF421F5AF5}" destId="{4886D07F-F2B8-419D-82E3-8EAFC6F2ADDA}" srcOrd="0" destOrd="0" presId="urn:microsoft.com/office/officeart/2005/8/layout/hierarchy1"/>
    <dgm:cxn modelId="{D988AF1C-5E61-45E1-9D4A-B04BB7F7A979}" type="presParOf" srcId="{4886D07F-F2B8-419D-82E3-8EAFC6F2ADDA}" destId="{B1CCD150-4F23-4A69-B22D-1BE61C41DFA1}" srcOrd="0" destOrd="0" presId="urn:microsoft.com/office/officeart/2005/8/layout/hierarchy1"/>
    <dgm:cxn modelId="{A17303D7-7C94-46C5-8530-97D8937D215E}" type="presParOf" srcId="{4886D07F-F2B8-419D-82E3-8EAFC6F2ADDA}" destId="{627CC413-45EF-4CA6-9C42-F3E9BD751943}" srcOrd="1" destOrd="0" presId="urn:microsoft.com/office/officeart/2005/8/layout/hierarchy1"/>
    <dgm:cxn modelId="{E6ED4C19-4F86-4330-B63E-4DEECB3BF78D}" type="presParOf" srcId="{0C8A789C-07D7-4C84-A24E-88AF421F5AF5}" destId="{8F08847F-7607-4B4A-BC57-62E903BEF1D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0E3D07D-709E-4306-AB3B-3FAC1D87CDD9}" type="doc">
      <dgm:prSet loTypeId="urn:microsoft.com/office/officeart/2005/8/layout/hierarchy1" loCatId="hierarchy" qsTypeId="urn:microsoft.com/office/officeart/2005/8/quickstyle/simple4" qsCatId="simple" csTypeId="urn:microsoft.com/office/officeart/2005/8/colors/accent1_2" csCatId="accent1"/>
      <dgm:spPr/>
      <dgm:t>
        <a:bodyPr/>
        <a:lstStyle/>
        <a:p>
          <a:endParaRPr lang="en-US"/>
        </a:p>
      </dgm:t>
    </dgm:pt>
    <dgm:pt modelId="{93561ED5-E1F1-4DD7-BEA3-5BBFD5E8EE1E}">
      <dgm:prSet/>
      <dgm:spPr/>
      <dgm:t>
        <a:bodyPr/>
        <a:lstStyle/>
        <a:p>
          <a:r>
            <a:rPr lang="en-GB"/>
            <a:t>Cognitive CQ</a:t>
          </a:r>
          <a:endParaRPr lang="en-US"/>
        </a:p>
      </dgm:t>
    </dgm:pt>
    <dgm:pt modelId="{BCE9B87D-6C8D-4738-8D52-A04BCBAEFDDF}" type="parTrans" cxnId="{481CB180-1492-4657-8101-E3858E946EFA}">
      <dgm:prSet/>
      <dgm:spPr/>
      <dgm:t>
        <a:bodyPr/>
        <a:lstStyle/>
        <a:p>
          <a:endParaRPr lang="en-US"/>
        </a:p>
      </dgm:t>
    </dgm:pt>
    <dgm:pt modelId="{A70FBC30-77BA-4B9F-BFF3-D99EC1918A8B}" type="sibTrans" cxnId="{481CB180-1492-4657-8101-E3858E946EFA}">
      <dgm:prSet/>
      <dgm:spPr/>
      <dgm:t>
        <a:bodyPr/>
        <a:lstStyle/>
        <a:p>
          <a:endParaRPr lang="en-US"/>
        </a:p>
      </dgm:t>
    </dgm:pt>
    <dgm:pt modelId="{5F50BE6F-DBAE-4E6B-A260-EEE0111B0EF9}">
      <dgm:prSet/>
      <dgm:spPr/>
      <dgm:t>
        <a:bodyPr/>
        <a:lstStyle/>
        <a:p>
          <a:r>
            <a:rPr lang="en-GB" dirty="0"/>
            <a:t>CQ Motivation</a:t>
          </a:r>
          <a:endParaRPr lang="en-US" dirty="0"/>
        </a:p>
      </dgm:t>
    </dgm:pt>
    <dgm:pt modelId="{64CDA970-4F1B-4378-89E8-15F952F68912}" type="parTrans" cxnId="{4D6F4A99-0F4B-4AF6-9CED-B7AFD6A5D184}">
      <dgm:prSet/>
      <dgm:spPr/>
      <dgm:t>
        <a:bodyPr/>
        <a:lstStyle/>
        <a:p>
          <a:endParaRPr lang="en-US"/>
        </a:p>
      </dgm:t>
    </dgm:pt>
    <dgm:pt modelId="{0BCCCBCD-A698-45EC-BF11-EE22A24A65E9}" type="sibTrans" cxnId="{4D6F4A99-0F4B-4AF6-9CED-B7AFD6A5D184}">
      <dgm:prSet/>
      <dgm:spPr/>
      <dgm:t>
        <a:bodyPr/>
        <a:lstStyle/>
        <a:p>
          <a:endParaRPr lang="en-US"/>
        </a:p>
      </dgm:t>
    </dgm:pt>
    <dgm:pt modelId="{048DA983-F51D-4278-9ED2-52399DFF26C9}">
      <dgm:prSet/>
      <dgm:spPr/>
      <dgm:t>
        <a:bodyPr/>
        <a:lstStyle/>
        <a:p>
          <a:r>
            <a:rPr lang="en-GB"/>
            <a:t>CQ Behaviour</a:t>
          </a:r>
          <a:endParaRPr lang="en-US"/>
        </a:p>
      </dgm:t>
    </dgm:pt>
    <dgm:pt modelId="{5200BC63-882F-4DD3-8EE9-3E1E4B18F50B}" type="parTrans" cxnId="{1EC760E7-5A27-4999-8B36-A4CE448DD4C7}">
      <dgm:prSet/>
      <dgm:spPr/>
      <dgm:t>
        <a:bodyPr/>
        <a:lstStyle/>
        <a:p>
          <a:endParaRPr lang="en-US"/>
        </a:p>
      </dgm:t>
    </dgm:pt>
    <dgm:pt modelId="{E97C4287-0A5C-416D-ABDE-3C52DC5FDD63}" type="sibTrans" cxnId="{1EC760E7-5A27-4999-8B36-A4CE448DD4C7}">
      <dgm:prSet/>
      <dgm:spPr/>
      <dgm:t>
        <a:bodyPr/>
        <a:lstStyle/>
        <a:p>
          <a:endParaRPr lang="en-US"/>
        </a:p>
      </dgm:t>
    </dgm:pt>
    <dgm:pt modelId="{CDEE0BA7-6B69-464D-A0A4-9923F34B0884}" type="pres">
      <dgm:prSet presAssocID="{50E3D07D-709E-4306-AB3B-3FAC1D87CDD9}" presName="hierChild1" presStyleCnt="0">
        <dgm:presLayoutVars>
          <dgm:chPref val="1"/>
          <dgm:dir/>
          <dgm:animOne val="branch"/>
          <dgm:animLvl val="lvl"/>
          <dgm:resizeHandles/>
        </dgm:presLayoutVars>
      </dgm:prSet>
      <dgm:spPr/>
    </dgm:pt>
    <dgm:pt modelId="{AC55CA4E-B7C2-4007-A679-8D6D15A88309}" type="pres">
      <dgm:prSet presAssocID="{93561ED5-E1F1-4DD7-BEA3-5BBFD5E8EE1E}" presName="hierRoot1" presStyleCnt="0"/>
      <dgm:spPr/>
    </dgm:pt>
    <dgm:pt modelId="{5863106E-FF1C-4CA8-BD4A-16A059E21899}" type="pres">
      <dgm:prSet presAssocID="{93561ED5-E1F1-4DD7-BEA3-5BBFD5E8EE1E}" presName="composite" presStyleCnt="0"/>
      <dgm:spPr/>
    </dgm:pt>
    <dgm:pt modelId="{EB321389-0B6C-4B3D-B153-8D8AEE0F49DB}" type="pres">
      <dgm:prSet presAssocID="{93561ED5-E1F1-4DD7-BEA3-5BBFD5E8EE1E}" presName="background" presStyleLbl="node0" presStyleIdx="0" presStyleCnt="3"/>
      <dgm:spPr/>
    </dgm:pt>
    <dgm:pt modelId="{9DD49DF5-8A1A-4948-A387-3F07C74CC63A}" type="pres">
      <dgm:prSet presAssocID="{93561ED5-E1F1-4DD7-BEA3-5BBFD5E8EE1E}" presName="text" presStyleLbl="fgAcc0" presStyleIdx="0" presStyleCnt="3">
        <dgm:presLayoutVars>
          <dgm:chPref val="3"/>
        </dgm:presLayoutVars>
      </dgm:prSet>
      <dgm:spPr/>
    </dgm:pt>
    <dgm:pt modelId="{CE265E7F-3F24-443B-A3DD-D3CDEBA5288C}" type="pres">
      <dgm:prSet presAssocID="{93561ED5-E1F1-4DD7-BEA3-5BBFD5E8EE1E}" presName="hierChild2" presStyleCnt="0"/>
      <dgm:spPr/>
    </dgm:pt>
    <dgm:pt modelId="{719A9E85-2FE3-48D1-8975-0779D0BD501F}" type="pres">
      <dgm:prSet presAssocID="{5F50BE6F-DBAE-4E6B-A260-EEE0111B0EF9}" presName="hierRoot1" presStyleCnt="0"/>
      <dgm:spPr/>
    </dgm:pt>
    <dgm:pt modelId="{522B4412-AD25-43AE-ABF4-DF55E8C57F9D}" type="pres">
      <dgm:prSet presAssocID="{5F50BE6F-DBAE-4E6B-A260-EEE0111B0EF9}" presName="composite" presStyleCnt="0"/>
      <dgm:spPr/>
    </dgm:pt>
    <dgm:pt modelId="{4C0BEF67-C497-4ECA-96A4-53BBFF7876D9}" type="pres">
      <dgm:prSet presAssocID="{5F50BE6F-DBAE-4E6B-A260-EEE0111B0EF9}" presName="background" presStyleLbl="node0" presStyleIdx="1" presStyleCnt="3"/>
      <dgm:spPr/>
    </dgm:pt>
    <dgm:pt modelId="{DECD98F4-5522-476B-B09E-CA92030AC6A5}" type="pres">
      <dgm:prSet presAssocID="{5F50BE6F-DBAE-4E6B-A260-EEE0111B0EF9}" presName="text" presStyleLbl="fgAcc0" presStyleIdx="1" presStyleCnt="3">
        <dgm:presLayoutVars>
          <dgm:chPref val="3"/>
        </dgm:presLayoutVars>
      </dgm:prSet>
      <dgm:spPr/>
    </dgm:pt>
    <dgm:pt modelId="{D89112A5-0F0D-48EF-8185-EB6BD3C200BD}" type="pres">
      <dgm:prSet presAssocID="{5F50BE6F-DBAE-4E6B-A260-EEE0111B0EF9}" presName="hierChild2" presStyleCnt="0"/>
      <dgm:spPr/>
    </dgm:pt>
    <dgm:pt modelId="{826B833A-821D-40D5-B2E9-2AA880EFFA71}" type="pres">
      <dgm:prSet presAssocID="{048DA983-F51D-4278-9ED2-52399DFF26C9}" presName="hierRoot1" presStyleCnt="0"/>
      <dgm:spPr/>
    </dgm:pt>
    <dgm:pt modelId="{AE94922D-E404-456C-97EF-0EF9784F63EE}" type="pres">
      <dgm:prSet presAssocID="{048DA983-F51D-4278-9ED2-52399DFF26C9}" presName="composite" presStyleCnt="0"/>
      <dgm:spPr/>
    </dgm:pt>
    <dgm:pt modelId="{546CA976-3BE2-4E39-8858-757A350E78DA}" type="pres">
      <dgm:prSet presAssocID="{048DA983-F51D-4278-9ED2-52399DFF26C9}" presName="background" presStyleLbl="node0" presStyleIdx="2" presStyleCnt="3"/>
      <dgm:spPr/>
    </dgm:pt>
    <dgm:pt modelId="{D25879B3-4124-44E9-99A2-5541A229A9A7}" type="pres">
      <dgm:prSet presAssocID="{048DA983-F51D-4278-9ED2-52399DFF26C9}" presName="text" presStyleLbl="fgAcc0" presStyleIdx="2" presStyleCnt="3">
        <dgm:presLayoutVars>
          <dgm:chPref val="3"/>
        </dgm:presLayoutVars>
      </dgm:prSet>
      <dgm:spPr/>
    </dgm:pt>
    <dgm:pt modelId="{B713DFB7-9C95-4DDF-9504-077121D8B5FF}" type="pres">
      <dgm:prSet presAssocID="{048DA983-F51D-4278-9ED2-52399DFF26C9}" presName="hierChild2" presStyleCnt="0"/>
      <dgm:spPr/>
    </dgm:pt>
  </dgm:ptLst>
  <dgm:cxnLst>
    <dgm:cxn modelId="{D369032E-DF78-4C25-B240-4262E58F7C29}" type="presOf" srcId="{048DA983-F51D-4278-9ED2-52399DFF26C9}" destId="{D25879B3-4124-44E9-99A2-5541A229A9A7}" srcOrd="0" destOrd="0" presId="urn:microsoft.com/office/officeart/2005/8/layout/hierarchy1"/>
    <dgm:cxn modelId="{1B130E6E-1BAE-4596-A65F-D370DF58072D}" type="presOf" srcId="{93561ED5-E1F1-4DD7-BEA3-5BBFD5E8EE1E}" destId="{9DD49DF5-8A1A-4948-A387-3F07C74CC63A}" srcOrd="0" destOrd="0" presId="urn:microsoft.com/office/officeart/2005/8/layout/hierarchy1"/>
    <dgm:cxn modelId="{481CB180-1492-4657-8101-E3858E946EFA}" srcId="{50E3D07D-709E-4306-AB3B-3FAC1D87CDD9}" destId="{93561ED5-E1F1-4DD7-BEA3-5BBFD5E8EE1E}" srcOrd="0" destOrd="0" parTransId="{BCE9B87D-6C8D-4738-8D52-A04BCBAEFDDF}" sibTransId="{A70FBC30-77BA-4B9F-BFF3-D99EC1918A8B}"/>
    <dgm:cxn modelId="{4D6F4A99-0F4B-4AF6-9CED-B7AFD6A5D184}" srcId="{50E3D07D-709E-4306-AB3B-3FAC1D87CDD9}" destId="{5F50BE6F-DBAE-4E6B-A260-EEE0111B0EF9}" srcOrd="1" destOrd="0" parTransId="{64CDA970-4F1B-4378-89E8-15F952F68912}" sibTransId="{0BCCCBCD-A698-45EC-BF11-EE22A24A65E9}"/>
    <dgm:cxn modelId="{C456AEA3-5420-4137-8134-FE1FD1BF9812}" type="presOf" srcId="{5F50BE6F-DBAE-4E6B-A260-EEE0111B0EF9}" destId="{DECD98F4-5522-476B-B09E-CA92030AC6A5}" srcOrd="0" destOrd="0" presId="urn:microsoft.com/office/officeart/2005/8/layout/hierarchy1"/>
    <dgm:cxn modelId="{420B05BB-569D-4AF1-99EE-54F4EF33A058}" type="presOf" srcId="{50E3D07D-709E-4306-AB3B-3FAC1D87CDD9}" destId="{CDEE0BA7-6B69-464D-A0A4-9923F34B0884}" srcOrd="0" destOrd="0" presId="urn:microsoft.com/office/officeart/2005/8/layout/hierarchy1"/>
    <dgm:cxn modelId="{1EC760E7-5A27-4999-8B36-A4CE448DD4C7}" srcId="{50E3D07D-709E-4306-AB3B-3FAC1D87CDD9}" destId="{048DA983-F51D-4278-9ED2-52399DFF26C9}" srcOrd="2" destOrd="0" parTransId="{5200BC63-882F-4DD3-8EE9-3E1E4B18F50B}" sibTransId="{E97C4287-0A5C-416D-ABDE-3C52DC5FDD63}"/>
    <dgm:cxn modelId="{2A1C3056-4DD6-47B6-A30E-BF6C71700D9C}" type="presParOf" srcId="{CDEE0BA7-6B69-464D-A0A4-9923F34B0884}" destId="{AC55CA4E-B7C2-4007-A679-8D6D15A88309}" srcOrd="0" destOrd="0" presId="urn:microsoft.com/office/officeart/2005/8/layout/hierarchy1"/>
    <dgm:cxn modelId="{48613BB0-55AA-4919-A1D6-D224069050A4}" type="presParOf" srcId="{AC55CA4E-B7C2-4007-A679-8D6D15A88309}" destId="{5863106E-FF1C-4CA8-BD4A-16A059E21899}" srcOrd="0" destOrd="0" presId="urn:microsoft.com/office/officeart/2005/8/layout/hierarchy1"/>
    <dgm:cxn modelId="{EF026EC2-DC01-47A5-BA4F-FE9BFD3CF246}" type="presParOf" srcId="{5863106E-FF1C-4CA8-BD4A-16A059E21899}" destId="{EB321389-0B6C-4B3D-B153-8D8AEE0F49DB}" srcOrd="0" destOrd="0" presId="urn:microsoft.com/office/officeart/2005/8/layout/hierarchy1"/>
    <dgm:cxn modelId="{F42F2C77-33CF-4C2E-9DB6-BC2EBA5B27F6}" type="presParOf" srcId="{5863106E-FF1C-4CA8-BD4A-16A059E21899}" destId="{9DD49DF5-8A1A-4948-A387-3F07C74CC63A}" srcOrd="1" destOrd="0" presId="urn:microsoft.com/office/officeart/2005/8/layout/hierarchy1"/>
    <dgm:cxn modelId="{257D213C-A9C0-486D-AF7F-FE7005B1B79E}" type="presParOf" srcId="{AC55CA4E-B7C2-4007-A679-8D6D15A88309}" destId="{CE265E7F-3F24-443B-A3DD-D3CDEBA5288C}" srcOrd="1" destOrd="0" presId="urn:microsoft.com/office/officeart/2005/8/layout/hierarchy1"/>
    <dgm:cxn modelId="{C5788D5B-2B17-4D90-A6EA-DDD2C1310EC0}" type="presParOf" srcId="{CDEE0BA7-6B69-464D-A0A4-9923F34B0884}" destId="{719A9E85-2FE3-48D1-8975-0779D0BD501F}" srcOrd="1" destOrd="0" presId="urn:microsoft.com/office/officeart/2005/8/layout/hierarchy1"/>
    <dgm:cxn modelId="{5D9BFB30-0432-4133-82AF-A5B8BF6F1802}" type="presParOf" srcId="{719A9E85-2FE3-48D1-8975-0779D0BD501F}" destId="{522B4412-AD25-43AE-ABF4-DF55E8C57F9D}" srcOrd="0" destOrd="0" presId="urn:microsoft.com/office/officeart/2005/8/layout/hierarchy1"/>
    <dgm:cxn modelId="{6BAEDC06-0327-4460-AFBB-3C6C7F200507}" type="presParOf" srcId="{522B4412-AD25-43AE-ABF4-DF55E8C57F9D}" destId="{4C0BEF67-C497-4ECA-96A4-53BBFF7876D9}" srcOrd="0" destOrd="0" presId="urn:microsoft.com/office/officeart/2005/8/layout/hierarchy1"/>
    <dgm:cxn modelId="{E4398153-9DEF-423D-81CB-FF8762FCA85F}" type="presParOf" srcId="{522B4412-AD25-43AE-ABF4-DF55E8C57F9D}" destId="{DECD98F4-5522-476B-B09E-CA92030AC6A5}" srcOrd="1" destOrd="0" presId="urn:microsoft.com/office/officeart/2005/8/layout/hierarchy1"/>
    <dgm:cxn modelId="{48C8E958-C1F3-4A3B-AE65-FEB24D6E8E3E}" type="presParOf" srcId="{719A9E85-2FE3-48D1-8975-0779D0BD501F}" destId="{D89112A5-0F0D-48EF-8185-EB6BD3C200BD}" srcOrd="1" destOrd="0" presId="urn:microsoft.com/office/officeart/2005/8/layout/hierarchy1"/>
    <dgm:cxn modelId="{6256691C-970C-433C-9225-31E677702529}" type="presParOf" srcId="{CDEE0BA7-6B69-464D-A0A4-9923F34B0884}" destId="{826B833A-821D-40D5-B2E9-2AA880EFFA71}" srcOrd="2" destOrd="0" presId="urn:microsoft.com/office/officeart/2005/8/layout/hierarchy1"/>
    <dgm:cxn modelId="{5F4EA581-55F1-4632-BAFD-5EA7379456E0}" type="presParOf" srcId="{826B833A-821D-40D5-B2E9-2AA880EFFA71}" destId="{AE94922D-E404-456C-97EF-0EF9784F63EE}" srcOrd="0" destOrd="0" presId="urn:microsoft.com/office/officeart/2005/8/layout/hierarchy1"/>
    <dgm:cxn modelId="{452524AD-AF2E-466D-9EC8-66D43FB5F9FA}" type="presParOf" srcId="{AE94922D-E404-456C-97EF-0EF9784F63EE}" destId="{546CA976-3BE2-4E39-8858-757A350E78DA}" srcOrd="0" destOrd="0" presId="urn:microsoft.com/office/officeart/2005/8/layout/hierarchy1"/>
    <dgm:cxn modelId="{97077762-BABE-4BDB-8C6B-F16D9889556A}" type="presParOf" srcId="{AE94922D-E404-456C-97EF-0EF9784F63EE}" destId="{D25879B3-4124-44E9-99A2-5541A229A9A7}" srcOrd="1" destOrd="0" presId="urn:microsoft.com/office/officeart/2005/8/layout/hierarchy1"/>
    <dgm:cxn modelId="{6AD89632-DF24-4D89-A28F-60E8B8FCCE2C}" type="presParOf" srcId="{826B833A-821D-40D5-B2E9-2AA880EFFA71}" destId="{B713DFB7-9C95-4DDF-9504-077121D8B5F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1CE4255-F7C3-48CB-AFA4-B3B64F24A58B}" type="doc">
      <dgm:prSet loTypeId="urn:microsoft.com/office/officeart/2005/8/layout/default" loCatId="list" qsTypeId="urn:microsoft.com/office/officeart/2005/8/quickstyle/simple2" qsCatId="simple" csTypeId="urn:microsoft.com/office/officeart/2005/8/colors/accent2_2" csCatId="accent2"/>
      <dgm:spPr/>
      <dgm:t>
        <a:bodyPr/>
        <a:lstStyle/>
        <a:p>
          <a:endParaRPr lang="en-US"/>
        </a:p>
      </dgm:t>
    </dgm:pt>
    <dgm:pt modelId="{A8CDCA87-4BB2-4BE6-ADEC-DD989935B228}">
      <dgm:prSet custT="1"/>
      <dgm:spPr/>
      <dgm:t>
        <a:bodyPr/>
        <a:lstStyle/>
        <a:p>
          <a:r>
            <a:rPr lang="en-GB" sz="1600" dirty="0">
              <a:solidFill>
                <a:schemeClr val="tx1"/>
              </a:solidFill>
              <a:latin typeface="Arial" panose="020B0604020202020204" pitchFamily="34" charset="0"/>
              <a:cs typeface="Arial" panose="020B0604020202020204" pitchFamily="34" charset="0"/>
            </a:rPr>
            <a:t>Predicts success better than IQ alone</a:t>
          </a:r>
          <a:endParaRPr lang="en-US" sz="1600" dirty="0">
            <a:solidFill>
              <a:schemeClr val="tx1"/>
            </a:solidFill>
            <a:latin typeface="Arial" panose="020B0604020202020204" pitchFamily="34" charset="0"/>
            <a:cs typeface="Arial" panose="020B0604020202020204" pitchFamily="34" charset="0"/>
          </a:endParaRPr>
        </a:p>
      </dgm:t>
    </dgm:pt>
    <dgm:pt modelId="{BF3D7352-ED98-4B91-8F23-903B50F16DD9}" type="parTrans" cxnId="{F76CC4DF-D176-456D-9283-C9220E6EAB5D}">
      <dgm:prSet/>
      <dgm:spPr/>
      <dgm:t>
        <a:bodyPr/>
        <a:lstStyle/>
        <a:p>
          <a:endParaRPr lang="en-US"/>
        </a:p>
      </dgm:t>
    </dgm:pt>
    <dgm:pt modelId="{B492658A-7AC4-4FFE-A03B-D91620D0BAF5}" type="sibTrans" cxnId="{F76CC4DF-D176-456D-9283-C9220E6EAB5D}">
      <dgm:prSet/>
      <dgm:spPr/>
      <dgm:t>
        <a:bodyPr/>
        <a:lstStyle/>
        <a:p>
          <a:endParaRPr lang="en-US"/>
        </a:p>
      </dgm:t>
    </dgm:pt>
    <dgm:pt modelId="{BA90FEC9-BE69-48C3-B926-31040E5C64A9}">
      <dgm:prSet custT="1"/>
      <dgm:spPr/>
      <dgm:t>
        <a:bodyPr/>
        <a:lstStyle/>
        <a:p>
          <a:r>
            <a:rPr lang="en-GB" sz="1600" dirty="0">
              <a:solidFill>
                <a:schemeClr val="tx1"/>
              </a:solidFill>
              <a:latin typeface="Arial" panose="020B0604020202020204" pitchFamily="34" charset="0"/>
              <a:cs typeface="Arial" panose="020B0604020202020204" pitchFamily="34" charset="0"/>
            </a:rPr>
            <a:t>Develop emotional competencies of adaptability and initiative and results-driven </a:t>
          </a:r>
          <a:endParaRPr lang="en-US" sz="1600" dirty="0">
            <a:solidFill>
              <a:schemeClr val="tx1"/>
            </a:solidFill>
            <a:latin typeface="Arial" panose="020B0604020202020204" pitchFamily="34" charset="0"/>
            <a:cs typeface="Arial" panose="020B0604020202020204" pitchFamily="34" charset="0"/>
          </a:endParaRPr>
        </a:p>
      </dgm:t>
    </dgm:pt>
    <dgm:pt modelId="{FE2D219D-B438-49C8-9C23-B1FEEEDA2593}" type="parTrans" cxnId="{7672A7FA-C72A-4F1E-AB5D-B05DF08C7863}">
      <dgm:prSet/>
      <dgm:spPr/>
      <dgm:t>
        <a:bodyPr/>
        <a:lstStyle/>
        <a:p>
          <a:endParaRPr lang="en-US"/>
        </a:p>
      </dgm:t>
    </dgm:pt>
    <dgm:pt modelId="{DFE72578-7A39-44E3-A377-72EE3295D9DD}" type="sibTrans" cxnId="{7672A7FA-C72A-4F1E-AB5D-B05DF08C7863}">
      <dgm:prSet/>
      <dgm:spPr/>
      <dgm:t>
        <a:bodyPr/>
        <a:lstStyle/>
        <a:p>
          <a:endParaRPr lang="en-US"/>
        </a:p>
      </dgm:t>
    </dgm:pt>
    <dgm:pt modelId="{E11A247A-B0D0-4168-8951-733449DBB1F2}">
      <dgm:prSet custT="1"/>
      <dgm:spPr/>
      <dgm:t>
        <a:bodyPr/>
        <a:lstStyle/>
        <a:p>
          <a:r>
            <a:rPr lang="en-GB" sz="1600" dirty="0">
              <a:solidFill>
                <a:schemeClr val="tx1"/>
              </a:solidFill>
              <a:latin typeface="Arial" panose="020B0604020202020204" pitchFamily="34" charset="0"/>
              <a:cs typeface="Arial" panose="020B0604020202020204" pitchFamily="34" charset="0"/>
            </a:rPr>
            <a:t>Boosts leadership and relationships</a:t>
          </a:r>
          <a:endParaRPr lang="en-US" sz="1600" dirty="0">
            <a:solidFill>
              <a:schemeClr val="tx1"/>
            </a:solidFill>
            <a:latin typeface="Arial" panose="020B0604020202020204" pitchFamily="34" charset="0"/>
            <a:cs typeface="Arial" panose="020B0604020202020204" pitchFamily="34" charset="0"/>
          </a:endParaRPr>
        </a:p>
      </dgm:t>
    </dgm:pt>
    <dgm:pt modelId="{DE09408A-7928-4907-B82F-01DC12D9DAB7}" type="parTrans" cxnId="{E8853B02-5CDE-44A3-992F-B1DFC7471E01}">
      <dgm:prSet/>
      <dgm:spPr/>
      <dgm:t>
        <a:bodyPr/>
        <a:lstStyle/>
        <a:p>
          <a:endParaRPr lang="en-US"/>
        </a:p>
      </dgm:t>
    </dgm:pt>
    <dgm:pt modelId="{B1709FD9-E333-43F7-936B-21F515044BF7}" type="sibTrans" cxnId="{E8853B02-5CDE-44A3-992F-B1DFC7471E01}">
      <dgm:prSet/>
      <dgm:spPr/>
      <dgm:t>
        <a:bodyPr/>
        <a:lstStyle/>
        <a:p>
          <a:endParaRPr lang="en-US"/>
        </a:p>
      </dgm:t>
    </dgm:pt>
    <dgm:pt modelId="{5C10614E-2E10-48B4-AE7B-9EB7A8E4B92A}">
      <dgm:prSet custT="1"/>
      <dgm:spPr/>
      <dgm:t>
        <a:bodyPr/>
        <a:lstStyle/>
        <a:p>
          <a:r>
            <a:rPr lang="en-GB" sz="1600" dirty="0">
              <a:solidFill>
                <a:schemeClr val="tx1"/>
              </a:solidFill>
              <a:latin typeface="Arial" panose="020B0604020202020204" pitchFamily="34" charset="0"/>
              <a:cs typeface="Arial" panose="020B0604020202020204" pitchFamily="34" charset="0"/>
            </a:rPr>
            <a:t>Enhances collaboration and trust</a:t>
          </a:r>
          <a:endParaRPr lang="en-US" sz="1600" dirty="0">
            <a:solidFill>
              <a:schemeClr val="tx1"/>
            </a:solidFill>
            <a:latin typeface="Arial" panose="020B0604020202020204" pitchFamily="34" charset="0"/>
            <a:cs typeface="Arial" panose="020B0604020202020204" pitchFamily="34" charset="0"/>
          </a:endParaRPr>
        </a:p>
      </dgm:t>
    </dgm:pt>
    <dgm:pt modelId="{2398B957-0BB9-44DB-9B93-307D9333B99F}" type="parTrans" cxnId="{317571A4-BAC1-470F-87F8-9E338D3AD1A6}">
      <dgm:prSet/>
      <dgm:spPr/>
      <dgm:t>
        <a:bodyPr/>
        <a:lstStyle/>
        <a:p>
          <a:endParaRPr lang="en-US"/>
        </a:p>
      </dgm:t>
    </dgm:pt>
    <dgm:pt modelId="{B27FAAEB-7576-4253-8DA0-D9DA69C0FBE9}" type="sibTrans" cxnId="{317571A4-BAC1-470F-87F8-9E338D3AD1A6}">
      <dgm:prSet/>
      <dgm:spPr/>
      <dgm:t>
        <a:bodyPr/>
        <a:lstStyle/>
        <a:p>
          <a:endParaRPr lang="en-US"/>
        </a:p>
      </dgm:t>
    </dgm:pt>
    <dgm:pt modelId="{CF42732C-93BF-44A8-BAB3-3594A9F5A766}">
      <dgm:prSet custT="1"/>
      <dgm:spPr/>
      <dgm:t>
        <a:bodyPr/>
        <a:lstStyle/>
        <a:p>
          <a:r>
            <a:rPr lang="en-GB" sz="1600" dirty="0">
              <a:solidFill>
                <a:schemeClr val="tx1"/>
              </a:solidFill>
              <a:latin typeface="Arial" panose="020B0604020202020204" pitchFamily="34" charset="0"/>
              <a:cs typeface="Arial" panose="020B0604020202020204" pitchFamily="34" charset="0"/>
            </a:rPr>
            <a:t>Empowers effective, empathetic conflict resolution</a:t>
          </a:r>
          <a:endParaRPr lang="en-US" sz="1600" dirty="0">
            <a:solidFill>
              <a:schemeClr val="tx1"/>
            </a:solidFill>
            <a:latin typeface="Arial" panose="020B0604020202020204" pitchFamily="34" charset="0"/>
            <a:cs typeface="Arial" panose="020B0604020202020204" pitchFamily="34" charset="0"/>
          </a:endParaRPr>
        </a:p>
      </dgm:t>
    </dgm:pt>
    <dgm:pt modelId="{BCEA9895-EAEC-4304-B24B-59A16C43E86C}" type="parTrans" cxnId="{F993EB7A-C862-48CA-B885-226C61EB8011}">
      <dgm:prSet/>
      <dgm:spPr/>
      <dgm:t>
        <a:bodyPr/>
        <a:lstStyle/>
        <a:p>
          <a:endParaRPr lang="en-US"/>
        </a:p>
      </dgm:t>
    </dgm:pt>
    <dgm:pt modelId="{8C129CFB-36A0-4F1D-9280-5BA446521475}" type="sibTrans" cxnId="{F993EB7A-C862-48CA-B885-226C61EB8011}">
      <dgm:prSet/>
      <dgm:spPr/>
      <dgm:t>
        <a:bodyPr/>
        <a:lstStyle/>
        <a:p>
          <a:endParaRPr lang="en-US"/>
        </a:p>
      </dgm:t>
    </dgm:pt>
    <dgm:pt modelId="{1515A558-6BD4-4246-A000-35252A4865A4}">
      <dgm:prSet custT="1"/>
      <dgm:spPr/>
      <dgm:t>
        <a:bodyPr/>
        <a:lstStyle/>
        <a:p>
          <a:r>
            <a:rPr lang="en-GB" sz="1600" dirty="0">
              <a:solidFill>
                <a:schemeClr val="tx1"/>
              </a:solidFill>
              <a:latin typeface="Arial" panose="020B0604020202020204" pitchFamily="34" charset="0"/>
              <a:cs typeface="Arial" panose="020B0604020202020204" pitchFamily="34" charset="0"/>
            </a:rPr>
            <a:t>Strong link to high-performing teams</a:t>
          </a:r>
          <a:endParaRPr lang="en-US" sz="1600" dirty="0">
            <a:solidFill>
              <a:schemeClr val="tx1"/>
            </a:solidFill>
            <a:latin typeface="Arial" panose="020B0604020202020204" pitchFamily="34" charset="0"/>
            <a:cs typeface="Arial" panose="020B0604020202020204" pitchFamily="34" charset="0"/>
          </a:endParaRPr>
        </a:p>
      </dgm:t>
    </dgm:pt>
    <dgm:pt modelId="{73D17CAA-800D-42C7-A0EC-9228F08976B1}" type="parTrans" cxnId="{01064330-F905-459F-BA26-5CDA0B98F3DE}">
      <dgm:prSet/>
      <dgm:spPr/>
      <dgm:t>
        <a:bodyPr/>
        <a:lstStyle/>
        <a:p>
          <a:endParaRPr lang="en-US"/>
        </a:p>
      </dgm:t>
    </dgm:pt>
    <dgm:pt modelId="{A15EC381-BD4C-4BA8-A278-2ED968531BCB}" type="sibTrans" cxnId="{01064330-F905-459F-BA26-5CDA0B98F3DE}">
      <dgm:prSet/>
      <dgm:spPr/>
      <dgm:t>
        <a:bodyPr/>
        <a:lstStyle/>
        <a:p>
          <a:endParaRPr lang="en-US"/>
        </a:p>
      </dgm:t>
    </dgm:pt>
    <dgm:pt modelId="{F511F144-3D5E-465F-B7F7-D49CC8FA8EAA}">
      <dgm:prSet custT="1"/>
      <dgm:spPr/>
      <dgm:t>
        <a:bodyPr/>
        <a:lstStyle/>
        <a:p>
          <a:r>
            <a:rPr lang="en-GB" sz="1600" dirty="0">
              <a:solidFill>
                <a:schemeClr val="tx1"/>
              </a:solidFill>
              <a:latin typeface="Arial" panose="020B0604020202020204" pitchFamily="34" charset="0"/>
              <a:cs typeface="Arial" panose="020B0604020202020204" pitchFamily="34" charset="0"/>
            </a:rPr>
            <a:t>Fosters creative problem-solving and resilience</a:t>
          </a:r>
          <a:endParaRPr lang="en-US" sz="1600" dirty="0">
            <a:solidFill>
              <a:schemeClr val="tx1"/>
            </a:solidFill>
            <a:latin typeface="Arial" panose="020B0604020202020204" pitchFamily="34" charset="0"/>
            <a:cs typeface="Arial" panose="020B0604020202020204" pitchFamily="34" charset="0"/>
          </a:endParaRPr>
        </a:p>
      </dgm:t>
    </dgm:pt>
    <dgm:pt modelId="{7CED8F09-4EFB-408C-AA32-90A99A4D66E9}" type="parTrans" cxnId="{72E0805E-BDB1-4D5C-B303-E2E40164351F}">
      <dgm:prSet/>
      <dgm:spPr/>
      <dgm:t>
        <a:bodyPr/>
        <a:lstStyle/>
        <a:p>
          <a:endParaRPr lang="en-US"/>
        </a:p>
      </dgm:t>
    </dgm:pt>
    <dgm:pt modelId="{7246935D-DBA3-4658-8B7F-FB4AFDB8D9CE}" type="sibTrans" cxnId="{72E0805E-BDB1-4D5C-B303-E2E40164351F}">
      <dgm:prSet/>
      <dgm:spPr/>
      <dgm:t>
        <a:bodyPr/>
        <a:lstStyle/>
        <a:p>
          <a:endParaRPr lang="en-US"/>
        </a:p>
      </dgm:t>
    </dgm:pt>
    <dgm:pt modelId="{EAD5259F-48F5-4D37-AF02-CA3E80F529C4}" type="pres">
      <dgm:prSet presAssocID="{41CE4255-F7C3-48CB-AFA4-B3B64F24A58B}" presName="diagram" presStyleCnt="0">
        <dgm:presLayoutVars>
          <dgm:dir/>
          <dgm:resizeHandles val="exact"/>
        </dgm:presLayoutVars>
      </dgm:prSet>
      <dgm:spPr/>
    </dgm:pt>
    <dgm:pt modelId="{57E48040-A8E0-4EA7-B5C9-ECDFD6D75EC3}" type="pres">
      <dgm:prSet presAssocID="{A8CDCA87-4BB2-4BE6-ADEC-DD989935B228}" presName="node" presStyleLbl="node1" presStyleIdx="0" presStyleCnt="7">
        <dgm:presLayoutVars>
          <dgm:bulletEnabled val="1"/>
        </dgm:presLayoutVars>
      </dgm:prSet>
      <dgm:spPr/>
    </dgm:pt>
    <dgm:pt modelId="{F703B63C-7080-4B1F-A801-C94CD97EFDD7}" type="pres">
      <dgm:prSet presAssocID="{B492658A-7AC4-4FFE-A03B-D91620D0BAF5}" presName="sibTrans" presStyleCnt="0"/>
      <dgm:spPr/>
    </dgm:pt>
    <dgm:pt modelId="{BAA08220-EF15-4271-844E-E1005179555B}" type="pres">
      <dgm:prSet presAssocID="{BA90FEC9-BE69-48C3-B926-31040E5C64A9}" presName="node" presStyleLbl="node1" presStyleIdx="1" presStyleCnt="7">
        <dgm:presLayoutVars>
          <dgm:bulletEnabled val="1"/>
        </dgm:presLayoutVars>
      </dgm:prSet>
      <dgm:spPr/>
    </dgm:pt>
    <dgm:pt modelId="{C5CD44CB-4DB7-46EF-A18D-9BF4BDDD086B}" type="pres">
      <dgm:prSet presAssocID="{DFE72578-7A39-44E3-A377-72EE3295D9DD}" presName="sibTrans" presStyleCnt="0"/>
      <dgm:spPr/>
    </dgm:pt>
    <dgm:pt modelId="{56BBED09-EE9F-45F2-AC07-32033201F4A6}" type="pres">
      <dgm:prSet presAssocID="{E11A247A-B0D0-4168-8951-733449DBB1F2}" presName="node" presStyleLbl="node1" presStyleIdx="2" presStyleCnt="7">
        <dgm:presLayoutVars>
          <dgm:bulletEnabled val="1"/>
        </dgm:presLayoutVars>
      </dgm:prSet>
      <dgm:spPr/>
    </dgm:pt>
    <dgm:pt modelId="{BFE2DEBC-7700-48E3-91EF-07393A18E345}" type="pres">
      <dgm:prSet presAssocID="{B1709FD9-E333-43F7-936B-21F515044BF7}" presName="sibTrans" presStyleCnt="0"/>
      <dgm:spPr/>
    </dgm:pt>
    <dgm:pt modelId="{D92317AD-1C29-41E2-9AB8-102EA1590CAA}" type="pres">
      <dgm:prSet presAssocID="{5C10614E-2E10-48B4-AE7B-9EB7A8E4B92A}" presName="node" presStyleLbl="node1" presStyleIdx="3" presStyleCnt="7">
        <dgm:presLayoutVars>
          <dgm:bulletEnabled val="1"/>
        </dgm:presLayoutVars>
      </dgm:prSet>
      <dgm:spPr/>
    </dgm:pt>
    <dgm:pt modelId="{35FB40A8-54AB-457D-888E-B4EBBBF1378F}" type="pres">
      <dgm:prSet presAssocID="{B27FAAEB-7576-4253-8DA0-D9DA69C0FBE9}" presName="sibTrans" presStyleCnt="0"/>
      <dgm:spPr/>
    </dgm:pt>
    <dgm:pt modelId="{452CE993-72A2-4D00-8DD7-28C54BBA1FFE}" type="pres">
      <dgm:prSet presAssocID="{CF42732C-93BF-44A8-BAB3-3594A9F5A766}" presName="node" presStyleLbl="node1" presStyleIdx="4" presStyleCnt="7">
        <dgm:presLayoutVars>
          <dgm:bulletEnabled val="1"/>
        </dgm:presLayoutVars>
      </dgm:prSet>
      <dgm:spPr/>
    </dgm:pt>
    <dgm:pt modelId="{98A064B2-0551-4172-9E7A-0A5C6F44C354}" type="pres">
      <dgm:prSet presAssocID="{8C129CFB-36A0-4F1D-9280-5BA446521475}" presName="sibTrans" presStyleCnt="0"/>
      <dgm:spPr/>
    </dgm:pt>
    <dgm:pt modelId="{742AB2BD-E95D-40A0-A274-859255134DFA}" type="pres">
      <dgm:prSet presAssocID="{1515A558-6BD4-4246-A000-35252A4865A4}" presName="node" presStyleLbl="node1" presStyleIdx="5" presStyleCnt="7">
        <dgm:presLayoutVars>
          <dgm:bulletEnabled val="1"/>
        </dgm:presLayoutVars>
      </dgm:prSet>
      <dgm:spPr/>
    </dgm:pt>
    <dgm:pt modelId="{228611E7-01DD-4A0A-ADA0-47BE62C7F739}" type="pres">
      <dgm:prSet presAssocID="{A15EC381-BD4C-4BA8-A278-2ED968531BCB}" presName="sibTrans" presStyleCnt="0"/>
      <dgm:spPr/>
    </dgm:pt>
    <dgm:pt modelId="{62A70A4E-2161-48EC-98AC-90BC9EF50200}" type="pres">
      <dgm:prSet presAssocID="{F511F144-3D5E-465F-B7F7-D49CC8FA8EAA}" presName="node" presStyleLbl="node1" presStyleIdx="6" presStyleCnt="7">
        <dgm:presLayoutVars>
          <dgm:bulletEnabled val="1"/>
        </dgm:presLayoutVars>
      </dgm:prSet>
      <dgm:spPr/>
    </dgm:pt>
  </dgm:ptLst>
  <dgm:cxnLst>
    <dgm:cxn modelId="{E8853B02-5CDE-44A3-992F-B1DFC7471E01}" srcId="{41CE4255-F7C3-48CB-AFA4-B3B64F24A58B}" destId="{E11A247A-B0D0-4168-8951-733449DBB1F2}" srcOrd="2" destOrd="0" parTransId="{DE09408A-7928-4907-B82F-01DC12D9DAB7}" sibTransId="{B1709FD9-E333-43F7-936B-21F515044BF7}"/>
    <dgm:cxn modelId="{B7226A0B-3435-4472-8362-3E9B265497CC}" type="presOf" srcId="{F511F144-3D5E-465F-B7F7-D49CC8FA8EAA}" destId="{62A70A4E-2161-48EC-98AC-90BC9EF50200}" srcOrd="0" destOrd="0" presId="urn:microsoft.com/office/officeart/2005/8/layout/default"/>
    <dgm:cxn modelId="{55C50313-BD72-4A1F-BCF5-80A9444C222D}" type="presOf" srcId="{CF42732C-93BF-44A8-BAB3-3594A9F5A766}" destId="{452CE993-72A2-4D00-8DD7-28C54BBA1FFE}" srcOrd="0" destOrd="0" presId="urn:microsoft.com/office/officeart/2005/8/layout/default"/>
    <dgm:cxn modelId="{01064330-F905-459F-BA26-5CDA0B98F3DE}" srcId="{41CE4255-F7C3-48CB-AFA4-B3B64F24A58B}" destId="{1515A558-6BD4-4246-A000-35252A4865A4}" srcOrd="5" destOrd="0" parTransId="{73D17CAA-800D-42C7-A0EC-9228F08976B1}" sibTransId="{A15EC381-BD4C-4BA8-A278-2ED968531BCB}"/>
    <dgm:cxn modelId="{8C0E1532-D206-4C2F-BD7A-073FAE9FB7C7}" type="presOf" srcId="{A8CDCA87-4BB2-4BE6-ADEC-DD989935B228}" destId="{57E48040-A8E0-4EA7-B5C9-ECDFD6D75EC3}" srcOrd="0" destOrd="0" presId="urn:microsoft.com/office/officeart/2005/8/layout/default"/>
    <dgm:cxn modelId="{5A237F38-D7F2-4F07-97A3-0EF8D4326D09}" type="presOf" srcId="{41CE4255-F7C3-48CB-AFA4-B3B64F24A58B}" destId="{EAD5259F-48F5-4D37-AF02-CA3E80F529C4}" srcOrd="0" destOrd="0" presId="urn:microsoft.com/office/officeart/2005/8/layout/default"/>
    <dgm:cxn modelId="{8B702A3F-A97D-4F0F-8389-E129137CBFE1}" type="presOf" srcId="{E11A247A-B0D0-4168-8951-733449DBB1F2}" destId="{56BBED09-EE9F-45F2-AC07-32033201F4A6}" srcOrd="0" destOrd="0" presId="urn:microsoft.com/office/officeart/2005/8/layout/default"/>
    <dgm:cxn modelId="{72E0805E-BDB1-4D5C-B303-E2E40164351F}" srcId="{41CE4255-F7C3-48CB-AFA4-B3B64F24A58B}" destId="{F511F144-3D5E-465F-B7F7-D49CC8FA8EAA}" srcOrd="6" destOrd="0" parTransId="{7CED8F09-4EFB-408C-AA32-90A99A4D66E9}" sibTransId="{7246935D-DBA3-4658-8B7F-FB4AFDB8D9CE}"/>
    <dgm:cxn modelId="{5A20D64A-5BB9-4441-92C4-BACCA76C3ADE}" type="presOf" srcId="{5C10614E-2E10-48B4-AE7B-9EB7A8E4B92A}" destId="{D92317AD-1C29-41E2-9AB8-102EA1590CAA}" srcOrd="0" destOrd="0" presId="urn:microsoft.com/office/officeart/2005/8/layout/default"/>
    <dgm:cxn modelId="{F993EB7A-C862-48CA-B885-226C61EB8011}" srcId="{41CE4255-F7C3-48CB-AFA4-B3B64F24A58B}" destId="{CF42732C-93BF-44A8-BAB3-3594A9F5A766}" srcOrd="4" destOrd="0" parTransId="{BCEA9895-EAEC-4304-B24B-59A16C43E86C}" sibTransId="{8C129CFB-36A0-4F1D-9280-5BA446521475}"/>
    <dgm:cxn modelId="{71D3177E-0FAC-42E2-A40D-319BE5279FBA}" type="presOf" srcId="{BA90FEC9-BE69-48C3-B926-31040E5C64A9}" destId="{BAA08220-EF15-4271-844E-E1005179555B}" srcOrd="0" destOrd="0" presId="urn:microsoft.com/office/officeart/2005/8/layout/default"/>
    <dgm:cxn modelId="{317571A4-BAC1-470F-87F8-9E338D3AD1A6}" srcId="{41CE4255-F7C3-48CB-AFA4-B3B64F24A58B}" destId="{5C10614E-2E10-48B4-AE7B-9EB7A8E4B92A}" srcOrd="3" destOrd="0" parTransId="{2398B957-0BB9-44DB-9B93-307D9333B99F}" sibTransId="{B27FAAEB-7576-4253-8DA0-D9DA69C0FBE9}"/>
    <dgm:cxn modelId="{F76CC4DF-D176-456D-9283-C9220E6EAB5D}" srcId="{41CE4255-F7C3-48CB-AFA4-B3B64F24A58B}" destId="{A8CDCA87-4BB2-4BE6-ADEC-DD989935B228}" srcOrd="0" destOrd="0" parTransId="{BF3D7352-ED98-4B91-8F23-903B50F16DD9}" sibTransId="{B492658A-7AC4-4FFE-A03B-D91620D0BAF5}"/>
    <dgm:cxn modelId="{A4AE29E1-ABE9-4075-A843-CA188169BA76}" type="presOf" srcId="{1515A558-6BD4-4246-A000-35252A4865A4}" destId="{742AB2BD-E95D-40A0-A274-859255134DFA}" srcOrd="0" destOrd="0" presId="urn:microsoft.com/office/officeart/2005/8/layout/default"/>
    <dgm:cxn modelId="{7672A7FA-C72A-4F1E-AB5D-B05DF08C7863}" srcId="{41CE4255-F7C3-48CB-AFA4-B3B64F24A58B}" destId="{BA90FEC9-BE69-48C3-B926-31040E5C64A9}" srcOrd="1" destOrd="0" parTransId="{FE2D219D-B438-49C8-9C23-B1FEEEDA2593}" sibTransId="{DFE72578-7A39-44E3-A377-72EE3295D9DD}"/>
    <dgm:cxn modelId="{8834DCEF-A421-4A77-8B0A-F22894EC55D6}" type="presParOf" srcId="{EAD5259F-48F5-4D37-AF02-CA3E80F529C4}" destId="{57E48040-A8E0-4EA7-B5C9-ECDFD6D75EC3}" srcOrd="0" destOrd="0" presId="urn:microsoft.com/office/officeart/2005/8/layout/default"/>
    <dgm:cxn modelId="{CB8AA9F1-1555-4A92-82F5-4B7679500AAA}" type="presParOf" srcId="{EAD5259F-48F5-4D37-AF02-CA3E80F529C4}" destId="{F703B63C-7080-4B1F-A801-C94CD97EFDD7}" srcOrd="1" destOrd="0" presId="urn:microsoft.com/office/officeart/2005/8/layout/default"/>
    <dgm:cxn modelId="{E757CE10-C92E-4CF4-9499-60D9C7AD4171}" type="presParOf" srcId="{EAD5259F-48F5-4D37-AF02-CA3E80F529C4}" destId="{BAA08220-EF15-4271-844E-E1005179555B}" srcOrd="2" destOrd="0" presId="urn:microsoft.com/office/officeart/2005/8/layout/default"/>
    <dgm:cxn modelId="{661BFBBE-4137-4BA3-8BCC-DB525C86A2F6}" type="presParOf" srcId="{EAD5259F-48F5-4D37-AF02-CA3E80F529C4}" destId="{C5CD44CB-4DB7-46EF-A18D-9BF4BDDD086B}" srcOrd="3" destOrd="0" presId="urn:microsoft.com/office/officeart/2005/8/layout/default"/>
    <dgm:cxn modelId="{B71A0CE8-7D1A-4AD9-A750-06C16B388940}" type="presParOf" srcId="{EAD5259F-48F5-4D37-AF02-CA3E80F529C4}" destId="{56BBED09-EE9F-45F2-AC07-32033201F4A6}" srcOrd="4" destOrd="0" presId="urn:microsoft.com/office/officeart/2005/8/layout/default"/>
    <dgm:cxn modelId="{C632A146-D55E-4CF8-9B2C-BF2E4670CC32}" type="presParOf" srcId="{EAD5259F-48F5-4D37-AF02-CA3E80F529C4}" destId="{BFE2DEBC-7700-48E3-91EF-07393A18E345}" srcOrd="5" destOrd="0" presId="urn:microsoft.com/office/officeart/2005/8/layout/default"/>
    <dgm:cxn modelId="{793A1BC8-6E4A-47C0-99BF-58143213FF00}" type="presParOf" srcId="{EAD5259F-48F5-4D37-AF02-CA3E80F529C4}" destId="{D92317AD-1C29-41E2-9AB8-102EA1590CAA}" srcOrd="6" destOrd="0" presId="urn:microsoft.com/office/officeart/2005/8/layout/default"/>
    <dgm:cxn modelId="{9407B4C2-209C-4C6C-9EE1-EDE2BF3C049F}" type="presParOf" srcId="{EAD5259F-48F5-4D37-AF02-CA3E80F529C4}" destId="{35FB40A8-54AB-457D-888E-B4EBBBF1378F}" srcOrd="7" destOrd="0" presId="urn:microsoft.com/office/officeart/2005/8/layout/default"/>
    <dgm:cxn modelId="{02C66C6D-C965-4F48-A925-E37225C3194F}" type="presParOf" srcId="{EAD5259F-48F5-4D37-AF02-CA3E80F529C4}" destId="{452CE993-72A2-4D00-8DD7-28C54BBA1FFE}" srcOrd="8" destOrd="0" presId="urn:microsoft.com/office/officeart/2005/8/layout/default"/>
    <dgm:cxn modelId="{7091EB0F-C27B-4BC4-9BCB-428056C1C2B8}" type="presParOf" srcId="{EAD5259F-48F5-4D37-AF02-CA3E80F529C4}" destId="{98A064B2-0551-4172-9E7A-0A5C6F44C354}" srcOrd="9" destOrd="0" presId="urn:microsoft.com/office/officeart/2005/8/layout/default"/>
    <dgm:cxn modelId="{F3D05F56-98DF-401E-AAC0-B77635D236F5}" type="presParOf" srcId="{EAD5259F-48F5-4D37-AF02-CA3E80F529C4}" destId="{742AB2BD-E95D-40A0-A274-859255134DFA}" srcOrd="10" destOrd="0" presId="urn:microsoft.com/office/officeart/2005/8/layout/default"/>
    <dgm:cxn modelId="{EE937202-ECB2-428B-AF93-A3D5D8C011ED}" type="presParOf" srcId="{EAD5259F-48F5-4D37-AF02-CA3E80F529C4}" destId="{228611E7-01DD-4A0A-ADA0-47BE62C7F739}" srcOrd="11" destOrd="0" presId="urn:microsoft.com/office/officeart/2005/8/layout/default"/>
    <dgm:cxn modelId="{A3E9BD89-D11F-464E-91AE-83C531C60F10}" type="presParOf" srcId="{EAD5259F-48F5-4D37-AF02-CA3E80F529C4}" destId="{62A70A4E-2161-48EC-98AC-90BC9EF50200}"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A76A39E-9CE0-4288-BD02-8E7DE44B0A9C}" type="doc">
      <dgm:prSet loTypeId="urn:microsoft.com/office/officeart/2018/5/layout/CenteredIconLabelDescriptionList" loCatId="icon" qsTypeId="urn:microsoft.com/office/officeart/2005/8/quickstyle/simple1" qsCatId="simple" csTypeId="urn:microsoft.com/office/officeart/2005/8/colors/accent3_2" csCatId="accent3" phldr="1"/>
      <dgm:spPr/>
      <dgm:t>
        <a:bodyPr/>
        <a:lstStyle/>
        <a:p>
          <a:endParaRPr lang="en-GB"/>
        </a:p>
      </dgm:t>
    </dgm:pt>
    <dgm:pt modelId="{8193B781-84E3-4F92-853D-43CE79124106}">
      <dgm:prSet phldrT="[Text]"/>
      <dgm:spPr/>
      <dgm:t>
        <a:bodyPr/>
        <a:lstStyle/>
        <a:p>
          <a:pPr>
            <a:lnSpc>
              <a:spcPct val="100000"/>
            </a:lnSpc>
            <a:defRPr b="1"/>
          </a:pPr>
          <a:r>
            <a:rPr lang="en-GB" dirty="0">
              <a:latin typeface="Arial" panose="020B0604020202020204" pitchFamily="34" charset="0"/>
              <a:cs typeface="Arial" panose="020B0604020202020204" pitchFamily="34" charset="0"/>
            </a:rPr>
            <a:t>Emotional intelligence</a:t>
          </a:r>
        </a:p>
      </dgm:t>
    </dgm:pt>
    <dgm:pt modelId="{8744E8B7-CC36-4E84-8A37-7D1280172EEE}" type="parTrans" cxnId="{D08666B2-C3A8-400C-8042-D9EF231C2874}">
      <dgm:prSet/>
      <dgm:spPr/>
      <dgm:t>
        <a:bodyPr/>
        <a:lstStyle/>
        <a:p>
          <a:endParaRPr lang="en-GB"/>
        </a:p>
      </dgm:t>
    </dgm:pt>
    <dgm:pt modelId="{34830BBA-189D-4E07-BE4E-7C88D14CBFFA}" type="sibTrans" cxnId="{D08666B2-C3A8-400C-8042-D9EF231C2874}">
      <dgm:prSet/>
      <dgm:spPr/>
      <dgm:t>
        <a:bodyPr/>
        <a:lstStyle/>
        <a:p>
          <a:endParaRPr lang="en-GB"/>
        </a:p>
      </dgm:t>
    </dgm:pt>
    <dgm:pt modelId="{6DEFFD21-4954-41CA-9A49-27E0DC294C12}">
      <dgm:prSet phldrT="[Text]"/>
      <dgm:spPr/>
      <dgm:t>
        <a:bodyPr/>
        <a:lstStyle/>
        <a:p>
          <a:pPr>
            <a:lnSpc>
              <a:spcPct val="100000"/>
            </a:lnSpc>
          </a:pPr>
          <a:r>
            <a:rPr lang="en-GB" dirty="0">
              <a:latin typeface="Arial" panose="020B0604020202020204" pitchFamily="34" charset="0"/>
              <a:cs typeface="Arial" panose="020B0604020202020204" pitchFamily="34" charset="0"/>
            </a:rPr>
            <a:t>Cleare decision making under pressure</a:t>
          </a:r>
        </a:p>
      </dgm:t>
    </dgm:pt>
    <dgm:pt modelId="{9715B6F1-D984-450A-820F-DDC1381262D8}" type="parTrans" cxnId="{B638C85D-A96E-4922-B8F8-D45AFD40E1A8}">
      <dgm:prSet/>
      <dgm:spPr/>
      <dgm:t>
        <a:bodyPr/>
        <a:lstStyle/>
        <a:p>
          <a:endParaRPr lang="en-GB"/>
        </a:p>
      </dgm:t>
    </dgm:pt>
    <dgm:pt modelId="{6AE6B786-5EB5-4F50-A0D8-8ED78910EB09}" type="sibTrans" cxnId="{B638C85D-A96E-4922-B8F8-D45AFD40E1A8}">
      <dgm:prSet/>
      <dgm:spPr/>
      <dgm:t>
        <a:bodyPr/>
        <a:lstStyle/>
        <a:p>
          <a:endParaRPr lang="en-GB"/>
        </a:p>
      </dgm:t>
    </dgm:pt>
    <dgm:pt modelId="{9FC91C32-8DBC-47C0-AACD-C6DB1BA8E2C0}">
      <dgm:prSet phldrT="[Text]"/>
      <dgm:spPr/>
      <dgm:t>
        <a:bodyPr/>
        <a:lstStyle/>
        <a:p>
          <a:pPr>
            <a:lnSpc>
              <a:spcPct val="100000"/>
            </a:lnSpc>
            <a:defRPr b="1"/>
          </a:pPr>
          <a:r>
            <a:rPr lang="en-GB" dirty="0">
              <a:latin typeface="Arial" panose="020B0604020202020204" pitchFamily="34" charset="0"/>
              <a:cs typeface="Arial" panose="020B0604020202020204" pitchFamily="34" charset="0"/>
            </a:rPr>
            <a:t>Cultural intelligence</a:t>
          </a:r>
        </a:p>
      </dgm:t>
    </dgm:pt>
    <dgm:pt modelId="{97174BCF-1D65-4239-9A71-C39160BFD2B5}" type="parTrans" cxnId="{0F775101-EB60-4365-BB11-4B28A699B7EF}">
      <dgm:prSet/>
      <dgm:spPr/>
      <dgm:t>
        <a:bodyPr/>
        <a:lstStyle/>
        <a:p>
          <a:endParaRPr lang="en-GB"/>
        </a:p>
      </dgm:t>
    </dgm:pt>
    <dgm:pt modelId="{856825FD-550E-447E-8103-8B61070EC175}" type="sibTrans" cxnId="{0F775101-EB60-4365-BB11-4B28A699B7EF}">
      <dgm:prSet/>
      <dgm:spPr/>
      <dgm:t>
        <a:bodyPr/>
        <a:lstStyle/>
        <a:p>
          <a:endParaRPr lang="en-GB"/>
        </a:p>
      </dgm:t>
    </dgm:pt>
    <dgm:pt modelId="{F7EFEF9B-7A0E-4EC3-BC75-D590B2A69185}">
      <dgm:prSet phldrT="[Text]"/>
      <dgm:spPr/>
      <dgm:t>
        <a:bodyPr/>
        <a:lstStyle/>
        <a:p>
          <a:pPr>
            <a:lnSpc>
              <a:spcPct val="100000"/>
            </a:lnSpc>
          </a:pPr>
          <a:r>
            <a:rPr lang="en-GB">
              <a:latin typeface="Arial" panose="020B0604020202020204" pitchFamily="34" charset="0"/>
              <a:cs typeface="Arial" panose="020B0604020202020204" pitchFamily="34" charset="0"/>
            </a:rPr>
            <a:t>Foster collaboration, innovation</a:t>
          </a:r>
        </a:p>
      </dgm:t>
    </dgm:pt>
    <dgm:pt modelId="{8595279B-67CC-41F5-9299-B496AD4B10C2}" type="parTrans" cxnId="{DB37EB04-8282-437E-8B37-656C37D899B8}">
      <dgm:prSet/>
      <dgm:spPr/>
      <dgm:t>
        <a:bodyPr/>
        <a:lstStyle/>
        <a:p>
          <a:endParaRPr lang="en-GB"/>
        </a:p>
      </dgm:t>
    </dgm:pt>
    <dgm:pt modelId="{2DFFDB98-4CE9-44DD-A258-3074D74F11CB}" type="sibTrans" cxnId="{DB37EB04-8282-437E-8B37-656C37D899B8}">
      <dgm:prSet/>
      <dgm:spPr/>
      <dgm:t>
        <a:bodyPr/>
        <a:lstStyle/>
        <a:p>
          <a:endParaRPr lang="en-GB"/>
        </a:p>
      </dgm:t>
    </dgm:pt>
    <dgm:pt modelId="{BBD79519-015D-42DD-9DEF-D0ADB6080EA6}">
      <dgm:prSet phldrT="[Text]"/>
      <dgm:spPr/>
      <dgm:t>
        <a:bodyPr/>
        <a:lstStyle/>
        <a:p>
          <a:pPr>
            <a:lnSpc>
              <a:spcPct val="100000"/>
            </a:lnSpc>
            <a:defRPr b="1"/>
          </a:pPr>
          <a:r>
            <a:rPr lang="en-GB">
              <a:latin typeface="Arial" panose="020B0604020202020204" pitchFamily="34" charset="0"/>
              <a:cs typeface="Arial" panose="020B0604020202020204" pitchFamily="34" charset="0"/>
            </a:rPr>
            <a:t>Digital skills</a:t>
          </a:r>
        </a:p>
      </dgm:t>
    </dgm:pt>
    <dgm:pt modelId="{1AF0D65A-94C9-4EE5-8F74-0A1E381266E6}" type="parTrans" cxnId="{C8BBF597-CB71-4759-BEDE-4DFCB175A231}">
      <dgm:prSet/>
      <dgm:spPr/>
      <dgm:t>
        <a:bodyPr/>
        <a:lstStyle/>
        <a:p>
          <a:endParaRPr lang="en-GB"/>
        </a:p>
      </dgm:t>
    </dgm:pt>
    <dgm:pt modelId="{EABF0393-7FE9-4FDC-8B0B-81FBE8E21A66}" type="sibTrans" cxnId="{C8BBF597-CB71-4759-BEDE-4DFCB175A231}">
      <dgm:prSet/>
      <dgm:spPr/>
      <dgm:t>
        <a:bodyPr/>
        <a:lstStyle/>
        <a:p>
          <a:endParaRPr lang="en-GB"/>
        </a:p>
      </dgm:t>
    </dgm:pt>
    <dgm:pt modelId="{203275F8-D549-4E65-9948-7FA61E01CFD1}">
      <dgm:prSet phldrT="[Text]"/>
      <dgm:spPr/>
      <dgm:t>
        <a:bodyPr/>
        <a:lstStyle/>
        <a:p>
          <a:pPr>
            <a:lnSpc>
              <a:spcPct val="100000"/>
            </a:lnSpc>
          </a:pPr>
          <a:r>
            <a:rPr lang="en-GB">
              <a:latin typeface="Arial" panose="020B0604020202020204" pitchFamily="34" charset="0"/>
              <a:cs typeface="Arial" panose="020B0604020202020204" pitchFamily="34" charset="0"/>
            </a:rPr>
            <a:t>Leaders with CQ apply digital technology</a:t>
          </a:r>
        </a:p>
      </dgm:t>
    </dgm:pt>
    <dgm:pt modelId="{35B99B47-FFA4-4E89-AE66-74F86433027C}" type="parTrans" cxnId="{22B54671-46DE-411B-A170-F66BDD336AEF}">
      <dgm:prSet/>
      <dgm:spPr/>
      <dgm:t>
        <a:bodyPr/>
        <a:lstStyle/>
        <a:p>
          <a:endParaRPr lang="en-GB"/>
        </a:p>
      </dgm:t>
    </dgm:pt>
    <dgm:pt modelId="{EC8439BE-6D65-4CD1-9A3C-17DE2733A22E}" type="sibTrans" cxnId="{22B54671-46DE-411B-A170-F66BDD336AEF}">
      <dgm:prSet/>
      <dgm:spPr/>
      <dgm:t>
        <a:bodyPr/>
        <a:lstStyle/>
        <a:p>
          <a:endParaRPr lang="en-GB"/>
        </a:p>
      </dgm:t>
    </dgm:pt>
    <dgm:pt modelId="{EC416FC6-76A1-4AA7-B4FD-82F3CCE28CFB}">
      <dgm:prSet/>
      <dgm:spPr/>
      <dgm:t>
        <a:bodyPr/>
        <a:lstStyle/>
        <a:p>
          <a:pPr>
            <a:lnSpc>
              <a:spcPct val="100000"/>
            </a:lnSpc>
          </a:pPr>
          <a:r>
            <a:rPr lang="en-GB" dirty="0">
              <a:latin typeface="Arial" panose="020B0604020202020204" pitchFamily="34" charset="0"/>
              <a:cs typeface="Arial" panose="020B0604020202020204" pitchFamily="34" charset="0"/>
            </a:rPr>
            <a:t>Guide trough challenges with empathy</a:t>
          </a:r>
        </a:p>
        <a:p>
          <a:pPr>
            <a:lnSpc>
              <a:spcPct val="100000"/>
            </a:lnSpc>
          </a:pPr>
          <a:r>
            <a:rPr lang="en-GB" dirty="0">
              <a:latin typeface="Arial" panose="020B0604020202020204" pitchFamily="34" charset="0"/>
              <a:cs typeface="Arial" panose="020B0604020202020204" pitchFamily="34" charset="0"/>
            </a:rPr>
            <a:t>Build trustful relationships</a:t>
          </a:r>
        </a:p>
        <a:p>
          <a:pPr>
            <a:lnSpc>
              <a:spcPct val="100000"/>
            </a:lnSpc>
          </a:pPr>
          <a:r>
            <a:rPr lang="en-GB" dirty="0">
              <a:latin typeface="Arial" panose="020B0604020202020204" pitchFamily="34" charset="0"/>
              <a:cs typeface="Arial" panose="020B0604020202020204" pitchFamily="34" charset="0"/>
            </a:rPr>
            <a:t>Foster efficiency and productivity</a:t>
          </a:r>
        </a:p>
      </dgm:t>
    </dgm:pt>
    <dgm:pt modelId="{1B7389E0-2109-4689-8FD7-A52545BA7686}" type="parTrans" cxnId="{0EFDCEFD-70D0-4E72-A65D-27992062BC99}">
      <dgm:prSet/>
      <dgm:spPr/>
      <dgm:t>
        <a:bodyPr/>
        <a:lstStyle/>
        <a:p>
          <a:endParaRPr lang="en-GB"/>
        </a:p>
      </dgm:t>
    </dgm:pt>
    <dgm:pt modelId="{008048D1-00C2-4A96-B77E-AB9DB7AB85B6}" type="sibTrans" cxnId="{0EFDCEFD-70D0-4E72-A65D-27992062BC99}">
      <dgm:prSet/>
      <dgm:spPr/>
      <dgm:t>
        <a:bodyPr/>
        <a:lstStyle/>
        <a:p>
          <a:endParaRPr lang="en-GB"/>
        </a:p>
      </dgm:t>
    </dgm:pt>
    <dgm:pt modelId="{F62615FC-CFF7-44ED-A2C6-7DC18C9B3772}">
      <dgm:prSet/>
      <dgm:spPr/>
      <dgm:t>
        <a:bodyPr/>
        <a:lstStyle/>
        <a:p>
          <a:pPr>
            <a:lnSpc>
              <a:spcPct val="100000"/>
            </a:lnSpc>
          </a:pPr>
          <a:r>
            <a:rPr lang="en-GB" dirty="0">
              <a:latin typeface="Arial" panose="020B0604020202020204" pitchFamily="34" charset="0"/>
              <a:cs typeface="Arial" panose="020B0604020202020204" pitchFamily="34" charset="0"/>
            </a:rPr>
            <a:t>Foster person’s adaptability</a:t>
          </a:r>
        </a:p>
      </dgm:t>
    </dgm:pt>
    <dgm:pt modelId="{71197996-3F17-42EB-950F-5A4735315E78}" type="parTrans" cxnId="{BFC0102D-7AFA-4DE5-9240-DB488FF4A6A9}">
      <dgm:prSet/>
      <dgm:spPr/>
      <dgm:t>
        <a:bodyPr/>
        <a:lstStyle/>
        <a:p>
          <a:endParaRPr lang="en-GB"/>
        </a:p>
      </dgm:t>
    </dgm:pt>
    <dgm:pt modelId="{45234C9C-B988-49E2-AA8D-C6A0754D8B73}" type="sibTrans" cxnId="{BFC0102D-7AFA-4DE5-9240-DB488FF4A6A9}">
      <dgm:prSet/>
      <dgm:spPr/>
      <dgm:t>
        <a:bodyPr/>
        <a:lstStyle/>
        <a:p>
          <a:endParaRPr lang="en-GB"/>
        </a:p>
      </dgm:t>
    </dgm:pt>
    <dgm:pt modelId="{9CD60E15-442F-4E0C-BC34-95D465469B5A}">
      <dgm:prSet/>
      <dgm:spPr/>
      <dgm:t>
        <a:bodyPr/>
        <a:lstStyle/>
        <a:p>
          <a:pPr>
            <a:lnSpc>
              <a:spcPct val="100000"/>
            </a:lnSpc>
          </a:pPr>
          <a:r>
            <a:rPr lang="en-GB">
              <a:latin typeface="Arial" panose="020B0604020202020204" pitchFamily="34" charset="0"/>
              <a:cs typeface="Arial" panose="020B0604020202020204" pitchFamily="34" charset="0"/>
            </a:rPr>
            <a:t>Improve communication</a:t>
          </a:r>
        </a:p>
      </dgm:t>
    </dgm:pt>
    <dgm:pt modelId="{CF4B6A9F-4145-4B4F-A4BA-1B0E95FC849C}" type="parTrans" cxnId="{D27D097A-B49B-471C-B0B0-04203C9A4A29}">
      <dgm:prSet/>
      <dgm:spPr/>
      <dgm:t>
        <a:bodyPr/>
        <a:lstStyle/>
        <a:p>
          <a:endParaRPr lang="en-GB"/>
        </a:p>
      </dgm:t>
    </dgm:pt>
    <dgm:pt modelId="{E48B1116-1BF2-4280-B988-1483D65FA8BC}" type="sibTrans" cxnId="{D27D097A-B49B-471C-B0B0-04203C9A4A29}">
      <dgm:prSet/>
      <dgm:spPr/>
      <dgm:t>
        <a:bodyPr/>
        <a:lstStyle/>
        <a:p>
          <a:endParaRPr lang="en-GB"/>
        </a:p>
      </dgm:t>
    </dgm:pt>
    <dgm:pt modelId="{CBEE749A-FE54-457A-B219-D87FFAF2F763}">
      <dgm:prSet/>
      <dgm:spPr/>
      <dgm:t>
        <a:bodyPr/>
        <a:lstStyle/>
        <a:p>
          <a:pPr>
            <a:lnSpc>
              <a:spcPct val="100000"/>
            </a:lnSpc>
          </a:pPr>
          <a:r>
            <a:rPr lang="en-GB">
              <a:latin typeface="Arial" panose="020B0604020202020204" pitchFamily="34" charset="0"/>
              <a:cs typeface="Arial" panose="020B0604020202020204" pitchFamily="34" charset="0"/>
            </a:rPr>
            <a:t>Competitive advantage</a:t>
          </a:r>
        </a:p>
      </dgm:t>
    </dgm:pt>
    <dgm:pt modelId="{EEFC94F7-17E0-4105-A6BE-8A89FF91CB92}" type="parTrans" cxnId="{A04E3083-3324-4F73-9FE3-3E7BE7491D3E}">
      <dgm:prSet/>
      <dgm:spPr/>
      <dgm:t>
        <a:bodyPr/>
        <a:lstStyle/>
        <a:p>
          <a:endParaRPr lang="en-GB"/>
        </a:p>
      </dgm:t>
    </dgm:pt>
    <dgm:pt modelId="{73BC7C2F-174D-42B2-A4F2-8A32A26FCFCE}" type="sibTrans" cxnId="{A04E3083-3324-4F73-9FE3-3E7BE7491D3E}">
      <dgm:prSet/>
      <dgm:spPr/>
      <dgm:t>
        <a:bodyPr/>
        <a:lstStyle/>
        <a:p>
          <a:endParaRPr lang="en-GB"/>
        </a:p>
      </dgm:t>
    </dgm:pt>
    <dgm:pt modelId="{5103AB00-E8CE-4E3D-986B-D939029C7AF5}">
      <dgm:prSet/>
      <dgm:spPr/>
      <dgm:t>
        <a:bodyPr/>
        <a:lstStyle/>
        <a:p>
          <a:pPr>
            <a:lnSpc>
              <a:spcPct val="100000"/>
            </a:lnSpc>
          </a:pPr>
          <a:r>
            <a:rPr lang="en-GB" dirty="0">
              <a:latin typeface="Arial" panose="020B0604020202020204" pitchFamily="34" charset="0"/>
              <a:cs typeface="Arial" panose="020B0604020202020204" pitchFamily="34" charset="0"/>
            </a:rPr>
            <a:t>Increase impact, manage worldwide workforce, accelerate learning and mentoring process</a:t>
          </a:r>
        </a:p>
      </dgm:t>
    </dgm:pt>
    <dgm:pt modelId="{A038EBB9-03B3-498E-B99C-3A5BEF8BB4A0}" type="parTrans" cxnId="{D10F8B07-4FC9-4AE2-8B59-293C1601C191}">
      <dgm:prSet/>
      <dgm:spPr/>
      <dgm:t>
        <a:bodyPr/>
        <a:lstStyle/>
        <a:p>
          <a:endParaRPr lang="en-GB"/>
        </a:p>
      </dgm:t>
    </dgm:pt>
    <dgm:pt modelId="{E9827154-1040-47D5-96A7-7E50AAF8BF5D}" type="sibTrans" cxnId="{D10F8B07-4FC9-4AE2-8B59-293C1601C191}">
      <dgm:prSet/>
      <dgm:spPr/>
      <dgm:t>
        <a:bodyPr/>
        <a:lstStyle/>
        <a:p>
          <a:endParaRPr lang="en-GB"/>
        </a:p>
      </dgm:t>
    </dgm:pt>
    <dgm:pt modelId="{C23095BD-995C-4F9B-9C01-E8A46EFBC48F}">
      <dgm:prSet/>
      <dgm:spPr/>
      <dgm:t>
        <a:bodyPr/>
        <a:lstStyle/>
        <a:p>
          <a:pPr>
            <a:lnSpc>
              <a:spcPct val="100000"/>
            </a:lnSpc>
          </a:pPr>
          <a:r>
            <a:rPr lang="en-GB">
              <a:latin typeface="Arial" panose="020B0604020202020204" pitchFamily="34" charset="0"/>
              <a:cs typeface="Arial" panose="020B0604020202020204" pitchFamily="34" charset="0"/>
            </a:rPr>
            <a:t>Innovative and effective approach</a:t>
          </a:r>
        </a:p>
      </dgm:t>
    </dgm:pt>
    <dgm:pt modelId="{68F34444-132D-4AC7-BCA3-32E43FA6EC5A}" type="parTrans" cxnId="{F604DC27-B4BB-4B96-8A2E-1FF48100CAC8}">
      <dgm:prSet/>
      <dgm:spPr/>
      <dgm:t>
        <a:bodyPr/>
        <a:lstStyle/>
        <a:p>
          <a:endParaRPr lang="en-GB"/>
        </a:p>
      </dgm:t>
    </dgm:pt>
    <dgm:pt modelId="{CE72EC21-BDE5-4968-A84E-A9CF176C50A8}" type="sibTrans" cxnId="{F604DC27-B4BB-4B96-8A2E-1FF48100CAC8}">
      <dgm:prSet/>
      <dgm:spPr/>
      <dgm:t>
        <a:bodyPr/>
        <a:lstStyle/>
        <a:p>
          <a:endParaRPr lang="en-GB"/>
        </a:p>
      </dgm:t>
    </dgm:pt>
    <dgm:pt modelId="{7FD19F03-BA7C-4F9D-B863-66E6CD6C1790}" type="pres">
      <dgm:prSet presAssocID="{4A76A39E-9CE0-4288-BD02-8E7DE44B0A9C}" presName="root" presStyleCnt="0">
        <dgm:presLayoutVars>
          <dgm:dir/>
          <dgm:resizeHandles val="exact"/>
        </dgm:presLayoutVars>
      </dgm:prSet>
      <dgm:spPr/>
    </dgm:pt>
    <dgm:pt modelId="{1030E1C7-DE1E-4D4C-886F-04B63F9FB1C3}" type="pres">
      <dgm:prSet presAssocID="{8193B781-84E3-4F92-853D-43CE79124106}" presName="compNode" presStyleCnt="0"/>
      <dgm:spPr/>
    </dgm:pt>
    <dgm:pt modelId="{36128801-66AF-4AC0-AD71-1AEC15DE350F}" type="pres">
      <dgm:prSet presAssocID="{8193B781-84E3-4F92-853D-43CE7912410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3C802686-20D1-4D49-BEF0-EB79AC5217BE}" type="pres">
      <dgm:prSet presAssocID="{8193B781-84E3-4F92-853D-43CE79124106}" presName="iconSpace" presStyleCnt="0"/>
      <dgm:spPr/>
    </dgm:pt>
    <dgm:pt modelId="{341FDBA1-34CF-4660-8D31-D77007FD762F}" type="pres">
      <dgm:prSet presAssocID="{8193B781-84E3-4F92-853D-43CE79124106}" presName="parTx" presStyleLbl="revTx" presStyleIdx="0" presStyleCnt="6">
        <dgm:presLayoutVars>
          <dgm:chMax val="0"/>
          <dgm:chPref val="0"/>
        </dgm:presLayoutVars>
      </dgm:prSet>
      <dgm:spPr/>
    </dgm:pt>
    <dgm:pt modelId="{C8F4F8EB-50F5-43F4-94BB-7E97ECCF2D05}" type="pres">
      <dgm:prSet presAssocID="{8193B781-84E3-4F92-853D-43CE79124106}" presName="txSpace" presStyleCnt="0"/>
      <dgm:spPr/>
    </dgm:pt>
    <dgm:pt modelId="{B38676D3-68D7-4462-AC3A-4D74067E722C}" type="pres">
      <dgm:prSet presAssocID="{8193B781-84E3-4F92-853D-43CE79124106}" presName="desTx" presStyleLbl="revTx" presStyleIdx="1" presStyleCnt="6">
        <dgm:presLayoutVars/>
      </dgm:prSet>
      <dgm:spPr/>
    </dgm:pt>
    <dgm:pt modelId="{2481AB48-03F7-450D-88E3-67D3D31F5C1E}" type="pres">
      <dgm:prSet presAssocID="{34830BBA-189D-4E07-BE4E-7C88D14CBFFA}" presName="sibTrans" presStyleCnt="0"/>
      <dgm:spPr/>
    </dgm:pt>
    <dgm:pt modelId="{BE8DF21F-AE18-4E8C-B23B-8B489AF94E8B}" type="pres">
      <dgm:prSet presAssocID="{9FC91C32-8DBC-47C0-AACD-C6DB1BA8E2C0}" presName="compNode" presStyleCnt="0"/>
      <dgm:spPr/>
    </dgm:pt>
    <dgm:pt modelId="{AEC595F4-19DB-4291-BB6F-05684F2CECBF}" type="pres">
      <dgm:prSet presAssocID="{9FC91C32-8DBC-47C0-AACD-C6DB1BA8E2C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431AEB7F-CAA1-40E3-96B7-3BF81B1E49A2}" type="pres">
      <dgm:prSet presAssocID="{9FC91C32-8DBC-47C0-AACD-C6DB1BA8E2C0}" presName="iconSpace" presStyleCnt="0"/>
      <dgm:spPr/>
    </dgm:pt>
    <dgm:pt modelId="{99C7BE76-B9DA-4633-8355-02866E3E268A}" type="pres">
      <dgm:prSet presAssocID="{9FC91C32-8DBC-47C0-AACD-C6DB1BA8E2C0}" presName="parTx" presStyleLbl="revTx" presStyleIdx="2" presStyleCnt="6">
        <dgm:presLayoutVars>
          <dgm:chMax val="0"/>
          <dgm:chPref val="0"/>
        </dgm:presLayoutVars>
      </dgm:prSet>
      <dgm:spPr/>
    </dgm:pt>
    <dgm:pt modelId="{F0DC2898-6543-4F9D-B428-044D1DFBBD7C}" type="pres">
      <dgm:prSet presAssocID="{9FC91C32-8DBC-47C0-AACD-C6DB1BA8E2C0}" presName="txSpace" presStyleCnt="0"/>
      <dgm:spPr/>
    </dgm:pt>
    <dgm:pt modelId="{519DAC97-F19A-47FE-A916-9C78EAE3F753}" type="pres">
      <dgm:prSet presAssocID="{9FC91C32-8DBC-47C0-AACD-C6DB1BA8E2C0}" presName="desTx" presStyleLbl="revTx" presStyleIdx="3" presStyleCnt="6">
        <dgm:presLayoutVars/>
      </dgm:prSet>
      <dgm:spPr/>
    </dgm:pt>
    <dgm:pt modelId="{E0754119-727D-4863-B829-015A77B356D4}" type="pres">
      <dgm:prSet presAssocID="{856825FD-550E-447E-8103-8B61070EC175}" presName="sibTrans" presStyleCnt="0"/>
      <dgm:spPr/>
    </dgm:pt>
    <dgm:pt modelId="{6AF941C8-3E58-4D7C-95BD-A0274581A76B}" type="pres">
      <dgm:prSet presAssocID="{BBD79519-015D-42DD-9DEF-D0ADB6080EA6}" presName="compNode" presStyleCnt="0"/>
      <dgm:spPr/>
    </dgm:pt>
    <dgm:pt modelId="{F48471F3-E874-4673-97BD-2AF63474D143}" type="pres">
      <dgm:prSet presAssocID="{BBD79519-015D-42DD-9DEF-D0ADB6080EA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B6B45170-2B15-4D04-A4A4-01316168AA0B}" type="pres">
      <dgm:prSet presAssocID="{BBD79519-015D-42DD-9DEF-D0ADB6080EA6}" presName="iconSpace" presStyleCnt="0"/>
      <dgm:spPr/>
    </dgm:pt>
    <dgm:pt modelId="{AD7CC476-82D3-406F-A16C-D1BA7491D18A}" type="pres">
      <dgm:prSet presAssocID="{BBD79519-015D-42DD-9DEF-D0ADB6080EA6}" presName="parTx" presStyleLbl="revTx" presStyleIdx="4" presStyleCnt="6">
        <dgm:presLayoutVars>
          <dgm:chMax val="0"/>
          <dgm:chPref val="0"/>
        </dgm:presLayoutVars>
      </dgm:prSet>
      <dgm:spPr/>
    </dgm:pt>
    <dgm:pt modelId="{5D8117FB-3A33-4C7F-8FF0-BAFD12D3ECF6}" type="pres">
      <dgm:prSet presAssocID="{BBD79519-015D-42DD-9DEF-D0ADB6080EA6}" presName="txSpace" presStyleCnt="0"/>
      <dgm:spPr/>
    </dgm:pt>
    <dgm:pt modelId="{2715C58C-830C-4D44-B277-F8F42B9DA5BB}" type="pres">
      <dgm:prSet presAssocID="{BBD79519-015D-42DD-9DEF-D0ADB6080EA6}" presName="desTx" presStyleLbl="revTx" presStyleIdx="5" presStyleCnt="6">
        <dgm:presLayoutVars/>
      </dgm:prSet>
      <dgm:spPr/>
    </dgm:pt>
  </dgm:ptLst>
  <dgm:cxnLst>
    <dgm:cxn modelId="{0F775101-EB60-4365-BB11-4B28A699B7EF}" srcId="{4A76A39E-9CE0-4288-BD02-8E7DE44B0A9C}" destId="{9FC91C32-8DBC-47C0-AACD-C6DB1BA8E2C0}" srcOrd="1" destOrd="0" parTransId="{97174BCF-1D65-4239-9A71-C39160BFD2B5}" sibTransId="{856825FD-550E-447E-8103-8B61070EC175}"/>
    <dgm:cxn modelId="{DB37EB04-8282-437E-8B37-656C37D899B8}" srcId="{9FC91C32-8DBC-47C0-AACD-C6DB1BA8E2C0}" destId="{F7EFEF9B-7A0E-4EC3-BC75-D590B2A69185}" srcOrd="0" destOrd="0" parTransId="{8595279B-67CC-41F5-9299-B496AD4B10C2}" sibTransId="{2DFFDB98-4CE9-44DD-A258-3074D74F11CB}"/>
    <dgm:cxn modelId="{D10F8B07-4FC9-4AE2-8B59-293C1601C191}" srcId="{BBD79519-015D-42DD-9DEF-D0ADB6080EA6}" destId="{5103AB00-E8CE-4E3D-986B-D939029C7AF5}" srcOrd="1" destOrd="0" parTransId="{A038EBB9-03B3-498E-B99C-3A5BEF8BB4A0}" sibTransId="{E9827154-1040-47D5-96A7-7E50AAF8BF5D}"/>
    <dgm:cxn modelId="{007E9E0C-62A4-4242-9FF2-66E1DB1896A7}" type="presOf" srcId="{4A76A39E-9CE0-4288-BD02-8E7DE44B0A9C}" destId="{7FD19F03-BA7C-4F9D-B863-66E6CD6C1790}" srcOrd="0" destOrd="0" presId="urn:microsoft.com/office/officeart/2018/5/layout/CenteredIconLabelDescriptionList"/>
    <dgm:cxn modelId="{F604DC27-B4BB-4B96-8A2E-1FF48100CAC8}" srcId="{BBD79519-015D-42DD-9DEF-D0ADB6080EA6}" destId="{C23095BD-995C-4F9B-9C01-E8A46EFBC48F}" srcOrd="2" destOrd="0" parTransId="{68F34444-132D-4AC7-BCA3-32E43FA6EC5A}" sibTransId="{CE72EC21-BDE5-4968-A84E-A9CF176C50A8}"/>
    <dgm:cxn modelId="{A468872C-B235-4D12-8219-F90D1E0F952A}" type="presOf" srcId="{F7EFEF9B-7A0E-4EC3-BC75-D590B2A69185}" destId="{519DAC97-F19A-47FE-A916-9C78EAE3F753}" srcOrd="0" destOrd="0" presId="urn:microsoft.com/office/officeart/2018/5/layout/CenteredIconLabelDescriptionList"/>
    <dgm:cxn modelId="{BFC0102D-7AFA-4DE5-9240-DB488FF4A6A9}" srcId="{9FC91C32-8DBC-47C0-AACD-C6DB1BA8E2C0}" destId="{F62615FC-CFF7-44ED-A2C6-7DC18C9B3772}" srcOrd="1" destOrd="0" parTransId="{71197996-3F17-42EB-950F-5A4735315E78}" sibTransId="{45234C9C-B988-49E2-AA8D-C6A0754D8B73}"/>
    <dgm:cxn modelId="{08C90336-79E3-41A5-8E7F-159FB172C65C}" type="presOf" srcId="{CBEE749A-FE54-457A-B219-D87FFAF2F763}" destId="{519DAC97-F19A-47FE-A916-9C78EAE3F753}" srcOrd="0" destOrd="3" presId="urn:microsoft.com/office/officeart/2018/5/layout/CenteredIconLabelDescriptionList"/>
    <dgm:cxn modelId="{AA0D8D3F-889C-478C-B9CA-FC4DA0945C48}" type="presOf" srcId="{9FC91C32-8DBC-47C0-AACD-C6DB1BA8E2C0}" destId="{99C7BE76-B9DA-4633-8355-02866E3E268A}" srcOrd="0" destOrd="0" presId="urn:microsoft.com/office/officeart/2018/5/layout/CenteredIconLabelDescriptionList"/>
    <dgm:cxn modelId="{B638C85D-A96E-4922-B8F8-D45AFD40E1A8}" srcId="{8193B781-84E3-4F92-853D-43CE79124106}" destId="{6DEFFD21-4954-41CA-9A49-27E0DC294C12}" srcOrd="0" destOrd="0" parTransId="{9715B6F1-D984-450A-820F-DDC1381262D8}" sibTransId="{6AE6B786-5EB5-4F50-A0D8-8ED78910EB09}"/>
    <dgm:cxn modelId="{90F7FF5D-203D-453B-9EAE-F15E2F273953}" type="presOf" srcId="{9CD60E15-442F-4E0C-BC34-95D465469B5A}" destId="{519DAC97-F19A-47FE-A916-9C78EAE3F753}" srcOrd="0" destOrd="2" presId="urn:microsoft.com/office/officeart/2018/5/layout/CenteredIconLabelDescriptionList"/>
    <dgm:cxn modelId="{68B1F15F-AFDF-4BDA-8A83-959B0B820C88}" type="presOf" srcId="{8193B781-84E3-4F92-853D-43CE79124106}" destId="{341FDBA1-34CF-4660-8D31-D77007FD762F}" srcOrd="0" destOrd="0" presId="urn:microsoft.com/office/officeart/2018/5/layout/CenteredIconLabelDescriptionList"/>
    <dgm:cxn modelId="{16338D64-350F-426F-8633-4925CA779DAB}" type="presOf" srcId="{C23095BD-995C-4F9B-9C01-E8A46EFBC48F}" destId="{2715C58C-830C-4D44-B277-F8F42B9DA5BB}" srcOrd="0" destOrd="2" presId="urn:microsoft.com/office/officeart/2018/5/layout/CenteredIconLabelDescriptionList"/>
    <dgm:cxn modelId="{A695AD6D-D322-49DA-9819-12748E3F1DF1}" type="presOf" srcId="{F62615FC-CFF7-44ED-A2C6-7DC18C9B3772}" destId="{519DAC97-F19A-47FE-A916-9C78EAE3F753}" srcOrd="0" destOrd="1" presId="urn:microsoft.com/office/officeart/2018/5/layout/CenteredIconLabelDescriptionList"/>
    <dgm:cxn modelId="{22B54671-46DE-411B-A170-F66BDD336AEF}" srcId="{BBD79519-015D-42DD-9DEF-D0ADB6080EA6}" destId="{203275F8-D549-4E65-9948-7FA61E01CFD1}" srcOrd="0" destOrd="0" parTransId="{35B99B47-FFA4-4E89-AE66-74F86433027C}" sibTransId="{EC8439BE-6D65-4CD1-9A3C-17DE2733A22E}"/>
    <dgm:cxn modelId="{B2E6F876-B4E3-4B85-8930-2E382867461B}" type="presOf" srcId="{EC416FC6-76A1-4AA7-B4FD-82F3CCE28CFB}" destId="{B38676D3-68D7-4462-AC3A-4D74067E722C}" srcOrd="0" destOrd="1" presId="urn:microsoft.com/office/officeart/2018/5/layout/CenteredIconLabelDescriptionList"/>
    <dgm:cxn modelId="{64860977-7F99-4982-BA0D-2D53BD1757BF}" type="presOf" srcId="{6DEFFD21-4954-41CA-9A49-27E0DC294C12}" destId="{B38676D3-68D7-4462-AC3A-4D74067E722C}" srcOrd="0" destOrd="0" presId="urn:microsoft.com/office/officeart/2018/5/layout/CenteredIconLabelDescriptionList"/>
    <dgm:cxn modelId="{D27D097A-B49B-471C-B0B0-04203C9A4A29}" srcId="{9FC91C32-8DBC-47C0-AACD-C6DB1BA8E2C0}" destId="{9CD60E15-442F-4E0C-BC34-95D465469B5A}" srcOrd="2" destOrd="0" parTransId="{CF4B6A9F-4145-4B4F-A4BA-1B0E95FC849C}" sibTransId="{E48B1116-1BF2-4280-B988-1483D65FA8BC}"/>
    <dgm:cxn modelId="{A04E3083-3324-4F73-9FE3-3E7BE7491D3E}" srcId="{9FC91C32-8DBC-47C0-AACD-C6DB1BA8E2C0}" destId="{CBEE749A-FE54-457A-B219-D87FFAF2F763}" srcOrd="3" destOrd="0" parTransId="{EEFC94F7-17E0-4105-A6BE-8A89FF91CB92}" sibTransId="{73BC7C2F-174D-42B2-A4F2-8A32A26FCFCE}"/>
    <dgm:cxn modelId="{C8BBF597-CB71-4759-BEDE-4DFCB175A231}" srcId="{4A76A39E-9CE0-4288-BD02-8E7DE44B0A9C}" destId="{BBD79519-015D-42DD-9DEF-D0ADB6080EA6}" srcOrd="2" destOrd="0" parTransId="{1AF0D65A-94C9-4EE5-8F74-0A1E381266E6}" sibTransId="{EABF0393-7FE9-4FDC-8B0B-81FBE8E21A66}"/>
    <dgm:cxn modelId="{D08666B2-C3A8-400C-8042-D9EF231C2874}" srcId="{4A76A39E-9CE0-4288-BD02-8E7DE44B0A9C}" destId="{8193B781-84E3-4F92-853D-43CE79124106}" srcOrd="0" destOrd="0" parTransId="{8744E8B7-CC36-4E84-8A37-7D1280172EEE}" sibTransId="{34830BBA-189D-4E07-BE4E-7C88D14CBFFA}"/>
    <dgm:cxn modelId="{5CFA96D3-F567-40E1-A42F-58F2C534B5A3}" type="presOf" srcId="{203275F8-D549-4E65-9948-7FA61E01CFD1}" destId="{2715C58C-830C-4D44-B277-F8F42B9DA5BB}" srcOrd="0" destOrd="0" presId="urn:microsoft.com/office/officeart/2018/5/layout/CenteredIconLabelDescriptionList"/>
    <dgm:cxn modelId="{DA5143DE-E67F-4FDF-8ADD-C47105579962}" type="presOf" srcId="{BBD79519-015D-42DD-9DEF-D0ADB6080EA6}" destId="{AD7CC476-82D3-406F-A16C-D1BA7491D18A}" srcOrd="0" destOrd="0" presId="urn:microsoft.com/office/officeart/2018/5/layout/CenteredIconLabelDescriptionList"/>
    <dgm:cxn modelId="{147775E1-E623-4EF3-9371-30E360C3AC3D}" type="presOf" srcId="{5103AB00-E8CE-4E3D-986B-D939029C7AF5}" destId="{2715C58C-830C-4D44-B277-F8F42B9DA5BB}" srcOrd="0" destOrd="1" presId="urn:microsoft.com/office/officeart/2018/5/layout/CenteredIconLabelDescriptionList"/>
    <dgm:cxn modelId="{0EFDCEFD-70D0-4E72-A65D-27992062BC99}" srcId="{8193B781-84E3-4F92-853D-43CE79124106}" destId="{EC416FC6-76A1-4AA7-B4FD-82F3CCE28CFB}" srcOrd="1" destOrd="0" parTransId="{1B7389E0-2109-4689-8FD7-A52545BA7686}" sibTransId="{008048D1-00C2-4A96-B77E-AB9DB7AB85B6}"/>
    <dgm:cxn modelId="{7E3D728A-A070-40CC-A799-4FC1D0E8316E}" type="presParOf" srcId="{7FD19F03-BA7C-4F9D-B863-66E6CD6C1790}" destId="{1030E1C7-DE1E-4D4C-886F-04B63F9FB1C3}" srcOrd="0" destOrd="0" presId="urn:microsoft.com/office/officeart/2018/5/layout/CenteredIconLabelDescriptionList"/>
    <dgm:cxn modelId="{F59E0EE7-036F-4321-9517-F787B8EC9065}" type="presParOf" srcId="{1030E1C7-DE1E-4D4C-886F-04B63F9FB1C3}" destId="{36128801-66AF-4AC0-AD71-1AEC15DE350F}" srcOrd="0" destOrd="0" presId="urn:microsoft.com/office/officeart/2018/5/layout/CenteredIconLabelDescriptionList"/>
    <dgm:cxn modelId="{3C7813D7-0E64-45A5-A820-C1A72C0B34DA}" type="presParOf" srcId="{1030E1C7-DE1E-4D4C-886F-04B63F9FB1C3}" destId="{3C802686-20D1-4D49-BEF0-EB79AC5217BE}" srcOrd="1" destOrd="0" presId="urn:microsoft.com/office/officeart/2018/5/layout/CenteredIconLabelDescriptionList"/>
    <dgm:cxn modelId="{3A72B2EE-2017-486B-8FE4-304D3EE31A04}" type="presParOf" srcId="{1030E1C7-DE1E-4D4C-886F-04B63F9FB1C3}" destId="{341FDBA1-34CF-4660-8D31-D77007FD762F}" srcOrd="2" destOrd="0" presId="urn:microsoft.com/office/officeart/2018/5/layout/CenteredIconLabelDescriptionList"/>
    <dgm:cxn modelId="{9898E8FE-2F79-4182-B683-5CE409A9642C}" type="presParOf" srcId="{1030E1C7-DE1E-4D4C-886F-04B63F9FB1C3}" destId="{C8F4F8EB-50F5-43F4-94BB-7E97ECCF2D05}" srcOrd="3" destOrd="0" presId="urn:microsoft.com/office/officeart/2018/5/layout/CenteredIconLabelDescriptionList"/>
    <dgm:cxn modelId="{E055FB95-5581-4181-A77F-21C78C044585}" type="presParOf" srcId="{1030E1C7-DE1E-4D4C-886F-04B63F9FB1C3}" destId="{B38676D3-68D7-4462-AC3A-4D74067E722C}" srcOrd="4" destOrd="0" presId="urn:microsoft.com/office/officeart/2018/5/layout/CenteredIconLabelDescriptionList"/>
    <dgm:cxn modelId="{602D76D9-D684-4E54-8A61-9EA40918D6A2}" type="presParOf" srcId="{7FD19F03-BA7C-4F9D-B863-66E6CD6C1790}" destId="{2481AB48-03F7-450D-88E3-67D3D31F5C1E}" srcOrd="1" destOrd="0" presId="urn:microsoft.com/office/officeart/2018/5/layout/CenteredIconLabelDescriptionList"/>
    <dgm:cxn modelId="{419D2E5A-222B-4E41-9F72-7A5F14BBAF2B}" type="presParOf" srcId="{7FD19F03-BA7C-4F9D-B863-66E6CD6C1790}" destId="{BE8DF21F-AE18-4E8C-B23B-8B489AF94E8B}" srcOrd="2" destOrd="0" presId="urn:microsoft.com/office/officeart/2018/5/layout/CenteredIconLabelDescriptionList"/>
    <dgm:cxn modelId="{06DE458B-9586-471F-9B00-2DE3E28FCEC9}" type="presParOf" srcId="{BE8DF21F-AE18-4E8C-B23B-8B489AF94E8B}" destId="{AEC595F4-19DB-4291-BB6F-05684F2CECBF}" srcOrd="0" destOrd="0" presId="urn:microsoft.com/office/officeart/2018/5/layout/CenteredIconLabelDescriptionList"/>
    <dgm:cxn modelId="{EE7E94A4-C161-405D-B967-0C15A76A26E2}" type="presParOf" srcId="{BE8DF21F-AE18-4E8C-B23B-8B489AF94E8B}" destId="{431AEB7F-CAA1-40E3-96B7-3BF81B1E49A2}" srcOrd="1" destOrd="0" presId="urn:microsoft.com/office/officeart/2018/5/layout/CenteredIconLabelDescriptionList"/>
    <dgm:cxn modelId="{B09D27C1-54D5-4522-B3A6-BE77C3270081}" type="presParOf" srcId="{BE8DF21F-AE18-4E8C-B23B-8B489AF94E8B}" destId="{99C7BE76-B9DA-4633-8355-02866E3E268A}" srcOrd="2" destOrd="0" presId="urn:microsoft.com/office/officeart/2018/5/layout/CenteredIconLabelDescriptionList"/>
    <dgm:cxn modelId="{D23F4077-8E1F-4D72-B81B-682572E7544D}" type="presParOf" srcId="{BE8DF21F-AE18-4E8C-B23B-8B489AF94E8B}" destId="{F0DC2898-6543-4F9D-B428-044D1DFBBD7C}" srcOrd="3" destOrd="0" presId="urn:microsoft.com/office/officeart/2018/5/layout/CenteredIconLabelDescriptionList"/>
    <dgm:cxn modelId="{237F281C-7FC5-469A-9CAB-B8FF82A2BFBB}" type="presParOf" srcId="{BE8DF21F-AE18-4E8C-B23B-8B489AF94E8B}" destId="{519DAC97-F19A-47FE-A916-9C78EAE3F753}" srcOrd="4" destOrd="0" presId="urn:microsoft.com/office/officeart/2018/5/layout/CenteredIconLabelDescriptionList"/>
    <dgm:cxn modelId="{FCC21301-810C-4828-A85D-2BEE430315A2}" type="presParOf" srcId="{7FD19F03-BA7C-4F9D-B863-66E6CD6C1790}" destId="{E0754119-727D-4863-B829-015A77B356D4}" srcOrd="3" destOrd="0" presId="urn:microsoft.com/office/officeart/2018/5/layout/CenteredIconLabelDescriptionList"/>
    <dgm:cxn modelId="{5F78C32C-3698-4F48-A036-4473D3722501}" type="presParOf" srcId="{7FD19F03-BA7C-4F9D-B863-66E6CD6C1790}" destId="{6AF941C8-3E58-4D7C-95BD-A0274581A76B}" srcOrd="4" destOrd="0" presId="urn:microsoft.com/office/officeart/2018/5/layout/CenteredIconLabelDescriptionList"/>
    <dgm:cxn modelId="{A57AB53D-C6C2-4239-9BC9-D8EB8F96ED7D}" type="presParOf" srcId="{6AF941C8-3E58-4D7C-95BD-A0274581A76B}" destId="{F48471F3-E874-4673-97BD-2AF63474D143}" srcOrd="0" destOrd="0" presId="urn:microsoft.com/office/officeart/2018/5/layout/CenteredIconLabelDescriptionList"/>
    <dgm:cxn modelId="{6BAB7C50-C306-4394-B753-55172A5DC091}" type="presParOf" srcId="{6AF941C8-3E58-4D7C-95BD-A0274581A76B}" destId="{B6B45170-2B15-4D04-A4A4-01316168AA0B}" srcOrd="1" destOrd="0" presId="urn:microsoft.com/office/officeart/2018/5/layout/CenteredIconLabelDescriptionList"/>
    <dgm:cxn modelId="{1234C262-9B81-482C-92F2-C820C80BD32F}" type="presParOf" srcId="{6AF941C8-3E58-4D7C-95BD-A0274581A76B}" destId="{AD7CC476-82D3-406F-A16C-D1BA7491D18A}" srcOrd="2" destOrd="0" presId="urn:microsoft.com/office/officeart/2018/5/layout/CenteredIconLabelDescriptionList"/>
    <dgm:cxn modelId="{C0347E91-A6ED-4FF2-9401-70F83261FA82}" type="presParOf" srcId="{6AF941C8-3E58-4D7C-95BD-A0274581A76B}" destId="{5D8117FB-3A33-4C7F-8FF0-BAFD12D3ECF6}" srcOrd="3" destOrd="0" presId="urn:microsoft.com/office/officeart/2018/5/layout/CenteredIconLabelDescriptionList"/>
    <dgm:cxn modelId="{B5F188CB-61AA-45FD-8686-300050A62AD7}" type="presParOf" srcId="{6AF941C8-3E58-4D7C-95BD-A0274581A76B}" destId="{2715C58C-830C-4D44-B277-F8F42B9DA5BB}" srcOrd="4" destOrd="0" presId="urn:microsoft.com/office/officeart/2018/5/layout/Centered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D6A77FB-14B5-4940-92A8-933653D2E3BC}"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C49D64BD-48A2-4D59-A527-E6CF60BBDF45}">
      <dgm:prSet custT="1"/>
      <dgm:spPr/>
      <dgm:t>
        <a:bodyPr/>
        <a:lstStyle/>
        <a:p>
          <a:r>
            <a:rPr lang="en-GB" sz="2000" dirty="0">
              <a:latin typeface="Arial" panose="020B0604020202020204" pitchFamily="34" charset="0"/>
              <a:cs typeface="Arial" panose="020B0604020202020204" pitchFamily="34" charset="0"/>
            </a:rPr>
            <a:t>Together EI and CQ create empathic, adaptable and inclusive leadership, that drive high performance, innovation and employee engagement in diverse and fast-changing workplace</a:t>
          </a:r>
          <a:r>
            <a:rPr lang="en-GB" sz="2400" dirty="0"/>
            <a:t>.</a:t>
          </a:r>
          <a:endParaRPr lang="en-US" sz="2400" dirty="0"/>
        </a:p>
      </dgm:t>
    </dgm:pt>
    <dgm:pt modelId="{675DE080-A8DF-42A4-9135-83B7B20D4C15}" type="parTrans" cxnId="{7CFF7BE3-5784-4704-8487-7D416CB750C8}">
      <dgm:prSet/>
      <dgm:spPr/>
      <dgm:t>
        <a:bodyPr/>
        <a:lstStyle/>
        <a:p>
          <a:endParaRPr lang="en-US"/>
        </a:p>
      </dgm:t>
    </dgm:pt>
    <dgm:pt modelId="{9975FFEC-F182-47BA-A285-6119941DC60E}" type="sibTrans" cxnId="{7CFF7BE3-5784-4704-8487-7D416CB750C8}">
      <dgm:prSet/>
      <dgm:spPr/>
      <dgm:t>
        <a:bodyPr/>
        <a:lstStyle/>
        <a:p>
          <a:endParaRPr lang="en-US"/>
        </a:p>
      </dgm:t>
    </dgm:pt>
    <dgm:pt modelId="{172E5B53-2AAA-4E27-A186-ACFE8A9F7356}">
      <dgm:prSet custT="1"/>
      <dgm:spPr/>
      <dgm:t>
        <a:bodyPr/>
        <a:lstStyle/>
        <a:p>
          <a:r>
            <a:rPr lang="en-GB" sz="2000" dirty="0">
              <a:latin typeface="Arial" panose="020B0604020202020204" pitchFamily="34" charset="0"/>
              <a:cs typeface="Arial" panose="020B0604020202020204" pitchFamily="34" charset="0"/>
            </a:rPr>
            <a:t>Organisation that cultivate EI and CQ in their leadership are better equipped to adapt, compete and succeed- locally and globally</a:t>
          </a:r>
          <a:r>
            <a:rPr lang="en-GB" sz="2600" dirty="0"/>
            <a:t>. </a:t>
          </a:r>
          <a:endParaRPr lang="en-US" sz="2600" dirty="0"/>
        </a:p>
      </dgm:t>
    </dgm:pt>
    <dgm:pt modelId="{46F7DF94-D5AE-4D17-AFEF-858475464D55}" type="parTrans" cxnId="{98034345-FCDD-4716-BE5D-0B8CEE2EECC9}">
      <dgm:prSet/>
      <dgm:spPr/>
      <dgm:t>
        <a:bodyPr/>
        <a:lstStyle/>
        <a:p>
          <a:endParaRPr lang="en-US"/>
        </a:p>
      </dgm:t>
    </dgm:pt>
    <dgm:pt modelId="{061F9A10-6C65-4639-9195-AC801C5E75D9}" type="sibTrans" cxnId="{98034345-FCDD-4716-BE5D-0B8CEE2EECC9}">
      <dgm:prSet/>
      <dgm:spPr/>
      <dgm:t>
        <a:bodyPr/>
        <a:lstStyle/>
        <a:p>
          <a:endParaRPr lang="en-US"/>
        </a:p>
      </dgm:t>
    </dgm:pt>
    <dgm:pt modelId="{CC886DDC-EE0D-4B52-8DAE-A104C6DA3AE2}" type="pres">
      <dgm:prSet presAssocID="{AD6A77FB-14B5-4940-92A8-933653D2E3BC}" presName="hierChild1" presStyleCnt="0">
        <dgm:presLayoutVars>
          <dgm:chPref val="1"/>
          <dgm:dir/>
          <dgm:animOne val="branch"/>
          <dgm:animLvl val="lvl"/>
          <dgm:resizeHandles/>
        </dgm:presLayoutVars>
      </dgm:prSet>
      <dgm:spPr/>
    </dgm:pt>
    <dgm:pt modelId="{AD42F899-DD0B-4D6B-A3DA-8451508E482E}" type="pres">
      <dgm:prSet presAssocID="{C49D64BD-48A2-4D59-A527-E6CF60BBDF45}" presName="hierRoot1" presStyleCnt="0"/>
      <dgm:spPr/>
    </dgm:pt>
    <dgm:pt modelId="{01672CA5-4D9C-4805-8630-4CC05D87EC82}" type="pres">
      <dgm:prSet presAssocID="{C49D64BD-48A2-4D59-A527-E6CF60BBDF45}" presName="composite" presStyleCnt="0"/>
      <dgm:spPr/>
    </dgm:pt>
    <dgm:pt modelId="{ED8CD899-9BCF-4841-B0A4-6114BE452055}" type="pres">
      <dgm:prSet presAssocID="{C49D64BD-48A2-4D59-A527-E6CF60BBDF45}" presName="background" presStyleLbl="node0" presStyleIdx="0" presStyleCnt="2"/>
      <dgm:spPr/>
    </dgm:pt>
    <dgm:pt modelId="{2286252E-FC12-43B9-A347-0E6170E0B73E}" type="pres">
      <dgm:prSet presAssocID="{C49D64BD-48A2-4D59-A527-E6CF60BBDF45}" presName="text" presStyleLbl="fgAcc0" presStyleIdx="0" presStyleCnt="2">
        <dgm:presLayoutVars>
          <dgm:chPref val="3"/>
        </dgm:presLayoutVars>
      </dgm:prSet>
      <dgm:spPr/>
    </dgm:pt>
    <dgm:pt modelId="{45BB0D3E-CC02-4E81-8B73-E79836479329}" type="pres">
      <dgm:prSet presAssocID="{C49D64BD-48A2-4D59-A527-E6CF60BBDF45}" presName="hierChild2" presStyleCnt="0"/>
      <dgm:spPr/>
    </dgm:pt>
    <dgm:pt modelId="{C4513A29-852D-4D99-ACD3-0FE309749E08}" type="pres">
      <dgm:prSet presAssocID="{172E5B53-2AAA-4E27-A186-ACFE8A9F7356}" presName="hierRoot1" presStyleCnt="0"/>
      <dgm:spPr/>
    </dgm:pt>
    <dgm:pt modelId="{902423E0-6BA9-4190-981A-F047377B8FA1}" type="pres">
      <dgm:prSet presAssocID="{172E5B53-2AAA-4E27-A186-ACFE8A9F7356}" presName="composite" presStyleCnt="0"/>
      <dgm:spPr/>
    </dgm:pt>
    <dgm:pt modelId="{56ECE48D-BF85-444D-BF22-9F4A42C05F02}" type="pres">
      <dgm:prSet presAssocID="{172E5B53-2AAA-4E27-A186-ACFE8A9F7356}" presName="background" presStyleLbl="node0" presStyleIdx="1" presStyleCnt="2"/>
      <dgm:spPr/>
    </dgm:pt>
    <dgm:pt modelId="{553A8CA3-30A7-45F2-B76B-845900B93F9A}" type="pres">
      <dgm:prSet presAssocID="{172E5B53-2AAA-4E27-A186-ACFE8A9F7356}" presName="text" presStyleLbl="fgAcc0" presStyleIdx="1" presStyleCnt="2">
        <dgm:presLayoutVars>
          <dgm:chPref val="3"/>
        </dgm:presLayoutVars>
      </dgm:prSet>
      <dgm:spPr/>
    </dgm:pt>
    <dgm:pt modelId="{24457ED5-AE0E-4FCE-B779-3BCF15E01ED5}" type="pres">
      <dgm:prSet presAssocID="{172E5B53-2AAA-4E27-A186-ACFE8A9F7356}" presName="hierChild2" presStyleCnt="0"/>
      <dgm:spPr/>
    </dgm:pt>
  </dgm:ptLst>
  <dgm:cxnLst>
    <dgm:cxn modelId="{98034345-FCDD-4716-BE5D-0B8CEE2EECC9}" srcId="{AD6A77FB-14B5-4940-92A8-933653D2E3BC}" destId="{172E5B53-2AAA-4E27-A186-ACFE8A9F7356}" srcOrd="1" destOrd="0" parTransId="{46F7DF94-D5AE-4D17-AFEF-858475464D55}" sibTransId="{061F9A10-6C65-4639-9195-AC801C5E75D9}"/>
    <dgm:cxn modelId="{69C94F51-A390-4434-A40E-4FB64BF3D5FE}" type="presOf" srcId="{C49D64BD-48A2-4D59-A527-E6CF60BBDF45}" destId="{2286252E-FC12-43B9-A347-0E6170E0B73E}" srcOrd="0" destOrd="0" presId="urn:microsoft.com/office/officeart/2005/8/layout/hierarchy1"/>
    <dgm:cxn modelId="{AB4FEEA0-7B0E-4C78-A2E8-D4A41D4FEF52}" type="presOf" srcId="{172E5B53-2AAA-4E27-A186-ACFE8A9F7356}" destId="{553A8CA3-30A7-45F2-B76B-845900B93F9A}" srcOrd="0" destOrd="0" presId="urn:microsoft.com/office/officeart/2005/8/layout/hierarchy1"/>
    <dgm:cxn modelId="{1A834BAA-C35C-47BD-AF6D-86396EA98AA2}" type="presOf" srcId="{AD6A77FB-14B5-4940-92A8-933653D2E3BC}" destId="{CC886DDC-EE0D-4B52-8DAE-A104C6DA3AE2}" srcOrd="0" destOrd="0" presId="urn:microsoft.com/office/officeart/2005/8/layout/hierarchy1"/>
    <dgm:cxn modelId="{7CFF7BE3-5784-4704-8487-7D416CB750C8}" srcId="{AD6A77FB-14B5-4940-92A8-933653D2E3BC}" destId="{C49D64BD-48A2-4D59-A527-E6CF60BBDF45}" srcOrd="0" destOrd="0" parTransId="{675DE080-A8DF-42A4-9135-83B7B20D4C15}" sibTransId="{9975FFEC-F182-47BA-A285-6119941DC60E}"/>
    <dgm:cxn modelId="{3C4589B3-4C7B-45DD-B865-74781D9E7647}" type="presParOf" srcId="{CC886DDC-EE0D-4B52-8DAE-A104C6DA3AE2}" destId="{AD42F899-DD0B-4D6B-A3DA-8451508E482E}" srcOrd="0" destOrd="0" presId="urn:microsoft.com/office/officeart/2005/8/layout/hierarchy1"/>
    <dgm:cxn modelId="{4F326A54-F7CC-4597-944D-5D8DABD41025}" type="presParOf" srcId="{AD42F899-DD0B-4D6B-A3DA-8451508E482E}" destId="{01672CA5-4D9C-4805-8630-4CC05D87EC82}" srcOrd="0" destOrd="0" presId="urn:microsoft.com/office/officeart/2005/8/layout/hierarchy1"/>
    <dgm:cxn modelId="{E218481D-830C-4127-A0F1-C975D6B489F1}" type="presParOf" srcId="{01672CA5-4D9C-4805-8630-4CC05D87EC82}" destId="{ED8CD899-9BCF-4841-B0A4-6114BE452055}" srcOrd="0" destOrd="0" presId="urn:microsoft.com/office/officeart/2005/8/layout/hierarchy1"/>
    <dgm:cxn modelId="{1F2D51C9-113F-453B-9002-1B6A0611DFD5}" type="presParOf" srcId="{01672CA5-4D9C-4805-8630-4CC05D87EC82}" destId="{2286252E-FC12-43B9-A347-0E6170E0B73E}" srcOrd="1" destOrd="0" presId="urn:microsoft.com/office/officeart/2005/8/layout/hierarchy1"/>
    <dgm:cxn modelId="{D5F88C94-5CE5-4469-8CE0-C15F91DA3BE2}" type="presParOf" srcId="{AD42F899-DD0B-4D6B-A3DA-8451508E482E}" destId="{45BB0D3E-CC02-4E81-8B73-E79836479329}" srcOrd="1" destOrd="0" presId="urn:microsoft.com/office/officeart/2005/8/layout/hierarchy1"/>
    <dgm:cxn modelId="{8B7424E2-FDF6-4C93-AA6D-6C6C4D07FAD6}" type="presParOf" srcId="{CC886DDC-EE0D-4B52-8DAE-A104C6DA3AE2}" destId="{C4513A29-852D-4D99-ACD3-0FE309749E08}" srcOrd="1" destOrd="0" presId="urn:microsoft.com/office/officeart/2005/8/layout/hierarchy1"/>
    <dgm:cxn modelId="{0D5A56AF-3537-40CF-87B0-262A349D4110}" type="presParOf" srcId="{C4513A29-852D-4D99-ACD3-0FE309749E08}" destId="{902423E0-6BA9-4190-981A-F047377B8FA1}" srcOrd="0" destOrd="0" presId="urn:microsoft.com/office/officeart/2005/8/layout/hierarchy1"/>
    <dgm:cxn modelId="{CEB38D32-3179-4C8F-A217-047EE648C8FE}" type="presParOf" srcId="{902423E0-6BA9-4190-981A-F047377B8FA1}" destId="{56ECE48D-BF85-444D-BF22-9F4A42C05F02}" srcOrd="0" destOrd="0" presId="urn:microsoft.com/office/officeart/2005/8/layout/hierarchy1"/>
    <dgm:cxn modelId="{BFCB9629-1DCB-453A-A158-B3E39AA8C706}" type="presParOf" srcId="{902423E0-6BA9-4190-981A-F047377B8FA1}" destId="{553A8CA3-30A7-45F2-B76B-845900B93F9A}" srcOrd="1" destOrd="0" presId="urn:microsoft.com/office/officeart/2005/8/layout/hierarchy1"/>
    <dgm:cxn modelId="{D2B9C8DF-3207-44F5-8815-05B714821E82}" type="presParOf" srcId="{C4513A29-852D-4D99-ACD3-0FE309749E08}" destId="{24457ED5-AE0E-4FCE-B779-3BCF15E01ED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DC222C-7C19-454B-9215-713A50D363B2}">
      <dsp:nvSpPr>
        <dsp:cNvPr id="0" name=""/>
        <dsp:cNvSpPr/>
      </dsp:nvSpPr>
      <dsp:spPr>
        <a:xfrm>
          <a:off x="666490" y="300940"/>
          <a:ext cx="738017" cy="73801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09DF23-840B-4704-AB69-06047BB4C23D}">
      <dsp:nvSpPr>
        <dsp:cNvPr id="0" name=""/>
        <dsp:cNvSpPr/>
      </dsp:nvSpPr>
      <dsp:spPr>
        <a:xfrm>
          <a:off x="215479" y="1454023"/>
          <a:ext cx="1640039" cy="1611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b="1" kern="1200" dirty="0">
              <a:latin typeface="Arial" panose="020B0604020202020204" pitchFamily="34" charset="0"/>
              <a:cs typeface="Arial" panose="020B0604020202020204" pitchFamily="34" charset="0"/>
            </a:rPr>
            <a:t>MSCEIT</a:t>
          </a:r>
          <a:r>
            <a:rPr lang="en-GB" sz="1200" kern="1200" dirty="0">
              <a:latin typeface="Arial" panose="020B0604020202020204" pitchFamily="34" charset="0"/>
              <a:cs typeface="Arial" panose="020B0604020202020204" pitchFamily="34" charset="0"/>
            </a:rPr>
            <a:t> test evaluates EI by examining capacity to utilise emotions and emotional feelings in decision-making and enhance the cognitive process trough emotional awareness (Mayer J.,2002) The MSCEIT evaluates the potential in </a:t>
          </a:r>
          <a:r>
            <a:rPr lang="en-GB" sz="1200" b="1" kern="1200" dirty="0">
              <a:latin typeface="Arial" panose="020B0604020202020204" pitchFamily="34" charset="0"/>
              <a:cs typeface="Arial" panose="020B0604020202020204" pitchFamily="34" charset="0"/>
            </a:rPr>
            <a:t>four categories</a:t>
          </a:r>
          <a:r>
            <a:rPr lang="en-GB" sz="1200" kern="1200" dirty="0">
              <a:latin typeface="Arial" panose="020B0604020202020204" pitchFamily="34" charset="0"/>
              <a:cs typeface="Arial" panose="020B0604020202020204" pitchFamily="34" charset="0"/>
            </a:rPr>
            <a:t>:</a:t>
          </a:r>
          <a:endParaRPr lang="en-US" sz="1200" kern="1200" dirty="0">
            <a:latin typeface="Arial" panose="020B0604020202020204" pitchFamily="34" charset="0"/>
            <a:cs typeface="Arial" panose="020B0604020202020204" pitchFamily="34" charset="0"/>
          </a:endParaRPr>
        </a:p>
      </dsp:txBody>
      <dsp:txXfrm>
        <a:off x="215479" y="1454023"/>
        <a:ext cx="1640039" cy="1611850"/>
      </dsp:txXfrm>
    </dsp:sp>
    <dsp:sp modelId="{EFD63B6B-1CF2-4DC6-A8D6-316D1F5CE127}">
      <dsp:nvSpPr>
        <dsp:cNvPr id="0" name=""/>
        <dsp:cNvSpPr/>
      </dsp:nvSpPr>
      <dsp:spPr>
        <a:xfrm>
          <a:off x="2593536" y="300940"/>
          <a:ext cx="738017" cy="73801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73D2C1-2487-4D3A-A74A-32CA9103A5E1}">
      <dsp:nvSpPr>
        <dsp:cNvPr id="0" name=""/>
        <dsp:cNvSpPr/>
      </dsp:nvSpPr>
      <dsp:spPr>
        <a:xfrm>
          <a:off x="2142525" y="1454023"/>
          <a:ext cx="1640039" cy="1611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b="1" kern="1200" dirty="0">
              <a:latin typeface="Arial" panose="020B0604020202020204" pitchFamily="34" charset="0"/>
              <a:cs typeface="Arial" panose="020B0604020202020204" pitchFamily="34" charset="0"/>
            </a:rPr>
            <a:t>Perceiving and identifying emotions</a:t>
          </a:r>
        </a:p>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Identifying your emotions and the emotions of others by face expressions of </a:t>
          </a:r>
        </a:p>
      </dsp:txBody>
      <dsp:txXfrm>
        <a:off x="2142525" y="1454023"/>
        <a:ext cx="1640039" cy="1611850"/>
      </dsp:txXfrm>
    </dsp:sp>
    <dsp:sp modelId="{D8F811C5-E3CE-4901-9E5F-5E235674BD33}">
      <dsp:nvSpPr>
        <dsp:cNvPr id="0" name=""/>
        <dsp:cNvSpPr/>
      </dsp:nvSpPr>
      <dsp:spPr>
        <a:xfrm>
          <a:off x="4520582" y="300940"/>
          <a:ext cx="738017" cy="73801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87A6B0-7CC8-4341-88D8-E4797506F28E}">
      <dsp:nvSpPr>
        <dsp:cNvPr id="0" name=""/>
        <dsp:cNvSpPr/>
      </dsp:nvSpPr>
      <dsp:spPr>
        <a:xfrm>
          <a:off x="4069571" y="1454023"/>
          <a:ext cx="1640039" cy="1611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b="1" kern="1200" dirty="0">
              <a:latin typeface="Arial" panose="020B0604020202020204" pitchFamily="34" charset="0"/>
              <a:cs typeface="Arial" panose="020B0604020202020204" pitchFamily="34" charset="0"/>
            </a:rPr>
            <a:t>Facilitation of Thoughts</a:t>
          </a:r>
        </a:p>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Experiencing emotions and using them for cognitive process. Comparing emotions to each other and to other thoughts and sensations and allow emotions to direct attention</a:t>
          </a:r>
          <a:endParaRPr lang="en-US" sz="1200" kern="1200" dirty="0">
            <a:latin typeface="Arial" panose="020B0604020202020204" pitchFamily="34" charset="0"/>
            <a:cs typeface="Arial" panose="020B0604020202020204" pitchFamily="34" charset="0"/>
          </a:endParaRPr>
        </a:p>
      </dsp:txBody>
      <dsp:txXfrm>
        <a:off x="4069571" y="1454023"/>
        <a:ext cx="1640039" cy="1611850"/>
      </dsp:txXfrm>
    </dsp:sp>
    <dsp:sp modelId="{1FC7B010-08EA-4338-9318-C7784DAD1EAE}">
      <dsp:nvSpPr>
        <dsp:cNvPr id="0" name=""/>
        <dsp:cNvSpPr/>
      </dsp:nvSpPr>
      <dsp:spPr>
        <a:xfrm>
          <a:off x="6447628" y="213739"/>
          <a:ext cx="738017" cy="73801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63762AE-69AB-41EA-B931-38D7FF4D9EE1}">
      <dsp:nvSpPr>
        <dsp:cNvPr id="0" name=""/>
        <dsp:cNvSpPr/>
      </dsp:nvSpPr>
      <dsp:spPr>
        <a:xfrm>
          <a:off x="5996617" y="1192420"/>
          <a:ext cx="1640039" cy="196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b="1" kern="1200" dirty="0">
              <a:latin typeface="Arial" panose="020B0604020202020204" pitchFamily="34" charset="0"/>
              <a:cs typeface="Arial" panose="020B0604020202020204" pitchFamily="34" charset="0"/>
            </a:rPr>
            <a:t>Understanding emotions</a:t>
          </a:r>
        </a:p>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Ability to understand complicated feelings and “chain” of emotions that illustrate the progression from one stage to another. The capacity to perceive, understand and analyse them rationally</a:t>
          </a:r>
          <a:endParaRPr lang="en-US" sz="1200" kern="1200" dirty="0">
            <a:latin typeface="Arial" panose="020B0604020202020204" pitchFamily="34" charset="0"/>
            <a:cs typeface="Arial" panose="020B0604020202020204" pitchFamily="34" charset="0"/>
          </a:endParaRPr>
        </a:p>
      </dsp:txBody>
      <dsp:txXfrm>
        <a:off x="5996617" y="1192420"/>
        <a:ext cx="1640039" cy="1960655"/>
      </dsp:txXfrm>
    </dsp:sp>
    <dsp:sp modelId="{3747D812-B4AF-4CE1-9B6B-58CDF0174C00}">
      <dsp:nvSpPr>
        <dsp:cNvPr id="0" name=""/>
        <dsp:cNvSpPr/>
      </dsp:nvSpPr>
      <dsp:spPr>
        <a:xfrm>
          <a:off x="8374674" y="300940"/>
          <a:ext cx="738017" cy="73801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EE12BE-89E8-4921-A42B-E27BFAE28799}">
      <dsp:nvSpPr>
        <dsp:cNvPr id="0" name=""/>
        <dsp:cNvSpPr/>
      </dsp:nvSpPr>
      <dsp:spPr>
        <a:xfrm>
          <a:off x="7923663" y="1454023"/>
          <a:ext cx="1640039" cy="1611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b="1" kern="1200" dirty="0">
              <a:latin typeface="Arial" panose="020B0604020202020204" pitchFamily="34" charset="0"/>
              <a:cs typeface="Arial" panose="020B0604020202020204" pitchFamily="34" charset="0"/>
            </a:rPr>
            <a:t>Managing emotions</a:t>
          </a:r>
        </a:p>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Ability to manage our own emotion and the emotions of others.</a:t>
          </a:r>
        </a:p>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How to mitigate one’s anger and calming </a:t>
          </a:r>
          <a:r>
            <a:rPr lang="en-GB" sz="1200" kern="1200" dirty="0" err="1">
              <a:latin typeface="Arial" panose="020B0604020202020204" pitchFamily="34" charset="0"/>
              <a:cs typeface="Arial" panose="020B0604020202020204" pitchFamily="34" charset="0"/>
            </a:rPr>
            <a:t>anxsiousness</a:t>
          </a:r>
          <a:r>
            <a:rPr lang="en-GB" sz="1200" kern="1200" dirty="0">
              <a:latin typeface="Arial" panose="020B0604020202020204" pitchFamily="34" charset="0"/>
              <a:cs typeface="Arial" panose="020B0604020202020204" pitchFamily="34" charset="0"/>
            </a:rPr>
            <a:t> of the other</a:t>
          </a:r>
        </a:p>
        <a:p>
          <a:pPr marL="0" lvl="0" indent="0" algn="ctr" defTabSz="533400">
            <a:lnSpc>
              <a:spcPct val="90000"/>
            </a:lnSpc>
            <a:spcBef>
              <a:spcPct val="0"/>
            </a:spcBef>
            <a:spcAft>
              <a:spcPct val="35000"/>
            </a:spcAft>
            <a:buNone/>
          </a:pPr>
          <a:endParaRPr lang="en-US" sz="1200" kern="1200" dirty="0">
            <a:latin typeface="Arial" panose="020B0604020202020204" pitchFamily="34" charset="0"/>
            <a:cs typeface="Arial" panose="020B0604020202020204" pitchFamily="34" charset="0"/>
          </a:endParaRPr>
        </a:p>
      </dsp:txBody>
      <dsp:txXfrm>
        <a:off x="7923663" y="1454023"/>
        <a:ext cx="1640039" cy="16118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34F64A-8F8A-45B3-BC0A-B1D151912124}">
      <dsp:nvSpPr>
        <dsp:cNvPr id="0" name=""/>
        <dsp:cNvSpPr/>
      </dsp:nvSpPr>
      <dsp:spPr>
        <a:xfrm>
          <a:off x="3342" y="1080317"/>
          <a:ext cx="1628749" cy="1034255"/>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3BA1782C-CED0-4976-B497-7667B4678D62}">
      <dsp:nvSpPr>
        <dsp:cNvPr id="0" name=""/>
        <dsp:cNvSpPr/>
      </dsp:nvSpPr>
      <dsp:spPr>
        <a:xfrm>
          <a:off x="184314" y="1252241"/>
          <a:ext cx="1628749" cy="1034255"/>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Self-awareness</a:t>
          </a:r>
          <a:endParaRPr lang="en-US" sz="2300" kern="1200" dirty="0"/>
        </a:p>
      </dsp:txBody>
      <dsp:txXfrm>
        <a:off x="214606" y="1282533"/>
        <a:ext cx="1568165" cy="973671"/>
      </dsp:txXfrm>
    </dsp:sp>
    <dsp:sp modelId="{F68E1B94-406F-4D71-9910-223953B5846F}">
      <dsp:nvSpPr>
        <dsp:cNvPr id="0" name=""/>
        <dsp:cNvSpPr/>
      </dsp:nvSpPr>
      <dsp:spPr>
        <a:xfrm>
          <a:off x="1994036" y="1080317"/>
          <a:ext cx="1628749" cy="1034255"/>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2DB044C6-02B6-48EF-9456-37DB5184D53D}">
      <dsp:nvSpPr>
        <dsp:cNvPr id="0" name=""/>
        <dsp:cNvSpPr/>
      </dsp:nvSpPr>
      <dsp:spPr>
        <a:xfrm>
          <a:off x="2175008" y="1252241"/>
          <a:ext cx="1628749" cy="1034255"/>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Self-regulation</a:t>
          </a:r>
          <a:endParaRPr lang="en-US" sz="2300" kern="1200"/>
        </a:p>
      </dsp:txBody>
      <dsp:txXfrm>
        <a:off x="2205300" y="1282533"/>
        <a:ext cx="1568165" cy="973671"/>
      </dsp:txXfrm>
    </dsp:sp>
    <dsp:sp modelId="{3DA7C590-D44D-42A0-A62D-F7BC4A84B0F5}">
      <dsp:nvSpPr>
        <dsp:cNvPr id="0" name=""/>
        <dsp:cNvSpPr/>
      </dsp:nvSpPr>
      <dsp:spPr>
        <a:xfrm>
          <a:off x="3984730" y="1080317"/>
          <a:ext cx="1628749" cy="1034255"/>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A0285A51-BFD6-4C3B-989F-3AC20F52EBCC}">
      <dsp:nvSpPr>
        <dsp:cNvPr id="0" name=""/>
        <dsp:cNvSpPr/>
      </dsp:nvSpPr>
      <dsp:spPr>
        <a:xfrm>
          <a:off x="4165702" y="1252241"/>
          <a:ext cx="1628749" cy="1034255"/>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Motivation</a:t>
          </a:r>
          <a:endParaRPr lang="en-US" sz="2300" kern="1200"/>
        </a:p>
      </dsp:txBody>
      <dsp:txXfrm>
        <a:off x="4195994" y="1282533"/>
        <a:ext cx="1568165" cy="973671"/>
      </dsp:txXfrm>
    </dsp:sp>
    <dsp:sp modelId="{069C97C5-6E1D-44F5-B474-91FE35626A0B}">
      <dsp:nvSpPr>
        <dsp:cNvPr id="0" name=""/>
        <dsp:cNvSpPr/>
      </dsp:nvSpPr>
      <dsp:spPr>
        <a:xfrm>
          <a:off x="5975424" y="1080317"/>
          <a:ext cx="1628749" cy="1034255"/>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395D5652-DA8E-416D-95CA-1CDE4BBAA1E7}">
      <dsp:nvSpPr>
        <dsp:cNvPr id="0" name=""/>
        <dsp:cNvSpPr/>
      </dsp:nvSpPr>
      <dsp:spPr>
        <a:xfrm>
          <a:off x="6156396" y="1252241"/>
          <a:ext cx="1628749" cy="1034255"/>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Empathy</a:t>
          </a:r>
          <a:endParaRPr lang="en-US" sz="2300" kern="1200"/>
        </a:p>
      </dsp:txBody>
      <dsp:txXfrm>
        <a:off x="6186688" y="1282533"/>
        <a:ext cx="1568165" cy="973671"/>
      </dsp:txXfrm>
    </dsp:sp>
    <dsp:sp modelId="{B1CCD150-4F23-4A69-B22D-1BE61C41DFA1}">
      <dsp:nvSpPr>
        <dsp:cNvPr id="0" name=""/>
        <dsp:cNvSpPr/>
      </dsp:nvSpPr>
      <dsp:spPr>
        <a:xfrm>
          <a:off x="7966117" y="1080317"/>
          <a:ext cx="1628749" cy="1034255"/>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627CC413-45EF-4CA6-9C42-F3E9BD751943}">
      <dsp:nvSpPr>
        <dsp:cNvPr id="0" name=""/>
        <dsp:cNvSpPr/>
      </dsp:nvSpPr>
      <dsp:spPr>
        <a:xfrm>
          <a:off x="8147090" y="1252241"/>
          <a:ext cx="1628749" cy="1034255"/>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Social skills</a:t>
          </a:r>
          <a:endParaRPr lang="en-US" sz="2300" kern="1200" dirty="0"/>
        </a:p>
      </dsp:txBody>
      <dsp:txXfrm>
        <a:off x="8177382" y="1282533"/>
        <a:ext cx="1568165" cy="97367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321389-0B6C-4B3D-B153-8D8AEE0F49DB}">
      <dsp:nvSpPr>
        <dsp:cNvPr id="0" name=""/>
        <dsp:cNvSpPr/>
      </dsp:nvSpPr>
      <dsp:spPr>
        <a:xfrm>
          <a:off x="0" y="717070"/>
          <a:ext cx="2750394" cy="174650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9DD49DF5-8A1A-4948-A387-3F07C74CC63A}">
      <dsp:nvSpPr>
        <dsp:cNvPr id="0" name=""/>
        <dsp:cNvSpPr/>
      </dsp:nvSpPr>
      <dsp:spPr>
        <a:xfrm>
          <a:off x="305599" y="1007390"/>
          <a:ext cx="2750394" cy="174650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a:t>Cognitive CQ</a:t>
          </a:r>
          <a:endParaRPr lang="en-US" sz="3900" kern="1200"/>
        </a:p>
      </dsp:txBody>
      <dsp:txXfrm>
        <a:off x="356752" y="1058543"/>
        <a:ext cx="2648088" cy="1644194"/>
      </dsp:txXfrm>
    </dsp:sp>
    <dsp:sp modelId="{4C0BEF67-C497-4ECA-96A4-53BBFF7876D9}">
      <dsp:nvSpPr>
        <dsp:cNvPr id="0" name=""/>
        <dsp:cNvSpPr/>
      </dsp:nvSpPr>
      <dsp:spPr>
        <a:xfrm>
          <a:off x="3361593" y="717070"/>
          <a:ext cx="2750394" cy="174650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DECD98F4-5522-476B-B09E-CA92030AC6A5}">
      <dsp:nvSpPr>
        <dsp:cNvPr id="0" name=""/>
        <dsp:cNvSpPr/>
      </dsp:nvSpPr>
      <dsp:spPr>
        <a:xfrm>
          <a:off x="3667193" y="1007390"/>
          <a:ext cx="2750394" cy="174650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dirty="0"/>
            <a:t>CQ Motivation</a:t>
          </a:r>
          <a:endParaRPr lang="en-US" sz="3900" kern="1200" dirty="0"/>
        </a:p>
      </dsp:txBody>
      <dsp:txXfrm>
        <a:off x="3718346" y="1058543"/>
        <a:ext cx="2648088" cy="1644194"/>
      </dsp:txXfrm>
    </dsp:sp>
    <dsp:sp modelId="{546CA976-3BE2-4E39-8858-757A350E78DA}">
      <dsp:nvSpPr>
        <dsp:cNvPr id="0" name=""/>
        <dsp:cNvSpPr/>
      </dsp:nvSpPr>
      <dsp:spPr>
        <a:xfrm>
          <a:off x="6723187" y="717070"/>
          <a:ext cx="2750394" cy="174650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D25879B3-4124-44E9-99A2-5541A229A9A7}">
      <dsp:nvSpPr>
        <dsp:cNvPr id="0" name=""/>
        <dsp:cNvSpPr/>
      </dsp:nvSpPr>
      <dsp:spPr>
        <a:xfrm>
          <a:off x="7028787" y="1007390"/>
          <a:ext cx="2750394" cy="174650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a:t>CQ Behaviour</a:t>
          </a:r>
          <a:endParaRPr lang="en-US" sz="3900" kern="1200"/>
        </a:p>
      </dsp:txBody>
      <dsp:txXfrm>
        <a:off x="7079940" y="1058543"/>
        <a:ext cx="2648088" cy="16441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E48040-A8E0-4EA7-B5C9-ECDFD6D75EC3}">
      <dsp:nvSpPr>
        <dsp:cNvPr id="0" name=""/>
        <dsp:cNvSpPr/>
      </dsp:nvSpPr>
      <dsp:spPr>
        <a:xfrm>
          <a:off x="2864" y="206025"/>
          <a:ext cx="2272895" cy="136373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Predicts success better than IQ alone</a:t>
          </a:r>
          <a:endParaRPr lang="en-US" sz="1600" kern="1200" dirty="0">
            <a:solidFill>
              <a:schemeClr val="tx1"/>
            </a:solidFill>
            <a:latin typeface="Arial" panose="020B0604020202020204" pitchFamily="34" charset="0"/>
            <a:cs typeface="Arial" panose="020B0604020202020204" pitchFamily="34" charset="0"/>
          </a:endParaRPr>
        </a:p>
      </dsp:txBody>
      <dsp:txXfrm>
        <a:off x="2864" y="206025"/>
        <a:ext cx="2272895" cy="1363737"/>
      </dsp:txXfrm>
    </dsp:sp>
    <dsp:sp modelId="{BAA08220-EF15-4271-844E-E1005179555B}">
      <dsp:nvSpPr>
        <dsp:cNvPr id="0" name=""/>
        <dsp:cNvSpPr/>
      </dsp:nvSpPr>
      <dsp:spPr>
        <a:xfrm>
          <a:off x="2503050" y="206025"/>
          <a:ext cx="2272895" cy="136373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Develop emotional competencies of adaptability and initiative and results-driven </a:t>
          </a:r>
          <a:endParaRPr lang="en-US" sz="1600" kern="1200" dirty="0">
            <a:solidFill>
              <a:schemeClr val="tx1"/>
            </a:solidFill>
            <a:latin typeface="Arial" panose="020B0604020202020204" pitchFamily="34" charset="0"/>
            <a:cs typeface="Arial" panose="020B0604020202020204" pitchFamily="34" charset="0"/>
          </a:endParaRPr>
        </a:p>
      </dsp:txBody>
      <dsp:txXfrm>
        <a:off x="2503050" y="206025"/>
        <a:ext cx="2272895" cy="1363737"/>
      </dsp:txXfrm>
    </dsp:sp>
    <dsp:sp modelId="{56BBED09-EE9F-45F2-AC07-32033201F4A6}">
      <dsp:nvSpPr>
        <dsp:cNvPr id="0" name=""/>
        <dsp:cNvSpPr/>
      </dsp:nvSpPr>
      <dsp:spPr>
        <a:xfrm>
          <a:off x="5003235" y="206025"/>
          <a:ext cx="2272895" cy="136373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Boosts leadership and relationships</a:t>
          </a:r>
          <a:endParaRPr lang="en-US" sz="1600" kern="1200" dirty="0">
            <a:solidFill>
              <a:schemeClr val="tx1"/>
            </a:solidFill>
            <a:latin typeface="Arial" panose="020B0604020202020204" pitchFamily="34" charset="0"/>
            <a:cs typeface="Arial" panose="020B0604020202020204" pitchFamily="34" charset="0"/>
          </a:endParaRPr>
        </a:p>
      </dsp:txBody>
      <dsp:txXfrm>
        <a:off x="5003235" y="206025"/>
        <a:ext cx="2272895" cy="1363737"/>
      </dsp:txXfrm>
    </dsp:sp>
    <dsp:sp modelId="{D92317AD-1C29-41E2-9AB8-102EA1590CAA}">
      <dsp:nvSpPr>
        <dsp:cNvPr id="0" name=""/>
        <dsp:cNvSpPr/>
      </dsp:nvSpPr>
      <dsp:spPr>
        <a:xfrm>
          <a:off x="7503421" y="206025"/>
          <a:ext cx="2272895" cy="136373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Enhances collaboration and trust</a:t>
          </a:r>
          <a:endParaRPr lang="en-US" sz="1600" kern="1200" dirty="0">
            <a:solidFill>
              <a:schemeClr val="tx1"/>
            </a:solidFill>
            <a:latin typeface="Arial" panose="020B0604020202020204" pitchFamily="34" charset="0"/>
            <a:cs typeface="Arial" panose="020B0604020202020204" pitchFamily="34" charset="0"/>
          </a:endParaRPr>
        </a:p>
      </dsp:txBody>
      <dsp:txXfrm>
        <a:off x="7503421" y="206025"/>
        <a:ext cx="2272895" cy="1363737"/>
      </dsp:txXfrm>
    </dsp:sp>
    <dsp:sp modelId="{452CE993-72A2-4D00-8DD7-28C54BBA1FFE}">
      <dsp:nvSpPr>
        <dsp:cNvPr id="0" name=""/>
        <dsp:cNvSpPr/>
      </dsp:nvSpPr>
      <dsp:spPr>
        <a:xfrm>
          <a:off x="1252957" y="1797052"/>
          <a:ext cx="2272895" cy="136373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Empowers effective, empathetic conflict resolution</a:t>
          </a:r>
          <a:endParaRPr lang="en-US" sz="1600" kern="1200" dirty="0">
            <a:solidFill>
              <a:schemeClr val="tx1"/>
            </a:solidFill>
            <a:latin typeface="Arial" panose="020B0604020202020204" pitchFamily="34" charset="0"/>
            <a:cs typeface="Arial" panose="020B0604020202020204" pitchFamily="34" charset="0"/>
          </a:endParaRPr>
        </a:p>
      </dsp:txBody>
      <dsp:txXfrm>
        <a:off x="1252957" y="1797052"/>
        <a:ext cx="2272895" cy="1363737"/>
      </dsp:txXfrm>
    </dsp:sp>
    <dsp:sp modelId="{742AB2BD-E95D-40A0-A274-859255134DFA}">
      <dsp:nvSpPr>
        <dsp:cNvPr id="0" name=""/>
        <dsp:cNvSpPr/>
      </dsp:nvSpPr>
      <dsp:spPr>
        <a:xfrm>
          <a:off x="3753143" y="1797052"/>
          <a:ext cx="2272895" cy="136373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Strong link to high-performing teams</a:t>
          </a:r>
          <a:endParaRPr lang="en-US" sz="1600" kern="1200" dirty="0">
            <a:solidFill>
              <a:schemeClr val="tx1"/>
            </a:solidFill>
            <a:latin typeface="Arial" panose="020B0604020202020204" pitchFamily="34" charset="0"/>
            <a:cs typeface="Arial" panose="020B0604020202020204" pitchFamily="34" charset="0"/>
          </a:endParaRPr>
        </a:p>
      </dsp:txBody>
      <dsp:txXfrm>
        <a:off x="3753143" y="1797052"/>
        <a:ext cx="2272895" cy="1363737"/>
      </dsp:txXfrm>
    </dsp:sp>
    <dsp:sp modelId="{62A70A4E-2161-48EC-98AC-90BC9EF50200}">
      <dsp:nvSpPr>
        <dsp:cNvPr id="0" name=""/>
        <dsp:cNvSpPr/>
      </dsp:nvSpPr>
      <dsp:spPr>
        <a:xfrm>
          <a:off x="6253328" y="1797052"/>
          <a:ext cx="2272895" cy="136373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Fosters creative problem-solving and resilience</a:t>
          </a:r>
          <a:endParaRPr lang="en-US" sz="1600" kern="1200" dirty="0">
            <a:solidFill>
              <a:schemeClr val="tx1"/>
            </a:solidFill>
            <a:latin typeface="Arial" panose="020B0604020202020204" pitchFamily="34" charset="0"/>
            <a:cs typeface="Arial" panose="020B0604020202020204" pitchFamily="34" charset="0"/>
          </a:endParaRPr>
        </a:p>
      </dsp:txBody>
      <dsp:txXfrm>
        <a:off x="6253328" y="1797052"/>
        <a:ext cx="2272895" cy="136373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128801-66AF-4AC0-AD71-1AEC15DE350F}">
      <dsp:nvSpPr>
        <dsp:cNvPr id="0" name=""/>
        <dsp:cNvSpPr/>
      </dsp:nvSpPr>
      <dsp:spPr>
        <a:xfrm>
          <a:off x="961812" y="0"/>
          <a:ext cx="1018312" cy="95884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1FDBA1-34CF-4660-8D31-D77007FD762F}">
      <dsp:nvSpPr>
        <dsp:cNvPr id="0" name=""/>
        <dsp:cNvSpPr/>
      </dsp:nvSpPr>
      <dsp:spPr>
        <a:xfrm>
          <a:off x="16236" y="1095026"/>
          <a:ext cx="2909465" cy="410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b="1"/>
          </a:pPr>
          <a:r>
            <a:rPr lang="en-GB" sz="2100" kern="1200" dirty="0">
              <a:latin typeface="Arial" panose="020B0604020202020204" pitchFamily="34" charset="0"/>
              <a:cs typeface="Arial" panose="020B0604020202020204" pitchFamily="34" charset="0"/>
            </a:rPr>
            <a:t>Emotional intelligence</a:t>
          </a:r>
        </a:p>
      </dsp:txBody>
      <dsp:txXfrm>
        <a:off x="16236" y="1095026"/>
        <a:ext cx="2909465" cy="410932"/>
      </dsp:txXfrm>
    </dsp:sp>
    <dsp:sp modelId="{B38676D3-68D7-4462-AC3A-4D74067E722C}">
      <dsp:nvSpPr>
        <dsp:cNvPr id="0" name=""/>
        <dsp:cNvSpPr/>
      </dsp:nvSpPr>
      <dsp:spPr>
        <a:xfrm>
          <a:off x="16236" y="1569300"/>
          <a:ext cx="2909465" cy="1797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latin typeface="Arial" panose="020B0604020202020204" pitchFamily="34" charset="0"/>
              <a:cs typeface="Arial" panose="020B0604020202020204" pitchFamily="34" charset="0"/>
            </a:rPr>
            <a:t>Cleare decision making under pressure</a:t>
          </a:r>
        </a:p>
        <a:p>
          <a:pPr marL="0" lvl="0" indent="0" algn="ctr" defTabSz="711200">
            <a:lnSpc>
              <a:spcPct val="100000"/>
            </a:lnSpc>
            <a:spcBef>
              <a:spcPct val="0"/>
            </a:spcBef>
            <a:spcAft>
              <a:spcPct val="35000"/>
            </a:spcAft>
            <a:buNone/>
          </a:pPr>
          <a:r>
            <a:rPr lang="en-GB" sz="1600" kern="1200" dirty="0">
              <a:latin typeface="Arial" panose="020B0604020202020204" pitchFamily="34" charset="0"/>
              <a:cs typeface="Arial" panose="020B0604020202020204" pitchFamily="34" charset="0"/>
            </a:rPr>
            <a:t>Guide trough challenges with empathy</a:t>
          </a:r>
        </a:p>
        <a:p>
          <a:pPr marL="0" lvl="0" indent="0" algn="ctr" defTabSz="711200">
            <a:lnSpc>
              <a:spcPct val="100000"/>
            </a:lnSpc>
            <a:spcBef>
              <a:spcPct val="0"/>
            </a:spcBef>
            <a:spcAft>
              <a:spcPct val="35000"/>
            </a:spcAft>
            <a:buNone/>
          </a:pPr>
          <a:r>
            <a:rPr lang="en-GB" sz="1600" kern="1200" dirty="0">
              <a:latin typeface="Arial" panose="020B0604020202020204" pitchFamily="34" charset="0"/>
              <a:cs typeface="Arial" panose="020B0604020202020204" pitchFamily="34" charset="0"/>
            </a:rPr>
            <a:t>Build trustful relationships</a:t>
          </a:r>
        </a:p>
        <a:p>
          <a:pPr marL="0" lvl="0" indent="0" algn="ctr" defTabSz="711200">
            <a:lnSpc>
              <a:spcPct val="100000"/>
            </a:lnSpc>
            <a:spcBef>
              <a:spcPct val="0"/>
            </a:spcBef>
            <a:spcAft>
              <a:spcPct val="35000"/>
            </a:spcAft>
            <a:buNone/>
          </a:pPr>
          <a:r>
            <a:rPr lang="en-GB" sz="1600" kern="1200" dirty="0">
              <a:latin typeface="Arial" panose="020B0604020202020204" pitchFamily="34" charset="0"/>
              <a:cs typeface="Arial" panose="020B0604020202020204" pitchFamily="34" charset="0"/>
            </a:rPr>
            <a:t>Foster efficiency and productivity</a:t>
          </a:r>
        </a:p>
      </dsp:txBody>
      <dsp:txXfrm>
        <a:off x="16236" y="1569300"/>
        <a:ext cx="2909465" cy="1797514"/>
      </dsp:txXfrm>
    </dsp:sp>
    <dsp:sp modelId="{AEC595F4-19DB-4291-BB6F-05684F2CECBF}">
      <dsp:nvSpPr>
        <dsp:cNvPr id="0" name=""/>
        <dsp:cNvSpPr/>
      </dsp:nvSpPr>
      <dsp:spPr>
        <a:xfrm>
          <a:off x="4380434" y="0"/>
          <a:ext cx="1018312" cy="95884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9C7BE76-B9DA-4633-8355-02866E3E268A}">
      <dsp:nvSpPr>
        <dsp:cNvPr id="0" name=""/>
        <dsp:cNvSpPr/>
      </dsp:nvSpPr>
      <dsp:spPr>
        <a:xfrm>
          <a:off x="3434858" y="1095026"/>
          <a:ext cx="2909465" cy="410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b="1"/>
          </a:pPr>
          <a:r>
            <a:rPr lang="en-GB" sz="2100" kern="1200" dirty="0">
              <a:latin typeface="Arial" panose="020B0604020202020204" pitchFamily="34" charset="0"/>
              <a:cs typeface="Arial" panose="020B0604020202020204" pitchFamily="34" charset="0"/>
            </a:rPr>
            <a:t>Cultural intelligence</a:t>
          </a:r>
        </a:p>
      </dsp:txBody>
      <dsp:txXfrm>
        <a:off x="3434858" y="1095026"/>
        <a:ext cx="2909465" cy="410932"/>
      </dsp:txXfrm>
    </dsp:sp>
    <dsp:sp modelId="{519DAC97-F19A-47FE-A916-9C78EAE3F753}">
      <dsp:nvSpPr>
        <dsp:cNvPr id="0" name=""/>
        <dsp:cNvSpPr/>
      </dsp:nvSpPr>
      <dsp:spPr>
        <a:xfrm>
          <a:off x="3434858" y="1569300"/>
          <a:ext cx="2909465" cy="1797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latin typeface="Arial" panose="020B0604020202020204" pitchFamily="34" charset="0"/>
              <a:cs typeface="Arial" panose="020B0604020202020204" pitchFamily="34" charset="0"/>
            </a:rPr>
            <a:t>Foster collaboration, innovation</a:t>
          </a:r>
        </a:p>
        <a:p>
          <a:pPr marL="0" lvl="0" indent="0" algn="ctr" defTabSz="711200">
            <a:lnSpc>
              <a:spcPct val="100000"/>
            </a:lnSpc>
            <a:spcBef>
              <a:spcPct val="0"/>
            </a:spcBef>
            <a:spcAft>
              <a:spcPct val="35000"/>
            </a:spcAft>
            <a:buNone/>
          </a:pPr>
          <a:r>
            <a:rPr lang="en-GB" sz="1600" kern="1200" dirty="0">
              <a:latin typeface="Arial" panose="020B0604020202020204" pitchFamily="34" charset="0"/>
              <a:cs typeface="Arial" panose="020B0604020202020204" pitchFamily="34" charset="0"/>
            </a:rPr>
            <a:t>Foster person’s adaptability</a:t>
          </a:r>
        </a:p>
        <a:p>
          <a:pPr marL="0" lvl="0" indent="0" algn="ctr" defTabSz="711200">
            <a:lnSpc>
              <a:spcPct val="100000"/>
            </a:lnSpc>
            <a:spcBef>
              <a:spcPct val="0"/>
            </a:spcBef>
            <a:spcAft>
              <a:spcPct val="35000"/>
            </a:spcAft>
            <a:buNone/>
          </a:pPr>
          <a:r>
            <a:rPr lang="en-GB" sz="1600" kern="1200">
              <a:latin typeface="Arial" panose="020B0604020202020204" pitchFamily="34" charset="0"/>
              <a:cs typeface="Arial" panose="020B0604020202020204" pitchFamily="34" charset="0"/>
            </a:rPr>
            <a:t>Improve communication</a:t>
          </a:r>
        </a:p>
        <a:p>
          <a:pPr marL="0" lvl="0" indent="0" algn="ctr" defTabSz="711200">
            <a:lnSpc>
              <a:spcPct val="100000"/>
            </a:lnSpc>
            <a:spcBef>
              <a:spcPct val="0"/>
            </a:spcBef>
            <a:spcAft>
              <a:spcPct val="35000"/>
            </a:spcAft>
            <a:buNone/>
          </a:pPr>
          <a:r>
            <a:rPr lang="en-GB" sz="1600" kern="1200">
              <a:latin typeface="Arial" panose="020B0604020202020204" pitchFamily="34" charset="0"/>
              <a:cs typeface="Arial" panose="020B0604020202020204" pitchFamily="34" charset="0"/>
            </a:rPr>
            <a:t>Competitive advantage</a:t>
          </a:r>
        </a:p>
      </dsp:txBody>
      <dsp:txXfrm>
        <a:off x="3434858" y="1569300"/>
        <a:ext cx="2909465" cy="1797514"/>
      </dsp:txXfrm>
    </dsp:sp>
    <dsp:sp modelId="{F48471F3-E874-4673-97BD-2AF63474D143}">
      <dsp:nvSpPr>
        <dsp:cNvPr id="0" name=""/>
        <dsp:cNvSpPr/>
      </dsp:nvSpPr>
      <dsp:spPr>
        <a:xfrm>
          <a:off x="7799056" y="0"/>
          <a:ext cx="1018312" cy="95884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7CC476-82D3-406F-A16C-D1BA7491D18A}">
      <dsp:nvSpPr>
        <dsp:cNvPr id="0" name=""/>
        <dsp:cNvSpPr/>
      </dsp:nvSpPr>
      <dsp:spPr>
        <a:xfrm>
          <a:off x="6853480" y="1095026"/>
          <a:ext cx="2909465" cy="410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b="1"/>
          </a:pPr>
          <a:r>
            <a:rPr lang="en-GB" sz="2100" kern="1200">
              <a:latin typeface="Arial" panose="020B0604020202020204" pitchFamily="34" charset="0"/>
              <a:cs typeface="Arial" panose="020B0604020202020204" pitchFamily="34" charset="0"/>
            </a:rPr>
            <a:t>Digital skills</a:t>
          </a:r>
        </a:p>
      </dsp:txBody>
      <dsp:txXfrm>
        <a:off x="6853480" y="1095026"/>
        <a:ext cx="2909465" cy="410932"/>
      </dsp:txXfrm>
    </dsp:sp>
    <dsp:sp modelId="{2715C58C-830C-4D44-B277-F8F42B9DA5BB}">
      <dsp:nvSpPr>
        <dsp:cNvPr id="0" name=""/>
        <dsp:cNvSpPr/>
      </dsp:nvSpPr>
      <dsp:spPr>
        <a:xfrm>
          <a:off x="6853480" y="1569300"/>
          <a:ext cx="2909465" cy="1797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latin typeface="Arial" panose="020B0604020202020204" pitchFamily="34" charset="0"/>
              <a:cs typeface="Arial" panose="020B0604020202020204" pitchFamily="34" charset="0"/>
            </a:rPr>
            <a:t>Leaders with CQ apply digital technology</a:t>
          </a:r>
        </a:p>
        <a:p>
          <a:pPr marL="0" lvl="0" indent="0" algn="ctr" defTabSz="711200">
            <a:lnSpc>
              <a:spcPct val="100000"/>
            </a:lnSpc>
            <a:spcBef>
              <a:spcPct val="0"/>
            </a:spcBef>
            <a:spcAft>
              <a:spcPct val="35000"/>
            </a:spcAft>
            <a:buNone/>
          </a:pPr>
          <a:r>
            <a:rPr lang="en-GB" sz="1600" kern="1200" dirty="0">
              <a:latin typeface="Arial" panose="020B0604020202020204" pitchFamily="34" charset="0"/>
              <a:cs typeface="Arial" panose="020B0604020202020204" pitchFamily="34" charset="0"/>
            </a:rPr>
            <a:t>Increase impact, manage worldwide workforce, accelerate learning and mentoring process</a:t>
          </a:r>
        </a:p>
        <a:p>
          <a:pPr marL="0" lvl="0" indent="0" algn="ctr" defTabSz="711200">
            <a:lnSpc>
              <a:spcPct val="100000"/>
            </a:lnSpc>
            <a:spcBef>
              <a:spcPct val="0"/>
            </a:spcBef>
            <a:spcAft>
              <a:spcPct val="35000"/>
            </a:spcAft>
            <a:buNone/>
          </a:pPr>
          <a:r>
            <a:rPr lang="en-GB" sz="1600" kern="1200">
              <a:latin typeface="Arial" panose="020B0604020202020204" pitchFamily="34" charset="0"/>
              <a:cs typeface="Arial" panose="020B0604020202020204" pitchFamily="34" charset="0"/>
            </a:rPr>
            <a:t>Innovative and effective approach</a:t>
          </a:r>
        </a:p>
      </dsp:txBody>
      <dsp:txXfrm>
        <a:off x="6853480" y="1569300"/>
        <a:ext cx="2909465" cy="179751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8CD899-9BCF-4841-B0A4-6114BE452055}">
      <dsp:nvSpPr>
        <dsp:cNvPr id="0" name=""/>
        <dsp:cNvSpPr/>
      </dsp:nvSpPr>
      <dsp:spPr>
        <a:xfrm>
          <a:off x="1193" y="131923"/>
          <a:ext cx="4190054" cy="266068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2286252E-FC12-43B9-A347-0E6170E0B73E}">
      <dsp:nvSpPr>
        <dsp:cNvPr id="0" name=""/>
        <dsp:cNvSpPr/>
      </dsp:nvSpPr>
      <dsp:spPr>
        <a:xfrm>
          <a:off x="466755" y="574206"/>
          <a:ext cx="4190054" cy="26606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Together EI and CQ create empathic, adaptable and inclusive leadership, that drive high performance, innovation and employee engagement in diverse and fast-changing workplace</a:t>
          </a:r>
          <a:r>
            <a:rPr lang="en-GB" sz="2400" kern="1200" dirty="0"/>
            <a:t>.</a:t>
          </a:r>
          <a:endParaRPr lang="en-US" sz="2400" kern="1200" dirty="0"/>
        </a:p>
      </dsp:txBody>
      <dsp:txXfrm>
        <a:off x="544684" y="652135"/>
        <a:ext cx="4034196" cy="2504826"/>
      </dsp:txXfrm>
    </dsp:sp>
    <dsp:sp modelId="{56ECE48D-BF85-444D-BF22-9F4A42C05F02}">
      <dsp:nvSpPr>
        <dsp:cNvPr id="0" name=""/>
        <dsp:cNvSpPr/>
      </dsp:nvSpPr>
      <dsp:spPr>
        <a:xfrm>
          <a:off x="5122371" y="131923"/>
          <a:ext cx="4190054" cy="266068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553A8CA3-30A7-45F2-B76B-845900B93F9A}">
      <dsp:nvSpPr>
        <dsp:cNvPr id="0" name=""/>
        <dsp:cNvSpPr/>
      </dsp:nvSpPr>
      <dsp:spPr>
        <a:xfrm>
          <a:off x="5587933" y="574206"/>
          <a:ext cx="4190054" cy="26606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Organisation that cultivate EI and CQ in their leadership are better equipped to adapt, compete and succeed- locally and globally</a:t>
          </a:r>
          <a:r>
            <a:rPr lang="en-GB" sz="2600" kern="1200" dirty="0"/>
            <a:t>. </a:t>
          </a:r>
          <a:endParaRPr lang="en-US" sz="2600" kern="1200" dirty="0"/>
        </a:p>
      </dsp:txBody>
      <dsp:txXfrm>
        <a:off x="5665862" y="652135"/>
        <a:ext cx="4034196" cy="2504826"/>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B129C17-9205-4554-BF5C-070656C2169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B41E939-D5BE-4B7F-BCD2-05DCC4E5E8C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B1389FC-84BB-41A0-BC92-057C08DC342F}" type="datetime1">
              <a:rPr lang="en-GB" smtClean="0"/>
              <a:t>08/07/2025</a:t>
            </a:fld>
            <a:endParaRPr lang="en-GB" dirty="0"/>
          </a:p>
        </p:txBody>
      </p:sp>
      <p:sp>
        <p:nvSpPr>
          <p:cNvPr id="4" name="Footer Placeholder 3">
            <a:extLst>
              <a:ext uri="{FF2B5EF4-FFF2-40B4-BE49-F238E27FC236}">
                <a16:creationId xmlns:a16="http://schemas.microsoft.com/office/drawing/2014/main" id="{F61800B1-1D76-46D4-ADAF-FD5EA7AFBE7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FCBFA674-DC58-422B-8963-09FD1B05EDD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A42FE58-2C2A-433E-A3EF-B39ACF97315A}" type="slidenum">
              <a:rPr lang="en-GB" smtClean="0"/>
              <a:t>‹#›</a:t>
            </a:fld>
            <a:endParaRPr lang="en-GB"/>
          </a:p>
        </p:txBody>
      </p:sp>
    </p:spTree>
    <p:extLst>
      <p:ext uri="{BB962C8B-B14F-4D97-AF65-F5344CB8AC3E}">
        <p14:creationId xmlns:p14="http://schemas.microsoft.com/office/powerpoint/2010/main" val="366356575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09B039-1C6C-4DB3-861A-76F1FF2AC578}" type="datetime1">
              <a:rPr lang="en-GB" noProof="0" smtClean="0"/>
              <a:pPr/>
              <a:t>08/07/2025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97DC217-DF71-1A49-B3EA-559F1F43B0FF}" type="slidenum">
              <a:rPr lang="en-GB" noProof="0" smtClean="0"/>
              <a:t>‹#›</a:t>
            </a:fld>
            <a:endParaRPr lang="en-GB" noProof="0"/>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a:p>
        </p:txBody>
      </p:sp>
      <p:sp>
        <p:nvSpPr>
          <p:cNvPr id="4" name="Slide Number Placeholder 3"/>
          <p:cNvSpPr>
            <a:spLocks noGrp="1"/>
          </p:cNvSpPr>
          <p:nvPr>
            <p:ph type="sldNum" sz="quarter" idx="5"/>
          </p:nvPr>
        </p:nvSpPr>
        <p:spPr/>
        <p:txBody>
          <a:bodyPr rtlCol="0"/>
          <a:lstStyle/>
          <a:p>
            <a:pPr rtl="0"/>
            <a:fld id="{F97DC217-DF71-1A49-B3EA-559F1F43B0FF}" type="slidenum">
              <a:rPr lang="en-GB" smtClean="0"/>
              <a:t>1</a:t>
            </a:fld>
            <a:endParaRPr lang="en-GB"/>
          </a:p>
        </p:txBody>
      </p:sp>
    </p:spTree>
    <p:extLst>
      <p:ext uri="{BB962C8B-B14F-4D97-AF65-F5344CB8AC3E}">
        <p14:creationId xmlns:p14="http://schemas.microsoft.com/office/powerpoint/2010/main" val="42777243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2</a:t>
            </a:fld>
            <a:endParaRPr lang="en-GB"/>
          </a:p>
        </p:txBody>
      </p:sp>
    </p:spTree>
    <p:extLst>
      <p:ext uri="{BB962C8B-B14F-4D97-AF65-F5344CB8AC3E}">
        <p14:creationId xmlns:p14="http://schemas.microsoft.com/office/powerpoint/2010/main" val="5278096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28</a:t>
            </a:fld>
            <a:endParaRPr lang="en-GB"/>
          </a:p>
        </p:txBody>
      </p:sp>
    </p:spTree>
    <p:extLst>
      <p:ext uri="{BB962C8B-B14F-4D97-AF65-F5344CB8AC3E}">
        <p14:creationId xmlns:p14="http://schemas.microsoft.com/office/powerpoint/2010/main" val="17007172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3" y="1122363"/>
            <a:ext cx="7096933" cy="2387600"/>
          </a:xfrm>
        </p:spPr>
        <p:txBody>
          <a:bodyPr rtlCol="0" anchor="b">
            <a:noAutofit/>
          </a:bodyPr>
          <a:lstStyle>
            <a:lvl1pPr algn="l">
              <a:defRPr sz="6000" b="1">
                <a:latin typeface="+mj-lt"/>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9500507" cy="806675"/>
          </a:xfrm>
        </p:spPr>
        <p:txBody>
          <a:bodyPr rtlCol="0">
            <a:noAutofit/>
          </a:bodyPr>
          <a:lstStyle>
            <a:lvl1pPr marL="0" indent="0" algn="l">
              <a:buNone/>
              <a:defRPr sz="32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Rectangle 3">
            <a:extLst>
              <a:ext uri="{FF2B5EF4-FFF2-40B4-BE49-F238E27FC236}">
                <a16:creationId xmlns:a16="http://schemas.microsoft.com/office/drawing/2014/main" id="{9AC79249-FDC0-364D-A734-AE1DE1605D28}"/>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Oval 4">
            <a:extLst>
              <a:ext uri="{FF2B5EF4-FFF2-40B4-BE49-F238E27FC236}">
                <a16:creationId xmlns:a16="http://schemas.microsoft.com/office/drawing/2014/main" id="{902465C8-266D-104C-9C49-323DF4A8277E}"/>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Freeform 10">
            <a:extLst>
              <a:ext uri="{FF2B5EF4-FFF2-40B4-BE49-F238E27FC236}">
                <a16:creationId xmlns:a16="http://schemas.microsoft.com/office/drawing/2014/main" id="{37979A1C-BF60-B345-A664-2E4F7A3461EB}"/>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9" name="Freeform 8">
            <a:extLst>
              <a:ext uri="{FF2B5EF4-FFF2-40B4-BE49-F238E27FC236}">
                <a16:creationId xmlns:a16="http://schemas.microsoft.com/office/drawing/2014/main" id="{58080B3E-915C-2D4C-8608-596E1BFD6387}"/>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419"/>
            <a:ext cx="3927573" cy="3165022"/>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8" name="Freeform 27">
            <a:extLst>
              <a:ext uri="{FF2B5EF4-FFF2-40B4-BE49-F238E27FC236}">
                <a16:creationId xmlns:a16="http://schemas.microsoft.com/office/drawing/2014/main" id="{9E240E8A-950E-7946-826C-415CB5DACA43}"/>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17467"/>
            <a:ext cx="9779182" cy="3366815"/>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3" name="Title 1">
            <a:extLst>
              <a:ext uri="{FF2B5EF4-FFF2-40B4-BE49-F238E27FC236}">
                <a16:creationId xmlns:a16="http://schemas.microsoft.com/office/drawing/2014/main" id="{5E932F0D-7FC3-634B-932C-3625C16C8DE2}"/>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167492" y="2653167"/>
            <a:ext cx="9779183" cy="3436483"/>
          </a:xfrm>
        </p:spPr>
        <p:txBody>
          <a:bodyPr rtlCol="0">
            <a:noAutofit/>
          </a:bodyPr>
          <a:lstStyle>
            <a:lvl1pPr marL="0" indent="0">
              <a:lnSpc>
                <a:spcPct val="150000"/>
              </a:lnSpc>
              <a:buNone/>
              <a:defRPr sz="240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rtlCol="0">
            <a:noAutofit/>
          </a:bodyPr>
          <a:lstStyle>
            <a:lvl1pPr>
              <a:defRPr>
                <a:solidFill>
                  <a:schemeClr val="accent2"/>
                </a:solidFill>
                <a:latin typeface="+mn-lt"/>
              </a:defRPr>
            </a:lvl1pPr>
          </a:lstStyle>
          <a:p>
            <a:pPr rtl="0"/>
            <a:r>
              <a:rPr lang="en-GB" noProof="0"/>
              <a:t>10/9/2021</a:t>
            </a:r>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rtlCol="0">
            <a:noAutofit/>
          </a:bodyPr>
          <a:lstStyle>
            <a:lvl1pPr>
              <a:defRPr>
                <a:solidFill>
                  <a:schemeClr val="accent2"/>
                </a:solidFill>
                <a:latin typeface="+mn-lt"/>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rtlCol="0">
            <a:noAutofit/>
          </a:bodyPr>
          <a:lstStyle>
            <a:lvl1pPr>
              <a:defRPr>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802635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Section title">
    <p:spTree>
      <p:nvGrpSpPr>
        <p:cNvPr id="1" name=""/>
        <p:cNvGrpSpPr/>
        <p:nvPr/>
      </p:nvGrpSpPr>
      <p:grpSpPr>
        <a:xfrm>
          <a:off x="0" y="0"/>
          <a:ext cx="0" cy="0"/>
          <a:chOff x="0" y="0"/>
          <a:chExt cx="0" cy="0"/>
        </a:xfrm>
      </p:grpSpPr>
      <p:sp>
        <p:nvSpPr>
          <p:cNvPr id="23" name="Freeform 22">
            <a:extLst>
              <a:ext uri="{FF2B5EF4-FFF2-40B4-BE49-F238E27FC236}">
                <a16:creationId xmlns:a16="http://schemas.microsoft.com/office/drawing/2014/main" id="{067EACEC-C2DD-EA42-8504-176673AD1F20}"/>
              </a:ext>
            </a:extLst>
          </p:cNvPr>
          <p:cNvSpPr/>
          <p:nvPr userDrawn="1"/>
        </p:nvSpPr>
        <p:spPr>
          <a:xfrm>
            <a:off x="0" y="0"/>
            <a:ext cx="8025490" cy="6858000"/>
          </a:xfrm>
          <a:custGeom>
            <a:avLst/>
            <a:gdLst>
              <a:gd name="connsiteX0" fmla="*/ 0 w 8025490"/>
              <a:gd name="connsiteY0" fmla="*/ 0 h 6858000"/>
              <a:gd name="connsiteX1" fmla="*/ 4596490 w 8025490"/>
              <a:gd name="connsiteY1" fmla="*/ 0 h 6858000"/>
              <a:gd name="connsiteX2" fmla="*/ 8025490 w 8025490"/>
              <a:gd name="connsiteY2" fmla="*/ 3429000 h 6858000"/>
              <a:gd name="connsiteX3" fmla="*/ 4596490 w 8025490"/>
              <a:gd name="connsiteY3" fmla="*/ 6858000 h 6858000"/>
              <a:gd name="connsiteX4" fmla="*/ 0 w 802549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5490" h="6858000">
                <a:moveTo>
                  <a:pt x="0" y="0"/>
                </a:moveTo>
                <a:lnTo>
                  <a:pt x="4596490" y="0"/>
                </a:lnTo>
                <a:cubicBezTo>
                  <a:pt x="6490274" y="0"/>
                  <a:pt x="8025490" y="1535216"/>
                  <a:pt x="8025490" y="3429000"/>
                </a:cubicBezTo>
                <a:cubicBezTo>
                  <a:pt x="8025490" y="5322784"/>
                  <a:pt x="6490274" y="6858000"/>
                  <a:pt x="4596490" y="6858000"/>
                </a:cubicBez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059400"/>
            <a:ext cx="6245912" cy="2387600"/>
          </a:xfrm>
        </p:spPr>
        <p:txBody>
          <a:bodyPr rtlCol="0" anchor="b">
            <a:noAutofit/>
          </a:bodyPr>
          <a:lstStyle>
            <a:lvl1pPr algn="l">
              <a:defRPr sz="6000" b="1">
                <a:solidFill>
                  <a:schemeClr val="bg1"/>
                </a:solidFill>
                <a:latin typeface="+mj-lt"/>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4" y="3539075"/>
            <a:ext cx="6245912" cy="1406101"/>
          </a:xfrm>
        </p:spPr>
        <p:txBody>
          <a:bodyPr rtlCol="0">
            <a:noAutofit/>
          </a:bodyPr>
          <a:lstStyle>
            <a:lvl1pPr marL="0" indent="0" algn="l">
              <a:buNone/>
              <a:defRPr sz="32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grpSp>
        <p:nvGrpSpPr>
          <p:cNvPr id="6" name="Group 5">
            <a:extLst>
              <a:ext uri="{FF2B5EF4-FFF2-40B4-BE49-F238E27FC236}">
                <a16:creationId xmlns:a16="http://schemas.microsoft.com/office/drawing/2014/main" id="{89843C7E-5704-7A46-8974-F3BFA42E7310}"/>
              </a:ext>
            </a:extLst>
          </p:cNvPr>
          <p:cNvGrpSpPr/>
          <p:nvPr userDrawn="1"/>
        </p:nvGrpSpPr>
        <p:grpSpPr>
          <a:xfrm rot="16200000">
            <a:off x="8286528" y="2207195"/>
            <a:ext cx="3032351" cy="2443610"/>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17" name="Freeform 16">
            <a:extLst>
              <a:ext uri="{FF2B5EF4-FFF2-40B4-BE49-F238E27FC236}">
                <a16:creationId xmlns:a16="http://schemas.microsoft.com/office/drawing/2014/main" id="{0B179973-08D2-EF40-B516-35E75E906394}"/>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17">
            <a:extLst>
              <a:ext uri="{FF2B5EF4-FFF2-40B4-BE49-F238E27FC236}">
                <a16:creationId xmlns:a16="http://schemas.microsoft.com/office/drawing/2014/main" id="{6C811FF3-E48A-194D-8022-65F8C3A17449}"/>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986529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Graph">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369781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Chart 2">
    <p:bg>
      <p:bgPr>
        <a:solidFill>
          <a:schemeClr val="accent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BA2A58C-57B7-834C-8F5C-3299322411B1}"/>
              </a:ext>
            </a:extLst>
          </p:cNvPr>
          <p:cNvGrpSpPr/>
          <p:nvPr userDrawn="1"/>
        </p:nvGrpSpPr>
        <p:grpSpPr>
          <a:xfrm rot="16200000">
            <a:off x="10772262" y="152641"/>
            <a:ext cx="1572380" cy="1267097"/>
            <a:chOff x="7413403" y="4976359"/>
            <a:chExt cx="2334986" cy="1881641"/>
          </a:xfrm>
        </p:grpSpPr>
        <p:sp>
          <p:nvSpPr>
            <p:cNvPr id="13" name="Freeform 12">
              <a:extLst>
                <a:ext uri="{FF2B5EF4-FFF2-40B4-BE49-F238E27FC236}">
                  <a16:creationId xmlns:a16="http://schemas.microsoft.com/office/drawing/2014/main" id="{801D8067-144A-FE48-AF1E-529B662DCAD3}"/>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4" name="Freeform 13">
              <a:extLst>
                <a:ext uri="{FF2B5EF4-FFF2-40B4-BE49-F238E27FC236}">
                  <a16:creationId xmlns:a16="http://schemas.microsoft.com/office/drawing/2014/main" id="{2ECA7D87-C78C-C140-AA28-C0FB20209045}"/>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3"/>
            <a:ext cx="9779182" cy="3366813"/>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3190945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a:xfrm>
            <a:off x="1798721" y="1684338"/>
            <a:ext cx="8594558" cy="2810460"/>
          </a:xfrm>
        </p:spPr>
        <p:txBody>
          <a:bodyPr rtlCol="0">
            <a:noAutofit/>
          </a:bodyPr>
          <a:lstStyle>
            <a:lvl1pPr algn="ctr">
              <a:lnSpc>
                <a:spcPct val="100000"/>
              </a:lnSpc>
              <a:defRPr sz="4600">
                <a:solidFill>
                  <a:schemeClr val="bg1"/>
                </a:solidFill>
                <a:latin typeface="+mj-lt"/>
              </a:defRPr>
            </a:lvl1pPr>
          </a:lstStyle>
          <a:p>
            <a:pPr rtl="0"/>
            <a:r>
              <a:rPr lang="en-US" noProof="0"/>
              <a:t>Click to edit Master title style</a:t>
            </a:r>
            <a:endParaRPr lang="en-GB" noProof="0"/>
          </a:p>
        </p:txBody>
      </p:sp>
      <p:sp>
        <p:nvSpPr>
          <p:cNvPr id="8" name="Text Placeholder 7">
            <a:extLst>
              <a:ext uri="{FF2B5EF4-FFF2-40B4-BE49-F238E27FC236}">
                <a16:creationId xmlns:a16="http://schemas.microsoft.com/office/drawing/2014/main" id="{4C91C146-F9A8-9A4C-9508-8590923B8D9A}"/>
              </a:ext>
            </a:extLst>
          </p:cNvPr>
          <p:cNvSpPr>
            <a:spLocks noGrp="1"/>
          </p:cNvSpPr>
          <p:nvPr>
            <p:ph type="body" sz="quarter" idx="13" hasCustomPrompt="1"/>
          </p:nvPr>
        </p:nvSpPr>
        <p:spPr>
          <a:xfrm>
            <a:off x="381000" y="519405"/>
            <a:ext cx="1364297" cy="1094521"/>
          </a:xfrm>
        </p:spPr>
        <p:txBody>
          <a:bodyPr rtlCol="0">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rtl="0"/>
            <a:r>
              <a:rPr lang="en-GB" noProof="0"/>
              <a:t>“</a:t>
            </a:r>
          </a:p>
        </p:txBody>
      </p:sp>
      <p:sp>
        <p:nvSpPr>
          <p:cNvPr id="10" name="Text Placeholder 9">
            <a:extLst>
              <a:ext uri="{FF2B5EF4-FFF2-40B4-BE49-F238E27FC236}">
                <a16:creationId xmlns:a16="http://schemas.microsoft.com/office/drawing/2014/main" id="{322D6C2B-78AC-DD47-9289-067C968B06C1}"/>
              </a:ext>
            </a:extLst>
          </p:cNvPr>
          <p:cNvSpPr>
            <a:spLocks noGrp="1"/>
          </p:cNvSpPr>
          <p:nvPr>
            <p:ph type="body" sz="quarter" idx="14"/>
          </p:nvPr>
        </p:nvSpPr>
        <p:spPr>
          <a:xfrm>
            <a:off x="6881813" y="4494213"/>
            <a:ext cx="3511550" cy="679450"/>
          </a:xfrm>
        </p:spPr>
        <p:txBody>
          <a:bodyPr rtlCol="0">
            <a:noAutofit/>
          </a:bodyPr>
          <a:lstStyle>
            <a:lvl1pPr marL="0" indent="0" algn="r">
              <a:buNone/>
              <a:defRPr sz="2000">
                <a:solidFill>
                  <a:schemeClr val="bg1"/>
                </a:solidFill>
                <a:latin typeface="+mn-lt"/>
              </a:defRPr>
            </a:lvl1pPr>
            <a:lvl2pPr marL="457200" indent="0" algn="r">
              <a:buNone/>
              <a:defRPr sz="1800">
                <a:solidFill>
                  <a:schemeClr val="bg1"/>
                </a:solidFill>
                <a:latin typeface="Tenorite" pitchFamily="2" charset="0"/>
              </a:defRPr>
            </a:lvl2pPr>
            <a:lvl3pPr marL="914400" indent="0" algn="r">
              <a:buNone/>
              <a:defRPr sz="1600">
                <a:solidFill>
                  <a:schemeClr val="bg1"/>
                </a:solidFill>
                <a:latin typeface="Tenorite" pitchFamily="2" charset="0"/>
              </a:defRPr>
            </a:lvl3pPr>
            <a:lvl4pPr marL="1371600" indent="0" algn="r">
              <a:buNone/>
              <a:defRPr sz="1400">
                <a:solidFill>
                  <a:schemeClr val="bg1"/>
                </a:solidFill>
                <a:latin typeface="Tenorite" pitchFamily="2" charset="0"/>
              </a:defRPr>
            </a:lvl4pPr>
            <a:lvl5pPr marL="1828800" indent="0" algn="r">
              <a:buNone/>
              <a:defRPr sz="1400">
                <a:solidFill>
                  <a:schemeClr val="bg1"/>
                </a:solidFill>
                <a:latin typeface="Tenorite" pitchFamily="2" charset="0"/>
              </a:defRPr>
            </a:lvl5pPr>
          </a:lstStyle>
          <a:p>
            <a:pPr lvl="0" rtl="0"/>
            <a:r>
              <a:rPr lang="en-US" noProof="0"/>
              <a:t>Click to edit Master text styles</a:t>
            </a:r>
          </a:p>
        </p:txBody>
      </p:sp>
      <p:sp>
        <p:nvSpPr>
          <p:cNvPr id="9" name="Text Placeholder 7">
            <a:extLst>
              <a:ext uri="{FF2B5EF4-FFF2-40B4-BE49-F238E27FC236}">
                <a16:creationId xmlns:a16="http://schemas.microsoft.com/office/drawing/2014/main" id="{612193CD-03AD-D74D-A5CD-747A9B53F49A}"/>
              </a:ext>
            </a:extLst>
          </p:cNvPr>
          <p:cNvSpPr>
            <a:spLocks noGrp="1"/>
          </p:cNvSpPr>
          <p:nvPr>
            <p:ph type="body" sz="quarter" idx="15" hasCustomPrompt="1"/>
          </p:nvPr>
        </p:nvSpPr>
        <p:spPr>
          <a:xfrm>
            <a:off x="10609104" y="3399692"/>
            <a:ext cx="1364297" cy="1094521"/>
          </a:xfrm>
        </p:spPr>
        <p:txBody>
          <a:bodyPr rtlCol="0">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rtl="0"/>
            <a:r>
              <a:rPr lang="en-GB" noProof="0"/>
              <a:t>”</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rtlCol="0">
            <a:noAutofit/>
          </a:bodyPr>
          <a:lstStyle>
            <a:lvl1pPr>
              <a:defRPr>
                <a:solidFill>
                  <a:schemeClr val="accent2"/>
                </a:solidFill>
                <a:latin typeface="+mn-lt"/>
              </a:defRPr>
            </a:lvl1pPr>
          </a:lstStyle>
          <a:p>
            <a:pPr rtl="0"/>
            <a:r>
              <a:rPr lang="en-GB" noProof="0"/>
              <a:t>10/9/2021</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rtlCol="0">
            <a:noAutofit/>
          </a:bodyPr>
          <a:lstStyle>
            <a:lvl1pPr>
              <a:defRPr>
                <a:solidFill>
                  <a:schemeClr val="accent2"/>
                </a:solidFill>
                <a:latin typeface="+mn-lt"/>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rtlCol="0">
            <a:noAutofit/>
          </a:bodyPr>
          <a:lstStyle>
            <a:lvl1pPr>
              <a:defRPr>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1476947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28C225EC-F6EF-1144-834A-F0B91974AA41}"/>
              </a:ext>
            </a:extLst>
          </p:cNvPr>
          <p:cNvSpPr/>
          <p:nvPr userDrawn="1"/>
        </p:nvSpPr>
        <p:spPr>
          <a:xfrm>
            <a:off x="0" y="-1664"/>
            <a:ext cx="9857012" cy="68596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1" name="Title 1">
            <a:extLst>
              <a:ext uri="{FF2B5EF4-FFF2-40B4-BE49-F238E27FC236}">
                <a16:creationId xmlns:a16="http://schemas.microsoft.com/office/drawing/2014/main" id="{1E40CEAF-B1BB-174E-A798-3BA60D9C0458}"/>
              </a:ext>
            </a:extLst>
          </p:cNvPr>
          <p:cNvSpPr>
            <a:spLocks noGrp="1"/>
          </p:cNvSpPr>
          <p:nvPr>
            <p:ph type="title"/>
          </p:nvPr>
        </p:nvSpPr>
        <p:spPr>
          <a:xfrm>
            <a:off x="750430" y="381000"/>
            <a:ext cx="8401624" cy="1325563"/>
          </a:xfrm>
        </p:spPr>
        <p:txBody>
          <a:bodyPr lIns="0" rtlCol="0" anchor="b">
            <a:noAutofit/>
          </a:bodyPr>
          <a:lstStyle>
            <a:lvl1pPr>
              <a:defRPr sz="4800" b="1">
                <a:latin typeface="+mj-lt"/>
              </a:defRPr>
            </a:lvl1pPr>
          </a:lstStyle>
          <a:p>
            <a:pPr rtl="0"/>
            <a:r>
              <a:rPr lang="en-US" noProof="0"/>
              <a:t>Click to edit Master title style</a:t>
            </a:r>
            <a:endParaRPr lang="en-GB" noProof="0"/>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227758"/>
            <a:ext cx="1200374" cy="1201242"/>
          </a:xfrm>
        </p:spPr>
        <p:txBody>
          <a:bodyPr rtlCol="0">
            <a:noAutofit/>
          </a:bodyPr>
          <a:lstStyle>
            <a:lvl1pPr marL="0" indent="0">
              <a:buNone/>
              <a:defRPr sz="1400">
                <a:solidFill>
                  <a:schemeClr val="tx1"/>
                </a:solidFill>
                <a:latin typeface="+mn-lt"/>
              </a:defRPr>
            </a:lvl1pPr>
          </a:lstStyle>
          <a:p>
            <a:pPr rtl="0"/>
            <a:r>
              <a:rPr lang="en-US" noProof="0"/>
              <a:t>Click icon to add picture</a:t>
            </a:r>
            <a:endParaRPr lang="en-GB" noProof="0"/>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2123351" y="2426400"/>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2123350" y="2811646"/>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7" name="Picture Placeholder 23">
            <a:extLst>
              <a:ext uri="{FF2B5EF4-FFF2-40B4-BE49-F238E27FC236}">
                <a16:creationId xmlns:a16="http://schemas.microsoft.com/office/drawing/2014/main" id="{9ABA5222-6FD6-405B-8AC8-18022C36590F}"/>
              </a:ext>
            </a:extLst>
          </p:cNvPr>
          <p:cNvSpPr>
            <a:spLocks noGrp="1"/>
          </p:cNvSpPr>
          <p:nvPr>
            <p:ph type="pic" sz="quarter" idx="14"/>
          </p:nvPr>
        </p:nvSpPr>
        <p:spPr>
          <a:xfrm>
            <a:off x="5495813" y="2227758"/>
            <a:ext cx="1200374" cy="1201242"/>
          </a:xfrm>
        </p:spPr>
        <p:txBody>
          <a:bodyPr rtlCol="0">
            <a:noAutofit/>
          </a:bodyPr>
          <a:lstStyle>
            <a:lvl1pPr marL="0" indent="0">
              <a:buNone/>
              <a:defRPr sz="1400">
                <a:solidFill>
                  <a:schemeClr val="tx1"/>
                </a:solidFill>
                <a:latin typeface="+mn-lt"/>
              </a:defRPr>
            </a:lvl1pPr>
          </a:lstStyle>
          <a:p>
            <a:pPr rtl="0"/>
            <a:r>
              <a:rPr lang="en-US" noProof="0"/>
              <a:t>Click icon to add picture</a:t>
            </a:r>
            <a:endParaRPr lang="en-GB" noProof="0"/>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6870817" y="242256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6870816" y="280781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8" name="Picture Placeholder 23">
            <a:extLst>
              <a:ext uri="{FF2B5EF4-FFF2-40B4-BE49-F238E27FC236}">
                <a16:creationId xmlns:a16="http://schemas.microsoft.com/office/drawing/2014/main" id="{124DE785-775F-4AE4-94B3-FA728188EBA5}"/>
              </a:ext>
            </a:extLst>
          </p:cNvPr>
          <p:cNvSpPr>
            <a:spLocks noGrp="1"/>
          </p:cNvSpPr>
          <p:nvPr>
            <p:ph type="pic" sz="quarter" idx="15"/>
          </p:nvPr>
        </p:nvSpPr>
        <p:spPr>
          <a:xfrm>
            <a:off x="750429" y="4254273"/>
            <a:ext cx="1200374" cy="1201242"/>
          </a:xfrm>
        </p:spPr>
        <p:txBody>
          <a:bodyPr rtlCol="0">
            <a:noAutofit/>
          </a:bodyPr>
          <a:lstStyle>
            <a:lvl1pPr marL="0" indent="0">
              <a:buNone/>
              <a:defRPr sz="1400">
                <a:solidFill>
                  <a:schemeClr val="tx1"/>
                </a:solidFill>
                <a:latin typeface="+mn-lt"/>
              </a:defRPr>
            </a:lvl1pPr>
          </a:lstStyle>
          <a:p>
            <a:pPr rtl="0"/>
            <a:r>
              <a:rPr lang="en-US" noProof="0"/>
              <a:t>Click icon to add picture</a:t>
            </a:r>
            <a:endParaRPr lang="en-GB" noProof="0"/>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2123351" y="4498793"/>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2123350" y="4884039"/>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9" name="Picture Placeholder 23">
            <a:extLst>
              <a:ext uri="{FF2B5EF4-FFF2-40B4-BE49-F238E27FC236}">
                <a16:creationId xmlns:a16="http://schemas.microsoft.com/office/drawing/2014/main" id="{F5694B35-7776-4DB9-9EB7-3AF076EC357D}"/>
              </a:ext>
            </a:extLst>
          </p:cNvPr>
          <p:cNvSpPr>
            <a:spLocks noGrp="1"/>
          </p:cNvSpPr>
          <p:nvPr>
            <p:ph type="pic" sz="quarter" idx="16"/>
          </p:nvPr>
        </p:nvSpPr>
        <p:spPr>
          <a:xfrm>
            <a:off x="5495813" y="4254273"/>
            <a:ext cx="1200374" cy="1201242"/>
          </a:xfrm>
        </p:spPr>
        <p:txBody>
          <a:bodyPr rtlCol="0">
            <a:noAutofit/>
          </a:bodyPr>
          <a:lstStyle>
            <a:lvl1pPr marL="0" indent="0">
              <a:buNone/>
              <a:defRPr sz="1400">
                <a:solidFill>
                  <a:schemeClr val="tx1"/>
                </a:solidFill>
                <a:latin typeface="+mn-lt"/>
              </a:defRPr>
            </a:lvl1pPr>
          </a:lstStyle>
          <a:p>
            <a:pPr rtl="0"/>
            <a:r>
              <a:rPr lang="en-US" noProof="0"/>
              <a:t>Click icon to add picture</a:t>
            </a:r>
            <a:endParaRPr lang="en-GB" noProof="0"/>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6870817" y="4498793"/>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6870816" y="4884039"/>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a:xfrm>
            <a:off x="381000" y="6356350"/>
            <a:ext cx="1569803" cy="365125"/>
          </a:xfrm>
        </p:spPr>
        <p:txBody>
          <a:bodyPr rtlCol="0">
            <a:noAutofit/>
          </a:bodyPr>
          <a:lstStyle>
            <a:lvl1pPr>
              <a:defRPr>
                <a:solidFill>
                  <a:schemeClr val="accent3"/>
                </a:solidFill>
                <a:latin typeface="+mn-lt"/>
              </a:defRPr>
            </a:lvl1pPr>
          </a:lstStyle>
          <a:p>
            <a:pPr rtl="0"/>
            <a:r>
              <a:rPr lang="en-GB" noProof="0"/>
              <a:t>10/9/2021</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2871106" y="6356350"/>
            <a:ext cx="4114800" cy="365125"/>
          </a:xfrm>
        </p:spPr>
        <p:txBody>
          <a:bodyPr rtlCol="0">
            <a:noAutofit/>
          </a:bodyPr>
          <a:lstStyle>
            <a:lvl1pPr>
              <a:defRPr>
                <a:solidFill>
                  <a:schemeClr val="accent3"/>
                </a:solidFill>
                <a:latin typeface="+mn-lt"/>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8332334" y="6356350"/>
            <a:ext cx="1167495" cy="365125"/>
          </a:xfrm>
        </p:spPr>
        <p:txBody>
          <a:bodyPr rtlCol="0">
            <a:noAutofit/>
          </a:bodyPr>
          <a:lstStyle>
            <a:lvl1pPr>
              <a:defRPr>
                <a:solidFill>
                  <a:schemeClr val="accent3"/>
                </a:solidFill>
                <a:latin typeface="+mn-lt"/>
              </a:defRPr>
            </a:lvl1pPr>
          </a:lstStyle>
          <a:p>
            <a:pPr rtl="0"/>
            <a:fld id="{294A09A9-5501-47C1-A89A-A340965A2BE2}" type="slidenum">
              <a:rPr lang="en-GB" noProof="0" smtClean="0"/>
              <a:pPr/>
              <a:t>‹#›</a:t>
            </a:fld>
            <a:endParaRPr lang="en-GB" noProof="0"/>
          </a:p>
        </p:txBody>
      </p:sp>
      <p:sp>
        <p:nvSpPr>
          <p:cNvPr id="19" name="Freeform 18">
            <a:extLst>
              <a:ext uri="{FF2B5EF4-FFF2-40B4-BE49-F238E27FC236}">
                <a16:creationId xmlns:a16="http://schemas.microsoft.com/office/drawing/2014/main" id="{AAB3BC7E-B34F-EF47-B125-1574C5484E22}"/>
              </a:ext>
            </a:extLst>
          </p:cNvPr>
          <p:cNvSpPr/>
          <p:nvPr userDrawn="1"/>
        </p:nvSpPr>
        <p:spPr>
          <a:xfrm rot="16200000" flipV="1">
            <a:off x="9499940" y="355410"/>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1" name="Freeform 20">
            <a:extLst>
              <a:ext uri="{FF2B5EF4-FFF2-40B4-BE49-F238E27FC236}">
                <a16:creationId xmlns:a16="http://schemas.microsoft.com/office/drawing/2014/main" id="{7CBC82D0-4F72-C649-8B7F-D4B087957B6C}"/>
              </a:ext>
            </a:extLst>
          </p:cNvPr>
          <p:cNvSpPr/>
          <p:nvPr userDrawn="1"/>
        </p:nvSpPr>
        <p:spPr>
          <a:xfrm flipH="1">
            <a:off x="10866436" y="1879977"/>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5" name="Freeform 24">
            <a:extLst>
              <a:ext uri="{FF2B5EF4-FFF2-40B4-BE49-F238E27FC236}">
                <a16:creationId xmlns:a16="http://schemas.microsoft.com/office/drawing/2014/main" id="{9383F23A-D872-2A4C-B386-A9D269BE694D}"/>
              </a:ext>
            </a:extLst>
          </p:cNvPr>
          <p:cNvSpPr/>
          <p:nvPr userDrawn="1"/>
        </p:nvSpPr>
        <p:spPr>
          <a:xfrm>
            <a:off x="11024507" y="-1664"/>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6" name="Oval 25">
            <a:extLst>
              <a:ext uri="{FF2B5EF4-FFF2-40B4-BE49-F238E27FC236}">
                <a16:creationId xmlns:a16="http://schemas.microsoft.com/office/drawing/2014/main" id="{9221FFDB-AAE2-5943-97A1-82D66AE05DB4}"/>
              </a:ext>
            </a:extLst>
          </p:cNvPr>
          <p:cNvSpPr/>
          <p:nvPr userDrawn="1"/>
        </p:nvSpPr>
        <p:spPr>
          <a:xfrm>
            <a:off x="10334091" y="2737752"/>
            <a:ext cx="1380830" cy="138083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noProof="0"/>
          </a:p>
        </p:txBody>
      </p:sp>
      <p:sp>
        <p:nvSpPr>
          <p:cNvPr id="27" name="Freeform 26">
            <a:extLst>
              <a:ext uri="{FF2B5EF4-FFF2-40B4-BE49-F238E27FC236}">
                <a16:creationId xmlns:a16="http://schemas.microsoft.com/office/drawing/2014/main" id="{2E58EEF7-63CA-A845-BAC4-9D3BE05918B5}"/>
              </a:ext>
            </a:extLst>
          </p:cNvPr>
          <p:cNvSpPr/>
          <p:nvPr userDrawn="1"/>
        </p:nvSpPr>
        <p:spPr>
          <a:xfrm rot="16200000" flipH="1">
            <a:off x="10667432" y="5333432"/>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8" name="Freeform 27">
            <a:extLst>
              <a:ext uri="{FF2B5EF4-FFF2-40B4-BE49-F238E27FC236}">
                <a16:creationId xmlns:a16="http://schemas.microsoft.com/office/drawing/2014/main" id="{757A4624-D8ED-2E4B-AF8C-00DFA6A72D5F}"/>
              </a:ext>
            </a:extLst>
          </p:cNvPr>
          <p:cNvSpPr/>
          <p:nvPr userDrawn="1"/>
        </p:nvSpPr>
        <p:spPr>
          <a:xfrm flipV="1">
            <a:off x="9857012" y="3651505"/>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9" name="Freeform 28">
            <a:extLst>
              <a:ext uri="{FF2B5EF4-FFF2-40B4-BE49-F238E27FC236}">
                <a16:creationId xmlns:a16="http://schemas.microsoft.com/office/drawing/2014/main" id="{DF312EF8-91BE-5946-BE31-8CFE107A2FEA}"/>
              </a:ext>
            </a:extLst>
          </p:cNvPr>
          <p:cNvSpPr/>
          <p:nvPr userDrawn="1"/>
        </p:nvSpPr>
        <p:spPr>
          <a:xfrm flipH="1" flipV="1">
            <a:off x="9857013" y="4976359"/>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3154419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Whole team">
    <p:bg>
      <p:bgPr>
        <a:solidFill>
          <a:schemeClr val="accent2"/>
        </a:solidFill>
        <a:effectLst/>
      </p:bgPr>
    </p:bg>
    <p:spTree>
      <p:nvGrpSpPr>
        <p:cNvPr id="1" name=""/>
        <p:cNvGrpSpPr/>
        <p:nvPr/>
      </p:nvGrpSpPr>
      <p:grpSpPr>
        <a:xfrm>
          <a:off x="0" y="0"/>
          <a:ext cx="0" cy="0"/>
          <a:chOff x="0" y="0"/>
          <a:chExt cx="0" cy="0"/>
        </a:xfrm>
      </p:grpSpPr>
      <p:sp>
        <p:nvSpPr>
          <p:cNvPr id="54" name="Title 1">
            <a:extLst>
              <a:ext uri="{FF2B5EF4-FFF2-40B4-BE49-F238E27FC236}">
                <a16:creationId xmlns:a16="http://schemas.microsoft.com/office/drawing/2014/main" id="{6825B690-1AD7-4243-AC42-D2CF19B7B02C}"/>
              </a:ext>
            </a:extLst>
          </p:cNvPr>
          <p:cNvSpPr>
            <a:spLocks noGrp="1"/>
          </p:cNvSpPr>
          <p:nvPr>
            <p:ph type="title"/>
          </p:nvPr>
        </p:nvSpPr>
        <p:spPr>
          <a:xfrm>
            <a:off x="750430" y="381000"/>
            <a:ext cx="10678142" cy="1325563"/>
          </a:xfrm>
        </p:spPr>
        <p:txBody>
          <a:bodyPr lIns="0" rtlCol="0" anchor="b">
            <a:noAutofit/>
          </a:bodyPr>
          <a:lstStyle>
            <a:lvl1pPr>
              <a:defRPr sz="4800" b="1">
                <a:latin typeface="+mj-lt"/>
              </a:defRPr>
            </a:lvl1pPr>
          </a:lstStyle>
          <a:p>
            <a:pPr rtl="0"/>
            <a:r>
              <a:rPr lang="en-US" noProof="0"/>
              <a:t>Click to edit Master title style</a:t>
            </a:r>
            <a:endParaRPr lang="en-GB" noProof="0"/>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068734"/>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31" name="Text Placeholder 28">
            <a:extLst>
              <a:ext uri="{FF2B5EF4-FFF2-40B4-BE49-F238E27FC236}">
                <a16:creationId xmlns:a16="http://schemas.microsoft.com/office/drawing/2014/main" id="{1825005B-0520-EC49-9A5C-554CB700387B}"/>
              </a:ext>
            </a:extLst>
          </p:cNvPr>
          <p:cNvSpPr>
            <a:spLocks noGrp="1"/>
          </p:cNvSpPr>
          <p:nvPr>
            <p:ph type="body" sz="quarter" idx="17" hasCustomPrompt="1"/>
          </p:nvPr>
        </p:nvSpPr>
        <p:spPr>
          <a:xfrm>
            <a:off x="750430"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2" name="Text Placeholder 28">
            <a:extLst>
              <a:ext uri="{FF2B5EF4-FFF2-40B4-BE49-F238E27FC236}">
                <a16:creationId xmlns:a16="http://schemas.microsoft.com/office/drawing/2014/main" id="{B6697B92-AF89-2C46-BC1E-6CB47E8EA421}"/>
              </a:ext>
            </a:extLst>
          </p:cNvPr>
          <p:cNvSpPr>
            <a:spLocks noGrp="1"/>
          </p:cNvSpPr>
          <p:nvPr>
            <p:ph type="body" sz="quarter" idx="18" hasCustomPrompt="1"/>
          </p:nvPr>
        </p:nvSpPr>
        <p:spPr>
          <a:xfrm>
            <a:off x="750429"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3" name="Picture Placeholder 23">
            <a:extLst>
              <a:ext uri="{FF2B5EF4-FFF2-40B4-BE49-F238E27FC236}">
                <a16:creationId xmlns:a16="http://schemas.microsoft.com/office/drawing/2014/main" id="{FA9FEBB0-45F1-DF45-89C4-B343F8B20BA0}"/>
              </a:ext>
            </a:extLst>
          </p:cNvPr>
          <p:cNvSpPr>
            <a:spLocks noGrp="1"/>
          </p:cNvSpPr>
          <p:nvPr>
            <p:ph type="pic" sz="quarter" idx="28"/>
          </p:nvPr>
        </p:nvSpPr>
        <p:spPr>
          <a:xfrm>
            <a:off x="3549397" y="2068734"/>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34" name="Text Placeholder 28">
            <a:extLst>
              <a:ext uri="{FF2B5EF4-FFF2-40B4-BE49-F238E27FC236}">
                <a16:creationId xmlns:a16="http://schemas.microsoft.com/office/drawing/2014/main" id="{EF331731-A7FC-C245-A9C1-0B1A2E994DB6}"/>
              </a:ext>
            </a:extLst>
          </p:cNvPr>
          <p:cNvSpPr>
            <a:spLocks noGrp="1"/>
          </p:cNvSpPr>
          <p:nvPr>
            <p:ph type="body" sz="quarter" idx="29" hasCustomPrompt="1"/>
          </p:nvPr>
        </p:nvSpPr>
        <p:spPr>
          <a:xfrm>
            <a:off x="3549398"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5" name="Text Placeholder 28">
            <a:extLst>
              <a:ext uri="{FF2B5EF4-FFF2-40B4-BE49-F238E27FC236}">
                <a16:creationId xmlns:a16="http://schemas.microsoft.com/office/drawing/2014/main" id="{313B974E-E762-EE48-B2DF-C8F10DF73444}"/>
              </a:ext>
            </a:extLst>
          </p:cNvPr>
          <p:cNvSpPr>
            <a:spLocks noGrp="1"/>
          </p:cNvSpPr>
          <p:nvPr>
            <p:ph type="body" sz="quarter" idx="30" hasCustomPrompt="1"/>
          </p:nvPr>
        </p:nvSpPr>
        <p:spPr>
          <a:xfrm>
            <a:off x="3549397"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6" name="Picture Placeholder 23">
            <a:extLst>
              <a:ext uri="{FF2B5EF4-FFF2-40B4-BE49-F238E27FC236}">
                <a16:creationId xmlns:a16="http://schemas.microsoft.com/office/drawing/2014/main" id="{8BA62E8C-79E6-D245-B706-FFB1E051B2D6}"/>
              </a:ext>
            </a:extLst>
          </p:cNvPr>
          <p:cNvSpPr>
            <a:spLocks noGrp="1"/>
          </p:cNvSpPr>
          <p:nvPr>
            <p:ph type="pic" sz="quarter" idx="31"/>
          </p:nvPr>
        </p:nvSpPr>
        <p:spPr>
          <a:xfrm>
            <a:off x="6348367" y="2068734"/>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37" name="Text Placeholder 28">
            <a:extLst>
              <a:ext uri="{FF2B5EF4-FFF2-40B4-BE49-F238E27FC236}">
                <a16:creationId xmlns:a16="http://schemas.microsoft.com/office/drawing/2014/main" id="{4199EE50-5386-0446-8ADA-23C1B0D6EA4F}"/>
              </a:ext>
            </a:extLst>
          </p:cNvPr>
          <p:cNvSpPr>
            <a:spLocks noGrp="1"/>
          </p:cNvSpPr>
          <p:nvPr>
            <p:ph type="body" sz="quarter" idx="32" hasCustomPrompt="1"/>
          </p:nvPr>
        </p:nvSpPr>
        <p:spPr>
          <a:xfrm>
            <a:off x="6348368"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8" name="Text Placeholder 28">
            <a:extLst>
              <a:ext uri="{FF2B5EF4-FFF2-40B4-BE49-F238E27FC236}">
                <a16:creationId xmlns:a16="http://schemas.microsoft.com/office/drawing/2014/main" id="{478AB5CA-B5A5-934D-BF51-1485953A703D}"/>
              </a:ext>
            </a:extLst>
          </p:cNvPr>
          <p:cNvSpPr>
            <a:spLocks noGrp="1"/>
          </p:cNvSpPr>
          <p:nvPr>
            <p:ph type="body" sz="quarter" idx="33" hasCustomPrompt="1"/>
          </p:nvPr>
        </p:nvSpPr>
        <p:spPr>
          <a:xfrm>
            <a:off x="6348367"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9" name="Picture Placeholder 23">
            <a:extLst>
              <a:ext uri="{FF2B5EF4-FFF2-40B4-BE49-F238E27FC236}">
                <a16:creationId xmlns:a16="http://schemas.microsoft.com/office/drawing/2014/main" id="{3D78BE06-1FC7-3C43-BD15-F4137B564B58}"/>
              </a:ext>
            </a:extLst>
          </p:cNvPr>
          <p:cNvSpPr>
            <a:spLocks noGrp="1"/>
          </p:cNvSpPr>
          <p:nvPr>
            <p:ph type="pic" sz="quarter" idx="34"/>
          </p:nvPr>
        </p:nvSpPr>
        <p:spPr>
          <a:xfrm>
            <a:off x="9147335" y="2068734"/>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40" name="Text Placeholder 28">
            <a:extLst>
              <a:ext uri="{FF2B5EF4-FFF2-40B4-BE49-F238E27FC236}">
                <a16:creationId xmlns:a16="http://schemas.microsoft.com/office/drawing/2014/main" id="{14F01FCC-4797-0343-8739-20331C751C18}"/>
              </a:ext>
            </a:extLst>
          </p:cNvPr>
          <p:cNvSpPr>
            <a:spLocks noGrp="1"/>
          </p:cNvSpPr>
          <p:nvPr>
            <p:ph type="body" sz="quarter" idx="35" hasCustomPrompt="1"/>
          </p:nvPr>
        </p:nvSpPr>
        <p:spPr>
          <a:xfrm>
            <a:off x="9147336"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1" name="Text Placeholder 28">
            <a:extLst>
              <a:ext uri="{FF2B5EF4-FFF2-40B4-BE49-F238E27FC236}">
                <a16:creationId xmlns:a16="http://schemas.microsoft.com/office/drawing/2014/main" id="{33FBE6CA-EC7A-1A4B-ADA3-6B78F2DE09C2}"/>
              </a:ext>
            </a:extLst>
          </p:cNvPr>
          <p:cNvSpPr>
            <a:spLocks noGrp="1"/>
          </p:cNvSpPr>
          <p:nvPr>
            <p:ph type="body" sz="quarter" idx="36" hasCustomPrompt="1"/>
          </p:nvPr>
        </p:nvSpPr>
        <p:spPr>
          <a:xfrm>
            <a:off x="9147335"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2" name="Picture Placeholder 23">
            <a:extLst>
              <a:ext uri="{FF2B5EF4-FFF2-40B4-BE49-F238E27FC236}">
                <a16:creationId xmlns:a16="http://schemas.microsoft.com/office/drawing/2014/main" id="{6DD7CCE4-AD48-B64F-909E-F88961FBDFC5}"/>
              </a:ext>
            </a:extLst>
          </p:cNvPr>
          <p:cNvSpPr>
            <a:spLocks noGrp="1"/>
          </p:cNvSpPr>
          <p:nvPr>
            <p:ph type="pic" sz="quarter" idx="37"/>
          </p:nvPr>
        </p:nvSpPr>
        <p:spPr>
          <a:xfrm>
            <a:off x="750429" y="4118551"/>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43" name="Text Placeholder 28">
            <a:extLst>
              <a:ext uri="{FF2B5EF4-FFF2-40B4-BE49-F238E27FC236}">
                <a16:creationId xmlns:a16="http://schemas.microsoft.com/office/drawing/2014/main" id="{C076E7E2-3D95-EA47-BF86-444615F1F141}"/>
              </a:ext>
            </a:extLst>
          </p:cNvPr>
          <p:cNvSpPr>
            <a:spLocks noGrp="1"/>
          </p:cNvSpPr>
          <p:nvPr>
            <p:ph type="body" sz="quarter" idx="38" hasCustomPrompt="1"/>
          </p:nvPr>
        </p:nvSpPr>
        <p:spPr>
          <a:xfrm>
            <a:off x="750430"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4" name="Text Placeholder 28">
            <a:extLst>
              <a:ext uri="{FF2B5EF4-FFF2-40B4-BE49-F238E27FC236}">
                <a16:creationId xmlns:a16="http://schemas.microsoft.com/office/drawing/2014/main" id="{612499D2-373C-3940-97A5-FCA8B245BE45}"/>
              </a:ext>
            </a:extLst>
          </p:cNvPr>
          <p:cNvSpPr>
            <a:spLocks noGrp="1"/>
          </p:cNvSpPr>
          <p:nvPr>
            <p:ph type="body" sz="quarter" idx="39" hasCustomPrompt="1"/>
          </p:nvPr>
        </p:nvSpPr>
        <p:spPr>
          <a:xfrm>
            <a:off x="750429"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5" name="Picture Placeholder 23">
            <a:extLst>
              <a:ext uri="{FF2B5EF4-FFF2-40B4-BE49-F238E27FC236}">
                <a16:creationId xmlns:a16="http://schemas.microsoft.com/office/drawing/2014/main" id="{24B34D6D-4F7E-3942-B8D7-9970BDE53C10}"/>
              </a:ext>
            </a:extLst>
          </p:cNvPr>
          <p:cNvSpPr>
            <a:spLocks noGrp="1"/>
          </p:cNvSpPr>
          <p:nvPr>
            <p:ph type="pic" sz="quarter" idx="40"/>
          </p:nvPr>
        </p:nvSpPr>
        <p:spPr>
          <a:xfrm>
            <a:off x="3549397" y="4118551"/>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46" name="Text Placeholder 28">
            <a:extLst>
              <a:ext uri="{FF2B5EF4-FFF2-40B4-BE49-F238E27FC236}">
                <a16:creationId xmlns:a16="http://schemas.microsoft.com/office/drawing/2014/main" id="{D34EDB1D-7E85-D242-B6AE-F6D6907D325A}"/>
              </a:ext>
            </a:extLst>
          </p:cNvPr>
          <p:cNvSpPr>
            <a:spLocks noGrp="1"/>
          </p:cNvSpPr>
          <p:nvPr>
            <p:ph type="body" sz="quarter" idx="41" hasCustomPrompt="1"/>
          </p:nvPr>
        </p:nvSpPr>
        <p:spPr>
          <a:xfrm>
            <a:off x="3549398"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7" name="Text Placeholder 28">
            <a:extLst>
              <a:ext uri="{FF2B5EF4-FFF2-40B4-BE49-F238E27FC236}">
                <a16:creationId xmlns:a16="http://schemas.microsoft.com/office/drawing/2014/main" id="{3E3BFFF0-114B-6D42-B5E0-8020AC2E26BF}"/>
              </a:ext>
            </a:extLst>
          </p:cNvPr>
          <p:cNvSpPr>
            <a:spLocks noGrp="1"/>
          </p:cNvSpPr>
          <p:nvPr>
            <p:ph type="body" sz="quarter" idx="42" hasCustomPrompt="1"/>
          </p:nvPr>
        </p:nvSpPr>
        <p:spPr>
          <a:xfrm>
            <a:off x="3549397"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8" name="Picture Placeholder 23">
            <a:extLst>
              <a:ext uri="{FF2B5EF4-FFF2-40B4-BE49-F238E27FC236}">
                <a16:creationId xmlns:a16="http://schemas.microsoft.com/office/drawing/2014/main" id="{EB4488EE-E854-724E-95AE-B9943EE249EA}"/>
              </a:ext>
            </a:extLst>
          </p:cNvPr>
          <p:cNvSpPr>
            <a:spLocks noGrp="1"/>
          </p:cNvSpPr>
          <p:nvPr>
            <p:ph type="pic" sz="quarter" idx="43"/>
          </p:nvPr>
        </p:nvSpPr>
        <p:spPr>
          <a:xfrm>
            <a:off x="6348367" y="4118551"/>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49" name="Text Placeholder 28">
            <a:extLst>
              <a:ext uri="{FF2B5EF4-FFF2-40B4-BE49-F238E27FC236}">
                <a16:creationId xmlns:a16="http://schemas.microsoft.com/office/drawing/2014/main" id="{C5551B4D-583E-D644-9069-EC096CE76F50}"/>
              </a:ext>
            </a:extLst>
          </p:cNvPr>
          <p:cNvSpPr>
            <a:spLocks noGrp="1"/>
          </p:cNvSpPr>
          <p:nvPr>
            <p:ph type="body" sz="quarter" idx="44" hasCustomPrompt="1"/>
          </p:nvPr>
        </p:nvSpPr>
        <p:spPr>
          <a:xfrm>
            <a:off x="6348368"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50" name="Text Placeholder 28">
            <a:extLst>
              <a:ext uri="{FF2B5EF4-FFF2-40B4-BE49-F238E27FC236}">
                <a16:creationId xmlns:a16="http://schemas.microsoft.com/office/drawing/2014/main" id="{E30C4783-1643-2243-BB4F-E99E04D9216B}"/>
              </a:ext>
            </a:extLst>
          </p:cNvPr>
          <p:cNvSpPr>
            <a:spLocks noGrp="1"/>
          </p:cNvSpPr>
          <p:nvPr>
            <p:ph type="body" sz="quarter" idx="45" hasCustomPrompt="1"/>
          </p:nvPr>
        </p:nvSpPr>
        <p:spPr>
          <a:xfrm>
            <a:off x="6348367"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51" name="Picture Placeholder 23">
            <a:extLst>
              <a:ext uri="{FF2B5EF4-FFF2-40B4-BE49-F238E27FC236}">
                <a16:creationId xmlns:a16="http://schemas.microsoft.com/office/drawing/2014/main" id="{7BBADCE0-02E8-3249-8CBA-17D3783DFE70}"/>
              </a:ext>
            </a:extLst>
          </p:cNvPr>
          <p:cNvSpPr>
            <a:spLocks noGrp="1"/>
          </p:cNvSpPr>
          <p:nvPr>
            <p:ph type="pic" sz="quarter" idx="46"/>
          </p:nvPr>
        </p:nvSpPr>
        <p:spPr>
          <a:xfrm>
            <a:off x="9147335" y="4118551"/>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52" name="Text Placeholder 28">
            <a:extLst>
              <a:ext uri="{FF2B5EF4-FFF2-40B4-BE49-F238E27FC236}">
                <a16:creationId xmlns:a16="http://schemas.microsoft.com/office/drawing/2014/main" id="{8D294C40-97E4-FF4F-8A02-10FC7D0EE8B0}"/>
              </a:ext>
            </a:extLst>
          </p:cNvPr>
          <p:cNvSpPr>
            <a:spLocks noGrp="1"/>
          </p:cNvSpPr>
          <p:nvPr>
            <p:ph type="body" sz="quarter" idx="47" hasCustomPrompt="1"/>
          </p:nvPr>
        </p:nvSpPr>
        <p:spPr>
          <a:xfrm>
            <a:off x="9147336"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53" name="Text Placeholder 28">
            <a:extLst>
              <a:ext uri="{FF2B5EF4-FFF2-40B4-BE49-F238E27FC236}">
                <a16:creationId xmlns:a16="http://schemas.microsoft.com/office/drawing/2014/main" id="{8B38241F-01B5-574C-A827-67C6352C463C}"/>
              </a:ext>
            </a:extLst>
          </p:cNvPr>
          <p:cNvSpPr>
            <a:spLocks noGrp="1"/>
          </p:cNvSpPr>
          <p:nvPr>
            <p:ph type="body" sz="quarter" idx="48" hasCustomPrompt="1"/>
          </p:nvPr>
        </p:nvSpPr>
        <p:spPr>
          <a:xfrm>
            <a:off x="9147335"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18" name="Date Placeholder 17">
            <a:extLst>
              <a:ext uri="{FF2B5EF4-FFF2-40B4-BE49-F238E27FC236}">
                <a16:creationId xmlns:a16="http://schemas.microsoft.com/office/drawing/2014/main" id="{30445668-2DC5-E84C-8B16-922BC95F13F2}"/>
              </a:ext>
            </a:extLst>
          </p:cNvPr>
          <p:cNvSpPr>
            <a:spLocks noGrp="1"/>
          </p:cNvSpPr>
          <p:nvPr>
            <p:ph type="dt" sz="half" idx="25"/>
          </p:nvPr>
        </p:nvSpPr>
        <p:spPr/>
        <p:txBody>
          <a:bodyPr rtlCol="0">
            <a:noAutofit/>
          </a:bodyPr>
          <a:lstStyle>
            <a:lvl1pPr>
              <a:defRPr>
                <a:solidFill>
                  <a:schemeClr val="accent3"/>
                </a:solidFill>
                <a:latin typeface="+mn-lt"/>
              </a:defRPr>
            </a:lvl1pPr>
          </a:lstStyle>
          <a:p>
            <a:pPr rtl="0"/>
            <a:r>
              <a:rPr lang="en-GB" noProof="0"/>
              <a:t>10/9/2021</a:t>
            </a:r>
          </a:p>
        </p:txBody>
      </p:sp>
      <p:sp>
        <p:nvSpPr>
          <p:cNvPr id="22" name="Footer Placeholder 21">
            <a:extLst>
              <a:ext uri="{FF2B5EF4-FFF2-40B4-BE49-F238E27FC236}">
                <a16:creationId xmlns:a16="http://schemas.microsoft.com/office/drawing/2014/main" id="{D9227732-A878-814C-8621-64ED1B2CCF9F}"/>
              </a:ext>
            </a:extLst>
          </p:cNvPr>
          <p:cNvSpPr>
            <a:spLocks noGrp="1"/>
          </p:cNvSpPr>
          <p:nvPr>
            <p:ph type="ftr" sz="quarter" idx="26"/>
          </p:nvPr>
        </p:nvSpPr>
        <p:spPr/>
        <p:txBody>
          <a:bodyPr rtlCol="0">
            <a:noAutofit/>
          </a:bodyPr>
          <a:lstStyle>
            <a:lvl1pPr>
              <a:defRPr>
                <a:solidFill>
                  <a:schemeClr val="accent3"/>
                </a:solidFill>
                <a:latin typeface="+mn-lt"/>
              </a:defRPr>
            </a:lvl1pPr>
          </a:lstStyle>
          <a:p>
            <a:pPr rtl="0"/>
            <a:r>
              <a:rPr lang="en-GB" noProof="0"/>
              <a:t>PRESENTATION TITLE</a:t>
            </a:r>
          </a:p>
        </p:txBody>
      </p:sp>
      <p:sp>
        <p:nvSpPr>
          <p:cNvPr id="23" name="Slide Number Placeholder 22">
            <a:extLst>
              <a:ext uri="{FF2B5EF4-FFF2-40B4-BE49-F238E27FC236}">
                <a16:creationId xmlns:a16="http://schemas.microsoft.com/office/drawing/2014/main" id="{CE9F02AC-6DFB-0C47-BC8E-4B0594007F33}"/>
              </a:ext>
            </a:extLst>
          </p:cNvPr>
          <p:cNvSpPr>
            <a:spLocks noGrp="1"/>
          </p:cNvSpPr>
          <p:nvPr>
            <p:ph type="sldNum" sz="quarter" idx="27"/>
          </p:nvPr>
        </p:nvSpPr>
        <p:spPr/>
        <p:txBody>
          <a:bodyPr rtlCol="0">
            <a:noAutofit/>
          </a:bodyPr>
          <a:lstStyle>
            <a:lvl1pPr>
              <a:defRPr>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0057219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meline">
    <p:bg>
      <p:bgPr>
        <a:solidFill>
          <a:schemeClr val="accent1"/>
        </a:solidFill>
        <a:effectLst/>
      </p:bgPr>
    </p:bg>
    <p:spTree>
      <p:nvGrpSpPr>
        <p:cNvPr id="1" name=""/>
        <p:cNvGrpSpPr/>
        <p:nvPr/>
      </p:nvGrpSpPr>
      <p:grpSpPr>
        <a:xfrm>
          <a:off x="0" y="0"/>
          <a:ext cx="0" cy="0"/>
          <a:chOff x="0" y="0"/>
          <a:chExt cx="0" cy="0"/>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solidFill>
                  <a:schemeClr val="bg1"/>
                </a:solidFill>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rtlCol="0">
            <a:noAutofit/>
          </a:bodyPr>
          <a:lstStyle>
            <a:lvl1pPr marL="0" indent="0">
              <a:buNone/>
              <a:defRPr>
                <a:solidFill>
                  <a:schemeClr val="bg1"/>
                </a:solidFill>
                <a:latin typeface="+mn-lt"/>
              </a:defRPr>
            </a:lvl1pPr>
            <a:lvl2pPr marL="457200" indent="0">
              <a:buNone/>
              <a:defRPr>
                <a:solidFill>
                  <a:schemeClr val="bg1"/>
                </a:solidFill>
                <a:latin typeface="+mn-lt"/>
              </a:defRPr>
            </a:lvl2pPr>
            <a:lvl3pPr marL="914400" indent="0">
              <a:buNone/>
              <a:defRPr>
                <a:solidFill>
                  <a:schemeClr val="bg1"/>
                </a:solidFill>
                <a:latin typeface="+mn-lt"/>
              </a:defRPr>
            </a:lvl3pPr>
            <a:lvl4pPr marL="1371600" indent="0">
              <a:buNone/>
              <a:defRPr>
                <a:solidFill>
                  <a:schemeClr val="bg1"/>
                </a:solidFill>
                <a:latin typeface="+mn-lt"/>
              </a:defRPr>
            </a:lvl4pPr>
            <a:lvl5pPr marL="1828800" indent="0">
              <a:buNone/>
              <a:defRPr>
                <a:solidFill>
                  <a:schemeClr val="bg1"/>
                </a:solidFill>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2"/>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569275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2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528203"/>
            <a:ext cx="4663440"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6283235" y="2528203"/>
            <a:ext cx="4663440"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5689"/>
            <a:ext cx="4663440"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6283235" y="2005689"/>
            <a:ext cx="4663440"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21319127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3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1" y="2526318"/>
            <a:ext cx="3218688"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reeform 3">
            <a:extLst>
              <a:ext uri="{FF2B5EF4-FFF2-40B4-BE49-F238E27FC236}">
                <a16:creationId xmlns:a16="http://schemas.microsoft.com/office/drawing/2014/main" id="{6A7F6A3F-E1DD-A246-9A6D-5F9B18BA2588}"/>
              </a:ext>
            </a:extLst>
          </p:cNvPr>
          <p:cNvSpPr/>
          <p:nvPr userDrawn="1"/>
        </p:nvSpPr>
        <p:spPr>
          <a:xfrm rot="5400000">
            <a:off x="8580896" y="0"/>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a:off x="-2364"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rot="5400000" flipH="1">
            <a:off x="11258144" y="5924144"/>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2587417"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67114"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4683787" y="2526318"/>
            <a:ext cx="3173279"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4683788"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6" name="Content Placeholder 2">
            <a:extLst>
              <a:ext uri="{FF2B5EF4-FFF2-40B4-BE49-F238E27FC236}">
                <a16:creationId xmlns:a16="http://schemas.microsoft.com/office/drawing/2014/main" id="{43D62993-A055-DF4F-9286-4FFE3A5C7FD7}"/>
              </a:ext>
            </a:extLst>
          </p:cNvPr>
          <p:cNvSpPr>
            <a:spLocks noGrp="1"/>
          </p:cNvSpPr>
          <p:nvPr>
            <p:ph idx="13"/>
          </p:nvPr>
        </p:nvSpPr>
        <p:spPr>
          <a:xfrm>
            <a:off x="8200082" y="2526318"/>
            <a:ext cx="3173279"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7" name="Content Placeholder 2">
            <a:extLst>
              <a:ext uri="{FF2B5EF4-FFF2-40B4-BE49-F238E27FC236}">
                <a16:creationId xmlns:a16="http://schemas.microsoft.com/office/drawing/2014/main" id="{A896DA2E-4448-254C-86D1-9E16E63CC6A0}"/>
              </a:ext>
            </a:extLst>
          </p:cNvPr>
          <p:cNvSpPr>
            <a:spLocks noGrp="1"/>
          </p:cNvSpPr>
          <p:nvPr>
            <p:ph idx="14"/>
          </p:nvPr>
        </p:nvSpPr>
        <p:spPr>
          <a:xfrm>
            <a:off x="8200083"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7569764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End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122363"/>
            <a:ext cx="6220278" cy="2387600"/>
          </a:xfrm>
        </p:spPr>
        <p:txBody>
          <a:bodyPr rtlCol="0" anchor="b">
            <a:noAutofit/>
          </a:bodyPr>
          <a:lstStyle>
            <a:lvl1pPr algn="l">
              <a:defRPr sz="6000" b="1">
                <a:latin typeface="+mj-lt"/>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6220277" cy="2247219"/>
          </a:xfrm>
        </p:spPr>
        <p:txBody>
          <a:bodyPr rtlCol="0">
            <a:noAutofit/>
          </a:bodyPr>
          <a:lstStyle>
            <a:lvl1pPr marL="0" indent="0" algn="l">
              <a:buNone/>
              <a:defRPr sz="28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Rectangle 3">
            <a:extLst>
              <a:ext uri="{FF2B5EF4-FFF2-40B4-BE49-F238E27FC236}">
                <a16:creationId xmlns:a16="http://schemas.microsoft.com/office/drawing/2014/main" id="{9AC79249-FDC0-364D-A734-AE1DE1605D28}"/>
              </a:ext>
            </a:extLst>
          </p:cNvPr>
          <p:cNvSpPr/>
          <p:nvPr userDrawn="1"/>
        </p:nvSpPr>
        <p:spPr>
          <a:xfrm>
            <a:off x="8264426" y="0"/>
            <a:ext cx="392757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685939"/>
            <a:ext cx="3927573" cy="3178856"/>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7" name="Freeform 16">
            <a:extLst>
              <a:ext uri="{FF2B5EF4-FFF2-40B4-BE49-F238E27FC236}">
                <a16:creationId xmlns:a16="http://schemas.microsoft.com/office/drawing/2014/main" id="{39563C76-BC00-DE47-88F5-C24D3CE3325A}"/>
              </a:ext>
            </a:extLst>
          </p:cNvPr>
          <p:cNvSpPr/>
          <p:nvPr userDrawn="1"/>
        </p:nvSpPr>
        <p:spPr>
          <a:xfrm>
            <a:off x="10228214" y="-1"/>
            <a:ext cx="1963787" cy="3178856"/>
          </a:xfrm>
          <a:custGeom>
            <a:avLst/>
            <a:gdLst>
              <a:gd name="connsiteX0" fmla="*/ 0 w 1963787"/>
              <a:gd name="connsiteY0" fmla="*/ 0 h 3178856"/>
              <a:gd name="connsiteX1" fmla="*/ 1963787 w 1963787"/>
              <a:gd name="connsiteY1" fmla="*/ 0 h 3178856"/>
              <a:gd name="connsiteX2" fmla="*/ 1963787 w 1963787"/>
              <a:gd name="connsiteY2" fmla="*/ 1967129 h 3178856"/>
              <a:gd name="connsiteX3" fmla="*/ 1963787 w 1963787"/>
              <a:gd name="connsiteY3" fmla="*/ 2349671 h 3178856"/>
              <a:gd name="connsiteX4" fmla="*/ 1963787 w 1963787"/>
              <a:gd name="connsiteY4" fmla="*/ 3178856 h 3178856"/>
              <a:gd name="connsiteX5" fmla="*/ 1963753 w 1963787"/>
              <a:gd name="connsiteY5" fmla="*/ 3178856 h 3178856"/>
              <a:gd name="connsiteX6" fmla="*/ 1763002 w 1963787"/>
              <a:gd name="connsiteY6" fmla="*/ 3168629 h 3178856"/>
              <a:gd name="connsiteX7" fmla="*/ 0 w 1963787"/>
              <a:gd name="connsiteY7" fmla="*/ 1197921 h 3178856"/>
              <a:gd name="connsiteX8" fmla="*/ 0 w 1963787"/>
              <a:gd name="connsiteY8" fmla="*/ 1039961 h 3178856"/>
              <a:gd name="connsiteX9" fmla="*/ 0 w 1963787"/>
              <a:gd name="connsiteY9" fmla="*/ 0 h 317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3787" h="3178856">
                <a:moveTo>
                  <a:pt x="0" y="0"/>
                </a:moveTo>
                <a:lnTo>
                  <a:pt x="1963787" y="0"/>
                </a:lnTo>
                <a:lnTo>
                  <a:pt x="1963787" y="1967129"/>
                </a:lnTo>
                <a:lnTo>
                  <a:pt x="1963787" y="2349671"/>
                </a:lnTo>
                <a:lnTo>
                  <a:pt x="1963787" y="3178856"/>
                </a:lnTo>
                <a:lnTo>
                  <a:pt x="1963753" y="3178856"/>
                </a:lnTo>
                <a:lnTo>
                  <a:pt x="1763002" y="3168629"/>
                </a:lnTo>
                <a:cubicBezTo>
                  <a:pt x="772749" y="3067186"/>
                  <a:pt x="0" y="2223585"/>
                  <a:pt x="0" y="1197921"/>
                </a:cubicBezTo>
                <a:lnTo>
                  <a:pt x="0" y="1039961"/>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2544706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tx2"/>
                </a:solidFill>
                <a:latin typeface="+mn-lt"/>
              </a:defRPr>
            </a:lvl1pPr>
          </a:lstStyle>
          <a:p>
            <a:pPr rtl="0"/>
            <a:r>
              <a:rPr lang="en-GB" noProof="0"/>
              <a:t>10/9/2021</a:t>
            </a:r>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tx2"/>
                </a:solidFill>
                <a:latin typeface="+mn-lt"/>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067800" y="6356350"/>
            <a:ext cx="2743200" cy="365125"/>
          </a:xfrm>
          <a:prstGeom prst="rect">
            <a:avLst/>
          </a:prstGeom>
        </p:spPr>
        <p:txBody>
          <a:bodyPr vert="horz" lIns="91440" tIns="45720" rIns="91440" bIns="45720" rtlCol="0" anchor="ctr">
            <a:noAutofit/>
          </a:bodyPr>
          <a:lstStyle>
            <a:lvl1pPr algn="r">
              <a:defRPr sz="1200">
                <a:solidFill>
                  <a:schemeClr val="tx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9" r:id="rId4"/>
    <p:sldLayoutId id="2147483660" r:id="rId5"/>
    <p:sldLayoutId id="2147483661" r:id="rId6"/>
    <p:sldLayoutId id="2147483654" r:id="rId7"/>
    <p:sldLayoutId id="2147483658" r:id="rId8"/>
    <p:sldLayoutId id="2147483662" r:id="rId9"/>
    <p:sldLayoutId id="2147483663" r:id="rId10"/>
    <p:sldLayoutId id="2147483664" r:id="rId11"/>
    <p:sldLayoutId id="2147483665" r:id="rId12"/>
    <p:sldLayoutId id="2147483666" r:id="rId13"/>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doi.org/10.1177/2158244018800910" TargetMode="External"/><Relationship Id="rId2" Type="http://schemas.openxmlformats.org/officeDocument/2006/relationships/hyperlink" Target="https://www.sciencedirect.com/journal/personality-and-individual-differences/vol/33/issue/7"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1167493" y="1122363"/>
            <a:ext cx="7096933" cy="639935"/>
          </a:xfrm>
        </p:spPr>
        <p:txBody>
          <a:bodyPr rtlCol="0"/>
          <a:lstStyle/>
          <a:p>
            <a:pPr rtl="0"/>
            <a:r>
              <a:rPr lang="en-GB" sz="3200" dirty="0">
                <a:latin typeface="Arial" panose="020B0604020202020204" pitchFamily="34" charset="0"/>
                <a:cs typeface="Arial" panose="020B0604020202020204" pitchFamily="34" charset="0"/>
              </a:rPr>
              <a:t>Leading with Emotional and cultural intelligence in multicultural teams.</a:t>
            </a: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1167493" y="2294314"/>
            <a:ext cx="9500507" cy="2114400"/>
          </a:xfrm>
        </p:spPr>
        <p:txBody>
          <a:bodyPr rtlCol="0"/>
          <a:lstStyle/>
          <a:p>
            <a:pPr rtl="0"/>
            <a:r>
              <a:rPr lang="en-GB" sz="2400" b="1" dirty="0">
                <a:latin typeface="Amasis MT Pro" panose="02040504050005020304" pitchFamily="18" charset="0"/>
                <a:cs typeface="Arial" panose="020B0604020202020204" pitchFamily="34" charset="0"/>
              </a:rPr>
              <a:t>Andzhela Toneva 2217837</a:t>
            </a:r>
          </a:p>
          <a:p>
            <a:pPr rtl="0"/>
            <a:r>
              <a:rPr lang="en-GB" sz="2400" b="1" dirty="0">
                <a:latin typeface="Amasis MT Pro" panose="02040504050005020304" pitchFamily="18" charset="0"/>
                <a:cs typeface="Arial" panose="020B0604020202020204" pitchFamily="34" charset="0"/>
              </a:rPr>
              <a:t>Andreea Tamba 2112920</a:t>
            </a:r>
          </a:p>
          <a:p>
            <a:pPr rtl="0"/>
            <a:r>
              <a:rPr lang="en-GB" sz="2400" b="1" dirty="0">
                <a:latin typeface="Amasis MT Pro" panose="02040504050005020304" pitchFamily="18" charset="0"/>
                <a:cs typeface="Arial" panose="020B0604020202020204" pitchFamily="34" charset="0"/>
              </a:rPr>
              <a:t>Florina </a:t>
            </a:r>
            <a:r>
              <a:rPr lang="en-GB" sz="2400" b="1" dirty="0" err="1">
                <a:latin typeface="Amasis MT Pro" panose="02040504050005020304" pitchFamily="18" charset="0"/>
                <a:cs typeface="Arial" panose="020B0604020202020204" pitchFamily="34" charset="0"/>
              </a:rPr>
              <a:t>Gugoi</a:t>
            </a:r>
            <a:r>
              <a:rPr lang="en-GB" sz="2400" b="1" dirty="0">
                <a:latin typeface="Amasis MT Pro" panose="02040504050005020304" pitchFamily="18" charset="0"/>
                <a:cs typeface="Arial" panose="020B0604020202020204" pitchFamily="34" charset="0"/>
              </a:rPr>
              <a:t> 2111163</a:t>
            </a:r>
          </a:p>
          <a:p>
            <a:pPr rtl="0"/>
            <a:r>
              <a:rPr lang="en-GB" sz="2400" b="1">
                <a:latin typeface="Amasis MT Pro" panose="02040504050005020304" pitchFamily="18" charset="0"/>
                <a:cs typeface="Arial" panose="020B0604020202020204" pitchFamily="34" charset="0"/>
              </a:rPr>
              <a:t>Marian Jianu 2231436</a:t>
            </a:r>
            <a:endParaRPr lang="en-GB" sz="2400" b="1" dirty="0">
              <a:latin typeface="Amasis MT Pro" panose="02040504050005020304" pitchFamily="18" charset="0"/>
              <a:cs typeface="Arial" panose="020B0604020202020204" pitchFamily="34" charset="0"/>
            </a:endParaRPr>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1167492" y="381000"/>
            <a:ext cx="9779183" cy="664399"/>
          </a:xfrm>
        </p:spPr>
        <p:txBody>
          <a:bodyPr rtlCol="0"/>
          <a:lstStyle/>
          <a:p>
            <a:pPr rtl="0"/>
            <a:r>
              <a:rPr lang="en-GB" sz="3200" dirty="0">
                <a:latin typeface="Arial" panose="020B0604020202020204" pitchFamily="34" charset="0"/>
                <a:cs typeface="Arial" panose="020B0604020202020204" pitchFamily="34" charset="0"/>
              </a:rPr>
              <a:t>Agenda</a:t>
            </a: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a:xfrm>
            <a:off x="1167493" y="1213659"/>
            <a:ext cx="9779182" cy="4170624"/>
          </a:xfrm>
        </p:spPr>
        <p:txBody>
          <a:bodyPr vert="horz" lIns="91440" tIns="45720" rIns="91440" bIns="45720" rtlCol="0" anchor="t">
            <a:normAutofit/>
          </a:bodyPr>
          <a:lstStyle/>
          <a:p>
            <a:pPr rtl="0"/>
            <a:r>
              <a:rPr lang="en-GB" sz="2000" dirty="0">
                <a:latin typeface="Arial" panose="020B0604020202020204" pitchFamily="34" charset="0"/>
                <a:cs typeface="Arial" panose="020B0604020202020204" pitchFamily="34" charset="0"/>
              </a:rPr>
              <a:t>Introduction of Emotional and cultural intelligence in leadership</a:t>
            </a:r>
          </a:p>
          <a:p>
            <a:pPr rtl="0"/>
            <a:r>
              <a:rPr lang="en-GB" sz="2000" dirty="0">
                <a:latin typeface="Arial" panose="020B0604020202020204" pitchFamily="34" charset="0"/>
                <a:cs typeface="Arial" panose="020B0604020202020204" pitchFamily="34" charset="0"/>
              </a:rPr>
              <a:t>Ability model of Mayer and Solovey</a:t>
            </a:r>
          </a:p>
          <a:p>
            <a:pPr rtl="0"/>
            <a:r>
              <a:rPr lang="en-GB" sz="2000" dirty="0">
                <a:latin typeface="Arial" panose="020B0604020202020204" pitchFamily="34" charset="0"/>
                <a:cs typeface="Arial" panose="020B0604020202020204" pitchFamily="34" charset="0"/>
              </a:rPr>
              <a:t>Goleman’s components of EI</a:t>
            </a:r>
          </a:p>
          <a:p>
            <a:pPr rtl="0"/>
            <a:r>
              <a:rPr lang="en-GB" sz="2000" dirty="0">
                <a:latin typeface="Arial" panose="020B0604020202020204" pitchFamily="34" charset="0"/>
                <a:cs typeface="Arial" panose="020B0604020202020204" pitchFamily="34" charset="0"/>
              </a:rPr>
              <a:t>Thomas and </a:t>
            </a:r>
            <a:r>
              <a:rPr lang="en-GB" sz="2000" dirty="0" err="1">
                <a:latin typeface="Arial" panose="020B0604020202020204" pitchFamily="34" charset="0"/>
                <a:cs typeface="Arial" panose="020B0604020202020204" pitchFamily="34" charset="0"/>
              </a:rPr>
              <a:t>Inkson</a:t>
            </a:r>
            <a:r>
              <a:rPr lang="en-GB" sz="2000" dirty="0">
                <a:latin typeface="Arial" panose="020B0604020202020204" pitchFamily="34" charset="0"/>
                <a:cs typeface="Arial" panose="020B0604020202020204" pitchFamily="34" charset="0"/>
              </a:rPr>
              <a:t> definition of Cultural intelligence</a:t>
            </a:r>
          </a:p>
          <a:p>
            <a:pPr rtl="0"/>
            <a:r>
              <a:rPr lang="en-GB" sz="2000" dirty="0">
                <a:latin typeface="Arial" panose="020B0604020202020204" pitchFamily="34" charset="0"/>
                <a:cs typeface="Arial" panose="020B0604020202020204" pitchFamily="34" charset="0"/>
              </a:rPr>
              <a:t>Earley and Ang definition of CQ</a:t>
            </a:r>
          </a:p>
          <a:p>
            <a:pPr rtl="0"/>
            <a:r>
              <a:rPr lang="en-GB" sz="2000" dirty="0">
                <a:latin typeface="Arial" panose="020B0604020202020204" pitchFamily="34" charset="0"/>
                <a:cs typeface="Arial" panose="020B0604020202020204" pitchFamily="34" charset="0"/>
              </a:rPr>
              <a:t>Benefits of EI and CQ</a:t>
            </a:r>
          </a:p>
          <a:p>
            <a:pPr rtl="0"/>
            <a:r>
              <a:rPr lang="en-GB" sz="2000" dirty="0">
                <a:latin typeface="Arial" panose="020B0604020202020204" pitchFamily="34" charset="0"/>
                <a:cs typeface="Arial" panose="020B0604020202020204" pitchFamily="34" charset="0"/>
              </a:rPr>
              <a:t>EI and CQ contribution to effective leadership</a:t>
            </a:r>
          </a:p>
          <a:p>
            <a:pPr rtl="0"/>
            <a:r>
              <a:rPr lang="en-GB" sz="2000" dirty="0">
                <a:latin typeface="Arial" panose="020B0604020202020204" pitchFamily="34" charset="0"/>
                <a:cs typeface="Arial" panose="020B0604020202020204" pitchFamily="34" charset="0"/>
              </a:rPr>
              <a:t>Strategies of developing EI and CQ</a:t>
            </a:r>
          </a:p>
          <a:p>
            <a:pPr rtl="0"/>
            <a:r>
              <a:rPr lang="en-GB" sz="2000" dirty="0">
                <a:latin typeface="Arial" panose="020B0604020202020204" pitchFamily="34" charset="0"/>
                <a:cs typeface="Arial" panose="020B0604020202020204" pitchFamily="34" charset="0"/>
              </a:rPr>
              <a:t>Real word examples</a:t>
            </a:r>
          </a:p>
          <a:p>
            <a:pPr rtl="0"/>
            <a:r>
              <a:rPr lang="en-GB" sz="2000" dirty="0">
                <a:latin typeface="Arial" panose="020B0604020202020204" pitchFamily="34" charset="0"/>
                <a:cs typeface="Arial" panose="020B0604020202020204" pitchFamily="34" charset="0"/>
              </a:rPr>
              <a:t>Conclusion</a:t>
            </a:r>
          </a:p>
          <a:p>
            <a:pPr rtl="0"/>
            <a:endParaRPr lang="en-GB" sz="2000" dirty="0"/>
          </a:p>
        </p:txBody>
      </p:sp>
      <p:sp>
        <p:nvSpPr>
          <p:cNvPr id="4" name="Date Placeholder 3">
            <a:extLst>
              <a:ext uri="{FF2B5EF4-FFF2-40B4-BE49-F238E27FC236}">
                <a16:creationId xmlns:a16="http://schemas.microsoft.com/office/drawing/2014/main" id="{5739303D-13C0-6A41-947A-F998CC47B32E}"/>
              </a:ext>
            </a:extLst>
          </p:cNvPr>
          <p:cNvSpPr>
            <a:spLocks noGrp="1"/>
          </p:cNvSpPr>
          <p:nvPr>
            <p:ph type="dt" sz="half" idx="2"/>
          </p:nvPr>
        </p:nvSpPr>
        <p:spPr>
          <a:xfrm>
            <a:off x="381000" y="6356350"/>
            <a:ext cx="2743200" cy="365125"/>
          </a:xfrm>
        </p:spPr>
        <p:txBody>
          <a:bodyPr rtlCol="0"/>
          <a:lstStyle/>
          <a:p>
            <a:pPr rtl="0"/>
            <a:r>
              <a:rPr lang="en-GB" dirty="0"/>
              <a:t>12.07.25</a:t>
            </a:r>
          </a:p>
        </p:txBody>
      </p:sp>
      <p:sp>
        <p:nvSpPr>
          <p:cNvPr id="5" name="Footer Placeholder 4">
            <a:extLst>
              <a:ext uri="{FF2B5EF4-FFF2-40B4-BE49-F238E27FC236}">
                <a16:creationId xmlns:a16="http://schemas.microsoft.com/office/drawing/2014/main" id="{6209FEB4-4C5C-EB43-9696-7B42453DB79B}"/>
              </a:ext>
            </a:extLst>
          </p:cNvPr>
          <p:cNvSpPr>
            <a:spLocks noGrp="1"/>
          </p:cNvSpPr>
          <p:nvPr>
            <p:ph type="ftr" sz="quarter" idx="3"/>
          </p:nvPr>
        </p:nvSpPr>
        <p:spPr>
          <a:xfrm>
            <a:off x="4038600" y="6356350"/>
            <a:ext cx="4114800" cy="365125"/>
          </a:xfrm>
        </p:spPr>
        <p:txBody>
          <a:bodyPr rtlCol="0"/>
          <a:lstStyle/>
          <a:p>
            <a:pPr rtl="0"/>
            <a:r>
              <a:rPr lang="en-GB" dirty="0"/>
              <a:t>Leadership</a:t>
            </a:r>
          </a:p>
        </p:txBody>
      </p:sp>
      <p:sp>
        <p:nvSpPr>
          <p:cNvPr id="6" name="Slide Number Placeholder 5">
            <a:extLst>
              <a:ext uri="{FF2B5EF4-FFF2-40B4-BE49-F238E27FC236}">
                <a16:creationId xmlns:a16="http://schemas.microsoft.com/office/drawing/2014/main" id="{60D470D0-6D64-5E42-9515-048F8779CD5E}"/>
              </a:ext>
            </a:extLst>
          </p:cNvPr>
          <p:cNvSpPr>
            <a:spLocks noGrp="1"/>
          </p:cNvSpPr>
          <p:nvPr>
            <p:ph type="sldNum" sz="quarter" idx="4"/>
          </p:nvPr>
        </p:nvSpPr>
        <p:spPr>
          <a:xfrm>
            <a:off x="10153276" y="6356350"/>
            <a:ext cx="1657723" cy="365125"/>
          </a:xfrm>
        </p:spPr>
        <p:txBody>
          <a:bodyPr rtlCol="0"/>
          <a:lstStyle/>
          <a:p>
            <a:pPr rtl="0"/>
            <a:fld id="{294A09A9-5501-47C1-A89A-A340965A2BE2}" type="slidenum">
              <a:rPr lang="en-GB" smtClean="0"/>
              <a:pPr/>
              <a:t>2</a:t>
            </a:fld>
            <a:endParaRPr lang="en-GB"/>
          </a:p>
        </p:txBody>
      </p:sp>
      <p:sp>
        <p:nvSpPr>
          <p:cNvPr id="7" name="Rectangle 1">
            <a:extLst>
              <a:ext uri="{FF2B5EF4-FFF2-40B4-BE49-F238E27FC236}">
                <a16:creationId xmlns:a16="http://schemas.microsoft.com/office/drawing/2014/main" id="{75346831-B444-C6F2-D34C-A777DB4DB4D2}"/>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1325608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DE877-F5B4-D50F-D1DC-C2EE823A5A2B}"/>
              </a:ext>
            </a:extLst>
          </p:cNvPr>
          <p:cNvSpPr>
            <a:spLocks noGrp="1"/>
          </p:cNvSpPr>
          <p:nvPr>
            <p:ph type="title"/>
          </p:nvPr>
        </p:nvSpPr>
        <p:spPr>
          <a:xfrm>
            <a:off x="1167492" y="381001"/>
            <a:ext cx="9779183" cy="782782"/>
          </a:xfrm>
        </p:spPr>
        <p:txBody>
          <a:bodyPr/>
          <a:lstStyle/>
          <a:p>
            <a:r>
              <a:rPr lang="en-GB" sz="3200"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0A52B746-347A-3295-BD4E-01D889D896F6}"/>
              </a:ext>
            </a:extLst>
          </p:cNvPr>
          <p:cNvSpPr>
            <a:spLocks noGrp="1"/>
          </p:cNvSpPr>
          <p:nvPr>
            <p:ph idx="1"/>
          </p:nvPr>
        </p:nvSpPr>
        <p:spPr>
          <a:xfrm>
            <a:off x="856597" y="1207009"/>
            <a:ext cx="9779182" cy="4620213"/>
          </a:xfrm>
        </p:spPr>
        <p:txBody>
          <a:bodyPr/>
          <a:lstStyle/>
          <a:p>
            <a:r>
              <a:rPr lang="en-GB" sz="2000" b="1" dirty="0">
                <a:latin typeface="Arial" panose="020B0604020202020204" pitchFamily="34" charset="0"/>
                <a:cs typeface="Arial" panose="020B0604020202020204" pitchFamily="34" charset="0"/>
              </a:rPr>
              <a:t>Leadership</a:t>
            </a:r>
            <a:r>
              <a:rPr lang="en-GB" sz="2000" dirty="0">
                <a:latin typeface="Arial" panose="020B0604020202020204" pitchFamily="34" charset="0"/>
                <a:cs typeface="Arial" panose="020B0604020202020204" pitchFamily="34" charset="0"/>
              </a:rPr>
              <a:t>: In rapidly changing business landscape, globalisation, market shift and financial pressures, simply improving past methods are not enough-success now requires major innovation and strong leadership. Stogdill (1950) defines leadership as “the process of influencing the activities of an organized group in its efforts toward goal setting and goal achievement” (Silva, 2016)</a:t>
            </a:r>
          </a:p>
          <a:p>
            <a:r>
              <a:rPr lang="en-GB" sz="2000" b="1" dirty="0">
                <a:latin typeface="Arial" panose="020B0604020202020204" pitchFamily="34" charset="0"/>
                <a:cs typeface="Arial" panose="020B0604020202020204" pitchFamily="34" charset="0"/>
              </a:rPr>
              <a:t>Emotional intelligence EI</a:t>
            </a:r>
            <a:r>
              <a:rPr lang="en-GB" sz="2000" dirty="0">
                <a:latin typeface="Arial" panose="020B0604020202020204" pitchFamily="34" charset="0"/>
                <a:cs typeface="Arial" panose="020B0604020202020204" pitchFamily="34" charset="0"/>
              </a:rPr>
              <a:t>: Refers to the abilities to recognise and regulate our emotions  and the emotions of others. For optimal performance, leaders should cultivate a range of abilities across the Emotional competencies. Looking at the company’s performance, employee’s engagement and overall happiness is the best approach to predict leader’s success (Goleman and Boyatzis, 2017)</a:t>
            </a:r>
          </a:p>
          <a:p>
            <a:r>
              <a:rPr lang="en-GB" sz="2000" b="1" dirty="0">
                <a:latin typeface="Arial" panose="020B0604020202020204" pitchFamily="34" charset="0"/>
                <a:cs typeface="Arial" panose="020B0604020202020204" pitchFamily="34" charset="0"/>
              </a:rPr>
              <a:t>Cultural intelligence CQ</a:t>
            </a:r>
            <a:r>
              <a:rPr lang="en-GB" sz="2000" dirty="0">
                <a:latin typeface="Arial" panose="020B0604020202020204" pitchFamily="34" charset="0"/>
                <a:cs typeface="Arial" panose="020B0604020202020204" pitchFamily="34" charset="0"/>
              </a:rPr>
              <a:t>: “CQ means being skilled and flexible about understanding a culture, learn more about it, reshaping thinking to have more empathy and become more skilled when interacting in diverse environment. This is the ability to be more flexible and able to adapt to new cultural situation with knowledge and sensitivity” (Thomas and </a:t>
            </a:r>
            <a:r>
              <a:rPr lang="en-GB" sz="2000" dirty="0" err="1">
                <a:latin typeface="Arial" panose="020B0604020202020204" pitchFamily="34" charset="0"/>
                <a:cs typeface="Arial" panose="020B0604020202020204" pitchFamily="34" charset="0"/>
              </a:rPr>
              <a:t>Inkson</a:t>
            </a:r>
            <a:r>
              <a:rPr lang="en-GB" sz="2000" dirty="0">
                <a:latin typeface="Arial" panose="020B0604020202020204" pitchFamily="34" charset="0"/>
                <a:cs typeface="Arial" panose="020B0604020202020204" pitchFamily="34" charset="0"/>
              </a:rPr>
              <a:t>, 2017)</a:t>
            </a:r>
          </a:p>
          <a:p>
            <a:endParaRPr lang="en-GB"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096BAD98-A7EF-A98E-6A3D-1D6E01D20B98}"/>
              </a:ext>
            </a:extLst>
          </p:cNvPr>
          <p:cNvSpPr>
            <a:spLocks noGrp="1"/>
          </p:cNvSpPr>
          <p:nvPr>
            <p:ph type="dt" sz="half" idx="2"/>
          </p:nvPr>
        </p:nvSpPr>
        <p:spPr/>
        <p:txBody>
          <a:bodyPr/>
          <a:lstStyle/>
          <a:p>
            <a:pPr rtl="0"/>
            <a:r>
              <a:rPr lang="en-GB" dirty="0"/>
              <a:t>12.07.25</a:t>
            </a:r>
            <a:endParaRPr lang="en-GB" noProof="0" dirty="0"/>
          </a:p>
        </p:txBody>
      </p:sp>
      <p:sp>
        <p:nvSpPr>
          <p:cNvPr id="5" name="Footer Placeholder 4">
            <a:extLst>
              <a:ext uri="{FF2B5EF4-FFF2-40B4-BE49-F238E27FC236}">
                <a16:creationId xmlns:a16="http://schemas.microsoft.com/office/drawing/2014/main" id="{8E2919DC-DD60-DC4B-99BE-B658F4323ABB}"/>
              </a:ext>
            </a:extLst>
          </p:cNvPr>
          <p:cNvSpPr>
            <a:spLocks noGrp="1"/>
          </p:cNvSpPr>
          <p:nvPr>
            <p:ph type="ftr" sz="quarter" idx="3"/>
          </p:nvPr>
        </p:nvSpPr>
        <p:spPr/>
        <p:txBody>
          <a:bodyPr/>
          <a:lstStyle/>
          <a:p>
            <a:pPr rtl="0"/>
            <a:r>
              <a:rPr lang="en-GB" dirty="0"/>
              <a:t>Leadership</a:t>
            </a:r>
            <a:endParaRPr lang="en-GB" noProof="0" dirty="0"/>
          </a:p>
        </p:txBody>
      </p:sp>
      <p:sp>
        <p:nvSpPr>
          <p:cNvPr id="6" name="Slide Number Placeholder 5">
            <a:extLst>
              <a:ext uri="{FF2B5EF4-FFF2-40B4-BE49-F238E27FC236}">
                <a16:creationId xmlns:a16="http://schemas.microsoft.com/office/drawing/2014/main" id="{1A40A05E-C1D5-B6F5-8498-C029FC52DD19}"/>
              </a:ext>
            </a:extLst>
          </p:cNvPr>
          <p:cNvSpPr>
            <a:spLocks noGrp="1"/>
          </p:cNvSpPr>
          <p:nvPr>
            <p:ph type="sldNum" sz="quarter" idx="4"/>
          </p:nvPr>
        </p:nvSpPr>
        <p:spPr/>
        <p:txBody>
          <a:bodyPr/>
          <a:lstStyle/>
          <a:p>
            <a:pPr rtl="0"/>
            <a:fld id="{294A09A9-5501-47C1-A89A-A340965A2BE2}" type="slidenum">
              <a:rPr lang="en-GB" noProof="0" smtClean="0"/>
              <a:pPr rtl="0"/>
              <a:t>3</a:t>
            </a:fld>
            <a:endParaRPr lang="en-GB" noProof="0"/>
          </a:p>
        </p:txBody>
      </p:sp>
      <p:sp>
        <p:nvSpPr>
          <p:cNvPr id="7" name="Rectangle 1">
            <a:extLst>
              <a:ext uri="{FF2B5EF4-FFF2-40B4-BE49-F238E27FC236}">
                <a16:creationId xmlns:a16="http://schemas.microsoft.com/office/drawing/2014/main" id="{D99E878D-B37E-041F-4417-5940A973A289}"/>
              </a:ext>
            </a:extLst>
          </p:cNvPr>
          <p:cNvSpPr>
            <a:spLocks noChangeArrowheads="1"/>
          </p:cNvSpPr>
          <p:nvPr/>
        </p:nvSpPr>
        <p:spPr bwMode="auto">
          <a:xfrm>
            <a:off x="0" y="-184666"/>
            <a:ext cx="24878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a:t>
            </a:r>
          </a:p>
        </p:txBody>
      </p:sp>
    </p:spTree>
    <p:extLst>
      <p:ext uri="{BB962C8B-B14F-4D97-AF65-F5344CB8AC3E}">
        <p14:creationId xmlns:p14="http://schemas.microsoft.com/office/powerpoint/2010/main" val="14392089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ABC9C-15F6-D584-52A1-DD0DD0E97CD4}"/>
              </a:ext>
            </a:extLst>
          </p:cNvPr>
          <p:cNvSpPr>
            <a:spLocks noGrp="1"/>
          </p:cNvSpPr>
          <p:nvPr>
            <p:ph type="title"/>
          </p:nvPr>
        </p:nvSpPr>
        <p:spPr>
          <a:xfrm>
            <a:off x="1167492" y="381000"/>
            <a:ext cx="9779183" cy="1325563"/>
          </a:xfrm>
        </p:spPr>
        <p:txBody>
          <a:bodyPr anchor="b">
            <a:normAutofit/>
          </a:bodyPr>
          <a:lstStyle/>
          <a:p>
            <a:r>
              <a:rPr lang="en-GB" sz="3200" dirty="0">
                <a:latin typeface="Arial" panose="020B0604020202020204" pitchFamily="34" charset="0"/>
                <a:cs typeface="Arial" panose="020B0604020202020204" pitchFamily="34" charset="0"/>
              </a:rPr>
              <a:t>Emotional intelligence. Ability model of Mayer and Salovey (MSCEIT)</a:t>
            </a:r>
          </a:p>
        </p:txBody>
      </p:sp>
      <p:sp>
        <p:nvSpPr>
          <p:cNvPr id="4" name="Date Placeholder 3">
            <a:extLst>
              <a:ext uri="{FF2B5EF4-FFF2-40B4-BE49-F238E27FC236}">
                <a16:creationId xmlns:a16="http://schemas.microsoft.com/office/drawing/2014/main" id="{F78FA6E4-4CB3-C875-AFB4-8C906527074E}"/>
              </a:ext>
            </a:extLst>
          </p:cNvPr>
          <p:cNvSpPr>
            <a:spLocks noGrp="1"/>
          </p:cNvSpPr>
          <p:nvPr>
            <p:ph type="dt" sz="half" idx="2"/>
          </p:nvPr>
        </p:nvSpPr>
        <p:spPr>
          <a:xfrm>
            <a:off x="381000" y="6356350"/>
            <a:ext cx="2743200" cy="365125"/>
          </a:xfrm>
        </p:spPr>
        <p:txBody>
          <a:bodyPr anchor="ctr">
            <a:normAutofit/>
          </a:bodyPr>
          <a:lstStyle/>
          <a:p>
            <a:pPr rtl="0">
              <a:spcAft>
                <a:spcPts val="600"/>
              </a:spcAft>
            </a:pPr>
            <a:r>
              <a:rPr lang="en-GB" dirty="0"/>
              <a:t>12.07.25</a:t>
            </a:r>
            <a:endParaRPr lang="en-GB" noProof="0"/>
          </a:p>
        </p:txBody>
      </p:sp>
      <p:sp>
        <p:nvSpPr>
          <p:cNvPr id="5" name="Footer Placeholder 4">
            <a:extLst>
              <a:ext uri="{FF2B5EF4-FFF2-40B4-BE49-F238E27FC236}">
                <a16:creationId xmlns:a16="http://schemas.microsoft.com/office/drawing/2014/main" id="{B75A5630-F89E-0F13-C91E-484C33724098}"/>
              </a:ext>
            </a:extLst>
          </p:cNvPr>
          <p:cNvSpPr>
            <a:spLocks noGrp="1"/>
          </p:cNvSpPr>
          <p:nvPr>
            <p:ph type="ftr" sz="quarter" idx="3"/>
          </p:nvPr>
        </p:nvSpPr>
        <p:spPr>
          <a:xfrm>
            <a:off x="4038600" y="6356350"/>
            <a:ext cx="4114800" cy="365125"/>
          </a:xfrm>
        </p:spPr>
        <p:txBody>
          <a:bodyPr anchor="ctr">
            <a:normAutofit/>
          </a:bodyPr>
          <a:lstStyle/>
          <a:p>
            <a:pPr rtl="0">
              <a:spcAft>
                <a:spcPts val="600"/>
              </a:spcAft>
            </a:pPr>
            <a:r>
              <a:rPr lang="en-GB" dirty="0"/>
              <a:t>Leadership</a:t>
            </a:r>
            <a:endParaRPr lang="en-GB" noProof="0"/>
          </a:p>
        </p:txBody>
      </p:sp>
      <p:sp>
        <p:nvSpPr>
          <p:cNvPr id="6" name="Slide Number Placeholder 5">
            <a:extLst>
              <a:ext uri="{FF2B5EF4-FFF2-40B4-BE49-F238E27FC236}">
                <a16:creationId xmlns:a16="http://schemas.microsoft.com/office/drawing/2014/main" id="{A1EF7341-D455-43BB-F564-8C840F17896D}"/>
              </a:ext>
            </a:extLst>
          </p:cNvPr>
          <p:cNvSpPr>
            <a:spLocks noGrp="1"/>
          </p:cNvSpPr>
          <p:nvPr>
            <p:ph type="sldNum" sz="quarter" idx="4"/>
          </p:nvPr>
        </p:nvSpPr>
        <p:spPr>
          <a:xfrm>
            <a:off x="10153276" y="6356350"/>
            <a:ext cx="1657723" cy="365125"/>
          </a:xfrm>
        </p:spPr>
        <p:txBody>
          <a:bodyPr anchor="ctr">
            <a:normAutofit/>
          </a:bodyPr>
          <a:lstStyle/>
          <a:p>
            <a:pPr rtl="0">
              <a:spcAft>
                <a:spcPts val="600"/>
              </a:spcAft>
            </a:pPr>
            <a:fld id="{294A09A9-5501-47C1-A89A-A340965A2BE2}" type="slidenum">
              <a:rPr lang="en-GB" noProof="0" smtClean="0"/>
              <a:pPr rtl="0">
                <a:spcAft>
                  <a:spcPts val="600"/>
                </a:spcAft>
              </a:pPr>
              <a:t>4</a:t>
            </a:fld>
            <a:endParaRPr lang="en-GB" noProof="0"/>
          </a:p>
        </p:txBody>
      </p:sp>
      <p:graphicFrame>
        <p:nvGraphicFramePr>
          <p:cNvPr id="8" name="Content Placeholder 2">
            <a:extLst>
              <a:ext uri="{FF2B5EF4-FFF2-40B4-BE49-F238E27FC236}">
                <a16:creationId xmlns:a16="http://schemas.microsoft.com/office/drawing/2014/main" id="{AADE7E5B-ECA1-C7AC-6316-7E7BB8422801}"/>
              </a:ext>
            </a:extLst>
          </p:cNvPr>
          <p:cNvGraphicFramePr>
            <a:graphicFrameLocks noGrp="1"/>
          </p:cNvGraphicFramePr>
          <p:nvPr>
            <p:ph idx="1"/>
            <p:extLst>
              <p:ext uri="{D42A27DB-BD31-4B8C-83A1-F6EECF244321}">
                <p14:modId xmlns:p14="http://schemas.microsoft.com/office/powerpoint/2010/main" val="167485255"/>
              </p:ext>
            </p:extLst>
          </p:nvPr>
        </p:nvGraphicFramePr>
        <p:xfrm>
          <a:off x="1167493" y="2017467"/>
          <a:ext cx="9779182" cy="33668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550432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AD764-9AF9-4418-46EB-9CD6DF7F0B99}"/>
              </a:ext>
            </a:extLst>
          </p:cNvPr>
          <p:cNvSpPr>
            <a:spLocks noGrp="1"/>
          </p:cNvSpPr>
          <p:nvPr>
            <p:ph type="title"/>
          </p:nvPr>
        </p:nvSpPr>
        <p:spPr>
          <a:xfrm>
            <a:off x="1167492" y="381000"/>
            <a:ext cx="9779183" cy="1325563"/>
          </a:xfrm>
        </p:spPr>
        <p:txBody>
          <a:bodyPr anchor="b">
            <a:normAutofit/>
          </a:bodyPr>
          <a:lstStyle/>
          <a:p>
            <a:r>
              <a:rPr lang="en-GB" sz="3200" dirty="0">
                <a:latin typeface="Arial" panose="020B0604020202020204" pitchFamily="34" charset="0"/>
                <a:cs typeface="Arial" panose="020B0604020202020204" pitchFamily="34" charset="0"/>
              </a:rPr>
              <a:t>Emotional intelligence EI</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5 competencies by Daniel Goleman</a:t>
            </a:r>
          </a:p>
        </p:txBody>
      </p:sp>
      <p:sp>
        <p:nvSpPr>
          <p:cNvPr id="4" name="Date Placeholder 3">
            <a:extLst>
              <a:ext uri="{FF2B5EF4-FFF2-40B4-BE49-F238E27FC236}">
                <a16:creationId xmlns:a16="http://schemas.microsoft.com/office/drawing/2014/main" id="{6E7C6384-4EB0-8062-7D2E-660B1D7D97BE}"/>
              </a:ext>
            </a:extLst>
          </p:cNvPr>
          <p:cNvSpPr>
            <a:spLocks noGrp="1"/>
          </p:cNvSpPr>
          <p:nvPr>
            <p:ph type="dt" sz="half" idx="2"/>
          </p:nvPr>
        </p:nvSpPr>
        <p:spPr>
          <a:xfrm>
            <a:off x="381000" y="6356350"/>
            <a:ext cx="2743200" cy="365125"/>
          </a:xfrm>
        </p:spPr>
        <p:txBody>
          <a:bodyPr anchor="ctr">
            <a:normAutofit/>
          </a:bodyPr>
          <a:lstStyle/>
          <a:p>
            <a:pPr rtl="0">
              <a:spcAft>
                <a:spcPts val="600"/>
              </a:spcAft>
            </a:pPr>
            <a:r>
              <a:rPr lang="en-GB" noProof="0" dirty="0"/>
              <a:t>12.07.25</a:t>
            </a:r>
          </a:p>
        </p:txBody>
      </p:sp>
      <p:sp>
        <p:nvSpPr>
          <p:cNvPr id="5" name="Footer Placeholder 4">
            <a:extLst>
              <a:ext uri="{FF2B5EF4-FFF2-40B4-BE49-F238E27FC236}">
                <a16:creationId xmlns:a16="http://schemas.microsoft.com/office/drawing/2014/main" id="{F98A96A9-3BF4-8F1D-CDB9-78F71ED6A8CE}"/>
              </a:ext>
            </a:extLst>
          </p:cNvPr>
          <p:cNvSpPr>
            <a:spLocks noGrp="1"/>
          </p:cNvSpPr>
          <p:nvPr>
            <p:ph type="ftr" sz="quarter" idx="3"/>
          </p:nvPr>
        </p:nvSpPr>
        <p:spPr>
          <a:xfrm>
            <a:off x="4038600" y="6356350"/>
            <a:ext cx="4114800" cy="365125"/>
          </a:xfrm>
        </p:spPr>
        <p:txBody>
          <a:bodyPr anchor="ctr">
            <a:normAutofit/>
          </a:bodyPr>
          <a:lstStyle/>
          <a:p>
            <a:pPr rtl="0">
              <a:spcAft>
                <a:spcPts val="600"/>
              </a:spcAft>
            </a:pPr>
            <a:r>
              <a:rPr lang="en-GB" dirty="0"/>
              <a:t>Leadership</a:t>
            </a:r>
            <a:endParaRPr lang="en-GB" noProof="0" dirty="0"/>
          </a:p>
        </p:txBody>
      </p:sp>
      <p:sp>
        <p:nvSpPr>
          <p:cNvPr id="6" name="Slide Number Placeholder 5">
            <a:extLst>
              <a:ext uri="{FF2B5EF4-FFF2-40B4-BE49-F238E27FC236}">
                <a16:creationId xmlns:a16="http://schemas.microsoft.com/office/drawing/2014/main" id="{4C49AF0B-F41E-FB5B-FEDB-38826006F6F8}"/>
              </a:ext>
            </a:extLst>
          </p:cNvPr>
          <p:cNvSpPr>
            <a:spLocks noGrp="1"/>
          </p:cNvSpPr>
          <p:nvPr>
            <p:ph type="sldNum" sz="quarter" idx="4"/>
          </p:nvPr>
        </p:nvSpPr>
        <p:spPr>
          <a:xfrm>
            <a:off x="10153276" y="6356350"/>
            <a:ext cx="1657723" cy="365125"/>
          </a:xfrm>
        </p:spPr>
        <p:txBody>
          <a:bodyPr anchor="ctr">
            <a:normAutofit/>
          </a:bodyPr>
          <a:lstStyle/>
          <a:p>
            <a:pPr rtl="0">
              <a:spcAft>
                <a:spcPts val="600"/>
              </a:spcAft>
            </a:pPr>
            <a:fld id="{294A09A9-5501-47C1-A89A-A340965A2BE2}" type="slidenum">
              <a:rPr lang="en-GB" noProof="0" smtClean="0"/>
              <a:pPr rtl="0">
                <a:spcAft>
                  <a:spcPts val="600"/>
                </a:spcAft>
              </a:pPr>
              <a:t>5</a:t>
            </a:fld>
            <a:endParaRPr lang="en-GB" noProof="0"/>
          </a:p>
        </p:txBody>
      </p:sp>
      <p:graphicFrame>
        <p:nvGraphicFramePr>
          <p:cNvPr id="9" name="Content Placeholder 2">
            <a:extLst>
              <a:ext uri="{FF2B5EF4-FFF2-40B4-BE49-F238E27FC236}">
                <a16:creationId xmlns:a16="http://schemas.microsoft.com/office/drawing/2014/main" id="{D3B229F1-E134-C066-1D37-0F507578BDEA}"/>
              </a:ext>
            </a:extLst>
          </p:cNvPr>
          <p:cNvGraphicFramePr>
            <a:graphicFrameLocks noGrp="1"/>
          </p:cNvGraphicFramePr>
          <p:nvPr>
            <p:ph idx="1"/>
            <p:extLst>
              <p:ext uri="{D42A27DB-BD31-4B8C-83A1-F6EECF244321}">
                <p14:modId xmlns:p14="http://schemas.microsoft.com/office/powerpoint/2010/main" val="1027109709"/>
              </p:ext>
            </p:extLst>
          </p:nvPr>
        </p:nvGraphicFramePr>
        <p:xfrm>
          <a:off x="1167493" y="2017467"/>
          <a:ext cx="9779182" cy="33668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975266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3686D-2810-9AFE-2DFB-DEAAD9092752}"/>
              </a:ext>
            </a:extLst>
          </p:cNvPr>
          <p:cNvSpPr>
            <a:spLocks noGrp="1"/>
          </p:cNvSpPr>
          <p:nvPr>
            <p:ph type="title"/>
          </p:nvPr>
        </p:nvSpPr>
        <p:spPr>
          <a:xfrm>
            <a:off x="1167492" y="381000"/>
            <a:ext cx="9779183" cy="882535"/>
          </a:xfrm>
        </p:spPr>
        <p:txBody>
          <a:bodyPr/>
          <a:lstStyle/>
          <a:p>
            <a:r>
              <a:rPr lang="en-GB" sz="3200" dirty="0">
                <a:latin typeface="Arial" panose="020B0604020202020204" pitchFamily="34" charset="0"/>
                <a:cs typeface="Arial" panose="020B0604020202020204" pitchFamily="34" charset="0"/>
              </a:rPr>
              <a:t>Self-Awareness</a:t>
            </a:r>
            <a:endParaRPr lang="en-GB" sz="3200" dirty="0"/>
          </a:p>
        </p:txBody>
      </p:sp>
      <p:sp>
        <p:nvSpPr>
          <p:cNvPr id="3" name="Content Placeholder 2">
            <a:extLst>
              <a:ext uri="{FF2B5EF4-FFF2-40B4-BE49-F238E27FC236}">
                <a16:creationId xmlns:a16="http://schemas.microsoft.com/office/drawing/2014/main" id="{6A41885A-01EC-D00A-025C-1F626C8C323F}"/>
              </a:ext>
            </a:extLst>
          </p:cNvPr>
          <p:cNvSpPr>
            <a:spLocks noGrp="1"/>
          </p:cNvSpPr>
          <p:nvPr>
            <p:ph idx="1"/>
          </p:nvPr>
        </p:nvSpPr>
        <p:spPr>
          <a:xfrm>
            <a:off x="1167493" y="1446415"/>
            <a:ext cx="9779182" cy="3937867"/>
          </a:xfrm>
        </p:spPr>
        <p:txBody>
          <a:bodyPr/>
          <a:lstStyle/>
          <a:p>
            <a:r>
              <a:rPr lang="en-GB" sz="2000" b="1" dirty="0">
                <a:latin typeface="Arial" panose="020B0604020202020204" pitchFamily="34" charset="0"/>
                <a:cs typeface="Arial" panose="020B0604020202020204" pitchFamily="34" charset="0"/>
              </a:rPr>
              <a:t>Self-awareness</a:t>
            </a:r>
            <a:r>
              <a:rPr lang="en-GB" sz="2000" dirty="0">
                <a:latin typeface="Arial" panose="020B0604020202020204" pitchFamily="34" charset="0"/>
                <a:cs typeface="Arial" panose="020B0604020202020204" pitchFamily="34" charset="0"/>
              </a:rPr>
              <a:t>- regards to understanding the emotions, strengths and weaknesses of ourselves and others.</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Recognise how the feelings affect them, other individuals and job performance.</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Self-aware person has values and goals to pursue and why.</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They openly speak for their limitations and strengths. Starving for constructive criticism.</a:t>
            </a:r>
          </a:p>
          <a:p>
            <a:r>
              <a:rPr lang="en-GB" sz="2000" b="1" dirty="0">
                <a:latin typeface="Arial" panose="020B0604020202020204" pitchFamily="34" charset="0"/>
                <a:cs typeface="Arial" panose="020B0604020202020204" pitchFamily="34" charset="0"/>
              </a:rPr>
              <a:t>Limitation</a:t>
            </a:r>
            <a:r>
              <a:rPr lang="en-GB" sz="2000" dirty="0">
                <a:latin typeface="Arial" panose="020B0604020202020204" pitchFamily="34" charset="0"/>
                <a:cs typeface="Arial" panose="020B0604020202020204" pitchFamily="34" charset="0"/>
              </a:rPr>
              <a:t>: Senior-executives often do not give self-awareness credit it deserves, when look for potential leaders. </a:t>
            </a:r>
          </a:p>
        </p:txBody>
      </p:sp>
      <p:sp>
        <p:nvSpPr>
          <p:cNvPr id="4" name="Date Placeholder 3">
            <a:extLst>
              <a:ext uri="{FF2B5EF4-FFF2-40B4-BE49-F238E27FC236}">
                <a16:creationId xmlns:a16="http://schemas.microsoft.com/office/drawing/2014/main" id="{9B01EB70-AAF9-288A-91B0-70B810E506A8}"/>
              </a:ext>
            </a:extLst>
          </p:cNvPr>
          <p:cNvSpPr>
            <a:spLocks noGrp="1"/>
          </p:cNvSpPr>
          <p:nvPr>
            <p:ph type="dt" sz="half" idx="2"/>
          </p:nvPr>
        </p:nvSpPr>
        <p:spPr/>
        <p:txBody>
          <a:bodyPr/>
          <a:lstStyle/>
          <a:p>
            <a:pPr rtl="0"/>
            <a:r>
              <a:rPr lang="en-GB" noProof="0" dirty="0"/>
              <a:t>12.07.25</a:t>
            </a:r>
          </a:p>
        </p:txBody>
      </p:sp>
      <p:sp>
        <p:nvSpPr>
          <p:cNvPr id="5" name="Footer Placeholder 4">
            <a:extLst>
              <a:ext uri="{FF2B5EF4-FFF2-40B4-BE49-F238E27FC236}">
                <a16:creationId xmlns:a16="http://schemas.microsoft.com/office/drawing/2014/main" id="{7EF87B3D-28AA-DC75-1D1E-70FFB9A3D92A}"/>
              </a:ext>
            </a:extLst>
          </p:cNvPr>
          <p:cNvSpPr>
            <a:spLocks noGrp="1"/>
          </p:cNvSpPr>
          <p:nvPr>
            <p:ph type="ftr" sz="quarter" idx="3"/>
          </p:nvPr>
        </p:nvSpPr>
        <p:spPr/>
        <p:txBody>
          <a:bodyPr/>
          <a:lstStyle/>
          <a:p>
            <a:pPr rtl="0"/>
            <a:r>
              <a:rPr lang="en-GB" dirty="0"/>
              <a:t>Leadership</a:t>
            </a:r>
            <a:endParaRPr lang="en-GB" noProof="0" dirty="0"/>
          </a:p>
        </p:txBody>
      </p:sp>
      <p:sp>
        <p:nvSpPr>
          <p:cNvPr id="6" name="Slide Number Placeholder 5">
            <a:extLst>
              <a:ext uri="{FF2B5EF4-FFF2-40B4-BE49-F238E27FC236}">
                <a16:creationId xmlns:a16="http://schemas.microsoft.com/office/drawing/2014/main" id="{F026E4E6-5231-A76C-5B8B-B0EC9F17DB61}"/>
              </a:ext>
            </a:extLst>
          </p:cNvPr>
          <p:cNvSpPr>
            <a:spLocks noGrp="1"/>
          </p:cNvSpPr>
          <p:nvPr>
            <p:ph type="sldNum" sz="quarter" idx="4"/>
          </p:nvPr>
        </p:nvSpPr>
        <p:spPr/>
        <p:txBody>
          <a:bodyPr/>
          <a:lstStyle/>
          <a:p>
            <a:pPr rtl="0"/>
            <a:fld id="{294A09A9-5501-47C1-A89A-A340965A2BE2}" type="slidenum">
              <a:rPr lang="en-GB" noProof="0" smtClean="0"/>
              <a:pPr rtl="0"/>
              <a:t>6</a:t>
            </a:fld>
            <a:endParaRPr lang="en-GB" noProof="0"/>
          </a:p>
        </p:txBody>
      </p:sp>
    </p:spTree>
    <p:extLst>
      <p:ext uri="{BB962C8B-B14F-4D97-AF65-F5344CB8AC3E}">
        <p14:creationId xmlns:p14="http://schemas.microsoft.com/office/powerpoint/2010/main" val="31487098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06495-EBF5-4C22-397D-0AE368D05985}"/>
              </a:ext>
            </a:extLst>
          </p:cNvPr>
          <p:cNvSpPr>
            <a:spLocks noGrp="1"/>
          </p:cNvSpPr>
          <p:nvPr>
            <p:ph type="title"/>
          </p:nvPr>
        </p:nvSpPr>
        <p:spPr>
          <a:xfrm>
            <a:off x="1167492" y="381000"/>
            <a:ext cx="9779183" cy="664399"/>
          </a:xfrm>
        </p:spPr>
        <p:txBody>
          <a:bodyPr/>
          <a:lstStyle/>
          <a:p>
            <a:r>
              <a:rPr lang="en-GB" sz="3200" dirty="0">
                <a:latin typeface="Arial" panose="020B0604020202020204" pitchFamily="34" charset="0"/>
                <a:cs typeface="Arial" panose="020B0604020202020204" pitchFamily="34" charset="0"/>
              </a:rPr>
              <a:t>Self-regulation</a:t>
            </a:r>
          </a:p>
        </p:txBody>
      </p:sp>
      <p:sp>
        <p:nvSpPr>
          <p:cNvPr id="3" name="Content Placeholder 2">
            <a:extLst>
              <a:ext uri="{FF2B5EF4-FFF2-40B4-BE49-F238E27FC236}">
                <a16:creationId xmlns:a16="http://schemas.microsoft.com/office/drawing/2014/main" id="{2F587A19-408F-C814-B4D7-38695B2E20DA}"/>
              </a:ext>
            </a:extLst>
          </p:cNvPr>
          <p:cNvSpPr>
            <a:spLocks noGrp="1"/>
          </p:cNvSpPr>
          <p:nvPr>
            <p:ph idx="1"/>
          </p:nvPr>
        </p:nvSpPr>
        <p:spPr>
          <a:xfrm>
            <a:off x="1167493" y="1280161"/>
            <a:ext cx="9779182" cy="4104122"/>
          </a:xfrm>
        </p:spPr>
        <p:txBody>
          <a:bodyPr/>
          <a:lstStyle/>
          <a:p>
            <a:r>
              <a:rPr lang="en-GB" sz="2000" b="1" dirty="0">
                <a:latin typeface="Arial" panose="020B0604020202020204" pitchFamily="34" charset="0"/>
                <a:cs typeface="Arial" panose="020B0604020202020204" pitchFamily="34" charset="0"/>
              </a:rPr>
              <a:t>Self-regulation</a:t>
            </a:r>
            <a:r>
              <a:rPr lang="en-GB" sz="2000" dirty="0">
                <a:latin typeface="Arial" panose="020B0604020202020204" pitchFamily="34" charset="0"/>
                <a:cs typeface="Arial" panose="020B0604020202020204" pitchFamily="34" charset="0"/>
              </a:rPr>
              <a:t>- The component of EI that frees the individuals from their negative emotions, enhance the integrity.</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Manage feelings, choose carefully the words, without judgment.</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After consideration of the problem and consequences, he is sharing his feelings about that and provide solution.</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Build trust and fairness and people are willing to commit for long term.</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Self-regulated people think and reflect. </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Facing changes they do not panic, instead listen carefully the instructions.</a:t>
            </a:r>
          </a:p>
          <a:p>
            <a:r>
              <a:rPr lang="en-GB" sz="2000" b="1" dirty="0">
                <a:latin typeface="Arial" panose="020B0604020202020204" pitchFamily="34" charset="0"/>
                <a:cs typeface="Arial" panose="020B0604020202020204" pitchFamily="34" charset="0"/>
              </a:rPr>
              <a:t>Limitation</a:t>
            </a:r>
            <a:r>
              <a:rPr lang="en-GB" sz="2000" dirty="0">
                <a:latin typeface="Arial" panose="020B0604020202020204" pitchFamily="34" charset="0"/>
                <a:cs typeface="Arial" panose="020B0604020202020204" pitchFamily="34" charset="0"/>
              </a:rPr>
              <a:t>: People with self-regulation do not take credit, because others see them as cold and lack of passion as they response after consideration. </a:t>
            </a:r>
          </a:p>
        </p:txBody>
      </p:sp>
      <p:sp>
        <p:nvSpPr>
          <p:cNvPr id="4" name="Date Placeholder 3">
            <a:extLst>
              <a:ext uri="{FF2B5EF4-FFF2-40B4-BE49-F238E27FC236}">
                <a16:creationId xmlns:a16="http://schemas.microsoft.com/office/drawing/2014/main" id="{C72BA67B-0E48-B391-8036-C204B4555C61}"/>
              </a:ext>
            </a:extLst>
          </p:cNvPr>
          <p:cNvSpPr>
            <a:spLocks noGrp="1"/>
          </p:cNvSpPr>
          <p:nvPr>
            <p:ph type="dt" sz="half" idx="2"/>
          </p:nvPr>
        </p:nvSpPr>
        <p:spPr/>
        <p:txBody>
          <a:bodyPr/>
          <a:lstStyle/>
          <a:p>
            <a:pPr rtl="0"/>
            <a:r>
              <a:rPr lang="en-GB" noProof="0" dirty="0"/>
              <a:t>12.07.25</a:t>
            </a:r>
          </a:p>
        </p:txBody>
      </p:sp>
      <p:sp>
        <p:nvSpPr>
          <p:cNvPr id="5" name="Footer Placeholder 4">
            <a:extLst>
              <a:ext uri="{FF2B5EF4-FFF2-40B4-BE49-F238E27FC236}">
                <a16:creationId xmlns:a16="http://schemas.microsoft.com/office/drawing/2014/main" id="{AAAD6EEC-B514-AA14-F2B0-42F90AA60126}"/>
              </a:ext>
            </a:extLst>
          </p:cNvPr>
          <p:cNvSpPr>
            <a:spLocks noGrp="1"/>
          </p:cNvSpPr>
          <p:nvPr>
            <p:ph type="ftr" sz="quarter" idx="3"/>
          </p:nvPr>
        </p:nvSpPr>
        <p:spPr/>
        <p:txBody>
          <a:bodyPr/>
          <a:lstStyle/>
          <a:p>
            <a:pPr rtl="0"/>
            <a:r>
              <a:rPr lang="en-GB" dirty="0"/>
              <a:t>Leadership</a:t>
            </a:r>
            <a:endParaRPr lang="en-GB" noProof="0" dirty="0"/>
          </a:p>
        </p:txBody>
      </p:sp>
      <p:sp>
        <p:nvSpPr>
          <p:cNvPr id="6" name="Slide Number Placeholder 5">
            <a:extLst>
              <a:ext uri="{FF2B5EF4-FFF2-40B4-BE49-F238E27FC236}">
                <a16:creationId xmlns:a16="http://schemas.microsoft.com/office/drawing/2014/main" id="{009BAE00-68C3-4684-E2CC-1473D35EF490}"/>
              </a:ext>
            </a:extLst>
          </p:cNvPr>
          <p:cNvSpPr>
            <a:spLocks noGrp="1"/>
          </p:cNvSpPr>
          <p:nvPr>
            <p:ph type="sldNum" sz="quarter" idx="4"/>
          </p:nvPr>
        </p:nvSpPr>
        <p:spPr/>
        <p:txBody>
          <a:bodyPr/>
          <a:lstStyle/>
          <a:p>
            <a:pPr rtl="0"/>
            <a:fld id="{294A09A9-5501-47C1-A89A-A340965A2BE2}" type="slidenum">
              <a:rPr lang="en-GB" noProof="0" smtClean="0"/>
              <a:pPr rtl="0"/>
              <a:t>7</a:t>
            </a:fld>
            <a:endParaRPr lang="en-GB" noProof="0"/>
          </a:p>
        </p:txBody>
      </p:sp>
    </p:spTree>
    <p:extLst>
      <p:ext uri="{BB962C8B-B14F-4D97-AF65-F5344CB8AC3E}">
        <p14:creationId xmlns:p14="http://schemas.microsoft.com/office/powerpoint/2010/main" val="3558415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90BA1-A159-70C3-29F2-6A9486FA2CEF}"/>
              </a:ext>
            </a:extLst>
          </p:cNvPr>
          <p:cNvSpPr>
            <a:spLocks noGrp="1"/>
          </p:cNvSpPr>
          <p:nvPr>
            <p:ph type="title"/>
          </p:nvPr>
        </p:nvSpPr>
        <p:spPr/>
        <p:txBody>
          <a:bodyPr/>
          <a:lstStyle/>
          <a:p>
            <a:r>
              <a:rPr lang="en-GB" sz="3200" dirty="0">
                <a:latin typeface="Arial" panose="020B0604020202020204" pitchFamily="34" charset="0"/>
                <a:cs typeface="Arial" panose="020B0604020202020204" pitchFamily="34" charset="0"/>
              </a:rPr>
              <a:t>Motivation</a:t>
            </a:r>
          </a:p>
        </p:txBody>
      </p:sp>
      <p:sp>
        <p:nvSpPr>
          <p:cNvPr id="3" name="Content Placeholder 2">
            <a:extLst>
              <a:ext uri="{FF2B5EF4-FFF2-40B4-BE49-F238E27FC236}">
                <a16:creationId xmlns:a16="http://schemas.microsoft.com/office/drawing/2014/main" id="{6C17115E-8CCC-74C9-F3F6-E9EC5838B006}"/>
              </a:ext>
            </a:extLst>
          </p:cNvPr>
          <p:cNvSpPr>
            <a:spLocks noGrp="1"/>
          </p:cNvSpPr>
          <p:nvPr>
            <p:ph idx="1"/>
          </p:nvPr>
        </p:nvSpPr>
        <p:spPr/>
        <p:txBody>
          <a:bodyPr/>
          <a:lstStyle/>
          <a:p>
            <a:r>
              <a:rPr lang="en-GB" sz="2000" dirty="0">
                <a:latin typeface="Arial" panose="020B0604020202020204" pitchFamily="34" charset="0"/>
                <a:cs typeface="Arial" panose="020B0604020202020204" pitchFamily="34" charset="0"/>
              </a:rPr>
              <a:t>The word is Achievement. Self-motivated people are driven to achieve beyond the expectations.</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Motivated people strive to learn, look for creative challenges and display passion for work itself.</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Setting higher performance for themselves, contribute for organisation overall performance.</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Self-motivated people are potential leaders.</a:t>
            </a:r>
          </a:p>
        </p:txBody>
      </p:sp>
      <p:sp>
        <p:nvSpPr>
          <p:cNvPr id="4" name="Date Placeholder 3">
            <a:extLst>
              <a:ext uri="{FF2B5EF4-FFF2-40B4-BE49-F238E27FC236}">
                <a16:creationId xmlns:a16="http://schemas.microsoft.com/office/drawing/2014/main" id="{90C1603E-76FC-A93F-72EB-7633E9A28F81}"/>
              </a:ext>
            </a:extLst>
          </p:cNvPr>
          <p:cNvSpPr>
            <a:spLocks noGrp="1"/>
          </p:cNvSpPr>
          <p:nvPr>
            <p:ph type="dt" sz="half" idx="2"/>
          </p:nvPr>
        </p:nvSpPr>
        <p:spPr/>
        <p:txBody>
          <a:bodyPr/>
          <a:lstStyle/>
          <a:p>
            <a:pPr rtl="0"/>
            <a:r>
              <a:rPr lang="en-GB" noProof="0" dirty="0"/>
              <a:t>12.07.25</a:t>
            </a:r>
          </a:p>
        </p:txBody>
      </p:sp>
      <p:sp>
        <p:nvSpPr>
          <p:cNvPr id="5" name="Footer Placeholder 4">
            <a:extLst>
              <a:ext uri="{FF2B5EF4-FFF2-40B4-BE49-F238E27FC236}">
                <a16:creationId xmlns:a16="http://schemas.microsoft.com/office/drawing/2014/main" id="{A65B0FE1-D384-EDD2-8752-8AE570B65F88}"/>
              </a:ext>
            </a:extLst>
          </p:cNvPr>
          <p:cNvSpPr>
            <a:spLocks noGrp="1"/>
          </p:cNvSpPr>
          <p:nvPr>
            <p:ph type="ftr" sz="quarter" idx="3"/>
          </p:nvPr>
        </p:nvSpPr>
        <p:spPr/>
        <p:txBody>
          <a:bodyPr/>
          <a:lstStyle/>
          <a:p>
            <a:pPr rtl="0"/>
            <a:r>
              <a:rPr lang="en-GB" dirty="0"/>
              <a:t>Leadership</a:t>
            </a:r>
            <a:endParaRPr lang="en-GB" noProof="0" dirty="0"/>
          </a:p>
        </p:txBody>
      </p:sp>
      <p:sp>
        <p:nvSpPr>
          <p:cNvPr id="6" name="Slide Number Placeholder 5">
            <a:extLst>
              <a:ext uri="{FF2B5EF4-FFF2-40B4-BE49-F238E27FC236}">
                <a16:creationId xmlns:a16="http://schemas.microsoft.com/office/drawing/2014/main" id="{3D0053AA-92A0-3A79-0E4A-B765B471C4EA}"/>
              </a:ext>
            </a:extLst>
          </p:cNvPr>
          <p:cNvSpPr>
            <a:spLocks noGrp="1"/>
          </p:cNvSpPr>
          <p:nvPr>
            <p:ph type="sldNum" sz="quarter" idx="4"/>
          </p:nvPr>
        </p:nvSpPr>
        <p:spPr/>
        <p:txBody>
          <a:bodyPr/>
          <a:lstStyle/>
          <a:p>
            <a:pPr rtl="0"/>
            <a:fld id="{294A09A9-5501-47C1-A89A-A340965A2BE2}" type="slidenum">
              <a:rPr lang="en-GB" noProof="0" smtClean="0"/>
              <a:pPr rtl="0"/>
              <a:t>8</a:t>
            </a:fld>
            <a:endParaRPr lang="en-GB" noProof="0"/>
          </a:p>
        </p:txBody>
      </p:sp>
    </p:spTree>
    <p:extLst>
      <p:ext uri="{BB962C8B-B14F-4D97-AF65-F5344CB8AC3E}">
        <p14:creationId xmlns:p14="http://schemas.microsoft.com/office/powerpoint/2010/main" val="29927954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AC4D0-216D-3F93-A923-AFDDFBAFD748}"/>
              </a:ext>
            </a:extLst>
          </p:cNvPr>
          <p:cNvSpPr>
            <a:spLocks noGrp="1"/>
          </p:cNvSpPr>
          <p:nvPr>
            <p:ph type="title"/>
          </p:nvPr>
        </p:nvSpPr>
        <p:spPr>
          <a:xfrm>
            <a:off x="1167492" y="381000"/>
            <a:ext cx="9779183" cy="664399"/>
          </a:xfrm>
        </p:spPr>
        <p:txBody>
          <a:bodyPr/>
          <a:lstStyle/>
          <a:p>
            <a:r>
              <a:rPr lang="en-GB" sz="3200" dirty="0">
                <a:latin typeface="Arial" panose="020B0604020202020204" pitchFamily="34" charset="0"/>
                <a:cs typeface="Arial" panose="020B0604020202020204" pitchFamily="34" charset="0"/>
              </a:rPr>
              <a:t>Empathy</a:t>
            </a:r>
          </a:p>
        </p:txBody>
      </p:sp>
      <p:sp>
        <p:nvSpPr>
          <p:cNvPr id="3" name="Content Placeholder 2">
            <a:extLst>
              <a:ext uri="{FF2B5EF4-FFF2-40B4-BE49-F238E27FC236}">
                <a16:creationId xmlns:a16="http://schemas.microsoft.com/office/drawing/2014/main" id="{3F0E3FF9-F75F-FC92-CAEB-6C40D87E448B}"/>
              </a:ext>
            </a:extLst>
          </p:cNvPr>
          <p:cNvSpPr>
            <a:spLocks noGrp="1"/>
          </p:cNvSpPr>
          <p:nvPr>
            <p:ph idx="1"/>
          </p:nvPr>
        </p:nvSpPr>
        <p:spPr>
          <a:xfrm>
            <a:off x="1167492" y="1794165"/>
            <a:ext cx="9779182" cy="3971118"/>
          </a:xfrm>
        </p:spPr>
        <p:txBody>
          <a:bodyPr/>
          <a:lstStyle/>
          <a:p>
            <a:r>
              <a:rPr lang="en-GB" sz="2000" b="1" dirty="0">
                <a:latin typeface="Arial" panose="020B0604020202020204" pitchFamily="34" charset="0"/>
                <a:cs typeface="Arial" panose="020B0604020202020204" pitchFamily="34" charset="0"/>
              </a:rPr>
              <a:t>Empathy</a:t>
            </a:r>
            <a:r>
              <a:rPr lang="en-GB" sz="2000" dirty="0">
                <a:latin typeface="Arial" panose="020B0604020202020204" pitchFamily="34" charset="0"/>
                <a:cs typeface="Arial" panose="020B0604020202020204" pitchFamily="34" charset="0"/>
              </a:rPr>
              <a:t>- involves considering an employee’s emotions when making decisions.</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Empathy is important to understand the viewpoint of others.</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Facilitate the cross-cultural dialogue and prevent misunderstanding.</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People with empathy understand the existence of cultural and ethnic differences.</a:t>
            </a:r>
          </a:p>
          <a:p>
            <a:r>
              <a:rPr lang="en-GB" sz="2000" b="1" dirty="0">
                <a:latin typeface="Arial" panose="020B0604020202020204" pitchFamily="34" charset="0"/>
                <a:cs typeface="Arial" panose="020B0604020202020204" pitchFamily="34" charset="0"/>
              </a:rPr>
              <a:t>Limitation</a:t>
            </a:r>
            <a:r>
              <a:rPr lang="en-GB" sz="2000" dirty="0">
                <a:latin typeface="Arial" panose="020B0604020202020204" pitchFamily="34" charset="0"/>
                <a:cs typeface="Arial" panose="020B0604020202020204" pitchFamily="34" charset="0"/>
              </a:rPr>
              <a:t>: in business empathy is not much respected</a:t>
            </a:r>
          </a:p>
        </p:txBody>
      </p:sp>
      <p:sp>
        <p:nvSpPr>
          <p:cNvPr id="4" name="Date Placeholder 3">
            <a:extLst>
              <a:ext uri="{FF2B5EF4-FFF2-40B4-BE49-F238E27FC236}">
                <a16:creationId xmlns:a16="http://schemas.microsoft.com/office/drawing/2014/main" id="{68411D94-B71E-0494-81F6-A641F0A75371}"/>
              </a:ext>
            </a:extLst>
          </p:cNvPr>
          <p:cNvSpPr>
            <a:spLocks noGrp="1"/>
          </p:cNvSpPr>
          <p:nvPr>
            <p:ph type="dt" sz="half" idx="2"/>
          </p:nvPr>
        </p:nvSpPr>
        <p:spPr/>
        <p:txBody>
          <a:bodyPr/>
          <a:lstStyle/>
          <a:p>
            <a:pPr rtl="0"/>
            <a:r>
              <a:rPr lang="en-GB" noProof="0" dirty="0"/>
              <a:t>12.07.25</a:t>
            </a:r>
          </a:p>
        </p:txBody>
      </p:sp>
      <p:sp>
        <p:nvSpPr>
          <p:cNvPr id="5" name="Footer Placeholder 4">
            <a:extLst>
              <a:ext uri="{FF2B5EF4-FFF2-40B4-BE49-F238E27FC236}">
                <a16:creationId xmlns:a16="http://schemas.microsoft.com/office/drawing/2014/main" id="{45810B93-A1DE-F363-F163-A58BEEE440BF}"/>
              </a:ext>
            </a:extLst>
          </p:cNvPr>
          <p:cNvSpPr>
            <a:spLocks noGrp="1"/>
          </p:cNvSpPr>
          <p:nvPr>
            <p:ph type="ftr" sz="quarter" idx="3"/>
          </p:nvPr>
        </p:nvSpPr>
        <p:spPr/>
        <p:txBody>
          <a:bodyPr/>
          <a:lstStyle/>
          <a:p>
            <a:pPr rtl="0"/>
            <a:r>
              <a:rPr lang="en-GB" noProof="0" dirty="0"/>
              <a:t>Leadership</a:t>
            </a:r>
          </a:p>
        </p:txBody>
      </p:sp>
      <p:sp>
        <p:nvSpPr>
          <p:cNvPr id="6" name="Slide Number Placeholder 5">
            <a:extLst>
              <a:ext uri="{FF2B5EF4-FFF2-40B4-BE49-F238E27FC236}">
                <a16:creationId xmlns:a16="http://schemas.microsoft.com/office/drawing/2014/main" id="{6919B26B-4267-3FB1-CEC6-30A0F7AA22D6}"/>
              </a:ext>
            </a:extLst>
          </p:cNvPr>
          <p:cNvSpPr>
            <a:spLocks noGrp="1"/>
          </p:cNvSpPr>
          <p:nvPr>
            <p:ph type="sldNum" sz="quarter" idx="4"/>
          </p:nvPr>
        </p:nvSpPr>
        <p:spPr/>
        <p:txBody>
          <a:bodyPr/>
          <a:lstStyle/>
          <a:p>
            <a:pPr rtl="0"/>
            <a:fld id="{294A09A9-5501-47C1-A89A-A340965A2BE2}" type="slidenum">
              <a:rPr lang="en-GB" noProof="0" smtClean="0"/>
              <a:pPr rtl="0"/>
              <a:t>9</a:t>
            </a:fld>
            <a:endParaRPr lang="en-GB" noProof="0"/>
          </a:p>
        </p:txBody>
      </p:sp>
      <p:sp>
        <p:nvSpPr>
          <p:cNvPr id="7" name="Rectangle 1">
            <a:extLst>
              <a:ext uri="{FF2B5EF4-FFF2-40B4-BE49-F238E27FC236}">
                <a16:creationId xmlns:a16="http://schemas.microsoft.com/office/drawing/2014/main" id="{33EFA619-7666-7F98-6508-75A95F4F71A5}"/>
              </a:ext>
            </a:extLst>
          </p:cNvPr>
          <p:cNvSpPr>
            <a:spLocks noChangeArrowheads="1"/>
          </p:cNvSpPr>
          <p:nvPr/>
        </p:nvSpPr>
        <p:spPr bwMode="auto">
          <a:xfrm>
            <a:off x="-1" y="196334"/>
            <a:ext cx="24878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a:t>
            </a:r>
          </a:p>
        </p:txBody>
      </p:sp>
    </p:spTree>
    <p:extLst>
      <p:ext uri="{BB962C8B-B14F-4D97-AF65-F5344CB8AC3E}">
        <p14:creationId xmlns:p14="http://schemas.microsoft.com/office/powerpoint/2010/main" val="23893829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6FE97-1542-3A11-8FDE-B8B1DC60FAF6}"/>
              </a:ext>
            </a:extLst>
          </p:cNvPr>
          <p:cNvSpPr>
            <a:spLocks noGrp="1"/>
          </p:cNvSpPr>
          <p:nvPr>
            <p:ph type="title"/>
          </p:nvPr>
        </p:nvSpPr>
        <p:spPr>
          <a:xfrm>
            <a:off x="1167492" y="381000"/>
            <a:ext cx="9779183" cy="664399"/>
          </a:xfrm>
        </p:spPr>
        <p:txBody>
          <a:bodyPr/>
          <a:lstStyle/>
          <a:p>
            <a:r>
              <a:rPr lang="en-GB" sz="3200" dirty="0">
                <a:latin typeface="Arial" panose="020B0604020202020204" pitchFamily="34" charset="0"/>
                <a:cs typeface="Arial" panose="020B0604020202020204" pitchFamily="34" charset="0"/>
              </a:rPr>
              <a:t>Social skills</a:t>
            </a:r>
          </a:p>
        </p:txBody>
      </p:sp>
      <p:sp>
        <p:nvSpPr>
          <p:cNvPr id="3" name="Content Placeholder 2">
            <a:extLst>
              <a:ext uri="{FF2B5EF4-FFF2-40B4-BE49-F238E27FC236}">
                <a16:creationId xmlns:a16="http://schemas.microsoft.com/office/drawing/2014/main" id="{635B084B-6BC0-0553-AC54-DB7099D727E5}"/>
              </a:ext>
            </a:extLst>
          </p:cNvPr>
          <p:cNvSpPr>
            <a:spLocks noGrp="1"/>
          </p:cNvSpPr>
          <p:nvPr>
            <p:ph idx="1"/>
          </p:nvPr>
        </p:nvSpPr>
        <p:spPr>
          <a:xfrm>
            <a:off x="1001239" y="1535329"/>
            <a:ext cx="9779182" cy="3366815"/>
          </a:xfrm>
        </p:spPr>
        <p:txBody>
          <a:bodyPr/>
          <a:lstStyle/>
          <a:p>
            <a:r>
              <a:rPr lang="en-GB" sz="2000" b="1" dirty="0">
                <a:latin typeface="Arial" panose="020B0604020202020204" pitchFamily="34" charset="0"/>
                <a:cs typeface="Arial" panose="020B0604020202020204" pitchFamily="34" charset="0"/>
              </a:rPr>
              <a:t>Social skills</a:t>
            </a:r>
            <a:r>
              <a:rPr lang="en-GB" sz="2000" dirty="0">
                <a:latin typeface="Arial" panose="020B0604020202020204" pitchFamily="34" charset="0"/>
                <a:cs typeface="Arial" panose="020B0604020202020204" pitchFamily="34" charset="0"/>
              </a:rPr>
              <a:t>- related to management and creation relationships.</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Motivated individuals succeed at collaboration, as their passion influences those around them.</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Effective leaders must excel the relationship management. Ultimately, it is responsibility of leaders to accomplish the tasks trough others. </a:t>
            </a:r>
          </a:p>
          <a:p>
            <a:r>
              <a:rPr lang="en-GB" sz="2000" b="1" dirty="0">
                <a:latin typeface="Arial" panose="020B0604020202020204" pitchFamily="34" charset="0"/>
                <a:cs typeface="Arial" panose="020B0604020202020204" pitchFamily="34" charset="0"/>
              </a:rPr>
              <a:t>Limitation</a:t>
            </a:r>
            <a:r>
              <a:rPr lang="en-GB" sz="2000" dirty="0">
                <a:latin typeface="Arial" panose="020B0604020202020204" pitchFamily="34" charset="0"/>
                <a:cs typeface="Arial" panose="020B0604020202020204" pitchFamily="34" charset="0"/>
              </a:rPr>
              <a:t>: Social skilled people often chatting in the hallway with colleagues who are not related to their job, and may not work, while working. They have not scope of relations.</a:t>
            </a:r>
          </a:p>
        </p:txBody>
      </p:sp>
      <p:sp>
        <p:nvSpPr>
          <p:cNvPr id="4" name="Date Placeholder 3">
            <a:extLst>
              <a:ext uri="{FF2B5EF4-FFF2-40B4-BE49-F238E27FC236}">
                <a16:creationId xmlns:a16="http://schemas.microsoft.com/office/drawing/2014/main" id="{9F66431E-073E-EFA5-9D21-968D095BAA50}"/>
              </a:ext>
            </a:extLst>
          </p:cNvPr>
          <p:cNvSpPr>
            <a:spLocks noGrp="1"/>
          </p:cNvSpPr>
          <p:nvPr>
            <p:ph type="dt" sz="half" idx="2"/>
          </p:nvPr>
        </p:nvSpPr>
        <p:spPr/>
        <p:txBody>
          <a:bodyPr/>
          <a:lstStyle/>
          <a:p>
            <a:pPr rtl="0"/>
            <a:r>
              <a:rPr lang="en-GB" dirty="0"/>
              <a:t>12.07.25</a:t>
            </a:r>
            <a:endParaRPr lang="en-GB" noProof="0" dirty="0"/>
          </a:p>
        </p:txBody>
      </p:sp>
      <p:sp>
        <p:nvSpPr>
          <p:cNvPr id="5" name="Footer Placeholder 4">
            <a:extLst>
              <a:ext uri="{FF2B5EF4-FFF2-40B4-BE49-F238E27FC236}">
                <a16:creationId xmlns:a16="http://schemas.microsoft.com/office/drawing/2014/main" id="{C74CFAE6-F379-8837-4399-15BAC63788FA}"/>
              </a:ext>
            </a:extLst>
          </p:cNvPr>
          <p:cNvSpPr>
            <a:spLocks noGrp="1"/>
          </p:cNvSpPr>
          <p:nvPr>
            <p:ph type="ftr" sz="quarter" idx="3"/>
          </p:nvPr>
        </p:nvSpPr>
        <p:spPr/>
        <p:txBody>
          <a:bodyPr/>
          <a:lstStyle/>
          <a:p>
            <a:pPr rtl="0"/>
            <a:r>
              <a:rPr lang="en-GB" dirty="0"/>
              <a:t>Leadership</a:t>
            </a:r>
            <a:endParaRPr lang="en-GB" noProof="0" dirty="0"/>
          </a:p>
        </p:txBody>
      </p:sp>
      <p:sp>
        <p:nvSpPr>
          <p:cNvPr id="6" name="Slide Number Placeholder 5">
            <a:extLst>
              <a:ext uri="{FF2B5EF4-FFF2-40B4-BE49-F238E27FC236}">
                <a16:creationId xmlns:a16="http://schemas.microsoft.com/office/drawing/2014/main" id="{6F8D08B8-4EFB-4044-EE30-6BEB92FE7D42}"/>
              </a:ext>
            </a:extLst>
          </p:cNvPr>
          <p:cNvSpPr>
            <a:spLocks noGrp="1"/>
          </p:cNvSpPr>
          <p:nvPr>
            <p:ph type="sldNum" sz="quarter" idx="4"/>
          </p:nvPr>
        </p:nvSpPr>
        <p:spPr/>
        <p:txBody>
          <a:bodyPr/>
          <a:lstStyle/>
          <a:p>
            <a:pPr rtl="0"/>
            <a:fld id="{294A09A9-5501-47C1-A89A-A340965A2BE2}" type="slidenum">
              <a:rPr lang="en-GB" noProof="0" smtClean="0"/>
              <a:pPr rtl="0"/>
              <a:t>10</a:t>
            </a:fld>
            <a:endParaRPr lang="en-GB" noProof="0"/>
          </a:p>
        </p:txBody>
      </p:sp>
    </p:spTree>
    <p:extLst>
      <p:ext uri="{BB962C8B-B14F-4D97-AF65-F5344CB8AC3E}">
        <p14:creationId xmlns:p14="http://schemas.microsoft.com/office/powerpoint/2010/main" val="6483199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F9EA7-F587-4ADB-C308-07891C3661BC}"/>
              </a:ext>
            </a:extLst>
          </p:cNvPr>
          <p:cNvSpPr>
            <a:spLocks noGrp="1"/>
          </p:cNvSpPr>
          <p:nvPr>
            <p:ph type="title"/>
          </p:nvPr>
        </p:nvSpPr>
        <p:spPr>
          <a:xfrm>
            <a:off x="1167492" y="381000"/>
            <a:ext cx="9779183" cy="664399"/>
          </a:xfrm>
        </p:spPr>
        <p:txBody>
          <a:bodyPr/>
          <a:lstStyle/>
          <a:p>
            <a:r>
              <a:rPr lang="en-GB" sz="3200" dirty="0">
                <a:latin typeface="Arial" panose="020B0604020202020204" pitchFamily="34" charset="0"/>
                <a:cs typeface="Arial" panose="020B0604020202020204" pitchFamily="34" charset="0"/>
              </a:rPr>
              <a:t>Cultural intelligence as a capability defined by Thomas and </a:t>
            </a:r>
            <a:r>
              <a:rPr lang="en-GB" sz="3200" dirty="0" err="1">
                <a:latin typeface="Arial" panose="020B0604020202020204" pitchFamily="34" charset="0"/>
                <a:cs typeface="Arial" panose="020B0604020202020204" pitchFamily="34" charset="0"/>
              </a:rPr>
              <a:t>Inkson</a:t>
            </a: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70CBAAF-0522-BBDB-3306-011A660FDA71}"/>
              </a:ext>
            </a:extLst>
          </p:cNvPr>
          <p:cNvSpPr>
            <a:spLocks noGrp="1"/>
          </p:cNvSpPr>
          <p:nvPr>
            <p:ph idx="1"/>
          </p:nvPr>
        </p:nvSpPr>
        <p:spPr>
          <a:xfrm>
            <a:off x="1167493" y="1336431"/>
            <a:ext cx="6451168" cy="4513384"/>
          </a:xfrm>
        </p:spPr>
        <p:txBody>
          <a:bodyPr/>
          <a:lstStyle/>
          <a:p>
            <a:r>
              <a:rPr lang="en-GB" sz="2000" dirty="0">
                <a:latin typeface="Arial" panose="020B0604020202020204" pitchFamily="34" charset="0"/>
                <a:cs typeface="Arial" panose="020B0604020202020204" pitchFamily="34" charset="0"/>
              </a:rPr>
              <a:t>Thomas and </a:t>
            </a:r>
            <a:r>
              <a:rPr lang="en-GB" sz="2000" dirty="0" err="1">
                <a:latin typeface="Arial" panose="020B0604020202020204" pitchFamily="34" charset="0"/>
                <a:cs typeface="Arial" panose="020B0604020202020204" pitchFamily="34" charset="0"/>
              </a:rPr>
              <a:t>Inkson</a:t>
            </a:r>
            <a:r>
              <a:rPr lang="en-GB" sz="2000" dirty="0">
                <a:latin typeface="Arial" panose="020B0604020202020204" pitchFamily="34" charset="0"/>
                <a:cs typeface="Arial" panose="020B0604020202020204" pitchFamily="34" charset="0"/>
              </a:rPr>
              <a:t> describe CQ as an integrated capability which requires development and practical application. They suggest three elements:</a:t>
            </a:r>
          </a:p>
          <a:p>
            <a:r>
              <a:rPr lang="en-GB" sz="2000" b="1" dirty="0">
                <a:latin typeface="Arial" panose="020B0604020202020204" pitchFamily="34" charset="0"/>
                <a:cs typeface="Arial" panose="020B0604020202020204" pitchFamily="34" charset="0"/>
              </a:rPr>
              <a:t>Knowledge</a:t>
            </a:r>
            <a:r>
              <a:rPr lang="en-GB" sz="2000" dirty="0">
                <a:latin typeface="Arial" panose="020B0604020202020204" pitchFamily="34" charset="0"/>
                <a:cs typeface="Arial" panose="020B0604020202020204" pitchFamily="34" charset="0"/>
              </a:rPr>
              <a:t>- A person’s understanding culture, differences between various cultures and how the culture influence behaviour.</a:t>
            </a:r>
          </a:p>
          <a:p>
            <a:r>
              <a:rPr lang="en-GB" sz="2000" b="1" dirty="0">
                <a:latin typeface="Arial" panose="020B0604020202020204" pitchFamily="34" charset="0"/>
                <a:cs typeface="Arial" panose="020B0604020202020204" pitchFamily="34" charset="0"/>
              </a:rPr>
              <a:t>Mindfulness</a:t>
            </a:r>
            <a:r>
              <a:rPr lang="en-GB" sz="2000" dirty="0">
                <a:latin typeface="Arial" panose="020B0604020202020204" pitchFamily="34" charset="0"/>
                <a:cs typeface="Arial" panose="020B0604020202020204" pitchFamily="34" charset="0"/>
              </a:rPr>
              <a:t>- The ability  person to think critically and respond creatively to circumstances, as well to his own emotions.</a:t>
            </a:r>
          </a:p>
          <a:p>
            <a:r>
              <a:rPr lang="en-GB" sz="2000" b="1" dirty="0">
                <a:latin typeface="Arial" panose="020B0604020202020204" pitchFamily="34" charset="0"/>
                <a:cs typeface="Arial" panose="020B0604020202020204" pitchFamily="34" charset="0"/>
              </a:rPr>
              <a:t>Cross-cultural skills</a:t>
            </a:r>
            <a:r>
              <a:rPr lang="en-GB" sz="2000" dirty="0">
                <a:latin typeface="Arial" panose="020B0604020202020204" pitchFamily="34" charset="0"/>
                <a:cs typeface="Arial" panose="020B0604020202020204" pitchFamily="34" charset="0"/>
              </a:rPr>
              <a:t>- The development of cross-cultural abilities enables people to choose appropriate and respectful behaviours when interacting across different cultural environments.</a:t>
            </a:r>
          </a:p>
        </p:txBody>
      </p:sp>
      <p:sp>
        <p:nvSpPr>
          <p:cNvPr id="4" name="Date Placeholder 3">
            <a:extLst>
              <a:ext uri="{FF2B5EF4-FFF2-40B4-BE49-F238E27FC236}">
                <a16:creationId xmlns:a16="http://schemas.microsoft.com/office/drawing/2014/main" id="{55C2DD0B-4492-8000-825C-339030CCAC7C}"/>
              </a:ext>
            </a:extLst>
          </p:cNvPr>
          <p:cNvSpPr>
            <a:spLocks noGrp="1"/>
          </p:cNvSpPr>
          <p:nvPr>
            <p:ph type="dt" sz="half" idx="2"/>
          </p:nvPr>
        </p:nvSpPr>
        <p:spPr/>
        <p:txBody>
          <a:bodyPr/>
          <a:lstStyle/>
          <a:p>
            <a:pPr rtl="0"/>
            <a:r>
              <a:rPr lang="en-GB" dirty="0"/>
              <a:t>12.07.25</a:t>
            </a:r>
            <a:endParaRPr lang="en-GB" noProof="0" dirty="0"/>
          </a:p>
        </p:txBody>
      </p:sp>
      <p:sp>
        <p:nvSpPr>
          <p:cNvPr id="5" name="Footer Placeholder 4">
            <a:extLst>
              <a:ext uri="{FF2B5EF4-FFF2-40B4-BE49-F238E27FC236}">
                <a16:creationId xmlns:a16="http://schemas.microsoft.com/office/drawing/2014/main" id="{49D8A7F7-1351-1F33-5FB5-0FE3CD9F13C7}"/>
              </a:ext>
            </a:extLst>
          </p:cNvPr>
          <p:cNvSpPr>
            <a:spLocks noGrp="1"/>
          </p:cNvSpPr>
          <p:nvPr>
            <p:ph type="ftr" sz="quarter" idx="3"/>
          </p:nvPr>
        </p:nvSpPr>
        <p:spPr/>
        <p:txBody>
          <a:bodyPr/>
          <a:lstStyle/>
          <a:p>
            <a:pPr rtl="0"/>
            <a:r>
              <a:rPr lang="en-GB" dirty="0"/>
              <a:t>Leadership</a:t>
            </a:r>
            <a:endParaRPr lang="en-GB" noProof="0" dirty="0"/>
          </a:p>
        </p:txBody>
      </p:sp>
      <p:sp>
        <p:nvSpPr>
          <p:cNvPr id="6" name="Slide Number Placeholder 5">
            <a:extLst>
              <a:ext uri="{FF2B5EF4-FFF2-40B4-BE49-F238E27FC236}">
                <a16:creationId xmlns:a16="http://schemas.microsoft.com/office/drawing/2014/main" id="{858054A3-ACC1-64FB-7E7E-D802C2E9FE5D}"/>
              </a:ext>
            </a:extLst>
          </p:cNvPr>
          <p:cNvSpPr>
            <a:spLocks noGrp="1"/>
          </p:cNvSpPr>
          <p:nvPr>
            <p:ph type="sldNum" sz="quarter" idx="4"/>
          </p:nvPr>
        </p:nvSpPr>
        <p:spPr/>
        <p:txBody>
          <a:bodyPr/>
          <a:lstStyle/>
          <a:p>
            <a:pPr rtl="0"/>
            <a:fld id="{294A09A9-5501-47C1-A89A-A340965A2BE2}" type="slidenum">
              <a:rPr lang="en-GB" noProof="0" smtClean="0"/>
              <a:pPr rtl="0"/>
              <a:t>11</a:t>
            </a:fld>
            <a:endParaRPr lang="en-GB" noProof="0"/>
          </a:p>
        </p:txBody>
      </p:sp>
      <p:sp>
        <p:nvSpPr>
          <p:cNvPr id="7" name="Flowchart: Connector 6">
            <a:extLst>
              <a:ext uri="{FF2B5EF4-FFF2-40B4-BE49-F238E27FC236}">
                <a16:creationId xmlns:a16="http://schemas.microsoft.com/office/drawing/2014/main" id="{BBDCB336-6882-6416-1116-7A04EA2CFA34}"/>
              </a:ext>
            </a:extLst>
          </p:cNvPr>
          <p:cNvSpPr/>
          <p:nvPr/>
        </p:nvSpPr>
        <p:spPr>
          <a:xfrm>
            <a:off x="3124200" y="2520462"/>
            <a:ext cx="45719" cy="45719"/>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lowchart: Connector 8">
            <a:extLst>
              <a:ext uri="{FF2B5EF4-FFF2-40B4-BE49-F238E27FC236}">
                <a16:creationId xmlns:a16="http://schemas.microsoft.com/office/drawing/2014/main" id="{0892C381-51AC-A4B2-056A-0F3F29F47703}"/>
              </a:ext>
            </a:extLst>
          </p:cNvPr>
          <p:cNvSpPr/>
          <p:nvPr/>
        </p:nvSpPr>
        <p:spPr>
          <a:xfrm>
            <a:off x="7618661" y="1312835"/>
            <a:ext cx="2157046" cy="2215661"/>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knowledge</a:t>
            </a:r>
          </a:p>
        </p:txBody>
      </p:sp>
      <p:sp>
        <p:nvSpPr>
          <p:cNvPr id="10" name="Flowchart: Connector 9">
            <a:extLst>
              <a:ext uri="{FF2B5EF4-FFF2-40B4-BE49-F238E27FC236}">
                <a16:creationId xmlns:a16="http://schemas.microsoft.com/office/drawing/2014/main" id="{3C626357-BFAA-FE07-1A96-6E210DD865D7}"/>
              </a:ext>
            </a:extLst>
          </p:cNvPr>
          <p:cNvSpPr/>
          <p:nvPr/>
        </p:nvSpPr>
        <p:spPr>
          <a:xfrm>
            <a:off x="9249509" y="1312836"/>
            <a:ext cx="2262553" cy="2091546"/>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mindfulness</a:t>
            </a:r>
          </a:p>
        </p:txBody>
      </p:sp>
      <p:sp>
        <p:nvSpPr>
          <p:cNvPr id="11" name="Flowchart: Connector 10">
            <a:extLst>
              <a:ext uri="{FF2B5EF4-FFF2-40B4-BE49-F238E27FC236}">
                <a16:creationId xmlns:a16="http://schemas.microsoft.com/office/drawing/2014/main" id="{FBB2ED30-60D0-1905-C790-13DD9732480C}"/>
              </a:ext>
            </a:extLst>
          </p:cNvPr>
          <p:cNvSpPr/>
          <p:nvPr/>
        </p:nvSpPr>
        <p:spPr>
          <a:xfrm>
            <a:off x="8644430" y="2486165"/>
            <a:ext cx="2262553" cy="2091546"/>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skills</a:t>
            </a:r>
          </a:p>
        </p:txBody>
      </p:sp>
    </p:spTree>
    <p:extLst>
      <p:ext uri="{BB962C8B-B14F-4D97-AF65-F5344CB8AC3E}">
        <p14:creationId xmlns:p14="http://schemas.microsoft.com/office/powerpoint/2010/main" val="1150106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040A0-CD9A-44EB-2C79-0329FB8B6288}"/>
              </a:ext>
            </a:extLst>
          </p:cNvPr>
          <p:cNvSpPr>
            <a:spLocks noGrp="1"/>
          </p:cNvSpPr>
          <p:nvPr>
            <p:ph type="title"/>
          </p:nvPr>
        </p:nvSpPr>
        <p:spPr>
          <a:xfrm>
            <a:off x="1167492" y="381000"/>
            <a:ext cx="9779183" cy="1325563"/>
          </a:xfrm>
        </p:spPr>
        <p:txBody>
          <a:bodyPr anchor="b">
            <a:normAutofit/>
          </a:bodyPr>
          <a:lstStyle/>
          <a:p>
            <a:r>
              <a:rPr lang="en-GB" sz="3200" dirty="0">
                <a:latin typeface="Arial" panose="020B0604020202020204" pitchFamily="34" charset="0"/>
                <a:cs typeface="Arial" panose="020B0604020202020204" pitchFamily="34" charset="0"/>
              </a:rPr>
              <a:t>Cultural intelligence CQ</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Definition by Earley and Ang</a:t>
            </a:r>
          </a:p>
        </p:txBody>
      </p:sp>
      <p:sp>
        <p:nvSpPr>
          <p:cNvPr id="4" name="Date Placeholder 3">
            <a:extLst>
              <a:ext uri="{FF2B5EF4-FFF2-40B4-BE49-F238E27FC236}">
                <a16:creationId xmlns:a16="http://schemas.microsoft.com/office/drawing/2014/main" id="{C1F8650A-DECE-693F-6ADC-536F1FD360ED}"/>
              </a:ext>
            </a:extLst>
          </p:cNvPr>
          <p:cNvSpPr>
            <a:spLocks noGrp="1"/>
          </p:cNvSpPr>
          <p:nvPr>
            <p:ph type="dt" sz="half" idx="2"/>
          </p:nvPr>
        </p:nvSpPr>
        <p:spPr>
          <a:xfrm>
            <a:off x="381000" y="6356350"/>
            <a:ext cx="2743200" cy="365125"/>
          </a:xfrm>
        </p:spPr>
        <p:txBody>
          <a:bodyPr anchor="ctr">
            <a:normAutofit/>
          </a:bodyPr>
          <a:lstStyle/>
          <a:p>
            <a:pPr rtl="0">
              <a:spcAft>
                <a:spcPts val="600"/>
              </a:spcAft>
            </a:pPr>
            <a:r>
              <a:rPr lang="en-GB" dirty="0"/>
              <a:t>12.07.25</a:t>
            </a:r>
            <a:endParaRPr lang="en-GB" noProof="0" dirty="0"/>
          </a:p>
        </p:txBody>
      </p:sp>
      <p:sp>
        <p:nvSpPr>
          <p:cNvPr id="5" name="Footer Placeholder 4">
            <a:extLst>
              <a:ext uri="{FF2B5EF4-FFF2-40B4-BE49-F238E27FC236}">
                <a16:creationId xmlns:a16="http://schemas.microsoft.com/office/drawing/2014/main" id="{18ADA21B-75E9-E87E-1D34-41281F55FDE2}"/>
              </a:ext>
            </a:extLst>
          </p:cNvPr>
          <p:cNvSpPr>
            <a:spLocks noGrp="1"/>
          </p:cNvSpPr>
          <p:nvPr>
            <p:ph type="ftr" sz="quarter" idx="3"/>
          </p:nvPr>
        </p:nvSpPr>
        <p:spPr>
          <a:xfrm>
            <a:off x="4038600" y="6356350"/>
            <a:ext cx="4114800" cy="365125"/>
          </a:xfrm>
        </p:spPr>
        <p:txBody>
          <a:bodyPr anchor="ctr">
            <a:normAutofit/>
          </a:bodyPr>
          <a:lstStyle/>
          <a:p>
            <a:pPr rtl="0">
              <a:spcAft>
                <a:spcPts val="600"/>
              </a:spcAft>
            </a:pPr>
            <a:r>
              <a:rPr lang="en-GB" dirty="0"/>
              <a:t>Leadership</a:t>
            </a:r>
            <a:endParaRPr lang="en-GB" noProof="0" dirty="0"/>
          </a:p>
        </p:txBody>
      </p:sp>
      <p:sp>
        <p:nvSpPr>
          <p:cNvPr id="6" name="Slide Number Placeholder 5">
            <a:extLst>
              <a:ext uri="{FF2B5EF4-FFF2-40B4-BE49-F238E27FC236}">
                <a16:creationId xmlns:a16="http://schemas.microsoft.com/office/drawing/2014/main" id="{451B945E-36BD-A918-2F78-E841899FE892}"/>
              </a:ext>
            </a:extLst>
          </p:cNvPr>
          <p:cNvSpPr>
            <a:spLocks noGrp="1"/>
          </p:cNvSpPr>
          <p:nvPr>
            <p:ph type="sldNum" sz="quarter" idx="4"/>
          </p:nvPr>
        </p:nvSpPr>
        <p:spPr>
          <a:xfrm>
            <a:off x="10153276" y="6356350"/>
            <a:ext cx="1657723" cy="365125"/>
          </a:xfrm>
        </p:spPr>
        <p:txBody>
          <a:bodyPr anchor="ctr">
            <a:normAutofit/>
          </a:bodyPr>
          <a:lstStyle/>
          <a:p>
            <a:pPr rtl="0">
              <a:spcAft>
                <a:spcPts val="600"/>
              </a:spcAft>
            </a:pPr>
            <a:fld id="{294A09A9-5501-47C1-A89A-A340965A2BE2}" type="slidenum">
              <a:rPr lang="en-GB" noProof="0" smtClean="0"/>
              <a:pPr rtl="0">
                <a:spcAft>
                  <a:spcPts val="600"/>
                </a:spcAft>
              </a:pPr>
              <a:t>12</a:t>
            </a:fld>
            <a:endParaRPr lang="en-GB" noProof="0"/>
          </a:p>
        </p:txBody>
      </p:sp>
      <p:graphicFrame>
        <p:nvGraphicFramePr>
          <p:cNvPr id="8" name="Content Placeholder 2">
            <a:extLst>
              <a:ext uri="{FF2B5EF4-FFF2-40B4-BE49-F238E27FC236}">
                <a16:creationId xmlns:a16="http://schemas.microsoft.com/office/drawing/2014/main" id="{DCE80D56-3DCE-419C-19B3-D2C054D818E2}"/>
              </a:ext>
            </a:extLst>
          </p:cNvPr>
          <p:cNvGraphicFramePr>
            <a:graphicFrameLocks noGrp="1"/>
          </p:cNvGraphicFramePr>
          <p:nvPr>
            <p:ph idx="1"/>
            <p:extLst>
              <p:ext uri="{D42A27DB-BD31-4B8C-83A1-F6EECF244321}">
                <p14:modId xmlns:p14="http://schemas.microsoft.com/office/powerpoint/2010/main" val="2877699493"/>
              </p:ext>
            </p:extLst>
          </p:nvPr>
        </p:nvGraphicFramePr>
        <p:xfrm>
          <a:off x="1167493" y="2414449"/>
          <a:ext cx="9779182" cy="3470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BE61BF76-334C-E783-9381-D32D0C05C2A4}"/>
              </a:ext>
            </a:extLst>
          </p:cNvPr>
          <p:cNvSpPr txBox="1"/>
          <p:nvPr/>
        </p:nvSpPr>
        <p:spPr>
          <a:xfrm>
            <a:off x="764771" y="1706563"/>
            <a:ext cx="10259736"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Cultural intelligence is the capacity to comprehend, adjust to and engage with others from diverse cultures effectively.</a:t>
            </a:r>
          </a:p>
        </p:txBody>
      </p:sp>
    </p:spTree>
    <p:extLst>
      <p:ext uri="{BB962C8B-B14F-4D97-AF65-F5344CB8AC3E}">
        <p14:creationId xmlns:p14="http://schemas.microsoft.com/office/powerpoint/2010/main" val="35756064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
            <a:extLst>
              <a:ext uri="{FF2B5EF4-FFF2-40B4-BE49-F238E27FC236}">
                <a16:creationId xmlns:a16="http://schemas.microsoft.com/office/drawing/2014/main" id="{CCC16C12-55FB-1BE0-0F18-C9F2BD5D0CDF}"/>
              </a:ext>
            </a:extLst>
          </p:cNvPr>
          <p:cNvSpPr>
            <a:spLocks noGrp="1" noChangeArrowheads="1"/>
          </p:cNvSpPr>
          <p:nvPr>
            <p:ph type="title"/>
          </p:nvPr>
        </p:nvSpPr>
        <p:spPr bwMode="auto">
          <a:xfrm>
            <a:off x="1167492" y="381000"/>
            <a:ext cx="9779183" cy="1325563"/>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lvl="0" eaLnBrk="0" fontAlgn="base" hangingPunct="0">
              <a:spcAft>
                <a:spcPct val="0"/>
              </a:spcAft>
            </a:pPr>
            <a:r>
              <a:rPr lang="en-GB"/>
              <a:t>Cultural intelligence CQ</a:t>
            </a:r>
            <a:endParaRPr kumimoji="0" lang="en-US" altLang="en-US" b="0" i="0" u="none" strike="noStrike" cap="none" normalizeH="0" baseline="0">
              <a:ln>
                <a:noFill/>
              </a:ln>
              <a:effectLst/>
            </a:endParaRPr>
          </a:p>
        </p:txBody>
      </p:sp>
      <p:sp>
        <p:nvSpPr>
          <p:cNvPr id="3" name="Content Placeholder 2">
            <a:extLst>
              <a:ext uri="{FF2B5EF4-FFF2-40B4-BE49-F238E27FC236}">
                <a16:creationId xmlns:a16="http://schemas.microsoft.com/office/drawing/2014/main" id="{02F8318A-55AB-10AE-63E3-96AB600F3F03}"/>
              </a:ext>
            </a:extLst>
          </p:cNvPr>
          <p:cNvSpPr>
            <a:spLocks noGrp="1"/>
          </p:cNvSpPr>
          <p:nvPr>
            <p:ph idx="1"/>
          </p:nvPr>
        </p:nvSpPr>
        <p:spPr>
          <a:xfrm>
            <a:off x="1167493" y="2017467"/>
            <a:ext cx="6712077" cy="3366815"/>
          </a:xfrm>
        </p:spPr>
        <p:txBody>
          <a:bodyPr>
            <a:normAutofit/>
          </a:bodyPr>
          <a:lstStyle/>
          <a:p>
            <a:pPr marL="342900" indent="-342900">
              <a:buFont typeface="Arial" panose="020B0604020202020204" pitchFamily="34" charset="0"/>
              <a:buChar char="•"/>
            </a:pPr>
            <a:r>
              <a:rPr lang="en-GB" sz="1800" b="1"/>
              <a:t>Cognitive CQ</a:t>
            </a:r>
            <a:r>
              <a:rPr lang="en-GB" sz="1800"/>
              <a:t>- means understanding the norms and values of other cultures. Leaders with cognitive CQ can quickly adapt their communication and decision-making styles to work in multicultural settings.</a:t>
            </a:r>
          </a:p>
          <a:p>
            <a:pPr marL="342900" indent="-342900">
              <a:buFont typeface="Arial" panose="020B0604020202020204" pitchFamily="34" charset="0"/>
              <a:buChar char="•"/>
            </a:pPr>
            <a:r>
              <a:rPr lang="en-GB" sz="1800" b="1"/>
              <a:t>CQ Motivation </a:t>
            </a:r>
            <a:r>
              <a:rPr lang="en-GB" sz="1800"/>
              <a:t>- drive to learn about and connect with people from different cultures. Motivated leaders by CQ better build relationships with a globally teams.</a:t>
            </a:r>
          </a:p>
          <a:p>
            <a:pPr marL="342900" indent="-342900">
              <a:buFont typeface="Arial" panose="020B0604020202020204" pitchFamily="34" charset="0"/>
              <a:buChar char="•"/>
            </a:pPr>
            <a:r>
              <a:rPr lang="en-GB" sz="1800" b="1"/>
              <a:t>CQ Behaviour</a:t>
            </a:r>
            <a:r>
              <a:rPr lang="en-GB" sz="1800"/>
              <a:t>- the ability to adapt to other style, language, body language and social interaction to align with specific cultural norms. These aspects of leadership are crucial for establishing emotional relationships with team members from diverse background.</a:t>
            </a:r>
          </a:p>
          <a:p>
            <a:pPr marL="342900" indent="-342900">
              <a:buFont typeface="Arial" panose="020B0604020202020204" pitchFamily="34" charset="0"/>
              <a:buChar char="•"/>
            </a:pPr>
            <a:endParaRPr lang="en-GB" sz="1800"/>
          </a:p>
          <a:p>
            <a:endParaRPr lang="en-GB" sz="1800"/>
          </a:p>
          <a:p>
            <a:endParaRPr lang="en-GB" sz="1800"/>
          </a:p>
          <a:p>
            <a:endParaRPr lang="en-GB" sz="1800"/>
          </a:p>
        </p:txBody>
      </p:sp>
      <p:sp>
        <p:nvSpPr>
          <p:cNvPr id="4" name="Date Placeholder 3">
            <a:extLst>
              <a:ext uri="{FF2B5EF4-FFF2-40B4-BE49-F238E27FC236}">
                <a16:creationId xmlns:a16="http://schemas.microsoft.com/office/drawing/2014/main" id="{C7AA0A21-7F93-0812-99D6-A6319EE3B9AB}"/>
              </a:ext>
            </a:extLst>
          </p:cNvPr>
          <p:cNvSpPr>
            <a:spLocks noGrp="1"/>
          </p:cNvSpPr>
          <p:nvPr>
            <p:ph type="dt" sz="half" idx="2"/>
          </p:nvPr>
        </p:nvSpPr>
        <p:spPr>
          <a:xfrm>
            <a:off x="381000" y="6356350"/>
            <a:ext cx="2743200" cy="365125"/>
          </a:xfrm>
        </p:spPr>
        <p:txBody>
          <a:bodyPr anchor="ctr">
            <a:normAutofit/>
          </a:bodyPr>
          <a:lstStyle/>
          <a:p>
            <a:pPr rtl="0">
              <a:spcAft>
                <a:spcPts val="600"/>
              </a:spcAft>
            </a:pPr>
            <a:r>
              <a:rPr lang="en-GB" dirty="0"/>
              <a:t>12.07.25</a:t>
            </a:r>
            <a:endParaRPr lang="en-GB" noProof="0"/>
          </a:p>
        </p:txBody>
      </p:sp>
      <p:sp>
        <p:nvSpPr>
          <p:cNvPr id="5" name="Footer Placeholder 4">
            <a:extLst>
              <a:ext uri="{FF2B5EF4-FFF2-40B4-BE49-F238E27FC236}">
                <a16:creationId xmlns:a16="http://schemas.microsoft.com/office/drawing/2014/main" id="{28919BEB-20D1-C3BD-C919-4F9A840731CE}"/>
              </a:ext>
            </a:extLst>
          </p:cNvPr>
          <p:cNvSpPr>
            <a:spLocks noGrp="1"/>
          </p:cNvSpPr>
          <p:nvPr>
            <p:ph type="ftr" sz="quarter" idx="3"/>
          </p:nvPr>
        </p:nvSpPr>
        <p:spPr>
          <a:xfrm>
            <a:off x="4038600" y="6356350"/>
            <a:ext cx="4114800" cy="365125"/>
          </a:xfrm>
        </p:spPr>
        <p:txBody>
          <a:bodyPr anchor="ctr">
            <a:normAutofit/>
          </a:bodyPr>
          <a:lstStyle/>
          <a:p>
            <a:pPr rtl="0">
              <a:spcAft>
                <a:spcPts val="600"/>
              </a:spcAft>
            </a:pPr>
            <a:r>
              <a:rPr lang="en-GB" noProof="0" dirty="0"/>
              <a:t>Leadership</a:t>
            </a:r>
            <a:endParaRPr lang="en-GB" noProof="0"/>
          </a:p>
        </p:txBody>
      </p:sp>
      <p:sp>
        <p:nvSpPr>
          <p:cNvPr id="6" name="Slide Number Placeholder 5">
            <a:extLst>
              <a:ext uri="{FF2B5EF4-FFF2-40B4-BE49-F238E27FC236}">
                <a16:creationId xmlns:a16="http://schemas.microsoft.com/office/drawing/2014/main" id="{E7FB47EB-6796-20FC-006C-3D3868874ADD}"/>
              </a:ext>
            </a:extLst>
          </p:cNvPr>
          <p:cNvSpPr>
            <a:spLocks noGrp="1"/>
          </p:cNvSpPr>
          <p:nvPr>
            <p:ph type="sldNum" sz="quarter" idx="4"/>
          </p:nvPr>
        </p:nvSpPr>
        <p:spPr>
          <a:xfrm>
            <a:off x="10153276" y="6356350"/>
            <a:ext cx="1657723" cy="365125"/>
          </a:xfrm>
        </p:spPr>
        <p:txBody>
          <a:bodyPr anchor="ctr">
            <a:normAutofit/>
          </a:bodyPr>
          <a:lstStyle/>
          <a:p>
            <a:pPr rtl="0">
              <a:spcAft>
                <a:spcPts val="600"/>
              </a:spcAft>
            </a:pPr>
            <a:fld id="{294A09A9-5501-47C1-A89A-A340965A2BE2}" type="slidenum">
              <a:rPr lang="en-GB" noProof="0" smtClean="0"/>
              <a:pPr rtl="0">
                <a:spcAft>
                  <a:spcPts val="600"/>
                </a:spcAft>
              </a:pPr>
              <a:t>13</a:t>
            </a:fld>
            <a:endParaRPr lang="en-GB" noProof="0"/>
          </a:p>
        </p:txBody>
      </p:sp>
      <p:pic>
        <p:nvPicPr>
          <p:cNvPr id="1026" name="Picture 2" descr="52+ Thousand Multicultural Communication Royalty-Free Images, Stock Photos  &amp; Pictures | Shutterstock">
            <a:extLst>
              <a:ext uri="{FF2B5EF4-FFF2-40B4-BE49-F238E27FC236}">
                <a16:creationId xmlns:a16="http://schemas.microsoft.com/office/drawing/2014/main" id="{937198B5-F4A2-E1B2-97CA-923740131F0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1035" r="33934" b="-2"/>
          <a:stretch>
            <a:fillRect/>
          </a:stretch>
        </p:blipFill>
        <p:spPr bwMode="auto">
          <a:xfrm>
            <a:off x="8070070" y="2017467"/>
            <a:ext cx="3329450" cy="29568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56741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16431-3E3F-66BC-6048-F23E41DE3A84}"/>
              </a:ext>
            </a:extLst>
          </p:cNvPr>
          <p:cNvSpPr>
            <a:spLocks noGrp="1"/>
          </p:cNvSpPr>
          <p:nvPr>
            <p:ph type="title"/>
          </p:nvPr>
        </p:nvSpPr>
        <p:spPr>
          <a:xfrm>
            <a:off x="1167492" y="381000"/>
            <a:ext cx="9779183" cy="1325563"/>
          </a:xfrm>
        </p:spPr>
        <p:txBody>
          <a:bodyPr anchor="b">
            <a:normAutofit/>
          </a:bodyPr>
          <a:lstStyle/>
          <a:p>
            <a:r>
              <a:rPr lang="en-GB" sz="3600" dirty="0">
                <a:latin typeface="Arial" panose="020B0604020202020204" pitchFamily="34" charset="0"/>
                <a:cs typeface="Arial" panose="020B0604020202020204" pitchFamily="34" charset="0"/>
              </a:rPr>
              <a:t>Emotional Intelligence: The Key to Success</a:t>
            </a:r>
            <a:br>
              <a:rPr lang="en-GB" sz="4100" dirty="0"/>
            </a:br>
            <a:endParaRPr lang="en-GB" sz="4100" dirty="0"/>
          </a:p>
        </p:txBody>
      </p:sp>
      <p:sp>
        <p:nvSpPr>
          <p:cNvPr id="4" name="Date Placeholder 3">
            <a:extLst>
              <a:ext uri="{FF2B5EF4-FFF2-40B4-BE49-F238E27FC236}">
                <a16:creationId xmlns:a16="http://schemas.microsoft.com/office/drawing/2014/main" id="{B58CC242-AC7A-0545-F5E5-FE3300BB7D49}"/>
              </a:ext>
            </a:extLst>
          </p:cNvPr>
          <p:cNvSpPr>
            <a:spLocks noGrp="1"/>
          </p:cNvSpPr>
          <p:nvPr>
            <p:ph type="dt" sz="half" idx="2"/>
          </p:nvPr>
        </p:nvSpPr>
        <p:spPr>
          <a:xfrm>
            <a:off x="381000" y="6356350"/>
            <a:ext cx="2743200" cy="365125"/>
          </a:xfrm>
        </p:spPr>
        <p:txBody>
          <a:bodyPr anchor="ctr">
            <a:normAutofit/>
          </a:bodyPr>
          <a:lstStyle/>
          <a:p>
            <a:pPr rtl="0">
              <a:spcAft>
                <a:spcPts val="600"/>
              </a:spcAft>
            </a:pPr>
            <a:r>
              <a:rPr lang="en-GB" dirty="0"/>
              <a:t>12.07.25</a:t>
            </a:r>
            <a:endParaRPr lang="en-GB" noProof="0" dirty="0"/>
          </a:p>
        </p:txBody>
      </p:sp>
      <p:sp>
        <p:nvSpPr>
          <p:cNvPr id="5" name="Footer Placeholder 4">
            <a:extLst>
              <a:ext uri="{FF2B5EF4-FFF2-40B4-BE49-F238E27FC236}">
                <a16:creationId xmlns:a16="http://schemas.microsoft.com/office/drawing/2014/main" id="{238619D6-4772-6993-20A3-A19D72E5A3E4}"/>
              </a:ext>
            </a:extLst>
          </p:cNvPr>
          <p:cNvSpPr>
            <a:spLocks noGrp="1"/>
          </p:cNvSpPr>
          <p:nvPr>
            <p:ph type="ftr" sz="quarter" idx="3"/>
          </p:nvPr>
        </p:nvSpPr>
        <p:spPr>
          <a:xfrm>
            <a:off x="4038600" y="6356350"/>
            <a:ext cx="4114800" cy="365125"/>
          </a:xfrm>
        </p:spPr>
        <p:txBody>
          <a:bodyPr anchor="ctr">
            <a:normAutofit/>
          </a:bodyPr>
          <a:lstStyle/>
          <a:p>
            <a:pPr rtl="0">
              <a:spcAft>
                <a:spcPts val="600"/>
              </a:spcAft>
            </a:pPr>
            <a:r>
              <a:rPr lang="en-GB" dirty="0"/>
              <a:t>Leadership</a:t>
            </a:r>
            <a:endParaRPr lang="en-GB" noProof="0" dirty="0"/>
          </a:p>
        </p:txBody>
      </p:sp>
      <p:sp>
        <p:nvSpPr>
          <p:cNvPr id="6" name="Slide Number Placeholder 5">
            <a:extLst>
              <a:ext uri="{FF2B5EF4-FFF2-40B4-BE49-F238E27FC236}">
                <a16:creationId xmlns:a16="http://schemas.microsoft.com/office/drawing/2014/main" id="{65C6D374-BE4A-AF6C-FD5E-D38BA90224EE}"/>
              </a:ext>
            </a:extLst>
          </p:cNvPr>
          <p:cNvSpPr>
            <a:spLocks noGrp="1"/>
          </p:cNvSpPr>
          <p:nvPr>
            <p:ph type="sldNum" sz="quarter" idx="4"/>
          </p:nvPr>
        </p:nvSpPr>
        <p:spPr>
          <a:xfrm>
            <a:off x="10153276" y="6356350"/>
            <a:ext cx="1657723" cy="365125"/>
          </a:xfrm>
        </p:spPr>
        <p:txBody>
          <a:bodyPr anchor="ctr">
            <a:normAutofit/>
          </a:bodyPr>
          <a:lstStyle/>
          <a:p>
            <a:pPr rtl="0">
              <a:spcAft>
                <a:spcPts val="600"/>
              </a:spcAft>
            </a:pPr>
            <a:fld id="{294A09A9-5501-47C1-A89A-A340965A2BE2}" type="slidenum">
              <a:rPr lang="en-GB" noProof="0" smtClean="0"/>
              <a:pPr rtl="0">
                <a:spcAft>
                  <a:spcPts val="600"/>
                </a:spcAft>
              </a:pPr>
              <a:t>14</a:t>
            </a:fld>
            <a:endParaRPr lang="en-GB" noProof="0"/>
          </a:p>
        </p:txBody>
      </p:sp>
      <p:graphicFrame>
        <p:nvGraphicFramePr>
          <p:cNvPr id="8" name="Content Placeholder 2">
            <a:extLst>
              <a:ext uri="{FF2B5EF4-FFF2-40B4-BE49-F238E27FC236}">
                <a16:creationId xmlns:a16="http://schemas.microsoft.com/office/drawing/2014/main" id="{FA864298-85E3-7401-F352-D794F8900EFD}"/>
              </a:ext>
            </a:extLst>
          </p:cNvPr>
          <p:cNvGraphicFramePr>
            <a:graphicFrameLocks noGrp="1"/>
          </p:cNvGraphicFramePr>
          <p:nvPr>
            <p:ph idx="1"/>
            <p:extLst>
              <p:ext uri="{D42A27DB-BD31-4B8C-83A1-F6EECF244321}">
                <p14:modId xmlns:p14="http://schemas.microsoft.com/office/powerpoint/2010/main" val="1741531662"/>
              </p:ext>
            </p:extLst>
          </p:nvPr>
        </p:nvGraphicFramePr>
        <p:xfrm>
          <a:off x="1167493" y="2017467"/>
          <a:ext cx="9779182" cy="33668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996821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0E9EF-CE23-A4C2-872A-A446A7404C13}"/>
              </a:ext>
            </a:extLst>
          </p:cNvPr>
          <p:cNvSpPr>
            <a:spLocks noGrp="1"/>
          </p:cNvSpPr>
          <p:nvPr>
            <p:ph type="title"/>
          </p:nvPr>
        </p:nvSpPr>
        <p:spPr>
          <a:xfrm>
            <a:off x="1167492" y="381000"/>
            <a:ext cx="9779183" cy="1325563"/>
          </a:xfrm>
        </p:spPr>
        <p:txBody>
          <a:bodyPr anchor="ctr">
            <a:normAutofit/>
          </a:bodyPr>
          <a:lstStyle/>
          <a:p>
            <a:r>
              <a:rPr lang="en-GB" dirty="0"/>
              <a:t>Benefits of Cultural intelligence</a:t>
            </a:r>
          </a:p>
        </p:txBody>
      </p:sp>
      <p:sp>
        <p:nvSpPr>
          <p:cNvPr id="3" name="Content Placeholder 2">
            <a:extLst>
              <a:ext uri="{FF2B5EF4-FFF2-40B4-BE49-F238E27FC236}">
                <a16:creationId xmlns:a16="http://schemas.microsoft.com/office/drawing/2014/main" id="{713CE979-5108-AD83-81FA-0F422BC423AA}"/>
              </a:ext>
            </a:extLst>
          </p:cNvPr>
          <p:cNvSpPr>
            <a:spLocks noGrp="1"/>
          </p:cNvSpPr>
          <p:nvPr>
            <p:ph idx="1"/>
          </p:nvPr>
        </p:nvSpPr>
        <p:spPr>
          <a:xfrm>
            <a:off x="1167493" y="2017467"/>
            <a:ext cx="4794341" cy="3366815"/>
          </a:xfrm>
        </p:spPr>
        <p:txBody>
          <a:bodyPr>
            <a:normAutofit/>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Integrate languages and behaviours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Reduces errors in professional and social settings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Encourages adaptability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Modifies behaviour to context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Enhances relationship success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Enhances business and social connections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Builds trust and collaboration across cultures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Aids negotiations and casual conversations</a:t>
            </a:r>
          </a:p>
        </p:txBody>
      </p:sp>
      <p:sp>
        <p:nvSpPr>
          <p:cNvPr id="4" name="Date Placeholder 3">
            <a:extLst>
              <a:ext uri="{FF2B5EF4-FFF2-40B4-BE49-F238E27FC236}">
                <a16:creationId xmlns:a16="http://schemas.microsoft.com/office/drawing/2014/main" id="{14CEA8A8-BF05-1BE8-F64D-571DCE9DFE52}"/>
              </a:ext>
            </a:extLst>
          </p:cNvPr>
          <p:cNvSpPr>
            <a:spLocks noGrp="1"/>
          </p:cNvSpPr>
          <p:nvPr>
            <p:ph type="dt" sz="half" idx="2"/>
          </p:nvPr>
        </p:nvSpPr>
        <p:spPr>
          <a:xfrm>
            <a:off x="381000" y="6356350"/>
            <a:ext cx="2743200" cy="365125"/>
          </a:xfrm>
        </p:spPr>
        <p:txBody>
          <a:bodyPr anchor="ctr">
            <a:normAutofit/>
          </a:bodyPr>
          <a:lstStyle/>
          <a:p>
            <a:pPr rtl="0">
              <a:spcAft>
                <a:spcPts val="600"/>
              </a:spcAft>
            </a:pPr>
            <a:r>
              <a:rPr lang="en-GB" dirty="0"/>
              <a:t>12.07.25</a:t>
            </a:r>
            <a:endParaRPr lang="en-GB" noProof="0"/>
          </a:p>
        </p:txBody>
      </p:sp>
      <p:sp>
        <p:nvSpPr>
          <p:cNvPr id="5" name="Footer Placeholder 4">
            <a:extLst>
              <a:ext uri="{FF2B5EF4-FFF2-40B4-BE49-F238E27FC236}">
                <a16:creationId xmlns:a16="http://schemas.microsoft.com/office/drawing/2014/main" id="{9B01D5CE-ACCF-B356-45A4-FD72CC94CFF6}"/>
              </a:ext>
            </a:extLst>
          </p:cNvPr>
          <p:cNvSpPr>
            <a:spLocks noGrp="1"/>
          </p:cNvSpPr>
          <p:nvPr>
            <p:ph type="ftr" sz="quarter" idx="3"/>
          </p:nvPr>
        </p:nvSpPr>
        <p:spPr>
          <a:xfrm>
            <a:off x="4038600" y="6356350"/>
            <a:ext cx="4114800" cy="365125"/>
          </a:xfrm>
        </p:spPr>
        <p:txBody>
          <a:bodyPr anchor="ctr">
            <a:normAutofit/>
          </a:bodyPr>
          <a:lstStyle/>
          <a:p>
            <a:pPr rtl="0">
              <a:spcAft>
                <a:spcPts val="600"/>
              </a:spcAft>
            </a:pPr>
            <a:r>
              <a:rPr lang="en-GB" noProof="0" dirty="0"/>
              <a:t>Leadership</a:t>
            </a:r>
            <a:endParaRPr lang="en-GB" noProof="0"/>
          </a:p>
        </p:txBody>
      </p:sp>
      <p:sp>
        <p:nvSpPr>
          <p:cNvPr id="6" name="Slide Number Placeholder 5">
            <a:extLst>
              <a:ext uri="{FF2B5EF4-FFF2-40B4-BE49-F238E27FC236}">
                <a16:creationId xmlns:a16="http://schemas.microsoft.com/office/drawing/2014/main" id="{BAC6C346-3825-085F-A382-8AB39A588A38}"/>
              </a:ext>
            </a:extLst>
          </p:cNvPr>
          <p:cNvSpPr>
            <a:spLocks noGrp="1"/>
          </p:cNvSpPr>
          <p:nvPr>
            <p:ph type="sldNum" sz="quarter" idx="4"/>
          </p:nvPr>
        </p:nvSpPr>
        <p:spPr>
          <a:xfrm>
            <a:off x="10153276" y="6356350"/>
            <a:ext cx="1657723" cy="365125"/>
          </a:xfrm>
        </p:spPr>
        <p:txBody>
          <a:bodyPr anchor="ctr">
            <a:normAutofit/>
          </a:bodyPr>
          <a:lstStyle/>
          <a:p>
            <a:pPr rtl="0">
              <a:spcAft>
                <a:spcPts val="600"/>
              </a:spcAft>
            </a:pPr>
            <a:fld id="{294A09A9-5501-47C1-A89A-A340965A2BE2}" type="slidenum">
              <a:rPr lang="en-GB" noProof="0" smtClean="0"/>
              <a:pPr rtl="0">
                <a:spcAft>
                  <a:spcPts val="600"/>
                </a:spcAft>
              </a:pPr>
              <a:t>15</a:t>
            </a:fld>
            <a:endParaRPr lang="en-GB" noProof="0"/>
          </a:p>
        </p:txBody>
      </p:sp>
      <p:pic>
        <p:nvPicPr>
          <p:cNvPr id="7" name="Picture 6">
            <a:extLst>
              <a:ext uri="{FF2B5EF4-FFF2-40B4-BE49-F238E27FC236}">
                <a16:creationId xmlns:a16="http://schemas.microsoft.com/office/drawing/2014/main" id="{207E609A-5199-4E4B-BF57-1FD10FD28E4A}"/>
              </a:ext>
            </a:extLst>
          </p:cNvPr>
          <p:cNvPicPr>
            <a:picLocks noChangeAspect="1"/>
          </p:cNvPicPr>
          <p:nvPr/>
        </p:nvPicPr>
        <p:blipFill>
          <a:blip r:embed="rId2"/>
          <a:srcRect t="19849" r="1" b="9927"/>
          <a:stretch>
            <a:fillRect/>
          </a:stretch>
        </p:blipFill>
        <p:spPr>
          <a:xfrm>
            <a:off x="6545121" y="2017467"/>
            <a:ext cx="4401554" cy="3090981"/>
          </a:xfrm>
          <a:prstGeom prst="rect">
            <a:avLst/>
          </a:prstGeom>
          <a:noFill/>
        </p:spPr>
      </p:pic>
    </p:spTree>
    <p:extLst>
      <p:ext uri="{BB962C8B-B14F-4D97-AF65-F5344CB8AC3E}">
        <p14:creationId xmlns:p14="http://schemas.microsoft.com/office/powerpoint/2010/main" val="15792820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90B00-A6A6-95B1-2186-1CAFD0A0794A}"/>
              </a:ext>
            </a:extLst>
          </p:cNvPr>
          <p:cNvSpPr>
            <a:spLocks noGrp="1"/>
          </p:cNvSpPr>
          <p:nvPr>
            <p:ph type="title"/>
          </p:nvPr>
        </p:nvSpPr>
        <p:spPr>
          <a:xfrm>
            <a:off x="1167492" y="381000"/>
            <a:ext cx="9779183" cy="1325563"/>
          </a:xfrm>
        </p:spPr>
        <p:txBody>
          <a:bodyPr anchor="b">
            <a:normAutofit/>
          </a:bodyPr>
          <a:lstStyle/>
          <a:p>
            <a:br>
              <a:rPr lang="en-GB" sz="2600" dirty="0"/>
            </a:br>
            <a:br>
              <a:rPr lang="en-GB" sz="2600" dirty="0"/>
            </a:br>
            <a:r>
              <a:rPr lang="en-GB" sz="3200" dirty="0">
                <a:latin typeface="Arial" panose="020B0604020202020204" pitchFamily="34" charset="0"/>
                <a:cs typeface="Arial" panose="020B0604020202020204" pitchFamily="34" charset="0"/>
              </a:rPr>
              <a:t>EI and CD contribution to effective leadership</a:t>
            </a:r>
          </a:p>
        </p:txBody>
      </p:sp>
      <p:sp>
        <p:nvSpPr>
          <p:cNvPr id="4" name="Date Placeholder 3">
            <a:extLst>
              <a:ext uri="{FF2B5EF4-FFF2-40B4-BE49-F238E27FC236}">
                <a16:creationId xmlns:a16="http://schemas.microsoft.com/office/drawing/2014/main" id="{64518E1B-E2CE-9DE7-DD4F-9F3595B55E88}"/>
              </a:ext>
            </a:extLst>
          </p:cNvPr>
          <p:cNvSpPr>
            <a:spLocks noGrp="1"/>
          </p:cNvSpPr>
          <p:nvPr>
            <p:ph type="dt" sz="half" idx="2"/>
          </p:nvPr>
        </p:nvSpPr>
        <p:spPr>
          <a:xfrm>
            <a:off x="381000" y="6356350"/>
            <a:ext cx="2743200" cy="365125"/>
          </a:xfrm>
        </p:spPr>
        <p:txBody>
          <a:bodyPr anchor="ctr">
            <a:normAutofit/>
          </a:bodyPr>
          <a:lstStyle/>
          <a:p>
            <a:pPr rtl="0">
              <a:spcAft>
                <a:spcPts val="600"/>
              </a:spcAft>
            </a:pPr>
            <a:r>
              <a:rPr lang="en-GB"/>
              <a:t>12.07.25</a:t>
            </a:r>
            <a:endParaRPr lang="en-GB" noProof="0"/>
          </a:p>
        </p:txBody>
      </p:sp>
      <p:sp>
        <p:nvSpPr>
          <p:cNvPr id="5" name="Footer Placeholder 4">
            <a:extLst>
              <a:ext uri="{FF2B5EF4-FFF2-40B4-BE49-F238E27FC236}">
                <a16:creationId xmlns:a16="http://schemas.microsoft.com/office/drawing/2014/main" id="{A8AC126D-EBDF-8DF0-12A5-9A92372A6ADA}"/>
              </a:ext>
            </a:extLst>
          </p:cNvPr>
          <p:cNvSpPr>
            <a:spLocks noGrp="1"/>
          </p:cNvSpPr>
          <p:nvPr>
            <p:ph type="ftr" sz="quarter" idx="3"/>
          </p:nvPr>
        </p:nvSpPr>
        <p:spPr>
          <a:xfrm>
            <a:off x="4038600" y="6356350"/>
            <a:ext cx="4114800" cy="365125"/>
          </a:xfrm>
        </p:spPr>
        <p:txBody>
          <a:bodyPr anchor="ctr">
            <a:normAutofit/>
          </a:bodyPr>
          <a:lstStyle/>
          <a:p>
            <a:pPr rtl="0">
              <a:spcAft>
                <a:spcPts val="600"/>
              </a:spcAft>
            </a:pPr>
            <a:r>
              <a:rPr lang="en-GB"/>
              <a:t>Leadership</a:t>
            </a:r>
            <a:endParaRPr lang="en-GB" noProof="0"/>
          </a:p>
        </p:txBody>
      </p:sp>
      <p:sp>
        <p:nvSpPr>
          <p:cNvPr id="6" name="Slide Number Placeholder 5">
            <a:extLst>
              <a:ext uri="{FF2B5EF4-FFF2-40B4-BE49-F238E27FC236}">
                <a16:creationId xmlns:a16="http://schemas.microsoft.com/office/drawing/2014/main" id="{6FC734F5-3633-9D21-E1AA-1CAE03688463}"/>
              </a:ext>
            </a:extLst>
          </p:cNvPr>
          <p:cNvSpPr>
            <a:spLocks noGrp="1"/>
          </p:cNvSpPr>
          <p:nvPr>
            <p:ph type="sldNum" sz="quarter" idx="4"/>
          </p:nvPr>
        </p:nvSpPr>
        <p:spPr>
          <a:xfrm>
            <a:off x="10153276" y="6356350"/>
            <a:ext cx="1657723" cy="365125"/>
          </a:xfrm>
        </p:spPr>
        <p:txBody>
          <a:bodyPr anchor="ctr">
            <a:normAutofit/>
          </a:bodyPr>
          <a:lstStyle/>
          <a:p>
            <a:pPr rtl="0">
              <a:spcAft>
                <a:spcPts val="600"/>
              </a:spcAft>
            </a:pPr>
            <a:fld id="{294A09A9-5501-47C1-A89A-A340965A2BE2}" type="slidenum">
              <a:rPr lang="en-GB" noProof="0" smtClean="0"/>
              <a:pPr rtl="0">
                <a:spcAft>
                  <a:spcPts val="600"/>
                </a:spcAft>
              </a:pPr>
              <a:t>16</a:t>
            </a:fld>
            <a:endParaRPr lang="en-GB" noProof="0"/>
          </a:p>
        </p:txBody>
      </p:sp>
      <p:graphicFrame>
        <p:nvGraphicFramePr>
          <p:cNvPr id="7" name="Content Placeholder 6">
            <a:extLst>
              <a:ext uri="{FF2B5EF4-FFF2-40B4-BE49-F238E27FC236}">
                <a16:creationId xmlns:a16="http://schemas.microsoft.com/office/drawing/2014/main" id="{90EBCFB7-F3A6-D039-5197-6E7834E8018E}"/>
              </a:ext>
            </a:extLst>
          </p:cNvPr>
          <p:cNvGraphicFramePr>
            <a:graphicFrameLocks noGrp="1"/>
          </p:cNvGraphicFramePr>
          <p:nvPr>
            <p:ph idx="1"/>
            <p:extLst>
              <p:ext uri="{D42A27DB-BD31-4B8C-83A1-F6EECF244321}">
                <p14:modId xmlns:p14="http://schemas.microsoft.com/office/powerpoint/2010/main" val="1732377097"/>
              </p:ext>
            </p:extLst>
          </p:nvPr>
        </p:nvGraphicFramePr>
        <p:xfrm>
          <a:off x="1167493" y="2017467"/>
          <a:ext cx="9779182" cy="33668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240967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6EAA9-48B8-F222-73EA-D67760BFD67F}"/>
              </a:ext>
            </a:extLst>
          </p:cNvPr>
          <p:cNvSpPr>
            <a:spLocks noGrp="1"/>
          </p:cNvSpPr>
          <p:nvPr>
            <p:ph type="title"/>
          </p:nvPr>
        </p:nvSpPr>
        <p:spPr>
          <a:xfrm>
            <a:off x="1167492" y="381001"/>
            <a:ext cx="9779183" cy="849284"/>
          </a:xfrm>
        </p:spPr>
        <p:txBody>
          <a:bodyPr anchor="b">
            <a:normAutofit/>
          </a:bodyPr>
          <a:lstStyle/>
          <a:p>
            <a:r>
              <a:rPr lang="en-GB" sz="3200" dirty="0">
                <a:latin typeface="Arial" panose="020B0604020202020204" pitchFamily="34" charset="0"/>
                <a:cs typeface="Arial" panose="020B0604020202020204" pitchFamily="34" charset="0"/>
              </a:rPr>
              <a:t>EI and CQ together</a:t>
            </a:r>
          </a:p>
        </p:txBody>
      </p:sp>
      <p:sp>
        <p:nvSpPr>
          <p:cNvPr id="4" name="Date Placeholder 3">
            <a:extLst>
              <a:ext uri="{FF2B5EF4-FFF2-40B4-BE49-F238E27FC236}">
                <a16:creationId xmlns:a16="http://schemas.microsoft.com/office/drawing/2014/main" id="{C9EF1869-B104-B3F2-6F1F-5FAB24CD63FD}"/>
              </a:ext>
            </a:extLst>
          </p:cNvPr>
          <p:cNvSpPr>
            <a:spLocks noGrp="1"/>
          </p:cNvSpPr>
          <p:nvPr>
            <p:ph type="dt" sz="half" idx="2"/>
          </p:nvPr>
        </p:nvSpPr>
        <p:spPr>
          <a:xfrm>
            <a:off x="381000" y="6356350"/>
            <a:ext cx="2743200" cy="365125"/>
          </a:xfrm>
        </p:spPr>
        <p:txBody>
          <a:bodyPr anchor="ctr">
            <a:normAutofit/>
          </a:bodyPr>
          <a:lstStyle/>
          <a:p>
            <a:pPr rtl="0">
              <a:spcAft>
                <a:spcPts val="600"/>
              </a:spcAft>
            </a:pPr>
            <a:r>
              <a:rPr lang="en-GB" dirty="0"/>
              <a:t>12.07.25</a:t>
            </a:r>
            <a:endParaRPr lang="en-GB" noProof="0" dirty="0"/>
          </a:p>
        </p:txBody>
      </p:sp>
      <p:sp>
        <p:nvSpPr>
          <p:cNvPr id="5" name="Footer Placeholder 4">
            <a:extLst>
              <a:ext uri="{FF2B5EF4-FFF2-40B4-BE49-F238E27FC236}">
                <a16:creationId xmlns:a16="http://schemas.microsoft.com/office/drawing/2014/main" id="{72682292-ACDE-1F05-AEAD-751BFAC9DF8D}"/>
              </a:ext>
            </a:extLst>
          </p:cNvPr>
          <p:cNvSpPr>
            <a:spLocks noGrp="1"/>
          </p:cNvSpPr>
          <p:nvPr>
            <p:ph type="ftr" sz="quarter" idx="3"/>
          </p:nvPr>
        </p:nvSpPr>
        <p:spPr>
          <a:xfrm>
            <a:off x="4038600" y="6356350"/>
            <a:ext cx="4114800" cy="365125"/>
          </a:xfrm>
        </p:spPr>
        <p:txBody>
          <a:bodyPr anchor="ctr">
            <a:normAutofit/>
          </a:bodyPr>
          <a:lstStyle/>
          <a:p>
            <a:pPr rtl="0">
              <a:spcAft>
                <a:spcPts val="600"/>
              </a:spcAft>
            </a:pPr>
            <a:r>
              <a:rPr lang="en-GB" dirty="0"/>
              <a:t>Leadership</a:t>
            </a:r>
            <a:endParaRPr lang="en-GB" noProof="0" dirty="0"/>
          </a:p>
        </p:txBody>
      </p:sp>
      <p:sp>
        <p:nvSpPr>
          <p:cNvPr id="6" name="Slide Number Placeholder 5">
            <a:extLst>
              <a:ext uri="{FF2B5EF4-FFF2-40B4-BE49-F238E27FC236}">
                <a16:creationId xmlns:a16="http://schemas.microsoft.com/office/drawing/2014/main" id="{4DD93CF7-B12E-4675-57F8-BC4C7E6E43B6}"/>
              </a:ext>
            </a:extLst>
          </p:cNvPr>
          <p:cNvSpPr>
            <a:spLocks noGrp="1"/>
          </p:cNvSpPr>
          <p:nvPr>
            <p:ph type="sldNum" sz="quarter" idx="4"/>
          </p:nvPr>
        </p:nvSpPr>
        <p:spPr>
          <a:xfrm>
            <a:off x="10153276" y="6356350"/>
            <a:ext cx="1657723" cy="365125"/>
          </a:xfrm>
        </p:spPr>
        <p:txBody>
          <a:bodyPr anchor="ctr">
            <a:normAutofit/>
          </a:bodyPr>
          <a:lstStyle/>
          <a:p>
            <a:pPr rtl="0">
              <a:spcAft>
                <a:spcPts val="600"/>
              </a:spcAft>
            </a:pPr>
            <a:fld id="{294A09A9-5501-47C1-A89A-A340965A2BE2}" type="slidenum">
              <a:rPr lang="en-GB" noProof="0" smtClean="0"/>
              <a:pPr rtl="0">
                <a:spcAft>
                  <a:spcPts val="600"/>
                </a:spcAft>
              </a:pPr>
              <a:t>17</a:t>
            </a:fld>
            <a:endParaRPr lang="en-GB" noProof="0"/>
          </a:p>
        </p:txBody>
      </p:sp>
      <p:graphicFrame>
        <p:nvGraphicFramePr>
          <p:cNvPr id="8" name="Content Placeholder 2">
            <a:extLst>
              <a:ext uri="{FF2B5EF4-FFF2-40B4-BE49-F238E27FC236}">
                <a16:creationId xmlns:a16="http://schemas.microsoft.com/office/drawing/2014/main" id="{F3E27583-7ACA-C372-A965-CEEA29800840}"/>
              </a:ext>
            </a:extLst>
          </p:cNvPr>
          <p:cNvGraphicFramePr>
            <a:graphicFrameLocks noGrp="1"/>
          </p:cNvGraphicFramePr>
          <p:nvPr>
            <p:ph idx="1"/>
            <p:extLst>
              <p:ext uri="{D42A27DB-BD31-4B8C-83A1-F6EECF244321}">
                <p14:modId xmlns:p14="http://schemas.microsoft.com/office/powerpoint/2010/main" val="1604925869"/>
              </p:ext>
            </p:extLst>
          </p:nvPr>
        </p:nvGraphicFramePr>
        <p:xfrm>
          <a:off x="1167493" y="2017467"/>
          <a:ext cx="9779182" cy="33668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03571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1D304-279B-7BCD-70B1-3AA8721C082D}"/>
              </a:ext>
            </a:extLst>
          </p:cNvPr>
          <p:cNvSpPr>
            <a:spLocks noGrp="1"/>
          </p:cNvSpPr>
          <p:nvPr>
            <p:ph type="title"/>
          </p:nvPr>
        </p:nvSpPr>
        <p:spPr>
          <a:xfrm>
            <a:off x="1167492" y="381000"/>
            <a:ext cx="9779183" cy="568569"/>
          </a:xfrm>
        </p:spPr>
        <p:txBody>
          <a:bodyPr/>
          <a:lstStyle/>
          <a:p>
            <a:r>
              <a:rPr lang="en-GB" sz="3200" dirty="0">
                <a:latin typeface="Arial" panose="020B0604020202020204" pitchFamily="34" charset="0"/>
                <a:cs typeface="Arial" panose="020B0604020202020204" pitchFamily="34" charset="0"/>
              </a:rPr>
              <a:t>Strategies for EI development</a:t>
            </a:r>
          </a:p>
        </p:txBody>
      </p:sp>
      <p:sp>
        <p:nvSpPr>
          <p:cNvPr id="3" name="Content Placeholder 2">
            <a:extLst>
              <a:ext uri="{FF2B5EF4-FFF2-40B4-BE49-F238E27FC236}">
                <a16:creationId xmlns:a16="http://schemas.microsoft.com/office/drawing/2014/main" id="{95B19F90-4754-27C4-988E-C9A3831F7AAE}"/>
              </a:ext>
            </a:extLst>
          </p:cNvPr>
          <p:cNvSpPr>
            <a:spLocks noGrp="1"/>
          </p:cNvSpPr>
          <p:nvPr>
            <p:ph idx="1"/>
          </p:nvPr>
        </p:nvSpPr>
        <p:spPr>
          <a:xfrm>
            <a:off x="936779" y="1172309"/>
            <a:ext cx="9779182" cy="4302368"/>
          </a:xfrm>
        </p:spPr>
        <p:txBody>
          <a:bodyPr/>
          <a:lstStyle/>
          <a:p>
            <a:r>
              <a:rPr lang="en-GB" sz="2000" b="1" dirty="0">
                <a:latin typeface="Arial" panose="020B0604020202020204" pitchFamily="34" charset="0"/>
                <a:cs typeface="Arial" panose="020B0604020202020204" pitchFamily="34" charset="0"/>
              </a:rPr>
              <a:t>Developing personal Competence</a:t>
            </a:r>
          </a:p>
          <a:p>
            <a:pPr lvl="1"/>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Self-awareness and self-regulation</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Shift self-perceptions from “Why” to “What”</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Proactively seek feedback</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Recognising how experience and authority can unintentionally block our self-understanding</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Reflect emotions- identifying “triggers”</a:t>
            </a:r>
          </a:p>
          <a:p>
            <a:r>
              <a:rPr lang="en-GB" sz="2000" b="1" dirty="0">
                <a:latin typeface="Arial" panose="020B0604020202020204" pitchFamily="34" charset="0"/>
                <a:cs typeface="Arial" panose="020B0604020202020204" pitchFamily="34" charset="0"/>
              </a:rPr>
              <a:t>Developing social competence</a:t>
            </a:r>
          </a:p>
          <a:p>
            <a:pPr lvl="1"/>
            <a:r>
              <a:rPr lang="en-GB" sz="16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Social awareness-Empathy</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Recognising and comprehension of emotions of others</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Perspective-taking exercises </a:t>
            </a:r>
          </a:p>
        </p:txBody>
      </p:sp>
      <p:sp>
        <p:nvSpPr>
          <p:cNvPr id="4" name="Date Placeholder 3">
            <a:extLst>
              <a:ext uri="{FF2B5EF4-FFF2-40B4-BE49-F238E27FC236}">
                <a16:creationId xmlns:a16="http://schemas.microsoft.com/office/drawing/2014/main" id="{08B59C0C-FF02-2067-0E9F-2FC44089C7BC}"/>
              </a:ext>
            </a:extLst>
          </p:cNvPr>
          <p:cNvSpPr>
            <a:spLocks noGrp="1"/>
          </p:cNvSpPr>
          <p:nvPr>
            <p:ph type="dt" sz="half" idx="2"/>
          </p:nvPr>
        </p:nvSpPr>
        <p:spPr/>
        <p:txBody>
          <a:bodyPr/>
          <a:lstStyle/>
          <a:p>
            <a:pPr rtl="0"/>
            <a:r>
              <a:rPr lang="en-GB" noProof="0" dirty="0"/>
              <a:t>12.07.25</a:t>
            </a:r>
          </a:p>
        </p:txBody>
      </p:sp>
      <p:sp>
        <p:nvSpPr>
          <p:cNvPr id="5" name="Footer Placeholder 4">
            <a:extLst>
              <a:ext uri="{FF2B5EF4-FFF2-40B4-BE49-F238E27FC236}">
                <a16:creationId xmlns:a16="http://schemas.microsoft.com/office/drawing/2014/main" id="{13A8F5DC-2B7B-9FD6-EBE2-A25964DB3AAF}"/>
              </a:ext>
            </a:extLst>
          </p:cNvPr>
          <p:cNvSpPr>
            <a:spLocks noGrp="1"/>
          </p:cNvSpPr>
          <p:nvPr>
            <p:ph type="ftr" sz="quarter" idx="3"/>
          </p:nvPr>
        </p:nvSpPr>
        <p:spPr/>
        <p:txBody>
          <a:bodyPr/>
          <a:lstStyle/>
          <a:p>
            <a:pPr rtl="0"/>
            <a:r>
              <a:rPr lang="en-GB" dirty="0"/>
              <a:t>Leadership</a:t>
            </a:r>
            <a:endParaRPr lang="en-GB" noProof="0" dirty="0"/>
          </a:p>
        </p:txBody>
      </p:sp>
      <p:sp>
        <p:nvSpPr>
          <p:cNvPr id="6" name="Slide Number Placeholder 5">
            <a:extLst>
              <a:ext uri="{FF2B5EF4-FFF2-40B4-BE49-F238E27FC236}">
                <a16:creationId xmlns:a16="http://schemas.microsoft.com/office/drawing/2014/main" id="{AE97FFAD-0BB9-FCF3-5AAB-8E80AD403431}"/>
              </a:ext>
            </a:extLst>
          </p:cNvPr>
          <p:cNvSpPr>
            <a:spLocks noGrp="1"/>
          </p:cNvSpPr>
          <p:nvPr>
            <p:ph type="sldNum" sz="quarter" idx="4"/>
          </p:nvPr>
        </p:nvSpPr>
        <p:spPr/>
        <p:txBody>
          <a:bodyPr/>
          <a:lstStyle/>
          <a:p>
            <a:pPr rtl="0"/>
            <a:fld id="{294A09A9-5501-47C1-A89A-A340965A2BE2}" type="slidenum">
              <a:rPr lang="en-GB" noProof="0" smtClean="0"/>
              <a:pPr rtl="0"/>
              <a:t>18</a:t>
            </a:fld>
            <a:endParaRPr lang="en-GB" noProof="0"/>
          </a:p>
        </p:txBody>
      </p:sp>
    </p:spTree>
    <p:extLst>
      <p:ext uri="{BB962C8B-B14F-4D97-AF65-F5344CB8AC3E}">
        <p14:creationId xmlns:p14="http://schemas.microsoft.com/office/powerpoint/2010/main" val="18212385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830D7-6EFD-5E04-4184-26449D0AB73E}"/>
              </a:ext>
            </a:extLst>
          </p:cNvPr>
          <p:cNvSpPr>
            <a:spLocks noGrp="1"/>
          </p:cNvSpPr>
          <p:nvPr>
            <p:ph type="title"/>
          </p:nvPr>
        </p:nvSpPr>
        <p:spPr>
          <a:xfrm>
            <a:off x="1167492" y="381000"/>
            <a:ext cx="9779183" cy="664399"/>
          </a:xfrm>
        </p:spPr>
        <p:txBody>
          <a:bodyPr/>
          <a:lstStyle/>
          <a:p>
            <a:r>
              <a:rPr lang="en-GB" sz="3200" dirty="0">
                <a:latin typeface="Arial" panose="020B0604020202020204" pitchFamily="34" charset="0"/>
                <a:cs typeface="Arial" panose="020B0604020202020204" pitchFamily="34" charset="0"/>
              </a:rPr>
              <a:t>Strategies for CQ development</a:t>
            </a:r>
          </a:p>
        </p:txBody>
      </p:sp>
      <p:sp>
        <p:nvSpPr>
          <p:cNvPr id="3" name="Content Placeholder 2">
            <a:extLst>
              <a:ext uri="{FF2B5EF4-FFF2-40B4-BE49-F238E27FC236}">
                <a16:creationId xmlns:a16="http://schemas.microsoft.com/office/drawing/2014/main" id="{57889FC3-D92F-EB21-5CD4-B9B5433431AD}"/>
              </a:ext>
            </a:extLst>
          </p:cNvPr>
          <p:cNvSpPr>
            <a:spLocks noGrp="1"/>
          </p:cNvSpPr>
          <p:nvPr>
            <p:ph idx="1"/>
          </p:nvPr>
        </p:nvSpPr>
        <p:spPr>
          <a:xfrm>
            <a:off x="1167493" y="1406769"/>
            <a:ext cx="9779182" cy="3977513"/>
          </a:xfrm>
        </p:spPr>
        <p:txBody>
          <a:bodyPr/>
          <a:lstStyle/>
          <a:p>
            <a:r>
              <a:rPr lang="en-GB" sz="2000" b="1" dirty="0">
                <a:latin typeface="Arial" panose="020B0604020202020204" pitchFamily="34" charset="0"/>
                <a:cs typeface="Arial" panose="020B0604020202020204" pitchFamily="34" charset="0"/>
              </a:rPr>
              <a:t>Development CQ motivation</a:t>
            </a:r>
          </a:p>
          <a:p>
            <a:pPr marL="342900" indent="-342900">
              <a:buFont typeface="Arial" panose="020B0604020202020204" pitchFamily="34" charset="0"/>
              <a:buChar char="•"/>
            </a:pPr>
            <a:r>
              <a:rPr lang="en-GB" sz="1600" dirty="0">
                <a:latin typeface="Arial" panose="020B0604020202020204" pitchFamily="34" charset="0"/>
                <a:cs typeface="Arial" panose="020B0604020202020204" pitchFamily="34" charset="0"/>
              </a:rPr>
              <a:t>Challenging affinity bias</a:t>
            </a:r>
          </a:p>
          <a:p>
            <a:pPr marL="342900" indent="-342900">
              <a:buFont typeface="Arial" panose="020B0604020202020204" pitchFamily="34" charset="0"/>
              <a:buChar char="•"/>
            </a:pPr>
            <a:r>
              <a:rPr lang="en-GB" sz="1600" dirty="0">
                <a:latin typeface="Arial" panose="020B0604020202020204" pitchFamily="34" charset="0"/>
                <a:cs typeface="Arial" panose="020B0604020202020204" pitchFamily="34" charset="0"/>
              </a:rPr>
              <a:t>Cultivate patience and  open mind</a:t>
            </a:r>
          </a:p>
          <a:p>
            <a:pPr marL="342900" indent="-342900">
              <a:buFont typeface="Arial" panose="020B0604020202020204" pitchFamily="34" charset="0"/>
              <a:buChar char="•"/>
            </a:pPr>
            <a:r>
              <a:rPr lang="en-GB" sz="1600" dirty="0">
                <a:latin typeface="Arial" panose="020B0604020202020204" pitchFamily="34" charset="0"/>
                <a:cs typeface="Arial" panose="020B0604020202020204" pitchFamily="34" charset="0"/>
              </a:rPr>
              <a:t>Cultivate resilience and confidence</a:t>
            </a:r>
          </a:p>
          <a:p>
            <a:pPr marL="342900" indent="-342900">
              <a:buFont typeface="Arial" panose="020B0604020202020204" pitchFamily="34" charset="0"/>
              <a:buChar char="•"/>
            </a:pPr>
            <a:r>
              <a:rPr lang="en-GB" sz="1600" dirty="0">
                <a:latin typeface="Arial" panose="020B0604020202020204" pitchFamily="34" charset="0"/>
                <a:cs typeface="Arial" panose="020B0604020202020204" pitchFamily="34" charset="0"/>
              </a:rPr>
              <a:t>Confront  Discomfort</a:t>
            </a:r>
          </a:p>
          <a:p>
            <a:pPr marL="342900" indent="-34290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Development CQ knowledge</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Study Cultural dimensions (Hofstede’s cultural dimensions)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Active cultural learning</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Understanding how culture influence behaviour</a:t>
            </a:r>
          </a:p>
        </p:txBody>
      </p:sp>
      <p:sp>
        <p:nvSpPr>
          <p:cNvPr id="4" name="Date Placeholder 3">
            <a:extLst>
              <a:ext uri="{FF2B5EF4-FFF2-40B4-BE49-F238E27FC236}">
                <a16:creationId xmlns:a16="http://schemas.microsoft.com/office/drawing/2014/main" id="{2C13D81C-02BE-E254-2321-AEC5A5A3673F}"/>
              </a:ext>
            </a:extLst>
          </p:cNvPr>
          <p:cNvSpPr>
            <a:spLocks noGrp="1"/>
          </p:cNvSpPr>
          <p:nvPr>
            <p:ph type="dt" sz="half" idx="2"/>
          </p:nvPr>
        </p:nvSpPr>
        <p:spPr/>
        <p:txBody>
          <a:bodyPr/>
          <a:lstStyle/>
          <a:p>
            <a:pPr rtl="0"/>
            <a:r>
              <a:rPr lang="en-GB" dirty="0"/>
              <a:t>12.07.25</a:t>
            </a:r>
            <a:endParaRPr lang="en-GB" noProof="0" dirty="0"/>
          </a:p>
        </p:txBody>
      </p:sp>
      <p:sp>
        <p:nvSpPr>
          <p:cNvPr id="5" name="Footer Placeholder 4">
            <a:extLst>
              <a:ext uri="{FF2B5EF4-FFF2-40B4-BE49-F238E27FC236}">
                <a16:creationId xmlns:a16="http://schemas.microsoft.com/office/drawing/2014/main" id="{AAC59D29-5F2E-A1B4-24B4-EE6B58443842}"/>
              </a:ext>
            </a:extLst>
          </p:cNvPr>
          <p:cNvSpPr>
            <a:spLocks noGrp="1"/>
          </p:cNvSpPr>
          <p:nvPr>
            <p:ph type="ftr" sz="quarter" idx="3"/>
          </p:nvPr>
        </p:nvSpPr>
        <p:spPr/>
        <p:txBody>
          <a:bodyPr/>
          <a:lstStyle/>
          <a:p>
            <a:pPr rtl="0"/>
            <a:r>
              <a:rPr lang="en-GB" noProof="0" dirty="0"/>
              <a:t>Leadership</a:t>
            </a:r>
          </a:p>
        </p:txBody>
      </p:sp>
      <p:sp>
        <p:nvSpPr>
          <p:cNvPr id="6" name="Slide Number Placeholder 5">
            <a:extLst>
              <a:ext uri="{FF2B5EF4-FFF2-40B4-BE49-F238E27FC236}">
                <a16:creationId xmlns:a16="http://schemas.microsoft.com/office/drawing/2014/main" id="{46E95E33-5FEF-ACE1-E158-F8971C07540B}"/>
              </a:ext>
            </a:extLst>
          </p:cNvPr>
          <p:cNvSpPr>
            <a:spLocks noGrp="1"/>
          </p:cNvSpPr>
          <p:nvPr>
            <p:ph type="sldNum" sz="quarter" idx="4"/>
          </p:nvPr>
        </p:nvSpPr>
        <p:spPr/>
        <p:txBody>
          <a:bodyPr/>
          <a:lstStyle/>
          <a:p>
            <a:pPr rtl="0"/>
            <a:fld id="{294A09A9-5501-47C1-A89A-A340965A2BE2}" type="slidenum">
              <a:rPr lang="en-GB" noProof="0" smtClean="0"/>
              <a:pPr rtl="0"/>
              <a:t>19</a:t>
            </a:fld>
            <a:endParaRPr lang="en-GB" noProof="0"/>
          </a:p>
        </p:txBody>
      </p:sp>
    </p:spTree>
    <p:extLst>
      <p:ext uri="{BB962C8B-B14F-4D97-AF65-F5344CB8AC3E}">
        <p14:creationId xmlns:p14="http://schemas.microsoft.com/office/powerpoint/2010/main" val="34639486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EE6AD-2F93-2D29-6E0C-968643E37436}"/>
              </a:ext>
            </a:extLst>
          </p:cNvPr>
          <p:cNvSpPr>
            <a:spLocks noGrp="1"/>
          </p:cNvSpPr>
          <p:nvPr>
            <p:ph type="title"/>
          </p:nvPr>
        </p:nvSpPr>
        <p:spPr>
          <a:xfrm>
            <a:off x="1167492" y="381000"/>
            <a:ext cx="9779183" cy="664399"/>
          </a:xfrm>
        </p:spPr>
        <p:txBody>
          <a:bodyPr/>
          <a:lstStyle/>
          <a:p>
            <a:r>
              <a:rPr lang="en-GB" sz="3200" dirty="0">
                <a:latin typeface="Arial" panose="020B0604020202020204" pitchFamily="34" charset="0"/>
                <a:cs typeface="Arial" panose="020B0604020202020204" pitchFamily="34" charset="0"/>
              </a:rPr>
              <a:t>Strategies for CQ development</a:t>
            </a:r>
            <a:endParaRPr lang="en-GB" sz="3200" dirty="0"/>
          </a:p>
        </p:txBody>
      </p:sp>
      <p:sp>
        <p:nvSpPr>
          <p:cNvPr id="3" name="Content Placeholder 2">
            <a:extLst>
              <a:ext uri="{FF2B5EF4-FFF2-40B4-BE49-F238E27FC236}">
                <a16:creationId xmlns:a16="http://schemas.microsoft.com/office/drawing/2014/main" id="{7DE4F2FB-79CA-FD17-F683-012EB318397D}"/>
              </a:ext>
            </a:extLst>
          </p:cNvPr>
          <p:cNvSpPr>
            <a:spLocks noGrp="1"/>
          </p:cNvSpPr>
          <p:nvPr>
            <p:ph idx="1"/>
          </p:nvPr>
        </p:nvSpPr>
        <p:spPr>
          <a:xfrm>
            <a:off x="1167493" y="1441938"/>
            <a:ext cx="9779182" cy="5035061"/>
          </a:xfrm>
        </p:spPr>
        <p:txBody>
          <a:bodyPr/>
          <a:lstStyle/>
          <a:p>
            <a:r>
              <a:rPr lang="en-GB" sz="2000" b="1" dirty="0">
                <a:latin typeface="Arial" panose="020B0604020202020204" pitchFamily="34" charset="0"/>
                <a:cs typeface="Arial" panose="020B0604020202020204" pitchFamily="34" charset="0"/>
              </a:rPr>
              <a:t>CQ strategy</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Practice self-reflection</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Anticipate and plan</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Check  the assumptions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Pause and consider cultural differences</a:t>
            </a:r>
          </a:p>
          <a:p>
            <a:endParaRPr lang="en-GB" sz="1600"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CQ behaviour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Adapt communication</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Adapt non-verbal behaviour</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Demonstrate respect and empathy</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Adjust work practice</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Create inclusive environment</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Learn basic phrases</a:t>
            </a:r>
          </a:p>
          <a:p>
            <a:endParaRPr lang="en-GB" sz="16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C73C7D6C-BF74-9038-1B4C-6978D4262035}"/>
              </a:ext>
            </a:extLst>
          </p:cNvPr>
          <p:cNvSpPr>
            <a:spLocks noGrp="1"/>
          </p:cNvSpPr>
          <p:nvPr>
            <p:ph type="dt" sz="half" idx="2"/>
          </p:nvPr>
        </p:nvSpPr>
        <p:spPr/>
        <p:txBody>
          <a:bodyPr/>
          <a:lstStyle/>
          <a:p>
            <a:pPr rtl="0"/>
            <a:r>
              <a:rPr lang="en-GB" dirty="0"/>
              <a:t>12.07.25</a:t>
            </a:r>
            <a:endParaRPr lang="en-GB" noProof="0" dirty="0"/>
          </a:p>
        </p:txBody>
      </p:sp>
      <p:sp>
        <p:nvSpPr>
          <p:cNvPr id="5" name="Footer Placeholder 4">
            <a:extLst>
              <a:ext uri="{FF2B5EF4-FFF2-40B4-BE49-F238E27FC236}">
                <a16:creationId xmlns:a16="http://schemas.microsoft.com/office/drawing/2014/main" id="{2E40EEB9-8D50-BBB8-66CF-8333B2B7E1B2}"/>
              </a:ext>
            </a:extLst>
          </p:cNvPr>
          <p:cNvSpPr>
            <a:spLocks noGrp="1"/>
          </p:cNvSpPr>
          <p:nvPr>
            <p:ph type="ftr" sz="quarter" idx="3"/>
          </p:nvPr>
        </p:nvSpPr>
        <p:spPr/>
        <p:txBody>
          <a:bodyPr/>
          <a:lstStyle/>
          <a:p>
            <a:pPr rtl="0"/>
            <a:r>
              <a:rPr lang="en-GB" noProof="0" dirty="0"/>
              <a:t>Leadership</a:t>
            </a:r>
          </a:p>
        </p:txBody>
      </p:sp>
      <p:sp>
        <p:nvSpPr>
          <p:cNvPr id="6" name="Slide Number Placeholder 5">
            <a:extLst>
              <a:ext uri="{FF2B5EF4-FFF2-40B4-BE49-F238E27FC236}">
                <a16:creationId xmlns:a16="http://schemas.microsoft.com/office/drawing/2014/main" id="{7EF70D45-0B0D-E2E1-8324-EE084E6A990A}"/>
              </a:ext>
            </a:extLst>
          </p:cNvPr>
          <p:cNvSpPr>
            <a:spLocks noGrp="1"/>
          </p:cNvSpPr>
          <p:nvPr>
            <p:ph type="sldNum" sz="quarter" idx="4"/>
          </p:nvPr>
        </p:nvSpPr>
        <p:spPr/>
        <p:txBody>
          <a:bodyPr/>
          <a:lstStyle/>
          <a:p>
            <a:pPr rtl="0"/>
            <a:fld id="{294A09A9-5501-47C1-A89A-A340965A2BE2}" type="slidenum">
              <a:rPr lang="en-GB" noProof="0" smtClean="0"/>
              <a:pPr rtl="0"/>
              <a:t>20</a:t>
            </a:fld>
            <a:endParaRPr lang="en-GB" noProof="0"/>
          </a:p>
        </p:txBody>
      </p:sp>
    </p:spTree>
    <p:extLst>
      <p:ext uri="{BB962C8B-B14F-4D97-AF65-F5344CB8AC3E}">
        <p14:creationId xmlns:p14="http://schemas.microsoft.com/office/powerpoint/2010/main" val="33337484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26088-8304-958D-54B8-7465DFA2213C}"/>
              </a:ext>
            </a:extLst>
          </p:cNvPr>
          <p:cNvSpPr>
            <a:spLocks noGrp="1"/>
          </p:cNvSpPr>
          <p:nvPr>
            <p:ph type="title"/>
          </p:nvPr>
        </p:nvSpPr>
        <p:spPr>
          <a:xfrm>
            <a:off x="1167492" y="381000"/>
            <a:ext cx="9779183" cy="1325563"/>
          </a:xfrm>
        </p:spPr>
        <p:txBody>
          <a:bodyPr anchor="ctr">
            <a:normAutofit/>
          </a:bodyPr>
          <a:lstStyle/>
          <a:p>
            <a:r>
              <a:rPr lang="en-GB" sz="3200" dirty="0">
                <a:latin typeface="Arial" panose="020B0604020202020204" pitchFamily="34" charset="0"/>
                <a:cs typeface="Arial" panose="020B0604020202020204" pitchFamily="34" charset="0"/>
              </a:rPr>
              <a:t>Real-world examples</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Lloyds TSB</a:t>
            </a:r>
          </a:p>
        </p:txBody>
      </p:sp>
      <p:sp>
        <p:nvSpPr>
          <p:cNvPr id="7" name="Content Placeholder 6">
            <a:extLst>
              <a:ext uri="{FF2B5EF4-FFF2-40B4-BE49-F238E27FC236}">
                <a16:creationId xmlns:a16="http://schemas.microsoft.com/office/drawing/2014/main" id="{3F1F1719-83E8-68FC-750D-569574367B7C}"/>
              </a:ext>
            </a:extLst>
          </p:cNvPr>
          <p:cNvSpPr>
            <a:spLocks noGrp="1"/>
          </p:cNvSpPr>
          <p:nvPr>
            <p:ph idx="1"/>
          </p:nvPr>
        </p:nvSpPr>
        <p:spPr>
          <a:xfrm>
            <a:off x="1167493" y="2017467"/>
            <a:ext cx="6712077" cy="3366815"/>
          </a:xfrm>
        </p:spPr>
        <p:txBody>
          <a:bodyPr>
            <a:normAutofit/>
          </a:bodyPr>
          <a:lstStyle/>
          <a:p>
            <a:endParaRPr lang="en-GB" dirty="0"/>
          </a:p>
          <a:p>
            <a:endParaRPr lang="en-GB" dirty="0"/>
          </a:p>
          <a:p>
            <a:r>
              <a:rPr lang="en-GB" sz="2000" dirty="0">
                <a:latin typeface="Arial" panose="020B0604020202020204" pitchFamily="34" charset="0"/>
                <a:cs typeface="Arial" panose="020B0604020202020204" pitchFamily="34" charset="0"/>
              </a:rPr>
              <a:t>Lloyds TSB, by implementing a strategy to strengthen relationships with customers from other cultures, increased profits and better cost management.</a:t>
            </a:r>
            <a:endParaRPr lang="en-US" sz="2000" dirty="0">
              <a:latin typeface="Arial" panose="020B0604020202020204" pitchFamily="34" charset="0"/>
              <a:cs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1BF23E8B-F42A-2373-0968-13C7BC3ED8EA}"/>
              </a:ext>
            </a:extLst>
          </p:cNvPr>
          <p:cNvSpPr>
            <a:spLocks noGrp="1"/>
          </p:cNvSpPr>
          <p:nvPr>
            <p:ph type="dt" sz="half" idx="2"/>
          </p:nvPr>
        </p:nvSpPr>
        <p:spPr>
          <a:xfrm>
            <a:off x="381000" y="6356350"/>
            <a:ext cx="2743200" cy="365125"/>
          </a:xfrm>
        </p:spPr>
        <p:txBody>
          <a:bodyPr anchor="ctr">
            <a:normAutofit/>
          </a:bodyPr>
          <a:lstStyle/>
          <a:p>
            <a:pPr rtl="0">
              <a:spcAft>
                <a:spcPts val="600"/>
              </a:spcAft>
            </a:pPr>
            <a:r>
              <a:rPr lang="en-GB" dirty="0"/>
              <a:t>12.07.25</a:t>
            </a:r>
            <a:endParaRPr lang="en-GB" noProof="0" dirty="0"/>
          </a:p>
        </p:txBody>
      </p:sp>
      <p:sp>
        <p:nvSpPr>
          <p:cNvPr id="5" name="Footer Placeholder 4">
            <a:extLst>
              <a:ext uri="{FF2B5EF4-FFF2-40B4-BE49-F238E27FC236}">
                <a16:creationId xmlns:a16="http://schemas.microsoft.com/office/drawing/2014/main" id="{0F39965E-A375-91EB-EC90-FDC50E236F78}"/>
              </a:ext>
            </a:extLst>
          </p:cNvPr>
          <p:cNvSpPr>
            <a:spLocks noGrp="1"/>
          </p:cNvSpPr>
          <p:nvPr>
            <p:ph type="ftr" sz="quarter" idx="3"/>
          </p:nvPr>
        </p:nvSpPr>
        <p:spPr>
          <a:xfrm>
            <a:off x="4038600" y="6356350"/>
            <a:ext cx="4114800" cy="365125"/>
          </a:xfrm>
        </p:spPr>
        <p:txBody>
          <a:bodyPr anchor="ctr">
            <a:normAutofit/>
          </a:bodyPr>
          <a:lstStyle/>
          <a:p>
            <a:pPr rtl="0">
              <a:spcAft>
                <a:spcPts val="600"/>
              </a:spcAft>
            </a:pPr>
            <a:r>
              <a:rPr lang="en-GB" dirty="0"/>
              <a:t>Leadership</a:t>
            </a:r>
            <a:endParaRPr lang="en-GB" noProof="0" dirty="0"/>
          </a:p>
        </p:txBody>
      </p:sp>
      <p:sp>
        <p:nvSpPr>
          <p:cNvPr id="6" name="Slide Number Placeholder 5">
            <a:extLst>
              <a:ext uri="{FF2B5EF4-FFF2-40B4-BE49-F238E27FC236}">
                <a16:creationId xmlns:a16="http://schemas.microsoft.com/office/drawing/2014/main" id="{C6DEA91D-CCEC-2382-8368-3234087512EB}"/>
              </a:ext>
            </a:extLst>
          </p:cNvPr>
          <p:cNvSpPr>
            <a:spLocks noGrp="1"/>
          </p:cNvSpPr>
          <p:nvPr>
            <p:ph type="sldNum" sz="quarter" idx="4"/>
          </p:nvPr>
        </p:nvSpPr>
        <p:spPr>
          <a:xfrm>
            <a:off x="10153276" y="6356350"/>
            <a:ext cx="1657723" cy="365125"/>
          </a:xfrm>
        </p:spPr>
        <p:txBody>
          <a:bodyPr anchor="ctr">
            <a:normAutofit/>
          </a:bodyPr>
          <a:lstStyle/>
          <a:p>
            <a:pPr rtl="0">
              <a:spcAft>
                <a:spcPts val="600"/>
              </a:spcAft>
            </a:pPr>
            <a:fld id="{294A09A9-5501-47C1-A89A-A340965A2BE2}" type="slidenum">
              <a:rPr lang="en-GB" noProof="0" smtClean="0"/>
              <a:pPr rtl="0">
                <a:spcAft>
                  <a:spcPts val="600"/>
                </a:spcAft>
              </a:pPr>
              <a:t>21</a:t>
            </a:fld>
            <a:endParaRPr lang="en-GB" noProof="0"/>
          </a:p>
        </p:txBody>
      </p:sp>
      <p:pic>
        <p:nvPicPr>
          <p:cNvPr id="10" name="Picture 9">
            <a:extLst>
              <a:ext uri="{FF2B5EF4-FFF2-40B4-BE49-F238E27FC236}">
                <a16:creationId xmlns:a16="http://schemas.microsoft.com/office/drawing/2014/main" id="{2C24AF22-62F6-B055-749B-4430668FD52C}"/>
              </a:ext>
            </a:extLst>
          </p:cNvPr>
          <p:cNvPicPr>
            <a:picLocks noChangeAspect="1"/>
          </p:cNvPicPr>
          <p:nvPr/>
        </p:nvPicPr>
        <p:blipFill>
          <a:blip r:embed="rId2"/>
          <a:stretch>
            <a:fillRect/>
          </a:stretch>
        </p:blipFill>
        <p:spPr>
          <a:xfrm>
            <a:off x="8153400" y="1624267"/>
            <a:ext cx="3114675" cy="1466850"/>
          </a:xfrm>
          <a:prstGeom prst="rect">
            <a:avLst/>
          </a:prstGeom>
        </p:spPr>
      </p:pic>
    </p:spTree>
    <p:extLst>
      <p:ext uri="{BB962C8B-B14F-4D97-AF65-F5344CB8AC3E}">
        <p14:creationId xmlns:p14="http://schemas.microsoft.com/office/powerpoint/2010/main" val="22899370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F14D3-CCFC-5F0F-E6AA-7FBDFA57C823}"/>
              </a:ext>
            </a:extLst>
          </p:cNvPr>
          <p:cNvSpPr>
            <a:spLocks noGrp="1"/>
          </p:cNvSpPr>
          <p:nvPr>
            <p:ph type="title"/>
          </p:nvPr>
        </p:nvSpPr>
        <p:spPr>
          <a:xfrm>
            <a:off x="1167492" y="381000"/>
            <a:ext cx="9779183" cy="1325563"/>
          </a:xfrm>
        </p:spPr>
        <p:txBody>
          <a:bodyPr anchor="ctr">
            <a:normAutofit/>
          </a:bodyPr>
          <a:lstStyle/>
          <a:p>
            <a:r>
              <a:rPr lang="en-GB" sz="3200" dirty="0">
                <a:latin typeface="Arial" panose="020B0604020202020204" pitchFamily="34" charset="0"/>
                <a:cs typeface="Arial" panose="020B0604020202020204" pitchFamily="34" charset="0"/>
              </a:rPr>
              <a:t>Real-world examples</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Microsoft</a:t>
            </a:r>
          </a:p>
        </p:txBody>
      </p:sp>
      <p:sp>
        <p:nvSpPr>
          <p:cNvPr id="3" name="Content Placeholder 2">
            <a:extLst>
              <a:ext uri="{FF2B5EF4-FFF2-40B4-BE49-F238E27FC236}">
                <a16:creationId xmlns:a16="http://schemas.microsoft.com/office/drawing/2014/main" id="{8D1D265D-48A6-4681-6A6A-20D824D7D2D9}"/>
              </a:ext>
            </a:extLst>
          </p:cNvPr>
          <p:cNvSpPr>
            <a:spLocks noGrp="1"/>
          </p:cNvSpPr>
          <p:nvPr>
            <p:ph idx="1"/>
          </p:nvPr>
        </p:nvSpPr>
        <p:spPr>
          <a:xfrm>
            <a:off x="1167493" y="2438400"/>
            <a:ext cx="4794341" cy="2945882"/>
          </a:xfrm>
        </p:spPr>
        <p:txBody>
          <a:bodyPr>
            <a:normAutofit/>
          </a:bodyPr>
          <a:lstStyle/>
          <a:p>
            <a:r>
              <a:rPr lang="en-GB" sz="2000" dirty="0">
                <a:latin typeface="Arial" panose="020B0604020202020204" pitchFamily="34" charset="0"/>
                <a:cs typeface="Arial" panose="020B0604020202020204" pitchFamily="34" charset="0"/>
              </a:rPr>
              <a:t>Satya Nadella emphasis on “Growth mindset” promotes learning from diverse perspectives and cultures, fostering a mentorship-driven leadership culture that contributed Microsoft’s growth to $2 trillion.</a:t>
            </a:r>
            <a:endParaRPr lang="en-US" sz="2000" dirty="0">
              <a:latin typeface="Arial" panose="020B0604020202020204" pitchFamily="34" charset="0"/>
              <a:cs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5F57F1DC-3967-0AC3-D1C0-C5831AECEA73}"/>
              </a:ext>
            </a:extLst>
          </p:cNvPr>
          <p:cNvSpPr>
            <a:spLocks noGrp="1"/>
          </p:cNvSpPr>
          <p:nvPr>
            <p:ph type="dt" sz="half" idx="2"/>
          </p:nvPr>
        </p:nvSpPr>
        <p:spPr>
          <a:xfrm>
            <a:off x="381000" y="6356350"/>
            <a:ext cx="2743200" cy="365125"/>
          </a:xfrm>
        </p:spPr>
        <p:txBody>
          <a:bodyPr anchor="ctr">
            <a:normAutofit/>
          </a:bodyPr>
          <a:lstStyle/>
          <a:p>
            <a:pPr rtl="0">
              <a:spcAft>
                <a:spcPts val="600"/>
              </a:spcAft>
            </a:pPr>
            <a:r>
              <a:rPr lang="en-GB" noProof="0" dirty="0"/>
              <a:t>12.07.25</a:t>
            </a:r>
          </a:p>
        </p:txBody>
      </p:sp>
      <p:sp>
        <p:nvSpPr>
          <p:cNvPr id="5" name="Footer Placeholder 4">
            <a:extLst>
              <a:ext uri="{FF2B5EF4-FFF2-40B4-BE49-F238E27FC236}">
                <a16:creationId xmlns:a16="http://schemas.microsoft.com/office/drawing/2014/main" id="{0F2DE5AA-64A7-7752-4B7D-8A538DEE18A4}"/>
              </a:ext>
            </a:extLst>
          </p:cNvPr>
          <p:cNvSpPr>
            <a:spLocks noGrp="1"/>
          </p:cNvSpPr>
          <p:nvPr>
            <p:ph type="ftr" sz="quarter" idx="3"/>
          </p:nvPr>
        </p:nvSpPr>
        <p:spPr>
          <a:xfrm>
            <a:off x="4038600" y="6356350"/>
            <a:ext cx="4114800" cy="365125"/>
          </a:xfrm>
        </p:spPr>
        <p:txBody>
          <a:bodyPr anchor="ctr">
            <a:normAutofit/>
          </a:bodyPr>
          <a:lstStyle/>
          <a:p>
            <a:pPr rtl="0">
              <a:spcAft>
                <a:spcPts val="600"/>
              </a:spcAft>
            </a:pPr>
            <a:r>
              <a:rPr lang="en-GB" dirty="0"/>
              <a:t>Leadership</a:t>
            </a:r>
            <a:endParaRPr lang="en-GB" noProof="0" dirty="0"/>
          </a:p>
        </p:txBody>
      </p:sp>
      <p:sp>
        <p:nvSpPr>
          <p:cNvPr id="6" name="Slide Number Placeholder 5">
            <a:extLst>
              <a:ext uri="{FF2B5EF4-FFF2-40B4-BE49-F238E27FC236}">
                <a16:creationId xmlns:a16="http://schemas.microsoft.com/office/drawing/2014/main" id="{0B503D75-7513-8DB7-C1D3-2E6C70AC3A13}"/>
              </a:ext>
            </a:extLst>
          </p:cNvPr>
          <p:cNvSpPr>
            <a:spLocks noGrp="1"/>
          </p:cNvSpPr>
          <p:nvPr>
            <p:ph type="sldNum" sz="quarter" idx="4"/>
          </p:nvPr>
        </p:nvSpPr>
        <p:spPr>
          <a:xfrm>
            <a:off x="10153276" y="6356350"/>
            <a:ext cx="1657723" cy="365125"/>
          </a:xfrm>
        </p:spPr>
        <p:txBody>
          <a:bodyPr anchor="ctr">
            <a:normAutofit/>
          </a:bodyPr>
          <a:lstStyle/>
          <a:p>
            <a:pPr rtl="0">
              <a:spcAft>
                <a:spcPts val="600"/>
              </a:spcAft>
            </a:pPr>
            <a:fld id="{294A09A9-5501-47C1-A89A-A340965A2BE2}" type="slidenum">
              <a:rPr lang="en-GB" noProof="0" smtClean="0"/>
              <a:pPr rtl="0">
                <a:spcAft>
                  <a:spcPts val="600"/>
                </a:spcAft>
              </a:pPr>
              <a:t>22</a:t>
            </a:fld>
            <a:endParaRPr lang="en-GB" noProof="0"/>
          </a:p>
        </p:txBody>
      </p:sp>
      <p:pic>
        <p:nvPicPr>
          <p:cNvPr id="2050" name="Picture 2" descr="New Microsoft Logo Responds to Apple">
            <a:extLst>
              <a:ext uri="{FF2B5EF4-FFF2-40B4-BE49-F238E27FC236}">
                <a16:creationId xmlns:a16="http://schemas.microsoft.com/office/drawing/2014/main" id="{C4AB964C-60AA-1EEA-5C54-CA6C700693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6732" r="1" b="5488"/>
          <a:stretch>
            <a:fillRect/>
          </a:stretch>
        </p:blipFill>
        <p:spPr bwMode="auto">
          <a:xfrm>
            <a:off x="6152334" y="2017467"/>
            <a:ext cx="4794341" cy="33668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46365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BAD73-E432-EBCE-2D52-0BFBCA7DC1DB}"/>
              </a:ext>
            </a:extLst>
          </p:cNvPr>
          <p:cNvSpPr>
            <a:spLocks noGrp="1"/>
          </p:cNvSpPr>
          <p:nvPr>
            <p:ph type="title"/>
          </p:nvPr>
        </p:nvSpPr>
        <p:spPr/>
        <p:txBody>
          <a:bodyPr/>
          <a:lstStyle/>
          <a:p>
            <a:r>
              <a:rPr lang="en-GB" sz="3200" dirty="0">
                <a:latin typeface="Arial" panose="020B0604020202020204" pitchFamily="34" charset="0"/>
                <a:cs typeface="Arial" panose="020B0604020202020204" pitchFamily="34" charset="0"/>
              </a:rPr>
              <a:t>Real-world examples</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Google</a:t>
            </a:r>
          </a:p>
        </p:txBody>
      </p:sp>
      <p:sp>
        <p:nvSpPr>
          <p:cNvPr id="3" name="Content Placeholder 2">
            <a:extLst>
              <a:ext uri="{FF2B5EF4-FFF2-40B4-BE49-F238E27FC236}">
                <a16:creationId xmlns:a16="http://schemas.microsoft.com/office/drawing/2014/main" id="{36D93A33-B644-6F11-76C1-E9D233727A77}"/>
              </a:ext>
            </a:extLst>
          </p:cNvPr>
          <p:cNvSpPr>
            <a:spLocks noGrp="1"/>
          </p:cNvSpPr>
          <p:nvPr>
            <p:ph idx="1"/>
          </p:nvPr>
        </p:nvSpPr>
        <p:spPr>
          <a:xfrm>
            <a:off x="528846" y="1823719"/>
            <a:ext cx="10565675" cy="3604220"/>
          </a:xfrm>
        </p:spPr>
        <p:txBody>
          <a:bodyPr/>
          <a:lstStyle/>
          <a:p>
            <a:r>
              <a:rPr lang="en-GB" sz="2000" dirty="0">
                <a:latin typeface="Arial" panose="020B0604020202020204" pitchFamily="34" charset="0"/>
                <a:cs typeface="Arial" panose="020B0604020202020204" pitchFamily="34" charset="0"/>
              </a:rPr>
              <a:t>Google’s “Diversity, Equity and Inclusion” program, fosters cultural understanding and leadership, driving innovation, collaboration and productivity</a:t>
            </a:r>
          </a:p>
          <a:p>
            <a:endParaRPr lang="en-GB" dirty="0"/>
          </a:p>
          <a:p>
            <a:endParaRPr lang="en-GB" dirty="0"/>
          </a:p>
          <a:p>
            <a:endParaRPr lang="en-GB" dirty="0"/>
          </a:p>
        </p:txBody>
      </p:sp>
      <p:sp>
        <p:nvSpPr>
          <p:cNvPr id="4" name="Date Placeholder 3">
            <a:extLst>
              <a:ext uri="{FF2B5EF4-FFF2-40B4-BE49-F238E27FC236}">
                <a16:creationId xmlns:a16="http://schemas.microsoft.com/office/drawing/2014/main" id="{C6914722-72E0-4839-1159-E801A79C9BD3}"/>
              </a:ext>
            </a:extLst>
          </p:cNvPr>
          <p:cNvSpPr>
            <a:spLocks noGrp="1"/>
          </p:cNvSpPr>
          <p:nvPr>
            <p:ph type="dt" sz="half" idx="2"/>
          </p:nvPr>
        </p:nvSpPr>
        <p:spPr/>
        <p:txBody>
          <a:bodyPr/>
          <a:lstStyle/>
          <a:p>
            <a:pPr rtl="0"/>
            <a:r>
              <a:rPr lang="en-GB" noProof="0" dirty="0"/>
              <a:t>12.07.25</a:t>
            </a:r>
          </a:p>
        </p:txBody>
      </p:sp>
      <p:sp>
        <p:nvSpPr>
          <p:cNvPr id="5" name="Footer Placeholder 4">
            <a:extLst>
              <a:ext uri="{FF2B5EF4-FFF2-40B4-BE49-F238E27FC236}">
                <a16:creationId xmlns:a16="http://schemas.microsoft.com/office/drawing/2014/main" id="{4AC0313B-275A-CE69-3C99-E838DB753C41}"/>
              </a:ext>
            </a:extLst>
          </p:cNvPr>
          <p:cNvSpPr>
            <a:spLocks noGrp="1"/>
          </p:cNvSpPr>
          <p:nvPr>
            <p:ph type="ftr" sz="quarter" idx="3"/>
          </p:nvPr>
        </p:nvSpPr>
        <p:spPr/>
        <p:txBody>
          <a:bodyPr/>
          <a:lstStyle/>
          <a:p>
            <a:pPr rtl="0"/>
            <a:r>
              <a:rPr lang="en-GB" dirty="0"/>
              <a:t>Leadership</a:t>
            </a:r>
            <a:endParaRPr lang="en-GB" noProof="0" dirty="0"/>
          </a:p>
        </p:txBody>
      </p:sp>
      <p:sp>
        <p:nvSpPr>
          <p:cNvPr id="6" name="Slide Number Placeholder 5">
            <a:extLst>
              <a:ext uri="{FF2B5EF4-FFF2-40B4-BE49-F238E27FC236}">
                <a16:creationId xmlns:a16="http://schemas.microsoft.com/office/drawing/2014/main" id="{6F2E6F01-6A7F-3A95-399A-E90B88A67BD4}"/>
              </a:ext>
            </a:extLst>
          </p:cNvPr>
          <p:cNvSpPr>
            <a:spLocks noGrp="1"/>
          </p:cNvSpPr>
          <p:nvPr>
            <p:ph type="sldNum" sz="quarter" idx="4"/>
          </p:nvPr>
        </p:nvSpPr>
        <p:spPr/>
        <p:txBody>
          <a:bodyPr/>
          <a:lstStyle/>
          <a:p>
            <a:pPr rtl="0"/>
            <a:fld id="{294A09A9-5501-47C1-A89A-A340965A2BE2}" type="slidenum">
              <a:rPr lang="en-GB" noProof="0" smtClean="0"/>
              <a:pPr rtl="0"/>
              <a:t>23</a:t>
            </a:fld>
            <a:endParaRPr lang="en-GB" noProof="0"/>
          </a:p>
        </p:txBody>
      </p:sp>
      <p:sp>
        <p:nvSpPr>
          <p:cNvPr id="7" name="AutoShape 2" descr="Evolving the Google Logo Identity">
            <a:extLst>
              <a:ext uri="{FF2B5EF4-FFF2-40B4-BE49-F238E27FC236}">
                <a16:creationId xmlns:a16="http://schemas.microsoft.com/office/drawing/2014/main" id="{AA7926AF-AA08-5AA6-3B7C-2C7D48017D7F}"/>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76" name="Picture 4" descr="Google logo - Wikipedia">
            <a:extLst>
              <a:ext uri="{FF2B5EF4-FFF2-40B4-BE49-F238E27FC236}">
                <a16:creationId xmlns:a16="http://schemas.microsoft.com/office/drawing/2014/main" id="{D003A794-D18D-B34F-6AC4-B8959F76DD4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09827" y="2766218"/>
            <a:ext cx="3972345" cy="13255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392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5FB88-CF50-8E2A-64A3-7B2DC9350994}"/>
              </a:ext>
            </a:extLst>
          </p:cNvPr>
          <p:cNvSpPr>
            <a:spLocks noGrp="1"/>
          </p:cNvSpPr>
          <p:nvPr>
            <p:ph type="title"/>
          </p:nvPr>
        </p:nvSpPr>
        <p:spPr>
          <a:xfrm>
            <a:off x="1167492" y="381000"/>
            <a:ext cx="9779183" cy="1325563"/>
          </a:xfrm>
        </p:spPr>
        <p:txBody>
          <a:bodyPr anchor="ctr">
            <a:normAutofit/>
          </a:bodyPr>
          <a:lstStyle/>
          <a:p>
            <a:r>
              <a:rPr lang="en-GB" sz="3200" dirty="0">
                <a:latin typeface="Arial" panose="020B0604020202020204" pitchFamily="34" charset="0"/>
                <a:cs typeface="Arial" panose="020B0604020202020204" pitchFamily="34" charset="0"/>
              </a:rPr>
              <a:t>Real-world</a:t>
            </a:r>
            <a:r>
              <a:rPr lang="en-GB" sz="4400" dirty="0"/>
              <a:t> examples</a:t>
            </a:r>
            <a:br>
              <a:rPr lang="en-GB" sz="4400" dirty="0"/>
            </a:br>
            <a:r>
              <a:rPr lang="en-GB" sz="4400" dirty="0"/>
              <a:t>Airbnb</a:t>
            </a:r>
          </a:p>
        </p:txBody>
      </p:sp>
      <p:sp>
        <p:nvSpPr>
          <p:cNvPr id="3" name="Content Placeholder 2">
            <a:extLst>
              <a:ext uri="{FF2B5EF4-FFF2-40B4-BE49-F238E27FC236}">
                <a16:creationId xmlns:a16="http://schemas.microsoft.com/office/drawing/2014/main" id="{375A2036-63DC-104C-0B3D-4D72E2ABE3A2}"/>
              </a:ext>
            </a:extLst>
          </p:cNvPr>
          <p:cNvSpPr>
            <a:spLocks noGrp="1"/>
          </p:cNvSpPr>
          <p:nvPr>
            <p:ph idx="1"/>
          </p:nvPr>
        </p:nvSpPr>
        <p:spPr>
          <a:xfrm>
            <a:off x="1167493" y="2017467"/>
            <a:ext cx="6712077" cy="2420421"/>
          </a:xfrm>
        </p:spPr>
        <p:txBody>
          <a:bodyPr>
            <a:normAutofit/>
          </a:bodyPr>
          <a:lstStyle/>
          <a:p>
            <a:r>
              <a:rPr lang="en-GB" sz="2000" dirty="0">
                <a:latin typeface="Arial" panose="020B0604020202020204" pitchFamily="34" charset="0"/>
                <a:cs typeface="Arial" panose="020B0604020202020204" pitchFamily="34" charset="0"/>
              </a:rPr>
              <a:t>Airbnb Implementing cultural aware leadership experiencing increasing employee loyalty</a:t>
            </a:r>
          </a:p>
          <a:p>
            <a:endParaRPr lang="en-GB" dirty="0"/>
          </a:p>
          <a:p>
            <a:endParaRPr lang="en-GB" dirty="0"/>
          </a:p>
          <a:p>
            <a:endParaRPr lang="en-GB" dirty="0"/>
          </a:p>
        </p:txBody>
      </p:sp>
      <p:sp>
        <p:nvSpPr>
          <p:cNvPr id="4" name="Date Placeholder 3">
            <a:extLst>
              <a:ext uri="{FF2B5EF4-FFF2-40B4-BE49-F238E27FC236}">
                <a16:creationId xmlns:a16="http://schemas.microsoft.com/office/drawing/2014/main" id="{BC1B704B-B9A1-0A97-369F-98A5386898A8}"/>
              </a:ext>
            </a:extLst>
          </p:cNvPr>
          <p:cNvSpPr>
            <a:spLocks noGrp="1"/>
          </p:cNvSpPr>
          <p:nvPr>
            <p:ph type="dt" sz="half" idx="2"/>
          </p:nvPr>
        </p:nvSpPr>
        <p:spPr>
          <a:xfrm>
            <a:off x="381000" y="6356350"/>
            <a:ext cx="2743200" cy="365125"/>
          </a:xfrm>
        </p:spPr>
        <p:txBody>
          <a:bodyPr anchor="ctr">
            <a:normAutofit/>
          </a:bodyPr>
          <a:lstStyle/>
          <a:p>
            <a:pPr rtl="0">
              <a:spcAft>
                <a:spcPts val="600"/>
              </a:spcAft>
            </a:pPr>
            <a:r>
              <a:rPr lang="en-GB" noProof="0" dirty="0"/>
              <a:t>12.07.25</a:t>
            </a:r>
          </a:p>
        </p:txBody>
      </p:sp>
      <p:sp>
        <p:nvSpPr>
          <p:cNvPr id="5" name="Footer Placeholder 4">
            <a:extLst>
              <a:ext uri="{FF2B5EF4-FFF2-40B4-BE49-F238E27FC236}">
                <a16:creationId xmlns:a16="http://schemas.microsoft.com/office/drawing/2014/main" id="{6844DBBB-95C6-47E7-993B-C38FC027ADAC}"/>
              </a:ext>
            </a:extLst>
          </p:cNvPr>
          <p:cNvSpPr>
            <a:spLocks noGrp="1"/>
          </p:cNvSpPr>
          <p:nvPr>
            <p:ph type="ftr" sz="quarter" idx="3"/>
          </p:nvPr>
        </p:nvSpPr>
        <p:spPr>
          <a:xfrm>
            <a:off x="4038600" y="6356350"/>
            <a:ext cx="4114800" cy="365125"/>
          </a:xfrm>
        </p:spPr>
        <p:txBody>
          <a:bodyPr anchor="ctr">
            <a:normAutofit/>
          </a:bodyPr>
          <a:lstStyle/>
          <a:p>
            <a:pPr rtl="0">
              <a:spcAft>
                <a:spcPts val="600"/>
              </a:spcAft>
            </a:pPr>
            <a:r>
              <a:rPr lang="en-GB" dirty="0"/>
              <a:t>Leadership</a:t>
            </a:r>
            <a:endParaRPr lang="en-GB" noProof="0" dirty="0"/>
          </a:p>
        </p:txBody>
      </p:sp>
      <p:sp>
        <p:nvSpPr>
          <p:cNvPr id="6" name="Slide Number Placeholder 5">
            <a:extLst>
              <a:ext uri="{FF2B5EF4-FFF2-40B4-BE49-F238E27FC236}">
                <a16:creationId xmlns:a16="http://schemas.microsoft.com/office/drawing/2014/main" id="{B5E6E81D-B204-4A64-8D82-88A3F863E343}"/>
              </a:ext>
            </a:extLst>
          </p:cNvPr>
          <p:cNvSpPr>
            <a:spLocks noGrp="1"/>
          </p:cNvSpPr>
          <p:nvPr>
            <p:ph type="sldNum" sz="quarter" idx="4"/>
          </p:nvPr>
        </p:nvSpPr>
        <p:spPr>
          <a:xfrm>
            <a:off x="10153276" y="6356350"/>
            <a:ext cx="1657723" cy="365125"/>
          </a:xfrm>
        </p:spPr>
        <p:txBody>
          <a:bodyPr anchor="ctr">
            <a:normAutofit/>
          </a:bodyPr>
          <a:lstStyle/>
          <a:p>
            <a:pPr rtl="0">
              <a:spcAft>
                <a:spcPts val="600"/>
              </a:spcAft>
            </a:pPr>
            <a:fld id="{294A09A9-5501-47C1-A89A-A340965A2BE2}" type="slidenum">
              <a:rPr lang="en-GB" noProof="0" smtClean="0"/>
              <a:pPr rtl="0">
                <a:spcAft>
                  <a:spcPts val="600"/>
                </a:spcAft>
              </a:pPr>
              <a:t>24</a:t>
            </a:fld>
            <a:endParaRPr lang="en-GB" noProof="0"/>
          </a:p>
        </p:txBody>
      </p:sp>
      <p:pic>
        <p:nvPicPr>
          <p:cNvPr id="4098" name="Picture 2" descr="Airbnb Logo PNG Vectors Free Download">
            <a:extLst>
              <a:ext uri="{FF2B5EF4-FFF2-40B4-BE49-F238E27FC236}">
                <a16:creationId xmlns:a16="http://schemas.microsoft.com/office/drawing/2014/main" id="{545B291B-DE30-D741-5922-99A6BAF31E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7436" r="7126" b="3"/>
          <a:stretch>
            <a:fillRect/>
          </a:stretch>
        </p:blipFill>
        <p:spPr bwMode="auto">
          <a:xfrm>
            <a:off x="8070070" y="2017467"/>
            <a:ext cx="2876604" cy="3366815"/>
          </a:xfrm>
          <a:prstGeom prst="rect">
            <a:avLst/>
          </a:prstGeom>
          <a:solidFill>
            <a:srgbClr val="FFFFFF"/>
          </a:solidFill>
        </p:spPr>
      </p:pic>
    </p:spTree>
    <p:extLst>
      <p:ext uri="{BB962C8B-B14F-4D97-AF65-F5344CB8AC3E}">
        <p14:creationId xmlns:p14="http://schemas.microsoft.com/office/powerpoint/2010/main" val="19325401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1F71A-49A5-310E-A1E6-ABCA7C8F7401}"/>
              </a:ext>
            </a:extLst>
          </p:cNvPr>
          <p:cNvSpPr>
            <a:spLocks noGrp="1"/>
          </p:cNvSpPr>
          <p:nvPr>
            <p:ph type="title"/>
          </p:nvPr>
        </p:nvSpPr>
        <p:spPr>
          <a:xfrm>
            <a:off x="1167492" y="381000"/>
            <a:ext cx="9779183" cy="664399"/>
          </a:xfrm>
        </p:spPr>
        <p:txBody>
          <a:bodyPr/>
          <a:lstStyle/>
          <a:p>
            <a:r>
              <a:rPr lang="en-GB" sz="3200"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E19A5F29-A935-1E4E-FA18-E6E894EBEF41}"/>
              </a:ext>
            </a:extLst>
          </p:cNvPr>
          <p:cNvSpPr>
            <a:spLocks noGrp="1"/>
          </p:cNvSpPr>
          <p:nvPr>
            <p:ph idx="1"/>
          </p:nvPr>
        </p:nvSpPr>
        <p:spPr>
          <a:xfrm>
            <a:off x="1167493" y="1263535"/>
            <a:ext cx="6047954" cy="4921134"/>
          </a:xfrm>
        </p:spPr>
        <p:txBody>
          <a:bodyPr/>
          <a:lstStyle/>
          <a:p>
            <a:r>
              <a:rPr lang="en-GB" sz="2000" dirty="0">
                <a:latin typeface="Arial" panose="020B0604020202020204" pitchFamily="34" charset="0"/>
                <a:cs typeface="Arial" panose="020B0604020202020204" pitchFamily="34" charset="0"/>
              </a:rPr>
              <a:t>Leadership functions through interactive methods which depend on influence and communication and shared goals. Global organisations achieve their objectives trough leveraging culturally competent leaders, who enhance innovation, collaboration and adaptability in diverse environment.</a:t>
            </a:r>
          </a:p>
          <a:p>
            <a:r>
              <a:rPr lang="en-GB" sz="2000" dirty="0">
                <a:latin typeface="Arial" panose="020B0604020202020204" pitchFamily="34" charset="0"/>
                <a:cs typeface="Arial" panose="020B0604020202020204" pitchFamily="34" charset="0"/>
              </a:rPr>
              <a:t>Success depends more on non-cognitive abilities such as emotional awareness, emotional control, motivation, empathy and social skills, than on just IQ.</a:t>
            </a:r>
          </a:p>
          <a:p>
            <a:r>
              <a:rPr lang="en-GB" sz="2000" dirty="0">
                <a:latin typeface="Arial" panose="020B0604020202020204" pitchFamily="34" charset="0"/>
                <a:cs typeface="Arial" panose="020B0604020202020204" pitchFamily="34" charset="0"/>
              </a:rPr>
              <a:t>The basis of emotional competence is emotional intelligence which translates into practical application in real-world situations.</a:t>
            </a:r>
          </a:p>
          <a:p>
            <a:r>
              <a:rPr lang="en-GB" sz="2000" dirty="0">
                <a:latin typeface="Arial" panose="020B0604020202020204" pitchFamily="34" charset="0"/>
                <a:cs typeface="Arial" panose="020B0604020202020204" pitchFamily="34" charset="0"/>
              </a:rPr>
              <a:t>Cultural intelligence is strategic capability that provide competitive advantage</a:t>
            </a:r>
          </a:p>
          <a:p>
            <a:r>
              <a:rPr lang="en-GB" sz="2000" b="1" dirty="0">
                <a:latin typeface="Arial" panose="020B0604020202020204" pitchFamily="34" charset="0"/>
                <a:cs typeface="Arial" panose="020B0604020202020204" pitchFamily="34" charset="0"/>
              </a:rPr>
              <a:t>Leaders who excel in EI and CQ use their abilities to inspire their teams instead of simply managing them</a:t>
            </a:r>
            <a:r>
              <a:rPr lang="en-GB" sz="2000" dirty="0">
                <a:latin typeface="Arial" panose="020B0604020202020204" pitchFamily="34" charset="0"/>
                <a:cs typeface="Arial" panose="020B0604020202020204" pitchFamily="34" charset="0"/>
              </a:rPr>
              <a:t>.</a:t>
            </a:r>
          </a:p>
        </p:txBody>
      </p:sp>
      <p:sp>
        <p:nvSpPr>
          <p:cNvPr id="4" name="Date Placeholder 3">
            <a:extLst>
              <a:ext uri="{FF2B5EF4-FFF2-40B4-BE49-F238E27FC236}">
                <a16:creationId xmlns:a16="http://schemas.microsoft.com/office/drawing/2014/main" id="{3F36DD43-3AF4-0203-4897-E93C5B26B4C4}"/>
              </a:ext>
            </a:extLst>
          </p:cNvPr>
          <p:cNvSpPr>
            <a:spLocks noGrp="1"/>
          </p:cNvSpPr>
          <p:nvPr>
            <p:ph type="dt" sz="half" idx="2"/>
          </p:nvPr>
        </p:nvSpPr>
        <p:spPr/>
        <p:txBody>
          <a:bodyPr/>
          <a:lstStyle/>
          <a:p>
            <a:pPr rtl="0"/>
            <a:r>
              <a:rPr lang="en-GB" noProof="0" dirty="0"/>
              <a:t>12.07.25</a:t>
            </a:r>
          </a:p>
        </p:txBody>
      </p:sp>
      <p:sp>
        <p:nvSpPr>
          <p:cNvPr id="5" name="Footer Placeholder 4">
            <a:extLst>
              <a:ext uri="{FF2B5EF4-FFF2-40B4-BE49-F238E27FC236}">
                <a16:creationId xmlns:a16="http://schemas.microsoft.com/office/drawing/2014/main" id="{6F3AEF45-6C35-7BB0-1620-DB94C0740520}"/>
              </a:ext>
            </a:extLst>
          </p:cNvPr>
          <p:cNvSpPr>
            <a:spLocks noGrp="1"/>
          </p:cNvSpPr>
          <p:nvPr>
            <p:ph type="ftr" sz="quarter" idx="3"/>
          </p:nvPr>
        </p:nvSpPr>
        <p:spPr/>
        <p:txBody>
          <a:bodyPr/>
          <a:lstStyle/>
          <a:p>
            <a:pPr rtl="0"/>
            <a:r>
              <a:rPr lang="en-GB" dirty="0"/>
              <a:t>Leadership</a:t>
            </a:r>
            <a:endParaRPr lang="en-GB" noProof="0" dirty="0"/>
          </a:p>
        </p:txBody>
      </p:sp>
      <p:sp>
        <p:nvSpPr>
          <p:cNvPr id="6" name="Slide Number Placeholder 5">
            <a:extLst>
              <a:ext uri="{FF2B5EF4-FFF2-40B4-BE49-F238E27FC236}">
                <a16:creationId xmlns:a16="http://schemas.microsoft.com/office/drawing/2014/main" id="{B3A2660E-3896-0ED9-C10A-9E54BB4FB06C}"/>
              </a:ext>
            </a:extLst>
          </p:cNvPr>
          <p:cNvSpPr>
            <a:spLocks noGrp="1"/>
          </p:cNvSpPr>
          <p:nvPr>
            <p:ph type="sldNum" sz="quarter" idx="4"/>
          </p:nvPr>
        </p:nvSpPr>
        <p:spPr/>
        <p:txBody>
          <a:bodyPr/>
          <a:lstStyle/>
          <a:p>
            <a:pPr rtl="0"/>
            <a:fld id="{294A09A9-5501-47C1-A89A-A340965A2BE2}" type="slidenum">
              <a:rPr lang="en-GB" noProof="0" smtClean="0"/>
              <a:pPr rtl="0"/>
              <a:t>25</a:t>
            </a:fld>
            <a:endParaRPr lang="en-GB" noProof="0"/>
          </a:p>
        </p:txBody>
      </p:sp>
      <p:pic>
        <p:nvPicPr>
          <p:cNvPr id="7" name="Picture 6">
            <a:extLst>
              <a:ext uri="{FF2B5EF4-FFF2-40B4-BE49-F238E27FC236}">
                <a16:creationId xmlns:a16="http://schemas.microsoft.com/office/drawing/2014/main" id="{813C14AE-96D8-0B2D-5D18-CCDFFC624722}"/>
              </a:ext>
            </a:extLst>
          </p:cNvPr>
          <p:cNvPicPr>
            <a:picLocks noChangeAspect="1"/>
          </p:cNvPicPr>
          <p:nvPr/>
        </p:nvPicPr>
        <p:blipFill>
          <a:blip r:embed="rId2"/>
          <a:stretch>
            <a:fillRect/>
          </a:stretch>
        </p:blipFill>
        <p:spPr>
          <a:xfrm>
            <a:off x="7396783" y="1768911"/>
            <a:ext cx="3243508" cy="3320177"/>
          </a:xfrm>
          <a:prstGeom prst="rect">
            <a:avLst/>
          </a:prstGeom>
        </p:spPr>
      </p:pic>
      <p:pic>
        <p:nvPicPr>
          <p:cNvPr id="8" name="Picture 7">
            <a:extLst>
              <a:ext uri="{FF2B5EF4-FFF2-40B4-BE49-F238E27FC236}">
                <a16:creationId xmlns:a16="http://schemas.microsoft.com/office/drawing/2014/main" id="{5B57BD54-F7CE-5E5B-C610-7D7D25A459AD}"/>
              </a:ext>
            </a:extLst>
          </p:cNvPr>
          <p:cNvPicPr>
            <a:picLocks noChangeAspect="1"/>
          </p:cNvPicPr>
          <p:nvPr/>
        </p:nvPicPr>
        <p:blipFill>
          <a:blip r:embed="rId2"/>
          <a:stretch>
            <a:fillRect/>
          </a:stretch>
        </p:blipFill>
        <p:spPr>
          <a:xfrm>
            <a:off x="7346906" y="1768911"/>
            <a:ext cx="3243508" cy="3320177"/>
          </a:xfrm>
          <a:prstGeom prst="rect">
            <a:avLst/>
          </a:prstGeom>
        </p:spPr>
      </p:pic>
    </p:spTree>
    <p:extLst>
      <p:ext uri="{BB962C8B-B14F-4D97-AF65-F5344CB8AC3E}">
        <p14:creationId xmlns:p14="http://schemas.microsoft.com/office/powerpoint/2010/main" val="643370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753F4-5FB2-7E80-3D67-C64B5E543FC5}"/>
              </a:ext>
            </a:extLst>
          </p:cNvPr>
          <p:cNvSpPr>
            <a:spLocks noGrp="1"/>
          </p:cNvSpPr>
          <p:nvPr>
            <p:ph type="title"/>
          </p:nvPr>
        </p:nvSpPr>
        <p:spPr>
          <a:xfrm>
            <a:off x="1167492" y="381000"/>
            <a:ext cx="9779183" cy="799407"/>
          </a:xfrm>
        </p:spPr>
        <p:txBody>
          <a:bodyPr/>
          <a:lstStyle/>
          <a:p>
            <a:r>
              <a:rPr lang="en-GB" sz="3200" dirty="0">
                <a:latin typeface="Arial" panose="020B0604020202020204" pitchFamily="34" charset="0"/>
                <a:cs typeface="Arial" panose="020B0604020202020204" pitchFamily="34" charset="0"/>
              </a:rPr>
              <a:t>Reference</a:t>
            </a:r>
          </a:p>
        </p:txBody>
      </p:sp>
      <p:sp>
        <p:nvSpPr>
          <p:cNvPr id="3" name="Content Placeholder 2">
            <a:extLst>
              <a:ext uri="{FF2B5EF4-FFF2-40B4-BE49-F238E27FC236}">
                <a16:creationId xmlns:a16="http://schemas.microsoft.com/office/drawing/2014/main" id="{2F1A2411-ACF4-613F-626C-CA1D8425021E}"/>
              </a:ext>
            </a:extLst>
          </p:cNvPr>
          <p:cNvSpPr>
            <a:spLocks noGrp="1"/>
          </p:cNvSpPr>
          <p:nvPr>
            <p:ph idx="1"/>
          </p:nvPr>
        </p:nvSpPr>
        <p:spPr>
          <a:xfrm>
            <a:off x="1167493" y="1346663"/>
            <a:ext cx="9779182" cy="4522122"/>
          </a:xfrm>
        </p:spPr>
        <p:txBody>
          <a:bodyPr/>
          <a:lstStyle/>
          <a:p>
            <a:r>
              <a:rPr lang="en-GB" sz="1400" dirty="0">
                <a:latin typeface="Arial" panose="020B0604020202020204" pitchFamily="34" charset="0"/>
                <a:cs typeface="Arial" panose="020B0604020202020204" pitchFamily="34" charset="0"/>
              </a:rPr>
              <a:t>Charbonneau D., Nicol A.,, 2002, Emotional intelligence and leadership in adolescents, </a:t>
            </a:r>
            <a:r>
              <a:rPr lang="en-GB" sz="1400" u="sng" dirty="0">
                <a:latin typeface="Arial" panose="020B0604020202020204" pitchFamily="34" charset="0"/>
                <a:cs typeface="Arial" panose="020B0604020202020204" pitchFamily="34" charset="0"/>
                <a:hlinkClick r:id="rId2" tooltip="Go to table of contents for this volume/issue">
                  <a:extLst>
                    <a:ext uri="{A12FA001-AC4F-418D-AE19-62706E023703}">
                      <ahyp:hlinkClr xmlns:ahyp="http://schemas.microsoft.com/office/drawing/2018/hyperlinkcolor" val="tx"/>
                    </a:ext>
                  </a:extLst>
                </a:hlinkClick>
              </a:rPr>
              <a:t>Volume 33, Issue 7</a:t>
            </a:r>
            <a:r>
              <a:rPr lang="en-GB" sz="1400" dirty="0">
                <a:latin typeface="Arial" panose="020B0604020202020204" pitchFamily="34" charset="0"/>
                <a:cs typeface="Arial" panose="020B0604020202020204" pitchFamily="34" charset="0"/>
              </a:rPr>
              <a:t>, Pages 1101-1113, , </a:t>
            </a:r>
            <a:r>
              <a:rPr lang="en-GB" sz="1400" i="1" dirty="0">
                <a:latin typeface="Arial" panose="020B0604020202020204" pitchFamily="34" charset="0"/>
                <a:cs typeface="Arial" panose="020B0604020202020204" pitchFamily="34" charset="0"/>
              </a:rPr>
              <a:t>Personality and individual differences,</a:t>
            </a:r>
            <a:r>
              <a:rPr lang="en-GB" sz="1400" dirty="0">
                <a:latin typeface="Arial" panose="020B0604020202020204" pitchFamily="34" charset="0"/>
                <a:cs typeface="Arial" panose="020B0604020202020204" pitchFamily="34" charset="0"/>
              </a:rPr>
              <a:t> Elsevier.com</a:t>
            </a:r>
          </a:p>
          <a:p>
            <a:r>
              <a:rPr lang="en-GB" sz="1400" dirty="0">
                <a:latin typeface="Arial" panose="020B0604020202020204" pitchFamily="34" charset="0"/>
                <a:cs typeface="Arial" panose="020B0604020202020204" pitchFamily="34" charset="0"/>
              </a:rPr>
              <a:t>Cherniss, C., 2000. </a:t>
            </a:r>
            <a:r>
              <a:rPr lang="en-GB" sz="1400" i="1" dirty="0">
                <a:latin typeface="Arial" panose="020B0604020202020204" pitchFamily="34" charset="0"/>
                <a:cs typeface="Arial" panose="020B0604020202020204" pitchFamily="34" charset="0"/>
              </a:rPr>
              <a:t>Emotional intelligence: What it is and why it matters</a:t>
            </a:r>
            <a:r>
              <a:rPr lang="en-GB" sz="1400" dirty="0">
                <a:latin typeface="Arial" panose="020B0604020202020204" pitchFamily="34" charset="0"/>
                <a:cs typeface="Arial" panose="020B0604020202020204" pitchFamily="34" charset="0"/>
              </a:rPr>
              <a:t> (p. 15). New Jersey: Rutgers University, Graduate School of Applied and Professional Psychology.</a:t>
            </a:r>
          </a:p>
          <a:p>
            <a:r>
              <a:rPr lang="en-GB" sz="1400" dirty="0">
                <a:latin typeface="Arial" panose="020B0604020202020204" pitchFamily="34" charset="0"/>
                <a:cs typeface="Arial" panose="020B0604020202020204" pitchFamily="34" charset="0"/>
              </a:rPr>
              <a:t>April 15, 2000. Emotional Intelligence: What it is and Why it Matters, </a:t>
            </a:r>
            <a:r>
              <a:rPr lang="en-GB" sz="1400" i="1" dirty="0">
                <a:latin typeface="Arial" panose="020B0604020202020204" pitchFamily="34" charset="0"/>
                <a:cs typeface="Arial" panose="020B0604020202020204" pitchFamily="34" charset="0"/>
              </a:rPr>
              <a:t>Paper presented at the Annual Meeting of the Society for Industrial and Organizational Psychology</a:t>
            </a:r>
            <a:r>
              <a:rPr lang="en-GB" sz="1400" dirty="0">
                <a:latin typeface="Arial" panose="020B0604020202020204" pitchFamily="34" charset="0"/>
                <a:cs typeface="Arial" panose="020B0604020202020204" pitchFamily="34" charset="0"/>
              </a:rPr>
              <a:t>, New Orleans, LA.</a:t>
            </a:r>
          </a:p>
          <a:p>
            <a:r>
              <a:rPr lang="en-GB" sz="1400" dirty="0">
                <a:latin typeface="Arial" panose="020B0604020202020204" pitchFamily="34" charset="0"/>
                <a:cs typeface="Arial" panose="020B0604020202020204" pitchFamily="34" charset="0"/>
              </a:rPr>
              <a:t>Earley, P.C. and Ang, S., 2003. Cultural intelligence: Individual interactions across cultures.</a:t>
            </a:r>
          </a:p>
          <a:p>
            <a:r>
              <a:rPr lang="en-GB" sz="1400" dirty="0">
                <a:latin typeface="Arial" panose="020B0604020202020204" pitchFamily="34" charset="0"/>
                <a:cs typeface="Arial" panose="020B0604020202020204" pitchFamily="34" charset="0"/>
              </a:rPr>
              <a:t>Earley, P.C., Ang, S. and Tan, J.S., 2006. </a:t>
            </a:r>
            <a:r>
              <a:rPr lang="en-GB" sz="1400" i="1" dirty="0">
                <a:latin typeface="Arial" panose="020B0604020202020204" pitchFamily="34" charset="0"/>
                <a:cs typeface="Arial" panose="020B0604020202020204" pitchFamily="34" charset="0"/>
              </a:rPr>
              <a:t>CQ: Developing cultural intelligence at work</a:t>
            </a:r>
            <a:r>
              <a:rPr lang="en-GB" sz="1400" dirty="0">
                <a:latin typeface="Arial" panose="020B0604020202020204" pitchFamily="34" charset="0"/>
                <a:cs typeface="Arial" panose="020B0604020202020204" pitchFamily="34" charset="0"/>
              </a:rPr>
              <a:t>. Stanford University Press.</a:t>
            </a:r>
          </a:p>
          <a:p>
            <a:r>
              <a:rPr lang="en-GB" sz="1400" dirty="0">
                <a:latin typeface="Arial" panose="020B0604020202020204" pitchFamily="34" charset="0"/>
                <a:cs typeface="Arial" panose="020B0604020202020204" pitchFamily="34" charset="0"/>
              </a:rPr>
              <a:t>Goleman, D., 2019. </a:t>
            </a:r>
            <a:r>
              <a:rPr lang="en-GB" sz="1400" i="1" dirty="0">
                <a:latin typeface="Arial" panose="020B0604020202020204" pitchFamily="34" charset="0"/>
                <a:cs typeface="Arial" panose="020B0604020202020204" pitchFamily="34" charset="0"/>
              </a:rPr>
              <a:t>The emotionally intelligent leader</a:t>
            </a:r>
            <a:r>
              <a:rPr lang="en-GB" sz="1400" dirty="0">
                <a:latin typeface="Arial" panose="020B0604020202020204" pitchFamily="34" charset="0"/>
                <a:cs typeface="Arial" panose="020B0604020202020204" pitchFamily="34" charset="0"/>
              </a:rPr>
              <a:t>. Harvard Business Press.</a:t>
            </a:r>
          </a:p>
          <a:p>
            <a:r>
              <a:rPr lang="en-GB" sz="1400" dirty="0">
                <a:latin typeface="Arial" panose="020B0604020202020204" pitchFamily="34" charset="0"/>
                <a:cs typeface="Arial" panose="020B0604020202020204" pitchFamily="34" charset="0"/>
              </a:rPr>
              <a:t>Golnaz S., 2012, Emotional Intelligence and Leadership Development, PhD, Public Personnel Management Volume 41 No. 3 Fall 2012</a:t>
            </a:r>
          </a:p>
          <a:p>
            <a:r>
              <a:rPr lang="en-GB" sz="1400" dirty="0">
                <a:latin typeface="Arial" panose="020B0604020202020204" pitchFamily="34" charset="0"/>
                <a:cs typeface="Arial" panose="020B0604020202020204" pitchFamily="34" charset="0"/>
              </a:rPr>
              <a:t>Issah, M. (2018). Change Leadership: The Role of Emotional Intelligence. SAGE Open, 8(3), 1–6. </a:t>
            </a:r>
            <a:r>
              <a:rPr lang="en-GB" sz="1400" dirty="0">
                <a:latin typeface="Arial" panose="020B0604020202020204" pitchFamily="34" charset="0"/>
                <a:cs typeface="Arial" panose="020B0604020202020204" pitchFamily="34" charset="0"/>
                <a:hlinkClick r:id="rId3"/>
              </a:rPr>
              <a:t>https://doi.org/10.1177/2158244018800910</a:t>
            </a: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Mayer, J. D. (2002). MSCEIT: Mayer-Salovey-Caruso emotional intelligence test. </a:t>
            </a:r>
            <a:r>
              <a:rPr lang="en-GB" sz="1400" i="1" dirty="0">
                <a:latin typeface="Arial" panose="020B0604020202020204" pitchFamily="34" charset="0"/>
                <a:cs typeface="Arial" panose="020B0604020202020204" pitchFamily="34" charset="0"/>
              </a:rPr>
              <a:t>Toronto, Canada: Multi-Health Systems</a:t>
            </a:r>
            <a:r>
              <a:rPr lang="en-GB" sz="1400" dirty="0">
                <a:latin typeface="Arial" panose="020B0604020202020204" pitchFamily="34" charset="0"/>
                <a:cs typeface="Arial" panose="020B0604020202020204" pitchFamily="34" charset="0"/>
              </a:rPr>
              <a:t>.</a:t>
            </a:r>
          </a:p>
          <a:p>
            <a:r>
              <a:rPr lang="en-GB" sz="1400" dirty="0">
                <a:latin typeface="Arial" panose="020B0604020202020204" pitchFamily="34" charset="0"/>
                <a:cs typeface="Arial" panose="020B0604020202020204" pitchFamily="34" charset="0"/>
              </a:rPr>
              <a:t>Northouse, P.G., 2025. </a:t>
            </a:r>
            <a:r>
              <a:rPr lang="en-GB" sz="1400" i="1" dirty="0">
                <a:latin typeface="Arial" panose="020B0604020202020204" pitchFamily="34" charset="0"/>
                <a:cs typeface="Arial" panose="020B0604020202020204" pitchFamily="34" charset="0"/>
              </a:rPr>
              <a:t>Leadership: Theory and practice</a:t>
            </a:r>
            <a:r>
              <a:rPr lang="en-GB" sz="1400" dirty="0">
                <a:latin typeface="Arial" panose="020B0604020202020204" pitchFamily="34" charset="0"/>
                <a:cs typeface="Arial" panose="020B0604020202020204" pitchFamily="34" charset="0"/>
              </a:rPr>
              <a:t>. Sage publications.</a:t>
            </a:r>
          </a:p>
          <a:p>
            <a:r>
              <a:rPr lang="en-GB" sz="1400" dirty="0" err="1">
                <a:latin typeface="Arial" panose="020B0604020202020204" pitchFamily="34" charset="0"/>
                <a:cs typeface="Arial" panose="020B0604020202020204" pitchFamily="34" charset="0"/>
              </a:rPr>
              <a:t>Priyono</a:t>
            </a:r>
            <a:r>
              <a:rPr lang="en-GB" sz="1400" dirty="0">
                <a:latin typeface="Arial" panose="020B0604020202020204" pitchFamily="34" charset="0"/>
                <a:cs typeface="Arial" panose="020B0604020202020204" pitchFamily="34" charset="0"/>
              </a:rPr>
              <a:t>, B. and Simanjuntak, M.R., 2025. The role of Cultural Intelligence and digital technology in </a:t>
            </a:r>
            <a:r>
              <a:rPr lang="en-GB" sz="1400" dirty="0" err="1">
                <a:latin typeface="Arial" panose="020B0604020202020204" pitchFamily="34" charset="0"/>
                <a:cs typeface="Arial" panose="020B0604020202020204" pitchFamily="34" charset="0"/>
              </a:rPr>
              <a:t>multiplicational</a:t>
            </a:r>
            <a:r>
              <a:rPr lang="en-GB" sz="1400" dirty="0">
                <a:latin typeface="Arial" panose="020B0604020202020204" pitchFamily="34" charset="0"/>
                <a:cs typeface="Arial" panose="020B0604020202020204" pitchFamily="34" charset="0"/>
              </a:rPr>
              <a:t> leadership in the global era. </a:t>
            </a:r>
            <a:r>
              <a:rPr lang="en-GB" sz="1400" i="1" dirty="0">
                <a:latin typeface="Arial" panose="020B0604020202020204" pitchFamily="34" charset="0"/>
                <a:cs typeface="Arial" panose="020B0604020202020204" pitchFamily="34" charset="0"/>
              </a:rPr>
              <a:t>International Journal of Social Welfare and Family Law</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2</a:t>
            </a:r>
            <a:r>
              <a:rPr lang="en-GB" sz="1400" dirty="0">
                <a:latin typeface="Arial" panose="020B0604020202020204" pitchFamily="34" charset="0"/>
                <a:cs typeface="Arial" panose="020B0604020202020204" pitchFamily="34" charset="0"/>
              </a:rPr>
              <a:t>(2), pp.122-134.</a:t>
            </a:r>
          </a:p>
          <a:p>
            <a:r>
              <a:rPr lang="en-GB" sz="1400" dirty="0">
                <a:latin typeface="Arial" panose="020B0604020202020204" pitchFamily="34" charset="0"/>
                <a:cs typeface="Arial" panose="020B0604020202020204" pitchFamily="34" charset="0"/>
              </a:rPr>
              <a:t>Riggio R.E., Murphy S.E. and Pirozzolo F.J. 2002, </a:t>
            </a:r>
            <a:r>
              <a:rPr lang="en-GB" sz="1400" i="1" dirty="0">
                <a:latin typeface="Arial" panose="020B0604020202020204" pitchFamily="34" charset="0"/>
                <a:cs typeface="Arial" panose="020B0604020202020204" pitchFamily="34" charset="0"/>
              </a:rPr>
              <a:t>Multiple Intelligences and Leadership</a:t>
            </a:r>
            <a:r>
              <a:rPr lang="en-GB" sz="1400" dirty="0">
                <a:latin typeface="Arial" panose="020B0604020202020204" pitchFamily="34" charset="0"/>
                <a:cs typeface="Arial" panose="020B0604020202020204" pitchFamily="34" charset="0"/>
              </a:rPr>
              <a:t>, The Kravis-de Roulet Leadership Conference Kravis Leadership Institute Claremont McKenna College, this edition published in the Taylor &amp; Francis e-Library, 2008.</a:t>
            </a:r>
          </a:p>
        </p:txBody>
      </p:sp>
      <p:sp>
        <p:nvSpPr>
          <p:cNvPr id="4" name="Date Placeholder 3">
            <a:extLst>
              <a:ext uri="{FF2B5EF4-FFF2-40B4-BE49-F238E27FC236}">
                <a16:creationId xmlns:a16="http://schemas.microsoft.com/office/drawing/2014/main" id="{B850869C-9065-DB84-00B4-48CDD07C1DFB}"/>
              </a:ext>
            </a:extLst>
          </p:cNvPr>
          <p:cNvSpPr>
            <a:spLocks noGrp="1"/>
          </p:cNvSpPr>
          <p:nvPr>
            <p:ph type="dt" sz="half" idx="2"/>
          </p:nvPr>
        </p:nvSpPr>
        <p:spPr/>
        <p:txBody>
          <a:bodyPr/>
          <a:lstStyle/>
          <a:p>
            <a:pPr rtl="0"/>
            <a:r>
              <a:rPr lang="en-GB" noProof="0" dirty="0"/>
              <a:t>12.07.25</a:t>
            </a:r>
          </a:p>
        </p:txBody>
      </p:sp>
      <p:sp>
        <p:nvSpPr>
          <p:cNvPr id="5" name="Footer Placeholder 4">
            <a:extLst>
              <a:ext uri="{FF2B5EF4-FFF2-40B4-BE49-F238E27FC236}">
                <a16:creationId xmlns:a16="http://schemas.microsoft.com/office/drawing/2014/main" id="{11D83055-7422-9880-16AD-98B826DD5D74}"/>
              </a:ext>
            </a:extLst>
          </p:cNvPr>
          <p:cNvSpPr>
            <a:spLocks noGrp="1"/>
          </p:cNvSpPr>
          <p:nvPr>
            <p:ph type="ftr" sz="quarter" idx="3"/>
          </p:nvPr>
        </p:nvSpPr>
        <p:spPr/>
        <p:txBody>
          <a:bodyPr/>
          <a:lstStyle/>
          <a:p>
            <a:pPr rtl="0"/>
            <a:r>
              <a:rPr lang="en-GB" dirty="0"/>
              <a:t>Leadership</a:t>
            </a:r>
            <a:endParaRPr lang="en-GB" noProof="0" dirty="0"/>
          </a:p>
        </p:txBody>
      </p:sp>
      <p:sp>
        <p:nvSpPr>
          <p:cNvPr id="6" name="Slide Number Placeholder 5">
            <a:extLst>
              <a:ext uri="{FF2B5EF4-FFF2-40B4-BE49-F238E27FC236}">
                <a16:creationId xmlns:a16="http://schemas.microsoft.com/office/drawing/2014/main" id="{EEA3492C-3D9B-4B31-580C-890E024789B6}"/>
              </a:ext>
            </a:extLst>
          </p:cNvPr>
          <p:cNvSpPr>
            <a:spLocks noGrp="1"/>
          </p:cNvSpPr>
          <p:nvPr>
            <p:ph type="sldNum" sz="quarter" idx="4"/>
          </p:nvPr>
        </p:nvSpPr>
        <p:spPr/>
        <p:txBody>
          <a:bodyPr/>
          <a:lstStyle/>
          <a:p>
            <a:pPr rtl="0"/>
            <a:fld id="{294A09A9-5501-47C1-A89A-A340965A2BE2}" type="slidenum">
              <a:rPr lang="en-GB" noProof="0" smtClean="0"/>
              <a:pPr rtl="0"/>
              <a:t>26</a:t>
            </a:fld>
            <a:endParaRPr lang="en-GB" noProof="0"/>
          </a:p>
        </p:txBody>
      </p:sp>
    </p:spTree>
    <p:extLst>
      <p:ext uri="{BB962C8B-B14F-4D97-AF65-F5344CB8AC3E}">
        <p14:creationId xmlns:p14="http://schemas.microsoft.com/office/powerpoint/2010/main" val="2458499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1D0BB-CB41-D6EF-183E-F5E894B6448C}"/>
              </a:ext>
            </a:extLst>
          </p:cNvPr>
          <p:cNvSpPr>
            <a:spLocks noGrp="1"/>
          </p:cNvSpPr>
          <p:nvPr>
            <p:ph type="title"/>
          </p:nvPr>
        </p:nvSpPr>
        <p:spPr/>
        <p:txBody>
          <a:bodyPr/>
          <a:lstStyle/>
          <a:p>
            <a:r>
              <a:rPr lang="en-GB" sz="3200" dirty="0">
                <a:latin typeface="Arial" panose="020B0604020202020204" pitchFamily="34" charset="0"/>
                <a:cs typeface="Arial" panose="020B0604020202020204" pitchFamily="34" charset="0"/>
              </a:rPr>
              <a:t>Reference</a:t>
            </a:r>
          </a:p>
        </p:txBody>
      </p:sp>
      <p:sp>
        <p:nvSpPr>
          <p:cNvPr id="3" name="Content Placeholder 2">
            <a:extLst>
              <a:ext uri="{FF2B5EF4-FFF2-40B4-BE49-F238E27FC236}">
                <a16:creationId xmlns:a16="http://schemas.microsoft.com/office/drawing/2014/main" id="{D48F10F6-FB73-A6EA-9CD9-253DE30B3315}"/>
              </a:ext>
            </a:extLst>
          </p:cNvPr>
          <p:cNvSpPr>
            <a:spLocks noGrp="1"/>
          </p:cNvSpPr>
          <p:nvPr>
            <p:ph idx="1"/>
          </p:nvPr>
        </p:nvSpPr>
        <p:spPr/>
        <p:txBody>
          <a:bodyPr/>
          <a:lstStyle/>
          <a:p>
            <a:r>
              <a:rPr lang="en-GB" sz="1400" dirty="0">
                <a:latin typeface="Arial" panose="020B0604020202020204" pitchFamily="34" charset="0"/>
                <a:cs typeface="Arial" panose="020B0604020202020204" pitchFamily="34" charset="0"/>
              </a:rPr>
              <a:t>Roman, M. and Roman, V., 2017. Emotional intelligence–what is it and Why does it matter?. </a:t>
            </a:r>
            <a:r>
              <a:rPr lang="en-GB" sz="1400" i="1" dirty="0">
                <a:latin typeface="Arial" panose="020B0604020202020204" pitchFamily="34" charset="0"/>
                <a:cs typeface="Arial" panose="020B0604020202020204" pitchFamily="34" charset="0"/>
              </a:rPr>
              <a:t>International journal of communication research</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7</a:t>
            </a:r>
            <a:r>
              <a:rPr lang="en-GB" sz="1400" dirty="0">
                <a:latin typeface="Arial" panose="020B0604020202020204" pitchFamily="34" charset="0"/>
                <a:cs typeface="Arial" panose="020B0604020202020204" pitchFamily="34" charset="0"/>
              </a:rPr>
              <a:t>(4), pp.275-282.</a:t>
            </a:r>
          </a:p>
          <a:p>
            <a:r>
              <a:rPr lang="en-GB" sz="1400" dirty="0">
                <a:latin typeface="Arial" panose="020B0604020202020204" pitchFamily="34" charset="0"/>
                <a:cs typeface="Arial" panose="020B0604020202020204" pitchFamily="34" charset="0"/>
              </a:rPr>
              <a:t>Thomas, D. C., &amp; </a:t>
            </a:r>
            <a:r>
              <a:rPr lang="en-GB" sz="1400" dirty="0" err="1">
                <a:latin typeface="Arial" panose="020B0604020202020204" pitchFamily="34" charset="0"/>
                <a:cs typeface="Arial" panose="020B0604020202020204" pitchFamily="34" charset="0"/>
              </a:rPr>
              <a:t>Inkson</a:t>
            </a:r>
            <a:r>
              <a:rPr lang="en-GB" sz="1400" dirty="0">
                <a:latin typeface="Arial" panose="020B0604020202020204" pitchFamily="34" charset="0"/>
                <a:cs typeface="Arial" panose="020B0604020202020204" pitchFamily="34" charset="0"/>
              </a:rPr>
              <a:t>, K. C. (2017). </a:t>
            </a:r>
            <a:r>
              <a:rPr lang="en-GB" sz="1400" i="1" dirty="0">
                <a:latin typeface="Arial" panose="020B0604020202020204" pitchFamily="34" charset="0"/>
                <a:cs typeface="Arial" panose="020B0604020202020204" pitchFamily="34" charset="0"/>
              </a:rPr>
              <a:t>Cultural intelligence: Surviving and thriving in the global village</a:t>
            </a:r>
            <a:r>
              <a:rPr lang="en-GB" sz="1400" dirty="0">
                <a:latin typeface="Arial" panose="020B0604020202020204" pitchFamily="34" charset="0"/>
                <a:cs typeface="Arial" panose="020B0604020202020204" pitchFamily="34" charset="0"/>
              </a:rPr>
              <a:t>. Berrett-Koehler Publishers.</a:t>
            </a:r>
          </a:p>
          <a:p>
            <a:r>
              <a:rPr lang="en-GB" sz="1400" dirty="0">
                <a:latin typeface="Arial" panose="020B0604020202020204" pitchFamily="34" charset="0"/>
                <a:cs typeface="Arial" panose="020B0604020202020204" pitchFamily="34" charset="0"/>
              </a:rPr>
              <a:t>Van Dyne, L., Ang, S. and Tan, M.L., 2016. </a:t>
            </a:r>
            <a:r>
              <a:rPr lang="en-GB" sz="1400" i="1" dirty="0">
                <a:latin typeface="Arial" panose="020B0604020202020204" pitchFamily="34" charset="0"/>
                <a:cs typeface="Arial" panose="020B0604020202020204" pitchFamily="34" charset="0"/>
              </a:rPr>
              <a:t>Cultural intelligence</a:t>
            </a:r>
            <a:r>
              <a:rPr lang="en-GB" sz="1400" dirty="0">
                <a:latin typeface="Arial" panose="020B0604020202020204" pitchFamily="34" charset="0"/>
                <a:cs typeface="Arial" panose="020B0604020202020204" pitchFamily="34" charset="0"/>
              </a:rPr>
              <a:t> [online]</a:t>
            </a:r>
          </a:p>
          <a:p>
            <a:r>
              <a:rPr lang="en-GB" sz="1400" dirty="0">
                <a:latin typeface="Arial" panose="020B0604020202020204" pitchFamily="34" charset="0"/>
                <a:cs typeface="Arial" panose="020B0604020202020204" pitchFamily="34" charset="0"/>
              </a:rPr>
              <a:t>Yorke, C., 2023. Is empathy a strategic imperative? A review essay. </a:t>
            </a:r>
            <a:r>
              <a:rPr lang="en-GB" sz="1400" i="1" dirty="0">
                <a:latin typeface="Arial" panose="020B0604020202020204" pitchFamily="34" charset="0"/>
                <a:cs typeface="Arial" panose="020B0604020202020204" pitchFamily="34" charset="0"/>
              </a:rPr>
              <a:t>Journal of Strategic Studies</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46</a:t>
            </a:r>
            <a:r>
              <a:rPr lang="en-GB" sz="1400" dirty="0">
                <a:latin typeface="Arial" panose="020B0604020202020204" pitchFamily="34" charset="0"/>
                <a:cs typeface="Arial" panose="020B0604020202020204" pitchFamily="34" charset="0"/>
              </a:rPr>
              <a:t>(5), pp.1082-1102.</a:t>
            </a:r>
          </a:p>
          <a:p>
            <a:endParaRPr lang="en-GB" sz="14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 </a:t>
            </a:r>
          </a:p>
        </p:txBody>
      </p:sp>
      <p:sp>
        <p:nvSpPr>
          <p:cNvPr id="4" name="Date Placeholder 3">
            <a:extLst>
              <a:ext uri="{FF2B5EF4-FFF2-40B4-BE49-F238E27FC236}">
                <a16:creationId xmlns:a16="http://schemas.microsoft.com/office/drawing/2014/main" id="{C252F178-CFE5-5067-72BE-8A3364D1435B}"/>
              </a:ext>
            </a:extLst>
          </p:cNvPr>
          <p:cNvSpPr>
            <a:spLocks noGrp="1"/>
          </p:cNvSpPr>
          <p:nvPr>
            <p:ph type="dt" sz="half" idx="2"/>
          </p:nvPr>
        </p:nvSpPr>
        <p:spPr/>
        <p:txBody>
          <a:bodyPr/>
          <a:lstStyle/>
          <a:p>
            <a:pPr rtl="0"/>
            <a:r>
              <a:rPr lang="en-GB"/>
              <a:t>12.07.25</a:t>
            </a:r>
            <a:endParaRPr lang="en-GB" noProof="0" dirty="0"/>
          </a:p>
        </p:txBody>
      </p:sp>
      <p:sp>
        <p:nvSpPr>
          <p:cNvPr id="5" name="Footer Placeholder 4">
            <a:extLst>
              <a:ext uri="{FF2B5EF4-FFF2-40B4-BE49-F238E27FC236}">
                <a16:creationId xmlns:a16="http://schemas.microsoft.com/office/drawing/2014/main" id="{D38F5FB7-E1F8-736D-5B38-CE568F7ED7B8}"/>
              </a:ext>
            </a:extLst>
          </p:cNvPr>
          <p:cNvSpPr>
            <a:spLocks noGrp="1"/>
          </p:cNvSpPr>
          <p:nvPr>
            <p:ph type="ftr" sz="quarter" idx="3"/>
          </p:nvPr>
        </p:nvSpPr>
        <p:spPr/>
        <p:txBody>
          <a:bodyPr/>
          <a:lstStyle/>
          <a:p>
            <a:pPr rtl="0"/>
            <a:r>
              <a:rPr lang="en-GB" dirty="0"/>
              <a:t>Leadership</a:t>
            </a:r>
            <a:endParaRPr lang="en-GB" noProof="0" dirty="0"/>
          </a:p>
        </p:txBody>
      </p:sp>
      <p:sp>
        <p:nvSpPr>
          <p:cNvPr id="6" name="Slide Number Placeholder 5">
            <a:extLst>
              <a:ext uri="{FF2B5EF4-FFF2-40B4-BE49-F238E27FC236}">
                <a16:creationId xmlns:a16="http://schemas.microsoft.com/office/drawing/2014/main" id="{F3E008E2-F0DB-426A-90B3-B4013141975B}"/>
              </a:ext>
            </a:extLst>
          </p:cNvPr>
          <p:cNvSpPr>
            <a:spLocks noGrp="1"/>
          </p:cNvSpPr>
          <p:nvPr>
            <p:ph type="sldNum" sz="quarter" idx="4"/>
          </p:nvPr>
        </p:nvSpPr>
        <p:spPr/>
        <p:txBody>
          <a:bodyPr/>
          <a:lstStyle/>
          <a:p>
            <a:pPr rtl="0"/>
            <a:fld id="{294A09A9-5501-47C1-A89A-A340965A2BE2}" type="slidenum">
              <a:rPr lang="en-GB" noProof="0" smtClean="0"/>
              <a:pPr rtl="0"/>
              <a:t>27</a:t>
            </a:fld>
            <a:endParaRPr lang="en-GB" noProof="0"/>
          </a:p>
        </p:txBody>
      </p:sp>
    </p:spTree>
    <p:extLst>
      <p:ext uri="{BB962C8B-B14F-4D97-AF65-F5344CB8AC3E}">
        <p14:creationId xmlns:p14="http://schemas.microsoft.com/office/powerpoint/2010/main" val="243156641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AE308-3076-43DB-B834-DA0B0AE19AF9}"/>
              </a:ext>
            </a:extLst>
          </p:cNvPr>
          <p:cNvSpPr>
            <a:spLocks noGrp="1"/>
          </p:cNvSpPr>
          <p:nvPr>
            <p:ph type="ctrTitle"/>
          </p:nvPr>
        </p:nvSpPr>
        <p:spPr>
          <a:xfrm>
            <a:off x="1167494" y="1122363"/>
            <a:ext cx="6220278" cy="2387600"/>
          </a:xfrm>
        </p:spPr>
        <p:txBody>
          <a:bodyPr rtlCol="0"/>
          <a:lstStyle/>
          <a:p>
            <a:pPr rtl="0"/>
            <a:r>
              <a:rPr lang="en-GB" dirty="0"/>
              <a:t>Thank you</a:t>
            </a:r>
          </a:p>
        </p:txBody>
      </p:sp>
      <p:sp>
        <p:nvSpPr>
          <p:cNvPr id="3" name="Content Placeholder 2">
            <a:extLst>
              <a:ext uri="{FF2B5EF4-FFF2-40B4-BE49-F238E27FC236}">
                <a16:creationId xmlns:a16="http://schemas.microsoft.com/office/drawing/2014/main" id="{BABC2CE0-8806-4B2A-A10A-32984D317434}"/>
              </a:ext>
            </a:extLst>
          </p:cNvPr>
          <p:cNvSpPr>
            <a:spLocks noGrp="1"/>
          </p:cNvSpPr>
          <p:nvPr>
            <p:ph type="subTitle" idx="1"/>
          </p:nvPr>
        </p:nvSpPr>
        <p:spPr>
          <a:xfrm>
            <a:off x="1167493" y="3602038"/>
            <a:ext cx="6220277" cy="2247219"/>
          </a:xfrm>
        </p:spPr>
        <p:txBody>
          <a:bodyPr rtlCol="0">
            <a:normAutofit/>
          </a:bodyPr>
          <a:lstStyle/>
          <a:p>
            <a:pPr rtl="0"/>
            <a:r>
              <a:rPr lang="en-GB" dirty="0"/>
              <a:t> </a:t>
            </a:r>
          </a:p>
        </p:txBody>
      </p:sp>
    </p:spTree>
    <p:extLst>
      <p:ext uri="{BB962C8B-B14F-4D97-AF65-F5344CB8AC3E}">
        <p14:creationId xmlns:p14="http://schemas.microsoft.com/office/powerpoint/2010/main" val="926184573"/>
      </p:ext>
    </p:extLst>
  </p:cSld>
  <p:clrMapOvr>
    <a:masterClrMapping/>
  </p:clrMapOvr>
</p:sld>
</file>

<file path=ppt/theme/theme1.xml><?xml version="1.0" encoding="utf-8"?>
<a:theme xmlns:a="http://schemas.openxmlformats.org/drawingml/2006/main" name="Office Theme">
  <a:themeElements>
    <a:clrScheme name="Universal Color Block">
      <a:dk1>
        <a:srgbClr val="000000"/>
      </a:dk1>
      <a:lt1>
        <a:srgbClr val="FFFFFF"/>
      </a:lt1>
      <a:dk2>
        <a:srgbClr val="44546A"/>
      </a:dk2>
      <a:lt2>
        <a:srgbClr val="E7E6E6"/>
      </a:lt2>
      <a:accent1>
        <a:srgbClr val="0068FF"/>
      </a:accent1>
      <a:accent2>
        <a:srgbClr val="DAE5EF"/>
      </a:accent2>
      <a:accent3>
        <a:srgbClr val="637183"/>
      </a:accent3>
      <a:accent4>
        <a:srgbClr val="434E5E"/>
      </a:accent4>
      <a:accent5>
        <a:srgbClr val="5B9BD5"/>
      </a:accent5>
      <a:accent6>
        <a:srgbClr val="70AD47"/>
      </a:accent6>
      <a:hlink>
        <a:srgbClr val="0563C1"/>
      </a:hlink>
      <a:folHlink>
        <a:srgbClr val="954F72"/>
      </a:folHlink>
    </a:clrScheme>
    <a:fontScheme name="Custom 75">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9457595_TF45331398_Win32" id="{5659B9E0-3971-467D-9BA2-B20B39D641FE}" vid="{E6DA4EDB-46C2-4D45-9E99-6BB2FEEE47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3" ma:contentTypeDescription="Create a new document." ma:contentTypeScope="" ma:versionID="326a9b9f9ec883f35ddb7f3007870ff4">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8a953201f64df64cdf925ae838999e46"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ObjectDetectorVersions" minOccurs="0"/>
                <xsd:element ref="ns3:MediaServiceDateTaken"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D5BAB77-79E1-4739-AA51-10C9079186D6}">
  <ds:schemaRefs>
    <ds:schemaRef ds:uri="http://purl.org/dc/elements/1.1/"/>
    <ds:schemaRef ds:uri="http://purl.org/dc/dcmitype/"/>
    <ds:schemaRef ds:uri="04c7059f-bde8-4ce9-bb0f-e52888740953"/>
    <ds:schemaRef ds:uri="http://www.w3.org/XML/1998/namespace"/>
    <ds:schemaRef ds:uri="http://schemas.microsoft.com/office/2006/documentManagement/types"/>
    <ds:schemaRef ds:uri="http://purl.org/dc/terms/"/>
    <ds:schemaRef ds:uri="d8e79d84-78fb-44a9-92e9-d04bdd8f0359"/>
    <ds:schemaRef ds:uri="http://schemas.microsoft.com/office/infopath/2007/PartnerControls"/>
    <ds:schemaRef ds:uri="http://schemas.openxmlformats.org/package/2006/metadata/core-properties"/>
    <ds:schemaRef ds:uri="http://schemas.microsoft.com/office/2006/metadata/properties"/>
  </ds:schemaRefs>
</ds:datastoreItem>
</file>

<file path=customXml/itemProps2.xml><?xml version="1.0" encoding="utf-8"?>
<ds:datastoreItem xmlns:ds="http://schemas.openxmlformats.org/officeDocument/2006/customXml" ds:itemID="{85334180-0405-413B-834A-44FA9E05ADB7}">
  <ds:schemaRefs>
    <ds:schemaRef ds:uri="http://schemas.microsoft.com/sharepoint/v3/contenttype/forms"/>
  </ds:schemaRefs>
</ds:datastoreItem>
</file>

<file path=customXml/itemProps3.xml><?xml version="1.0" encoding="utf-8"?>
<ds:datastoreItem xmlns:ds="http://schemas.openxmlformats.org/officeDocument/2006/customXml" ds:itemID="{627ACEF0-64CD-4D65-AA55-E32BFFA8825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{F860109C-A361-4FDA-918C-9C49C7D8430A}tf45331398_win32</Template>
  <TotalTime>7111</TotalTime>
  <Words>2136</Words>
  <Application>Microsoft Office PowerPoint</Application>
  <PresentationFormat>Widescreen</PresentationFormat>
  <Paragraphs>281</Paragraphs>
  <Slides>28</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Amasis MT Pro</vt:lpstr>
      <vt:lpstr>Arial</vt:lpstr>
      <vt:lpstr>Calibri</vt:lpstr>
      <vt:lpstr>Tenorite</vt:lpstr>
      <vt:lpstr>Office Theme</vt:lpstr>
      <vt:lpstr>Leading with Emotional and cultural intelligence in multicultural teams.</vt:lpstr>
      <vt:lpstr>Agenda</vt:lpstr>
      <vt:lpstr>Introduction</vt:lpstr>
      <vt:lpstr>Emotional intelligence. Ability model of Mayer and Salovey (MSCEIT)</vt:lpstr>
      <vt:lpstr>Emotional intelligence EI 5 competencies by Daniel Goleman</vt:lpstr>
      <vt:lpstr>Self-Awareness</vt:lpstr>
      <vt:lpstr>Self-regulation</vt:lpstr>
      <vt:lpstr>Motivation</vt:lpstr>
      <vt:lpstr>Empathy</vt:lpstr>
      <vt:lpstr>Social skills</vt:lpstr>
      <vt:lpstr>Cultural intelligence as a capability defined by Thomas and Inkson</vt:lpstr>
      <vt:lpstr>Cultural intelligence CQ Definition by Earley and Ang</vt:lpstr>
      <vt:lpstr>Cultural intelligence CQ</vt:lpstr>
      <vt:lpstr>Emotional Intelligence: The Key to Success </vt:lpstr>
      <vt:lpstr>Benefits of Cultural intelligence</vt:lpstr>
      <vt:lpstr>  EI and CD contribution to effective leadership</vt:lpstr>
      <vt:lpstr>EI and CQ together</vt:lpstr>
      <vt:lpstr>Strategies for EI development</vt:lpstr>
      <vt:lpstr>Strategies for CQ development</vt:lpstr>
      <vt:lpstr>Strategies for CQ development</vt:lpstr>
      <vt:lpstr>Real-world examples Lloyds TSB</vt:lpstr>
      <vt:lpstr>Real-world examples Microsoft</vt:lpstr>
      <vt:lpstr>Real-world examples Google</vt:lpstr>
      <vt:lpstr>Real-world examples Airbnb</vt:lpstr>
      <vt:lpstr>Conclusion</vt:lpstr>
      <vt:lpstr>Reference</vt:lpstr>
      <vt:lpstr>Reference</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Andzhela Toneva (2217837)</dc:creator>
  <cp:lastModifiedBy>Andzhela Toneva (2217837)</cp:lastModifiedBy>
  <cp:revision>6</cp:revision>
  <dcterms:created xsi:type="dcterms:W3CDTF">2025-06-09T11:07:33Z</dcterms:created>
  <dcterms:modified xsi:type="dcterms:W3CDTF">2025-07-08T19:34:07Z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