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85" r:id="rId4"/>
    <p:sldId id="286" r:id="rId5"/>
    <p:sldId id="273" r:id="rId6"/>
    <p:sldId id="265" r:id="rId7"/>
    <p:sldId id="274" r:id="rId8"/>
    <p:sldId id="275" r:id="rId9"/>
    <p:sldId id="277" r:id="rId10"/>
    <p:sldId id="276" r:id="rId11"/>
    <p:sldId id="261" r:id="rId12"/>
    <p:sldId id="262" r:id="rId13"/>
    <p:sldId id="278" r:id="rId14"/>
    <p:sldId id="279" r:id="rId15"/>
    <p:sldId id="283" r:id="rId16"/>
    <p:sldId id="267" r:id="rId17"/>
    <p:sldId id="269" r:id="rId18"/>
    <p:sldId id="268" r:id="rId19"/>
    <p:sldId id="282" r:id="rId20"/>
    <p:sldId id="258" r:id="rId21"/>
    <p:sldId id="260" r:id="rId22"/>
    <p:sldId id="280" r:id="rId23"/>
    <p:sldId id="257" r:id="rId24"/>
    <p:sldId id="281" r:id="rId25"/>
    <p:sldId id="28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63"/>
  </p:normalViewPr>
  <p:slideViewPr>
    <p:cSldViewPr snapToGrid="0" snapToObjects="1">
      <p:cViewPr varScale="1">
        <p:scale>
          <a:sx n="117" d="100"/>
          <a:sy n="117" d="100"/>
        </p:scale>
        <p:origin x="148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2855-E5F4-E44C-82A5-7221D8CBB6A1}" type="datetimeFigureOut">
              <a:rPr lang="en-US" smtClean="0"/>
              <a:t>10/6/21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F4EBF-0BE1-7546-8A75-89004B00D0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75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2855-E5F4-E44C-82A5-7221D8CBB6A1}" type="datetimeFigureOut">
              <a:rPr lang="en-US" smtClean="0"/>
              <a:t>10/6/21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F4EBF-0BE1-7546-8A75-89004B00D0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659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2855-E5F4-E44C-82A5-7221D8CBB6A1}" type="datetimeFigureOut">
              <a:rPr lang="en-US" smtClean="0"/>
              <a:t>10/6/21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F4EBF-0BE1-7546-8A75-89004B00D0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167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2855-E5F4-E44C-82A5-7221D8CBB6A1}" type="datetimeFigureOut">
              <a:rPr lang="en-US" smtClean="0"/>
              <a:t>10/6/21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F4EBF-0BE1-7546-8A75-89004B00D0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861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2855-E5F4-E44C-82A5-7221D8CBB6A1}" type="datetimeFigureOut">
              <a:rPr lang="en-US" smtClean="0"/>
              <a:t>10/6/21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F4EBF-0BE1-7546-8A75-89004B00D0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460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2855-E5F4-E44C-82A5-7221D8CBB6A1}" type="datetimeFigureOut">
              <a:rPr lang="en-US" smtClean="0"/>
              <a:t>10/6/21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F4EBF-0BE1-7546-8A75-89004B00D0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080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2855-E5F4-E44C-82A5-7221D8CBB6A1}" type="datetimeFigureOut">
              <a:rPr lang="en-US" smtClean="0"/>
              <a:t>10/6/21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F4EBF-0BE1-7546-8A75-89004B00D0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651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2855-E5F4-E44C-82A5-7221D8CBB6A1}" type="datetimeFigureOut">
              <a:rPr lang="en-US" smtClean="0"/>
              <a:t>10/6/21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F4EBF-0BE1-7546-8A75-89004B00D0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825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2855-E5F4-E44C-82A5-7221D8CBB6A1}" type="datetimeFigureOut">
              <a:rPr lang="en-US" smtClean="0"/>
              <a:t>10/6/21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F4EBF-0BE1-7546-8A75-89004B00D0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672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2855-E5F4-E44C-82A5-7221D8CBB6A1}" type="datetimeFigureOut">
              <a:rPr lang="en-US" smtClean="0"/>
              <a:t>10/6/21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F4EBF-0BE1-7546-8A75-89004B00D0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471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2855-E5F4-E44C-82A5-7221D8CBB6A1}" type="datetimeFigureOut">
              <a:rPr lang="en-US" smtClean="0"/>
              <a:t>10/6/21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F4EBF-0BE1-7546-8A75-89004B00D0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745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B2855-E5F4-E44C-82A5-7221D8CBB6A1}" type="datetimeFigureOut">
              <a:rPr lang="en-US" smtClean="0"/>
              <a:t>10/6/21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AF4EBF-0BE1-7546-8A75-89004B00D0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204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Perspective</a:t>
            </a:r>
          </a:p>
        </p:txBody>
      </p:sp>
    </p:spTree>
    <p:extLst>
      <p:ext uri="{BB962C8B-B14F-4D97-AF65-F5344CB8AC3E}">
        <p14:creationId xmlns:p14="http://schemas.microsoft.com/office/powerpoint/2010/main" val="40475653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ky, outdoor, mountain, snow&#10;&#10;Description automatically generated">
            <a:extLst>
              <a:ext uri="{FF2B5EF4-FFF2-40B4-BE49-F238E27FC236}">
                <a16:creationId xmlns:a16="http://schemas.microsoft.com/office/drawing/2014/main" id="{EB1D416C-2C7B-C442-BE4E-23E2925B94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831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outdoor, building, sky, road&#10;&#10;Description automatically generated">
            <a:extLst>
              <a:ext uri="{FF2B5EF4-FFF2-40B4-BE49-F238E27FC236}">
                <a16:creationId xmlns:a16="http://schemas.microsoft.com/office/drawing/2014/main" id="{A8DF7029-E64D-DF4F-9CAC-A5D4E5484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570" y="750660"/>
            <a:ext cx="7066859" cy="5356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053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outdoor, sky, clouds, day&#10;&#10;Description automatically generated">
            <a:extLst>
              <a:ext uri="{FF2B5EF4-FFF2-40B4-BE49-F238E27FC236}">
                <a16:creationId xmlns:a16="http://schemas.microsoft.com/office/drawing/2014/main" id="{2786CE1C-2B46-2342-8468-6195FEA075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533400"/>
            <a:ext cx="8686800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9775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hart, radar chart&#10;&#10;Description automatically generated">
            <a:extLst>
              <a:ext uri="{FF2B5EF4-FFF2-40B4-BE49-F238E27FC236}">
                <a16:creationId xmlns:a16="http://schemas.microsoft.com/office/drawing/2014/main" id="{5B957096-198E-8F47-A589-EA7B67371F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921" y="941614"/>
            <a:ext cx="7462158" cy="497477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37F7576-1A31-9945-978A-1D247D7B327E}"/>
              </a:ext>
            </a:extLst>
          </p:cNvPr>
          <p:cNvSpPr txBox="1"/>
          <p:nvPr/>
        </p:nvSpPr>
        <p:spPr>
          <a:xfrm>
            <a:off x="840921" y="359228"/>
            <a:ext cx="1986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 point perspective</a:t>
            </a:r>
          </a:p>
        </p:txBody>
      </p:sp>
    </p:spTree>
    <p:extLst>
      <p:ext uri="{BB962C8B-B14F-4D97-AF65-F5344CB8AC3E}">
        <p14:creationId xmlns:p14="http://schemas.microsoft.com/office/powerpoint/2010/main" val="4254856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drawing of a bedroom&#10;&#10;Description automatically generated with medium confidence">
            <a:extLst>
              <a:ext uri="{FF2B5EF4-FFF2-40B4-BE49-F238E27FC236}">
                <a16:creationId xmlns:a16="http://schemas.microsoft.com/office/drawing/2014/main" id="{6439BA57-9F56-6346-AF6B-56ACFB9635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862692"/>
            <a:ext cx="8001000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175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, engineering drawing&#10;&#10;Description automatically generated">
            <a:extLst>
              <a:ext uri="{FF2B5EF4-FFF2-40B4-BE49-F238E27FC236}">
                <a16:creationId xmlns:a16="http://schemas.microsoft.com/office/drawing/2014/main" id="{72C68AC9-C778-554B-9565-BBAC14F8D1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889000"/>
            <a:ext cx="6705600" cy="5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916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E105DB3E-5A6D-D84A-B207-ACB4800BE1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524" y="884941"/>
            <a:ext cx="7990952" cy="508811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8CDBD66-1939-DD46-AB4E-8F0547CA759D}"/>
              </a:ext>
            </a:extLst>
          </p:cNvPr>
          <p:cNvSpPr txBox="1"/>
          <p:nvPr/>
        </p:nvSpPr>
        <p:spPr>
          <a:xfrm>
            <a:off x="762000" y="511629"/>
            <a:ext cx="1986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 point perspective</a:t>
            </a:r>
          </a:p>
        </p:txBody>
      </p:sp>
    </p:spTree>
    <p:extLst>
      <p:ext uri="{BB962C8B-B14F-4D97-AF65-F5344CB8AC3E}">
        <p14:creationId xmlns:p14="http://schemas.microsoft.com/office/powerpoint/2010/main" val="821830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, engineering drawing&#10;&#10;Description automatically generated">
            <a:extLst>
              <a:ext uri="{FF2B5EF4-FFF2-40B4-BE49-F238E27FC236}">
                <a16:creationId xmlns:a16="http://schemas.microsoft.com/office/drawing/2014/main" id="{BAEC7C4C-4515-A047-8FDD-3C074E1D04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758"/>
          <a:stretch/>
        </p:blipFill>
        <p:spPr>
          <a:xfrm>
            <a:off x="0" y="266564"/>
            <a:ext cx="9144000" cy="6324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3464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, engineering drawing&#10;&#10;Description automatically generated">
            <a:extLst>
              <a:ext uri="{FF2B5EF4-FFF2-40B4-BE49-F238E27FC236}">
                <a16:creationId xmlns:a16="http://schemas.microsoft.com/office/drawing/2014/main" id="{69EB2066-726B-8345-B498-B187890F20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728" y="607014"/>
            <a:ext cx="7282543" cy="564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0065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hart, radar chart&#10;&#10;Description automatically generated">
            <a:extLst>
              <a:ext uri="{FF2B5EF4-FFF2-40B4-BE49-F238E27FC236}">
                <a16:creationId xmlns:a16="http://schemas.microsoft.com/office/drawing/2014/main" id="{498BA750-AA5F-254C-95C2-58499A52FF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7317" y="291162"/>
            <a:ext cx="7069365" cy="627567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EC07443-6AF8-854B-BB0A-07DB8C9752F6}"/>
              </a:ext>
            </a:extLst>
          </p:cNvPr>
          <p:cNvSpPr txBox="1"/>
          <p:nvPr/>
        </p:nvSpPr>
        <p:spPr>
          <a:xfrm>
            <a:off x="925285" y="291162"/>
            <a:ext cx="1986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 point perspective</a:t>
            </a:r>
          </a:p>
        </p:txBody>
      </p:sp>
    </p:spTree>
    <p:extLst>
      <p:ext uri="{BB962C8B-B14F-4D97-AF65-F5344CB8AC3E}">
        <p14:creationId xmlns:p14="http://schemas.microsoft.com/office/powerpoint/2010/main" val="29532268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agram, engineering drawing&#10;&#10;Description automatically generated">
            <a:extLst>
              <a:ext uri="{FF2B5EF4-FFF2-40B4-BE49-F238E27FC236}">
                <a16:creationId xmlns:a16="http://schemas.microsoft.com/office/drawing/2014/main" id="{A9BABCF6-F4B6-CA45-9C8B-01C8B842D3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666" y="328658"/>
            <a:ext cx="8552667" cy="6200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6516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A4D05BDC-4783-6D42-9AA7-C6C89A6A9A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346" y="468085"/>
            <a:ext cx="8281308" cy="592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2225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, shape&#10;&#10;Description automatically generated">
            <a:extLst>
              <a:ext uri="{FF2B5EF4-FFF2-40B4-BE49-F238E27FC236}">
                <a16:creationId xmlns:a16="http://schemas.microsoft.com/office/drawing/2014/main" id="{1B2EA7BB-9CCF-F04E-8252-0EE8090F6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06" y="1398815"/>
            <a:ext cx="8947187" cy="4060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4812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6DFDA8F-DC58-1644-A033-BDF37C25F545}"/>
              </a:ext>
            </a:extLst>
          </p:cNvPr>
          <p:cNvSpPr txBox="1"/>
          <p:nvPr/>
        </p:nvSpPr>
        <p:spPr>
          <a:xfrm>
            <a:off x="4190837" y="3244334"/>
            <a:ext cx="762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Depth</a:t>
            </a:r>
          </a:p>
        </p:txBody>
      </p:sp>
    </p:spTree>
    <p:extLst>
      <p:ext uri="{BB962C8B-B14F-4D97-AF65-F5344CB8AC3E}">
        <p14:creationId xmlns:p14="http://schemas.microsoft.com/office/powerpoint/2010/main" val="18995136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328" y="377583"/>
            <a:ext cx="9239890" cy="6121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4925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1872" y="67639"/>
            <a:ext cx="5529610" cy="6790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3957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1300" y="2451100"/>
            <a:ext cx="6121400" cy="195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5036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5E79B70-E2F2-3A46-A9D0-8DFEDAC27ED3}"/>
              </a:ext>
            </a:extLst>
          </p:cNvPr>
          <p:cNvSpPr txBox="1"/>
          <p:nvPr/>
        </p:nvSpPr>
        <p:spPr>
          <a:xfrm>
            <a:off x="4146466" y="3059668"/>
            <a:ext cx="8510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History</a:t>
            </a:r>
          </a:p>
        </p:txBody>
      </p:sp>
    </p:spTree>
    <p:extLst>
      <p:ext uri="{BB962C8B-B14F-4D97-AF65-F5344CB8AC3E}">
        <p14:creationId xmlns:p14="http://schemas.microsoft.com/office/powerpoint/2010/main" val="31533353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763" y="448235"/>
            <a:ext cx="8388405" cy="5871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0926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102" y="612589"/>
            <a:ext cx="8653808" cy="546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8885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eople walking with umbrellas&#10;&#10;Description automatically generated with low confidence">
            <a:extLst>
              <a:ext uri="{FF2B5EF4-FFF2-40B4-BE49-F238E27FC236}">
                <a16:creationId xmlns:a16="http://schemas.microsoft.com/office/drawing/2014/main" id="{424C58E7-2218-DA43-9C73-6F489739B8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73" y="435428"/>
            <a:ext cx="7721454" cy="598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0744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2900"/>
            <a:ext cx="9144000" cy="615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905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room&#10;&#10;Description automatically generated">
            <a:extLst>
              <a:ext uri="{FF2B5EF4-FFF2-40B4-BE49-F238E27FC236}">
                <a16:creationId xmlns:a16="http://schemas.microsoft.com/office/drawing/2014/main" id="{383048B2-C7B0-C647-A5A0-AE02890BCD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467" y="0"/>
            <a:ext cx="35550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446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1C0B1F8-B923-C34D-9234-652DE67FF1CB}"/>
              </a:ext>
            </a:extLst>
          </p:cNvPr>
          <p:cNvSpPr txBox="1"/>
          <p:nvPr/>
        </p:nvSpPr>
        <p:spPr>
          <a:xfrm>
            <a:off x="206221" y="1251857"/>
            <a:ext cx="873155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Task 1</a:t>
            </a:r>
          </a:p>
          <a:p>
            <a:endParaRPr lang="en-US" dirty="0"/>
          </a:p>
          <a:p>
            <a:r>
              <a:rPr lang="en-US" dirty="0"/>
              <a:t>Create three detailed drawings using the the three principles of 1,2 and 3 point perspective.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075E6D-DAA0-A24E-8811-45C4FA4599C0}"/>
              </a:ext>
            </a:extLst>
          </p:cNvPr>
          <p:cNvSpPr txBox="1"/>
          <p:nvPr/>
        </p:nvSpPr>
        <p:spPr>
          <a:xfrm>
            <a:off x="206221" y="2743200"/>
            <a:ext cx="873155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Task 2</a:t>
            </a:r>
          </a:p>
          <a:p>
            <a:endParaRPr lang="en-US" dirty="0"/>
          </a:p>
          <a:p>
            <a:r>
              <a:rPr lang="en-US" dirty="0"/>
              <a:t>Create 1 full </a:t>
            </a:r>
            <a:r>
              <a:rPr lang="en-US" dirty="0" err="1"/>
              <a:t>colour</a:t>
            </a:r>
            <a:r>
              <a:rPr lang="en-US" dirty="0"/>
              <a:t> illustration (A4 landscape) using the techniques you have learned during </a:t>
            </a:r>
          </a:p>
          <a:p>
            <a:r>
              <a:rPr lang="en-US" dirty="0"/>
              <a:t>this week’s workshop, on the theme of </a:t>
            </a:r>
            <a:r>
              <a:rPr lang="en-US" b="1" dirty="0"/>
              <a:t>‘My Perspective’</a:t>
            </a:r>
          </a:p>
          <a:p>
            <a:endParaRPr lang="en-US" dirty="0"/>
          </a:p>
          <a:p>
            <a:r>
              <a:rPr lang="en-US" dirty="0"/>
              <a:t>Use your environment (and from studies done during your walk-about in Swansea), to create a world (fictitious or real). Research and observation is key to any conceptual piece of illustration/</a:t>
            </a:r>
            <a:r>
              <a:rPr lang="en-US"/>
              <a:t>art work.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39666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1573</TotalTime>
  <Words>98</Words>
  <Application>Microsoft Macintosh PowerPoint</Application>
  <PresentationFormat>On-screen Show (4:3)</PresentationFormat>
  <Paragraphs>15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8" baseType="lpstr">
      <vt:lpstr>Arial</vt:lpstr>
      <vt:lpstr>Calibri</vt:lpstr>
      <vt:lpstr>Office Theme</vt:lpstr>
      <vt:lpstr>Perspective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SMU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Perspective</dc:title>
  <dc:creator>Jonathan Williams</dc:creator>
  <cp:lastModifiedBy>Chris Harrendence</cp:lastModifiedBy>
  <cp:revision>9</cp:revision>
  <dcterms:created xsi:type="dcterms:W3CDTF">2015-10-06T07:39:14Z</dcterms:created>
  <dcterms:modified xsi:type="dcterms:W3CDTF">2021-10-07T15:05:53Z</dcterms:modified>
</cp:coreProperties>
</file>