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notesMasterIdLst>
    <p:notesMasterId r:id="rId4"/>
  </p:notesMasterIdLst>
  <p:sldIdLst>
    <p:sldId id="259" r:id="rId2"/>
    <p:sldId id="261" r:id="rId3"/>
  </p:sldIdLst>
  <p:sldSz cx="10058400" cy="7772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6F8"/>
    <a:srgbClr val="C25133"/>
    <a:srgbClr val="3A714A"/>
    <a:srgbClr val="2A2A2A"/>
    <a:srgbClr val="365695"/>
    <a:srgbClr val="AAAFB8"/>
    <a:srgbClr val="FFFFFF"/>
    <a:srgbClr val="AAAEB8"/>
    <a:srgbClr val="D0D2D8"/>
    <a:srgbClr val="3E6C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63596" autoAdjust="0"/>
  </p:normalViewPr>
  <p:slideViewPr>
    <p:cSldViewPr snapToGrid="0">
      <p:cViewPr varScale="1">
        <p:scale>
          <a:sx n="51" d="100"/>
          <a:sy n="51" d="100"/>
        </p:scale>
        <p:origin x="19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FCFE7-F170-4E4D-A365-AB4549254867}" type="datetimeFigureOut">
              <a:rPr lang="en-US" smtClean="0"/>
              <a:t>12/19/2020</a:t>
            </a:fld>
            <a:endParaRPr lang="en-US"/>
          </a:p>
        </p:txBody>
      </p:sp>
      <p:sp>
        <p:nvSpPr>
          <p:cNvPr id="4" name="Slide Image Placeholder 3"/>
          <p:cNvSpPr>
            <a:spLocks noGrp="1" noRot="1" noChangeAspect="1"/>
          </p:cNvSpPr>
          <p:nvPr>
            <p:ph type="sldImg" idx="2"/>
          </p:nvPr>
        </p:nvSpPr>
        <p:spPr>
          <a:xfrm>
            <a:off x="1431925" y="1143000"/>
            <a:ext cx="39941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09395F-9E6E-449C-9F5E-148B758E244D}" type="slidenum">
              <a:rPr lang="en-US" smtClean="0"/>
              <a:t>‹#›</a:t>
            </a:fld>
            <a:endParaRPr lang="en-US"/>
          </a:p>
        </p:txBody>
      </p:sp>
    </p:spTree>
    <p:extLst>
      <p:ext uri="{BB962C8B-B14F-4D97-AF65-F5344CB8AC3E}">
        <p14:creationId xmlns:p14="http://schemas.microsoft.com/office/powerpoint/2010/main" val="2916718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dirty="0"/>
              <a:t>Mobile app development is one of the greatest career choice as the consumer demands for mobile applications is gradually accelerating &amp; technology is ever-advancing.</a:t>
            </a:r>
          </a:p>
          <a:p>
            <a:pPr marL="171450" indent="-171450" algn="just">
              <a:buFont typeface="Arial" panose="020B0604020202020204" pitchFamily="34" charset="0"/>
              <a:buChar char="•"/>
            </a:pPr>
            <a:r>
              <a:rPr lang="en-US" dirty="0"/>
              <a:t>The mobile app developers do have the opportunity to work on freelance basis, alongside working for small, medium &amp; large enterprises. </a:t>
            </a:r>
          </a:p>
          <a:p>
            <a:pPr marL="171450" indent="-171450" algn="just">
              <a:buFont typeface="Arial" panose="020B0604020202020204" pitchFamily="34" charset="0"/>
              <a:buChar char="•"/>
            </a:pPr>
            <a:r>
              <a:rPr lang="en-US" dirty="0"/>
              <a:t>They have significant role in building and shaping consumer experiences that may help them in changing the way they communicate &amp; interact with brands. </a:t>
            </a:r>
          </a:p>
          <a:p>
            <a:pPr marL="171450" indent="-171450" algn="just">
              <a:buFont typeface="Arial" panose="020B0604020202020204" pitchFamily="34" charset="0"/>
              <a:buChar char="•"/>
            </a:pPr>
            <a:r>
              <a:rPr lang="en-US" dirty="0"/>
              <a:t>For a mobile app developer, there are plentiful opportunities available not merely within Digital industry but in other fields as well. </a:t>
            </a:r>
          </a:p>
          <a:p>
            <a:pPr marL="171450" indent="-171450" algn="just">
              <a:buFont typeface="Arial" panose="020B0604020202020204" pitchFamily="34" charset="0"/>
              <a:buChar char="•"/>
            </a:pPr>
            <a:r>
              <a:rPr lang="en-US" dirty="0"/>
              <a:t>An app developer create apps for almost everything, from media players to interactive games, global navigation software, electronic book reader and many more. Also, the code that is needed for mobile app development is freely available as it is open source. </a:t>
            </a:r>
            <a:endParaRPr lang="en-IN" dirty="0"/>
          </a:p>
        </p:txBody>
      </p:sp>
      <p:sp>
        <p:nvSpPr>
          <p:cNvPr id="4" name="Slide Number Placeholder 3"/>
          <p:cNvSpPr>
            <a:spLocks noGrp="1"/>
          </p:cNvSpPr>
          <p:nvPr>
            <p:ph type="sldNum" sz="quarter" idx="5"/>
          </p:nvPr>
        </p:nvSpPr>
        <p:spPr/>
        <p:txBody>
          <a:bodyPr/>
          <a:lstStyle/>
          <a:p>
            <a:fld id="{7C09395F-9E6E-449C-9F5E-148B758E244D}" type="slidenum">
              <a:rPr lang="en-US" smtClean="0"/>
              <a:t>1</a:t>
            </a:fld>
            <a:endParaRPr lang="en-US"/>
          </a:p>
        </p:txBody>
      </p:sp>
    </p:spTree>
    <p:extLst>
      <p:ext uri="{BB962C8B-B14F-4D97-AF65-F5344CB8AC3E}">
        <p14:creationId xmlns:p14="http://schemas.microsoft.com/office/powerpoint/2010/main" val="4036849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C09395F-9E6E-449C-9F5E-148B758E244D}" type="slidenum">
              <a:rPr lang="en-US" smtClean="0"/>
              <a:t>2</a:t>
            </a:fld>
            <a:endParaRPr lang="en-US"/>
          </a:p>
        </p:txBody>
      </p:sp>
    </p:spTree>
    <p:extLst>
      <p:ext uri="{BB962C8B-B14F-4D97-AF65-F5344CB8AC3E}">
        <p14:creationId xmlns:p14="http://schemas.microsoft.com/office/powerpoint/2010/main" val="347856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97891" y="873196"/>
            <a:ext cx="8895398" cy="3799840"/>
          </a:xfrm>
        </p:spPr>
        <p:txBody>
          <a:bodyPr anchor="b">
            <a:noAutofit/>
          </a:bodyPr>
          <a:lstStyle>
            <a:lvl1pPr algn="l">
              <a:lnSpc>
                <a:spcPct val="80000"/>
              </a:lnSpc>
              <a:defRPr sz="8800" spc="-132"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50698" y="4758197"/>
            <a:ext cx="7613266" cy="1865376"/>
          </a:xfrm>
        </p:spPr>
        <p:txBody>
          <a:bodyPr>
            <a:normAutofit/>
          </a:bodyPr>
          <a:lstStyle>
            <a:lvl1pPr marL="0" indent="0" algn="l">
              <a:buNone/>
              <a:defRPr sz="3080">
                <a:solidFill>
                  <a:schemeClr val="bg1"/>
                </a:solidFill>
                <a:latin typeface="+mj-lt"/>
              </a:defRPr>
            </a:lvl1pPr>
            <a:lvl2pPr marL="502920" indent="0" algn="ctr">
              <a:buNone/>
              <a:defRPr sz="3080"/>
            </a:lvl2pPr>
            <a:lvl3pPr marL="1005840" indent="0" algn="ctr">
              <a:buNone/>
              <a:defRPr sz="2640"/>
            </a:lvl3pPr>
            <a:lvl4pPr marL="1508760" indent="0" algn="ctr">
              <a:buNone/>
              <a:defRPr sz="2200"/>
            </a:lvl4pPr>
            <a:lvl5pPr marL="2011680" indent="0" algn="ctr">
              <a:buNone/>
              <a:defRPr sz="2200"/>
            </a:lvl5pPr>
            <a:lvl6pPr marL="2514600" indent="0" algn="ctr">
              <a:buNone/>
              <a:defRPr sz="2200"/>
            </a:lvl6pPr>
            <a:lvl7pPr marL="3017520" indent="0" algn="ctr">
              <a:buNone/>
              <a:defRPr sz="2200"/>
            </a:lvl7pPr>
            <a:lvl8pPr marL="3520440" indent="0" algn="ctr">
              <a:buNone/>
              <a:defRPr sz="2200"/>
            </a:lvl8pPr>
            <a:lvl9pPr marL="4023360" indent="0" algn="ctr">
              <a:buNone/>
              <a:defRPr sz="2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C764DE79-268F-4C1A-8933-263129D2AF90}" type="datetimeFigureOut">
              <a:rPr lang="en-US" smtClean="0"/>
              <a:t>12/19/2020</a:t>
            </a:fld>
            <a:endParaRPr lang="en-US" dirty="0"/>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80143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88835-A04D-415E-8F2C-7A8C8EDCE086}" type="datetimeFigureOut">
              <a:rPr lang="en-US" smtClean="0"/>
              <a:t>12/19/2020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3085223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97891" y="869742"/>
            <a:ext cx="8894140" cy="3803294"/>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50698" y="4745578"/>
            <a:ext cx="7611694" cy="1865376"/>
          </a:xfrm>
        </p:spPr>
        <p:txBody>
          <a:bodyPr anchor="t">
            <a:normAutofit/>
          </a:bodyPr>
          <a:lstStyle>
            <a:lvl1pPr marL="0" indent="0">
              <a:buNone/>
              <a:defRPr sz="3080">
                <a:solidFill>
                  <a:schemeClr val="tx1"/>
                </a:solidFill>
                <a:latin typeface="+mj-lt"/>
              </a:defRPr>
            </a:lvl1pPr>
            <a:lvl2pPr marL="502920" indent="0">
              <a:buNone/>
              <a:defRPr sz="1980">
                <a:solidFill>
                  <a:schemeClr val="tx1">
                    <a:tint val="75000"/>
                  </a:schemeClr>
                </a:solidFill>
              </a:defRPr>
            </a:lvl2pPr>
            <a:lvl3pPr marL="1005840" indent="0">
              <a:buNone/>
              <a:defRPr sz="1760">
                <a:solidFill>
                  <a:schemeClr val="tx1">
                    <a:tint val="75000"/>
                  </a:schemeClr>
                </a:solidFill>
              </a:defRPr>
            </a:lvl3pPr>
            <a:lvl4pPr marL="1508760" indent="0">
              <a:buNone/>
              <a:defRPr sz="1540">
                <a:solidFill>
                  <a:schemeClr val="tx1">
                    <a:tint val="75000"/>
                  </a:schemeClr>
                </a:solidFill>
              </a:defRPr>
            </a:lvl4pPr>
            <a:lvl5pPr marL="2011680" indent="0">
              <a:buNone/>
              <a:defRPr sz="1540">
                <a:solidFill>
                  <a:schemeClr val="tx1">
                    <a:tint val="75000"/>
                  </a:schemeClr>
                </a:solidFill>
              </a:defRPr>
            </a:lvl5pPr>
            <a:lvl6pPr marL="2514600" indent="0">
              <a:buNone/>
              <a:defRPr sz="1540">
                <a:solidFill>
                  <a:schemeClr val="tx1">
                    <a:tint val="75000"/>
                  </a:schemeClr>
                </a:solidFill>
              </a:defRPr>
            </a:lvl6pPr>
            <a:lvl7pPr marL="3017520" indent="0">
              <a:buNone/>
              <a:defRPr sz="1540">
                <a:solidFill>
                  <a:schemeClr val="tx1">
                    <a:tint val="75000"/>
                  </a:schemeClr>
                </a:solidFill>
              </a:defRPr>
            </a:lvl7pPr>
            <a:lvl8pPr marL="3520440" indent="0">
              <a:buNone/>
              <a:defRPr sz="1540">
                <a:solidFill>
                  <a:schemeClr val="tx1">
                    <a:tint val="75000"/>
                  </a:schemeClr>
                </a:solidFill>
              </a:defRPr>
            </a:lvl8pPr>
            <a:lvl9pPr marL="4023360" indent="0">
              <a:buNone/>
              <a:defRPr sz="15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88835-A04D-415E-8F2C-7A8C8EDCE086}" type="datetimeFigureOut">
              <a:rPr lang="en-US" smtClean="0"/>
              <a:t>12/19/2020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2392491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58241" y="2259178"/>
            <a:ext cx="4186809" cy="4269638"/>
          </a:xfrm>
        </p:spPr>
        <p:txBody>
          <a:bodyPr/>
          <a:lstStyle>
            <a:lvl1pPr>
              <a:defRPr sz="2420"/>
            </a:lvl1pPr>
            <a:lvl2pPr>
              <a:defRPr sz="2090"/>
            </a:lvl2pPr>
            <a:lvl3pPr>
              <a:defRPr sz="1870"/>
            </a:lvl3pPr>
            <a:lvl4pPr>
              <a:defRPr sz="165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233512" y="2259178"/>
            <a:ext cx="4186809" cy="4269638"/>
          </a:xfrm>
        </p:spPr>
        <p:txBody>
          <a:bodyPr/>
          <a:lstStyle>
            <a:lvl1pPr>
              <a:defRPr sz="2420"/>
            </a:lvl1pPr>
            <a:lvl2pPr>
              <a:defRPr sz="2090"/>
            </a:lvl2pPr>
            <a:lvl3pPr>
              <a:defRPr sz="1870"/>
            </a:lvl3pPr>
            <a:lvl4pPr>
              <a:defRPr sz="165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88835-A04D-415E-8F2C-7A8C8EDCE086}" type="datetimeFigureOut">
              <a:rPr lang="en-US" smtClean="0"/>
              <a:t>12/19/2020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1159935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58241" y="2302934"/>
            <a:ext cx="4186809" cy="819853"/>
          </a:xfrm>
        </p:spPr>
        <p:txBody>
          <a:bodyPr anchor="ctr">
            <a:normAutofit/>
          </a:bodyPr>
          <a:lstStyle>
            <a:lvl1pPr marL="0" indent="0">
              <a:spcBef>
                <a:spcPts val="0"/>
              </a:spcBef>
              <a:buNone/>
              <a:defRPr sz="2200" b="0" cap="all" baseline="0">
                <a:solidFill>
                  <a:schemeClr val="tx1">
                    <a:lumMod val="85000"/>
                    <a:lumOff val="15000"/>
                  </a:schemeClr>
                </a:solidFill>
                <a:latin typeface="+mj-lt"/>
              </a:defRPr>
            </a:lvl1pPr>
            <a:lvl2pPr marL="502920" indent="0">
              <a:buNone/>
              <a:defRPr sz="2200" b="1"/>
            </a:lvl2pPr>
            <a:lvl3pPr marL="1005840" indent="0">
              <a:buNone/>
              <a:defRPr sz="1980" b="1"/>
            </a:lvl3pPr>
            <a:lvl4pPr marL="1508760" indent="0">
              <a:buNone/>
              <a:defRPr sz="1760" b="1"/>
            </a:lvl4pPr>
            <a:lvl5pPr marL="2011680" indent="0">
              <a:buNone/>
              <a:defRPr sz="1760" b="1"/>
            </a:lvl5pPr>
            <a:lvl6pPr marL="2514600" indent="0">
              <a:buNone/>
              <a:defRPr sz="1760" b="1"/>
            </a:lvl6pPr>
            <a:lvl7pPr marL="3017520" indent="0">
              <a:buNone/>
              <a:defRPr sz="1760" b="1"/>
            </a:lvl7pPr>
            <a:lvl8pPr marL="3520440" indent="0">
              <a:buNone/>
              <a:defRPr sz="1760" b="1"/>
            </a:lvl8pPr>
            <a:lvl9pPr marL="4023360" indent="0">
              <a:buNone/>
              <a:defRPr sz="1760" b="1"/>
            </a:lvl9pPr>
          </a:lstStyle>
          <a:p>
            <a:pPr lvl="0"/>
            <a:r>
              <a:rPr lang="en-US"/>
              <a:t>Click to edit Master text styles</a:t>
            </a:r>
          </a:p>
        </p:txBody>
      </p:sp>
      <p:sp>
        <p:nvSpPr>
          <p:cNvPr id="4" name="Content Placeholder 3"/>
          <p:cNvSpPr>
            <a:spLocks noGrp="1"/>
          </p:cNvSpPr>
          <p:nvPr>
            <p:ph sz="half" idx="2"/>
          </p:nvPr>
        </p:nvSpPr>
        <p:spPr>
          <a:xfrm>
            <a:off x="558241" y="3100970"/>
            <a:ext cx="4186809" cy="3627120"/>
          </a:xfrm>
        </p:spPr>
        <p:txBody>
          <a:bodyPr/>
          <a:lstStyle>
            <a:lvl1pPr>
              <a:defRPr sz="2310"/>
            </a:lvl1pPr>
            <a:lvl2pPr>
              <a:defRPr sz="1980"/>
            </a:lvl2pPr>
            <a:lvl3pPr>
              <a:defRPr sz="1760"/>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242941" y="2300630"/>
            <a:ext cx="4186809" cy="818693"/>
          </a:xfrm>
        </p:spPr>
        <p:txBody>
          <a:bodyPr anchor="ctr">
            <a:normAutofit/>
          </a:bodyPr>
          <a:lstStyle>
            <a:lvl1pPr marL="0" indent="0">
              <a:spcBef>
                <a:spcPts val="0"/>
              </a:spcBef>
              <a:buNone/>
              <a:defRPr sz="2200" b="0" cap="all" baseline="0">
                <a:latin typeface="+mj-lt"/>
              </a:defRPr>
            </a:lvl1pPr>
            <a:lvl2pPr marL="502920" indent="0">
              <a:buNone/>
              <a:defRPr sz="2200" b="1"/>
            </a:lvl2pPr>
            <a:lvl3pPr marL="1005840" indent="0">
              <a:buNone/>
              <a:defRPr sz="1980" b="1"/>
            </a:lvl3pPr>
            <a:lvl4pPr marL="1508760" indent="0">
              <a:buNone/>
              <a:defRPr sz="1760" b="1"/>
            </a:lvl4pPr>
            <a:lvl5pPr marL="2011680" indent="0">
              <a:buNone/>
              <a:defRPr sz="1760" b="1"/>
            </a:lvl5pPr>
            <a:lvl6pPr marL="2514600" indent="0">
              <a:buNone/>
              <a:defRPr sz="1760" b="1"/>
            </a:lvl6pPr>
            <a:lvl7pPr marL="3017520" indent="0">
              <a:buNone/>
              <a:defRPr sz="1760" b="1"/>
            </a:lvl7pPr>
            <a:lvl8pPr marL="3520440" indent="0">
              <a:buNone/>
              <a:defRPr sz="1760" b="1"/>
            </a:lvl8pPr>
            <a:lvl9pPr marL="4023360" indent="0">
              <a:buNone/>
              <a:defRPr sz="1760" b="1"/>
            </a:lvl9pPr>
          </a:lstStyle>
          <a:p>
            <a:pPr lvl="0"/>
            <a:r>
              <a:rPr lang="en-US"/>
              <a:t>Click to edit Master text styles</a:t>
            </a:r>
          </a:p>
        </p:txBody>
      </p:sp>
      <p:sp>
        <p:nvSpPr>
          <p:cNvPr id="6" name="Content Placeholder 5"/>
          <p:cNvSpPr>
            <a:spLocks noGrp="1"/>
          </p:cNvSpPr>
          <p:nvPr>
            <p:ph sz="quarter" idx="4"/>
          </p:nvPr>
        </p:nvSpPr>
        <p:spPr>
          <a:xfrm>
            <a:off x="5242941" y="3098597"/>
            <a:ext cx="4186809" cy="3627120"/>
          </a:xfrm>
        </p:spPr>
        <p:txBody>
          <a:bodyPr/>
          <a:lstStyle>
            <a:lvl1pPr>
              <a:defRPr sz="2310"/>
            </a:lvl1pPr>
            <a:lvl2pPr>
              <a:defRPr sz="1980"/>
            </a:lvl2pPr>
            <a:lvl3pPr>
              <a:defRPr sz="1760"/>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88835-A04D-415E-8F2C-7A8C8EDCE086}" type="datetimeFigureOut">
              <a:rPr lang="en-US" smtClean="0"/>
              <a:t>12/19/2020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2501021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70323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88835-A04D-415E-8F2C-7A8C8EDCE086}" type="datetimeFigureOut">
              <a:rPr lang="en-US" smtClean="0"/>
              <a:t>12/19/2020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254675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6286500" y="0"/>
            <a:ext cx="37719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815658" y="614586"/>
            <a:ext cx="2791206" cy="2176272"/>
          </a:xfrm>
        </p:spPr>
        <p:txBody>
          <a:bodyPr anchor="b">
            <a:noAutofit/>
          </a:bodyPr>
          <a:lstStyle>
            <a:lvl1pPr>
              <a:lnSpc>
                <a:spcPct val="85000"/>
              </a:lnSpc>
              <a:defRPr sz="396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628650" y="863600"/>
            <a:ext cx="5029200" cy="5181600"/>
          </a:xfrm>
        </p:spPr>
        <p:txBody>
          <a:bodyPr/>
          <a:lstStyle>
            <a:lvl1pPr>
              <a:defRPr sz="2420"/>
            </a:lvl1pPr>
            <a:lvl2pPr>
              <a:defRPr sz="2090"/>
            </a:lvl2pPr>
            <a:lvl3pPr>
              <a:defRPr sz="1870"/>
            </a:lvl3pPr>
            <a:lvl4pPr>
              <a:defRPr sz="165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7686" y="2846722"/>
            <a:ext cx="2803779" cy="3543919"/>
          </a:xfrm>
        </p:spPr>
        <p:txBody>
          <a:bodyPr>
            <a:normAutofit/>
          </a:bodyPr>
          <a:lstStyle>
            <a:lvl1pPr marL="0" marR="0" indent="0" algn="l" defTabSz="1005840" rtl="0" eaLnBrk="1" fontAlgn="auto" latinLnBrk="0" hangingPunct="1">
              <a:lnSpc>
                <a:spcPct val="100000"/>
              </a:lnSpc>
              <a:spcBef>
                <a:spcPts val="1320"/>
              </a:spcBef>
              <a:spcAft>
                <a:spcPts val="0"/>
              </a:spcAft>
              <a:buClrTx/>
              <a:buSzTx/>
              <a:buFontTx/>
              <a:buNone/>
              <a:tabLst/>
              <a:defRPr sz="1650">
                <a:solidFill>
                  <a:srgbClr val="404040"/>
                </a:solidFill>
              </a:defRPr>
            </a:lvl1pPr>
            <a:lvl2pPr marL="502920" indent="0">
              <a:buNone/>
              <a:defRPr sz="1320"/>
            </a:lvl2pPr>
            <a:lvl3pPr marL="1005840" indent="0">
              <a:buNone/>
              <a:defRPr sz="1100"/>
            </a:lvl3pPr>
            <a:lvl4pPr marL="1508760" indent="0">
              <a:buNone/>
              <a:defRPr sz="990"/>
            </a:lvl4pPr>
            <a:lvl5pPr marL="2011680" indent="0">
              <a:buNone/>
              <a:defRPr sz="990"/>
            </a:lvl5pPr>
            <a:lvl6pPr marL="2514600" indent="0">
              <a:buNone/>
              <a:defRPr sz="990"/>
            </a:lvl6pPr>
            <a:lvl7pPr marL="3017520" indent="0">
              <a:buNone/>
              <a:defRPr sz="990"/>
            </a:lvl7pPr>
            <a:lvl8pPr marL="3520440" indent="0">
              <a:buNone/>
              <a:defRPr sz="990"/>
            </a:lvl8pPr>
            <a:lvl9pPr marL="4023360" indent="0">
              <a:buNone/>
              <a:defRPr sz="990"/>
            </a:lvl9pPr>
          </a:lstStyle>
          <a:p>
            <a:pPr marL="0" marR="0" lvl="0" indent="0" algn="l" defTabSz="1005840" rtl="0" eaLnBrk="1" fontAlgn="auto" latinLnBrk="0" hangingPunct="1">
              <a:lnSpc>
                <a:spcPct val="100000"/>
              </a:lnSpc>
              <a:spcBef>
                <a:spcPts val="154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D7F88835-A04D-415E-8F2C-7A8C8EDCE086}" type="datetimeFigureOut">
              <a:rPr lang="en-US" smtClean="0"/>
              <a:t>12/19/2020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8CA68E8-15B1-4CD6-AB92-917A6907BE05}" type="slidenum">
              <a:rPr lang="en-US" smtClean="0"/>
              <a:t>‹#›</a:t>
            </a:fld>
            <a:endParaRPr lang="en-US"/>
          </a:p>
        </p:txBody>
      </p:sp>
    </p:spTree>
    <p:extLst>
      <p:ext uri="{BB962C8B-B14F-4D97-AF65-F5344CB8AC3E}">
        <p14:creationId xmlns:p14="http://schemas.microsoft.com/office/powerpoint/2010/main" val="2727626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5610" y="6141158"/>
            <a:ext cx="8894140" cy="695054"/>
          </a:xfrm>
        </p:spPr>
        <p:txBody>
          <a:bodyPr anchor="b">
            <a:normAutofit/>
          </a:bodyPr>
          <a:lstStyle>
            <a:lvl1pPr>
              <a:lnSpc>
                <a:spcPct val="85000"/>
              </a:lnSpc>
              <a:defRPr sz="308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0058400" cy="6041746"/>
          </a:xfrm>
          <a:solidFill>
            <a:schemeClr val="accent1">
              <a:lumMod val="40000"/>
              <a:lumOff val="60000"/>
            </a:schemeClr>
          </a:solidFill>
        </p:spPr>
        <p:txBody>
          <a:bodyPr anchor="t"/>
          <a:lstStyle>
            <a:lvl1pPr marL="0" indent="0" algn="ctr">
              <a:spcBef>
                <a:spcPts val="880"/>
              </a:spcBef>
              <a:buNone/>
              <a:defRPr sz="3520">
                <a:solidFill>
                  <a:srgbClr val="4D4D4D"/>
                </a:solidFill>
              </a:defRPr>
            </a:lvl1pPr>
            <a:lvl2pPr marL="502920" indent="0">
              <a:buNone/>
              <a:defRPr sz="3080"/>
            </a:lvl2pPr>
            <a:lvl3pPr marL="1005840" indent="0">
              <a:buNone/>
              <a:defRPr sz="2640"/>
            </a:lvl3pPr>
            <a:lvl4pPr marL="1508760" indent="0">
              <a:buNone/>
              <a:defRPr sz="2200"/>
            </a:lvl4pPr>
            <a:lvl5pPr marL="2011680" indent="0">
              <a:buNone/>
              <a:defRPr sz="2200"/>
            </a:lvl5pPr>
            <a:lvl6pPr marL="2514600" indent="0">
              <a:buNone/>
              <a:defRPr sz="2200"/>
            </a:lvl6pPr>
            <a:lvl7pPr marL="3017520" indent="0">
              <a:buNone/>
              <a:defRPr sz="2200"/>
            </a:lvl7pPr>
            <a:lvl8pPr marL="3520440" indent="0">
              <a:buNone/>
              <a:defRPr sz="2200"/>
            </a:lvl8pPr>
            <a:lvl9pPr marL="4023360" indent="0">
              <a:buNone/>
              <a:defRPr sz="2200"/>
            </a:lvl9pPr>
          </a:lstStyle>
          <a:p>
            <a:r>
              <a:rPr lang="en-US"/>
              <a:t>Click icon to add picture</a:t>
            </a:r>
            <a:endParaRPr lang="en-US" dirty="0"/>
          </a:p>
        </p:txBody>
      </p:sp>
      <p:sp>
        <p:nvSpPr>
          <p:cNvPr id="4" name="Text Placeholder 3"/>
          <p:cNvSpPr>
            <a:spLocks noGrp="1"/>
          </p:cNvSpPr>
          <p:nvPr>
            <p:ph type="body" sz="half" idx="2"/>
          </p:nvPr>
        </p:nvSpPr>
        <p:spPr>
          <a:xfrm>
            <a:off x="558241" y="6697700"/>
            <a:ext cx="7614209" cy="604520"/>
          </a:xfrm>
        </p:spPr>
        <p:txBody>
          <a:bodyPr>
            <a:normAutofit/>
          </a:bodyPr>
          <a:lstStyle>
            <a:lvl1pPr marL="0" indent="0">
              <a:lnSpc>
                <a:spcPct val="90000"/>
              </a:lnSpc>
              <a:spcBef>
                <a:spcPts val="1320"/>
              </a:spcBef>
              <a:buNone/>
              <a:defRPr sz="1540">
                <a:solidFill>
                  <a:srgbClr val="262626"/>
                </a:solidFill>
              </a:defRPr>
            </a:lvl1pPr>
            <a:lvl2pPr marL="502920" indent="0">
              <a:buNone/>
              <a:defRPr sz="1320"/>
            </a:lvl2pPr>
            <a:lvl3pPr marL="1005840" indent="0">
              <a:buNone/>
              <a:defRPr sz="1100"/>
            </a:lvl3pPr>
            <a:lvl4pPr marL="1508760" indent="0">
              <a:buNone/>
              <a:defRPr sz="990"/>
            </a:lvl4pPr>
            <a:lvl5pPr marL="2011680" indent="0">
              <a:buNone/>
              <a:defRPr sz="990"/>
            </a:lvl5pPr>
            <a:lvl6pPr marL="2514600" indent="0">
              <a:buNone/>
              <a:defRPr sz="990"/>
            </a:lvl6pPr>
            <a:lvl7pPr marL="3017520" indent="0">
              <a:buNone/>
              <a:defRPr sz="990"/>
            </a:lvl7pPr>
            <a:lvl8pPr marL="3520440" indent="0">
              <a:buNone/>
              <a:defRPr sz="990"/>
            </a:lvl8pPr>
            <a:lvl9pPr marL="4023360" indent="0">
              <a:buNone/>
              <a:defRPr sz="99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D7F88835-A04D-415E-8F2C-7A8C8EDCE086}" type="datetimeFigureOut">
              <a:rPr lang="en-US" smtClean="0"/>
              <a:t>12/19/2020</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8CA68E8-15B1-4CD6-AB92-917A6907BE05}" type="slidenum">
              <a:rPr lang="en-US" smtClean="0"/>
              <a:t>‹#›</a:t>
            </a:fld>
            <a:endParaRPr lang="en-US"/>
          </a:p>
        </p:txBody>
      </p:sp>
    </p:spTree>
    <p:extLst>
      <p:ext uri="{BB962C8B-B14F-4D97-AF65-F5344CB8AC3E}">
        <p14:creationId xmlns:p14="http://schemas.microsoft.com/office/powerpoint/2010/main" val="215930493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88835-A04D-415E-8F2C-7A8C8EDCE086}" type="datetimeFigureOut">
              <a:rPr lang="en-US" smtClean="0"/>
              <a:t>12/19/2020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514801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13760" y="788035"/>
            <a:ext cx="2168843" cy="54406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36509" y="809627"/>
            <a:ext cx="6380798" cy="61207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88835-A04D-415E-8F2C-7A8C8EDCE086}" type="datetimeFigureOut">
              <a:rPr lang="en-US" smtClean="0"/>
              <a:t>12/19/2020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CA68E8-15B1-4CD6-AB92-917A6907BE05}" type="slidenum">
              <a:rPr lang="en-US" smtClean="0"/>
              <a:t>‹#›</a:t>
            </a:fld>
            <a:endParaRPr lang="en-US"/>
          </a:p>
        </p:txBody>
      </p:sp>
    </p:spTree>
    <p:extLst>
      <p:ext uri="{BB962C8B-B14F-4D97-AF65-F5344CB8AC3E}">
        <p14:creationId xmlns:p14="http://schemas.microsoft.com/office/powerpoint/2010/main" val="2663107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_Blue_Thin">
    <p:spTree>
      <p:nvGrpSpPr>
        <p:cNvPr id="1" name=""/>
        <p:cNvGrpSpPr/>
        <p:nvPr/>
      </p:nvGrpSpPr>
      <p:grpSpPr>
        <a:xfrm>
          <a:off x="0" y="0"/>
          <a:ext cx="0" cy="0"/>
          <a:chOff x="0" y="0"/>
          <a:chExt cx="0" cy="0"/>
        </a:xfrm>
      </p:grpSpPr>
      <p:sp>
        <p:nvSpPr>
          <p:cNvPr id="7" name="Rettangolo 4">
            <a:extLst>
              <a:ext uri="{FF2B5EF4-FFF2-40B4-BE49-F238E27FC236}">
                <a16:creationId xmlns:a16="http://schemas.microsoft.com/office/drawing/2014/main" id="{131D55CF-85BE-4498-A27F-EA9F268D172F}"/>
              </a:ext>
              <a:ext uri="{C183D7F6-B498-43B3-948B-1728B52AA6E4}">
                <adec:decorative xmlns:adec="http://schemas.microsoft.com/office/drawing/2017/decorative" val="1"/>
              </a:ext>
            </a:extLst>
          </p:cNvPr>
          <p:cNvSpPr/>
          <p:nvPr userDrawn="1"/>
        </p:nvSpPr>
        <p:spPr>
          <a:xfrm>
            <a:off x="0" y="2"/>
            <a:ext cx="10058400" cy="34531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2550" tIns="31277" rIns="62550" bIns="31277" numCol="1" spcCol="0" rtlCol="0" fromWordArt="0" anchor="ctr" anchorCtr="0" forceAA="0" compatLnSpc="1">
            <a:prstTxWarp prst="textNoShape">
              <a:avLst/>
            </a:prstTxWarp>
            <a:noAutofit/>
          </a:bodyPr>
          <a:lstStyle/>
          <a:p>
            <a:pPr algn="ctr"/>
            <a:endParaRPr lang="it-IT" sz="1229"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2"/>
            <a:ext cx="4344184" cy="1538922"/>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6" name="Rectangle 5" descr="Gray background">
            <a:extLst>
              <a:ext uri="{FF2B5EF4-FFF2-40B4-BE49-F238E27FC236}">
                <a16:creationId xmlns:a16="http://schemas.microsoft.com/office/drawing/2014/main" id="{154ABA70-2B19-4CA2-A2FE-3BCF25249449}"/>
              </a:ext>
            </a:extLst>
          </p:cNvPr>
          <p:cNvSpPr/>
          <p:nvPr userDrawn="1"/>
        </p:nvSpPr>
        <p:spPr>
          <a:xfrm>
            <a:off x="0" y="3453138"/>
            <a:ext cx="10058400" cy="4319262"/>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3691379"/>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666677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_Orange_Full">
    <p:spTree>
      <p:nvGrpSpPr>
        <p:cNvPr id="1" name=""/>
        <p:cNvGrpSpPr/>
        <p:nvPr/>
      </p:nvGrpSpPr>
      <p:grpSpPr>
        <a:xfrm>
          <a:off x="0" y="0"/>
          <a:ext cx="0" cy="0"/>
          <a:chOff x="0" y="0"/>
          <a:chExt cx="0" cy="0"/>
        </a:xfrm>
      </p:grpSpPr>
      <p:sp>
        <p:nvSpPr>
          <p:cNvPr id="8" name="Rettangolo 4">
            <a:extLst>
              <a:ext uri="{FF2B5EF4-FFF2-40B4-BE49-F238E27FC236}">
                <a16:creationId xmlns:a16="http://schemas.microsoft.com/office/drawing/2014/main" id="{E22DB55A-D262-4089-A5E9-0A41B6D748F2}"/>
              </a:ext>
              <a:ext uri="{C183D7F6-B498-43B3-948B-1728B52AA6E4}">
                <adec:decorative xmlns:adec="http://schemas.microsoft.com/office/drawing/2017/decorative" val="1"/>
              </a:ext>
            </a:extLst>
          </p:cNvPr>
          <p:cNvSpPr/>
          <p:nvPr userDrawn="1"/>
        </p:nvSpPr>
        <p:spPr>
          <a:xfrm>
            <a:off x="0" y="2"/>
            <a:ext cx="10058400" cy="7772398"/>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0890" tIns="35448" rIns="70890" bIns="35448" numCol="1" spcCol="0" rtlCol="0" fromWordArt="0" anchor="ctr" anchorCtr="0" forceAA="0" compatLnSpc="1">
            <a:prstTxWarp prst="textNoShape">
              <a:avLst/>
            </a:prstTxWarp>
            <a:noAutofit/>
          </a:bodyPr>
          <a:lstStyle/>
          <a:p>
            <a:pPr algn="ctr"/>
            <a:endParaRPr lang="it-IT" sz="1393"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1"/>
            <a:ext cx="4344184" cy="2705947"/>
          </a:xfrm>
        </p:spPr>
        <p:txBody>
          <a:bodyPr anchor="b">
            <a:normAutofit/>
          </a:bodyPr>
          <a:lstStyle>
            <a:lvl1pPr algn="l">
              <a:defRPr lang="en-US" sz="3300" b="1" kern="1200" spc="-170">
                <a:solidFill>
                  <a:schemeClr val="bg1"/>
                </a:solidFill>
                <a:latin typeface="Segoe Pro Semibold" panose="020B0502040504020203" pitchFamily="34" charset="0"/>
                <a:ea typeface="+mn-ea"/>
                <a:cs typeface="+mn-cs"/>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0C86B30E-69E2-470A-A4A5-5938C070A9C8}"/>
              </a:ext>
            </a:extLst>
          </p:cNvPr>
          <p:cNvSpPr>
            <a:spLocks noGrp="1"/>
          </p:cNvSpPr>
          <p:nvPr>
            <p:ph type="subTitle" idx="1"/>
          </p:nvPr>
        </p:nvSpPr>
        <p:spPr>
          <a:xfrm>
            <a:off x="234589" y="4082310"/>
            <a:ext cx="4344184" cy="1876530"/>
          </a:xfrm>
        </p:spPr>
        <p:txBody>
          <a:bodyPr>
            <a:normAutofit/>
          </a:bodyPr>
          <a:lstStyle>
            <a:lvl1pPr marL="0" indent="0" algn="l">
              <a:buNone/>
              <a:defRPr sz="1500">
                <a:solidFill>
                  <a:schemeClr val="bg1"/>
                </a:solidFill>
                <a:latin typeface="Segoe UI" panose="020B0502040204020203" pitchFamily="34" charset="0"/>
                <a:cs typeface="Segoe UI" panose="020B0502040204020203" pitchFamily="34" charset="0"/>
              </a:defRPr>
            </a:lvl1pPr>
            <a:lvl2pPr marL="518136" indent="0" algn="ctr">
              <a:buNone/>
              <a:defRPr sz="2267"/>
            </a:lvl2pPr>
            <a:lvl3pPr marL="1036271" indent="0" algn="ctr">
              <a:buNone/>
              <a:defRPr sz="2040"/>
            </a:lvl3pPr>
            <a:lvl4pPr marL="1554407" indent="0" algn="ctr">
              <a:buNone/>
              <a:defRPr sz="1813"/>
            </a:lvl4pPr>
            <a:lvl5pPr marL="2072543" indent="0" algn="ctr">
              <a:buNone/>
              <a:defRPr sz="1813"/>
            </a:lvl5pPr>
            <a:lvl6pPr marL="2590678" indent="0" algn="ctr">
              <a:buNone/>
              <a:defRPr sz="1813"/>
            </a:lvl6pPr>
            <a:lvl7pPr marL="3108814" indent="0" algn="ctr">
              <a:buNone/>
              <a:defRPr sz="1813"/>
            </a:lvl7pPr>
            <a:lvl8pPr marL="3626950" indent="0" algn="ctr">
              <a:buNone/>
              <a:defRPr sz="1813"/>
            </a:lvl8pPr>
            <a:lvl9pPr marL="4145086" indent="0" algn="ctr">
              <a:buNone/>
              <a:defRPr sz="1813"/>
            </a:lvl9pPr>
          </a:lstStyle>
          <a:p>
            <a:r>
              <a:rPr lang="en-US"/>
              <a:t>Click to edit Master subtitle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Tree>
    <p:extLst>
      <p:ext uri="{BB962C8B-B14F-4D97-AF65-F5344CB8AC3E}">
        <p14:creationId xmlns:p14="http://schemas.microsoft.com/office/powerpoint/2010/main" val="8797432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_Orange_Partial">
    <p:spTree>
      <p:nvGrpSpPr>
        <p:cNvPr id="1" name=""/>
        <p:cNvGrpSpPr/>
        <p:nvPr/>
      </p:nvGrpSpPr>
      <p:grpSpPr>
        <a:xfrm>
          <a:off x="0" y="0"/>
          <a:ext cx="0" cy="0"/>
          <a:chOff x="0" y="0"/>
          <a:chExt cx="0" cy="0"/>
        </a:xfrm>
      </p:grpSpPr>
      <p:sp>
        <p:nvSpPr>
          <p:cNvPr id="8" name="Rettangolo 4">
            <a:extLst>
              <a:ext uri="{FF2B5EF4-FFF2-40B4-BE49-F238E27FC236}">
                <a16:creationId xmlns:a16="http://schemas.microsoft.com/office/drawing/2014/main" id="{E22DB55A-D262-4089-A5E9-0A41B6D748F2}"/>
              </a:ext>
              <a:ext uri="{C183D7F6-B498-43B3-948B-1728B52AA6E4}">
                <adec:decorative xmlns:adec="http://schemas.microsoft.com/office/drawing/2017/decorative" val="1"/>
              </a:ext>
            </a:extLst>
          </p:cNvPr>
          <p:cNvSpPr/>
          <p:nvPr userDrawn="1"/>
        </p:nvSpPr>
        <p:spPr>
          <a:xfrm>
            <a:off x="0" y="2"/>
            <a:ext cx="10058400" cy="5709918"/>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0890" tIns="35448" rIns="70890" bIns="35448" numCol="1" spcCol="0" rtlCol="0" fromWordArt="0" anchor="ctr" anchorCtr="0" forceAA="0" compatLnSpc="1">
            <a:prstTxWarp prst="textNoShape">
              <a:avLst/>
            </a:prstTxWarp>
            <a:noAutofit/>
          </a:bodyPr>
          <a:lstStyle/>
          <a:p>
            <a:pPr algn="ctr"/>
            <a:endParaRPr lang="it-IT" sz="1393"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1"/>
            <a:ext cx="4344184" cy="2705947"/>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6" name="Rectangle 5" descr="Gray background">
            <a:extLst>
              <a:ext uri="{FF2B5EF4-FFF2-40B4-BE49-F238E27FC236}">
                <a16:creationId xmlns:a16="http://schemas.microsoft.com/office/drawing/2014/main" id="{154ABA70-2B19-4CA2-A2FE-3BCF25249449}"/>
              </a:ext>
            </a:extLst>
          </p:cNvPr>
          <p:cNvSpPr/>
          <p:nvPr userDrawn="1"/>
        </p:nvSpPr>
        <p:spPr>
          <a:xfrm>
            <a:off x="0" y="5709920"/>
            <a:ext cx="10058400" cy="2062480"/>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5838825"/>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374397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_Orange_Partial_white">
    <p:spTree>
      <p:nvGrpSpPr>
        <p:cNvPr id="1" name=""/>
        <p:cNvGrpSpPr/>
        <p:nvPr/>
      </p:nvGrpSpPr>
      <p:grpSpPr>
        <a:xfrm>
          <a:off x="0" y="0"/>
          <a:ext cx="0" cy="0"/>
          <a:chOff x="0" y="0"/>
          <a:chExt cx="0" cy="0"/>
        </a:xfrm>
      </p:grpSpPr>
      <p:sp>
        <p:nvSpPr>
          <p:cNvPr id="8" name="Rettangolo 4">
            <a:extLst>
              <a:ext uri="{FF2B5EF4-FFF2-40B4-BE49-F238E27FC236}">
                <a16:creationId xmlns:a16="http://schemas.microsoft.com/office/drawing/2014/main" id="{E22DB55A-D262-4089-A5E9-0A41B6D748F2}"/>
              </a:ext>
              <a:ext uri="{C183D7F6-B498-43B3-948B-1728B52AA6E4}">
                <adec:decorative xmlns:adec="http://schemas.microsoft.com/office/drawing/2017/decorative" val="1"/>
              </a:ext>
            </a:extLst>
          </p:cNvPr>
          <p:cNvSpPr/>
          <p:nvPr userDrawn="1"/>
        </p:nvSpPr>
        <p:spPr>
          <a:xfrm>
            <a:off x="0" y="2"/>
            <a:ext cx="10058400" cy="5709918"/>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0890" tIns="35448" rIns="70890" bIns="35448" numCol="1" spcCol="0" rtlCol="0" fromWordArt="0" anchor="ctr" anchorCtr="0" forceAA="0" compatLnSpc="1">
            <a:prstTxWarp prst="textNoShape">
              <a:avLst/>
            </a:prstTxWarp>
            <a:noAutofit/>
          </a:bodyPr>
          <a:lstStyle/>
          <a:p>
            <a:pPr algn="ctr"/>
            <a:endParaRPr lang="it-IT" sz="1393"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1"/>
            <a:ext cx="4344184" cy="2705947"/>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5838825"/>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4031536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_Orange_Thin">
    <p:spTree>
      <p:nvGrpSpPr>
        <p:cNvPr id="1" name=""/>
        <p:cNvGrpSpPr/>
        <p:nvPr/>
      </p:nvGrpSpPr>
      <p:grpSpPr>
        <a:xfrm>
          <a:off x="0" y="0"/>
          <a:ext cx="0" cy="0"/>
          <a:chOff x="0" y="0"/>
          <a:chExt cx="0" cy="0"/>
        </a:xfrm>
      </p:grpSpPr>
      <p:sp>
        <p:nvSpPr>
          <p:cNvPr id="7" name="Rettangolo 4">
            <a:extLst>
              <a:ext uri="{FF2B5EF4-FFF2-40B4-BE49-F238E27FC236}">
                <a16:creationId xmlns:a16="http://schemas.microsoft.com/office/drawing/2014/main" id="{131D55CF-85BE-4498-A27F-EA9F268D172F}"/>
              </a:ext>
              <a:ext uri="{C183D7F6-B498-43B3-948B-1728B52AA6E4}">
                <adec:decorative xmlns:adec="http://schemas.microsoft.com/office/drawing/2017/decorative" val="1"/>
              </a:ext>
            </a:extLst>
          </p:cNvPr>
          <p:cNvSpPr/>
          <p:nvPr userDrawn="1"/>
        </p:nvSpPr>
        <p:spPr>
          <a:xfrm>
            <a:off x="0" y="2"/>
            <a:ext cx="10058400" cy="3453136"/>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2550" tIns="31277" rIns="62550" bIns="31277" numCol="1" spcCol="0" rtlCol="0" fromWordArt="0" anchor="ctr" anchorCtr="0" forceAA="0" compatLnSpc="1">
            <a:prstTxWarp prst="textNoShape">
              <a:avLst/>
            </a:prstTxWarp>
            <a:noAutofit/>
          </a:bodyPr>
          <a:lstStyle/>
          <a:p>
            <a:pPr algn="ctr"/>
            <a:endParaRPr lang="it-IT" sz="1229"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2"/>
            <a:ext cx="4344184" cy="1538922"/>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6" name="Rectangle 5" descr="Gray background">
            <a:extLst>
              <a:ext uri="{FF2B5EF4-FFF2-40B4-BE49-F238E27FC236}">
                <a16:creationId xmlns:a16="http://schemas.microsoft.com/office/drawing/2014/main" id="{154ABA70-2B19-4CA2-A2FE-3BCF25249449}"/>
              </a:ext>
            </a:extLst>
          </p:cNvPr>
          <p:cNvSpPr/>
          <p:nvPr userDrawn="1"/>
        </p:nvSpPr>
        <p:spPr>
          <a:xfrm>
            <a:off x="0" y="3453138"/>
            <a:ext cx="10058400" cy="4319262"/>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3691379"/>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959506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Slide_Orange_Thin_white">
    <p:spTree>
      <p:nvGrpSpPr>
        <p:cNvPr id="1" name=""/>
        <p:cNvGrpSpPr/>
        <p:nvPr/>
      </p:nvGrpSpPr>
      <p:grpSpPr>
        <a:xfrm>
          <a:off x="0" y="0"/>
          <a:ext cx="0" cy="0"/>
          <a:chOff x="0" y="0"/>
          <a:chExt cx="0" cy="0"/>
        </a:xfrm>
      </p:grpSpPr>
      <p:sp>
        <p:nvSpPr>
          <p:cNvPr id="7" name="Rettangolo 4">
            <a:extLst>
              <a:ext uri="{FF2B5EF4-FFF2-40B4-BE49-F238E27FC236}">
                <a16:creationId xmlns:a16="http://schemas.microsoft.com/office/drawing/2014/main" id="{131D55CF-85BE-4498-A27F-EA9F268D172F}"/>
              </a:ext>
              <a:ext uri="{C183D7F6-B498-43B3-948B-1728B52AA6E4}">
                <adec:decorative xmlns:adec="http://schemas.microsoft.com/office/drawing/2017/decorative" val="1"/>
              </a:ext>
            </a:extLst>
          </p:cNvPr>
          <p:cNvSpPr/>
          <p:nvPr userDrawn="1"/>
        </p:nvSpPr>
        <p:spPr>
          <a:xfrm>
            <a:off x="0" y="2"/>
            <a:ext cx="10058400" cy="3453136"/>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2550" tIns="31277" rIns="62550" bIns="31277" numCol="1" spcCol="0" rtlCol="0" fromWordArt="0" anchor="ctr" anchorCtr="0" forceAA="0" compatLnSpc="1">
            <a:prstTxWarp prst="textNoShape">
              <a:avLst/>
            </a:prstTxWarp>
            <a:noAutofit/>
          </a:bodyPr>
          <a:lstStyle/>
          <a:p>
            <a:pPr algn="ctr"/>
            <a:endParaRPr lang="it-IT" sz="1229"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2"/>
            <a:ext cx="4344184" cy="1538922"/>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3691379"/>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2002713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TitleAndText_RedHeading">
    <p:spTree>
      <p:nvGrpSpPr>
        <p:cNvPr id="1" name=""/>
        <p:cNvGrpSpPr/>
        <p:nvPr/>
      </p:nvGrpSpPr>
      <p:grpSpPr>
        <a:xfrm>
          <a:off x="0" y="0"/>
          <a:ext cx="0" cy="0"/>
          <a:chOff x="0" y="0"/>
          <a:chExt cx="0" cy="0"/>
        </a:xfrm>
      </p:grpSpPr>
      <p:sp>
        <p:nvSpPr>
          <p:cNvPr id="4" name="Rettangolo 4" descr="Blue background">
            <a:extLst>
              <a:ext uri="{FF2B5EF4-FFF2-40B4-BE49-F238E27FC236}">
                <a16:creationId xmlns:a16="http://schemas.microsoft.com/office/drawing/2014/main" id="{5D66759F-426F-4A06-A6EF-E3E4ED965DAC}"/>
              </a:ext>
            </a:extLst>
          </p:cNvPr>
          <p:cNvSpPr/>
          <p:nvPr userDrawn="1"/>
        </p:nvSpPr>
        <p:spPr>
          <a:xfrm>
            <a:off x="0" y="1"/>
            <a:ext cx="10058400" cy="9210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1" name="Title 1">
            <a:extLst>
              <a:ext uri="{FF2B5EF4-FFF2-40B4-BE49-F238E27FC236}">
                <a16:creationId xmlns:a16="http://schemas.microsoft.com/office/drawing/2014/main" id="{27224633-DAF6-42FB-AB35-295D49072FDC}"/>
              </a:ext>
            </a:extLst>
          </p:cNvPr>
          <p:cNvSpPr>
            <a:spLocks noGrp="1"/>
          </p:cNvSpPr>
          <p:nvPr>
            <p:ph type="title"/>
          </p:nvPr>
        </p:nvSpPr>
        <p:spPr>
          <a:xfrm>
            <a:off x="154223" y="178248"/>
            <a:ext cx="8675370" cy="547956"/>
          </a:xfrm>
        </p:spPr>
        <p:txBody>
          <a:bodyPr/>
          <a:lstStyle>
            <a:lvl1pPr>
              <a:defRPr lang="en-US" sz="2400" kern="1200" smtClean="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_Blue_Full">
    <p:spTree>
      <p:nvGrpSpPr>
        <p:cNvPr id="1" name=""/>
        <p:cNvGrpSpPr/>
        <p:nvPr/>
      </p:nvGrpSpPr>
      <p:grpSpPr>
        <a:xfrm>
          <a:off x="0" y="0"/>
          <a:ext cx="0" cy="0"/>
          <a:chOff x="0" y="0"/>
          <a:chExt cx="0" cy="0"/>
        </a:xfrm>
      </p:grpSpPr>
      <p:sp>
        <p:nvSpPr>
          <p:cNvPr id="6" name="Rettangolo 4" descr="Blue background">
            <a:extLst>
              <a:ext uri="{FF2B5EF4-FFF2-40B4-BE49-F238E27FC236}">
                <a16:creationId xmlns:a16="http://schemas.microsoft.com/office/drawing/2014/main" id="{EA59F1ED-0E67-4FB1-8686-7C6FEB4C3E46}"/>
              </a:ext>
            </a:extLst>
          </p:cNvPr>
          <p:cNvSpPr/>
          <p:nvPr userDrawn="1"/>
        </p:nvSpPr>
        <p:spPr>
          <a:xfrm>
            <a:off x="0" y="1"/>
            <a:ext cx="10058400" cy="7772402"/>
          </a:xfrm>
          <a:prstGeom prst="rect">
            <a:avLst/>
          </a:prstGeom>
          <a:solidFill>
            <a:srgbClr val="0078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1"/>
            <a:ext cx="4344184" cy="2705947"/>
          </a:xfrm>
        </p:spPr>
        <p:txBody>
          <a:bodyPr anchor="b">
            <a:normAutofit/>
          </a:bodyPr>
          <a:lstStyle>
            <a:lvl1pPr algn="l">
              <a:defRPr lang="en-US" sz="3300" b="1" kern="1200" spc="-170">
                <a:solidFill>
                  <a:schemeClr val="bg1"/>
                </a:solidFill>
                <a:latin typeface="Segoe Pro Semibold" panose="020B0502040504020203" pitchFamily="34" charset="0"/>
                <a:ea typeface="+mn-ea"/>
                <a:cs typeface="+mn-cs"/>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0C86B30E-69E2-470A-A4A5-5938C070A9C8}"/>
              </a:ext>
            </a:extLst>
          </p:cNvPr>
          <p:cNvSpPr>
            <a:spLocks noGrp="1"/>
          </p:cNvSpPr>
          <p:nvPr>
            <p:ph type="subTitle" idx="1"/>
          </p:nvPr>
        </p:nvSpPr>
        <p:spPr>
          <a:xfrm>
            <a:off x="234589" y="4082310"/>
            <a:ext cx="4344184" cy="1876530"/>
          </a:xfrm>
        </p:spPr>
        <p:txBody>
          <a:bodyPr>
            <a:normAutofit/>
          </a:bodyPr>
          <a:lstStyle>
            <a:lvl1pPr marL="0" indent="0" algn="l">
              <a:buNone/>
              <a:defRPr sz="1500">
                <a:solidFill>
                  <a:schemeClr val="bg1"/>
                </a:solidFill>
                <a:latin typeface="+mn-lt"/>
              </a:defRPr>
            </a:lvl1pPr>
            <a:lvl2pPr marL="518136" indent="0" algn="ctr">
              <a:buNone/>
              <a:defRPr sz="2267"/>
            </a:lvl2pPr>
            <a:lvl3pPr marL="1036271" indent="0" algn="ctr">
              <a:buNone/>
              <a:defRPr sz="2040"/>
            </a:lvl3pPr>
            <a:lvl4pPr marL="1554407" indent="0" algn="ctr">
              <a:buNone/>
              <a:defRPr sz="1813"/>
            </a:lvl4pPr>
            <a:lvl5pPr marL="2072543" indent="0" algn="ctr">
              <a:buNone/>
              <a:defRPr sz="1813"/>
            </a:lvl5pPr>
            <a:lvl6pPr marL="2590678" indent="0" algn="ctr">
              <a:buNone/>
              <a:defRPr sz="1813"/>
            </a:lvl6pPr>
            <a:lvl7pPr marL="3108814" indent="0" algn="ctr">
              <a:buNone/>
              <a:defRPr sz="1813"/>
            </a:lvl7pPr>
            <a:lvl8pPr marL="3626950" indent="0" algn="ctr">
              <a:buNone/>
              <a:defRPr sz="1813"/>
            </a:lvl8pPr>
            <a:lvl9pPr marL="4145086" indent="0" algn="ctr">
              <a:buNone/>
              <a:defRPr sz="1813"/>
            </a:lvl9pPr>
          </a:lstStyle>
          <a:p>
            <a:r>
              <a:rPr lang="en-US"/>
              <a:t>Click to edit Master subtitle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Tree>
    <p:extLst>
      <p:ext uri="{BB962C8B-B14F-4D97-AF65-F5344CB8AC3E}">
        <p14:creationId xmlns:p14="http://schemas.microsoft.com/office/powerpoint/2010/main" val="20004776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Slide_Orange_Partial">
    <p:spTree>
      <p:nvGrpSpPr>
        <p:cNvPr id="1" name=""/>
        <p:cNvGrpSpPr/>
        <p:nvPr/>
      </p:nvGrpSpPr>
      <p:grpSpPr>
        <a:xfrm>
          <a:off x="0" y="0"/>
          <a:ext cx="0" cy="0"/>
          <a:chOff x="0" y="0"/>
          <a:chExt cx="0" cy="0"/>
        </a:xfrm>
      </p:grpSpPr>
      <p:sp>
        <p:nvSpPr>
          <p:cNvPr id="7" name="Rettangolo 4" descr="Blue background">
            <a:extLst>
              <a:ext uri="{FF2B5EF4-FFF2-40B4-BE49-F238E27FC236}">
                <a16:creationId xmlns:a16="http://schemas.microsoft.com/office/drawing/2014/main" id="{09A1E4C2-8F8F-402F-B390-8975A435B0A1}"/>
              </a:ext>
            </a:extLst>
          </p:cNvPr>
          <p:cNvSpPr/>
          <p:nvPr userDrawn="1"/>
        </p:nvSpPr>
        <p:spPr>
          <a:xfrm>
            <a:off x="0" y="1"/>
            <a:ext cx="10058400" cy="5709919"/>
          </a:xfrm>
          <a:prstGeom prst="rect">
            <a:avLst/>
          </a:prstGeom>
          <a:solidFill>
            <a:srgbClr val="0078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1"/>
            <a:ext cx="4344184" cy="2705947"/>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6" name="Rectangle 5" descr="Gray background">
            <a:extLst>
              <a:ext uri="{FF2B5EF4-FFF2-40B4-BE49-F238E27FC236}">
                <a16:creationId xmlns:a16="http://schemas.microsoft.com/office/drawing/2014/main" id="{154ABA70-2B19-4CA2-A2FE-3BCF25249449}"/>
              </a:ext>
            </a:extLst>
          </p:cNvPr>
          <p:cNvSpPr/>
          <p:nvPr userDrawn="1"/>
        </p:nvSpPr>
        <p:spPr>
          <a:xfrm>
            <a:off x="0" y="5709920"/>
            <a:ext cx="10058400" cy="2062480"/>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11" name="Text Placeholder 2">
            <a:extLst>
              <a:ext uri="{FF2B5EF4-FFF2-40B4-BE49-F238E27FC236}">
                <a16:creationId xmlns:a16="http://schemas.microsoft.com/office/drawing/2014/main" id="{5A9CB415-1D11-4549-9DF1-E5AF0E31E5DC}"/>
              </a:ext>
            </a:extLst>
          </p:cNvPr>
          <p:cNvSpPr>
            <a:spLocks noGrp="1"/>
          </p:cNvSpPr>
          <p:nvPr>
            <p:ph type="body" sz="quarter" idx="10"/>
          </p:nvPr>
        </p:nvSpPr>
        <p:spPr>
          <a:xfrm>
            <a:off x="149225" y="5838825"/>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6804654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_Blue_Partial_white">
    <p:spTree>
      <p:nvGrpSpPr>
        <p:cNvPr id="1" name=""/>
        <p:cNvGrpSpPr/>
        <p:nvPr/>
      </p:nvGrpSpPr>
      <p:grpSpPr>
        <a:xfrm>
          <a:off x="0" y="0"/>
          <a:ext cx="0" cy="0"/>
          <a:chOff x="0" y="0"/>
          <a:chExt cx="0" cy="0"/>
        </a:xfrm>
      </p:grpSpPr>
      <p:sp>
        <p:nvSpPr>
          <p:cNvPr id="6" name="Rettangolo 4" descr="Blue background">
            <a:extLst>
              <a:ext uri="{FF2B5EF4-FFF2-40B4-BE49-F238E27FC236}">
                <a16:creationId xmlns:a16="http://schemas.microsoft.com/office/drawing/2014/main" id="{00DAB062-0693-41B1-A715-5C9232A2FB22}"/>
              </a:ext>
            </a:extLst>
          </p:cNvPr>
          <p:cNvSpPr/>
          <p:nvPr userDrawn="1"/>
        </p:nvSpPr>
        <p:spPr>
          <a:xfrm>
            <a:off x="0" y="1"/>
            <a:ext cx="10058400" cy="5709919"/>
          </a:xfrm>
          <a:prstGeom prst="rect">
            <a:avLst/>
          </a:prstGeom>
          <a:solidFill>
            <a:srgbClr val="0078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1"/>
            <a:ext cx="4344184" cy="2705947"/>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5838825"/>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3045244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lide_Blue_Thin_white">
    <p:spTree>
      <p:nvGrpSpPr>
        <p:cNvPr id="1" name=""/>
        <p:cNvGrpSpPr/>
        <p:nvPr/>
      </p:nvGrpSpPr>
      <p:grpSpPr>
        <a:xfrm>
          <a:off x="0" y="0"/>
          <a:ext cx="0" cy="0"/>
          <a:chOff x="0" y="0"/>
          <a:chExt cx="0" cy="0"/>
        </a:xfrm>
      </p:grpSpPr>
      <p:sp>
        <p:nvSpPr>
          <p:cNvPr id="7" name="Rettangolo 4">
            <a:extLst>
              <a:ext uri="{FF2B5EF4-FFF2-40B4-BE49-F238E27FC236}">
                <a16:creationId xmlns:a16="http://schemas.microsoft.com/office/drawing/2014/main" id="{131D55CF-85BE-4498-A27F-EA9F268D172F}"/>
              </a:ext>
              <a:ext uri="{C183D7F6-B498-43B3-948B-1728B52AA6E4}">
                <adec:decorative xmlns:adec="http://schemas.microsoft.com/office/drawing/2017/decorative" val="1"/>
              </a:ext>
            </a:extLst>
          </p:cNvPr>
          <p:cNvSpPr/>
          <p:nvPr userDrawn="1"/>
        </p:nvSpPr>
        <p:spPr>
          <a:xfrm>
            <a:off x="0" y="2"/>
            <a:ext cx="10058400" cy="34531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2550" tIns="31277" rIns="62550" bIns="31277" numCol="1" spcCol="0" rtlCol="0" fromWordArt="0" anchor="ctr" anchorCtr="0" forceAA="0" compatLnSpc="1">
            <a:prstTxWarp prst="textNoShape">
              <a:avLst/>
            </a:prstTxWarp>
            <a:noAutofit/>
          </a:bodyPr>
          <a:lstStyle/>
          <a:p>
            <a:pPr algn="ctr"/>
            <a:endParaRPr lang="it-IT" sz="1229" dirty="0"/>
          </a:p>
        </p:txBody>
      </p:sp>
      <p:sp>
        <p:nvSpPr>
          <p:cNvPr id="10" name="Title 1">
            <a:extLst>
              <a:ext uri="{FF2B5EF4-FFF2-40B4-BE49-F238E27FC236}">
                <a16:creationId xmlns:a16="http://schemas.microsoft.com/office/drawing/2014/main" id="{B48F9D15-F2BD-4876-97CA-C3227C5F5784}"/>
              </a:ext>
            </a:extLst>
          </p:cNvPr>
          <p:cNvSpPr>
            <a:spLocks noGrp="1"/>
          </p:cNvSpPr>
          <p:nvPr>
            <p:ph type="ctrTitle"/>
          </p:nvPr>
        </p:nvSpPr>
        <p:spPr>
          <a:xfrm>
            <a:off x="234589" y="1272012"/>
            <a:ext cx="4344184" cy="1538922"/>
          </a:xfrm>
        </p:spPr>
        <p:txBody>
          <a:bodyPr anchor="b">
            <a:normAutofit/>
          </a:bodyPr>
          <a:lstStyle>
            <a:lvl1pPr algn="l">
              <a:defRPr lang="en-US" sz="3300" b="1" kern="1200" spc="-17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pic>
        <p:nvPicPr>
          <p:cNvPr id="12" name="Picture 11" descr="Microsoft logo">
            <a:extLst>
              <a:ext uri="{FF2B5EF4-FFF2-40B4-BE49-F238E27FC236}">
                <a16:creationId xmlns:a16="http://schemas.microsoft.com/office/drawing/2014/main" id="{F5C055E0-0361-410A-B6BC-CC4D3CF1C934}"/>
              </a:ext>
            </a:extLst>
          </p:cNvPr>
          <p:cNvPicPr>
            <a:picLocks noChangeAspect="1"/>
          </p:cNvPicPr>
          <p:nvPr userDrawn="1"/>
        </p:nvPicPr>
        <p:blipFill>
          <a:blip r:embed="rId2"/>
          <a:stretch>
            <a:fillRect/>
          </a:stretch>
        </p:blipFill>
        <p:spPr>
          <a:xfrm>
            <a:off x="284350" y="238243"/>
            <a:ext cx="1244850" cy="265176"/>
          </a:xfrm>
          <a:prstGeom prst="rect">
            <a:avLst/>
          </a:prstGeom>
        </p:spPr>
      </p:pic>
      <p:sp>
        <p:nvSpPr>
          <p:cNvPr id="13" name="Text Placeholder 2">
            <a:extLst>
              <a:ext uri="{FF2B5EF4-FFF2-40B4-BE49-F238E27FC236}">
                <a16:creationId xmlns:a16="http://schemas.microsoft.com/office/drawing/2014/main" id="{C2573364-6380-4C9D-9A75-BFF3B4A74F17}"/>
              </a:ext>
            </a:extLst>
          </p:cNvPr>
          <p:cNvSpPr>
            <a:spLocks noGrp="1"/>
          </p:cNvSpPr>
          <p:nvPr>
            <p:ph type="body" sz="quarter" idx="10"/>
          </p:nvPr>
        </p:nvSpPr>
        <p:spPr>
          <a:xfrm>
            <a:off x="149225" y="3691379"/>
            <a:ext cx="9732963" cy="514350"/>
          </a:xfrm>
        </p:spPr>
        <p:txBody>
          <a:bodyPr>
            <a:normAutofit/>
          </a:bodyPr>
          <a:lstStyle>
            <a:lvl1pPr marL="0" indent="0">
              <a:buNone/>
              <a:defRPr sz="2400">
                <a:latin typeface="Segoe UI Semibold" panose="020B0702040204020203" pitchFamily="34" charset="0"/>
                <a:cs typeface="Segoe UI Semibold" panose="020B0702040204020203" pitchFamily="34" charset="0"/>
              </a:defRPr>
            </a:lvl1pPr>
            <a:lvl2pPr marL="502920" indent="0">
              <a:buNone/>
              <a:defRPr/>
            </a:lvl2pPr>
          </a:lstStyle>
          <a:p>
            <a:pPr lvl="0"/>
            <a:r>
              <a:rPr lang="en-US"/>
              <a:t>Click to edit Master text styles</a:t>
            </a:r>
          </a:p>
        </p:txBody>
      </p:sp>
    </p:spTree>
    <p:extLst>
      <p:ext uri="{BB962C8B-B14F-4D97-AF65-F5344CB8AC3E}">
        <p14:creationId xmlns:p14="http://schemas.microsoft.com/office/powerpoint/2010/main" val="26341231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AndText_White">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1" name="Title 1">
            <a:extLst>
              <a:ext uri="{FF2B5EF4-FFF2-40B4-BE49-F238E27FC236}">
                <a16:creationId xmlns:a16="http://schemas.microsoft.com/office/drawing/2014/main" id="{27224633-DAF6-42FB-AB35-295D49072FDC}"/>
              </a:ext>
            </a:extLst>
          </p:cNvPr>
          <p:cNvSpPr>
            <a:spLocks noGrp="1"/>
          </p:cNvSpPr>
          <p:nvPr>
            <p:ph type="title"/>
          </p:nvPr>
        </p:nvSpPr>
        <p:spPr>
          <a:xfrm>
            <a:off x="154223" y="178248"/>
            <a:ext cx="8675370" cy="547956"/>
          </a:xfrm>
        </p:spPr>
        <p:txBody>
          <a:bodyPr/>
          <a:lstStyle>
            <a:lvl1pPr>
              <a:defRPr lang="en-US" sz="2400" kern="1200" smtClean="0">
                <a:solidFill>
                  <a:schemeClr val="tx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5130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itleAndText_BlueHeading">
    <p:spTree>
      <p:nvGrpSpPr>
        <p:cNvPr id="1" name=""/>
        <p:cNvGrpSpPr/>
        <p:nvPr/>
      </p:nvGrpSpPr>
      <p:grpSpPr>
        <a:xfrm>
          <a:off x="0" y="0"/>
          <a:ext cx="0" cy="0"/>
          <a:chOff x="0" y="0"/>
          <a:chExt cx="0" cy="0"/>
        </a:xfrm>
      </p:grpSpPr>
      <p:sp>
        <p:nvSpPr>
          <p:cNvPr id="4" name="Rettangolo 4" descr="Blue background">
            <a:extLst>
              <a:ext uri="{FF2B5EF4-FFF2-40B4-BE49-F238E27FC236}">
                <a16:creationId xmlns:a16="http://schemas.microsoft.com/office/drawing/2014/main" id="{5D66759F-426F-4A06-A6EF-E3E4ED965DAC}"/>
              </a:ext>
            </a:extLst>
          </p:cNvPr>
          <p:cNvSpPr/>
          <p:nvPr userDrawn="1"/>
        </p:nvSpPr>
        <p:spPr>
          <a:xfrm>
            <a:off x="0" y="1"/>
            <a:ext cx="10058400" cy="921026"/>
          </a:xfrm>
          <a:prstGeom prst="rect">
            <a:avLst/>
          </a:prstGeom>
          <a:solidFill>
            <a:srgbClr val="0078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1" name="Title 1">
            <a:extLst>
              <a:ext uri="{FF2B5EF4-FFF2-40B4-BE49-F238E27FC236}">
                <a16:creationId xmlns:a16="http://schemas.microsoft.com/office/drawing/2014/main" id="{27224633-DAF6-42FB-AB35-295D49072FDC}"/>
              </a:ext>
            </a:extLst>
          </p:cNvPr>
          <p:cNvSpPr>
            <a:spLocks noGrp="1"/>
          </p:cNvSpPr>
          <p:nvPr>
            <p:ph type="title"/>
          </p:nvPr>
        </p:nvSpPr>
        <p:spPr>
          <a:xfrm>
            <a:off x="154223" y="178248"/>
            <a:ext cx="8675370" cy="547956"/>
          </a:xfrm>
        </p:spPr>
        <p:txBody>
          <a:bodyPr/>
          <a:lstStyle>
            <a:lvl1pPr>
              <a:defRPr lang="en-US" sz="2400" kern="1200" smtClean="0">
                <a:solidFill>
                  <a:schemeClr val="bg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412675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_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9523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AndText_Gray">
    <p:spTree>
      <p:nvGrpSpPr>
        <p:cNvPr id="1" name=""/>
        <p:cNvGrpSpPr/>
        <p:nvPr/>
      </p:nvGrpSpPr>
      <p:grpSpPr>
        <a:xfrm>
          <a:off x="0" y="0"/>
          <a:ext cx="0" cy="0"/>
          <a:chOff x="0" y="0"/>
          <a:chExt cx="0" cy="0"/>
        </a:xfrm>
      </p:grpSpPr>
      <p:sp>
        <p:nvSpPr>
          <p:cNvPr id="4" name="Rectangle 3" descr="Gray background">
            <a:extLst>
              <a:ext uri="{FF2B5EF4-FFF2-40B4-BE49-F238E27FC236}">
                <a16:creationId xmlns:a16="http://schemas.microsoft.com/office/drawing/2014/main" id="{B752476B-B4B6-47A6-BCA0-34A980AC4C00}"/>
              </a:ext>
            </a:extLst>
          </p:cNvPr>
          <p:cNvSpPr/>
          <p:nvPr userDrawn="1"/>
        </p:nvSpPr>
        <p:spPr>
          <a:xfrm>
            <a:off x="0" y="0"/>
            <a:ext cx="10058400" cy="7772400"/>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1" name="Title 1">
            <a:extLst>
              <a:ext uri="{FF2B5EF4-FFF2-40B4-BE49-F238E27FC236}">
                <a16:creationId xmlns:a16="http://schemas.microsoft.com/office/drawing/2014/main" id="{27224633-DAF6-42FB-AB35-295D49072FDC}"/>
              </a:ext>
            </a:extLst>
          </p:cNvPr>
          <p:cNvSpPr>
            <a:spLocks noGrp="1"/>
          </p:cNvSpPr>
          <p:nvPr>
            <p:ph type="title"/>
          </p:nvPr>
        </p:nvSpPr>
        <p:spPr>
          <a:xfrm>
            <a:off x="154223" y="178248"/>
            <a:ext cx="8675370" cy="547956"/>
          </a:xfrm>
        </p:spPr>
        <p:txBody>
          <a:bodyPr>
            <a:normAutofit/>
          </a:bodyPr>
          <a:lstStyle>
            <a:lvl1pPr>
              <a:defRPr lang="en-US" sz="2400" kern="1200" smtClean="0">
                <a:solidFill>
                  <a:schemeClr val="tx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28364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lank_Gray">
    <p:spTree>
      <p:nvGrpSpPr>
        <p:cNvPr id="1" name=""/>
        <p:cNvGrpSpPr/>
        <p:nvPr/>
      </p:nvGrpSpPr>
      <p:grpSpPr>
        <a:xfrm>
          <a:off x="0" y="0"/>
          <a:ext cx="0" cy="0"/>
          <a:chOff x="0" y="0"/>
          <a:chExt cx="0" cy="0"/>
        </a:xfrm>
      </p:grpSpPr>
      <p:sp>
        <p:nvSpPr>
          <p:cNvPr id="4" name="Rectangle 3" descr="Gray background">
            <a:extLst>
              <a:ext uri="{FF2B5EF4-FFF2-40B4-BE49-F238E27FC236}">
                <a16:creationId xmlns:a16="http://schemas.microsoft.com/office/drawing/2014/main" id="{B752476B-B4B6-47A6-BCA0-34A980AC4C00}"/>
              </a:ext>
            </a:extLst>
          </p:cNvPr>
          <p:cNvSpPr/>
          <p:nvPr userDrawn="1"/>
        </p:nvSpPr>
        <p:spPr>
          <a:xfrm>
            <a:off x="0" y="0"/>
            <a:ext cx="10058400" cy="7772400"/>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Tree>
    <p:extLst>
      <p:ext uri="{BB962C8B-B14F-4D97-AF65-F5344CB8AC3E}">
        <p14:creationId xmlns:p14="http://schemas.microsoft.com/office/powerpoint/2010/main" val="11312738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Footer_Orange">
    <p:spTree>
      <p:nvGrpSpPr>
        <p:cNvPr id="1" name=""/>
        <p:cNvGrpSpPr/>
        <p:nvPr/>
      </p:nvGrpSpPr>
      <p:grpSpPr>
        <a:xfrm>
          <a:off x="0" y="0"/>
          <a:ext cx="0" cy="0"/>
          <a:chOff x="0" y="0"/>
          <a:chExt cx="0" cy="0"/>
        </a:xfrm>
      </p:grpSpPr>
      <p:sp>
        <p:nvSpPr>
          <p:cNvPr id="4" name="Rettangolo 4">
            <a:extLst>
              <a:ext uri="{FF2B5EF4-FFF2-40B4-BE49-F238E27FC236}">
                <a16:creationId xmlns:a16="http://schemas.microsoft.com/office/drawing/2014/main" id="{D0575EC3-37ED-474F-952C-33F492FA803B}"/>
              </a:ext>
              <a:ext uri="{C183D7F6-B498-43B3-948B-1728B52AA6E4}">
                <adec:decorative xmlns:adec="http://schemas.microsoft.com/office/drawing/2017/decorative" val="1"/>
              </a:ext>
            </a:extLst>
          </p:cNvPr>
          <p:cNvSpPr/>
          <p:nvPr userDrawn="1"/>
        </p:nvSpPr>
        <p:spPr>
          <a:xfrm>
            <a:off x="0" y="5956977"/>
            <a:ext cx="10058400" cy="1815423"/>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0890" tIns="35448" rIns="70890" bIns="35448" numCol="1" spcCol="0" rtlCol="0" fromWordArt="0" anchor="ctr" anchorCtr="0" forceAA="0" compatLnSpc="1">
            <a:prstTxWarp prst="textNoShape">
              <a:avLst/>
            </a:prstTxWarp>
            <a:noAutofit/>
          </a:bodyPr>
          <a:lstStyle/>
          <a:p>
            <a:pPr algn="ctr"/>
            <a:endParaRPr lang="it-IT" sz="1393" dirty="0"/>
          </a:p>
        </p:txBody>
      </p:sp>
      <p:sp>
        <p:nvSpPr>
          <p:cNvPr id="2" name="Title 1">
            <a:extLst>
              <a:ext uri="{FF2B5EF4-FFF2-40B4-BE49-F238E27FC236}">
                <a16:creationId xmlns:a16="http://schemas.microsoft.com/office/drawing/2014/main" id="{74FBACCF-E951-4C02-9E71-9FC5593299EC}"/>
              </a:ext>
            </a:extLst>
          </p:cNvPr>
          <p:cNvSpPr>
            <a:spLocks noGrp="1"/>
          </p:cNvSpPr>
          <p:nvPr>
            <p:ph type="title"/>
          </p:nvPr>
        </p:nvSpPr>
        <p:spPr>
          <a:xfrm>
            <a:off x="154223" y="178248"/>
            <a:ext cx="8675370" cy="547956"/>
          </a:xfrm>
        </p:spPr>
        <p:txBody>
          <a:bodyPr>
            <a:normAutofit/>
          </a:bodyPr>
          <a:lstStyle>
            <a:lvl1pPr>
              <a:defRPr lang="en-US" sz="2400" kern="1200" smtClean="0">
                <a:solidFill>
                  <a:schemeClr val="tx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5" name="Text Placeholder 9">
            <a:extLst>
              <a:ext uri="{FF2B5EF4-FFF2-40B4-BE49-F238E27FC236}">
                <a16:creationId xmlns:a16="http://schemas.microsoft.com/office/drawing/2014/main" id="{12C267E0-1439-4524-86F9-99A6F5F5B38F}"/>
              </a:ext>
            </a:extLst>
          </p:cNvPr>
          <p:cNvSpPr>
            <a:spLocks noGrp="1"/>
          </p:cNvSpPr>
          <p:nvPr>
            <p:ph type="body" sz="quarter" idx="11"/>
          </p:nvPr>
        </p:nvSpPr>
        <p:spPr>
          <a:xfrm>
            <a:off x="154223" y="6207407"/>
            <a:ext cx="9766688" cy="523220"/>
          </a:xfrm>
        </p:spPr>
        <p:txBody>
          <a:bodyPr>
            <a:normAutofit/>
          </a:bodyPr>
          <a:lstStyle>
            <a:lvl1pPr marL="0" indent="0" algn="l" defTabSz="1036271" rtl="0" eaLnBrk="1" latinLnBrk="0" hangingPunct="1">
              <a:buNone/>
              <a:defRPr lang="en-US" sz="2400" b="1"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1" name="Text Placeholder 9">
            <a:extLst>
              <a:ext uri="{FF2B5EF4-FFF2-40B4-BE49-F238E27FC236}">
                <a16:creationId xmlns:a16="http://schemas.microsoft.com/office/drawing/2014/main" id="{0002AA37-4308-4C7F-854B-6C03D59DFEE5}"/>
              </a:ext>
            </a:extLst>
          </p:cNvPr>
          <p:cNvSpPr>
            <a:spLocks noGrp="1"/>
          </p:cNvSpPr>
          <p:nvPr>
            <p:ph type="body" sz="quarter" idx="12"/>
          </p:nvPr>
        </p:nvSpPr>
        <p:spPr>
          <a:xfrm>
            <a:off x="154223" y="6730626"/>
            <a:ext cx="9766688" cy="315570"/>
          </a:xfrm>
        </p:spPr>
        <p:txBody>
          <a:bodyPr>
            <a:normAutofit/>
          </a:bodyPr>
          <a:lstStyle>
            <a:lvl1pPr marL="0" indent="0" algn="l" defTabSz="1036271" rtl="0" eaLnBrk="1" latinLnBrk="0" hangingPunct="1">
              <a:buNone/>
              <a:defRPr lang="en-US" sz="1500"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Tree>
    <p:extLst>
      <p:ext uri="{BB962C8B-B14F-4D97-AF65-F5344CB8AC3E}">
        <p14:creationId xmlns:p14="http://schemas.microsoft.com/office/powerpoint/2010/main" val="6530110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ooter_Orange_Gray">
    <p:spTree>
      <p:nvGrpSpPr>
        <p:cNvPr id="1" name=""/>
        <p:cNvGrpSpPr/>
        <p:nvPr/>
      </p:nvGrpSpPr>
      <p:grpSpPr>
        <a:xfrm>
          <a:off x="0" y="0"/>
          <a:ext cx="0" cy="0"/>
          <a:chOff x="0" y="0"/>
          <a:chExt cx="0" cy="0"/>
        </a:xfrm>
      </p:grpSpPr>
      <p:sp>
        <p:nvSpPr>
          <p:cNvPr id="7" name="Rectangle 6" descr="Gray background">
            <a:extLst>
              <a:ext uri="{FF2B5EF4-FFF2-40B4-BE49-F238E27FC236}">
                <a16:creationId xmlns:a16="http://schemas.microsoft.com/office/drawing/2014/main" id="{5960B2B9-0620-4736-BCFF-8598492AC273}"/>
              </a:ext>
            </a:extLst>
          </p:cNvPr>
          <p:cNvSpPr/>
          <p:nvPr userDrawn="1"/>
        </p:nvSpPr>
        <p:spPr>
          <a:xfrm>
            <a:off x="0" y="0"/>
            <a:ext cx="10058400" cy="5956976"/>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4" name="Rettangolo 4">
            <a:extLst>
              <a:ext uri="{FF2B5EF4-FFF2-40B4-BE49-F238E27FC236}">
                <a16:creationId xmlns:a16="http://schemas.microsoft.com/office/drawing/2014/main" id="{D0575EC3-37ED-474F-952C-33F492FA803B}"/>
              </a:ext>
              <a:ext uri="{C183D7F6-B498-43B3-948B-1728B52AA6E4}">
                <adec:decorative xmlns:adec="http://schemas.microsoft.com/office/drawing/2017/decorative" val="1"/>
              </a:ext>
            </a:extLst>
          </p:cNvPr>
          <p:cNvSpPr/>
          <p:nvPr userDrawn="1"/>
        </p:nvSpPr>
        <p:spPr>
          <a:xfrm>
            <a:off x="0" y="5956977"/>
            <a:ext cx="10058400" cy="1815423"/>
          </a:xfrm>
          <a:prstGeom prst="rect">
            <a:avLst/>
          </a:prstGeom>
          <a:solidFill>
            <a:srgbClr val="D83B0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0890" tIns="35448" rIns="70890" bIns="35448" numCol="1" spcCol="0" rtlCol="0" fromWordArt="0" anchor="ctr" anchorCtr="0" forceAA="0" compatLnSpc="1">
            <a:prstTxWarp prst="textNoShape">
              <a:avLst/>
            </a:prstTxWarp>
            <a:noAutofit/>
          </a:bodyPr>
          <a:lstStyle/>
          <a:p>
            <a:pPr algn="ctr"/>
            <a:endParaRPr lang="it-IT" sz="1393" dirty="0"/>
          </a:p>
        </p:txBody>
      </p:sp>
      <p:sp>
        <p:nvSpPr>
          <p:cNvPr id="2" name="Title 1">
            <a:extLst>
              <a:ext uri="{FF2B5EF4-FFF2-40B4-BE49-F238E27FC236}">
                <a16:creationId xmlns:a16="http://schemas.microsoft.com/office/drawing/2014/main" id="{74FBACCF-E951-4C02-9E71-9FC5593299EC}"/>
              </a:ext>
            </a:extLst>
          </p:cNvPr>
          <p:cNvSpPr>
            <a:spLocks noGrp="1"/>
          </p:cNvSpPr>
          <p:nvPr>
            <p:ph type="title"/>
          </p:nvPr>
        </p:nvSpPr>
        <p:spPr>
          <a:xfrm>
            <a:off x="154223" y="178248"/>
            <a:ext cx="8675370" cy="547956"/>
          </a:xfrm>
        </p:spPr>
        <p:txBody>
          <a:bodyPr>
            <a:normAutofit/>
          </a:bodyPr>
          <a:lstStyle>
            <a:lvl1pPr>
              <a:defRPr lang="en-US" sz="2400" kern="1200" smtClean="0">
                <a:solidFill>
                  <a:schemeClr val="tx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5" name="Text Placeholder 9">
            <a:extLst>
              <a:ext uri="{FF2B5EF4-FFF2-40B4-BE49-F238E27FC236}">
                <a16:creationId xmlns:a16="http://schemas.microsoft.com/office/drawing/2014/main" id="{12C267E0-1439-4524-86F9-99A6F5F5B38F}"/>
              </a:ext>
            </a:extLst>
          </p:cNvPr>
          <p:cNvSpPr>
            <a:spLocks noGrp="1"/>
          </p:cNvSpPr>
          <p:nvPr>
            <p:ph type="body" sz="quarter" idx="11"/>
          </p:nvPr>
        </p:nvSpPr>
        <p:spPr>
          <a:xfrm>
            <a:off x="154223" y="6207407"/>
            <a:ext cx="9766688" cy="523220"/>
          </a:xfrm>
        </p:spPr>
        <p:txBody>
          <a:bodyPr>
            <a:normAutofit/>
          </a:bodyPr>
          <a:lstStyle>
            <a:lvl1pPr marL="0" indent="0" algn="l" defTabSz="1036271" rtl="0" eaLnBrk="1" latinLnBrk="0" hangingPunct="1">
              <a:buNone/>
              <a:defRPr lang="en-US" sz="2400" b="1" kern="1200" dirty="0">
                <a:solidFill>
                  <a:schemeClr val="bg1"/>
                </a:solidFill>
                <a:latin typeface="Segoe Pro Semibold" panose="020B0502040504020203" pitchFamily="34" charset="0"/>
                <a:ea typeface="+mn-ea"/>
                <a:cs typeface="+mn-cs"/>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1" name="Text Placeholder 9">
            <a:extLst>
              <a:ext uri="{FF2B5EF4-FFF2-40B4-BE49-F238E27FC236}">
                <a16:creationId xmlns:a16="http://schemas.microsoft.com/office/drawing/2014/main" id="{0002AA37-4308-4C7F-854B-6C03D59DFEE5}"/>
              </a:ext>
            </a:extLst>
          </p:cNvPr>
          <p:cNvSpPr>
            <a:spLocks noGrp="1"/>
          </p:cNvSpPr>
          <p:nvPr>
            <p:ph type="body" sz="quarter" idx="12"/>
          </p:nvPr>
        </p:nvSpPr>
        <p:spPr>
          <a:xfrm>
            <a:off x="154223" y="6730626"/>
            <a:ext cx="9766688" cy="315570"/>
          </a:xfrm>
        </p:spPr>
        <p:txBody>
          <a:bodyPr>
            <a:normAutofit/>
          </a:bodyPr>
          <a:lstStyle>
            <a:lvl1pPr marL="0" indent="0" algn="l" defTabSz="1036271" rtl="0" eaLnBrk="1" latinLnBrk="0" hangingPunct="1">
              <a:buNone/>
              <a:defRPr lang="en-US" sz="1500"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Tree>
    <p:extLst>
      <p:ext uri="{BB962C8B-B14F-4D97-AF65-F5344CB8AC3E}">
        <p14:creationId xmlns:p14="http://schemas.microsoft.com/office/powerpoint/2010/main" val="41121025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Footer_Blue">
    <p:spTree>
      <p:nvGrpSpPr>
        <p:cNvPr id="1" name=""/>
        <p:cNvGrpSpPr/>
        <p:nvPr/>
      </p:nvGrpSpPr>
      <p:grpSpPr>
        <a:xfrm>
          <a:off x="0" y="0"/>
          <a:ext cx="0" cy="0"/>
          <a:chOff x="0" y="0"/>
          <a:chExt cx="0" cy="0"/>
        </a:xfrm>
      </p:grpSpPr>
      <p:sp>
        <p:nvSpPr>
          <p:cNvPr id="7" name="Rettangolo 4" descr="Blue background">
            <a:extLst>
              <a:ext uri="{FF2B5EF4-FFF2-40B4-BE49-F238E27FC236}">
                <a16:creationId xmlns:a16="http://schemas.microsoft.com/office/drawing/2014/main" id="{939817E3-3F6D-402B-8F0A-452185402219}"/>
              </a:ext>
            </a:extLst>
          </p:cNvPr>
          <p:cNvSpPr/>
          <p:nvPr userDrawn="1"/>
        </p:nvSpPr>
        <p:spPr>
          <a:xfrm>
            <a:off x="0" y="5956975"/>
            <a:ext cx="10058400" cy="1815425"/>
          </a:xfrm>
          <a:prstGeom prst="rect">
            <a:avLst/>
          </a:prstGeom>
          <a:solidFill>
            <a:srgbClr val="0078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8" name="Title 1">
            <a:extLst>
              <a:ext uri="{FF2B5EF4-FFF2-40B4-BE49-F238E27FC236}">
                <a16:creationId xmlns:a16="http://schemas.microsoft.com/office/drawing/2014/main" id="{7E9A81C9-50FC-4EB0-BB23-6F59B908341E}"/>
              </a:ext>
            </a:extLst>
          </p:cNvPr>
          <p:cNvSpPr>
            <a:spLocks noGrp="1"/>
          </p:cNvSpPr>
          <p:nvPr>
            <p:ph type="title"/>
          </p:nvPr>
        </p:nvSpPr>
        <p:spPr>
          <a:xfrm>
            <a:off x="154223" y="178248"/>
            <a:ext cx="8675370" cy="547956"/>
          </a:xfrm>
        </p:spPr>
        <p:txBody>
          <a:bodyPr/>
          <a:lstStyle>
            <a:lvl1pPr>
              <a:defRPr lang="en-US" sz="2720" kern="1200" smtClean="0">
                <a:solidFill>
                  <a:schemeClr val="tx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
        <p:nvSpPr>
          <p:cNvPr id="9" name="Text Placeholder 9">
            <a:extLst>
              <a:ext uri="{FF2B5EF4-FFF2-40B4-BE49-F238E27FC236}">
                <a16:creationId xmlns:a16="http://schemas.microsoft.com/office/drawing/2014/main" id="{7CB8604B-D410-4676-8DF5-6CE817FB9894}"/>
              </a:ext>
            </a:extLst>
          </p:cNvPr>
          <p:cNvSpPr>
            <a:spLocks noGrp="1"/>
          </p:cNvSpPr>
          <p:nvPr>
            <p:ph type="body" sz="quarter" idx="11"/>
          </p:nvPr>
        </p:nvSpPr>
        <p:spPr>
          <a:xfrm>
            <a:off x="154223" y="6207407"/>
            <a:ext cx="9766688" cy="523220"/>
          </a:xfrm>
        </p:spPr>
        <p:txBody>
          <a:bodyPr>
            <a:normAutofit/>
          </a:bodyPr>
          <a:lstStyle>
            <a:lvl1pPr marL="0" indent="0" algn="l" defTabSz="1036271" rtl="0" eaLnBrk="1" latinLnBrk="0" hangingPunct="1">
              <a:buNone/>
              <a:defRPr lang="en-US" sz="2400" b="1"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2" name="Text Placeholder 9">
            <a:extLst>
              <a:ext uri="{FF2B5EF4-FFF2-40B4-BE49-F238E27FC236}">
                <a16:creationId xmlns:a16="http://schemas.microsoft.com/office/drawing/2014/main" id="{21CA6597-BD73-4B88-82EC-2BD70BCC9383}"/>
              </a:ext>
            </a:extLst>
          </p:cNvPr>
          <p:cNvSpPr>
            <a:spLocks noGrp="1"/>
          </p:cNvSpPr>
          <p:nvPr>
            <p:ph type="body" sz="quarter" idx="12"/>
          </p:nvPr>
        </p:nvSpPr>
        <p:spPr>
          <a:xfrm>
            <a:off x="154223" y="6730626"/>
            <a:ext cx="9766688" cy="315570"/>
          </a:xfrm>
        </p:spPr>
        <p:txBody>
          <a:bodyPr>
            <a:normAutofit/>
          </a:bodyPr>
          <a:lstStyle>
            <a:lvl1pPr marL="0" indent="0" algn="l" defTabSz="1036271" rtl="0" eaLnBrk="1" latinLnBrk="0" hangingPunct="1">
              <a:buNone/>
              <a:defRPr lang="en-US" sz="1500"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Tree>
    <p:extLst>
      <p:ext uri="{BB962C8B-B14F-4D97-AF65-F5344CB8AC3E}">
        <p14:creationId xmlns:p14="http://schemas.microsoft.com/office/powerpoint/2010/main" val="28517349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Footer_Blue_Gray">
    <p:spTree>
      <p:nvGrpSpPr>
        <p:cNvPr id="1" name=""/>
        <p:cNvGrpSpPr/>
        <p:nvPr/>
      </p:nvGrpSpPr>
      <p:grpSpPr>
        <a:xfrm>
          <a:off x="0" y="0"/>
          <a:ext cx="0" cy="0"/>
          <a:chOff x="0" y="0"/>
          <a:chExt cx="0" cy="0"/>
        </a:xfrm>
      </p:grpSpPr>
      <p:sp>
        <p:nvSpPr>
          <p:cNvPr id="9" name="Rectangle 8" descr="Gray background">
            <a:extLst>
              <a:ext uri="{FF2B5EF4-FFF2-40B4-BE49-F238E27FC236}">
                <a16:creationId xmlns:a16="http://schemas.microsoft.com/office/drawing/2014/main" id="{EBA15C5F-9A1C-45AB-B544-F4CF871F95AB}"/>
              </a:ext>
            </a:extLst>
          </p:cNvPr>
          <p:cNvSpPr/>
          <p:nvPr userDrawn="1"/>
        </p:nvSpPr>
        <p:spPr>
          <a:xfrm>
            <a:off x="0" y="0"/>
            <a:ext cx="10058400" cy="5956976"/>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p>
        </p:txBody>
      </p:sp>
      <p:sp>
        <p:nvSpPr>
          <p:cNvPr id="7" name="Rettangolo 4" descr="Blue background">
            <a:extLst>
              <a:ext uri="{FF2B5EF4-FFF2-40B4-BE49-F238E27FC236}">
                <a16:creationId xmlns:a16="http://schemas.microsoft.com/office/drawing/2014/main" id="{939817E3-3F6D-402B-8F0A-452185402219}"/>
              </a:ext>
            </a:extLst>
          </p:cNvPr>
          <p:cNvSpPr/>
          <p:nvPr userDrawn="1"/>
        </p:nvSpPr>
        <p:spPr>
          <a:xfrm>
            <a:off x="0" y="5956977"/>
            <a:ext cx="10058400" cy="1815425"/>
          </a:xfrm>
          <a:prstGeom prst="rect">
            <a:avLst/>
          </a:prstGeom>
          <a:solidFill>
            <a:srgbClr val="0078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40" dirty="0">
              <a:solidFill>
                <a:srgbClr val="0078D4"/>
              </a:solidFill>
            </a:endParaRPr>
          </a:p>
        </p:txBody>
      </p:sp>
      <p:sp>
        <p:nvSpPr>
          <p:cNvPr id="10" name="Text Placeholder 9">
            <a:extLst>
              <a:ext uri="{FF2B5EF4-FFF2-40B4-BE49-F238E27FC236}">
                <a16:creationId xmlns:a16="http://schemas.microsoft.com/office/drawing/2014/main" id="{CD667C9B-0EAE-4344-8E25-813F368E0E15}"/>
              </a:ext>
            </a:extLst>
          </p:cNvPr>
          <p:cNvSpPr>
            <a:spLocks noGrp="1"/>
          </p:cNvSpPr>
          <p:nvPr>
            <p:ph type="body" sz="quarter" idx="10"/>
          </p:nvPr>
        </p:nvSpPr>
        <p:spPr>
          <a:xfrm>
            <a:off x="154224" y="1985616"/>
            <a:ext cx="2198965" cy="2250758"/>
          </a:xfrm>
        </p:spPr>
        <p:txBody>
          <a:bodyPr>
            <a:normAutofit/>
          </a:bodyPr>
          <a:lstStyle>
            <a:lvl1pPr marL="0" indent="0" algn="l" defTabSz="1036271" rtl="0" eaLnBrk="1" latinLnBrk="0" hangingPunct="1">
              <a:buNone/>
              <a:defRPr lang="en-US" sz="1500" kern="1200" dirty="0" smtClean="0">
                <a:solidFill>
                  <a:schemeClr val="tx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8" name="Title 1">
            <a:extLst>
              <a:ext uri="{FF2B5EF4-FFF2-40B4-BE49-F238E27FC236}">
                <a16:creationId xmlns:a16="http://schemas.microsoft.com/office/drawing/2014/main" id="{7E9A81C9-50FC-4EB0-BB23-6F59B908341E}"/>
              </a:ext>
            </a:extLst>
          </p:cNvPr>
          <p:cNvSpPr>
            <a:spLocks noGrp="1"/>
          </p:cNvSpPr>
          <p:nvPr>
            <p:ph type="title"/>
          </p:nvPr>
        </p:nvSpPr>
        <p:spPr>
          <a:xfrm>
            <a:off x="154223" y="178248"/>
            <a:ext cx="8675370" cy="547956"/>
          </a:xfrm>
        </p:spPr>
        <p:txBody>
          <a:bodyPr/>
          <a:lstStyle>
            <a:lvl1pPr>
              <a:defRPr lang="en-US" sz="2720" kern="1200" smtClean="0">
                <a:solidFill>
                  <a:schemeClr val="tx1"/>
                </a:solidFill>
                <a:latin typeface="Segoe UI Semibold" panose="020B0702040204020203" pitchFamily="34" charset="0"/>
                <a:ea typeface="+mn-ea"/>
                <a:cs typeface="Segoe UI Semibold" panose="020B0702040204020203" pitchFamily="34" charset="0"/>
              </a:defRPr>
            </a:lvl1pPr>
          </a:lstStyle>
          <a:p>
            <a:r>
              <a:rPr lang="en-US"/>
              <a:t>Click to edit Master title style</a:t>
            </a:r>
            <a:endParaRPr lang="en-US" dirty="0"/>
          </a:p>
        </p:txBody>
      </p:sp>
      <p:sp>
        <p:nvSpPr>
          <p:cNvPr id="12" name="Text Placeholder 9">
            <a:extLst>
              <a:ext uri="{FF2B5EF4-FFF2-40B4-BE49-F238E27FC236}">
                <a16:creationId xmlns:a16="http://schemas.microsoft.com/office/drawing/2014/main" id="{41C9BFA1-D02D-4EA6-A348-4EA18A8FA5C8}"/>
              </a:ext>
            </a:extLst>
          </p:cNvPr>
          <p:cNvSpPr>
            <a:spLocks noGrp="1"/>
          </p:cNvSpPr>
          <p:nvPr>
            <p:ph type="body" sz="quarter" idx="11"/>
          </p:nvPr>
        </p:nvSpPr>
        <p:spPr>
          <a:xfrm>
            <a:off x="154223" y="6207407"/>
            <a:ext cx="9766688" cy="523220"/>
          </a:xfrm>
        </p:spPr>
        <p:txBody>
          <a:bodyPr>
            <a:normAutofit/>
          </a:bodyPr>
          <a:lstStyle>
            <a:lvl1pPr marL="0" indent="0" algn="l" defTabSz="1036271" rtl="0" eaLnBrk="1" latinLnBrk="0" hangingPunct="1">
              <a:buNone/>
              <a:defRPr lang="en-US" sz="2400" b="1"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
        <p:nvSpPr>
          <p:cNvPr id="13" name="Text Placeholder 9">
            <a:extLst>
              <a:ext uri="{FF2B5EF4-FFF2-40B4-BE49-F238E27FC236}">
                <a16:creationId xmlns:a16="http://schemas.microsoft.com/office/drawing/2014/main" id="{A76A0987-2760-4FED-909E-8012707DDECD}"/>
              </a:ext>
            </a:extLst>
          </p:cNvPr>
          <p:cNvSpPr>
            <a:spLocks noGrp="1"/>
          </p:cNvSpPr>
          <p:nvPr>
            <p:ph type="body" sz="quarter" idx="12"/>
          </p:nvPr>
        </p:nvSpPr>
        <p:spPr>
          <a:xfrm>
            <a:off x="154223" y="6730626"/>
            <a:ext cx="9766688" cy="315570"/>
          </a:xfrm>
        </p:spPr>
        <p:txBody>
          <a:bodyPr>
            <a:normAutofit/>
          </a:bodyPr>
          <a:lstStyle>
            <a:lvl1pPr marL="0" indent="0" algn="l" defTabSz="1036271" rtl="0" eaLnBrk="1" latinLnBrk="0" hangingPunct="1">
              <a:buNone/>
              <a:defRPr lang="en-US" sz="1500" kern="1200" dirty="0">
                <a:solidFill>
                  <a:schemeClr val="bg1"/>
                </a:solidFill>
                <a:latin typeface="Segoe UI Semibold" panose="020B0702040204020203" pitchFamily="34" charset="0"/>
                <a:ea typeface="+mn-ea"/>
                <a:cs typeface="Segoe UI Semibold" panose="020B0702040204020203" pitchFamily="34" charset="0"/>
              </a:defRPr>
            </a:lvl1pPr>
            <a:lvl2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2pPr>
            <a:lvl3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3pPr>
            <a:lvl4pPr marL="0" indent="0" algn="l" defTabSz="1036271" rtl="0" eaLnBrk="1" latinLnBrk="0" hangingPunct="1">
              <a:buNone/>
              <a:defRPr lang="en-US" sz="1587" kern="1200" dirty="0" smtClean="0">
                <a:solidFill>
                  <a:schemeClr val="tx1"/>
                </a:solidFill>
                <a:latin typeface="Segoe UI Semibold" panose="020B0702040204020203" pitchFamily="34" charset="0"/>
                <a:ea typeface="+mn-ea"/>
                <a:cs typeface="Segoe UI Semibold" panose="020B0702040204020203" pitchFamily="34" charset="0"/>
              </a:defRPr>
            </a:lvl4pPr>
            <a:lvl5pPr marL="0" indent="0" algn="l" defTabSz="1036271" rtl="0" eaLnBrk="1" latinLnBrk="0" hangingPunct="1">
              <a:buNone/>
              <a:defRPr lang="en-US" sz="1587" kern="1200" dirty="0">
                <a:solidFill>
                  <a:schemeClr val="tx1"/>
                </a:solidFill>
                <a:latin typeface="Segoe UI Semibold" panose="020B0702040204020203" pitchFamily="34" charset="0"/>
                <a:ea typeface="+mn-ea"/>
                <a:cs typeface="Segoe UI Semibold" panose="020B0702040204020203" pitchFamily="34" charset="0"/>
              </a:defRPr>
            </a:lvl5pPr>
          </a:lstStyle>
          <a:p>
            <a:pPr lvl="0"/>
            <a:r>
              <a:rPr lang="en-US"/>
              <a:t>Click to edit Master text styles</a:t>
            </a:r>
          </a:p>
        </p:txBody>
      </p:sp>
    </p:spTree>
    <p:extLst>
      <p:ext uri="{BB962C8B-B14F-4D97-AF65-F5344CB8AC3E}">
        <p14:creationId xmlns:p14="http://schemas.microsoft.com/office/powerpoint/2010/main" val="13970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2212" y="566137"/>
            <a:ext cx="8887539" cy="187929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57927" y="2259179"/>
            <a:ext cx="8871823" cy="42683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5785" y="7267440"/>
            <a:ext cx="3394710" cy="259080"/>
          </a:xfrm>
          <a:prstGeom prst="rect">
            <a:avLst/>
          </a:prstGeom>
        </p:spPr>
        <p:txBody>
          <a:bodyPr vert="horz" lIns="91440" tIns="45720" rIns="91440" bIns="45720" rtlCol="0" anchor="ctr"/>
          <a:lstStyle>
            <a:lvl1pPr algn="l">
              <a:defRPr sz="1045">
                <a:solidFill>
                  <a:schemeClr val="tx1">
                    <a:alpha val="75000"/>
                  </a:schemeClr>
                </a:solidFill>
              </a:defRPr>
            </a:lvl1pPr>
          </a:lstStyle>
          <a:p>
            <a:fld id="{C764DE79-268F-4C1A-8933-263129D2AF90}" type="datetimeFigureOut">
              <a:rPr lang="en-US" smtClean="0"/>
              <a:t>12/19/2020</a:t>
            </a:fld>
            <a:endParaRPr lang="en-US" dirty="0"/>
          </a:p>
        </p:txBody>
      </p:sp>
      <p:sp>
        <p:nvSpPr>
          <p:cNvPr id="5" name="Footer Placeholder 4"/>
          <p:cNvSpPr>
            <a:spLocks noGrp="1"/>
          </p:cNvSpPr>
          <p:nvPr>
            <p:ph type="ftr" sz="quarter" idx="3"/>
          </p:nvPr>
        </p:nvSpPr>
        <p:spPr>
          <a:xfrm>
            <a:off x="565785" y="7428657"/>
            <a:ext cx="4149090" cy="259080"/>
          </a:xfrm>
          <a:prstGeom prst="rect">
            <a:avLst/>
          </a:prstGeom>
        </p:spPr>
        <p:txBody>
          <a:bodyPr vert="horz" lIns="91440" tIns="45720" rIns="91440" bIns="45720" rtlCol="0" anchor="ctr"/>
          <a:lstStyle>
            <a:lvl1pPr algn="l">
              <a:defRPr sz="1045"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7195312" y="6607048"/>
            <a:ext cx="2414016" cy="1583311"/>
          </a:xfrm>
          <a:prstGeom prst="rect">
            <a:avLst/>
          </a:prstGeom>
        </p:spPr>
        <p:txBody>
          <a:bodyPr vert="horz" lIns="91440" tIns="45720" rIns="91440" bIns="45720" rtlCol="0" anchor="b"/>
          <a:lstStyle>
            <a:lvl1pPr algn="r">
              <a:defRPr sz="9900" b="0">
                <a:ln>
                  <a:noFill/>
                </a:ln>
                <a:solidFill>
                  <a:schemeClr val="accent1">
                    <a:alpha val="20000"/>
                  </a:schemeClr>
                </a:solidFill>
                <a:latin typeface="+mj-lt"/>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24470563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649" r:id="rId13"/>
    <p:sldLayoutId id="2147483680" r:id="rId14"/>
    <p:sldLayoutId id="2147483686" r:id="rId15"/>
    <p:sldLayoutId id="2147483684" r:id="rId16"/>
    <p:sldLayoutId id="2147483685" r:id="rId17"/>
    <p:sldLayoutId id="2147483691" r:id="rId18"/>
    <p:sldLayoutId id="2147483679" r:id="rId19"/>
    <p:sldLayoutId id="2147483681" r:id="rId20"/>
    <p:sldLayoutId id="2147483687" r:id="rId21"/>
    <p:sldLayoutId id="2147483688" r:id="rId22"/>
    <p:sldLayoutId id="2147483654" r:id="rId23"/>
    <p:sldLayoutId id="2147483690" r:id="rId24"/>
    <p:sldLayoutId id="2147483683" r:id="rId25"/>
    <p:sldLayoutId id="2147483663" r:id="rId26"/>
    <p:sldLayoutId id="2147483682" r:id="rId27"/>
    <p:sldLayoutId id="2147483678" r:id="rId28"/>
    <p:sldLayoutId id="2147483664" r:id="rId29"/>
    <p:sldLayoutId id="2147483662" r:id="rId30"/>
    <p:sldLayoutId id="2147483665" r:id="rId31"/>
  </p:sldLayoutIdLst>
  <p:txStyles>
    <p:titleStyle>
      <a:lvl1pPr algn="l" defTabSz="1005840" rtl="0" eaLnBrk="1" latinLnBrk="0" hangingPunct="1">
        <a:lnSpc>
          <a:spcPct val="90000"/>
        </a:lnSpc>
        <a:spcBef>
          <a:spcPct val="0"/>
        </a:spcBef>
        <a:buNone/>
        <a:defRPr sz="5280" kern="1200" spc="-132" baseline="0">
          <a:solidFill>
            <a:schemeClr val="accent1"/>
          </a:solidFill>
          <a:latin typeface="+mj-lt"/>
          <a:ea typeface="+mj-ea"/>
          <a:cs typeface="+mj-cs"/>
        </a:defRPr>
      </a:lvl1pPr>
    </p:titleStyle>
    <p:bodyStyle>
      <a:lvl1pPr marL="100584" indent="-100584" algn="l" defTabSz="1005840" rtl="0" eaLnBrk="1" latinLnBrk="0" hangingPunct="1">
        <a:lnSpc>
          <a:spcPct val="85000"/>
        </a:lnSpc>
        <a:spcBef>
          <a:spcPts val="1430"/>
        </a:spcBef>
        <a:buFont typeface="Arial" pitchFamily="34" charset="0"/>
        <a:buChar char=" "/>
        <a:defRPr sz="2640" kern="1200">
          <a:solidFill>
            <a:schemeClr val="tx1">
              <a:lumMod val="85000"/>
              <a:lumOff val="15000"/>
            </a:schemeClr>
          </a:solidFill>
          <a:latin typeface="+mn-lt"/>
          <a:ea typeface="+mn-ea"/>
          <a:cs typeface="+mn-cs"/>
        </a:defRPr>
      </a:lvl1pPr>
      <a:lvl2pPr marL="301752" indent="-377190" algn="l" defTabSz="1005840" rtl="0" eaLnBrk="1" latinLnBrk="0" hangingPunct="1">
        <a:lnSpc>
          <a:spcPct val="85000"/>
        </a:lnSpc>
        <a:spcBef>
          <a:spcPts val="660"/>
        </a:spcBef>
        <a:buFont typeface="Arial" pitchFamily="34" charset="0"/>
        <a:buChar char=" "/>
        <a:defRPr sz="2640" kern="1200">
          <a:solidFill>
            <a:schemeClr val="tx1">
              <a:lumMod val="85000"/>
              <a:lumOff val="15000"/>
            </a:schemeClr>
          </a:solidFill>
          <a:latin typeface="+mn-lt"/>
          <a:ea typeface="+mn-ea"/>
          <a:cs typeface="+mn-cs"/>
        </a:defRPr>
      </a:lvl2pPr>
      <a:lvl3pPr marL="603504" indent="-603504" algn="l" defTabSz="1005840" rtl="0" eaLnBrk="1" latinLnBrk="0" hangingPunct="1">
        <a:lnSpc>
          <a:spcPct val="85000"/>
        </a:lnSpc>
        <a:spcBef>
          <a:spcPts val="660"/>
        </a:spcBef>
        <a:buFont typeface="Arial" pitchFamily="34" charset="0"/>
        <a:buChar char=" "/>
        <a:defRPr sz="2200" i="1" kern="1200">
          <a:solidFill>
            <a:schemeClr val="tx1">
              <a:lumMod val="85000"/>
              <a:lumOff val="15000"/>
            </a:schemeClr>
          </a:solidFill>
          <a:latin typeface="+mn-lt"/>
          <a:ea typeface="+mn-ea"/>
          <a:cs typeface="+mn-cs"/>
        </a:defRPr>
      </a:lvl3pPr>
      <a:lvl4pPr marL="905256" indent="-905256" algn="l" defTabSz="1005840" rtl="0" eaLnBrk="1" latinLnBrk="0" hangingPunct="1">
        <a:lnSpc>
          <a:spcPct val="85000"/>
        </a:lnSpc>
        <a:spcBef>
          <a:spcPts val="660"/>
        </a:spcBef>
        <a:buFont typeface="Arial" pitchFamily="34" charset="0"/>
        <a:buChar char=" "/>
        <a:defRPr sz="1980" kern="1200">
          <a:solidFill>
            <a:schemeClr val="tx1">
              <a:lumMod val="85000"/>
              <a:lumOff val="15000"/>
            </a:schemeClr>
          </a:solidFill>
          <a:latin typeface="+mn-lt"/>
          <a:ea typeface="+mn-ea"/>
          <a:cs typeface="+mn-cs"/>
        </a:defRPr>
      </a:lvl4pPr>
      <a:lvl5pPr marL="1207008" indent="-1207008" algn="l" defTabSz="1005840" rtl="0" eaLnBrk="1" latinLnBrk="0" hangingPunct="1">
        <a:lnSpc>
          <a:spcPct val="85000"/>
        </a:lnSpc>
        <a:spcBef>
          <a:spcPts val="660"/>
        </a:spcBef>
        <a:buFont typeface="Arial" pitchFamily="34" charset="0"/>
        <a:buChar char=" "/>
        <a:defRPr sz="1980" kern="1200">
          <a:solidFill>
            <a:schemeClr val="tx1">
              <a:lumMod val="85000"/>
              <a:lumOff val="15000"/>
            </a:schemeClr>
          </a:solidFill>
          <a:latin typeface="+mn-lt"/>
          <a:ea typeface="+mn-ea"/>
          <a:cs typeface="+mn-cs"/>
        </a:defRPr>
      </a:lvl5pPr>
      <a:lvl6pPr marL="1320000" indent="-251460" algn="l" defTabSz="1005840" rtl="0" eaLnBrk="1" latinLnBrk="0" hangingPunct="1">
        <a:lnSpc>
          <a:spcPct val="85000"/>
        </a:lnSpc>
        <a:spcBef>
          <a:spcPts val="660"/>
        </a:spcBef>
        <a:buFont typeface="Arial" pitchFamily="34" charset="0"/>
        <a:buChar char=" "/>
        <a:defRPr sz="1980" kern="1200">
          <a:solidFill>
            <a:schemeClr val="tx1">
              <a:lumMod val="85000"/>
              <a:lumOff val="15000"/>
            </a:schemeClr>
          </a:solidFill>
          <a:latin typeface="+mn-lt"/>
          <a:ea typeface="+mn-ea"/>
          <a:cs typeface="+mn-cs"/>
        </a:defRPr>
      </a:lvl6pPr>
      <a:lvl7pPr marL="1540000" indent="-251460" algn="l" defTabSz="1005840" rtl="0" eaLnBrk="1" latinLnBrk="0" hangingPunct="1">
        <a:lnSpc>
          <a:spcPct val="85000"/>
        </a:lnSpc>
        <a:spcBef>
          <a:spcPts val="660"/>
        </a:spcBef>
        <a:buFont typeface="Arial" pitchFamily="34" charset="0"/>
        <a:buChar char=" "/>
        <a:defRPr sz="1980" kern="1200">
          <a:solidFill>
            <a:schemeClr val="tx1">
              <a:lumMod val="85000"/>
              <a:lumOff val="15000"/>
            </a:schemeClr>
          </a:solidFill>
          <a:latin typeface="+mn-lt"/>
          <a:ea typeface="+mn-ea"/>
          <a:cs typeface="+mn-cs"/>
        </a:defRPr>
      </a:lvl7pPr>
      <a:lvl8pPr marL="1760000" indent="-251460" algn="l" defTabSz="1005840" rtl="0" eaLnBrk="1" latinLnBrk="0" hangingPunct="1">
        <a:lnSpc>
          <a:spcPct val="85000"/>
        </a:lnSpc>
        <a:spcBef>
          <a:spcPts val="660"/>
        </a:spcBef>
        <a:buFont typeface="Arial" pitchFamily="34" charset="0"/>
        <a:buChar char=" "/>
        <a:defRPr sz="1980" kern="1200">
          <a:solidFill>
            <a:schemeClr val="tx1">
              <a:lumMod val="85000"/>
              <a:lumOff val="15000"/>
            </a:schemeClr>
          </a:solidFill>
          <a:latin typeface="+mn-lt"/>
          <a:ea typeface="+mn-ea"/>
          <a:cs typeface="+mn-cs"/>
        </a:defRPr>
      </a:lvl8pPr>
      <a:lvl9pPr marL="1980000" indent="-251460" algn="l" defTabSz="1005840" rtl="0" eaLnBrk="1" latinLnBrk="0" hangingPunct="1">
        <a:lnSpc>
          <a:spcPct val="85000"/>
        </a:lnSpc>
        <a:spcBef>
          <a:spcPts val="660"/>
        </a:spcBef>
        <a:buFont typeface="Arial" pitchFamily="34" charset="0"/>
        <a:buChar char=" "/>
        <a:defRPr sz="1980" kern="1200">
          <a:solidFill>
            <a:schemeClr val="tx1">
              <a:lumMod val="85000"/>
              <a:lumOff val="15000"/>
            </a:schemeClr>
          </a:solidFill>
          <a:latin typeface="+mn-lt"/>
          <a:ea typeface="+mn-ea"/>
          <a:cs typeface="+mn-cs"/>
        </a:defRPr>
      </a:lvl9pPr>
    </p:bodyStyle>
    <p:otherStyle>
      <a:defPPr>
        <a:defRPr lang="en-US"/>
      </a:defPPr>
      <a:lvl1pPr marL="0" algn="l" defTabSz="1005840" rtl="0" eaLnBrk="1" latinLnBrk="0" hangingPunct="1">
        <a:defRPr sz="1980" kern="1200">
          <a:solidFill>
            <a:schemeClr val="tx1"/>
          </a:solidFill>
          <a:latin typeface="+mn-lt"/>
          <a:ea typeface="+mn-ea"/>
          <a:cs typeface="+mn-cs"/>
        </a:defRPr>
      </a:lvl1pPr>
      <a:lvl2pPr marL="502920" algn="l" defTabSz="1005840" rtl="0" eaLnBrk="1" latinLnBrk="0" hangingPunct="1">
        <a:defRPr sz="1980" kern="1200">
          <a:solidFill>
            <a:schemeClr val="tx1"/>
          </a:solidFill>
          <a:latin typeface="+mn-lt"/>
          <a:ea typeface="+mn-ea"/>
          <a:cs typeface="+mn-cs"/>
        </a:defRPr>
      </a:lvl2pPr>
      <a:lvl3pPr marL="1005840" algn="l" defTabSz="1005840" rtl="0" eaLnBrk="1" latinLnBrk="0" hangingPunct="1">
        <a:defRPr sz="1980" kern="1200">
          <a:solidFill>
            <a:schemeClr val="tx1"/>
          </a:solidFill>
          <a:latin typeface="+mn-lt"/>
          <a:ea typeface="+mn-ea"/>
          <a:cs typeface="+mn-cs"/>
        </a:defRPr>
      </a:lvl3pPr>
      <a:lvl4pPr marL="1508760" algn="l" defTabSz="1005840" rtl="0" eaLnBrk="1" latinLnBrk="0" hangingPunct="1">
        <a:defRPr sz="1980" kern="1200">
          <a:solidFill>
            <a:schemeClr val="tx1"/>
          </a:solidFill>
          <a:latin typeface="+mn-lt"/>
          <a:ea typeface="+mn-ea"/>
          <a:cs typeface="+mn-cs"/>
        </a:defRPr>
      </a:lvl4pPr>
      <a:lvl5pPr marL="2011680" algn="l" defTabSz="1005840" rtl="0" eaLnBrk="1" latinLnBrk="0" hangingPunct="1">
        <a:defRPr sz="1980" kern="1200">
          <a:solidFill>
            <a:schemeClr val="tx1"/>
          </a:solidFill>
          <a:latin typeface="+mn-lt"/>
          <a:ea typeface="+mn-ea"/>
          <a:cs typeface="+mn-cs"/>
        </a:defRPr>
      </a:lvl5pPr>
      <a:lvl6pPr marL="2514600" algn="l" defTabSz="1005840" rtl="0" eaLnBrk="1" latinLnBrk="0" hangingPunct="1">
        <a:defRPr sz="1980" kern="1200">
          <a:solidFill>
            <a:schemeClr val="tx1"/>
          </a:solidFill>
          <a:latin typeface="+mn-lt"/>
          <a:ea typeface="+mn-ea"/>
          <a:cs typeface="+mn-cs"/>
        </a:defRPr>
      </a:lvl6pPr>
      <a:lvl7pPr marL="3017520" algn="l" defTabSz="1005840" rtl="0" eaLnBrk="1" latinLnBrk="0" hangingPunct="1">
        <a:defRPr sz="1980" kern="1200">
          <a:solidFill>
            <a:schemeClr val="tx1"/>
          </a:solidFill>
          <a:latin typeface="+mn-lt"/>
          <a:ea typeface="+mn-ea"/>
          <a:cs typeface="+mn-cs"/>
        </a:defRPr>
      </a:lvl7pPr>
      <a:lvl8pPr marL="3520440" algn="l" defTabSz="1005840" rtl="0" eaLnBrk="1" latinLnBrk="0" hangingPunct="1">
        <a:defRPr sz="1980" kern="1200">
          <a:solidFill>
            <a:schemeClr val="tx1"/>
          </a:solidFill>
          <a:latin typeface="+mn-lt"/>
          <a:ea typeface="+mn-ea"/>
          <a:cs typeface="+mn-cs"/>
        </a:defRPr>
      </a:lvl8pPr>
      <a:lvl9pPr marL="4023360" algn="l" defTabSz="1005840" rtl="0" eaLnBrk="1" latinLnBrk="0" hangingPunct="1">
        <a:defRPr sz="19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descr="blue rectangle">
            <a:extLst>
              <a:ext uri="{FF2B5EF4-FFF2-40B4-BE49-F238E27FC236}">
                <a16:creationId xmlns:a16="http://schemas.microsoft.com/office/drawing/2014/main" id="{BE0CE96F-4417-430F-B0E3-E462691B5C90}"/>
              </a:ext>
            </a:extLst>
          </p:cNvPr>
          <p:cNvSpPr/>
          <p:nvPr/>
        </p:nvSpPr>
        <p:spPr>
          <a:xfrm>
            <a:off x="5201634" y="4243882"/>
            <a:ext cx="4856766" cy="352851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7" name="Group 86" descr="header">
            <a:extLst>
              <a:ext uri="{FF2B5EF4-FFF2-40B4-BE49-F238E27FC236}">
                <a16:creationId xmlns:a16="http://schemas.microsoft.com/office/drawing/2014/main" id="{8AC3E6CF-3031-4E43-810A-1A2FBC74D37C}"/>
              </a:ext>
            </a:extLst>
          </p:cNvPr>
          <p:cNvGrpSpPr/>
          <p:nvPr/>
        </p:nvGrpSpPr>
        <p:grpSpPr>
          <a:xfrm>
            <a:off x="-33784" y="-87669"/>
            <a:ext cx="2439590" cy="1873795"/>
            <a:chOff x="-4193322" y="2681529"/>
            <a:chExt cx="2017381" cy="1945062"/>
          </a:xfrm>
        </p:grpSpPr>
        <p:sp>
          <p:nvSpPr>
            <p:cNvPr id="89" name="Oval 88">
              <a:extLst>
                <a:ext uri="{FF2B5EF4-FFF2-40B4-BE49-F238E27FC236}">
                  <a16:creationId xmlns:a16="http://schemas.microsoft.com/office/drawing/2014/main" id="{0FA7DF9B-1A28-432E-9E36-36B17CC61923}"/>
                </a:ext>
              </a:extLst>
            </p:cNvPr>
            <p:cNvSpPr/>
            <p:nvPr/>
          </p:nvSpPr>
          <p:spPr>
            <a:xfrm>
              <a:off x="-4193322" y="2681529"/>
              <a:ext cx="1997431" cy="1945062"/>
            </a:xfrm>
            <a:prstGeom prst="ellipse">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1A802730-54A2-43BF-BC4E-AFEA0E972213}"/>
                </a:ext>
              </a:extLst>
            </p:cNvPr>
            <p:cNvSpPr/>
            <p:nvPr/>
          </p:nvSpPr>
          <p:spPr>
            <a:xfrm>
              <a:off x="-4040549" y="2800445"/>
              <a:ext cx="1864608" cy="174691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2400" b="1" u="sng" dirty="0"/>
                <a:t>MOBILE APP DEVELOPER</a:t>
              </a:r>
            </a:p>
          </p:txBody>
        </p:sp>
      </p:grpSp>
      <p:grpSp>
        <p:nvGrpSpPr>
          <p:cNvPr id="91" name="Group 90" descr="header">
            <a:extLst>
              <a:ext uri="{FF2B5EF4-FFF2-40B4-BE49-F238E27FC236}">
                <a16:creationId xmlns:a16="http://schemas.microsoft.com/office/drawing/2014/main" id="{6AD40BA0-8456-4B69-B373-9F3B0471F18F}"/>
              </a:ext>
            </a:extLst>
          </p:cNvPr>
          <p:cNvGrpSpPr/>
          <p:nvPr/>
        </p:nvGrpSpPr>
        <p:grpSpPr>
          <a:xfrm>
            <a:off x="2905747" y="4301835"/>
            <a:ext cx="2526659" cy="3480040"/>
            <a:chOff x="-4193322" y="2681529"/>
            <a:chExt cx="2244923" cy="4059296"/>
          </a:xfrm>
        </p:grpSpPr>
        <p:sp>
          <p:nvSpPr>
            <p:cNvPr id="93" name="Oval 92">
              <a:extLst>
                <a:ext uri="{FF2B5EF4-FFF2-40B4-BE49-F238E27FC236}">
                  <a16:creationId xmlns:a16="http://schemas.microsoft.com/office/drawing/2014/main" id="{7ED4B186-4071-4158-BD9C-412A6D21A0EA}"/>
                </a:ext>
              </a:extLst>
            </p:cNvPr>
            <p:cNvSpPr/>
            <p:nvPr/>
          </p:nvSpPr>
          <p:spPr>
            <a:xfrm>
              <a:off x="-4193322" y="2681529"/>
              <a:ext cx="1997431" cy="1945062"/>
            </a:xfrm>
            <a:prstGeom prst="ellipse">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14AD2F1F-E2ED-44E4-8FFE-2F3CD57ACBA0}"/>
                </a:ext>
              </a:extLst>
            </p:cNvPr>
            <p:cNvSpPr/>
            <p:nvPr/>
          </p:nvSpPr>
          <p:spPr>
            <a:xfrm>
              <a:off x="-3945830" y="4993912"/>
              <a:ext cx="1997431" cy="174691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TOOLS FOR MOBILE APP DEVELOPMENT</a:t>
              </a:r>
            </a:p>
          </p:txBody>
        </p:sp>
      </p:grpSp>
      <p:pic>
        <p:nvPicPr>
          <p:cNvPr id="95" name="Picture 94" descr="microsoft illustration of line connected cloud, desktop, mobile and people icons&#10;">
            <a:extLst>
              <a:ext uri="{FF2B5EF4-FFF2-40B4-BE49-F238E27FC236}">
                <a16:creationId xmlns:a16="http://schemas.microsoft.com/office/drawing/2014/main" id="{CE32808F-97CF-46AE-A877-008F0981CF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6239" y="1803062"/>
            <a:ext cx="1651879" cy="1467256"/>
          </a:xfrm>
          <a:prstGeom prst="rect">
            <a:avLst/>
          </a:prstGeom>
        </p:spPr>
      </p:pic>
      <p:grpSp>
        <p:nvGrpSpPr>
          <p:cNvPr id="96" name="Group 95" descr="microsoft illustration of phone connected to people icon">
            <a:extLst>
              <a:ext uri="{FF2B5EF4-FFF2-40B4-BE49-F238E27FC236}">
                <a16:creationId xmlns:a16="http://schemas.microsoft.com/office/drawing/2014/main" id="{AD9EBC91-A0BF-4877-9BF1-FED1E20EF63F}"/>
              </a:ext>
            </a:extLst>
          </p:cNvPr>
          <p:cNvGrpSpPr>
            <a:grpSpLocks noChangeAspect="1"/>
          </p:cNvGrpSpPr>
          <p:nvPr/>
        </p:nvGrpSpPr>
        <p:grpSpPr bwMode="auto">
          <a:xfrm rot="18592220">
            <a:off x="404997" y="393666"/>
            <a:ext cx="649976" cy="984321"/>
            <a:chOff x="3758" y="196"/>
            <a:chExt cx="831" cy="1094"/>
          </a:xfrm>
        </p:grpSpPr>
        <p:sp>
          <p:nvSpPr>
            <p:cNvPr id="97" name="AutoShape 3">
              <a:extLst>
                <a:ext uri="{FF2B5EF4-FFF2-40B4-BE49-F238E27FC236}">
                  <a16:creationId xmlns:a16="http://schemas.microsoft.com/office/drawing/2014/main" id="{E9F0B767-5B9E-4FBA-AC29-7125B825921A}"/>
                </a:ext>
              </a:extLst>
            </p:cNvPr>
            <p:cNvSpPr>
              <a:spLocks noChangeAspect="1" noChangeArrowheads="1" noTextEdit="1"/>
            </p:cNvSpPr>
            <p:nvPr/>
          </p:nvSpPr>
          <p:spPr bwMode="auto">
            <a:xfrm>
              <a:off x="3758" y="196"/>
              <a:ext cx="831" cy="1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5">
              <a:extLst>
                <a:ext uri="{FF2B5EF4-FFF2-40B4-BE49-F238E27FC236}">
                  <a16:creationId xmlns:a16="http://schemas.microsoft.com/office/drawing/2014/main" id="{BEA3357B-FEA5-4656-9705-39D32B4301F2}"/>
                </a:ext>
              </a:extLst>
            </p:cNvPr>
            <p:cNvSpPr>
              <a:spLocks/>
            </p:cNvSpPr>
            <p:nvPr/>
          </p:nvSpPr>
          <p:spPr bwMode="auto">
            <a:xfrm>
              <a:off x="3820" y="196"/>
              <a:ext cx="250" cy="250"/>
            </a:xfrm>
            <a:custGeom>
              <a:avLst/>
              <a:gdLst>
                <a:gd name="T0" fmla="*/ 93 w 185"/>
                <a:gd name="T1" fmla="*/ 185 h 185"/>
                <a:gd name="T2" fmla="*/ 185 w 185"/>
                <a:gd name="T3" fmla="*/ 92 h 185"/>
                <a:gd name="T4" fmla="*/ 131 w 185"/>
                <a:gd name="T5" fmla="*/ 8 h 185"/>
                <a:gd name="T6" fmla="*/ 93 w 185"/>
                <a:gd name="T7" fmla="*/ 0 h 185"/>
                <a:gd name="T8" fmla="*/ 55 w 185"/>
                <a:gd name="T9" fmla="*/ 8 h 185"/>
                <a:gd name="T10" fmla="*/ 0 w 185"/>
                <a:gd name="T11" fmla="*/ 92 h 185"/>
                <a:gd name="T12" fmla="*/ 93 w 185"/>
                <a:gd name="T13" fmla="*/ 185 h 185"/>
              </a:gdLst>
              <a:ahLst/>
              <a:cxnLst>
                <a:cxn ang="0">
                  <a:pos x="T0" y="T1"/>
                </a:cxn>
                <a:cxn ang="0">
                  <a:pos x="T2" y="T3"/>
                </a:cxn>
                <a:cxn ang="0">
                  <a:pos x="T4" y="T5"/>
                </a:cxn>
                <a:cxn ang="0">
                  <a:pos x="T6" y="T7"/>
                </a:cxn>
                <a:cxn ang="0">
                  <a:pos x="T8" y="T9"/>
                </a:cxn>
                <a:cxn ang="0">
                  <a:pos x="T10" y="T11"/>
                </a:cxn>
                <a:cxn ang="0">
                  <a:pos x="T12" y="T13"/>
                </a:cxn>
              </a:cxnLst>
              <a:rect l="0" t="0" r="r" b="b"/>
              <a:pathLst>
                <a:path w="185" h="185">
                  <a:moveTo>
                    <a:pt x="93" y="185"/>
                  </a:moveTo>
                  <a:cubicBezTo>
                    <a:pt x="144" y="185"/>
                    <a:pt x="185" y="143"/>
                    <a:pt x="185" y="92"/>
                  </a:cubicBezTo>
                  <a:cubicBezTo>
                    <a:pt x="185" y="55"/>
                    <a:pt x="163" y="23"/>
                    <a:pt x="131" y="8"/>
                  </a:cubicBezTo>
                  <a:cubicBezTo>
                    <a:pt x="119" y="3"/>
                    <a:pt x="106" y="0"/>
                    <a:pt x="93" y="0"/>
                  </a:cubicBezTo>
                  <a:cubicBezTo>
                    <a:pt x="79" y="0"/>
                    <a:pt x="66" y="3"/>
                    <a:pt x="55" y="8"/>
                  </a:cubicBezTo>
                  <a:cubicBezTo>
                    <a:pt x="23" y="23"/>
                    <a:pt x="0" y="55"/>
                    <a:pt x="0" y="92"/>
                  </a:cubicBezTo>
                  <a:cubicBezTo>
                    <a:pt x="0" y="143"/>
                    <a:pt x="42" y="185"/>
                    <a:pt x="93" y="185"/>
                  </a:cubicBezTo>
                  <a:close/>
                </a:path>
              </a:pathLst>
            </a:custGeom>
            <a:solidFill>
              <a:srgbClr val="2F2F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6">
              <a:extLst>
                <a:ext uri="{FF2B5EF4-FFF2-40B4-BE49-F238E27FC236}">
                  <a16:creationId xmlns:a16="http://schemas.microsoft.com/office/drawing/2014/main" id="{A1EDF811-2B2F-4B88-8C57-EBB59B14AE4F}"/>
                </a:ext>
              </a:extLst>
            </p:cNvPr>
            <p:cNvSpPr>
              <a:spLocks/>
            </p:cNvSpPr>
            <p:nvPr/>
          </p:nvSpPr>
          <p:spPr bwMode="auto">
            <a:xfrm>
              <a:off x="3758" y="476"/>
              <a:ext cx="374" cy="186"/>
            </a:xfrm>
            <a:custGeom>
              <a:avLst/>
              <a:gdLst>
                <a:gd name="T0" fmla="*/ 139 w 277"/>
                <a:gd name="T1" fmla="*/ 0 h 138"/>
                <a:gd name="T2" fmla="*/ 0 w 277"/>
                <a:gd name="T3" fmla="*/ 138 h 138"/>
                <a:gd name="T4" fmla="*/ 277 w 277"/>
                <a:gd name="T5" fmla="*/ 138 h 138"/>
                <a:gd name="T6" fmla="*/ 139 w 277"/>
                <a:gd name="T7" fmla="*/ 0 h 138"/>
              </a:gdLst>
              <a:ahLst/>
              <a:cxnLst>
                <a:cxn ang="0">
                  <a:pos x="T0" y="T1"/>
                </a:cxn>
                <a:cxn ang="0">
                  <a:pos x="T2" y="T3"/>
                </a:cxn>
                <a:cxn ang="0">
                  <a:pos x="T4" y="T5"/>
                </a:cxn>
                <a:cxn ang="0">
                  <a:pos x="T6" y="T7"/>
                </a:cxn>
              </a:cxnLst>
              <a:rect l="0" t="0" r="r" b="b"/>
              <a:pathLst>
                <a:path w="277" h="138">
                  <a:moveTo>
                    <a:pt x="139" y="0"/>
                  </a:moveTo>
                  <a:cubicBezTo>
                    <a:pt x="62" y="0"/>
                    <a:pt x="0" y="62"/>
                    <a:pt x="0" y="138"/>
                  </a:cubicBezTo>
                  <a:cubicBezTo>
                    <a:pt x="277" y="138"/>
                    <a:pt x="277" y="138"/>
                    <a:pt x="277" y="138"/>
                  </a:cubicBezTo>
                  <a:cubicBezTo>
                    <a:pt x="277" y="62"/>
                    <a:pt x="215" y="0"/>
                    <a:pt x="139" y="0"/>
                  </a:cubicBezTo>
                  <a:close/>
                </a:path>
              </a:pathLst>
            </a:custGeom>
            <a:solidFill>
              <a:srgbClr val="2F2F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7">
              <a:extLst>
                <a:ext uri="{FF2B5EF4-FFF2-40B4-BE49-F238E27FC236}">
                  <a16:creationId xmlns:a16="http://schemas.microsoft.com/office/drawing/2014/main" id="{0A8755C4-3FB8-438C-888F-556FF140932A}"/>
                </a:ext>
              </a:extLst>
            </p:cNvPr>
            <p:cNvSpPr>
              <a:spLocks noEditPoints="1"/>
            </p:cNvSpPr>
            <p:nvPr/>
          </p:nvSpPr>
          <p:spPr bwMode="auto">
            <a:xfrm>
              <a:off x="4266" y="727"/>
              <a:ext cx="323" cy="564"/>
            </a:xfrm>
            <a:custGeom>
              <a:avLst/>
              <a:gdLst>
                <a:gd name="T0" fmla="*/ 15 w 239"/>
                <a:gd name="T1" fmla="*/ 418 h 418"/>
                <a:gd name="T2" fmla="*/ 224 w 239"/>
                <a:gd name="T3" fmla="*/ 418 h 418"/>
                <a:gd name="T4" fmla="*/ 239 w 239"/>
                <a:gd name="T5" fmla="*/ 404 h 418"/>
                <a:gd name="T6" fmla="*/ 239 w 239"/>
                <a:gd name="T7" fmla="*/ 15 h 418"/>
                <a:gd name="T8" fmla="*/ 224 w 239"/>
                <a:gd name="T9" fmla="*/ 0 h 418"/>
                <a:gd name="T10" fmla="*/ 15 w 239"/>
                <a:gd name="T11" fmla="*/ 0 h 418"/>
                <a:gd name="T12" fmla="*/ 0 w 239"/>
                <a:gd name="T13" fmla="*/ 15 h 418"/>
                <a:gd name="T14" fmla="*/ 0 w 239"/>
                <a:gd name="T15" fmla="*/ 404 h 418"/>
                <a:gd name="T16" fmla="*/ 15 w 239"/>
                <a:gd name="T17" fmla="*/ 418 h 418"/>
                <a:gd name="T18" fmla="*/ 90 w 239"/>
                <a:gd name="T19" fmla="*/ 359 h 418"/>
                <a:gd name="T20" fmla="*/ 149 w 239"/>
                <a:gd name="T21" fmla="*/ 359 h 418"/>
                <a:gd name="T22" fmla="*/ 149 w 239"/>
                <a:gd name="T23" fmla="*/ 388 h 418"/>
                <a:gd name="T24" fmla="*/ 90 w 239"/>
                <a:gd name="T25" fmla="*/ 388 h 418"/>
                <a:gd name="T26" fmla="*/ 90 w 239"/>
                <a:gd name="T27" fmla="*/ 359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39" h="418">
                  <a:moveTo>
                    <a:pt x="15" y="418"/>
                  </a:moveTo>
                  <a:cubicBezTo>
                    <a:pt x="224" y="418"/>
                    <a:pt x="224" y="418"/>
                    <a:pt x="224" y="418"/>
                  </a:cubicBezTo>
                  <a:cubicBezTo>
                    <a:pt x="232" y="418"/>
                    <a:pt x="239" y="412"/>
                    <a:pt x="239" y="404"/>
                  </a:cubicBezTo>
                  <a:cubicBezTo>
                    <a:pt x="239" y="15"/>
                    <a:pt x="239" y="15"/>
                    <a:pt x="239" y="15"/>
                  </a:cubicBezTo>
                  <a:cubicBezTo>
                    <a:pt x="239" y="7"/>
                    <a:pt x="232" y="0"/>
                    <a:pt x="224" y="0"/>
                  </a:cubicBezTo>
                  <a:cubicBezTo>
                    <a:pt x="15" y="0"/>
                    <a:pt x="15" y="0"/>
                    <a:pt x="15" y="0"/>
                  </a:cubicBezTo>
                  <a:cubicBezTo>
                    <a:pt x="7" y="0"/>
                    <a:pt x="0" y="7"/>
                    <a:pt x="0" y="15"/>
                  </a:cubicBezTo>
                  <a:cubicBezTo>
                    <a:pt x="0" y="404"/>
                    <a:pt x="0" y="404"/>
                    <a:pt x="0" y="404"/>
                  </a:cubicBezTo>
                  <a:cubicBezTo>
                    <a:pt x="0" y="412"/>
                    <a:pt x="7" y="418"/>
                    <a:pt x="15" y="418"/>
                  </a:cubicBezTo>
                  <a:close/>
                  <a:moveTo>
                    <a:pt x="90" y="359"/>
                  </a:moveTo>
                  <a:cubicBezTo>
                    <a:pt x="149" y="359"/>
                    <a:pt x="149" y="359"/>
                    <a:pt x="149" y="359"/>
                  </a:cubicBezTo>
                  <a:cubicBezTo>
                    <a:pt x="149" y="388"/>
                    <a:pt x="149" y="388"/>
                    <a:pt x="149" y="388"/>
                  </a:cubicBezTo>
                  <a:cubicBezTo>
                    <a:pt x="90" y="388"/>
                    <a:pt x="90" y="388"/>
                    <a:pt x="90" y="388"/>
                  </a:cubicBezTo>
                  <a:lnTo>
                    <a:pt x="90" y="359"/>
                  </a:lnTo>
                  <a:close/>
                </a:path>
              </a:pathLst>
            </a:custGeom>
            <a:solidFill>
              <a:srgbClr val="C2C2C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8">
              <a:extLst>
                <a:ext uri="{FF2B5EF4-FFF2-40B4-BE49-F238E27FC236}">
                  <a16:creationId xmlns:a16="http://schemas.microsoft.com/office/drawing/2014/main" id="{C659654A-B540-4526-81E3-776D0C21E7EB}"/>
                </a:ext>
              </a:extLst>
            </p:cNvPr>
            <p:cNvSpPr>
              <a:spLocks noEditPoints="1"/>
            </p:cNvSpPr>
            <p:nvPr/>
          </p:nvSpPr>
          <p:spPr bwMode="auto">
            <a:xfrm>
              <a:off x="4109" y="388"/>
              <a:ext cx="329" cy="274"/>
            </a:xfrm>
            <a:custGeom>
              <a:avLst/>
              <a:gdLst>
                <a:gd name="T0" fmla="*/ 321 w 329"/>
                <a:gd name="T1" fmla="*/ 274 h 274"/>
                <a:gd name="T2" fmla="*/ 329 w 329"/>
                <a:gd name="T3" fmla="*/ 264 h 274"/>
                <a:gd name="T4" fmla="*/ 329 w 329"/>
                <a:gd name="T5" fmla="*/ 248 h 274"/>
                <a:gd name="T6" fmla="*/ 321 w 329"/>
                <a:gd name="T7" fmla="*/ 216 h 274"/>
                <a:gd name="T8" fmla="*/ 329 w 329"/>
                <a:gd name="T9" fmla="*/ 248 h 274"/>
                <a:gd name="T10" fmla="*/ 321 w 329"/>
                <a:gd name="T11" fmla="*/ 200 h 274"/>
                <a:gd name="T12" fmla="*/ 329 w 329"/>
                <a:gd name="T13" fmla="*/ 167 h 274"/>
                <a:gd name="T14" fmla="*/ 329 w 329"/>
                <a:gd name="T15" fmla="*/ 151 h 274"/>
                <a:gd name="T16" fmla="*/ 321 w 329"/>
                <a:gd name="T17" fmla="*/ 119 h 274"/>
                <a:gd name="T18" fmla="*/ 329 w 329"/>
                <a:gd name="T19" fmla="*/ 151 h 274"/>
                <a:gd name="T20" fmla="*/ 321 w 329"/>
                <a:gd name="T21" fmla="*/ 102 h 274"/>
                <a:gd name="T22" fmla="*/ 329 w 329"/>
                <a:gd name="T23" fmla="*/ 70 h 274"/>
                <a:gd name="T24" fmla="*/ 329 w 329"/>
                <a:gd name="T25" fmla="*/ 54 h 274"/>
                <a:gd name="T26" fmla="*/ 321 w 329"/>
                <a:gd name="T27" fmla="*/ 21 h 274"/>
                <a:gd name="T28" fmla="*/ 329 w 329"/>
                <a:gd name="T29" fmla="*/ 54 h 274"/>
                <a:gd name="T30" fmla="*/ 292 w 329"/>
                <a:gd name="T31" fmla="*/ 8 h 274"/>
                <a:gd name="T32" fmla="*/ 329 w 329"/>
                <a:gd name="T33" fmla="*/ 0 h 274"/>
                <a:gd name="T34" fmla="*/ 325 w 329"/>
                <a:gd name="T35" fmla="*/ 4 h 274"/>
                <a:gd name="T36" fmla="*/ 276 w 329"/>
                <a:gd name="T37" fmla="*/ 8 h 274"/>
                <a:gd name="T38" fmla="*/ 244 w 329"/>
                <a:gd name="T39" fmla="*/ 0 h 274"/>
                <a:gd name="T40" fmla="*/ 276 w 329"/>
                <a:gd name="T41" fmla="*/ 8 h 274"/>
                <a:gd name="T42" fmla="*/ 195 w 329"/>
                <a:gd name="T43" fmla="*/ 8 h 274"/>
                <a:gd name="T44" fmla="*/ 227 w 329"/>
                <a:gd name="T45" fmla="*/ 0 h 274"/>
                <a:gd name="T46" fmla="*/ 179 w 329"/>
                <a:gd name="T47" fmla="*/ 8 h 274"/>
                <a:gd name="T48" fmla="*/ 146 w 329"/>
                <a:gd name="T49" fmla="*/ 0 h 274"/>
                <a:gd name="T50" fmla="*/ 179 w 329"/>
                <a:gd name="T51" fmla="*/ 8 h 274"/>
                <a:gd name="T52" fmla="*/ 98 w 329"/>
                <a:gd name="T53" fmla="*/ 8 h 274"/>
                <a:gd name="T54" fmla="*/ 130 w 329"/>
                <a:gd name="T55" fmla="*/ 0 h 274"/>
                <a:gd name="T56" fmla="*/ 81 w 329"/>
                <a:gd name="T57" fmla="*/ 8 h 274"/>
                <a:gd name="T58" fmla="*/ 49 w 329"/>
                <a:gd name="T59" fmla="*/ 0 h 274"/>
                <a:gd name="T60" fmla="*/ 81 w 329"/>
                <a:gd name="T61" fmla="*/ 8 h 274"/>
                <a:gd name="T62" fmla="*/ 0 w 329"/>
                <a:gd name="T63" fmla="*/ 8 h 274"/>
                <a:gd name="T64" fmla="*/ 33 w 329"/>
                <a:gd name="T65" fmla="*/ 0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29" h="274">
                  <a:moveTo>
                    <a:pt x="329" y="274"/>
                  </a:moveTo>
                  <a:lnTo>
                    <a:pt x="321" y="274"/>
                  </a:lnTo>
                  <a:lnTo>
                    <a:pt x="321" y="264"/>
                  </a:lnTo>
                  <a:lnTo>
                    <a:pt x="329" y="264"/>
                  </a:lnTo>
                  <a:lnTo>
                    <a:pt x="329" y="274"/>
                  </a:lnTo>
                  <a:close/>
                  <a:moveTo>
                    <a:pt x="329" y="248"/>
                  </a:moveTo>
                  <a:lnTo>
                    <a:pt x="321" y="248"/>
                  </a:lnTo>
                  <a:lnTo>
                    <a:pt x="321" y="216"/>
                  </a:lnTo>
                  <a:lnTo>
                    <a:pt x="329" y="216"/>
                  </a:lnTo>
                  <a:lnTo>
                    <a:pt x="329" y="248"/>
                  </a:lnTo>
                  <a:close/>
                  <a:moveTo>
                    <a:pt x="329" y="200"/>
                  </a:moveTo>
                  <a:lnTo>
                    <a:pt x="321" y="200"/>
                  </a:lnTo>
                  <a:lnTo>
                    <a:pt x="321" y="167"/>
                  </a:lnTo>
                  <a:lnTo>
                    <a:pt x="329" y="167"/>
                  </a:lnTo>
                  <a:lnTo>
                    <a:pt x="329" y="200"/>
                  </a:lnTo>
                  <a:close/>
                  <a:moveTo>
                    <a:pt x="329" y="151"/>
                  </a:moveTo>
                  <a:lnTo>
                    <a:pt x="321" y="151"/>
                  </a:lnTo>
                  <a:lnTo>
                    <a:pt x="321" y="119"/>
                  </a:lnTo>
                  <a:lnTo>
                    <a:pt x="329" y="119"/>
                  </a:lnTo>
                  <a:lnTo>
                    <a:pt x="329" y="151"/>
                  </a:lnTo>
                  <a:close/>
                  <a:moveTo>
                    <a:pt x="329" y="102"/>
                  </a:moveTo>
                  <a:lnTo>
                    <a:pt x="321" y="102"/>
                  </a:lnTo>
                  <a:lnTo>
                    <a:pt x="321" y="70"/>
                  </a:lnTo>
                  <a:lnTo>
                    <a:pt x="329" y="70"/>
                  </a:lnTo>
                  <a:lnTo>
                    <a:pt x="329" y="102"/>
                  </a:lnTo>
                  <a:close/>
                  <a:moveTo>
                    <a:pt x="329" y="54"/>
                  </a:moveTo>
                  <a:lnTo>
                    <a:pt x="321" y="54"/>
                  </a:lnTo>
                  <a:lnTo>
                    <a:pt x="321" y="21"/>
                  </a:lnTo>
                  <a:lnTo>
                    <a:pt x="329" y="21"/>
                  </a:lnTo>
                  <a:lnTo>
                    <a:pt x="329" y="54"/>
                  </a:lnTo>
                  <a:close/>
                  <a:moveTo>
                    <a:pt x="325" y="8"/>
                  </a:moveTo>
                  <a:lnTo>
                    <a:pt x="292" y="8"/>
                  </a:lnTo>
                  <a:lnTo>
                    <a:pt x="292" y="0"/>
                  </a:lnTo>
                  <a:lnTo>
                    <a:pt x="329" y="0"/>
                  </a:lnTo>
                  <a:lnTo>
                    <a:pt x="329" y="4"/>
                  </a:lnTo>
                  <a:lnTo>
                    <a:pt x="325" y="4"/>
                  </a:lnTo>
                  <a:lnTo>
                    <a:pt x="325" y="8"/>
                  </a:lnTo>
                  <a:close/>
                  <a:moveTo>
                    <a:pt x="276" y="8"/>
                  </a:moveTo>
                  <a:lnTo>
                    <a:pt x="244" y="8"/>
                  </a:lnTo>
                  <a:lnTo>
                    <a:pt x="244" y="0"/>
                  </a:lnTo>
                  <a:lnTo>
                    <a:pt x="276" y="0"/>
                  </a:lnTo>
                  <a:lnTo>
                    <a:pt x="276" y="8"/>
                  </a:lnTo>
                  <a:close/>
                  <a:moveTo>
                    <a:pt x="227" y="8"/>
                  </a:moveTo>
                  <a:lnTo>
                    <a:pt x="195" y="8"/>
                  </a:lnTo>
                  <a:lnTo>
                    <a:pt x="195" y="0"/>
                  </a:lnTo>
                  <a:lnTo>
                    <a:pt x="227" y="0"/>
                  </a:lnTo>
                  <a:lnTo>
                    <a:pt x="227" y="8"/>
                  </a:lnTo>
                  <a:close/>
                  <a:moveTo>
                    <a:pt x="179" y="8"/>
                  </a:moveTo>
                  <a:lnTo>
                    <a:pt x="146" y="8"/>
                  </a:lnTo>
                  <a:lnTo>
                    <a:pt x="146" y="0"/>
                  </a:lnTo>
                  <a:lnTo>
                    <a:pt x="179" y="0"/>
                  </a:lnTo>
                  <a:lnTo>
                    <a:pt x="179" y="8"/>
                  </a:lnTo>
                  <a:close/>
                  <a:moveTo>
                    <a:pt x="130" y="8"/>
                  </a:moveTo>
                  <a:lnTo>
                    <a:pt x="98" y="8"/>
                  </a:lnTo>
                  <a:lnTo>
                    <a:pt x="98" y="0"/>
                  </a:lnTo>
                  <a:lnTo>
                    <a:pt x="130" y="0"/>
                  </a:lnTo>
                  <a:lnTo>
                    <a:pt x="130" y="8"/>
                  </a:lnTo>
                  <a:close/>
                  <a:moveTo>
                    <a:pt x="81" y="8"/>
                  </a:moveTo>
                  <a:lnTo>
                    <a:pt x="49" y="8"/>
                  </a:lnTo>
                  <a:lnTo>
                    <a:pt x="49" y="0"/>
                  </a:lnTo>
                  <a:lnTo>
                    <a:pt x="81" y="0"/>
                  </a:lnTo>
                  <a:lnTo>
                    <a:pt x="81" y="8"/>
                  </a:lnTo>
                  <a:close/>
                  <a:moveTo>
                    <a:pt x="33" y="8"/>
                  </a:moveTo>
                  <a:lnTo>
                    <a:pt x="0" y="8"/>
                  </a:lnTo>
                  <a:lnTo>
                    <a:pt x="0" y="0"/>
                  </a:lnTo>
                  <a:lnTo>
                    <a:pt x="33" y="0"/>
                  </a:lnTo>
                  <a:lnTo>
                    <a:pt x="33" y="8"/>
                  </a:lnTo>
                  <a:close/>
                </a:path>
              </a:pathLst>
            </a:custGeom>
            <a:solidFill>
              <a:srgbClr val="2F2F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06" name="TextBox 105">
            <a:extLst>
              <a:ext uri="{FF2B5EF4-FFF2-40B4-BE49-F238E27FC236}">
                <a16:creationId xmlns:a16="http://schemas.microsoft.com/office/drawing/2014/main" id="{29553558-8D36-4EAB-B67A-1A101116DC7C}"/>
              </a:ext>
            </a:extLst>
          </p:cNvPr>
          <p:cNvSpPr txBox="1"/>
          <p:nvPr/>
        </p:nvSpPr>
        <p:spPr>
          <a:xfrm>
            <a:off x="5200541" y="4374742"/>
            <a:ext cx="4623591" cy="3293209"/>
          </a:xfrm>
          <a:prstGeom prst="rect">
            <a:avLst/>
          </a:prstGeom>
          <a:noFill/>
        </p:spPr>
        <p:txBody>
          <a:bodyPr wrap="square" rtlCol="0">
            <a:spAutoFit/>
          </a:bodyPr>
          <a:lstStyle/>
          <a:p>
            <a:pPr algn="just"/>
            <a:r>
              <a:rPr lang="en-US" sz="1600" dirty="0"/>
              <a:t>To create a favorite app, there is a plethora of mobile development software</a:t>
            </a:r>
          </a:p>
          <a:p>
            <a:pPr marL="285750" indent="-285750" algn="just">
              <a:buFont typeface="Arial" panose="020B0604020202020204" pitchFamily="34" charset="0"/>
              <a:buChar char="•"/>
            </a:pPr>
            <a:r>
              <a:rPr lang="en-US" sz="1600" dirty="0"/>
              <a:t>Advertising Tools (Unity)</a:t>
            </a:r>
          </a:p>
          <a:p>
            <a:pPr marL="285750" indent="-285750" algn="just">
              <a:buFont typeface="Arial" panose="020B0604020202020204" pitchFamily="34" charset="0"/>
              <a:buChar char="•"/>
            </a:pPr>
            <a:r>
              <a:rPr lang="en-US" sz="1600" dirty="0"/>
              <a:t>Mobile Analytics Tools (App Watch)</a:t>
            </a:r>
          </a:p>
          <a:p>
            <a:pPr marL="285750" indent="-285750" algn="just">
              <a:buFont typeface="Arial" panose="020B0604020202020204" pitchFamily="34" charset="0"/>
              <a:buChar char="•"/>
            </a:pPr>
            <a:r>
              <a:rPr lang="en-US" sz="1600" dirty="0"/>
              <a:t>Cross-platform app development Tools</a:t>
            </a:r>
          </a:p>
          <a:p>
            <a:pPr marL="285750" indent="-285750" algn="just">
              <a:buFont typeface="Arial" panose="020B0604020202020204" pitchFamily="34" charset="0"/>
              <a:buChar char="•"/>
            </a:pPr>
            <a:r>
              <a:rPr lang="en-US" sz="1600" dirty="0"/>
              <a:t>(Xamarin, Appcelerator, PhoneGap, Ionic)</a:t>
            </a:r>
          </a:p>
          <a:p>
            <a:pPr marL="285750" indent="-285750" algn="just">
              <a:buFont typeface="Arial" panose="020B0604020202020204" pitchFamily="34" charset="0"/>
              <a:buChar char="•"/>
            </a:pPr>
            <a:r>
              <a:rPr lang="en-US" sz="1600" dirty="0"/>
              <a:t>iPhone App development Tools (Swiftic)</a:t>
            </a:r>
          </a:p>
          <a:p>
            <a:pPr marL="285750" indent="-285750" algn="just">
              <a:buFont typeface="Arial" panose="020B0604020202020204" pitchFamily="34" charset="0"/>
              <a:buChar char="•"/>
            </a:pPr>
            <a:r>
              <a:rPr lang="en-US" sz="1600" dirty="0"/>
              <a:t>Augmented Reality Tools (Vuforia, Easy AR)</a:t>
            </a:r>
          </a:p>
          <a:p>
            <a:pPr marL="285750" indent="-285750" algn="just">
              <a:buFont typeface="Arial" panose="020B0604020202020204" pitchFamily="34" charset="0"/>
              <a:buChar char="•"/>
            </a:pPr>
            <a:r>
              <a:rPr lang="en-US" sz="1600" dirty="0"/>
              <a:t>Artificial Intelligence Tools (TenserFlow, IBM Watson)</a:t>
            </a:r>
          </a:p>
          <a:p>
            <a:pPr marL="285750" indent="-285750" algn="just">
              <a:buFont typeface="Arial" panose="020B0604020202020204" pitchFamily="34" charset="0"/>
              <a:buChar char="•"/>
            </a:pPr>
            <a:r>
              <a:rPr lang="en-US" sz="1600" dirty="0"/>
              <a:t>Mobile Payment Tools (Braintree, Card.io)</a:t>
            </a:r>
          </a:p>
          <a:p>
            <a:pPr marL="285750" indent="-285750" algn="just">
              <a:buFont typeface="Arial" panose="020B0604020202020204" pitchFamily="34" charset="0"/>
              <a:buChar char="•"/>
            </a:pPr>
            <a:r>
              <a:rPr lang="en-US" sz="1600" dirty="0"/>
              <a:t>Push notification Tools (Urban Airship)</a:t>
            </a:r>
          </a:p>
          <a:p>
            <a:pPr marL="285750" indent="-285750" algn="just">
              <a:buFont typeface="Arial" panose="020B0604020202020204" pitchFamily="34" charset="0"/>
              <a:buChar char="•"/>
            </a:pPr>
            <a:r>
              <a:rPr lang="en-US" sz="1600" dirty="0"/>
              <a:t>Game Engines (Corona Labs)</a:t>
            </a:r>
          </a:p>
        </p:txBody>
      </p:sp>
      <p:sp>
        <p:nvSpPr>
          <p:cNvPr id="107" name="TextBox 106">
            <a:extLst>
              <a:ext uri="{FF2B5EF4-FFF2-40B4-BE49-F238E27FC236}">
                <a16:creationId xmlns:a16="http://schemas.microsoft.com/office/drawing/2014/main" id="{0856614C-547A-4ED5-B68A-8B21CFD9CBE8}"/>
              </a:ext>
            </a:extLst>
          </p:cNvPr>
          <p:cNvSpPr txBox="1"/>
          <p:nvPr/>
        </p:nvSpPr>
        <p:spPr>
          <a:xfrm>
            <a:off x="2381681" y="84360"/>
            <a:ext cx="7442451" cy="1569660"/>
          </a:xfrm>
          <a:prstGeom prst="rect">
            <a:avLst/>
          </a:prstGeom>
          <a:noFill/>
        </p:spPr>
        <p:txBody>
          <a:bodyPr wrap="square" rtlCol="0">
            <a:spAutoFit/>
          </a:bodyPr>
          <a:lstStyle/>
          <a:p>
            <a:pPr algn="just"/>
            <a:r>
              <a:rPr lang="en-US" sz="1600" dirty="0"/>
              <a:t>In this digital world, </a:t>
            </a:r>
            <a:r>
              <a:rPr lang="en-US" sz="1600" b="1" dirty="0"/>
              <a:t>Mobile applications </a:t>
            </a:r>
            <a:r>
              <a:rPr lang="en-US" sz="1600" dirty="0"/>
              <a:t>have become an integral part as people nowadays are using app for almost everything from shopping online to playing games and ordering food, particularly android usage is on rise. The researchers have estimated that mobile applications will expectedly grow by higher percentage and there will be possibly more than 5.5 billion users by 2022. This is the reason organisations within the Digital industry desire to develop best of apps to improve their reach. </a:t>
            </a:r>
            <a:endParaRPr lang="en-IN" sz="1600" dirty="0"/>
          </a:p>
        </p:txBody>
      </p:sp>
      <p:pic>
        <p:nvPicPr>
          <p:cNvPr id="109" name="Picture 108">
            <a:extLst>
              <a:ext uri="{FF2B5EF4-FFF2-40B4-BE49-F238E27FC236}">
                <a16:creationId xmlns:a16="http://schemas.microsoft.com/office/drawing/2014/main" id="{EDE4058B-9851-4C63-8438-7ABF16D0BA0D}"/>
              </a:ext>
            </a:extLst>
          </p:cNvPr>
          <p:cNvPicPr>
            <a:picLocks noChangeAspect="1"/>
          </p:cNvPicPr>
          <p:nvPr/>
        </p:nvPicPr>
        <p:blipFill>
          <a:blip r:embed="rId4"/>
          <a:stretch>
            <a:fillRect/>
          </a:stretch>
        </p:blipFill>
        <p:spPr>
          <a:xfrm>
            <a:off x="39849" y="3515540"/>
            <a:ext cx="1564010" cy="704409"/>
          </a:xfrm>
          <a:prstGeom prst="rect">
            <a:avLst/>
          </a:prstGeom>
        </p:spPr>
      </p:pic>
      <p:pic>
        <p:nvPicPr>
          <p:cNvPr id="111" name="Picture 110">
            <a:extLst>
              <a:ext uri="{FF2B5EF4-FFF2-40B4-BE49-F238E27FC236}">
                <a16:creationId xmlns:a16="http://schemas.microsoft.com/office/drawing/2014/main" id="{5B4289D7-FE2F-48EF-841E-FD3E1F39F0BA}"/>
              </a:ext>
            </a:extLst>
          </p:cNvPr>
          <p:cNvPicPr>
            <a:picLocks noChangeAspect="1"/>
          </p:cNvPicPr>
          <p:nvPr/>
        </p:nvPicPr>
        <p:blipFill>
          <a:blip r:embed="rId5"/>
          <a:stretch>
            <a:fillRect/>
          </a:stretch>
        </p:blipFill>
        <p:spPr>
          <a:xfrm>
            <a:off x="1536476" y="3473949"/>
            <a:ext cx="1579457" cy="790891"/>
          </a:xfrm>
          <a:prstGeom prst="rect">
            <a:avLst/>
          </a:prstGeom>
        </p:spPr>
      </p:pic>
      <p:pic>
        <p:nvPicPr>
          <p:cNvPr id="113" name="Picture 112">
            <a:extLst>
              <a:ext uri="{FF2B5EF4-FFF2-40B4-BE49-F238E27FC236}">
                <a16:creationId xmlns:a16="http://schemas.microsoft.com/office/drawing/2014/main" id="{68DF3C6C-7355-4E50-97EC-DB77A0831CAD}"/>
              </a:ext>
            </a:extLst>
          </p:cNvPr>
          <p:cNvPicPr>
            <a:picLocks noChangeAspect="1"/>
          </p:cNvPicPr>
          <p:nvPr/>
        </p:nvPicPr>
        <p:blipFill>
          <a:blip r:embed="rId6"/>
          <a:stretch>
            <a:fillRect/>
          </a:stretch>
        </p:blipFill>
        <p:spPr>
          <a:xfrm>
            <a:off x="3062141" y="3469926"/>
            <a:ext cx="1794625" cy="773957"/>
          </a:xfrm>
          <a:prstGeom prst="rect">
            <a:avLst/>
          </a:prstGeom>
        </p:spPr>
      </p:pic>
      <p:pic>
        <p:nvPicPr>
          <p:cNvPr id="115" name="Picture 114">
            <a:extLst>
              <a:ext uri="{FF2B5EF4-FFF2-40B4-BE49-F238E27FC236}">
                <a16:creationId xmlns:a16="http://schemas.microsoft.com/office/drawing/2014/main" id="{318041E1-0EE9-4379-A503-C4507665E241}"/>
              </a:ext>
            </a:extLst>
          </p:cNvPr>
          <p:cNvPicPr>
            <a:picLocks noChangeAspect="1"/>
          </p:cNvPicPr>
          <p:nvPr/>
        </p:nvPicPr>
        <p:blipFill>
          <a:blip r:embed="rId7"/>
          <a:stretch>
            <a:fillRect/>
          </a:stretch>
        </p:blipFill>
        <p:spPr>
          <a:xfrm>
            <a:off x="4816449" y="3446362"/>
            <a:ext cx="1859898" cy="797521"/>
          </a:xfrm>
          <a:prstGeom prst="rect">
            <a:avLst/>
          </a:prstGeom>
        </p:spPr>
      </p:pic>
      <p:pic>
        <p:nvPicPr>
          <p:cNvPr id="122" name="Picture 121">
            <a:extLst>
              <a:ext uri="{FF2B5EF4-FFF2-40B4-BE49-F238E27FC236}">
                <a16:creationId xmlns:a16="http://schemas.microsoft.com/office/drawing/2014/main" id="{DB3EFDB7-48FF-4245-A6D7-D1D8863EA00A}"/>
              </a:ext>
            </a:extLst>
          </p:cNvPr>
          <p:cNvPicPr>
            <a:picLocks noChangeAspect="1"/>
          </p:cNvPicPr>
          <p:nvPr/>
        </p:nvPicPr>
        <p:blipFill>
          <a:blip r:embed="rId8"/>
          <a:stretch>
            <a:fillRect/>
          </a:stretch>
        </p:blipFill>
        <p:spPr>
          <a:xfrm>
            <a:off x="6661003" y="3442263"/>
            <a:ext cx="2007509" cy="818555"/>
          </a:xfrm>
          <a:prstGeom prst="rect">
            <a:avLst/>
          </a:prstGeom>
        </p:spPr>
      </p:pic>
      <p:pic>
        <p:nvPicPr>
          <p:cNvPr id="126" name="Picture 125">
            <a:extLst>
              <a:ext uri="{FF2B5EF4-FFF2-40B4-BE49-F238E27FC236}">
                <a16:creationId xmlns:a16="http://schemas.microsoft.com/office/drawing/2014/main" id="{DA23533F-228B-46BD-BD48-07EC6A08CBCC}"/>
              </a:ext>
            </a:extLst>
          </p:cNvPr>
          <p:cNvPicPr>
            <a:picLocks noChangeAspect="1"/>
          </p:cNvPicPr>
          <p:nvPr/>
        </p:nvPicPr>
        <p:blipFill>
          <a:blip r:embed="rId9"/>
          <a:stretch>
            <a:fillRect/>
          </a:stretch>
        </p:blipFill>
        <p:spPr>
          <a:xfrm>
            <a:off x="8668512" y="3442263"/>
            <a:ext cx="1436122" cy="814826"/>
          </a:xfrm>
          <a:prstGeom prst="rect">
            <a:avLst/>
          </a:prstGeom>
        </p:spPr>
      </p:pic>
      <p:sp>
        <p:nvSpPr>
          <p:cNvPr id="127" name="TextBox 126">
            <a:extLst>
              <a:ext uri="{FF2B5EF4-FFF2-40B4-BE49-F238E27FC236}">
                <a16:creationId xmlns:a16="http://schemas.microsoft.com/office/drawing/2014/main" id="{9E19856B-37EB-4AF3-8F0B-1B8965BB142D}"/>
              </a:ext>
            </a:extLst>
          </p:cNvPr>
          <p:cNvSpPr txBox="1"/>
          <p:nvPr/>
        </p:nvSpPr>
        <p:spPr>
          <a:xfrm>
            <a:off x="3621023" y="1658067"/>
            <a:ext cx="6455816" cy="1815882"/>
          </a:xfrm>
          <a:prstGeom prst="rect">
            <a:avLst/>
          </a:prstGeom>
          <a:solidFill>
            <a:schemeClr val="tx2">
              <a:lumMod val="25000"/>
              <a:lumOff val="75000"/>
            </a:schemeClr>
          </a:solidFill>
        </p:spPr>
        <p:txBody>
          <a:bodyPr wrap="square" rtlCol="0">
            <a:spAutoFit/>
          </a:bodyPr>
          <a:lstStyle/>
          <a:p>
            <a:pPr marL="285750" indent="-285750" algn="just">
              <a:buFont typeface="Arial" panose="020B0604020202020204" pitchFamily="34" charset="0"/>
              <a:buChar char="•"/>
            </a:pPr>
            <a:r>
              <a:rPr lang="en-US" sz="1600" dirty="0"/>
              <a:t>Mobile app development has now become the fastest growing IT career paths and thus Mobile app developer be the best career option. </a:t>
            </a:r>
          </a:p>
          <a:p>
            <a:pPr marL="285750" indent="-285750" algn="just">
              <a:buFont typeface="Arial" panose="020B0604020202020204" pitchFamily="34" charset="0"/>
              <a:buChar char="•"/>
            </a:pPr>
            <a:r>
              <a:rPr lang="en-US" sz="1600" dirty="0"/>
              <a:t>Mobile app developer is responsible to design impactful mobile apps, these are creative-minded people who understand the customer’s software requirements &amp; turn it into innovative mobile apps</a:t>
            </a:r>
          </a:p>
          <a:p>
            <a:pPr marL="285750" indent="-285750" algn="just">
              <a:buFont typeface="Arial" panose="020B0604020202020204" pitchFamily="34" charset="0"/>
              <a:buChar char="•"/>
            </a:pPr>
            <a:r>
              <a:rPr lang="en-IN" sz="1600" dirty="0"/>
              <a:t>Mobile app developer often use programming languages such as iOS, Android and Windows to create apps on multiple platforms.</a:t>
            </a:r>
          </a:p>
        </p:txBody>
      </p:sp>
      <p:sp>
        <p:nvSpPr>
          <p:cNvPr id="1024" name="TextBox 1023">
            <a:extLst>
              <a:ext uri="{FF2B5EF4-FFF2-40B4-BE49-F238E27FC236}">
                <a16:creationId xmlns:a16="http://schemas.microsoft.com/office/drawing/2014/main" id="{00DDF784-8ECF-48E3-B12F-801A5927ADFE}"/>
              </a:ext>
            </a:extLst>
          </p:cNvPr>
          <p:cNvSpPr txBox="1"/>
          <p:nvPr/>
        </p:nvSpPr>
        <p:spPr>
          <a:xfrm>
            <a:off x="143918" y="1952834"/>
            <a:ext cx="1904338" cy="1323439"/>
          </a:xfrm>
          <a:prstGeom prst="rect">
            <a:avLst/>
          </a:prstGeom>
          <a:noFill/>
        </p:spPr>
        <p:txBody>
          <a:bodyPr wrap="square" rtlCol="0">
            <a:spAutoFit/>
          </a:bodyPr>
          <a:lstStyle/>
          <a:p>
            <a:pPr algn="ctr"/>
            <a:r>
              <a:rPr lang="en-US" sz="1600" b="1" dirty="0"/>
              <a:t>Types of mobile app developers</a:t>
            </a:r>
          </a:p>
          <a:p>
            <a:pPr marL="285750" indent="-285750">
              <a:buFont typeface="Arial" panose="020B0604020202020204" pitchFamily="34" charset="0"/>
              <a:buChar char="•"/>
            </a:pPr>
            <a:r>
              <a:rPr lang="en-US" sz="1600" dirty="0"/>
              <a:t>iOS developers</a:t>
            </a:r>
          </a:p>
          <a:p>
            <a:pPr marL="285750" indent="-285750">
              <a:buFont typeface="Arial" panose="020B0604020202020204" pitchFamily="34" charset="0"/>
              <a:buChar char="•"/>
            </a:pPr>
            <a:r>
              <a:rPr lang="en-US" sz="1600" dirty="0"/>
              <a:t>Android developers</a:t>
            </a:r>
            <a:endParaRPr lang="en-IN" sz="1600" dirty="0"/>
          </a:p>
        </p:txBody>
      </p:sp>
      <p:sp>
        <p:nvSpPr>
          <p:cNvPr id="1025" name="TextBox 1024">
            <a:extLst>
              <a:ext uri="{FF2B5EF4-FFF2-40B4-BE49-F238E27FC236}">
                <a16:creationId xmlns:a16="http://schemas.microsoft.com/office/drawing/2014/main" id="{9F72EA66-6C4F-4DF8-B3A3-4730EA9CD9A2}"/>
              </a:ext>
            </a:extLst>
          </p:cNvPr>
          <p:cNvSpPr txBox="1"/>
          <p:nvPr/>
        </p:nvSpPr>
        <p:spPr>
          <a:xfrm>
            <a:off x="-82021" y="4285474"/>
            <a:ext cx="5235874" cy="2308324"/>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Mobile app developers deals in designing small electronic equipment &amp; write computer programs for mobile devices. </a:t>
            </a:r>
          </a:p>
          <a:p>
            <a:pPr marL="285750" indent="-285750" algn="just">
              <a:buFont typeface="Arial" panose="020B0604020202020204" pitchFamily="34" charset="0"/>
              <a:buChar char="•"/>
            </a:pPr>
            <a:r>
              <a:rPr lang="en-US" sz="1600" dirty="0"/>
              <a:t>In spite of building app for larger PC screens, they prefer working iPhone, Blackberry or extremely small Android screens</a:t>
            </a:r>
          </a:p>
          <a:p>
            <a:pPr marL="285750" indent="-285750" algn="just">
              <a:buFont typeface="Arial" panose="020B0604020202020204" pitchFamily="34" charset="0"/>
              <a:buChar char="•"/>
            </a:pPr>
            <a:r>
              <a:rPr lang="en-US" sz="1600" dirty="0"/>
              <a:t>Mobile app developers are well-versed in multimedia applications &amp; use languages such as C, C++, Java, Python or Kotlin</a:t>
            </a:r>
          </a:p>
        </p:txBody>
      </p:sp>
      <p:sp>
        <p:nvSpPr>
          <p:cNvPr id="1027" name="TextBox 1026">
            <a:extLst>
              <a:ext uri="{FF2B5EF4-FFF2-40B4-BE49-F238E27FC236}">
                <a16:creationId xmlns:a16="http://schemas.microsoft.com/office/drawing/2014/main" id="{1A20415D-3B87-4A03-9CEE-23993AB759C8}"/>
              </a:ext>
            </a:extLst>
          </p:cNvPr>
          <p:cNvSpPr txBox="1"/>
          <p:nvPr/>
        </p:nvSpPr>
        <p:spPr>
          <a:xfrm>
            <a:off x="-60428" y="6510728"/>
            <a:ext cx="3407132" cy="1600438"/>
          </a:xfrm>
          <a:prstGeom prst="rect">
            <a:avLst/>
          </a:prstGeom>
          <a:noFill/>
        </p:spPr>
        <p:txBody>
          <a:bodyPr wrap="square" rtlCol="0">
            <a:spAutoFit/>
          </a:bodyPr>
          <a:lstStyle/>
          <a:p>
            <a:pPr marL="285750" indent="-285750">
              <a:buFont typeface="Arial" panose="020B0604020202020204" pitchFamily="34" charset="0"/>
              <a:buChar char="•"/>
            </a:pPr>
            <a:r>
              <a:rPr lang="en-US" sz="1600" dirty="0"/>
              <a:t>They create an application software for a specific OS &amp; mobile platform such as iOS, Windows and Android</a:t>
            </a:r>
          </a:p>
          <a:p>
            <a:pPr marL="285750" indent="-285750">
              <a:buFont typeface="Arial" panose="020B0604020202020204" pitchFamily="34" charset="0"/>
              <a:buChar char="•"/>
            </a:pPr>
            <a:r>
              <a:rPr lang="en-US" sz="1600" dirty="0"/>
              <a:t>They also work with niche technologies such as IoT and NFC</a:t>
            </a:r>
            <a:endParaRPr lang="en-IN" sz="1600" dirty="0"/>
          </a:p>
          <a:p>
            <a:endParaRPr lang="en-IN" dirty="0"/>
          </a:p>
        </p:txBody>
      </p:sp>
    </p:spTree>
    <p:extLst>
      <p:ext uri="{BB962C8B-B14F-4D97-AF65-F5344CB8AC3E}">
        <p14:creationId xmlns:p14="http://schemas.microsoft.com/office/powerpoint/2010/main" val="2172109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16467-8C57-4102-9510-5853F6EEBD9F}"/>
              </a:ext>
            </a:extLst>
          </p:cNvPr>
          <p:cNvSpPr>
            <a:spLocks noGrp="1"/>
          </p:cNvSpPr>
          <p:nvPr>
            <p:ph type="title"/>
          </p:nvPr>
        </p:nvSpPr>
        <p:spPr/>
        <p:txBody>
          <a:bodyPr>
            <a:normAutofit/>
          </a:bodyPr>
          <a:lstStyle/>
          <a:p>
            <a:pPr algn="ctr"/>
            <a:r>
              <a:rPr lang="en-US" sz="4000" b="1" u="sng" dirty="0"/>
              <a:t>REFERENCES</a:t>
            </a:r>
            <a:endParaRPr lang="en-IN" sz="4000" b="1" u="sng" dirty="0"/>
          </a:p>
        </p:txBody>
      </p:sp>
      <p:sp>
        <p:nvSpPr>
          <p:cNvPr id="3" name="Content Placeholder 2">
            <a:extLst>
              <a:ext uri="{FF2B5EF4-FFF2-40B4-BE49-F238E27FC236}">
                <a16:creationId xmlns:a16="http://schemas.microsoft.com/office/drawing/2014/main" id="{BD3B5E9C-803C-4C86-8122-EC1A06C6E9A3}"/>
              </a:ext>
            </a:extLst>
          </p:cNvPr>
          <p:cNvSpPr>
            <a:spLocks noGrp="1"/>
          </p:cNvSpPr>
          <p:nvPr>
            <p:ph idx="1"/>
          </p:nvPr>
        </p:nvSpPr>
        <p:spPr>
          <a:xfrm>
            <a:off x="557927" y="2259179"/>
            <a:ext cx="9252823" cy="5513221"/>
          </a:xfrm>
        </p:spPr>
        <p:txBody>
          <a:bodyPr>
            <a:normAutofit lnSpcReduction="10000"/>
          </a:bodyPr>
          <a:lstStyle/>
          <a:p>
            <a:pPr algn="just">
              <a:buFont typeface="Wingdings" panose="05000000000000000000" pitchFamily="2" charset="2"/>
              <a:buChar char="q"/>
            </a:pPr>
            <a:r>
              <a:rPr lang="en-US" dirty="0" err="1"/>
              <a:t>Mhaidli</a:t>
            </a:r>
            <a:r>
              <a:rPr lang="en-US" dirty="0"/>
              <a:t>, A.H., Zou, Y. and Schaub, F., 2019. " We can't live without them!" app developers' adoption of ad networks and their considerations of consumer risks. In Fifteenth Symposium on Usable Privacy and Security ({SOUPS} 2019).</a:t>
            </a:r>
          </a:p>
          <a:p>
            <a:pPr algn="just">
              <a:buFont typeface="Wingdings" panose="05000000000000000000" pitchFamily="2" charset="2"/>
              <a:buChar char="q"/>
            </a:pPr>
            <a:r>
              <a:rPr lang="en-US" dirty="0" err="1"/>
              <a:t>Noei</a:t>
            </a:r>
            <a:r>
              <a:rPr lang="en-US" dirty="0"/>
              <a:t>, E., Zhang, F. and Zou, Y., 2019. Too Many User-Reviews, What Should App Developers Look at First?. IEEE Transactions on Software Engineering.</a:t>
            </a:r>
          </a:p>
          <a:p>
            <a:pPr algn="just">
              <a:buFont typeface="Wingdings" panose="05000000000000000000" pitchFamily="2" charset="2"/>
              <a:buChar char="q"/>
            </a:pPr>
            <a:r>
              <a:rPr lang="en-US" dirty="0" err="1"/>
              <a:t>Bryndin</a:t>
            </a:r>
            <a:r>
              <a:rPr lang="en-US" dirty="0"/>
              <a:t>, E., 2018. Technological, economic and social aspects of management by development of the digital industry 4.0. International Journal of Managerial Studies and Research (IJMSR), 6(4), pp.19-30.</a:t>
            </a:r>
          </a:p>
          <a:p>
            <a:pPr algn="just">
              <a:buFont typeface="Wingdings" panose="05000000000000000000" pitchFamily="2" charset="2"/>
              <a:buChar char="q"/>
            </a:pPr>
            <a:r>
              <a:rPr lang="en-US" dirty="0"/>
              <a:t>Lang, S., </a:t>
            </a:r>
            <a:r>
              <a:rPr lang="en-US" dirty="0" err="1"/>
              <a:t>Reggelin</a:t>
            </a:r>
            <a:r>
              <a:rPr lang="en-US" dirty="0"/>
              <a:t>, T., </a:t>
            </a:r>
            <a:r>
              <a:rPr lang="en-US" dirty="0" err="1"/>
              <a:t>Jobran</a:t>
            </a:r>
            <a:r>
              <a:rPr lang="en-US" dirty="0"/>
              <a:t>, M. and Hofmann, W., 2018, October. Towards a modular, decentralized and digital Industry 4.0 learning factory. In 2018 Sixth International Conference on Enterprise Systems (ES) (pp. 123-128). IEEE.</a:t>
            </a:r>
            <a:endParaRPr lang="en-IN" dirty="0"/>
          </a:p>
        </p:txBody>
      </p:sp>
    </p:spTree>
    <p:extLst>
      <p:ext uri="{BB962C8B-B14F-4D97-AF65-F5344CB8AC3E}">
        <p14:creationId xmlns:p14="http://schemas.microsoft.com/office/powerpoint/2010/main" val="328447749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135</TotalTime>
  <Words>670</Words>
  <Application>Microsoft Office PowerPoint</Application>
  <PresentationFormat>Custom</PresentationFormat>
  <Paragraphs>37</Paragraphs>
  <Slides>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Arial</vt:lpstr>
      <vt:lpstr>Calibri</vt:lpstr>
      <vt:lpstr>Calibri Light</vt:lpstr>
      <vt:lpstr>Segoe Pro Semibold</vt:lpstr>
      <vt:lpstr>Segoe UI</vt:lpstr>
      <vt:lpstr>Segoe UI Semibold</vt:lpstr>
      <vt:lpstr>Wingdings</vt:lpstr>
      <vt:lpstr>Metropolitan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from anywhere</dc:title>
  <dc:creator>megha gulwani</dc:creator>
  <cp:lastModifiedBy>megha gulwani</cp:lastModifiedBy>
  <cp:revision>59</cp:revision>
  <dcterms:created xsi:type="dcterms:W3CDTF">2020-12-19T15:27:00Z</dcterms:created>
  <dcterms:modified xsi:type="dcterms:W3CDTF">2020-12-19T17:42:29Z</dcterms:modified>
</cp:coreProperties>
</file>