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9" r:id="rId2"/>
    <p:sldMasterId id="2147483721" r:id="rId3"/>
    <p:sldMasterId id="2147483733" r:id="rId4"/>
  </p:sldMasterIdLst>
  <p:notesMasterIdLst>
    <p:notesMasterId r:id="rId44"/>
  </p:notesMasterIdLst>
  <p:sldIdLst>
    <p:sldId id="311" r:id="rId5"/>
    <p:sldId id="420" r:id="rId6"/>
    <p:sldId id="421" r:id="rId7"/>
    <p:sldId id="322" r:id="rId8"/>
    <p:sldId id="422" r:id="rId9"/>
    <p:sldId id="424" r:id="rId10"/>
    <p:sldId id="426" r:id="rId11"/>
    <p:sldId id="427" r:id="rId12"/>
    <p:sldId id="428" r:id="rId13"/>
    <p:sldId id="429" r:id="rId14"/>
    <p:sldId id="430" r:id="rId15"/>
    <p:sldId id="431" r:id="rId16"/>
    <p:sldId id="318" r:id="rId17"/>
    <p:sldId id="321" r:id="rId18"/>
    <p:sldId id="425" r:id="rId19"/>
    <p:sldId id="327" r:id="rId20"/>
    <p:sldId id="412" r:id="rId21"/>
    <p:sldId id="413" r:id="rId22"/>
    <p:sldId id="323" r:id="rId23"/>
    <p:sldId id="324" r:id="rId24"/>
    <p:sldId id="325" r:id="rId25"/>
    <p:sldId id="326" r:id="rId26"/>
    <p:sldId id="290" r:id="rId27"/>
    <p:sldId id="320" r:id="rId28"/>
    <p:sldId id="423" r:id="rId29"/>
    <p:sldId id="410" r:id="rId30"/>
    <p:sldId id="414" r:id="rId31"/>
    <p:sldId id="417" r:id="rId32"/>
    <p:sldId id="415" r:id="rId33"/>
    <p:sldId id="416" r:id="rId34"/>
    <p:sldId id="418" r:id="rId35"/>
    <p:sldId id="419" r:id="rId36"/>
    <p:sldId id="411" r:id="rId37"/>
    <p:sldId id="405" r:id="rId38"/>
    <p:sldId id="406" r:id="rId39"/>
    <p:sldId id="407" r:id="rId40"/>
    <p:sldId id="408" r:id="rId41"/>
    <p:sldId id="409" r:id="rId42"/>
    <p:sldId id="404" r:id="rId4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49D7FE-9A49-4908-9761-2EA01CECB01C}" v="74" dt="2023-11-28T09:15:06.3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913" autoAdjust="0"/>
  </p:normalViewPr>
  <p:slideViewPr>
    <p:cSldViewPr>
      <p:cViewPr varScale="1">
        <p:scale>
          <a:sx n="79" d="100"/>
          <a:sy n="79" d="100"/>
        </p:scale>
        <p:origin x="1140"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5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4A49D7FE-9A49-4908-9761-2EA01CECB01C}"/>
    <pc:docChg chg="undo custSel addSld delSld modSld sldOrd">
      <pc:chgData name="Thomas Jansen" userId="5b8e1cf2-e26f-4517-87f7-d832d29dc3c7" providerId="ADAL" clId="{4A49D7FE-9A49-4908-9761-2EA01CECB01C}" dt="2023-11-28T09:15:06.310" v="747"/>
      <pc:docMkLst>
        <pc:docMk/>
      </pc:docMkLst>
      <pc:sldChg chg="del">
        <pc:chgData name="Thomas Jansen" userId="5b8e1cf2-e26f-4517-87f7-d832d29dc3c7" providerId="ADAL" clId="{4A49D7FE-9A49-4908-9761-2EA01CECB01C}" dt="2023-11-28T08:42:22.238" v="264" actId="47"/>
        <pc:sldMkLst>
          <pc:docMk/>
          <pc:sldMk cId="3072170521" sldId="319"/>
        </pc:sldMkLst>
      </pc:sldChg>
      <pc:sldChg chg="addSp delSp mod">
        <pc:chgData name="Thomas Jansen" userId="5b8e1cf2-e26f-4517-87f7-d832d29dc3c7" providerId="ADAL" clId="{4A49D7FE-9A49-4908-9761-2EA01CECB01C}" dt="2023-11-28T08:52:28.566" v="449" actId="22"/>
        <pc:sldMkLst>
          <pc:docMk/>
          <pc:sldMk cId="2234908805" sldId="321"/>
        </pc:sldMkLst>
        <pc:picChg chg="add del">
          <ac:chgData name="Thomas Jansen" userId="5b8e1cf2-e26f-4517-87f7-d832d29dc3c7" providerId="ADAL" clId="{4A49D7FE-9A49-4908-9761-2EA01CECB01C}" dt="2023-11-28T08:52:28.566" v="449" actId="22"/>
          <ac:picMkLst>
            <pc:docMk/>
            <pc:sldMk cId="2234908805" sldId="321"/>
            <ac:picMk id="5" creationId="{2547C7D5-836A-2009-E0D7-289E1FBB782D}"/>
          </ac:picMkLst>
        </pc:picChg>
      </pc:sldChg>
      <pc:sldChg chg="modSp mod ord">
        <pc:chgData name="Thomas Jansen" userId="5b8e1cf2-e26f-4517-87f7-d832d29dc3c7" providerId="ADAL" clId="{4A49D7FE-9A49-4908-9761-2EA01CECB01C}" dt="2023-11-28T07:30:35.276" v="165" actId="27636"/>
        <pc:sldMkLst>
          <pc:docMk/>
          <pc:sldMk cId="165295927" sldId="322"/>
        </pc:sldMkLst>
        <pc:spChg chg="mod">
          <ac:chgData name="Thomas Jansen" userId="5b8e1cf2-e26f-4517-87f7-d832d29dc3c7" providerId="ADAL" clId="{4A49D7FE-9A49-4908-9761-2EA01CECB01C}" dt="2023-11-28T07:29:55.316" v="149" actId="20577"/>
          <ac:spMkLst>
            <pc:docMk/>
            <pc:sldMk cId="165295927" sldId="322"/>
            <ac:spMk id="2" creationId="{00000000-0000-0000-0000-000000000000}"/>
          </ac:spMkLst>
        </pc:spChg>
        <pc:spChg chg="mod">
          <ac:chgData name="Thomas Jansen" userId="5b8e1cf2-e26f-4517-87f7-d832d29dc3c7" providerId="ADAL" clId="{4A49D7FE-9A49-4908-9761-2EA01CECB01C}" dt="2023-11-28T07:30:35.276" v="165" actId="27636"/>
          <ac:spMkLst>
            <pc:docMk/>
            <pc:sldMk cId="165295927" sldId="322"/>
            <ac:spMk id="3" creationId="{00000000-0000-0000-0000-000000000000}"/>
          </ac:spMkLst>
        </pc:spChg>
      </pc:sldChg>
      <pc:sldChg chg="modSp mod">
        <pc:chgData name="Thomas Jansen" userId="5b8e1cf2-e26f-4517-87f7-d832d29dc3c7" providerId="ADAL" clId="{4A49D7FE-9A49-4908-9761-2EA01CECB01C}" dt="2023-11-28T08:52:17.528" v="447" actId="207"/>
        <pc:sldMkLst>
          <pc:docMk/>
          <pc:sldMk cId="779787360" sldId="327"/>
        </pc:sldMkLst>
        <pc:spChg chg="mod">
          <ac:chgData name="Thomas Jansen" userId="5b8e1cf2-e26f-4517-87f7-d832d29dc3c7" providerId="ADAL" clId="{4A49D7FE-9A49-4908-9761-2EA01CECB01C}" dt="2023-11-28T08:52:17.528" v="447" actId="207"/>
          <ac:spMkLst>
            <pc:docMk/>
            <pc:sldMk cId="779787360" sldId="327"/>
            <ac:spMk id="11" creationId="{00000000-0000-0000-0000-000000000000}"/>
          </ac:spMkLst>
        </pc:spChg>
      </pc:sldChg>
      <pc:sldChg chg="add del">
        <pc:chgData name="Thomas Jansen" userId="5b8e1cf2-e26f-4517-87f7-d832d29dc3c7" providerId="ADAL" clId="{4A49D7FE-9A49-4908-9761-2EA01CECB01C}" dt="2023-11-28T07:18:42.034" v="4"/>
        <pc:sldMkLst>
          <pc:docMk/>
          <pc:sldMk cId="2461685876" sldId="404"/>
        </pc:sldMkLst>
      </pc:sldChg>
      <pc:sldChg chg="add del">
        <pc:chgData name="Thomas Jansen" userId="5b8e1cf2-e26f-4517-87f7-d832d29dc3c7" providerId="ADAL" clId="{4A49D7FE-9A49-4908-9761-2EA01CECB01C}" dt="2023-11-28T07:18:42.034" v="4"/>
        <pc:sldMkLst>
          <pc:docMk/>
          <pc:sldMk cId="594350064" sldId="405"/>
        </pc:sldMkLst>
      </pc:sldChg>
      <pc:sldChg chg="add del">
        <pc:chgData name="Thomas Jansen" userId="5b8e1cf2-e26f-4517-87f7-d832d29dc3c7" providerId="ADAL" clId="{4A49D7FE-9A49-4908-9761-2EA01CECB01C}" dt="2023-11-28T07:18:42.034" v="4"/>
        <pc:sldMkLst>
          <pc:docMk/>
          <pc:sldMk cId="1962810835" sldId="406"/>
        </pc:sldMkLst>
      </pc:sldChg>
      <pc:sldChg chg="add del">
        <pc:chgData name="Thomas Jansen" userId="5b8e1cf2-e26f-4517-87f7-d832d29dc3c7" providerId="ADAL" clId="{4A49D7FE-9A49-4908-9761-2EA01CECB01C}" dt="2023-11-28T07:18:42.034" v="4"/>
        <pc:sldMkLst>
          <pc:docMk/>
          <pc:sldMk cId="3473144356" sldId="407"/>
        </pc:sldMkLst>
      </pc:sldChg>
      <pc:sldChg chg="add del">
        <pc:chgData name="Thomas Jansen" userId="5b8e1cf2-e26f-4517-87f7-d832d29dc3c7" providerId="ADAL" clId="{4A49D7FE-9A49-4908-9761-2EA01CECB01C}" dt="2023-11-28T07:18:42.034" v="4"/>
        <pc:sldMkLst>
          <pc:docMk/>
          <pc:sldMk cId="3405148538" sldId="408"/>
        </pc:sldMkLst>
      </pc:sldChg>
      <pc:sldChg chg="add del">
        <pc:chgData name="Thomas Jansen" userId="5b8e1cf2-e26f-4517-87f7-d832d29dc3c7" providerId="ADAL" clId="{4A49D7FE-9A49-4908-9761-2EA01CECB01C}" dt="2023-11-28T07:18:42.034" v="4"/>
        <pc:sldMkLst>
          <pc:docMk/>
          <pc:sldMk cId="2370578045" sldId="409"/>
        </pc:sldMkLst>
      </pc:sldChg>
      <pc:sldChg chg="add del">
        <pc:chgData name="Thomas Jansen" userId="5b8e1cf2-e26f-4517-87f7-d832d29dc3c7" providerId="ADAL" clId="{4A49D7FE-9A49-4908-9761-2EA01CECB01C}" dt="2023-11-28T07:18:42.034" v="4"/>
        <pc:sldMkLst>
          <pc:docMk/>
          <pc:sldMk cId="2803510422" sldId="410"/>
        </pc:sldMkLst>
      </pc:sldChg>
      <pc:sldChg chg="add del">
        <pc:chgData name="Thomas Jansen" userId="5b8e1cf2-e26f-4517-87f7-d832d29dc3c7" providerId="ADAL" clId="{4A49D7FE-9A49-4908-9761-2EA01CECB01C}" dt="2023-11-28T07:18:42.034" v="4"/>
        <pc:sldMkLst>
          <pc:docMk/>
          <pc:sldMk cId="2192534133" sldId="411"/>
        </pc:sldMkLst>
      </pc:sldChg>
      <pc:sldChg chg="modSp add del ord">
        <pc:chgData name="Thomas Jansen" userId="5b8e1cf2-e26f-4517-87f7-d832d29dc3c7" providerId="ADAL" clId="{4A49D7FE-9A49-4908-9761-2EA01CECB01C}" dt="2023-11-28T08:47:04.666" v="266"/>
        <pc:sldMkLst>
          <pc:docMk/>
          <pc:sldMk cId="293092129" sldId="412"/>
        </pc:sldMkLst>
        <pc:spChg chg="mod">
          <ac:chgData name="Thomas Jansen" userId="5b8e1cf2-e26f-4517-87f7-d832d29dc3c7" providerId="ADAL" clId="{4A49D7FE-9A49-4908-9761-2EA01CECB01C}" dt="2023-11-28T07:18:41.045" v="3"/>
          <ac:spMkLst>
            <pc:docMk/>
            <pc:sldMk cId="293092129" sldId="412"/>
            <ac:spMk id="9" creationId="{F60D7C88-C1BE-C741-7FBF-03DAB04020DB}"/>
          </ac:spMkLst>
        </pc:spChg>
        <pc:spChg chg="mod">
          <ac:chgData name="Thomas Jansen" userId="5b8e1cf2-e26f-4517-87f7-d832d29dc3c7" providerId="ADAL" clId="{4A49D7FE-9A49-4908-9761-2EA01CECB01C}" dt="2023-11-28T07:18:41.045" v="3"/>
          <ac:spMkLst>
            <pc:docMk/>
            <pc:sldMk cId="293092129" sldId="412"/>
            <ac:spMk id="11" creationId="{EFDD7448-FB28-FC19-7C8B-05B594F6EC51}"/>
          </ac:spMkLst>
        </pc:spChg>
        <pc:picChg chg="mod">
          <ac:chgData name="Thomas Jansen" userId="5b8e1cf2-e26f-4517-87f7-d832d29dc3c7" providerId="ADAL" clId="{4A49D7FE-9A49-4908-9761-2EA01CECB01C}" dt="2023-11-28T07:18:41.045" v="3"/>
          <ac:picMkLst>
            <pc:docMk/>
            <pc:sldMk cId="293092129" sldId="412"/>
            <ac:picMk id="4" creationId="{9FD33846-5554-93C2-430A-D955143BFB66}"/>
          </ac:picMkLst>
        </pc:picChg>
      </pc:sldChg>
      <pc:sldChg chg="modSp add del ord">
        <pc:chgData name="Thomas Jansen" userId="5b8e1cf2-e26f-4517-87f7-d832d29dc3c7" providerId="ADAL" clId="{4A49D7FE-9A49-4908-9761-2EA01CECB01C}" dt="2023-11-28T08:47:06.788" v="268"/>
        <pc:sldMkLst>
          <pc:docMk/>
          <pc:sldMk cId="2830960156" sldId="413"/>
        </pc:sldMkLst>
        <pc:spChg chg="mod">
          <ac:chgData name="Thomas Jansen" userId="5b8e1cf2-e26f-4517-87f7-d832d29dc3c7" providerId="ADAL" clId="{4A49D7FE-9A49-4908-9761-2EA01CECB01C}" dt="2023-11-28T07:18:41.045" v="3"/>
          <ac:spMkLst>
            <pc:docMk/>
            <pc:sldMk cId="2830960156" sldId="413"/>
            <ac:spMk id="7" creationId="{0411181D-AC2E-C904-117E-EA801D675F3A}"/>
          </ac:spMkLst>
        </pc:spChg>
      </pc:sldChg>
      <pc:sldChg chg="modSp add del">
        <pc:chgData name="Thomas Jansen" userId="5b8e1cf2-e26f-4517-87f7-d832d29dc3c7" providerId="ADAL" clId="{4A49D7FE-9A49-4908-9761-2EA01CECB01C}" dt="2023-11-28T07:18:42.034" v="4"/>
        <pc:sldMkLst>
          <pc:docMk/>
          <pc:sldMk cId="1714097101" sldId="414"/>
        </pc:sldMkLst>
        <pc:spChg chg="mod">
          <ac:chgData name="Thomas Jansen" userId="5b8e1cf2-e26f-4517-87f7-d832d29dc3c7" providerId="ADAL" clId="{4A49D7FE-9A49-4908-9761-2EA01CECB01C}" dt="2023-11-28T07:18:30.999" v="2" actId="207"/>
          <ac:spMkLst>
            <pc:docMk/>
            <pc:sldMk cId="1714097101" sldId="414"/>
            <ac:spMk id="9" creationId="{80002863-12A6-33F4-2A5F-10C72F294444}"/>
          </ac:spMkLst>
        </pc:spChg>
        <pc:spChg chg="mod">
          <ac:chgData name="Thomas Jansen" userId="5b8e1cf2-e26f-4517-87f7-d832d29dc3c7" providerId="ADAL" clId="{4A49D7FE-9A49-4908-9761-2EA01CECB01C}" dt="2023-11-28T07:18:41.045" v="3"/>
          <ac:spMkLst>
            <pc:docMk/>
            <pc:sldMk cId="1714097101" sldId="414"/>
            <ac:spMk id="14" creationId="{B6B84390-5D25-26CC-A241-9D547F396F72}"/>
          </ac:spMkLst>
        </pc:spChg>
        <pc:picChg chg="mod">
          <ac:chgData name="Thomas Jansen" userId="5b8e1cf2-e26f-4517-87f7-d832d29dc3c7" providerId="ADAL" clId="{4A49D7FE-9A49-4908-9761-2EA01CECB01C}" dt="2023-11-28T07:18:41.045" v="3"/>
          <ac:picMkLst>
            <pc:docMk/>
            <pc:sldMk cId="1714097101" sldId="414"/>
            <ac:picMk id="8" creationId="{DFA43115-8035-EBB0-5D01-CF057EE10296}"/>
          </ac:picMkLst>
        </pc:picChg>
      </pc:sldChg>
      <pc:sldChg chg="modSp add del">
        <pc:chgData name="Thomas Jansen" userId="5b8e1cf2-e26f-4517-87f7-d832d29dc3c7" providerId="ADAL" clId="{4A49D7FE-9A49-4908-9761-2EA01CECB01C}" dt="2023-11-28T07:18:42.034" v="4"/>
        <pc:sldMkLst>
          <pc:docMk/>
          <pc:sldMk cId="3413544316" sldId="415"/>
        </pc:sldMkLst>
        <pc:spChg chg="mod">
          <ac:chgData name="Thomas Jansen" userId="5b8e1cf2-e26f-4517-87f7-d832d29dc3c7" providerId="ADAL" clId="{4A49D7FE-9A49-4908-9761-2EA01CECB01C}" dt="2023-11-28T07:18:41.045" v="3"/>
          <ac:spMkLst>
            <pc:docMk/>
            <pc:sldMk cId="3413544316" sldId="415"/>
            <ac:spMk id="10" creationId="{FE6CDE72-14FA-DEC1-7FE3-A54C34F030BE}"/>
          </ac:spMkLst>
        </pc:spChg>
        <pc:spChg chg="mod">
          <ac:chgData name="Thomas Jansen" userId="5b8e1cf2-e26f-4517-87f7-d832d29dc3c7" providerId="ADAL" clId="{4A49D7FE-9A49-4908-9761-2EA01CECB01C}" dt="2023-11-28T07:18:41.045" v="3"/>
          <ac:spMkLst>
            <pc:docMk/>
            <pc:sldMk cId="3413544316" sldId="415"/>
            <ac:spMk id="12" creationId="{2F6BA931-31DA-BDED-2B25-865716524E18}"/>
          </ac:spMkLst>
        </pc:spChg>
        <pc:picChg chg="mod">
          <ac:chgData name="Thomas Jansen" userId="5b8e1cf2-e26f-4517-87f7-d832d29dc3c7" providerId="ADAL" clId="{4A49D7FE-9A49-4908-9761-2EA01CECB01C}" dt="2023-11-28T07:18:41.045" v="3"/>
          <ac:picMkLst>
            <pc:docMk/>
            <pc:sldMk cId="3413544316" sldId="415"/>
            <ac:picMk id="5" creationId="{4A08BF67-3818-6A52-B78F-01905E8E3663}"/>
          </ac:picMkLst>
        </pc:picChg>
      </pc:sldChg>
      <pc:sldChg chg="add del">
        <pc:chgData name="Thomas Jansen" userId="5b8e1cf2-e26f-4517-87f7-d832d29dc3c7" providerId="ADAL" clId="{4A49D7FE-9A49-4908-9761-2EA01CECB01C}" dt="2023-11-28T07:18:42.034" v="4"/>
        <pc:sldMkLst>
          <pc:docMk/>
          <pc:sldMk cId="3921999823" sldId="416"/>
        </pc:sldMkLst>
      </pc:sldChg>
      <pc:sldChg chg="modSp add del">
        <pc:chgData name="Thomas Jansen" userId="5b8e1cf2-e26f-4517-87f7-d832d29dc3c7" providerId="ADAL" clId="{4A49D7FE-9A49-4908-9761-2EA01CECB01C}" dt="2023-11-28T07:18:42.034" v="4"/>
        <pc:sldMkLst>
          <pc:docMk/>
          <pc:sldMk cId="1787072498" sldId="417"/>
        </pc:sldMkLst>
        <pc:spChg chg="mod">
          <ac:chgData name="Thomas Jansen" userId="5b8e1cf2-e26f-4517-87f7-d832d29dc3c7" providerId="ADAL" clId="{4A49D7FE-9A49-4908-9761-2EA01CECB01C}" dt="2023-11-28T07:18:41.045" v="3"/>
          <ac:spMkLst>
            <pc:docMk/>
            <pc:sldMk cId="1787072498" sldId="417"/>
            <ac:spMk id="5" creationId="{340C7E9B-E397-44C3-7461-3FB63B65E825}"/>
          </ac:spMkLst>
        </pc:spChg>
      </pc:sldChg>
      <pc:sldChg chg="modSp add del">
        <pc:chgData name="Thomas Jansen" userId="5b8e1cf2-e26f-4517-87f7-d832d29dc3c7" providerId="ADAL" clId="{4A49D7FE-9A49-4908-9761-2EA01CECB01C}" dt="2023-11-28T07:18:42.034" v="4"/>
        <pc:sldMkLst>
          <pc:docMk/>
          <pc:sldMk cId="2544050756" sldId="418"/>
        </pc:sldMkLst>
        <pc:picChg chg="mod">
          <ac:chgData name="Thomas Jansen" userId="5b8e1cf2-e26f-4517-87f7-d832d29dc3c7" providerId="ADAL" clId="{4A49D7FE-9A49-4908-9761-2EA01CECB01C}" dt="2023-11-28T07:18:41.045" v="3"/>
          <ac:picMkLst>
            <pc:docMk/>
            <pc:sldMk cId="2544050756" sldId="418"/>
            <ac:picMk id="5" creationId="{42DC82DE-C5D5-C174-D477-475A8E11C26B}"/>
          </ac:picMkLst>
        </pc:picChg>
      </pc:sldChg>
      <pc:sldChg chg="modSp add del">
        <pc:chgData name="Thomas Jansen" userId="5b8e1cf2-e26f-4517-87f7-d832d29dc3c7" providerId="ADAL" clId="{4A49D7FE-9A49-4908-9761-2EA01CECB01C}" dt="2023-11-28T07:18:42.034" v="4"/>
        <pc:sldMkLst>
          <pc:docMk/>
          <pc:sldMk cId="1110390623" sldId="419"/>
        </pc:sldMkLst>
        <pc:spChg chg="mod">
          <ac:chgData name="Thomas Jansen" userId="5b8e1cf2-e26f-4517-87f7-d832d29dc3c7" providerId="ADAL" clId="{4A49D7FE-9A49-4908-9761-2EA01CECB01C}" dt="2023-11-28T07:18:41.045" v="3"/>
          <ac:spMkLst>
            <pc:docMk/>
            <pc:sldMk cId="1110390623" sldId="419"/>
            <ac:spMk id="5" creationId="{54108B53-494D-FAFE-79C1-50728FCA8934}"/>
          </ac:spMkLst>
        </pc:spChg>
      </pc:sldChg>
      <pc:sldChg chg="addSp delSp modSp new mod modClrScheme chgLayout">
        <pc:chgData name="Thomas Jansen" userId="5b8e1cf2-e26f-4517-87f7-d832d29dc3c7" providerId="ADAL" clId="{4A49D7FE-9A49-4908-9761-2EA01CECB01C}" dt="2023-11-28T07:26:48.002" v="117" actId="20577"/>
        <pc:sldMkLst>
          <pc:docMk/>
          <pc:sldMk cId="598007862" sldId="420"/>
        </pc:sldMkLst>
        <pc:spChg chg="del mod ord">
          <ac:chgData name="Thomas Jansen" userId="5b8e1cf2-e26f-4517-87f7-d832d29dc3c7" providerId="ADAL" clId="{4A49D7FE-9A49-4908-9761-2EA01CECB01C}" dt="2023-11-28T07:26:02.555" v="6" actId="700"/>
          <ac:spMkLst>
            <pc:docMk/>
            <pc:sldMk cId="598007862" sldId="420"/>
            <ac:spMk id="2" creationId="{8A56C0AE-AEEE-57D4-E9EC-BCE11F608427}"/>
          </ac:spMkLst>
        </pc:spChg>
        <pc:spChg chg="del mod ord">
          <ac:chgData name="Thomas Jansen" userId="5b8e1cf2-e26f-4517-87f7-d832d29dc3c7" providerId="ADAL" clId="{4A49D7FE-9A49-4908-9761-2EA01CECB01C}" dt="2023-11-28T07:26:02.555" v="6" actId="700"/>
          <ac:spMkLst>
            <pc:docMk/>
            <pc:sldMk cId="598007862" sldId="420"/>
            <ac:spMk id="3" creationId="{7BEBC306-70B6-7ACB-2BFE-F699A2FAC21D}"/>
          </ac:spMkLst>
        </pc:spChg>
        <pc:spChg chg="add mod ord">
          <ac:chgData name="Thomas Jansen" userId="5b8e1cf2-e26f-4517-87f7-d832d29dc3c7" providerId="ADAL" clId="{4A49D7FE-9A49-4908-9761-2EA01CECB01C}" dt="2023-11-28T07:26:48.002" v="117" actId="20577"/>
          <ac:spMkLst>
            <pc:docMk/>
            <pc:sldMk cId="598007862" sldId="420"/>
            <ac:spMk id="4" creationId="{039CD1CB-589F-AAA2-86E2-AE0FE33054CB}"/>
          </ac:spMkLst>
        </pc:spChg>
        <pc:spChg chg="add mod ord">
          <ac:chgData name="Thomas Jansen" userId="5b8e1cf2-e26f-4517-87f7-d832d29dc3c7" providerId="ADAL" clId="{4A49D7FE-9A49-4908-9761-2EA01CECB01C}" dt="2023-11-28T07:26:07.222" v="12" actId="20577"/>
          <ac:spMkLst>
            <pc:docMk/>
            <pc:sldMk cId="598007862" sldId="420"/>
            <ac:spMk id="5" creationId="{6037A961-520E-0A3F-AA86-1D7FF102C283}"/>
          </ac:spMkLst>
        </pc:spChg>
      </pc:sldChg>
      <pc:sldChg chg="addSp delSp modSp new mod modClrScheme modAnim chgLayout">
        <pc:chgData name="Thomas Jansen" userId="5b8e1cf2-e26f-4517-87f7-d832d29dc3c7" providerId="ADAL" clId="{4A49D7FE-9A49-4908-9761-2EA01CECB01C}" dt="2023-11-28T07:28:06.737" v="133"/>
        <pc:sldMkLst>
          <pc:docMk/>
          <pc:sldMk cId="2455270376" sldId="421"/>
        </pc:sldMkLst>
        <pc:spChg chg="del mod ord">
          <ac:chgData name="Thomas Jansen" userId="5b8e1cf2-e26f-4517-87f7-d832d29dc3c7" providerId="ADAL" clId="{4A49D7FE-9A49-4908-9761-2EA01CECB01C}" dt="2023-11-28T07:27:24.723" v="119" actId="700"/>
          <ac:spMkLst>
            <pc:docMk/>
            <pc:sldMk cId="2455270376" sldId="421"/>
            <ac:spMk id="2" creationId="{095AC42A-4B30-A1A1-173D-1346AFC490C1}"/>
          </ac:spMkLst>
        </pc:spChg>
        <pc:spChg chg="del mod ord">
          <ac:chgData name="Thomas Jansen" userId="5b8e1cf2-e26f-4517-87f7-d832d29dc3c7" providerId="ADAL" clId="{4A49D7FE-9A49-4908-9761-2EA01CECB01C}" dt="2023-11-28T07:27:24.723" v="119" actId="700"/>
          <ac:spMkLst>
            <pc:docMk/>
            <pc:sldMk cId="2455270376" sldId="421"/>
            <ac:spMk id="3" creationId="{22EB9F32-6DA3-747F-DAEE-67E16A8026AF}"/>
          </ac:spMkLst>
        </pc:spChg>
        <pc:spChg chg="add mod ord">
          <ac:chgData name="Thomas Jansen" userId="5b8e1cf2-e26f-4517-87f7-d832d29dc3c7" providerId="ADAL" clId="{4A49D7FE-9A49-4908-9761-2EA01CECB01C}" dt="2023-11-28T07:27:44.978" v="129" actId="20577"/>
          <ac:spMkLst>
            <pc:docMk/>
            <pc:sldMk cId="2455270376" sldId="421"/>
            <ac:spMk id="4" creationId="{C243174B-197B-A8F4-2930-5CBB652BB95E}"/>
          </ac:spMkLst>
        </pc:spChg>
        <pc:spChg chg="add mod ord">
          <ac:chgData name="Thomas Jansen" userId="5b8e1cf2-e26f-4517-87f7-d832d29dc3c7" providerId="ADAL" clId="{4A49D7FE-9A49-4908-9761-2EA01CECB01C}" dt="2023-11-28T07:27:53.264" v="130" actId="255"/>
          <ac:spMkLst>
            <pc:docMk/>
            <pc:sldMk cId="2455270376" sldId="421"/>
            <ac:spMk id="5" creationId="{C5271F69-93DB-217C-C66D-C463E30FF3A8}"/>
          </ac:spMkLst>
        </pc:spChg>
      </pc:sldChg>
      <pc:sldChg chg="modSp new mod modAnim modNotesTx">
        <pc:chgData name="Thomas Jansen" userId="5b8e1cf2-e26f-4517-87f7-d832d29dc3c7" providerId="ADAL" clId="{4A49D7FE-9A49-4908-9761-2EA01CECB01C}" dt="2023-11-28T07:41:21.454" v="263" actId="20577"/>
        <pc:sldMkLst>
          <pc:docMk/>
          <pc:sldMk cId="1566935932" sldId="422"/>
        </pc:sldMkLst>
        <pc:spChg chg="mod">
          <ac:chgData name="Thomas Jansen" userId="5b8e1cf2-e26f-4517-87f7-d832d29dc3c7" providerId="ADAL" clId="{4A49D7FE-9A49-4908-9761-2EA01CECB01C}" dt="2023-11-28T07:37:35.064" v="200" actId="20577"/>
          <ac:spMkLst>
            <pc:docMk/>
            <pc:sldMk cId="1566935932" sldId="422"/>
            <ac:spMk id="2" creationId="{D43276B6-5861-0C3E-0CA8-B038BCCEA208}"/>
          </ac:spMkLst>
        </pc:spChg>
        <pc:spChg chg="mod">
          <ac:chgData name="Thomas Jansen" userId="5b8e1cf2-e26f-4517-87f7-d832d29dc3c7" providerId="ADAL" clId="{4A49D7FE-9A49-4908-9761-2EA01CECB01C}" dt="2023-11-28T07:41:21.454" v="263" actId="20577"/>
          <ac:spMkLst>
            <pc:docMk/>
            <pc:sldMk cId="1566935932" sldId="422"/>
            <ac:spMk id="3" creationId="{591F50E4-5BAE-25DE-12CB-23E8A8059424}"/>
          </ac:spMkLst>
        </pc:spChg>
      </pc:sldChg>
      <pc:sldChg chg="new del">
        <pc:chgData name="Thomas Jansen" userId="5b8e1cf2-e26f-4517-87f7-d832d29dc3c7" providerId="ADAL" clId="{4A49D7FE-9A49-4908-9761-2EA01CECB01C}" dt="2023-11-28T08:48:32.333" v="270" actId="47"/>
        <pc:sldMkLst>
          <pc:docMk/>
          <pc:sldMk cId="444616918" sldId="423"/>
        </pc:sldMkLst>
      </pc:sldChg>
      <pc:sldChg chg="addSp delSp modSp new mod ord modClrScheme chgLayout">
        <pc:chgData name="Thomas Jansen" userId="5b8e1cf2-e26f-4517-87f7-d832d29dc3c7" providerId="ADAL" clId="{4A49D7FE-9A49-4908-9761-2EA01CECB01C}" dt="2023-11-28T08:49:33.859" v="392" actId="20577"/>
        <pc:sldMkLst>
          <pc:docMk/>
          <pc:sldMk cId="838535465" sldId="423"/>
        </pc:sldMkLst>
        <pc:spChg chg="del mod ord">
          <ac:chgData name="Thomas Jansen" userId="5b8e1cf2-e26f-4517-87f7-d832d29dc3c7" providerId="ADAL" clId="{4A49D7FE-9A49-4908-9761-2EA01CECB01C}" dt="2023-11-28T08:48:46.056" v="274" actId="700"/>
          <ac:spMkLst>
            <pc:docMk/>
            <pc:sldMk cId="838535465" sldId="423"/>
            <ac:spMk id="2" creationId="{878DA9BC-26AA-3845-06E7-737ED3E72A0C}"/>
          </ac:spMkLst>
        </pc:spChg>
        <pc:spChg chg="del mod ord">
          <ac:chgData name="Thomas Jansen" userId="5b8e1cf2-e26f-4517-87f7-d832d29dc3c7" providerId="ADAL" clId="{4A49D7FE-9A49-4908-9761-2EA01CECB01C}" dt="2023-11-28T08:48:46.056" v="274" actId="700"/>
          <ac:spMkLst>
            <pc:docMk/>
            <pc:sldMk cId="838535465" sldId="423"/>
            <ac:spMk id="3" creationId="{5EF359AD-74B0-DF07-4E36-AD78B6C956E9}"/>
          </ac:spMkLst>
        </pc:spChg>
        <pc:spChg chg="add mod ord">
          <ac:chgData name="Thomas Jansen" userId="5b8e1cf2-e26f-4517-87f7-d832d29dc3c7" providerId="ADAL" clId="{4A49D7FE-9A49-4908-9761-2EA01CECB01C}" dt="2023-11-28T08:49:33.859" v="392" actId="20577"/>
          <ac:spMkLst>
            <pc:docMk/>
            <pc:sldMk cId="838535465" sldId="423"/>
            <ac:spMk id="4" creationId="{7A49F041-D627-7D88-BA8F-AC9D506E463F}"/>
          </ac:spMkLst>
        </pc:spChg>
        <pc:spChg chg="add mod ord">
          <ac:chgData name="Thomas Jansen" userId="5b8e1cf2-e26f-4517-87f7-d832d29dc3c7" providerId="ADAL" clId="{4A49D7FE-9A49-4908-9761-2EA01CECB01C}" dt="2023-11-28T08:48:50.181" v="280" actId="20577"/>
          <ac:spMkLst>
            <pc:docMk/>
            <pc:sldMk cId="838535465" sldId="423"/>
            <ac:spMk id="5" creationId="{0A0F3747-640C-4668-2D72-59BC14E84E7A}"/>
          </ac:spMkLst>
        </pc:spChg>
      </pc:sldChg>
      <pc:sldChg chg="addSp delSp modSp new mod modClrScheme chgLayout">
        <pc:chgData name="Thomas Jansen" userId="5b8e1cf2-e26f-4517-87f7-d832d29dc3c7" providerId="ADAL" clId="{4A49D7FE-9A49-4908-9761-2EA01CECB01C}" dt="2023-11-28T08:51:33.761" v="446" actId="255"/>
        <pc:sldMkLst>
          <pc:docMk/>
          <pc:sldMk cId="626407096" sldId="424"/>
        </pc:sldMkLst>
        <pc:spChg chg="mod ord">
          <ac:chgData name="Thomas Jansen" userId="5b8e1cf2-e26f-4517-87f7-d832d29dc3c7" providerId="ADAL" clId="{4A49D7FE-9A49-4908-9761-2EA01CECB01C}" dt="2023-11-28T08:50:48.039" v="420" actId="700"/>
          <ac:spMkLst>
            <pc:docMk/>
            <pc:sldMk cId="626407096" sldId="424"/>
            <ac:spMk id="2" creationId="{E7D1C6F1-CDE3-283A-817C-1E8CB3F106D8}"/>
          </ac:spMkLst>
        </pc:spChg>
        <pc:spChg chg="del mod ord">
          <ac:chgData name="Thomas Jansen" userId="5b8e1cf2-e26f-4517-87f7-d832d29dc3c7" providerId="ADAL" clId="{4A49D7FE-9A49-4908-9761-2EA01CECB01C}" dt="2023-11-28T08:50:48.039" v="420" actId="700"/>
          <ac:spMkLst>
            <pc:docMk/>
            <pc:sldMk cId="626407096" sldId="424"/>
            <ac:spMk id="3" creationId="{3F6581E4-94A7-C729-704D-450C62DF68B0}"/>
          </ac:spMkLst>
        </pc:spChg>
        <pc:spChg chg="add mod ord">
          <ac:chgData name="Thomas Jansen" userId="5b8e1cf2-e26f-4517-87f7-d832d29dc3c7" providerId="ADAL" clId="{4A49D7FE-9A49-4908-9761-2EA01CECB01C}" dt="2023-11-28T08:51:22.886" v="445" actId="255"/>
          <ac:spMkLst>
            <pc:docMk/>
            <pc:sldMk cId="626407096" sldId="424"/>
            <ac:spMk id="4" creationId="{FF138ACF-4381-4774-B203-470D9C47ACC9}"/>
          </ac:spMkLst>
        </pc:spChg>
        <pc:spChg chg="add mod ord">
          <ac:chgData name="Thomas Jansen" userId="5b8e1cf2-e26f-4517-87f7-d832d29dc3c7" providerId="ADAL" clId="{4A49D7FE-9A49-4908-9761-2EA01CECB01C}" dt="2023-11-28T08:51:33.761" v="446" actId="255"/>
          <ac:spMkLst>
            <pc:docMk/>
            <pc:sldMk cId="626407096" sldId="424"/>
            <ac:spMk id="5" creationId="{33EA289F-330B-DFBC-3C8B-5B2E9345725D}"/>
          </ac:spMkLst>
        </pc:spChg>
      </pc:sldChg>
      <pc:sldChg chg="addSp delSp modSp new mod ord">
        <pc:chgData name="Thomas Jansen" userId="5b8e1cf2-e26f-4517-87f7-d832d29dc3c7" providerId="ADAL" clId="{4A49D7FE-9A49-4908-9761-2EA01CECB01C}" dt="2023-11-28T08:53:00.073" v="460" actId="207"/>
        <pc:sldMkLst>
          <pc:docMk/>
          <pc:sldMk cId="3156561123" sldId="425"/>
        </pc:sldMkLst>
        <pc:spChg chg="mod">
          <ac:chgData name="Thomas Jansen" userId="5b8e1cf2-e26f-4517-87f7-d832d29dc3c7" providerId="ADAL" clId="{4A49D7FE-9A49-4908-9761-2EA01CECB01C}" dt="2023-11-28T08:53:00.073" v="460" actId="207"/>
          <ac:spMkLst>
            <pc:docMk/>
            <pc:sldMk cId="3156561123" sldId="425"/>
            <ac:spMk id="2" creationId="{AE654A98-27C6-ACF4-FD07-BECAF0BD5218}"/>
          </ac:spMkLst>
        </pc:spChg>
        <pc:spChg chg="del">
          <ac:chgData name="Thomas Jansen" userId="5b8e1cf2-e26f-4517-87f7-d832d29dc3c7" providerId="ADAL" clId="{4A49D7FE-9A49-4908-9761-2EA01CECB01C}" dt="2023-11-28T08:52:36.831" v="453" actId="22"/>
          <ac:spMkLst>
            <pc:docMk/>
            <pc:sldMk cId="3156561123" sldId="425"/>
            <ac:spMk id="3" creationId="{DD4D4995-5C2F-0CB1-ED73-31E04ABC42FF}"/>
          </ac:spMkLst>
        </pc:spChg>
        <pc:picChg chg="add mod ord">
          <ac:chgData name="Thomas Jansen" userId="5b8e1cf2-e26f-4517-87f7-d832d29dc3c7" providerId="ADAL" clId="{4A49D7FE-9A49-4908-9761-2EA01CECB01C}" dt="2023-11-28T08:52:43.528" v="456" actId="14100"/>
          <ac:picMkLst>
            <pc:docMk/>
            <pc:sldMk cId="3156561123" sldId="425"/>
            <ac:picMk id="5" creationId="{1C3C4456-0EF1-615F-104D-3526E6B26117}"/>
          </ac:picMkLst>
        </pc:picChg>
      </pc:sldChg>
      <pc:sldChg chg="addSp delSp modSp new mod modClrScheme chgLayout">
        <pc:chgData name="Thomas Jansen" userId="5b8e1cf2-e26f-4517-87f7-d832d29dc3c7" providerId="ADAL" clId="{4A49D7FE-9A49-4908-9761-2EA01CECB01C}" dt="2023-11-28T08:55:44.824" v="528" actId="20577"/>
        <pc:sldMkLst>
          <pc:docMk/>
          <pc:sldMk cId="307233631" sldId="426"/>
        </pc:sldMkLst>
        <pc:spChg chg="del mod ord">
          <ac:chgData name="Thomas Jansen" userId="5b8e1cf2-e26f-4517-87f7-d832d29dc3c7" providerId="ADAL" clId="{4A49D7FE-9A49-4908-9761-2EA01CECB01C}" dt="2023-11-28T08:54:36.252" v="463" actId="700"/>
          <ac:spMkLst>
            <pc:docMk/>
            <pc:sldMk cId="307233631" sldId="426"/>
            <ac:spMk id="2" creationId="{2170A490-7EF2-8871-F827-34CF10379AD6}"/>
          </ac:spMkLst>
        </pc:spChg>
        <pc:spChg chg="mod ord">
          <ac:chgData name="Thomas Jansen" userId="5b8e1cf2-e26f-4517-87f7-d832d29dc3c7" providerId="ADAL" clId="{4A49D7FE-9A49-4908-9761-2EA01CECB01C}" dt="2023-11-28T08:55:44.824" v="528" actId="20577"/>
          <ac:spMkLst>
            <pc:docMk/>
            <pc:sldMk cId="307233631" sldId="426"/>
            <ac:spMk id="3" creationId="{8386D3AF-68BC-DAEA-A328-D4C7784EDF0C}"/>
          </ac:spMkLst>
        </pc:spChg>
        <pc:spChg chg="del">
          <ac:chgData name="Thomas Jansen" userId="5b8e1cf2-e26f-4517-87f7-d832d29dc3c7" providerId="ADAL" clId="{4A49D7FE-9A49-4908-9761-2EA01CECB01C}" dt="2023-11-28T08:54:36.252" v="463" actId="700"/>
          <ac:spMkLst>
            <pc:docMk/>
            <pc:sldMk cId="307233631" sldId="426"/>
            <ac:spMk id="4" creationId="{56CDA489-9656-62FB-61E2-8361E3B1A197}"/>
          </ac:spMkLst>
        </pc:spChg>
        <pc:spChg chg="add mod ord">
          <ac:chgData name="Thomas Jansen" userId="5b8e1cf2-e26f-4517-87f7-d832d29dc3c7" providerId="ADAL" clId="{4A49D7FE-9A49-4908-9761-2EA01CECB01C}" dt="2023-11-28T08:54:59.263" v="504" actId="20577"/>
          <ac:spMkLst>
            <pc:docMk/>
            <pc:sldMk cId="307233631" sldId="426"/>
            <ac:spMk id="5" creationId="{85FE6A39-9B56-2435-B2EE-EBA824722BEB}"/>
          </ac:spMkLst>
        </pc:spChg>
      </pc:sldChg>
      <pc:sldChg chg="addSp delSp modSp new mod setBg modClrScheme chgLayout">
        <pc:chgData name="Thomas Jansen" userId="5b8e1cf2-e26f-4517-87f7-d832d29dc3c7" providerId="ADAL" clId="{4A49D7FE-9A49-4908-9761-2EA01CECB01C}" dt="2023-11-28T08:58:58.789" v="574" actId="26606"/>
        <pc:sldMkLst>
          <pc:docMk/>
          <pc:sldMk cId="1607831515" sldId="427"/>
        </pc:sldMkLst>
        <pc:spChg chg="del mod ord">
          <ac:chgData name="Thomas Jansen" userId="5b8e1cf2-e26f-4517-87f7-d832d29dc3c7" providerId="ADAL" clId="{4A49D7FE-9A49-4908-9761-2EA01CECB01C}" dt="2023-11-28T08:56:29.708" v="531" actId="700"/>
          <ac:spMkLst>
            <pc:docMk/>
            <pc:sldMk cId="1607831515" sldId="427"/>
            <ac:spMk id="2" creationId="{7CF25941-7DB6-2141-9B99-E95D6C3BFBD4}"/>
          </ac:spMkLst>
        </pc:spChg>
        <pc:spChg chg="del mod ord">
          <ac:chgData name="Thomas Jansen" userId="5b8e1cf2-e26f-4517-87f7-d832d29dc3c7" providerId="ADAL" clId="{4A49D7FE-9A49-4908-9761-2EA01CECB01C}" dt="2023-11-28T08:56:29.708" v="531" actId="700"/>
          <ac:spMkLst>
            <pc:docMk/>
            <pc:sldMk cId="1607831515" sldId="427"/>
            <ac:spMk id="3" creationId="{F9350038-3BB2-08B6-1557-70EDDD08F928}"/>
          </ac:spMkLst>
        </pc:spChg>
        <pc:spChg chg="add mod ord">
          <ac:chgData name="Thomas Jansen" userId="5b8e1cf2-e26f-4517-87f7-d832d29dc3c7" providerId="ADAL" clId="{4A49D7FE-9A49-4908-9761-2EA01CECB01C}" dt="2023-11-28T08:58:58.789" v="574" actId="26606"/>
          <ac:spMkLst>
            <pc:docMk/>
            <pc:sldMk cId="1607831515" sldId="427"/>
            <ac:spMk id="4" creationId="{3035578C-5E71-370D-ABC0-EEEF8864E3E5}"/>
          </ac:spMkLst>
        </pc:spChg>
        <pc:spChg chg="add mod ord">
          <ac:chgData name="Thomas Jansen" userId="5b8e1cf2-e26f-4517-87f7-d832d29dc3c7" providerId="ADAL" clId="{4A49D7FE-9A49-4908-9761-2EA01CECB01C}" dt="2023-11-28T08:58:58.789" v="574" actId="26606"/>
          <ac:spMkLst>
            <pc:docMk/>
            <pc:sldMk cId="1607831515" sldId="427"/>
            <ac:spMk id="5" creationId="{266D9AF3-4345-73F9-5CEE-E8CACCE3A52A}"/>
          </ac:spMkLst>
        </pc:spChg>
        <pc:spChg chg="add del mod ord">
          <ac:chgData name="Thomas Jansen" userId="5b8e1cf2-e26f-4517-87f7-d832d29dc3c7" providerId="ADAL" clId="{4A49D7FE-9A49-4908-9761-2EA01CECB01C}" dt="2023-11-28T08:58:16.882" v="551" actId="22"/>
          <ac:spMkLst>
            <pc:docMk/>
            <pc:sldMk cId="1607831515" sldId="427"/>
            <ac:spMk id="6" creationId="{1BF789BB-CDE2-97FC-4A44-B7433CC27432}"/>
          </ac:spMkLst>
        </pc:spChg>
        <pc:spChg chg="add del">
          <ac:chgData name="Thomas Jansen" userId="5b8e1cf2-e26f-4517-87f7-d832d29dc3c7" providerId="ADAL" clId="{4A49D7FE-9A49-4908-9761-2EA01CECB01C}" dt="2023-11-28T08:58:50.483" v="572" actId="26606"/>
          <ac:spMkLst>
            <pc:docMk/>
            <pc:sldMk cId="1607831515" sldId="427"/>
            <ac:spMk id="13" creationId="{F13C74B1-5B17-4795-BED0-7140497B445A}"/>
          </ac:spMkLst>
        </pc:spChg>
        <pc:spChg chg="add del">
          <ac:chgData name="Thomas Jansen" userId="5b8e1cf2-e26f-4517-87f7-d832d29dc3c7" providerId="ADAL" clId="{4A49D7FE-9A49-4908-9761-2EA01CECB01C}" dt="2023-11-28T08:58:50.483" v="572" actId="26606"/>
          <ac:spMkLst>
            <pc:docMk/>
            <pc:sldMk cId="1607831515" sldId="427"/>
            <ac:spMk id="15" creationId="{D4974D33-8DC5-464E-8C6D-BE58F0669C17}"/>
          </ac:spMkLst>
        </pc:spChg>
        <pc:spChg chg="add del">
          <ac:chgData name="Thomas Jansen" userId="5b8e1cf2-e26f-4517-87f7-d832d29dc3c7" providerId="ADAL" clId="{4A49D7FE-9A49-4908-9761-2EA01CECB01C}" dt="2023-11-28T08:58:58.789" v="574" actId="26606"/>
          <ac:spMkLst>
            <pc:docMk/>
            <pc:sldMk cId="1607831515" sldId="427"/>
            <ac:spMk id="17" creationId="{C0763A76-9F1C-4FC5-82B7-DD475DA461B2}"/>
          </ac:spMkLst>
        </pc:spChg>
        <pc:spChg chg="add del">
          <ac:chgData name="Thomas Jansen" userId="5b8e1cf2-e26f-4517-87f7-d832d29dc3c7" providerId="ADAL" clId="{4A49D7FE-9A49-4908-9761-2EA01CECB01C}" dt="2023-11-28T08:58:58.789" v="574" actId="26606"/>
          <ac:spMkLst>
            <pc:docMk/>
            <pc:sldMk cId="1607831515" sldId="427"/>
            <ac:spMk id="18" creationId="{E81BF4F6-F2CF-4984-9D14-D6966D92F99F}"/>
          </ac:spMkLst>
        </pc:spChg>
        <pc:picChg chg="add mod ord">
          <ac:chgData name="Thomas Jansen" userId="5b8e1cf2-e26f-4517-87f7-d832d29dc3c7" providerId="ADAL" clId="{4A49D7FE-9A49-4908-9761-2EA01CECB01C}" dt="2023-11-28T08:58:58.789" v="574" actId="26606"/>
          <ac:picMkLst>
            <pc:docMk/>
            <pc:sldMk cId="1607831515" sldId="427"/>
            <ac:picMk id="8" creationId="{41C5C4CD-A0BE-F100-2EE4-FEFF50D99C41}"/>
          </ac:picMkLst>
        </pc:picChg>
      </pc:sldChg>
      <pc:sldChg chg="addSp delSp modSp new mod modClrScheme chgLayout">
        <pc:chgData name="Thomas Jansen" userId="5b8e1cf2-e26f-4517-87f7-d832d29dc3c7" providerId="ADAL" clId="{4A49D7FE-9A49-4908-9761-2EA01CECB01C}" dt="2023-11-28T09:00:31.637" v="599" actId="255"/>
        <pc:sldMkLst>
          <pc:docMk/>
          <pc:sldMk cId="600318153" sldId="428"/>
        </pc:sldMkLst>
        <pc:spChg chg="del mod ord">
          <ac:chgData name="Thomas Jansen" userId="5b8e1cf2-e26f-4517-87f7-d832d29dc3c7" providerId="ADAL" clId="{4A49D7FE-9A49-4908-9761-2EA01CECB01C}" dt="2023-11-28T08:59:53.910" v="577" actId="700"/>
          <ac:spMkLst>
            <pc:docMk/>
            <pc:sldMk cId="600318153" sldId="428"/>
            <ac:spMk id="2" creationId="{083DDBD1-ACB5-596A-5DC0-0082A26D0824}"/>
          </ac:spMkLst>
        </pc:spChg>
        <pc:spChg chg="del mod ord">
          <ac:chgData name="Thomas Jansen" userId="5b8e1cf2-e26f-4517-87f7-d832d29dc3c7" providerId="ADAL" clId="{4A49D7FE-9A49-4908-9761-2EA01CECB01C}" dt="2023-11-28T08:59:53.910" v="577" actId="700"/>
          <ac:spMkLst>
            <pc:docMk/>
            <pc:sldMk cId="600318153" sldId="428"/>
            <ac:spMk id="3" creationId="{04A91A60-5795-B902-C749-E3E1894E6F2D}"/>
          </ac:spMkLst>
        </pc:spChg>
        <pc:spChg chg="del mod">
          <ac:chgData name="Thomas Jansen" userId="5b8e1cf2-e26f-4517-87f7-d832d29dc3c7" providerId="ADAL" clId="{4A49D7FE-9A49-4908-9761-2EA01CECB01C}" dt="2023-11-28T08:59:53.910" v="577" actId="700"/>
          <ac:spMkLst>
            <pc:docMk/>
            <pc:sldMk cId="600318153" sldId="428"/>
            <ac:spMk id="4" creationId="{F1470106-EDAB-F315-1271-A5120D6600DF}"/>
          </ac:spMkLst>
        </pc:spChg>
        <pc:spChg chg="add mod ord">
          <ac:chgData name="Thomas Jansen" userId="5b8e1cf2-e26f-4517-87f7-d832d29dc3c7" providerId="ADAL" clId="{4A49D7FE-9A49-4908-9761-2EA01CECB01C}" dt="2023-11-28T09:00:06.583" v="589" actId="20577"/>
          <ac:spMkLst>
            <pc:docMk/>
            <pc:sldMk cId="600318153" sldId="428"/>
            <ac:spMk id="5" creationId="{BF66C880-C720-6F71-7C02-9A719F847947}"/>
          </ac:spMkLst>
        </pc:spChg>
        <pc:spChg chg="add mod ord">
          <ac:chgData name="Thomas Jansen" userId="5b8e1cf2-e26f-4517-87f7-d832d29dc3c7" providerId="ADAL" clId="{4A49D7FE-9A49-4908-9761-2EA01CECB01C}" dt="2023-11-28T09:00:31.637" v="599" actId="255"/>
          <ac:spMkLst>
            <pc:docMk/>
            <pc:sldMk cId="600318153" sldId="428"/>
            <ac:spMk id="6" creationId="{3725302D-8B7B-3E7D-AFDE-7BFFEE91CE87}"/>
          </ac:spMkLst>
        </pc:spChg>
      </pc:sldChg>
      <pc:sldChg chg="addSp delSp modSp new mod setBg">
        <pc:chgData name="Thomas Jansen" userId="5b8e1cf2-e26f-4517-87f7-d832d29dc3c7" providerId="ADAL" clId="{4A49D7FE-9A49-4908-9761-2EA01CECB01C}" dt="2023-11-28T09:07:47.734" v="613" actId="20577"/>
        <pc:sldMkLst>
          <pc:docMk/>
          <pc:sldMk cId="2231976522" sldId="429"/>
        </pc:sldMkLst>
        <pc:spChg chg="mod">
          <ac:chgData name="Thomas Jansen" userId="5b8e1cf2-e26f-4517-87f7-d832d29dc3c7" providerId="ADAL" clId="{4A49D7FE-9A49-4908-9761-2EA01CECB01C}" dt="2023-11-28T09:07:47.734" v="613" actId="20577"/>
          <ac:spMkLst>
            <pc:docMk/>
            <pc:sldMk cId="2231976522" sldId="429"/>
            <ac:spMk id="2" creationId="{AA91C638-E25B-5B65-28C3-ECCE05BE3D0A}"/>
          </ac:spMkLst>
        </pc:spChg>
        <pc:spChg chg="del mod">
          <ac:chgData name="Thomas Jansen" userId="5b8e1cf2-e26f-4517-87f7-d832d29dc3c7" providerId="ADAL" clId="{4A49D7FE-9A49-4908-9761-2EA01CECB01C}" dt="2023-11-28T09:02:12.160" v="607" actId="22"/>
          <ac:spMkLst>
            <pc:docMk/>
            <pc:sldMk cId="2231976522" sldId="429"/>
            <ac:spMk id="3" creationId="{55FA44F7-B301-51E1-4029-AF8FBE1E856B}"/>
          </ac:spMkLst>
        </pc:spChg>
        <pc:grpChg chg="add">
          <ac:chgData name="Thomas Jansen" userId="5b8e1cf2-e26f-4517-87f7-d832d29dc3c7" providerId="ADAL" clId="{4A49D7FE-9A49-4908-9761-2EA01CECB01C}" dt="2023-11-28T09:02:25.807" v="609" actId="26606"/>
          <ac:grpSpMkLst>
            <pc:docMk/>
            <pc:sldMk cId="2231976522" sldId="429"/>
            <ac:grpSpMk id="10" creationId="{CA16F22E-4716-CA29-1F53-4AAD52955EF1}"/>
          </ac:grpSpMkLst>
        </pc:grpChg>
        <pc:picChg chg="add mod ord">
          <ac:chgData name="Thomas Jansen" userId="5b8e1cf2-e26f-4517-87f7-d832d29dc3c7" providerId="ADAL" clId="{4A49D7FE-9A49-4908-9761-2EA01CECB01C}" dt="2023-11-28T09:02:25.807" v="609" actId="26606"/>
          <ac:picMkLst>
            <pc:docMk/>
            <pc:sldMk cId="2231976522" sldId="429"/>
            <ac:picMk id="5" creationId="{C598CFAF-E0AC-467D-1C8E-E6F62BFB052F}"/>
          </ac:picMkLst>
        </pc:picChg>
      </pc:sldChg>
      <pc:sldChg chg="addSp delSp modSp new mod">
        <pc:chgData name="Thomas Jansen" userId="5b8e1cf2-e26f-4517-87f7-d832d29dc3c7" providerId="ADAL" clId="{4A49D7FE-9A49-4908-9761-2EA01CECB01C}" dt="2023-11-28T09:08:31.690" v="623" actId="5793"/>
        <pc:sldMkLst>
          <pc:docMk/>
          <pc:sldMk cId="1083865728" sldId="430"/>
        </pc:sldMkLst>
        <pc:spChg chg="mod">
          <ac:chgData name="Thomas Jansen" userId="5b8e1cf2-e26f-4517-87f7-d832d29dc3c7" providerId="ADAL" clId="{4A49D7FE-9A49-4908-9761-2EA01CECB01C}" dt="2023-11-28T09:08:31.690" v="623" actId="5793"/>
          <ac:spMkLst>
            <pc:docMk/>
            <pc:sldMk cId="1083865728" sldId="430"/>
            <ac:spMk id="2" creationId="{97B44E47-951D-7CD4-C197-F313459B4377}"/>
          </ac:spMkLst>
        </pc:spChg>
        <pc:spChg chg="del">
          <ac:chgData name="Thomas Jansen" userId="5b8e1cf2-e26f-4517-87f7-d832d29dc3c7" providerId="ADAL" clId="{4A49D7FE-9A49-4908-9761-2EA01CECB01C}" dt="2023-11-28T09:07:56.945" v="615" actId="22"/>
          <ac:spMkLst>
            <pc:docMk/>
            <pc:sldMk cId="1083865728" sldId="430"/>
            <ac:spMk id="3" creationId="{6F1A3996-F6F8-5DD1-BA0C-9CABFF692A72}"/>
          </ac:spMkLst>
        </pc:spChg>
        <pc:picChg chg="add mod ord">
          <ac:chgData name="Thomas Jansen" userId="5b8e1cf2-e26f-4517-87f7-d832d29dc3c7" providerId="ADAL" clId="{4A49D7FE-9A49-4908-9761-2EA01CECB01C}" dt="2023-11-28T09:08:04.648" v="618" actId="14100"/>
          <ac:picMkLst>
            <pc:docMk/>
            <pc:sldMk cId="1083865728" sldId="430"/>
            <ac:picMk id="5" creationId="{396820CA-2EE3-44B6-1772-26A4255E180F}"/>
          </ac:picMkLst>
        </pc:picChg>
      </pc:sldChg>
      <pc:sldChg chg="addSp delSp modSp new mod modAnim">
        <pc:chgData name="Thomas Jansen" userId="5b8e1cf2-e26f-4517-87f7-d832d29dc3c7" providerId="ADAL" clId="{4A49D7FE-9A49-4908-9761-2EA01CECB01C}" dt="2023-11-28T09:15:06.310" v="747"/>
        <pc:sldMkLst>
          <pc:docMk/>
          <pc:sldMk cId="2910209074" sldId="431"/>
        </pc:sldMkLst>
        <pc:spChg chg="mod">
          <ac:chgData name="Thomas Jansen" userId="5b8e1cf2-e26f-4517-87f7-d832d29dc3c7" providerId="ADAL" clId="{4A49D7FE-9A49-4908-9761-2EA01CECB01C}" dt="2023-11-28T09:13:03.937" v="722" actId="207"/>
          <ac:spMkLst>
            <pc:docMk/>
            <pc:sldMk cId="2910209074" sldId="431"/>
            <ac:spMk id="2" creationId="{9741E2A2-94BB-8C5A-1EA4-C52FECB2EDB3}"/>
          </ac:spMkLst>
        </pc:spChg>
        <pc:spChg chg="del">
          <ac:chgData name="Thomas Jansen" userId="5b8e1cf2-e26f-4517-87f7-d832d29dc3c7" providerId="ADAL" clId="{4A49D7FE-9A49-4908-9761-2EA01CECB01C}" dt="2023-11-28T09:11:46.149" v="625" actId="22"/>
          <ac:spMkLst>
            <pc:docMk/>
            <pc:sldMk cId="2910209074" sldId="431"/>
            <ac:spMk id="3" creationId="{60017128-B3A0-FD36-86C4-FF0710841540}"/>
          </ac:spMkLst>
        </pc:spChg>
        <pc:picChg chg="add mod ord">
          <ac:chgData name="Thomas Jansen" userId="5b8e1cf2-e26f-4517-87f7-d832d29dc3c7" providerId="ADAL" clId="{4A49D7FE-9A49-4908-9761-2EA01CECB01C}" dt="2023-11-28T09:11:46.149" v="625" actId="22"/>
          <ac:picMkLst>
            <pc:docMk/>
            <pc:sldMk cId="2910209074" sldId="431"/>
            <ac:picMk id="5" creationId="{70E52008-9239-D8D8-F66A-E0E604CF0CA2}"/>
          </ac:picMkLst>
        </pc:picChg>
        <pc:picChg chg="add mod">
          <ac:chgData name="Thomas Jansen" userId="5b8e1cf2-e26f-4517-87f7-d832d29dc3c7" providerId="ADAL" clId="{4A49D7FE-9A49-4908-9761-2EA01CECB01C}" dt="2023-11-28T09:13:49.973" v="737" actId="1036"/>
          <ac:picMkLst>
            <pc:docMk/>
            <pc:sldMk cId="2910209074" sldId="431"/>
            <ac:picMk id="7" creationId="{17358F5A-1DBA-CA73-11B0-BBD33DA7AA6D}"/>
          </ac:picMkLst>
        </pc:picChg>
        <pc:picChg chg="add mod">
          <ac:chgData name="Thomas Jansen" userId="5b8e1cf2-e26f-4517-87f7-d832d29dc3c7" providerId="ADAL" clId="{4A49D7FE-9A49-4908-9761-2EA01CECB01C}" dt="2023-11-28T09:14:14.857" v="740" actId="1076"/>
          <ac:picMkLst>
            <pc:docMk/>
            <pc:sldMk cId="2910209074" sldId="431"/>
            <ac:picMk id="9" creationId="{38D01017-5A48-DE55-DF8B-E39F5A911489}"/>
          </ac:picMkLst>
        </pc:picChg>
        <pc:picChg chg="add mod">
          <ac:chgData name="Thomas Jansen" userId="5b8e1cf2-e26f-4517-87f7-d832d29dc3c7" providerId="ADAL" clId="{4A49D7FE-9A49-4908-9761-2EA01CECB01C}" dt="2023-11-28T09:14:37.648" v="743" actId="1076"/>
          <ac:picMkLst>
            <pc:docMk/>
            <pc:sldMk cId="2910209074" sldId="431"/>
            <ac:picMk id="11" creationId="{1886B8D3-AC1D-8CE3-8C5E-25A40A3B377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3A4D7F-733B-42F5-AB3A-53EE99630295}" type="datetimeFigureOut">
              <a:rPr lang="en-GB" smtClean="0"/>
              <a:t>28/11/2023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B3F6E8-5987-4E77-8EDC-84FB5AB398D4}" type="slidenum">
              <a:rPr lang="en-GB" smtClean="0"/>
              <a:t>‹#›</a:t>
            </a:fld>
            <a:endParaRPr lang="en-GB"/>
          </a:p>
        </p:txBody>
      </p:sp>
    </p:spTree>
    <p:extLst>
      <p:ext uri="{BB962C8B-B14F-4D97-AF65-F5344CB8AC3E}">
        <p14:creationId xmlns:p14="http://schemas.microsoft.com/office/powerpoint/2010/main" val="1455213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1744513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03F3F"/>
                </a:solidFill>
                <a:effectLst/>
                <a:latin typeface="crimson"/>
              </a:rPr>
              <a:t>The Basic Tenets Of Buddhism</a:t>
            </a:r>
          </a:p>
          <a:p>
            <a:pPr algn="l"/>
            <a:r>
              <a:rPr lang="en-GB" b="0" i="0" dirty="0">
                <a:solidFill>
                  <a:srgbClr val="403F3F"/>
                </a:solidFill>
                <a:effectLst/>
                <a:latin typeface="crimson"/>
              </a:rPr>
              <a:t>A. The </a:t>
            </a:r>
            <a:r>
              <a:rPr lang="en-GB" b="0" i="1" dirty="0">
                <a:solidFill>
                  <a:srgbClr val="403F3F"/>
                </a:solidFill>
                <a:effectLst/>
                <a:latin typeface="crimson"/>
              </a:rPr>
              <a:t>Dharma</a:t>
            </a:r>
            <a:r>
              <a:rPr lang="en-GB" b="0" i="0" dirty="0">
                <a:solidFill>
                  <a:srgbClr val="403F3F"/>
                </a:solidFill>
                <a:effectLst/>
                <a:latin typeface="crimson"/>
              </a:rPr>
              <a:t>, Reincarnation, and</a:t>
            </a:r>
            <a:r>
              <a:rPr lang="en-GB" b="0" i="1" dirty="0">
                <a:solidFill>
                  <a:srgbClr val="403F3F"/>
                </a:solidFill>
                <a:effectLst/>
                <a:latin typeface="crimson"/>
              </a:rPr>
              <a:t> Karma</a:t>
            </a:r>
            <a:endParaRPr lang="en-GB" b="0" i="0" dirty="0">
              <a:solidFill>
                <a:srgbClr val="403F3F"/>
              </a:solidFill>
              <a:effectLst/>
              <a:latin typeface="crimson"/>
            </a:endParaRPr>
          </a:p>
          <a:p>
            <a:pPr algn="l"/>
            <a:endParaRPr lang="en-GB" b="0" i="0" dirty="0">
              <a:solidFill>
                <a:srgbClr val="403F3F"/>
              </a:solidFill>
              <a:effectLst/>
              <a:latin typeface="ss"/>
            </a:endParaRPr>
          </a:p>
          <a:p>
            <a:pPr algn="l"/>
            <a:r>
              <a:rPr lang="en-GB" b="0" i="0" dirty="0">
                <a:solidFill>
                  <a:srgbClr val="403F3F"/>
                </a:solidFill>
                <a:effectLst/>
                <a:latin typeface="ss"/>
              </a:rPr>
              <a:t>Buddhists believe that human beings have the potential to become free from suffering by practicing meditation and cultivating a lifestyle prescribed by the Buddha. The Buddha gave many lectures before his death. His teachings are referred to as the </a:t>
            </a:r>
            <a:r>
              <a:rPr lang="en-GB" b="0" i="1" dirty="0">
                <a:solidFill>
                  <a:srgbClr val="403F3F"/>
                </a:solidFill>
                <a:effectLst/>
                <a:latin typeface="ss"/>
              </a:rPr>
              <a:t>Dharma</a:t>
            </a:r>
            <a:r>
              <a:rPr lang="en-GB" b="0" i="0" dirty="0">
                <a:solidFill>
                  <a:srgbClr val="403F3F"/>
                </a:solidFill>
                <a:effectLst/>
                <a:latin typeface="ss"/>
              </a:rPr>
              <a:t>.</a:t>
            </a:r>
          </a:p>
          <a:p>
            <a:pPr algn="l"/>
            <a:r>
              <a:rPr lang="en-GB" b="0" i="0" dirty="0">
                <a:solidFill>
                  <a:srgbClr val="403F3F"/>
                </a:solidFill>
                <a:effectLst/>
                <a:latin typeface="ss"/>
              </a:rPr>
              <a:t>The wheel is a very important symbol in Buddhism because it depicts the cycle of life and death. Buddhists believe that after beings die, they are reborn or reincarnated into a new form. This new form could be a deity, human, animal, some lower creature like a hungry ghost (a being with a small head and huge stomach, and therefore always hungry), or an inhabitant of hell.</a:t>
            </a:r>
            <a:r>
              <a:rPr lang="en-GB" b="0" i="0" baseline="30000" dirty="0">
                <a:solidFill>
                  <a:srgbClr val="403F3F"/>
                </a:solidFill>
                <a:effectLst/>
                <a:latin typeface="ss"/>
              </a:rPr>
              <a:t>3</a:t>
            </a:r>
            <a:r>
              <a:rPr lang="en-GB" b="0" i="0" dirty="0">
                <a:solidFill>
                  <a:srgbClr val="403F3F"/>
                </a:solidFill>
                <a:effectLst/>
                <a:latin typeface="ss"/>
              </a:rPr>
              <a:t> It is believed that all positive thoughts and actions cause good </a:t>
            </a:r>
            <a:r>
              <a:rPr lang="en-GB" b="0" i="1" dirty="0">
                <a:solidFill>
                  <a:srgbClr val="403F3F"/>
                </a:solidFill>
                <a:effectLst/>
                <a:latin typeface="ss"/>
              </a:rPr>
              <a:t>karma</a:t>
            </a:r>
            <a:r>
              <a:rPr lang="en-GB" b="0" i="0" dirty="0">
                <a:solidFill>
                  <a:srgbClr val="403F3F"/>
                </a:solidFill>
                <a:effectLst/>
                <a:latin typeface="ss"/>
              </a:rPr>
              <a:t> and may direct one into being reborn in a higher form. The consequences of one’s negative deeds, bad </a:t>
            </a:r>
            <a:r>
              <a:rPr lang="en-GB" b="0" i="1" dirty="0">
                <a:solidFill>
                  <a:srgbClr val="403F3F"/>
                </a:solidFill>
                <a:effectLst/>
                <a:latin typeface="ss"/>
              </a:rPr>
              <a:t>karma</a:t>
            </a:r>
            <a:r>
              <a:rPr lang="en-GB" b="0" i="0" dirty="0">
                <a:solidFill>
                  <a:srgbClr val="403F3F"/>
                </a:solidFill>
                <a:effectLst/>
                <a:latin typeface="ss"/>
              </a:rPr>
              <a:t>, may result in rebirth in a lower form. This endless cycle of rebirth, called reincarnation, reflects the impermanent nature of human existence.</a:t>
            </a:r>
          </a:p>
          <a:p>
            <a:pPr algn="l"/>
            <a:endParaRPr lang="en-GB" b="0" i="0" dirty="0">
              <a:solidFill>
                <a:srgbClr val="403F3F"/>
              </a:solidFill>
              <a:effectLst/>
              <a:latin typeface="crimson"/>
            </a:endParaRPr>
          </a:p>
          <a:p>
            <a:pPr algn="l"/>
            <a:r>
              <a:rPr lang="en-GB" b="0" i="0" dirty="0">
                <a:solidFill>
                  <a:srgbClr val="403F3F"/>
                </a:solidFill>
                <a:effectLst/>
                <a:latin typeface="crimson"/>
              </a:rPr>
              <a:t>B. The Four Noble Truths</a:t>
            </a:r>
          </a:p>
          <a:p>
            <a:pPr algn="l"/>
            <a:r>
              <a:rPr lang="en-GB" b="0" i="0" dirty="0">
                <a:solidFill>
                  <a:srgbClr val="403F3F"/>
                </a:solidFill>
                <a:effectLst/>
                <a:latin typeface="ss"/>
              </a:rPr>
              <a:t>As part of the</a:t>
            </a:r>
            <a:r>
              <a:rPr lang="en-GB" b="0" i="1" dirty="0">
                <a:solidFill>
                  <a:srgbClr val="403F3F"/>
                </a:solidFill>
                <a:effectLst/>
                <a:latin typeface="ss"/>
              </a:rPr>
              <a:t> Dharma</a:t>
            </a:r>
            <a:r>
              <a:rPr lang="en-GB" b="0" i="0" dirty="0">
                <a:solidFill>
                  <a:srgbClr val="403F3F"/>
                </a:solidFill>
                <a:effectLst/>
                <a:latin typeface="ss"/>
              </a:rPr>
              <a:t>, Buddha taught about the Four Noble Truths. These are:</a:t>
            </a:r>
            <a:br>
              <a:rPr lang="en-GB" b="0" i="0" dirty="0">
                <a:solidFill>
                  <a:srgbClr val="403F3F"/>
                </a:solidFill>
                <a:effectLst/>
                <a:latin typeface="ss"/>
              </a:rPr>
            </a:br>
            <a:br>
              <a:rPr lang="en-GB" b="0" i="0" dirty="0">
                <a:solidFill>
                  <a:srgbClr val="403F3F"/>
                </a:solidFill>
                <a:effectLst/>
                <a:latin typeface="ss"/>
              </a:rPr>
            </a:br>
            <a:r>
              <a:rPr lang="en-GB" b="0" i="0" dirty="0">
                <a:solidFill>
                  <a:srgbClr val="403F3F"/>
                </a:solidFill>
                <a:effectLst/>
                <a:latin typeface="ss"/>
              </a:rPr>
              <a:t>1. Life is suffering.</a:t>
            </a:r>
            <a:br>
              <a:rPr lang="en-GB" b="0" i="0" dirty="0">
                <a:solidFill>
                  <a:srgbClr val="403F3F"/>
                </a:solidFill>
                <a:effectLst/>
                <a:latin typeface="ss"/>
              </a:rPr>
            </a:br>
            <a:r>
              <a:rPr lang="en-GB" b="0" i="0" dirty="0">
                <a:solidFill>
                  <a:srgbClr val="403F3F"/>
                </a:solidFill>
                <a:effectLst/>
                <a:latin typeface="ss"/>
              </a:rPr>
              <a:t>2. Suffering is caused by craving.</a:t>
            </a:r>
            <a:br>
              <a:rPr lang="en-GB" b="0" i="0" dirty="0">
                <a:solidFill>
                  <a:srgbClr val="403F3F"/>
                </a:solidFill>
                <a:effectLst/>
                <a:latin typeface="ss"/>
              </a:rPr>
            </a:br>
            <a:r>
              <a:rPr lang="en-GB" b="0" i="0" dirty="0">
                <a:solidFill>
                  <a:srgbClr val="403F3F"/>
                </a:solidFill>
                <a:effectLst/>
                <a:latin typeface="ss"/>
              </a:rPr>
              <a:t>3. Suffering can have an end.</a:t>
            </a:r>
            <a:br>
              <a:rPr lang="en-GB" b="0" i="0" dirty="0">
                <a:solidFill>
                  <a:srgbClr val="403F3F"/>
                </a:solidFill>
                <a:effectLst/>
                <a:latin typeface="ss"/>
              </a:rPr>
            </a:br>
            <a:r>
              <a:rPr lang="en-GB" b="0" i="0" dirty="0">
                <a:solidFill>
                  <a:srgbClr val="403F3F"/>
                </a:solidFill>
                <a:effectLst/>
                <a:latin typeface="ss"/>
              </a:rPr>
              <a:t>4. There is a path which leads to the end of suffering.</a:t>
            </a:r>
          </a:p>
          <a:p>
            <a:pPr algn="l"/>
            <a:endParaRPr lang="en-GB" b="0" i="0" dirty="0">
              <a:solidFill>
                <a:srgbClr val="403F3F"/>
              </a:solidFill>
              <a:effectLst/>
              <a:latin typeface="ss"/>
            </a:endParaRPr>
          </a:p>
          <a:p>
            <a:pPr algn="l"/>
            <a:r>
              <a:rPr lang="en-GB" b="0" i="0" dirty="0">
                <a:solidFill>
                  <a:srgbClr val="403F3F"/>
                </a:solidFill>
                <a:effectLst/>
                <a:latin typeface="ss"/>
              </a:rPr>
              <a:t>The Four Noble Truths form the basis of Buddhist thought. It is believed that suffering, in part, is due to the impermanence of life. Even if one is happy at a given time, this happiness is not permanent. Since it is believed that life is suffering, the ultimate goal in Buddhism is to end the cycle of suffering, the cycle of repeated death and rebirth. The achievement of this goal is called </a:t>
            </a:r>
            <a:r>
              <a:rPr lang="en-GB" b="0" i="1" dirty="0">
                <a:solidFill>
                  <a:srgbClr val="403F3F"/>
                </a:solidFill>
                <a:effectLst/>
                <a:latin typeface="ss"/>
              </a:rPr>
              <a:t>nirvana</a:t>
            </a:r>
            <a:r>
              <a:rPr lang="en-GB" b="0" i="0" dirty="0">
                <a:solidFill>
                  <a:srgbClr val="403F3F"/>
                </a:solidFill>
                <a:effectLst/>
                <a:latin typeface="ss"/>
              </a:rPr>
              <a:t>.</a:t>
            </a:r>
          </a:p>
          <a:p>
            <a:pPr algn="l"/>
            <a:endParaRPr lang="en-GB" b="0" i="0" dirty="0">
              <a:solidFill>
                <a:srgbClr val="403F3F"/>
              </a:solidFill>
              <a:effectLst/>
              <a:latin typeface="crimson"/>
            </a:endParaRPr>
          </a:p>
          <a:p>
            <a:pPr algn="l"/>
            <a:r>
              <a:rPr lang="en-GB" b="0" i="0" dirty="0">
                <a:solidFill>
                  <a:srgbClr val="403F3F"/>
                </a:solidFill>
                <a:effectLst/>
                <a:latin typeface="crimson"/>
              </a:rPr>
              <a:t>C. </a:t>
            </a:r>
            <a:r>
              <a:rPr lang="en-GB" b="0" i="1" dirty="0">
                <a:solidFill>
                  <a:srgbClr val="403F3F"/>
                </a:solidFill>
                <a:effectLst/>
                <a:latin typeface="crimson"/>
              </a:rPr>
              <a:t>Nirvana</a:t>
            </a:r>
            <a:endParaRPr lang="en-GB" b="0" i="0" dirty="0">
              <a:solidFill>
                <a:srgbClr val="403F3F"/>
              </a:solidFill>
              <a:effectLst/>
              <a:latin typeface="crimson"/>
            </a:endParaRPr>
          </a:p>
          <a:p>
            <a:pPr algn="l"/>
            <a:r>
              <a:rPr lang="en-GB" b="0" i="0" dirty="0">
                <a:solidFill>
                  <a:srgbClr val="403F3F"/>
                </a:solidFill>
                <a:effectLst/>
                <a:latin typeface="ss"/>
              </a:rPr>
              <a:t>The goal of Buddhism is to become enlightened and reach </a:t>
            </a:r>
            <a:r>
              <a:rPr lang="en-GB" b="0" i="1" dirty="0">
                <a:solidFill>
                  <a:srgbClr val="403F3F"/>
                </a:solidFill>
                <a:effectLst/>
                <a:latin typeface="ss"/>
              </a:rPr>
              <a:t>nirvana</a:t>
            </a:r>
            <a:r>
              <a:rPr lang="en-GB" b="0" i="0" dirty="0">
                <a:solidFill>
                  <a:srgbClr val="403F3F"/>
                </a:solidFill>
                <a:effectLst/>
                <a:latin typeface="ss"/>
              </a:rPr>
              <a:t>. </a:t>
            </a:r>
            <a:r>
              <a:rPr lang="en-GB" b="0" i="1" dirty="0">
                <a:solidFill>
                  <a:srgbClr val="403F3F"/>
                </a:solidFill>
                <a:effectLst/>
                <a:latin typeface="ss"/>
              </a:rPr>
              <a:t>Nirvana</a:t>
            </a:r>
            <a:r>
              <a:rPr lang="en-GB" b="0" i="0" dirty="0">
                <a:solidFill>
                  <a:srgbClr val="403F3F"/>
                </a:solidFill>
                <a:effectLst/>
                <a:latin typeface="ss"/>
              </a:rPr>
              <a:t> is believed to be attainable only with the elimination of all greed, hatred, and ignorance within a person. </a:t>
            </a:r>
            <a:r>
              <a:rPr lang="en-GB" b="0" i="1" dirty="0">
                <a:solidFill>
                  <a:srgbClr val="403F3F"/>
                </a:solidFill>
                <a:effectLst/>
                <a:latin typeface="ss"/>
              </a:rPr>
              <a:t>Nirvana</a:t>
            </a:r>
            <a:r>
              <a:rPr lang="en-GB" b="0" i="0" dirty="0">
                <a:solidFill>
                  <a:srgbClr val="403F3F"/>
                </a:solidFill>
                <a:effectLst/>
                <a:latin typeface="ss"/>
              </a:rPr>
              <a:t> signifies the end of the cycle of death and rebirth. According to the Four Noble Truths, “life is suffering” so ending the cycle of rebirth is something to be desired. Some Buddhists think of </a:t>
            </a:r>
            <a:r>
              <a:rPr lang="en-GB" b="0" i="1" dirty="0">
                <a:solidFill>
                  <a:srgbClr val="403F3F"/>
                </a:solidFill>
                <a:effectLst/>
                <a:latin typeface="ss"/>
              </a:rPr>
              <a:t>nirvana</a:t>
            </a:r>
            <a:r>
              <a:rPr lang="en-GB" b="0" i="0" dirty="0">
                <a:solidFill>
                  <a:srgbClr val="403F3F"/>
                </a:solidFill>
                <a:effectLst/>
                <a:latin typeface="ss"/>
              </a:rPr>
              <a:t> as a type of heaven where there is no suffering; other Buddhists view </a:t>
            </a:r>
            <a:r>
              <a:rPr lang="en-GB" b="0" i="1" dirty="0">
                <a:solidFill>
                  <a:srgbClr val="403F3F"/>
                </a:solidFill>
                <a:effectLst/>
                <a:latin typeface="ss"/>
              </a:rPr>
              <a:t>nirvana</a:t>
            </a:r>
            <a:r>
              <a:rPr lang="en-GB" b="0" i="0" dirty="0">
                <a:solidFill>
                  <a:srgbClr val="403F3F"/>
                </a:solidFill>
                <a:effectLst/>
                <a:latin typeface="ss"/>
              </a:rPr>
              <a:t> as a state of mind free from suffering. According to Buddhist belief, a final </a:t>
            </a:r>
            <a:r>
              <a:rPr lang="en-GB" b="0" i="1" dirty="0">
                <a:solidFill>
                  <a:srgbClr val="403F3F"/>
                </a:solidFill>
                <a:effectLst/>
                <a:latin typeface="ss"/>
              </a:rPr>
              <a:t>nirvana</a:t>
            </a:r>
            <a:r>
              <a:rPr lang="en-GB" b="0" i="0" dirty="0">
                <a:solidFill>
                  <a:srgbClr val="403F3F"/>
                </a:solidFill>
                <a:effectLst/>
                <a:latin typeface="ss"/>
              </a:rPr>
              <a:t> is attained at the time of an enlightened being’s death, and is no longer part of the cycle of reincarnation and death.</a:t>
            </a:r>
            <a:r>
              <a:rPr lang="en-GB" b="0" i="0" baseline="30000" dirty="0">
                <a:solidFill>
                  <a:srgbClr val="403F3F"/>
                </a:solidFill>
                <a:effectLst/>
                <a:latin typeface="ss"/>
              </a:rPr>
              <a:t>4</a:t>
            </a:r>
            <a:endParaRPr lang="en-GB" b="0" i="0" dirty="0">
              <a:solidFill>
                <a:srgbClr val="403F3F"/>
              </a:solidFill>
              <a:effectLst/>
              <a:latin typeface="ss"/>
            </a:endParaRPr>
          </a:p>
          <a:p>
            <a:pPr algn="l"/>
            <a:endParaRPr lang="en-GB" b="0" i="0" dirty="0">
              <a:solidFill>
                <a:srgbClr val="403F3F"/>
              </a:solidFill>
              <a:effectLst/>
              <a:latin typeface="crimson"/>
            </a:endParaRPr>
          </a:p>
          <a:p>
            <a:pPr algn="l"/>
            <a:r>
              <a:rPr lang="en-GB" b="0" i="0" dirty="0">
                <a:solidFill>
                  <a:srgbClr val="403F3F"/>
                </a:solidFill>
                <a:effectLst/>
                <a:latin typeface="crimson"/>
              </a:rPr>
              <a:t>D. How to Achieve </a:t>
            </a:r>
            <a:r>
              <a:rPr lang="en-GB" b="0" i="1" dirty="0">
                <a:solidFill>
                  <a:srgbClr val="403F3F"/>
                </a:solidFill>
                <a:effectLst/>
                <a:latin typeface="crimson"/>
              </a:rPr>
              <a:t>Nirvana</a:t>
            </a:r>
            <a:endParaRPr lang="en-GB" b="0" i="0" dirty="0">
              <a:solidFill>
                <a:srgbClr val="403F3F"/>
              </a:solidFill>
              <a:effectLst/>
              <a:latin typeface="crimson"/>
            </a:endParaRPr>
          </a:p>
          <a:p>
            <a:pPr algn="l"/>
            <a:r>
              <a:rPr lang="en-GB" b="0" i="0" dirty="0">
                <a:solidFill>
                  <a:srgbClr val="403F3F"/>
                </a:solidFill>
                <a:effectLst/>
                <a:latin typeface="ss"/>
              </a:rPr>
              <a:t>Buddhists believe that the path toward </a:t>
            </a:r>
            <a:r>
              <a:rPr lang="en-GB" b="0" i="1" dirty="0">
                <a:solidFill>
                  <a:srgbClr val="403F3F"/>
                </a:solidFill>
                <a:effectLst/>
                <a:latin typeface="ss"/>
              </a:rPr>
              <a:t>nirvana</a:t>
            </a:r>
            <a:r>
              <a:rPr lang="en-GB" b="0" i="0" dirty="0">
                <a:solidFill>
                  <a:srgbClr val="403F3F"/>
                </a:solidFill>
                <a:effectLst/>
                <a:latin typeface="ss"/>
              </a:rPr>
              <a:t>, called the Middle Way or the Eightfold Path, outlines how people should live in order to reach </a:t>
            </a:r>
            <a:r>
              <a:rPr lang="en-GB" b="0" i="1" dirty="0">
                <a:solidFill>
                  <a:srgbClr val="403F3F"/>
                </a:solidFill>
                <a:effectLst/>
                <a:latin typeface="ss"/>
              </a:rPr>
              <a:t>nirvana</a:t>
            </a:r>
            <a:r>
              <a:rPr lang="en-GB" b="0" i="0" dirty="0">
                <a:solidFill>
                  <a:srgbClr val="403F3F"/>
                </a:solidFill>
                <a:effectLst/>
                <a:latin typeface="ss"/>
              </a:rPr>
              <a:t>.</a:t>
            </a:r>
          </a:p>
          <a:p>
            <a:pPr algn="l"/>
            <a:endParaRPr lang="en-GB" b="0" i="0" dirty="0">
              <a:solidFill>
                <a:srgbClr val="403F3F"/>
              </a:solidFill>
              <a:effectLst/>
              <a:latin typeface="ss"/>
            </a:endParaRPr>
          </a:p>
          <a:p>
            <a:pPr algn="l"/>
            <a:r>
              <a:rPr lang="en-GB" b="0" i="0" dirty="0">
                <a:solidFill>
                  <a:srgbClr val="403F3F"/>
                </a:solidFill>
                <a:effectLst/>
                <a:latin typeface="ss"/>
              </a:rPr>
              <a:t>The Eightfold Path consists of three categories: moral conduct, concentration, and wisdom.</a:t>
            </a:r>
          </a:p>
          <a:p>
            <a:pPr algn="l"/>
            <a:r>
              <a:rPr lang="en-GB" b="0" i="0" dirty="0">
                <a:solidFill>
                  <a:srgbClr val="403F3F"/>
                </a:solidFill>
                <a:effectLst/>
                <a:latin typeface="ss"/>
              </a:rPr>
              <a:t>Moral conduct consists of:</a:t>
            </a:r>
            <a:br>
              <a:rPr lang="en-GB" b="0" i="0" dirty="0">
                <a:solidFill>
                  <a:srgbClr val="403F3F"/>
                </a:solidFill>
                <a:effectLst/>
                <a:latin typeface="ss"/>
              </a:rPr>
            </a:br>
            <a:r>
              <a:rPr lang="en-GB" b="0" i="0" dirty="0">
                <a:solidFill>
                  <a:srgbClr val="403F3F"/>
                </a:solidFill>
                <a:effectLst/>
                <a:latin typeface="ss"/>
              </a:rPr>
              <a:t>1. right speech (refraining from falsehood, malicious talk, and abusive language)</a:t>
            </a:r>
            <a:br>
              <a:rPr lang="en-GB" b="0" i="0" dirty="0">
                <a:solidFill>
                  <a:srgbClr val="403F3F"/>
                </a:solidFill>
                <a:effectLst/>
                <a:latin typeface="ss"/>
              </a:rPr>
            </a:br>
            <a:r>
              <a:rPr lang="en-GB" b="0" i="0" dirty="0">
                <a:solidFill>
                  <a:srgbClr val="403F3F"/>
                </a:solidFill>
                <a:effectLst/>
                <a:latin typeface="ss"/>
              </a:rPr>
              <a:t>2. right action (refraining from stealing, killing, and unchastity)</a:t>
            </a:r>
            <a:br>
              <a:rPr lang="en-GB" b="0" i="0" dirty="0">
                <a:solidFill>
                  <a:srgbClr val="403F3F"/>
                </a:solidFill>
                <a:effectLst/>
                <a:latin typeface="ss"/>
              </a:rPr>
            </a:br>
            <a:r>
              <a:rPr lang="en-GB" b="0" i="0" dirty="0">
                <a:solidFill>
                  <a:srgbClr val="403F3F"/>
                </a:solidFill>
                <a:effectLst/>
                <a:latin typeface="ss"/>
              </a:rPr>
              <a:t>3. right livelihood (earning a living through proper means, not killing living beings, making astrological forecasts, or practicing fortune-telling)</a:t>
            </a:r>
            <a:r>
              <a:rPr lang="en-GB" b="0" i="0" baseline="30000" dirty="0">
                <a:solidFill>
                  <a:srgbClr val="403F3F"/>
                </a:solidFill>
                <a:effectLst/>
                <a:latin typeface="ss"/>
              </a:rPr>
              <a:t>5</a:t>
            </a:r>
            <a:endParaRPr lang="en-GB" b="0" i="0" dirty="0">
              <a:solidFill>
                <a:srgbClr val="403F3F"/>
              </a:solidFill>
              <a:effectLst/>
              <a:latin typeface="ss"/>
            </a:endParaRPr>
          </a:p>
          <a:p>
            <a:pPr algn="l"/>
            <a:endParaRPr lang="en-GB" b="0" i="0" dirty="0">
              <a:solidFill>
                <a:srgbClr val="403F3F"/>
              </a:solidFill>
              <a:effectLst/>
              <a:latin typeface="ss"/>
            </a:endParaRPr>
          </a:p>
          <a:p>
            <a:pPr algn="l"/>
            <a:r>
              <a:rPr lang="en-GB" b="0" i="0" dirty="0">
                <a:solidFill>
                  <a:srgbClr val="403F3F"/>
                </a:solidFill>
                <a:effectLst/>
                <a:latin typeface="ss"/>
              </a:rPr>
              <a:t>Concentration consists of:</a:t>
            </a:r>
            <a:br>
              <a:rPr lang="en-GB" b="0" i="0" dirty="0">
                <a:solidFill>
                  <a:srgbClr val="403F3F"/>
                </a:solidFill>
                <a:effectLst/>
                <a:latin typeface="ss"/>
              </a:rPr>
            </a:br>
            <a:r>
              <a:rPr lang="en-GB" b="0" i="0" dirty="0">
                <a:solidFill>
                  <a:srgbClr val="403F3F"/>
                </a:solidFill>
                <a:effectLst/>
                <a:latin typeface="ss"/>
              </a:rPr>
              <a:t>4. right effort (energetic will to prevent or get rid of evil and promote goodness)</a:t>
            </a:r>
            <a:br>
              <a:rPr lang="en-GB" b="0" i="0" dirty="0">
                <a:solidFill>
                  <a:srgbClr val="403F3F"/>
                </a:solidFill>
                <a:effectLst/>
                <a:latin typeface="ss"/>
              </a:rPr>
            </a:br>
            <a:r>
              <a:rPr lang="en-GB" b="0" i="0" dirty="0">
                <a:solidFill>
                  <a:srgbClr val="403F3F"/>
                </a:solidFill>
                <a:effectLst/>
                <a:latin typeface="ss"/>
              </a:rPr>
              <a:t>5. right mindfulness (to be diligently aware, mindful, and attentive)</a:t>
            </a:r>
            <a:br>
              <a:rPr lang="en-GB" b="0" i="0" dirty="0">
                <a:solidFill>
                  <a:srgbClr val="403F3F"/>
                </a:solidFill>
                <a:effectLst/>
                <a:latin typeface="ss"/>
              </a:rPr>
            </a:br>
            <a:r>
              <a:rPr lang="en-GB" b="0" i="0" dirty="0">
                <a:solidFill>
                  <a:srgbClr val="403F3F"/>
                </a:solidFill>
                <a:effectLst/>
                <a:latin typeface="ss"/>
              </a:rPr>
              <a:t>6. right concentration (to rid oneself of unwholesome thoughts and achieve pure equanimity and awareness)</a:t>
            </a:r>
            <a:r>
              <a:rPr lang="en-GB" b="0" i="0" baseline="30000" dirty="0">
                <a:solidFill>
                  <a:srgbClr val="403F3F"/>
                </a:solidFill>
                <a:effectLst/>
                <a:latin typeface="ss"/>
              </a:rPr>
              <a:t>6</a:t>
            </a:r>
            <a:endParaRPr lang="en-GB" b="0" i="0" dirty="0">
              <a:solidFill>
                <a:srgbClr val="403F3F"/>
              </a:solidFill>
              <a:effectLst/>
              <a:latin typeface="ss"/>
            </a:endParaRPr>
          </a:p>
          <a:p>
            <a:pPr algn="l"/>
            <a:endParaRPr lang="en-GB" b="0" i="0" dirty="0">
              <a:solidFill>
                <a:srgbClr val="403F3F"/>
              </a:solidFill>
              <a:effectLst/>
              <a:latin typeface="ss"/>
            </a:endParaRPr>
          </a:p>
          <a:p>
            <a:pPr algn="l"/>
            <a:r>
              <a:rPr lang="en-GB" b="0" i="0" dirty="0">
                <a:solidFill>
                  <a:srgbClr val="403F3F"/>
                </a:solidFill>
                <a:effectLst/>
                <a:latin typeface="ss"/>
              </a:rPr>
              <a:t>Wisdom consists of:</a:t>
            </a:r>
            <a:br>
              <a:rPr lang="en-GB" b="0" i="0" dirty="0">
                <a:solidFill>
                  <a:srgbClr val="403F3F"/>
                </a:solidFill>
                <a:effectLst/>
                <a:latin typeface="ss"/>
              </a:rPr>
            </a:br>
            <a:r>
              <a:rPr lang="en-GB" b="0" i="0" dirty="0">
                <a:solidFill>
                  <a:srgbClr val="403F3F"/>
                </a:solidFill>
                <a:effectLst/>
                <a:latin typeface="ss"/>
              </a:rPr>
              <a:t>7. right thought (selflessness and detachment, universal thoughts of love and nonviolence)</a:t>
            </a:r>
            <a:br>
              <a:rPr lang="en-GB" b="0" i="0" dirty="0">
                <a:solidFill>
                  <a:srgbClr val="403F3F"/>
                </a:solidFill>
                <a:effectLst/>
                <a:latin typeface="ss"/>
              </a:rPr>
            </a:br>
            <a:r>
              <a:rPr lang="en-GB" b="0" i="0" dirty="0">
                <a:solidFill>
                  <a:srgbClr val="403F3F"/>
                </a:solidFill>
                <a:effectLst/>
                <a:latin typeface="ss"/>
              </a:rPr>
              <a:t>8. right understanding (understanding of things as they are, a full understanding of the Four Noble Truths)</a:t>
            </a:r>
          </a:p>
          <a:p>
            <a:pPr algn="l"/>
            <a:endParaRPr lang="en-GB" b="0" i="0" dirty="0">
              <a:solidFill>
                <a:srgbClr val="403F3F"/>
              </a:solidFill>
              <a:effectLst/>
              <a:latin typeface="crimson"/>
            </a:endParaRPr>
          </a:p>
          <a:p>
            <a:pPr algn="l"/>
            <a:r>
              <a:rPr lang="en-GB" b="0" i="0" dirty="0">
                <a:solidFill>
                  <a:srgbClr val="403F3F"/>
                </a:solidFill>
                <a:effectLst/>
                <a:latin typeface="crimson"/>
              </a:rPr>
              <a:t>E. Bodhisattvas</a:t>
            </a:r>
          </a:p>
          <a:p>
            <a:pPr algn="l"/>
            <a:r>
              <a:rPr lang="en-GB" b="0" i="0" dirty="0">
                <a:solidFill>
                  <a:srgbClr val="403F3F"/>
                </a:solidFill>
                <a:effectLst/>
                <a:latin typeface="ss"/>
              </a:rPr>
              <a:t>Some schools of Buddhism including those of Chinese Buddhism believe that becoming a </a:t>
            </a:r>
            <a:r>
              <a:rPr lang="en-GB" b="0" i="1" dirty="0">
                <a:solidFill>
                  <a:srgbClr val="403F3F"/>
                </a:solidFill>
                <a:effectLst/>
                <a:latin typeface="ss"/>
              </a:rPr>
              <a:t>bodhisattva</a:t>
            </a:r>
            <a:r>
              <a:rPr lang="en-GB" b="0" i="0" dirty="0">
                <a:solidFill>
                  <a:srgbClr val="403F3F"/>
                </a:solidFill>
                <a:effectLst/>
                <a:latin typeface="ss"/>
              </a:rPr>
              <a:t> is a more important goal for individuals than achieving </a:t>
            </a:r>
            <a:r>
              <a:rPr lang="en-GB" b="0" i="1" dirty="0">
                <a:solidFill>
                  <a:srgbClr val="403F3F"/>
                </a:solidFill>
                <a:effectLst/>
                <a:latin typeface="ss"/>
              </a:rPr>
              <a:t>nirvana</a:t>
            </a:r>
            <a:r>
              <a:rPr lang="en-GB" b="0" i="0" dirty="0">
                <a:solidFill>
                  <a:srgbClr val="403F3F"/>
                </a:solidFill>
                <a:effectLst/>
                <a:latin typeface="ss"/>
              </a:rPr>
              <a:t>. A </a:t>
            </a:r>
            <a:r>
              <a:rPr lang="en-GB" b="0" i="1" dirty="0">
                <a:solidFill>
                  <a:srgbClr val="403F3F"/>
                </a:solidFill>
                <a:effectLst/>
                <a:latin typeface="ss"/>
              </a:rPr>
              <a:t>bodhisattva</a:t>
            </a:r>
            <a:r>
              <a:rPr lang="en-GB" b="0" i="0" dirty="0">
                <a:solidFill>
                  <a:srgbClr val="403F3F"/>
                </a:solidFill>
                <a:effectLst/>
                <a:latin typeface="ss"/>
              </a:rPr>
              <a:t> is a being who has attained enlightenment, but vows not to enter into final </a:t>
            </a:r>
            <a:r>
              <a:rPr lang="en-GB" b="0" i="1" dirty="0">
                <a:solidFill>
                  <a:srgbClr val="403F3F"/>
                </a:solidFill>
                <a:effectLst/>
                <a:latin typeface="ss"/>
              </a:rPr>
              <a:t>nirvana</a:t>
            </a:r>
            <a:r>
              <a:rPr lang="en-GB" b="0" i="0" dirty="0">
                <a:solidFill>
                  <a:srgbClr val="403F3F"/>
                </a:solidFill>
                <a:effectLst/>
                <a:latin typeface="ss"/>
              </a:rPr>
              <a:t> until all living things are released from suffering. </a:t>
            </a:r>
            <a:r>
              <a:rPr lang="en-GB" b="0" i="1" dirty="0">
                <a:solidFill>
                  <a:srgbClr val="403F3F"/>
                </a:solidFill>
                <a:effectLst/>
                <a:latin typeface="ss"/>
              </a:rPr>
              <a:t>Bodhisattvas</a:t>
            </a:r>
            <a:r>
              <a:rPr lang="en-GB" b="0" i="0" dirty="0">
                <a:solidFill>
                  <a:srgbClr val="403F3F"/>
                </a:solidFill>
                <a:effectLst/>
                <a:latin typeface="ss"/>
              </a:rPr>
              <a:t> choose to be reborn so that they can continue to work to relieve the suffering of others and try to make them aware of the Buddha’s teachings. In China,</a:t>
            </a:r>
            <a:r>
              <a:rPr lang="en-GB" b="0" i="1" dirty="0">
                <a:solidFill>
                  <a:srgbClr val="403F3F"/>
                </a:solidFill>
                <a:effectLst/>
                <a:latin typeface="ss"/>
              </a:rPr>
              <a:t> bodhisattvas </a:t>
            </a:r>
            <a:r>
              <a:rPr lang="en-GB" b="0" i="0" dirty="0">
                <a:solidFill>
                  <a:srgbClr val="403F3F"/>
                </a:solidFill>
                <a:effectLst/>
                <a:latin typeface="ss"/>
              </a:rPr>
              <a:t>are sometimes worshiped as much as the Buddha. For example, the female </a:t>
            </a:r>
            <a:r>
              <a:rPr lang="en-GB" b="0" i="1" dirty="0">
                <a:solidFill>
                  <a:srgbClr val="403F3F"/>
                </a:solidFill>
                <a:effectLst/>
                <a:latin typeface="ss"/>
              </a:rPr>
              <a:t>bodhisattva</a:t>
            </a:r>
            <a:r>
              <a:rPr lang="en-GB" b="0" i="0" dirty="0">
                <a:solidFill>
                  <a:srgbClr val="403F3F"/>
                </a:solidFill>
                <a:effectLst/>
                <a:latin typeface="ss"/>
              </a:rPr>
              <a:t> Guanyin became widely worshiped in Buddhist temples throughout China. In Buddhism, Guanyin is the Chinese </a:t>
            </a:r>
            <a:r>
              <a:rPr lang="en-GB" b="0" i="1" dirty="0">
                <a:solidFill>
                  <a:srgbClr val="403F3F"/>
                </a:solidFill>
                <a:effectLst/>
                <a:latin typeface="ss"/>
              </a:rPr>
              <a:t>Bodhisattva</a:t>
            </a:r>
            <a:r>
              <a:rPr lang="en-GB" b="0" i="0" dirty="0">
                <a:solidFill>
                  <a:srgbClr val="403F3F"/>
                </a:solidFill>
                <a:effectLst/>
                <a:latin typeface="ss"/>
              </a:rPr>
              <a:t> of Compassion.</a:t>
            </a:r>
          </a:p>
          <a:p>
            <a:endParaRPr lang="en-GB" dirty="0"/>
          </a:p>
        </p:txBody>
      </p:sp>
      <p:sp>
        <p:nvSpPr>
          <p:cNvPr id="4" name="Slide Number Placeholder 3"/>
          <p:cNvSpPr>
            <a:spLocks noGrp="1"/>
          </p:cNvSpPr>
          <p:nvPr>
            <p:ph type="sldNum" sz="quarter" idx="5"/>
          </p:nvPr>
        </p:nvSpPr>
        <p:spPr/>
        <p:txBody>
          <a:bodyPr/>
          <a:lstStyle/>
          <a:p>
            <a:fld id="{B9B3F6E8-5987-4E77-8EDC-84FB5AB398D4}" type="slidenum">
              <a:rPr lang="en-GB" smtClean="0"/>
              <a:t>5</a:t>
            </a:fld>
            <a:endParaRPr lang="en-GB"/>
          </a:p>
        </p:txBody>
      </p:sp>
    </p:spTree>
    <p:extLst>
      <p:ext uri="{BB962C8B-B14F-4D97-AF65-F5344CB8AC3E}">
        <p14:creationId xmlns:p14="http://schemas.microsoft.com/office/powerpoint/2010/main" val="1048294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9A6CAD4F-7A46-4BE1-9307-CED8D9D39237}" type="datetimeFigureOut">
              <a:rPr lang="en-US"/>
              <a:pPr>
                <a:defRPr/>
              </a:pPr>
              <a:t>11/28/2023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6FCB8D27-0109-4694-AE23-F4BC72799230}" type="slidenum">
              <a:rPr lang="en-US" altLang="en-US"/>
              <a:pPr/>
              <a:t>‹#›</a:t>
            </a:fld>
            <a:endParaRPr lang="en-US" altLang="en-US"/>
          </a:p>
        </p:txBody>
      </p:sp>
    </p:spTree>
    <p:extLst>
      <p:ext uri="{BB962C8B-B14F-4D97-AF65-F5344CB8AC3E}">
        <p14:creationId xmlns:p14="http://schemas.microsoft.com/office/powerpoint/2010/main" val="3924702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7237F9D-B871-446F-A795-C2F1F49191ED}" type="datetimeFigureOut">
              <a:rPr lang="en-US"/>
              <a:pPr>
                <a:defRPr/>
              </a:pPr>
              <a:t>11/28/2023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4984DC64-BA32-4B6A-AEE4-2F8462BC0E06}" type="slidenum">
              <a:rPr lang="en-US" altLang="en-US"/>
              <a:pPr/>
              <a:t>‹#›</a:t>
            </a:fld>
            <a:endParaRPr lang="en-US" altLang="en-US"/>
          </a:p>
        </p:txBody>
      </p:sp>
    </p:spTree>
    <p:extLst>
      <p:ext uri="{BB962C8B-B14F-4D97-AF65-F5344CB8AC3E}">
        <p14:creationId xmlns:p14="http://schemas.microsoft.com/office/powerpoint/2010/main" val="3351180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C58B7D4-3F89-40C1-92D8-1836979C9512}" type="datetimeFigureOut">
              <a:rPr lang="en-US"/>
              <a:pPr>
                <a:defRPr/>
              </a:pPr>
              <a:t>11/28/2023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F8492490-0D77-4BCC-9606-B8A7C302FC18}" type="slidenum">
              <a:rPr lang="en-US" altLang="en-US"/>
              <a:pPr/>
              <a:t>‹#›</a:t>
            </a:fld>
            <a:endParaRPr lang="en-US" altLang="en-US"/>
          </a:p>
        </p:txBody>
      </p:sp>
    </p:spTree>
    <p:extLst>
      <p:ext uri="{BB962C8B-B14F-4D97-AF65-F5344CB8AC3E}">
        <p14:creationId xmlns:p14="http://schemas.microsoft.com/office/powerpoint/2010/main" val="1785452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3170EF9-9B2E-44FE-B65F-7E37712321AB}" type="datetimeFigureOut">
              <a:rPr lang="en-US"/>
              <a:pPr>
                <a:defRPr/>
              </a:pPr>
              <a:t>11/28/2023</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C32804B-E319-46D2-B558-0B6603F25B2D}" type="slidenum">
              <a:rPr lang="en-US" altLang="en-US"/>
              <a:pPr/>
              <a:t>‹#›</a:t>
            </a:fld>
            <a:endParaRPr lang="en-US" altLang="en-US"/>
          </a:p>
        </p:txBody>
      </p:sp>
    </p:spTree>
    <p:extLst>
      <p:ext uri="{BB962C8B-B14F-4D97-AF65-F5344CB8AC3E}">
        <p14:creationId xmlns:p14="http://schemas.microsoft.com/office/powerpoint/2010/main" val="2062730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4E13527F-D814-42E1-9485-E0B8B11D17B0}" type="datetimeFigureOut">
              <a:rPr lang="en-US"/>
              <a:pPr>
                <a:defRPr/>
              </a:pPr>
              <a:t>11/28/2023</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F82AF8B8-CE47-44D2-B6C9-FFC8C37D512C}" type="slidenum">
              <a:rPr lang="en-US" altLang="en-US"/>
              <a:pPr/>
              <a:t>‹#›</a:t>
            </a:fld>
            <a:endParaRPr lang="en-US" altLang="en-US"/>
          </a:p>
        </p:txBody>
      </p:sp>
    </p:spTree>
    <p:extLst>
      <p:ext uri="{BB962C8B-B14F-4D97-AF65-F5344CB8AC3E}">
        <p14:creationId xmlns:p14="http://schemas.microsoft.com/office/powerpoint/2010/main" val="869634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3B059C15-4CB9-42E4-86D3-6F25A86CB85B}" type="datetimeFigureOut">
              <a:rPr lang="en-US"/>
              <a:pPr>
                <a:defRPr/>
              </a:pPr>
              <a:t>11/28/2023</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77A44691-2259-451D-A048-1BDB4268C761}" type="slidenum">
              <a:rPr lang="en-US" altLang="en-US"/>
              <a:pPr/>
              <a:t>‹#›</a:t>
            </a:fld>
            <a:endParaRPr lang="en-US" altLang="en-US"/>
          </a:p>
        </p:txBody>
      </p:sp>
    </p:spTree>
    <p:extLst>
      <p:ext uri="{BB962C8B-B14F-4D97-AF65-F5344CB8AC3E}">
        <p14:creationId xmlns:p14="http://schemas.microsoft.com/office/powerpoint/2010/main" val="102061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54A0644-E422-493F-9D73-F05B9C9FAFF5}" type="datetimeFigureOut">
              <a:rPr lang="en-US"/>
              <a:pPr>
                <a:defRPr/>
              </a:pPr>
              <a:t>11/28/2023</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CB228621-2D2B-4350-B293-DAC1441A226C}" type="slidenum">
              <a:rPr lang="en-US" altLang="en-US"/>
              <a:pPr/>
              <a:t>‹#›</a:t>
            </a:fld>
            <a:endParaRPr lang="en-US" altLang="en-US"/>
          </a:p>
        </p:txBody>
      </p:sp>
    </p:spTree>
    <p:extLst>
      <p:ext uri="{BB962C8B-B14F-4D97-AF65-F5344CB8AC3E}">
        <p14:creationId xmlns:p14="http://schemas.microsoft.com/office/powerpoint/2010/main" val="4179906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8ABF69E-0CDD-492B-BFB8-EC27BA371CA2}" type="datetimeFigureOut">
              <a:rPr lang="en-US"/>
              <a:pPr>
                <a:defRPr/>
              </a:pPr>
              <a:t>11/28/2023</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3D07E458-E8FA-4391-8E3A-33D04FC51340}" type="slidenum">
              <a:rPr lang="en-US" altLang="en-US"/>
              <a:pPr/>
              <a:t>‹#›</a:t>
            </a:fld>
            <a:endParaRPr lang="en-US" altLang="en-US"/>
          </a:p>
        </p:txBody>
      </p:sp>
    </p:spTree>
    <p:extLst>
      <p:ext uri="{BB962C8B-B14F-4D97-AF65-F5344CB8AC3E}">
        <p14:creationId xmlns:p14="http://schemas.microsoft.com/office/powerpoint/2010/main" val="585051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9DAAD1E-8595-4669-84F4-9A9C9B534B96}" type="datetimeFigureOut">
              <a:rPr lang="en-US"/>
              <a:pPr>
                <a:defRPr/>
              </a:pPr>
              <a:t>11/28/2023</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62BB166-7443-4118-B8FD-A9A606026593}" type="slidenum">
              <a:rPr lang="en-US" altLang="en-US"/>
              <a:pPr/>
              <a:t>‹#›</a:t>
            </a:fld>
            <a:endParaRPr lang="en-US" altLang="en-US"/>
          </a:p>
        </p:txBody>
      </p:sp>
    </p:spTree>
    <p:extLst>
      <p:ext uri="{BB962C8B-B14F-4D97-AF65-F5344CB8AC3E}">
        <p14:creationId xmlns:p14="http://schemas.microsoft.com/office/powerpoint/2010/main" val="1376882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932CF0AA-4B83-49AF-BB18-538AD339875F}" type="datetimeFigureOut">
              <a:rPr lang="en-US"/>
              <a:pPr>
                <a:defRPr/>
              </a:pPr>
              <a:t>11/28/2023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CA08DC5F-F9BA-438A-AED8-15D40C8E9B63}" type="slidenum">
              <a:rPr lang="en-US" altLang="en-US"/>
              <a:pPr/>
              <a:t>‹#›</a:t>
            </a:fld>
            <a:endParaRPr lang="en-US" altLang="en-US"/>
          </a:p>
        </p:txBody>
      </p:sp>
    </p:spTree>
    <p:extLst>
      <p:ext uri="{BB962C8B-B14F-4D97-AF65-F5344CB8AC3E}">
        <p14:creationId xmlns:p14="http://schemas.microsoft.com/office/powerpoint/2010/main" val="494451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C6F3FE7-DF77-439C-900A-0BABC2EAFC83}" type="datetimeFigureOut">
              <a:rPr lang="en-US"/>
              <a:pPr>
                <a:defRPr/>
              </a:pPr>
              <a:t>11/28/2023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9A00A02D-ED6E-428A-9F3A-D17D9EE22C40}" type="slidenum">
              <a:rPr lang="en-US" altLang="en-US"/>
              <a:pPr/>
              <a:t>‹#›</a:t>
            </a:fld>
            <a:endParaRPr lang="en-US" altLang="en-US"/>
          </a:p>
        </p:txBody>
      </p:sp>
    </p:spTree>
    <p:extLst>
      <p:ext uri="{BB962C8B-B14F-4D97-AF65-F5344CB8AC3E}">
        <p14:creationId xmlns:p14="http://schemas.microsoft.com/office/powerpoint/2010/main" val="1777726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solidFill>
                  <a:srgbClr val="000000"/>
                </a:solidFill>
                <a:latin typeface="Times New Roman"/>
                <a:cs typeface="Aria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15780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60792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8531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6977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2487182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8760171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014380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526825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378606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868770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1510894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754618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37878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071398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29735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6211359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0416308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988268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219250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625309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646576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6871692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28/11/2023</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4991486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26405168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21038427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4189501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40102657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2207918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0094932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63885242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0759960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6887165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9384601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2758435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28/11/2023</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1426368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6211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Arial" charset="0"/>
                <a:cs typeface="Arial" charset="0"/>
              </a:defRPr>
            </a:lvl1pPr>
          </a:lstStyle>
          <a:p>
            <a:pPr>
              <a:defRPr/>
            </a:pPr>
            <a:fld id="{8C31AA91-E9AE-4BA2-940B-557FB9022881}" type="datetimeFigureOut">
              <a:rPr lang="en-US"/>
              <a:pPr>
                <a:defRPr/>
              </a:pPr>
              <a:t>11/28/2023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Arial" charset="0"/>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A73A46E8-AD98-48B9-B2F8-4190B7ACDF3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fontAlgn="auto">
              <a:spcBef>
                <a:spcPts val="0"/>
              </a:spcBef>
              <a:spcAft>
                <a:spcPts val="0"/>
              </a:spcAft>
              <a:defRPr/>
            </a:pPr>
            <a:endParaRPr lang="en-US">
              <a:solidFill>
                <a:srgbClr val="000000"/>
              </a:solidFill>
              <a:cs typeface="Aria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fontAlgn="auto">
              <a:spcBef>
                <a:spcPts val="0"/>
              </a:spcBef>
              <a:spcAft>
                <a:spcPts val="0"/>
              </a:spcAft>
              <a:defRPr/>
            </a:pPr>
            <a:endParaRPr lang="en-US">
              <a:solidFill>
                <a:srgbClr val="000000"/>
              </a:solidFill>
              <a:cs typeface="Aria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fontAlgn="auto">
              <a:spcBef>
                <a:spcPts val="0"/>
              </a:spcBef>
              <a:spcAft>
                <a:spcPts val="0"/>
              </a:spcAft>
              <a:defRPr/>
            </a:pPr>
            <a:fld id="{F1379762-15AB-4EFB-98CA-D5F2D2A0FD87}" type="slidenum">
              <a:rPr lang="en-US">
                <a:solidFill>
                  <a:srgbClr val="000000"/>
                </a:solidFill>
                <a:cs typeface="Arial"/>
              </a:rPr>
              <a:pPr fontAlgn="auto">
                <a:spcBef>
                  <a:spcPts val="0"/>
                </a:spcBef>
                <a:spcAft>
                  <a:spcPts val="0"/>
                </a:spcAft>
                <a:defRPr/>
              </a:pPr>
              <a:t>‹#›</a:t>
            </a:fld>
            <a:endParaRPr lang="en-US">
              <a:solidFill>
                <a:srgbClr val="000000"/>
              </a:solidFill>
              <a:cs typeface="Aria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solidFill>
                  <a:srgbClr val="000000"/>
                </a:solidFill>
                <a:latin typeface="Times New Roman"/>
                <a:cs typeface="Aria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solidFill>
                  <a:srgbClr val="000000"/>
                </a:solidFill>
                <a:latin typeface="Times New Roman"/>
                <a:cs typeface="Arial"/>
              </a:endParaRPr>
            </a:p>
          </p:txBody>
        </p:sp>
      </p:grpSp>
    </p:spTree>
    <p:extLst>
      <p:ext uri="{BB962C8B-B14F-4D97-AF65-F5344CB8AC3E}">
        <p14:creationId xmlns:p14="http://schemas.microsoft.com/office/powerpoint/2010/main" val="4108033683"/>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extLst>
      <p:ext uri="{BB962C8B-B14F-4D97-AF65-F5344CB8AC3E}">
        <p14:creationId xmlns:p14="http://schemas.microsoft.com/office/powerpoint/2010/main" val="20377382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28/11/2023</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713858716"/>
      </p:ext>
    </p:extLst>
  </p:cSld>
  <p:clrMap bg1="dk2" tx1="lt1" bg2="dk1"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1.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37.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1.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b="1"/>
              <a:t>Redemption in the paradise of the West:</a:t>
            </a:r>
            <a:endParaRPr lang="en-GB" sz="4800" b="1" dirty="0"/>
          </a:p>
        </p:txBody>
      </p:sp>
      <p:sp>
        <p:nvSpPr>
          <p:cNvPr id="3" name="Subtitle 2"/>
          <p:cNvSpPr>
            <a:spLocks noGrp="1"/>
          </p:cNvSpPr>
          <p:nvPr>
            <p:ph type="subTitle" idx="1"/>
          </p:nvPr>
        </p:nvSpPr>
        <p:spPr/>
        <p:txBody>
          <a:bodyPr/>
          <a:lstStyle/>
          <a:p>
            <a:r>
              <a:rPr lang="en-GB" b="1" dirty="0"/>
              <a:t>The arrival of Buddhism and new forms of religiosity</a:t>
            </a:r>
          </a:p>
        </p:txBody>
      </p:sp>
    </p:spTree>
    <p:extLst>
      <p:ext uri="{BB962C8B-B14F-4D97-AF65-F5344CB8AC3E}">
        <p14:creationId xmlns:p14="http://schemas.microsoft.com/office/powerpoint/2010/main" val="742981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9CD1CB-589F-AAA2-86E2-AE0FE33054CB}"/>
              </a:ext>
            </a:extLst>
          </p:cNvPr>
          <p:cNvSpPr>
            <a:spLocks noGrp="1"/>
          </p:cNvSpPr>
          <p:nvPr>
            <p:ph type="title"/>
          </p:nvPr>
        </p:nvSpPr>
        <p:spPr/>
        <p:txBody>
          <a:bodyPr/>
          <a:lstStyle/>
          <a:p>
            <a:r>
              <a:rPr lang="en-GB" dirty="0"/>
              <a:t>Religion in the post Han period, 220-600 CE</a:t>
            </a:r>
          </a:p>
        </p:txBody>
      </p:sp>
      <p:sp>
        <p:nvSpPr>
          <p:cNvPr id="5" name="Text Placeholder 4">
            <a:extLst>
              <a:ext uri="{FF2B5EF4-FFF2-40B4-BE49-F238E27FC236}">
                <a16:creationId xmlns:a16="http://schemas.microsoft.com/office/drawing/2014/main" id="{6037A961-520E-0A3F-AA86-1D7FF102C283}"/>
              </a:ext>
            </a:extLst>
          </p:cNvPr>
          <p:cNvSpPr>
            <a:spLocks noGrp="1"/>
          </p:cNvSpPr>
          <p:nvPr>
            <p:ph type="body" idx="1"/>
          </p:nvPr>
        </p:nvSpPr>
        <p:spPr/>
        <p:txBody>
          <a:bodyPr/>
          <a:lstStyle/>
          <a:p>
            <a:r>
              <a:rPr lang="en-GB" dirty="0"/>
              <a:t>Part 1</a:t>
            </a:r>
          </a:p>
        </p:txBody>
      </p:sp>
    </p:spTree>
    <p:extLst>
      <p:ext uri="{BB962C8B-B14F-4D97-AF65-F5344CB8AC3E}">
        <p14:creationId xmlns:p14="http://schemas.microsoft.com/office/powerpoint/2010/main" val="598007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43174B-197B-A8F4-2930-5CBB652BB95E}"/>
              </a:ext>
            </a:extLst>
          </p:cNvPr>
          <p:cNvSpPr>
            <a:spLocks noGrp="1"/>
          </p:cNvSpPr>
          <p:nvPr>
            <p:ph type="title"/>
          </p:nvPr>
        </p:nvSpPr>
        <p:spPr/>
        <p:txBody>
          <a:bodyPr/>
          <a:lstStyle/>
          <a:p>
            <a:r>
              <a:rPr lang="en-GB" sz="4400" b="0" i="0" u="none" strike="noStrike" baseline="0" dirty="0">
                <a:solidFill>
                  <a:srgbClr val="000000"/>
                </a:solidFill>
                <a:latin typeface="Times New Roman" panose="02020603050405020304" pitchFamily="18" charset="0"/>
              </a:rPr>
              <a:t>Three teachings (</a:t>
            </a:r>
            <a:r>
              <a:rPr lang="en-GB" sz="4400" b="0" i="1" u="none" strike="noStrike" baseline="0" dirty="0" err="1">
                <a:solidFill>
                  <a:srgbClr val="000000"/>
                </a:solidFill>
                <a:latin typeface="Times New Roman" panose="02020603050405020304" pitchFamily="18" charset="0"/>
              </a:rPr>
              <a:t>sanjiao</a:t>
            </a:r>
            <a:r>
              <a:rPr lang="en-GB" sz="4400" b="0" i="1" u="none" strike="noStrike" baseline="0" dirty="0">
                <a:solidFill>
                  <a:srgbClr val="000000"/>
                </a:solidFill>
                <a:latin typeface="Times New Roman" panose="02020603050405020304" pitchFamily="18" charset="0"/>
              </a:rPr>
              <a:t> </a:t>
            </a:r>
            <a:r>
              <a:rPr lang="zh-CN" altLang="en-US" sz="4400" b="0" i="0" u="none" strike="noStrike" baseline="0" dirty="0">
                <a:solidFill>
                  <a:srgbClr val="000000"/>
                </a:solidFill>
                <a:latin typeface="SimSun" panose="02010600030101010101" pitchFamily="2" charset="-122"/>
                <a:ea typeface="SimSun" panose="02010600030101010101" pitchFamily="2" charset="-122"/>
              </a:rPr>
              <a:t>三教</a:t>
            </a:r>
            <a:r>
              <a:rPr lang="en-GB" altLang="zh-CN" sz="4400" b="0" i="0" u="none" strike="noStrike" baseline="0" dirty="0">
                <a:solidFill>
                  <a:srgbClr val="000000"/>
                </a:solidFill>
                <a:latin typeface="SimSun" panose="02010600030101010101" pitchFamily="2" charset="-122"/>
                <a:ea typeface="SimSun" panose="02010600030101010101" pitchFamily="2" charset="-122"/>
              </a:rPr>
              <a:t>)</a:t>
            </a:r>
            <a:endParaRPr lang="en-GB" dirty="0"/>
          </a:p>
        </p:txBody>
      </p:sp>
      <p:sp>
        <p:nvSpPr>
          <p:cNvPr id="5" name="Content Placeholder 4">
            <a:extLst>
              <a:ext uri="{FF2B5EF4-FFF2-40B4-BE49-F238E27FC236}">
                <a16:creationId xmlns:a16="http://schemas.microsoft.com/office/drawing/2014/main" id="{C5271F69-93DB-217C-C66D-C463E30FF3A8}"/>
              </a:ext>
            </a:extLst>
          </p:cNvPr>
          <p:cNvSpPr>
            <a:spLocks noGrp="1"/>
          </p:cNvSpPr>
          <p:nvPr>
            <p:ph idx="1"/>
          </p:nvPr>
        </p:nvSpPr>
        <p:spPr/>
        <p:txBody>
          <a:bodyPr/>
          <a:lstStyle/>
          <a:p>
            <a:pPr marR="0" algn="l"/>
            <a:r>
              <a:rPr lang="en-GB" sz="4000" b="0" i="0" u="none" strike="noStrike" baseline="0" dirty="0">
                <a:solidFill>
                  <a:srgbClr val="000000"/>
                </a:solidFill>
                <a:latin typeface="Times New Roman" panose="02020603050405020304" pitchFamily="18" charset="0"/>
                <a:ea typeface="SimSun" panose="02010600030101010101" pitchFamily="2" charset="-122"/>
              </a:rPr>
              <a:t>Confucianism</a:t>
            </a:r>
          </a:p>
          <a:p>
            <a:pPr marR="0" algn="l"/>
            <a:r>
              <a:rPr lang="en-GB" sz="4000" b="0" i="0" u="none" strike="noStrike" baseline="0" dirty="0">
                <a:solidFill>
                  <a:srgbClr val="000000"/>
                </a:solidFill>
                <a:latin typeface="Times New Roman" panose="02020603050405020304" pitchFamily="18" charset="0"/>
                <a:ea typeface="SimSun" panose="02010600030101010101" pitchFamily="2" charset="-122"/>
              </a:rPr>
              <a:t>Daoism</a:t>
            </a:r>
          </a:p>
          <a:p>
            <a:pPr marR="0" algn="l"/>
            <a:r>
              <a:rPr lang="en-GB" sz="4000" b="0" i="0" u="none" strike="noStrike" baseline="0" dirty="0">
                <a:solidFill>
                  <a:srgbClr val="000000"/>
                </a:solidFill>
                <a:latin typeface="Times New Roman" panose="02020603050405020304" pitchFamily="18" charset="0"/>
                <a:ea typeface="SimSun" panose="02010600030101010101" pitchFamily="2" charset="-122"/>
              </a:rPr>
              <a:t>Buddhism</a:t>
            </a:r>
            <a:endParaRPr lang="en-GB" sz="4000" dirty="0"/>
          </a:p>
        </p:txBody>
      </p:sp>
    </p:spTree>
    <p:extLst>
      <p:ext uri="{BB962C8B-B14F-4D97-AF65-F5344CB8AC3E}">
        <p14:creationId xmlns:p14="http://schemas.microsoft.com/office/powerpoint/2010/main" val="245527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Buddhism</a:t>
            </a:r>
          </a:p>
        </p:txBody>
      </p:sp>
      <p:sp>
        <p:nvSpPr>
          <p:cNvPr id="3" name="Content Placeholder 2"/>
          <p:cNvSpPr>
            <a:spLocks noGrp="1"/>
          </p:cNvSpPr>
          <p:nvPr>
            <p:ph idx="1"/>
          </p:nvPr>
        </p:nvSpPr>
        <p:spPr/>
        <p:txBody>
          <a:bodyPr>
            <a:normAutofit fontScale="92500" lnSpcReduction="10000"/>
          </a:bodyPr>
          <a:lstStyle/>
          <a:p>
            <a:r>
              <a:rPr lang="en-GB" dirty="0"/>
              <a:t>Buddha: "the enlightened one"</a:t>
            </a:r>
          </a:p>
          <a:p>
            <a:r>
              <a:rPr lang="en-GB" dirty="0"/>
              <a:t>Founder: Gautama </a:t>
            </a:r>
            <a:r>
              <a:rPr lang="en-GB" dirty="0" err="1"/>
              <a:t>Siddhārtha</a:t>
            </a:r>
            <a:r>
              <a:rPr lang="en-GB" dirty="0"/>
              <a:t> (ca. 566-486 BCE); prince of kingdom in northeast India</a:t>
            </a:r>
          </a:p>
          <a:p>
            <a:r>
              <a:rPr lang="en-GB" dirty="0" err="1"/>
              <a:t>Aśoka</a:t>
            </a:r>
            <a:r>
              <a:rPr lang="en-GB" dirty="0"/>
              <a:t> (r. 268–233 BC; </a:t>
            </a:r>
            <a:r>
              <a:rPr lang="en-GB" dirty="0" err="1"/>
              <a:t>Maurya</a:t>
            </a:r>
            <a:r>
              <a:rPr lang="en-GB" dirty="0"/>
              <a:t> </a:t>
            </a:r>
            <a:r>
              <a:rPr lang="en-GB" dirty="0" err="1"/>
              <a:t>dyn</a:t>
            </a:r>
            <a:r>
              <a:rPr lang="en-GB" dirty="0"/>
              <a:t>.) most important person for the spread of Buddhism</a:t>
            </a:r>
          </a:p>
          <a:p>
            <a:r>
              <a:rPr lang="en-GB" dirty="0"/>
              <a:t>Council at </a:t>
            </a:r>
            <a:r>
              <a:rPr lang="en-GB" dirty="0" err="1"/>
              <a:t>Pātaliputra</a:t>
            </a:r>
            <a:r>
              <a:rPr lang="en-GB" dirty="0"/>
              <a:t>; decision on Buddhist missionary activities which became crucial for the spread of Buddhism</a:t>
            </a:r>
          </a:p>
          <a:p>
            <a:r>
              <a:rPr lang="en-GB" dirty="0"/>
              <a:t>Two routes: Silk Road and maritime routes</a:t>
            </a:r>
          </a:p>
          <a:p>
            <a:endParaRPr lang="en-GB" dirty="0"/>
          </a:p>
        </p:txBody>
      </p:sp>
    </p:spTree>
    <p:extLst>
      <p:ext uri="{BB962C8B-B14F-4D97-AF65-F5344CB8AC3E}">
        <p14:creationId xmlns:p14="http://schemas.microsoft.com/office/powerpoint/2010/main" val="165295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276B6-5861-0C3E-0CA8-B038BCCEA208}"/>
              </a:ext>
            </a:extLst>
          </p:cNvPr>
          <p:cNvSpPr>
            <a:spLocks noGrp="1"/>
          </p:cNvSpPr>
          <p:nvPr>
            <p:ph type="title"/>
          </p:nvPr>
        </p:nvSpPr>
        <p:spPr/>
        <p:txBody>
          <a:bodyPr/>
          <a:lstStyle/>
          <a:p>
            <a:r>
              <a:rPr lang="en-GB" dirty="0"/>
              <a:t>Basic tenets</a:t>
            </a:r>
          </a:p>
        </p:txBody>
      </p:sp>
      <p:sp>
        <p:nvSpPr>
          <p:cNvPr id="3" name="Content Placeholder 2">
            <a:extLst>
              <a:ext uri="{FF2B5EF4-FFF2-40B4-BE49-F238E27FC236}">
                <a16:creationId xmlns:a16="http://schemas.microsoft.com/office/drawing/2014/main" id="{591F50E4-5BAE-25DE-12CB-23E8A8059424}"/>
              </a:ext>
            </a:extLst>
          </p:cNvPr>
          <p:cNvSpPr>
            <a:spLocks noGrp="1"/>
          </p:cNvSpPr>
          <p:nvPr>
            <p:ph idx="1"/>
          </p:nvPr>
        </p:nvSpPr>
        <p:spPr/>
        <p:txBody>
          <a:bodyPr/>
          <a:lstStyle/>
          <a:p>
            <a:pPr marL="514350" indent="-514350">
              <a:buFont typeface="+mj-lt"/>
              <a:buAutoNum type="arabicPeriod"/>
            </a:pPr>
            <a:r>
              <a:rPr lang="en-GB" b="0" i="0" dirty="0">
                <a:solidFill>
                  <a:srgbClr val="403F3F"/>
                </a:solidFill>
                <a:effectLst/>
                <a:latin typeface="crimson"/>
              </a:rPr>
              <a:t>The </a:t>
            </a:r>
            <a:r>
              <a:rPr lang="en-GB" b="0" i="1" dirty="0">
                <a:solidFill>
                  <a:srgbClr val="403F3F"/>
                </a:solidFill>
                <a:effectLst/>
                <a:latin typeface="crimson"/>
              </a:rPr>
              <a:t>Dharma</a:t>
            </a:r>
            <a:r>
              <a:rPr lang="en-GB" b="0" i="0" dirty="0">
                <a:solidFill>
                  <a:srgbClr val="403F3F"/>
                </a:solidFill>
                <a:effectLst/>
                <a:latin typeface="crimson"/>
              </a:rPr>
              <a:t>, Reincarnation, and</a:t>
            </a:r>
            <a:r>
              <a:rPr lang="en-GB" b="0" i="1" dirty="0">
                <a:solidFill>
                  <a:srgbClr val="403F3F"/>
                </a:solidFill>
                <a:effectLst/>
                <a:latin typeface="crimson"/>
              </a:rPr>
              <a:t> Karma</a:t>
            </a:r>
          </a:p>
          <a:p>
            <a:pPr marL="514350" indent="-514350">
              <a:buFont typeface="+mj-lt"/>
              <a:buAutoNum type="arabicPeriod"/>
            </a:pPr>
            <a:r>
              <a:rPr lang="en-GB" b="0" i="0" dirty="0">
                <a:solidFill>
                  <a:srgbClr val="403F3F"/>
                </a:solidFill>
                <a:effectLst/>
                <a:latin typeface="crimson"/>
              </a:rPr>
              <a:t>The Four Noble Truths</a:t>
            </a:r>
          </a:p>
          <a:p>
            <a:pPr marL="514350" indent="-514350">
              <a:buFont typeface="+mj-lt"/>
              <a:buAutoNum type="arabicPeriod"/>
            </a:pPr>
            <a:r>
              <a:rPr lang="en-GB" i="1" dirty="0">
                <a:solidFill>
                  <a:srgbClr val="403F3F"/>
                </a:solidFill>
                <a:latin typeface="crimson"/>
              </a:rPr>
              <a:t>Nirvana</a:t>
            </a:r>
          </a:p>
          <a:p>
            <a:pPr marL="514350" indent="-514350">
              <a:buFont typeface="+mj-lt"/>
              <a:buAutoNum type="arabicPeriod"/>
            </a:pPr>
            <a:r>
              <a:rPr lang="en-GB" dirty="0">
                <a:solidFill>
                  <a:srgbClr val="403F3F"/>
                </a:solidFill>
                <a:latin typeface="crimson"/>
              </a:rPr>
              <a:t>How to Achieve </a:t>
            </a:r>
            <a:r>
              <a:rPr lang="en-GB" i="1" dirty="0">
                <a:solidFill>
                  <a:srgbClr val="403F3F"/>
                </a:solidFill>
                <a:latin typeface="crimson"/>
              </a:rPr>
              <a:t>Nirvana?</a:t>
            </a:r>
          </a:p>
          <a:p>
            <a:pPr marL="952500" lvl="1" indent="-514350">
              <a:buFont typeface="+mj-lt"/>
              <a:buAutoNum type="arabicPeriod"/>
            </a:pPr>
            <a:r>
              <a:rPr lang="en-GB" dirty="0">
                <a:solidFill>
                  <a:srgbClr val="403F3F"/>
                </a:solidFill>
                <a:latin typeface="ss"/>
              </a:rPr>
              <a:t>Eightfold Path: 3 categories; moral conduct, concentration, and wisdom</a:t>
            </a:r>
          </a:p>
          <a:p>
            <a:pPr marL="952500" lvl="1" indent="-514350">
              <a:buFont typeface="+mj-lt"/>
              <a:buAutoNum type="arabicPeriod"/>
            </a:pPr>
            <a:r>
              <a:rPr lang="en-GB" dirty="0">
                <a:solidFill>
                  <a:srgbClr val="403F3F"/>
                </a:solidFill>
                <a:latin typeface="ss"/>
              </a:rPr>
              <a:t>Bodhisattvas</a:t>
            </a:r>
          </a:p>
          <a:p>
            <a:pPr marL="952500" lvl="1" indent="-514350">
              <a:buFont typeface="+mj-lt"/>
              <a:buAutoNum type="arabicPeriod"/>
            </a:pPr>
            <a:endParaRPr lang="en-GB" dirty="0">
              <a:solidFill>
                <a:srgbClr val="403F3F"/>
              </a:solidFill>
              <a:latin typeface="ss"/>
            </a:endParaRPr>
          </a:p>
          <a:p>
            <a:pPr marL="952500" lvl="1" indent="-514350">
              <a:buFont typeface="+mj-lt"/>
              <a:buAutoNum type="arabicPeriod"/>
            </a:pPr>
            <a:endParaRPr lang="en-GB" b="0" i="0" dirty="0">
              <a:solidFill>
                <a:srgbClr val="403F3F"/>
              </a:solidFill>
              <a:effectLst/>
              <a:latin typeface="crimson"/>
            </a:endParaRPr>
          </a:p>
          <a:p>
            <a:pPr marL="514350" indent="-514350">
              <a:buFont typeface="+mj-lt"/>
              <a:buAutoNum type="arabicPeriod"/>
            </a:pPr>
            <a:endParaRPr lang="en-GB" dirty="0"/>
          </a:p>
        </p:txBody>
      </p:sp>
    </p:spTree>
    <p:extLst>
      <p:ext uri="{BB962C8B-B14F-4D97-AF65-F5344CB8AC3E}">
        <p14:creationId xmlns:p14="http://schemas.microsoft.com/office/powerpoint/2010/main" val="156693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1C6F1-CDE3-283A-817C-1E8CB3F106D8}"/>
              </a:ext>
            </a:extLst>
          </p:cNvPr>
          <p:cNvSpPr>
            <a:spLocks noGrp="1"/>
          </p:cNvSpPr>
          <p:nvPr>
            <p:ph type="title"/>
          </p:nvPr>
        </p:nvSpPr>
        <p:spPr/>
        <p:txBody>
          <a:bodyPr/>
          <a:lstStyle/>
          <a:p>
            <a:r>
              <a:rPr lang="en-GB" dirty="0"/>
              <a:t>Two main types</a:t>
            </a:r>
          </a:p>
        </p:txBody>
      </p:sp>
      <p:sp>
        <p:nvSpPr>
          <p:cNvPr id="4" name="Content Placeholder 3">
            <a:extLst>
              <a:ext uri="{FF2B5EF4-FFF2-40B4-BE49-F238E27FC236}">
                <a16:creationId xmlns:a16="http://schemas.microsoft.com/office/drawing/2014/main" id="{FF138ACF-4381-4774-B203-470D9C47ACC9}"/>
              </a:ext>
            </a:extLst>
          </p:cNvPr>
          <p:cNvSpPr>
            <a:spLocks noGrp="1"/>
          </p:cNvSpPr>
          <p:nvPr>
            <p:ph sz="half" idx="1"/>
          </p:nvPr>
        </p:nvSpPr>
        <p:spPr/>
        <p:txBody>
          <a:bodyPr/>
          <a:lstStyle/>
          <a:p>
            <a:r>
              <a:rPr lang="en-GB" sz="2400" b="0" i="0" u="none" strike="noStrike" baseline="0" dirty="0" err="1">
                <a:solidFill>
                  <a:srgbClr val="000000"/>
                </a:solidFill>
                <a:latin typeface="Times New Roman" panose="02020603050405020304" pitchFamily="18" charset="0"/>
              </a:rPr>
              <a:t>Mahayana"greater</a:t>
            </a:r>
            <a:r>
              <a:rPr lang="en-GB" sz="2400" b="0" i="0" u="none" strike="noStrike" baseline="0" dirty="0">
                <a:solidFill>
                  <a:srgbClr val="000000"/>
                </a:solidFill>
                <a:latin typeface="Times New Roman" panose="02020603050405020304" pitchFamily="18" charset="0"/>
              </a:rPr>
              <a:t> </a:t>
            </a:r>
            <a:r>
              <a:rPr lang="en-GB" sz="2400" b="0" i="0" u="none" strike="noStrike" baseline="0" dirty="0" err="1">
                <a:solidFill>
                  <a:srgbClr val="000000"/>
                </a:solidFill>
                <a:latin typeface="Times New Roman" panose="02020603050405020304" pitchFamily="18" charset="0"/>
              </a:rPr>
              <a:t>vehicle"</a:t>
            </a:r>
            <a:r>
              <a:rPr lang="en-GB" sz="2400" b="0" i="1" u="none" strike="noStrike" baseline="0" dirty="0" err="1">
                <a:solidFill>
                  <a:srgbClr val="000000"/>
                </a:solidFill>
                <a:latin typeface="Times New Roman" panose="02020603050405020304" pitchFamily="18" charset="0"/>
              </a:rPr>
              <a:t>dasheng</a:t>
            </a:r>
            <a:r>
              <a:rPr lang="zh-CN" altLang="en-US" sz="2400" b="0" i="0" u="none" strike="noStrike" baseline="0" dirty="0">
                <a:solidFill>
                  <a:srgbClr val="000000"/>
                </a:solidFill>
                <a:latin typeface="SimSun" panose="02010600030101010101" pitchFamily="2" charset="-122"/>
                <a:ea typeface="SimSun" panose="02010600030101010101" pitchFamily="2" charset="-122"/>
              </a:rPr>
              <a:t>大乘</a:t>
            </a:r>
            <a:endParaRPr lang="en-GB" altLang="zh-CN" sz="2400" b="0" i="0" u="none" strike="noStrike" baseline="0" dirty="0">
              <a:solidFill>
                <a:srgbClr val="000000"/>
              </a:solidFill>
              <a:latin typeface="SimSun" panose="02010600030101010101" pitchFamily="2" charset="-122"/>
              <a:ea typeface="SimSun" panose="02010600030101010101" pitchFamily="2" charset="-122"/>
            </a:endParaRPr>
          </a:p>
          <a:p>
            <a:r>
              <a:rPr lang="en-GB" sz="2400" dirty="0">
                <a:solidFill>
                  <a:srgbClr val="000000"/>
                </a:solidFill>
                <a:latin typeface="SimSun" panose="02010600030101010101" pitchFamily="2" charset="-122"/>
                <a:ea typeface="SimSun" panose="02010600030101010101" pitchFamily="2" charset="-122"/>
              </a:rPr>
              <a:t>Figure of bodhisattva</a:t>
            </a:r>
            <a:endParaRPr lang="en-GB" sz="2400" dirty="0"/>
          </a:p>
        </p:txBody>
      </p:sp>
      <p:sp>
        <p:nvSpPr>
          <p:cNvPr id="5" name="Content Placeholder 4">
            <a:extLst>
              <a:ext uri="{FF2B5EF4-FFF2-40B4-BE49-F238E27FC236}">
                <a16:creationId xmlns:a16="http://schemas.microsoft.com/office/drawing/2014/main" id="{33EA289F-330B-DFBC-3C8B-5B2E9345725D}"/>
              </a:ext>
            </a:extLst>
          </p:cNvPr>
          <p:cNvSpPr>
            <a:spLocks noGrp="1"/>
          </p:cNvSpPr>
          <p:nvPr>
            <p:ph sz="half" idx="2"/>
          </p:nvPr>
        </p:nvSpPr>
        <p:spPr/>
        <p:txBody>
          <a:bodyPr/>
          <a:lstStyle/>
          <a:p>
            <a:pPr marR="0" algn="l"/>
            <a:r>
              <a:rPr lang="en-GB" sz="2400" b="0" i="0" u="none" strike="noStrike" baseline="0" dirty="0">
                <a:solidFill>
                  <a:srgbClr val="000000"/>
                </a:solidFill>
                <a:latin typeface="Times New Roman" panose="02020603050405020304" pitchFamily="18" charset="0"/>
              </a:rPr>
              <a:t>Theravada</a:t>
            </a:r>
          </a:p>
          <a:p>
            <a:pPr marR="0" algn="l"/>
            <a:r>
              <a:rPr lang="en-GB" sz="2400" b="0" i="0" u="none" strike="noStrike" baseline="0" dirty="0" err="1">
                <a:solidFill>
                  <a:srgbClr val="000000"/>
                </a:solidFill>
                <a:latin typeface="Times New Roman" panose="02020603050405020304" pitchFamily="18" charset="0"/>
              </a:rPr>
              <a:t>Hinayana"lesser</a:t>
            </a:r>
            <a:r>
              <a:rPr lang="en-GB" sz="2400" b="0" i="0" u="none" strike="noStrike" baseline="0" dirty="0">
                <a:solidFill>
                  <a:srgbClr val="000000"/>
                </a:solidFill>
                <a:latin typeface="Times New Roman" panose="02020603050405020304" pitchFamily="18" charset="0"/>
              </a:rPr>
              <a:t> </a:t>
            </a:r>
            <a:r>
              <a:rPr lang="en-GB" sz="2400" b="0" i="0" u="none" strike="noStrike" baseline="0" dirty="0" err="1">
                <a:solidFill>
                  <a:srgbClr val="000000"/>
                </a:solidFill>
                <a:latin typeface="Times New Roman" panose="02020603050405020304" pitchFamily="18" charset="0"/>
              </a:rPr>
              <a:t>vehicle"</a:t>
            </a:r>
            <a:r>
              <a:rPr lang="en-GB" sz="2400" b="0" i="1" u="none" strike="noStrike" baseline="0" dirty="0" err="1">
                <a:solidFill>
                  <a:srgbClr val="000000"/>
                </a:solidFill>
                <a:latin typeface="Times New Roman" panose="02020603050405020304" pitchFamily="18" charset="0"/>
              </a:rPr>
              <a:t>xiaosheng</a:t>
            </a:r>
            <a:r>
              <a:rPr lang="zh-CN" altLang="en-US" sz="2400" b="0" i="0" u="none" strike="noStrike" baseline="0" dirty="0">
                <a:solidFill>
                  <a:srgbClr val="000000"/>
                </a:solidFill>
                <a:latin typeface="SimSun" panose="02010600030101010101" pitchFamily="2" charset="-122"/>
                <a:ea typeface="SimSun" panose="02010600030101010101" pitchFamily="2" charset="-122"/>
              </a:rPr>
              <a:t>小乘</a:t>
            </a:r>
            <a:endParaRPr lang="en-GB" sz="2400" dirty="0"/>
          </a:p>
        </p:txBody>
      </p:sp>
    </p:spTree>
    <p:extLst>
      <p:ext uri="{BB962C8B-B14F-4D97-AF65-F5344CB8AC3E}">
        <p14:creationId xmlns:p14="http://schemas.microsoft.com/office/powerpoint/2010/main" val="626407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FE6A39-9B56-2435-B2EE-EBA824722BEB}"/>
              </a:ext>
            </a:extLst>
          </p:cNvPr>
          <p:cNvSpPr>
            <a:spLocks noGrp="1"/>
          </p:cNvSpPr>
          <p:nvPr>
            <p:ph type="title"/>
          </p:nvPr>
        </p:nvSpPr>
        <p:spPr/>
        <p:txBody>
          <a:bodyPr/>
          <a:lstStyle/>
          <a:p>
            <a:r>
              <a:rPr lang="en-GB" dirty="0"/>
              <a:t>Early translators of Buddhist Scriptures</a:t>
            </a:r>
          </a:p>
        </p:txBody>
      </p:sp>
      <p:sp>
        <p:nvSpPr>
          <p:cNvPr id="3" name="Content Placeholder 2">
            <a:extLst>
              <a:ext uri="{FF2B5EF4-FFF2-40B4-BE49-F238E27FC236}">
                <a16:creationId xmlns:a16="http://schemas.microsoft.com/office/drawing/2014/main" id="{8386D3AF-68BC-DAEA-A328-D4C7784EDF0C}"/>
              </a:ext>
            </a:extLst>
          </p:cNvPr>
          <p:cNvSpPr>
            <a:spLocks noGrp="1"/>
          </p:cNvSpPr>
          <p:nvPr>
            <p:ph idx="1"/>
          </p:nvPr>
        </p:nvSpPr>
        <p:spPr/>
        <p:txBody>
          <a:bodyPr/>
          <a:lstStyle/>
          <a:p>
            <a:pPr marR="0" algn="l"/>
            <a:r>
              <a:rPr lang="en-GB" b="0" i="0" u="none" strike="noStrike" baseline="0" dirty="0">
                <a:solidFill>
                  <a:srgbClr val="000000"/>
                </a:solidFill>
                <a:latin typeface="Times New Roman" panose="02020603050405020304" pitchFamily="18" charset="0"/>
              </a:rPr>
              <a:t>An </a:t>
            </a:r>
            <a:r>
              <a:rPr lang="en-GB" b="0" i="0" u="none" strike="noStrike" baseline="0" dirty="0" err="1">
                <a:solidFill>
                  <a:srgbClr val="000000"/>
                </a:solidFill>
                <a:latin typeface="Times New Roman" panose="02020603050405020304" pitchFamily="18" charset="0"/>
              </a:rPr>
              <a:t>Shigao</a:t>
            </a:r>
            <a:r>
              <a:rPr lang="en-GB" b="0" i="0" u="none" strike="noStrike" baseline="0" dirty="0">
                <a:solidFill>
                  <a:srgbClr val="000000"/>
                </a:solidFill>
                <a:latin typeface="Times New Roman" panose="02020603050405020304" pitchFamily="18" charset="0"/>
              </a:rPr>
              <a:t> </a:t>
            </a:r>
            <a:r>
              <a:rPr lang="en-GB" b="0" i="0" u="none" strike="noStrike" baseline="0" dirty="0" err="1">
                <a:solidFill>
                  <a:srgbClr val="000000"/>
                </a:solidFill>
                <a:latin typeface="SimSun" panose="02010600030101010101" pitchFamily="2" charset="-122"/>
                <a:ea typeface="SimSun" panose="02010600030101010101" pitchFamily="2" charset="-122"/>
              </a:rPr>
              <a:t>安世高</a:t>
            </a:r>
            <a:r>
              <a:rPr lang="en-GB" dirty="0">
                <a:solidFill>
                  <a:srgbClr val="000000"/>
                </a:solidFill>
                <a:latin typeface="Times New Roman" panose="02020603050405020304" pitchFamily="18" charset="0"/>
                <a:ea typeface="SimSun" panose="02010600030101010101" pitchFamily="2" charset="-122"/>
              </a:rPr>
              <a:t>, died </a:t>
            </a:r>
            <a:r>
              <a:rPr lang="en-GB" b="0" i="0" u="none" strike="noStrike" baseline="0" dirty="0">
                <a:solidFill>
                  <a:srgbClr val="000000"/>
                </a:solidFill>
                <a:latin typeface="Times New Roman" panose="02020603050405020304" pitchFamily="18" charset="0"/>
              </a:rPr>
              <a:t>170 CE</a:t>
            </a:r>
            <a:endParaRPr lang="en-GB" b="0" i="0" u="none" strike="noStrike" baseline="0" dirty="0">
              <a:solidFill>
                <a:srgbClr val="000000"/>
              </a:solidFill>
              <a:latin typeface="SimSun" panose="02010600030101010101" pitchFamily="2" charset="-122"/>
              <a:ea typeface="SimSun" panose="02010600030101010101" pitchFamily="2" charset="-122"/>
            </a:endParaRPr>
          </a:p>
          <a:p>
            <a:pPr marR="0" algn="l"/>
            <a:r>
              <a:rPr lang="en-GB" b="0" i="0" u="none" strike="noStrike" baseline="0" dirty="0" err="1">
                <a:solidFill>
                  <a:srgbClr val="000000"/>
                </a:solidFill>
                <a:latin typeface="Times New Roman" panose="02020603050405020304" pitchFamily="18" charset="0"/>
                <a:ea typeface="SimSun" panose="02010600030101010101" pitchFamily="2" charset="-122"/>
              </a:rPr>
              <a:t>Kumārajīva</a:t>
            </a:r>
            <a:r>
              <a:rPr lang="en-GB" b="0" i="0" u="none" strike="noStrike" baseline="0" dirty="0">
                <a:solidFill>
                  <a:srgbClr val="000000"/>
                </a:solidFill>
                <a:latin typeface="Times New Roman" panose="02020603050405020304" pitchFamily="18" charset="0"/>
                <a:ea typeface="SimSun" panose="02010600030101010101" pitchFamily="2" charset="-122"/>
              </a:rPr>
              <a:t>(344-413) </a:t>
            </a:r>
            <a:r>
              <a:rPr lang="en-GB" b="0" i="1" u="none" strike="noStrike" baseline="0" dirty="0" err="1">
                <a:solidFill>
                  <a:srgbClr val="000000"/>
                </a:solidFill>
                <a:latin typeface="Times New Roman" panose="02020603050405020304" pitchFamily="18" charset="0"/>
                <a:ea typeface="SimSun" panose="02010600030101010101" pitchFamily="2" charset="-122"/>
              </a:rPr>
              <a:t>Jiumoluoshi</a:t>
            </a:r>
            <a:r>
              <a:rPr lang="en-GB" b="0" i="0" u="none" strike="noStrike" baseline="0" dirty="0">
                <a:solidFill>
                  <a:srgbClr val="000000"/>
                </a:solidFill>
                <a:latin typeface="Times New Roman" panose="02020603050405020304" pitchFamily="18" charset="0"/>
                <a:ea typeface="SimSun" panose="02010600030101010101" pitchFamily="2" charset="-122"/>
              </a:rPr>
              <a:t> </a:t>
            </a:r>
            <a:r>
              <a:rPr lang="zh-CN" altLang="en-US" b="0" i="0" u="none" strike="noStrike" baseline="0" dirty="0">
                <a:solidFill>
                  <a:srgbClr val="000000"/>
                </a:solidFill>
                <a:latin typeface="SimSun" panose="02010600030101010101" pitchFamily="2" charset="-122"/>
                <a:ea typeface="SimSun" panose="02010600030101010101" pitchFamily="2" charset="-122"/>
              </a:rPr>
              <a:t>鳩摩羅什</a:t>
            </a:r>
            <a:endParaRPr lang="en-GB" dirty="0"/>
          </a:p>
        </p:txBody>
      </p:sp>
    </p:spTree>
    <p:extLst>
      <p:ext uri="{BB962C8B-B14F-4D97-AF65-F5344CB8AC3E}">
        <p14:creationId xmlns:p14="http://schemas.microsoft.com/office/powerpoint/2010/main" val="307233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35578C-5E71-370D-ABC0-EEEF8864E3E5}"/>
              </a:ext>
            </a:extLst>
          </p:cNvPr>
          <p:cNvSpPr>
            <a:spLocks noGrp="1"/>
          </p:cNvSpPr>
          <p:nvPr>
            <p:ph type="title"/>
          </p:nvPr>
        </p:nvSpPr>
        <p:spPr/>
        <p:txBody>
          <a:bodyPr/>
          <a:lstStyle/>
          <a:p>
            <a:r>
              <a:rPr lang="en-GB">
                <a:solidFill>
                  <a:schemeClr val="bg1"/>
                </a:solidFill>
              </a:rPr>
              <a:t>Pure Land Buddhism</a:t>
            </a:r>
            <a:endParaRPr lang="en-GB" dirty="0">
              <a:solidFill>
                <a:schemeClr val="bg1"/>
              </a:solidFill>
            </a:endParaRPr>
          </a:p>
        </p:txBody>
      </p:sp>
      <p:sp>
        <p:nvSpPr>
          <p:cNvPr id="5" name="Content Placeholder 4">
            <a:extLst>
              <a:ext uri="{FF2B5EF4-FFF2-40B4-BE49-F238E27FC236}">
                <a16:creationId xmlns:a16="http://schemas.microsoft.com/office/drawing/2014/main" id="{266D9AF3-4345-73F9-5CEE-E8CACCE3A52A}"/>
              </a:ext>
            </a:extLst>
          </p:cNvPr>
          <p:cNvSpPr>
            <a:spLocks noGrp="1"/>
          </p:cNvSpPr>
          <p:nvPr>
            <p:ph sz="half" idx="1"/>
          </p:nvPr>
        </p:nvSpPr>
        <p:spPr/>
        <p:txBody>
          <a:bodyPr>
            <a:normAutofit fontScale="85000" lnSpcReduction="10000"/>
          </a:bodyPr>
          <a:lstStyle/>
          <a:p>
            <a:r>
              <a:rPr lang="en-GB" dirty="0">
                <a:solidFill>
                  <a:schemeClr val="bg1"/>
                </a:solidFill>
              </a:rPr>
              <a:t>Pure Land Sect </a:t>
            </a:r>
            <a:r>
              <a:rPr lang="en-GB" i="1" dirty="0" err="1">
                <a:solidFill>
                  <a:schemeClr val="bg1"/>
                </a:solidFill>
              </a:rPr>
              <a:t>Jingtu</a:t>
            </a:r>
            <a:r>
              <a:rPr lang="en-GB" dirty="0">
                <a:solidFill>
                  <a:schemeClr val="bg1"/>
                </a:solidFill>
              </a:rPr>
              <a:t> </a:t>
            </a:r>
            <a:r>
              <a:rPr lang="zh-CN" altLang="en-US" dirty="0">
                <a:solidFill>
                  <a:schemeClr val="bg1"/>
                </a:solidFill>
              </a:rPr>
              <a:t>淨土</a:t>
            </a:r>
          </a:p>
          <a:p>
            <a:r>
              <a:rPr lang="en-GB" dirty="0" err="1">
                <a:solidFill>
                  <a:schemeClr val="bg1"/>
                </a:solidFill>
              </a:rPr>
              <a:t>Amituofu</a:t>
            </a:r>
            <a:r>
              <a:rPr lang="en-GB" dirty="0">
                <a:solidFill>
                  <a:schemeClr val="bg1"/>
                </a:solidFill>
              </a:rPr>
              <a:t> (</a:t>
            </a:r>
            <a:r>
              <a:rPr lang="en-GB" dirty="0" err="1">
                <a:solidFill>
                  <a:schemeClr val="bg1"/>
                </a:solidFill>
              </a:rPr>
              <a:t>Amitābha</a:t>
            </a:r>
            <a:r>
              <a:rPr lang="en-GB" dirty="0">
                <a:solidFill>
                  <a:schemeClr val="bg1"/>
                </a:solidFill>
              </a:rPr>
              <a:t>) </a:t>
            </a:r>
            <a:r>
              <a:rPr lang="zh-CN" altLang="en-US" dirty="0">
                <a:solidFill>
                  <a:schemeClr val="bg1"/>
                </a:solidFill>
              </a:rPr>
              <a:t>阿彌陀佛</a:t>
            </a:r>
          </a:p>
          <a:p>
            <a:r>
              <a:rPr lang="en-GB" dirty="0">
                <a:solidFill>
                  <a:schemeClr val="bg1"/>
                </a:solidFill>
              </a:rPr>
              <a:t>Guanyin (</a:t>
            </a:r>
            <a:r>
              <a:rPr lang="en-GB" dirty="0" err="1">
                <a:solidFill>
                  <a:schemeClr val="bg1"/>
                </a:solidFill>
              </a:rPr>
              <a:t>Avalokiteśvara</a:t>
            </a:r>
            <a:r>
              <a:rPr lang="en-GB" dirty="0">
                <a:solidFill>
                  <a:schemeClr val="bg1"/>
                </a:solidFill>
              </a:rPr>
              <a:t>) </a:t>
            </a:r>
            <a:r>
              <a:rPr lang="zh-CN" altLang="en-US" dirty="0">
                <a:solidFill>
                  <a:schemeClr val="bg1"/>
                </a:solidFill>
              </a:rPr>
              <a:t>觀音</a:t>
            </a:r>
            <a:endParaRPr lang="en-GB" altLang="zh-CN" dirty="0">
              <a:solidFill>
                <a:schemeClr val="bg1"/>
              </a:solidFill>
            </a:endParaRPr>
          </a:p>
          <a:p>
            <a:r>
              <a:rPr lang="en-GB" dirty="0">
                <a:solidFill>
                  <a:schemeClr val="bg1"/>
                </a:solidFill>
              </a:rPr>
              <a:t>Western paradise of Pure Land </a:t>
            </a:r>
            <a:r>
              <a:rPr lang="en-GB" dirty="0" err="1">
                <a:solidFill>
                  <a:schemeClr val="bg1"/>
                </a:solidFill>
              </a:rPr>
              <a:t>Buddhismmural</a:t>
            </a:r>
            <a:r>
              <a:rPr lang="en-GB" dirty="0">
                <a:solidFill>
                  <a:schemeClr val="bg1"/>
                </a:solidFill>
              </a:rPr>
              <a:t> painting in </a:t>
            </a:r>
            <a:r>
              <a:rPr lang="en-GB" dirty="0" err="1">
                <a:solidFill>
                  <a:schemeClr val="bg1"/>
                </a:solidFill>
              </a:rPr>
              <a:t>MogaoTemple</a:t>
            </a:r>
            <a:r>
              <a:rPr lang="en-GB" dirty="0">
                <a:solidFill>
                  <a:schemeClr val="bg1"/>
                </a:solidFill>
              </a:rPr>
              <a:t>, Cave 217</a:t>
            </a:r>
          </a:p>
          <a:p>
            <a:r>
              <a:rPr lang="en-GB" dirty="0">
                <a:solidFill>
                  <a:schemeClr val="bg1"/>
                </a:solidFill>
              </a:rPr>
              <a:t>Dunhuang, Gansu province</a:t>
            </a:r>
          </a:p>
          <a:p>
            <a:r>
              <a:rPr lang="en-GB" dirty="0">
                <a:solidFill>
                  <a:schemeClr val="bg1"/>
                </a:solidFill>
              </a:rPr>
              <a:t>Tang, late 7th-early 8th c. AD</a:t>
            </a:r>
          </a:p>
          <a:p>
            <a:endParaRPr lang="en-GB" dirty="0">
              <a:solidFill>
                <a:schemeClr val="bg1"/>
              </a:solidFill>
            </a:endParaRPr>
          </a:p>
        </p:txBody>
      </p:sp>
      <p:pic>
        <p:nvPicPr>
          <p:cNvPr id="8" name="Content Placeholder 7">
            <a:extLst>
              <a:ext uri="{FF2B5EF4-FFF2-40B4-BE49-F238E27FC236}">
                <a16:creationId xmlns:a16="http://schemas.microsoft.com/office/drawing/2014/main" id="{41C5C4CD-A0BE-F100-2EE4-FEFF50D99C41}"/>
              </a:ext>
            </a:extLst>
          </p:cNvPr>
          <p:cNvPicPr>
            <a:picLocks noGrp="1" noChangeAspect="1"/>
          </p:cNvPicPr>
          <p:nvPr>
            <p:ph sz="half" idx="2"/>
          </p:nvPr>
        </p:nvPicPr>
        <p:blipFill>
          <a:blip r:embed="rId2"/>
          <a:stretch>
            <a:fillRect/>
          </a:stretch>
        </p:blipFill>
        <p:spPr>
          <a:xfrm>
            <a:off x="5028407" y="1600200"/>
            <a:ext cx="3278185" cy="4525963"/>
          </a:xfrm>
        </p:spPr>
      </p:pic>
    </p:spTree>
    <p:extLst>
      <p:ext uri="{BB962C8B-B14F-4D97-AF65-F5344CB8AC3E}">
        <p14:creationId xmlns:p14="http://schemas.microsoft.com/office/powerpoint/2010/main" val="1607831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F66C880-C720-6F71-7C02-9A719F847947}"/>
              </a:ext>
            </a:extLst>
          </p:cNvPr>
          <p:cNvSpPr>
            <a:spLocks noGrp="1"/>
          </p:cNvSpPr>
          <p:nvPr>
            <p:ph type="title"/>
          </p:nvPr>
        </p:nvSpPr>
        <p:spPr/>
        <p:txBody>
          <a:bodyPr/>
          <a:lstStyle/>
          <a:p>
            <a:r>
              <a:rPr lang="en-GB" dirty="0"/>
              <a:t>Chan School</a:t>
            </a:r>
          </a:p>
        </p:txBody>
      </p:sp>
      <p:sp>
        <p:nvSpPr>
          <p:cNvPr id="6" name="Content Placeholder 5">
            <a:extLst>
              <a:ext uri="{FF2B5EF4-FFF2-40B4-BE49-F238E27FC236}">
                <a16:creationId xmlns:a16="http://schemas.microsoft.com/office/drawing/2014/main" id="{3725302D-8B7B-3E7D-AFDE-7BFFEE91CE87}"/>
              </a:ext>
            </a:extLst>
          </p:cNvPr>
          <p:cNvSpPr>
            <a:spLocks noGrp="1"/>
          </p:cNvSpPr>
          <p:nvPr>
            <p:ph idx="1"/>
          </p:nvPr>
        </p:nvSpPr>
        <p:spPr/>
        <p:txBody>
          <a:bodyPr/>
          <a:lstStyle/>
          <a:p>
            <a:pPr marR="0" algn="l"/>
            <a:r>
              <a:rPr lang="en-GB" b="0" i="0" u="none" strike="noStrike" baseline="0" dirty="0">
                <a:solidFill>
                  <a:srgbClr val="000000"/>
                </a:solidFill>
                <a:latin typeface="Times New Roman" panose="02020603050405020304" pitchFamily="18" charset="0"/>
              </a:rPr>
              <a:t>Meditation School</a:t>
            </a:r>
          </a:p>
          <a:p>
            <a:r>
              <a:rPr lang="en-GB" b="0" i="1" u="none" strike="noStrike" baseline="0" dirty="0" err="1">
                <a:solidFill>
                  <a:srgbClr val="000000"/>
                </a:solidFill>
                <a:latin typeface="Times New Roman" panose="02020603050405020304" pitchFamily="18" charset="0"/>
              </a:rPr>
              <a:t>chan</a:t>
            </a:r>
            <a:r>
              <a:rPr lang="en-GB" b="0" i="1" u="none" strike="noStrike" baseline="0" dirty="0">
                <a:solidFill>
                  <a:srgbClr val="000000"/>
                </a:solidFill>
                <a:latin typeface="Times New Roman" panose="02020603050405020304" pitchFamily="18" charset="0"/>
              </a:rPr>
              <a:t> </a:t>
            </a:r>
            <a:r>
              <a:rPr lang="zh-CN" altLang="en-US" b="0" i="0" u="none" strike="noStrike" baseline="0" dirty="0">
                <a:solidFill>
                  <a:srgbClr val="000000"/>
                </a:solidFill>
                <a:latin typeface="SimSun" panose="02010600030101010101" pitchFamily="2" charset="-122"/>
                <a:ea typeface="SimSun" panose="02010600030101010101" pitchFamily="2" charset="-122"/>
              </a:rPr>
              <a:t>禪 </a:t>
            </a:r>
            <a:r>
              <a:rPr lang="en-US" altLang="zh-CN" b="0" i="0" u="none" strike="noStrike" baseline="0" dirty="0">
                <a:solidFill>
                  <a:srgbClr val="000000"/>
                </a:solidFill>
                <a:latin typeface="Times New Roman" panose="02020603050405020304" pitchFamily="18" charset="0"/>
                <a:ea typeface="SimSun" panose="02010600030101010101" pitchFamily="2" charset="-122"/>
              </a:rPr>
              <a:t>(</a:t>
            </a:r>
            <a:r>
              <a:rPr lang="en-GB" b="0" i="0" u="none" strike="noStrike" baseline="0" dirty="0">
                <a:solidFill>
                  <a:srgbClr val="000000"/>
                </a:solidFill>
                <a:latin typeface="Times New Roman" panose="02020603050405020304" pitchFamily="18" charset="0"/>
                <a:ea typeface="SimSun" panose="02010600030101010101" pitchFamily="2" charset="-122"/>
              </a:rPr>
              <a:t>Japanese zen)</a:t>
            </a:r>
          </a:p>
          <a:p>
            <a:r>
              <a:rPr lang="en-GB" b="0" i="0" u="none" strike="noStrike" baseline="0" dirty="0">
                <a:solidFill>
                  <a:srgbClr val="000000"/>
                </a:solidFill>
                <a:latin typeface="Times New Roman" panose="02020603050405020304" pitchFamily="18" charset="0"/>
                <a:ea typeface="SimSun" panose="02010600030101010101" pitchFamily="2" charset="-122"/>
              </a:rPr>
              <a:t>Bodhidharma (</a:t>
            </a:r>
            <a:r>
              <a:rPr lang="en-GB" b="0" i="0" u="none" strike="noStrike" baseline="0" dirty="0" err="1">
                <a:solidFill>
                  <a:srgbClr val="000000"/>
                </a:solidFill>
                <a:latin typeface="Times New Roman" panose="02020603050405020304" pitchFamily="18" charset="0"/>
                <a:ea typeface="SimSun" panose="02010600030101010101" pitchFamily="2" charset="-122"/>
              </a:rPr>
              <a:t>Putidamo</a:t>
            </a:r>
            <a:r>
              <a:rPr lang="en-GB" b="0" i="0" u="none" strike="noStrike" baseline="0" dirty="0">
                <a:solidFill>
                  <a:srgbClr val="000000"/>
                </a:solidFill>
                <a:latin typeface="Times New Roman" panose="02020603050405020304" pitchFamily="18" charset="0"/>
                <a:ea typeface="SimSun" panose="02010600030101010101" pitchFamily="2" charset="-122"/>
              </a:rPr>
              <a:t> </a:t>
            </a:r>
            <a:r>
              <a:rPr lang="zh-CN" altLang="en-US" b="0" i="0" u="none" strike="noStrike" baseline="0" dirty="0">
                <a:solidFill>
                  <a:srgbClr val="000000"/>
                </a:solidFill>
                <a:latin typeface="SimSun" panose="02010600030101010101" pitchFamily="2" charset="-122"/>
                <a:ea typeface="SimSun" panose="02010600030101010101" pitchFamily="2" charset="-122"/>
              </a:rPr>
              <a:t>菩提達摩</a:t>
            </a:r>
            <a:r>
              <a:rPr lang="en-US" altLang="zh-CN" b="0" i="0" u="none" strike="noStrike" baseline="0" dirty="0">
                <a:solidFill>
                  <a:srgbClr val="000000"/>
                </a:solidFill>
                <a:latin typeface="Times New Roman" panose="02020603050405020304" pitchFamily="18" charset="0"/>
                <a:ea typeface="SimSun" panose="02010600030101010101" pitchFamily="2" charset="-122"/>
              </a:rPr>
              <a:t>)</a:t>
            </a:r>
          </a:p>
          <a:p>
            <a:r>
              <a:rPr lang="en-GB" b="0" i="0" u="none" strike="noStrike" baseline="0" dirty="0" err="1">
                <a:solidFill>
                  <a:srgbClr val="000000"/>
                </a:solidFill>
                <a:latin typeface="Times New Roman" panose="02020603050405020304" pitchFamily="18" charset="0"/>
                <a:ea typeface="SimSun" panose="02010600030101010101" pitchFamily="2" charset="-122"/>
              </a:rPr>
              <a:t>Huineng</a:t>
            </a:r>
            <a:r>
              <a:rPr lang="en-GB" b="0" i="0" u="none" strike="noStrike" baseline="0" dirty="0">
                <a:solidFill>
                  <a:srgbClr val="000000"/>
                </a:solidFill>
                <a:latin typeface="Times New Roman" panose="02020603050405020304" pitchFamily="18" charset="0"/>
                <a:ea typeface="SimSun" panose="02010600030101010101" pitchFamily="2" charset="-122"/>
              </a:rPr>
              <a:t> </a:t>
            </a:r>
            <a:r>
              <a:rPr lang="zh-CN" altLang="en-US" b="0" i="0" u="none" strike="noStrike" baseline="0" dirty="0">
                <a:solidFill>
                  <a:srgbClr val="000000"/>
                </a:solidFill>
                <a:latin typeface="SimSun" panose="02010600030101010101" pitchFamily="2" charset="-122"/>
                <a:ea typeface="SimSun" panose="02010600030101010101" pitchFamily="2" charset="-122"/>
              </a:rPr>
              <a:t>慧能 </a:t>
            </a:r>
            <a:r>
              <a:rPr lang="en-US" altLang="zh-CN" b="0" i="0" u="none" strike="noStrike" baseline="0" dirty="0">
                <a:solidFill>
                  <a:srgbClr val="000000"/>
                </a:solidFill>
                <a:latin typeface="Times New Roman" panose="02020603050405020304" pitchFamily="18" charset="0"/>
                <a:ea typeface="SimSun" panose="02010600030101010101" pitchFamily="2" charset="-122"/>
              </a:rPr>
              <a:t>(638-713)</a:t>
            </a:r>
          </a:p>
          <a:p>
            <a:r>
              <a:rPr lang="en-GB" b="0" i="1" u="none" strike="noStrike" baseline="0" dirty="0" err="1">
                <a:solidFill>
                  <a:srgbClr val="000000"/>
                </a:solidFill>
                <a:latin typeface="Times New Roman" panose="02020603050405020304" pitchFamily="18" charset="0"/>
                <a:ea typeface="SimSun" panose="02010600030101010101" pitchFamily="2" charset="-122"/>
              </a:rPr>
              <a:t>Gongan</a:t>
            </a:r>
            <a:r>
              <a:rPr lang="en-GB" b="0" i="1" u="none" strike="noStrike" baseline="0" dirty="0">
                <a:solidFill>
                  <a:srgbClr val="000000"/>
                </a:solidFill>
                <a:latin typeface="Times New Roman" panose="02020603050405020304" pitchFamily="18" charset="0"/>
                <a:ea typeface="SimSun" panose="02010600030101010101" pitchFamily="2" charset="-122"/>
              </a:rPr>
              <a:t> </a:t>
            </a:r>
            <a:r>
              <a:rPr lang="zh-CN" altLang="en-US" b="0" i="0" u="none" strike="noStrike" baseline="0" dirty="0">
                <a:solidFill>
                  <a:srgbClr val="000000"/>
                </a:solidFill>
                <a:latin typeface="SimSun" panose="02010600030101010101" pitchFamily="2" charset="-122"/>
                <a:ea typeface="SimSun" panose="02010600030101010101" pitchFamily="2" charset="-122"/>
              </a:rPr>
              <a:t>公案 </a:t>
            </a:r>
            <a:r>
              <a:rPr lang="en-US" altLang="zh-CN" b="0" i="0" u="none" strike="noStrike" baseline="0" dirty="0">
                <a:solidFill>
                  <a:srgbClr val="000000"/>
                </a:solidFill>
                <a:latin typeface="Times New Roman" panose="02020603050405020304" pitchFamily="18" charset="0"/>
                <a:ea typeface="SimSun" panose="02010600030101010101" pitchFamily="2" charset="-122"/>
              </a:rPr>
              <a:t>(</a:t>
            </a:r>
            <a:r>
              <a:rPr lang="en-GB" b="0" i="0" u="none" strike="noStrike" baseline="0" dirty="0">
                <a:solidFill>
                  <a:srgbClr val="000000"/>
                </a:solidFill>
                <a:latin typeface="Times New Roman" panose="02020603050405020304" pitchFamily="18" charset="0"/>
                <a:ea typeface="SimSun" panose="02010600030101010101" pitchFamily="2" charset="-122"/>
              </a:rPr>
              <a:t>Japanese </a:t>
            </a:r>
            <a:r>
              <a:rPr lang="en-GB" b="0" i="1" u="none" strike="noStrike" baseline="0" dirty="0">
                <a:solidFill>
                  <a:srgbClr val="000000"/>
                </a:solidFill>
                <a:latin typeface="Times New Roman" panose="02020603050405020304" pitchFamily="18" charset="0"/>
                <a:ea typeface="SimSun" panose="02010600030101010101" pitchFamily="2" charset="-122"/>
              </a:rPr>
              <a:t>koan</a:t>
            </a:r>
            <a:r>
              <a:rPr lang="en-GB" b="0" i="0" u="none" strike="noStrike" baseline="0" dirty="0">
                <a:solidFill>
                  <a:srgbClr val="000000"/>
                </a:solidFill>
                <a:latin typeface="Times New Roman" panose="02020603050405020304" pitchFamily="18" charset="0"/>
                <a:ea typeface="SimSun" panose="02010600030101010101" pitchFamily="2" charset="-122"/>
              </a:rPr>
              <a:t>)</a:t>
            </a:r>
          </a:p>
          <a:p>
            <a:pPr marL="0" marR="0" indent="0" algn="l">
              <a:buNone/>
            </a:pPr>
            <a:endParaRPr lang="en-GB" dirty="0"/>
          </a:p>
        </p:txBody>
      </p:sp>
    </p:spTree>
    <p:extLst>
      <p:ext uri="{BB962C8B-B14F-4D97-AF65-F5344CB8AC3E}">
        <p14:creationId xmlns:p14="http://schemas.microsoft.com/office/powerpoint/2010/main" val="60031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A16F22E-4716-CA29-1F53-4AAD52955E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20378" y="-18309"/>
            <a:ext cx="3328924" cy="6883029"/>
            <a:chOff x="7760503" y="-18309"/>
            <a:chExt cx="4438566" cy="6883029"/>
          </a:xfrm>
        </p:grpSpPr>
        <p:sp>
          <p:nvSpPr>
            <p:cNvPr id="11" name="Rectangle 10">
              <a:extLst>
                <a:ext uri="{FF2B5EF4-FFF2-40B4-BE49-F238E27FC236}">
                  <a16:creationId xmlns:a16="http://schemas.microsoft.com/office/drawing/2014/main" id="{59412336-19ED-F153-443B-C46CDBED6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512" y="-11580"/>
              <a:ext cx="4431490" cy="6876300"/>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06AA53-E761-6881-5941-313119CC7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760503" y="1713600"/>
              <a:ext cx="4431496"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44707E7-29B6-36B5-B4C4-6160DFDB9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509" y="-11586"/>
              <a:ext cx="3264743"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A8476-48ED-D7D6-F383-338B2F00A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547151" y="1202115"/>
              <a:ext cx="6872341" cy="4431494"/>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A91C638-E25B-5B65-28C3-ECCE05BE3D0A}"/>
              </a:ext>
            </a:extLst>
          </p:cNvPr>
          <p:cNvSpPr>
            <a:spLocks noGrp="1"/>
          </p:cNvSpPr>
          <p:nvPr>
            <p:ph type="title"/>
          </p:nvPr>
        </p:nvSpPr>
        <p:spPr>
          <a:xfrm>
            <a:off x="6246160" y="1489364"/>
            <a:ext cx="2482661" cy="3136500"/>
          </a:xfrm>
        </p:spPr>
        <p:txBody>
          <a:bodyPr vert="horz" lIns="91440" tIns="45720" rIns="91440" bIns="45720" rtlCol="0" anchor="t">
            <a:normAutofit/>
          </a:bodyPr>
          <a:lstStyle/>
          <a:p>
            <a:pPr algn="l" eaLnBrk="1" hangingPunct="1">
              <a:lnSpc>
                <a:spcPct val="90000"/>
              </a:lnSpc>
            </a:pPr>
            <a:r>
              <a:rPr lang="en-US" sz="2000" dirty="0" err="1">
                <a:solidFill>
                  <a:srgbClr val="FFFFFF"/>
                </a:solidFill>
              </a:rPr>
              <a:t>Mogao</a:t>
            </a:r>
            <a:r>
              <a:rPr lang="en-US" sz="2000" dirty="0">
                <a:solidFill>
                  <a:srgbClr val="FFFFFF"/>
                </a:solidFill>
              </a:rPr>
              <a:t> Grottoes (</a:t>
            </a:r>
            <a:r>
              <a:rPr lang="en-US" sz="2000" dirty="0" err="1">
                <a:solidFill>
                  <a:srgbClr val="FFFFFF"/>
                </a:solidFill>
              </a:rPr>
              <a:t>Mogaoshiku</a:t>
            </a:r>
            <a:r>
              <a:rPr lang="en-US" sz="2000" dirty="0">
                <a:solidFill>
                  <a:srgbClr val="FFFFFF"/>
                </a:solidFill>
              </a:rPr>
              <a:t>) </a:t>
            </a:r>
            <a:r>
              <a:rPr lang="zh-CN" altLang="en-US" sz="2000" dirty="0">
                <a:solidFill>
                  <a:srgbClr val="FFFFFF"/>
                </a:solidFill>
              </a:rPr>
              <a:t>莫高石窟</a:t>
            </a:r>
            <a:br>
              <a:rPr lang="en-GB" altLang="zh-CN" sz="2000" dirty="0">
                <a:solidFill>
                  <a:srgbClr val="FFFFFF"/>
                </a:solidFill>
              </a:rPr>
            </a:br>
            <a:br>
              <a:rPr lang="zh-CN" altLang="en-US" sz="2000" dirty="0">
                <a:solidFill>
                  <a:srgbClr val="FFFFFF"/>
                </a:solidFill>
              </a:rPr>
            </a:br>
            <a:r>
              <a:rPr lang="en-US" sz="2000" dirty="0">
                <a:solidFill>
                  <a:srgbClr val="FFFFFF"/>
                </a:solidFill>
              </a:rPr>
              <a:t>Dunhuang </a:t>
            </a:r>
            <a:r>
              <a:rPr lang="zh-CN" altLang="en-US" sz="2000" dirty="0">
                <a:solidFill>
                  <a:srgbClr val="FFFFFF"/>
                </a:solidFill>
              </a:rPr>
              <a:t>敦煌</a:t>
            </a:r>
            <a:r>
              <a:rPr lang="en-US" altLang="zh-CN" sz="2000" dirty="0">
                <a:solidFill>
                  <a:srgbClr val="FFFFFF"/>
                </a:solidFill>
              </a:rPr>
              <a:t>, </a:t>
            </a:r>
            <a:r>
              <a:rPr lang="en-US" sz="2000" dirty="0">
                <a:solidFill>
                  <a:srgbClr val="FFFFFF"/>
                </a:solidFill>
              </a:rPr>
              <a:t>Gansu</a:t>
            </a:r>
            <a:r>
              <a:rPr lang="zh-CN" altLang="en-US" sz="2000" dirty="0">
                <a:solidFill>
                  <a:srgbClr val="FFFFFF"/>
                </a:solidFill>
              </a:rPr>
              <a:t>甘肅</a:t>
            </a:r>
            <a:r>
              <a:rPr lang="en-US" sz="2000" dirty="0">
                <a:solidFill>
                  <a:srgbClr val="FFFFFF"/>
                </a:solidFill>
              </a:rPr>
              <a:t>Province</a:t>
            </a:r>
          </a:p>
        </p:txBody>
      </p:sp>
      <p:pic>
        <p:nvPicPr>
          <p:cNvPr id="5" name="Content Placeholder 4">
            <a:extLst>
              <a:ext uri="{FF2B5EF4-FFF2-40B4-BE49-F238E27FC236}">
                <a16:creationId xmlns:a16="http://schemas.microsoft.com/office/drawing/2014/main" id="{C598CFAF-E0AC-467D-1C8E-E6F62BFB052F}"/>
              </a:ext>
            </a:extLst>
          </p:cNvPr>
          <p:cNvPicPr>
            <a:picLocks noGrp="1" noChangeAspect="1"/>
          </p:cNvPicPr>
          <p:nvPr>
            <p:ph idx="1"/>
          </p:nvPr>
        </p:nvPicPr>
        <p:blipFill rotWithShape="1">
          <a:blip r:embed="rId2"/>
          <a:srcRect l="19764" r="2320" b="1"/>
          <a:stretch/>
        </p:blipFill>
        <p:spPr>
          <a:xfrm>
            <a:off x="20" y="-7623"/>
            <a:ext cx="5820361" cy="6872343"/>
          </a:xfrm>
          <a:prstGeom prst="rect">
            <a:avLst/>
          </a:prstGeom>
        </p:spPr>
      </p:pic>
    </p:spTree>
    <p:extLst>
      <p:ext uri="{BB962C8B-B14F-4D97-AF65-F5344CB8AC3E}">
        <p14:creationId xmlns:p14="http://schemas.microsoft.com/office/powerpoint/2010/main" val="2231976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44E47-951D-7CD4-C197-F313459B4377}"/>
              </a:ext>
            </a:extLst>
          </p:cNvPr>
          <p:cNvSpPr>
            <a:spLocks noGrp="1"/>
          </p:cNvSpPr>
          <p:nvPr>
            <p:ph type="title"/>
          </p:nvPr>
        </p:nvSpPr>
        <p:spPr/>
        <p:txBody>
          <a:bodyPr/>
          <a:lstStyle/>
          <a:p>
            <a:r>
              <a:rPr lang="en-GB" sz="2400" b="0" i="0" u="none" strike="noStrike" baseline="0" dirty="0">
                <a:solidFill>
                  <a:schemeClr val="bg1"/>
                </a:solidFill>
                <a:latin typeface="Times New Roman" panose="02020603050405020304" pitchFamily="18" charset="0"/>
              </a:rPr>
              <a:t>Cave 28, </a:t>
            </a:r>
            <a:r>
              <a:rPr lang="en-GB" sz="2400" b="0" i="0" u="none" strike="noStrike" baseline="0" dirty="0" err="1">
                <a:solidFill>
                  <a:schemeClr val="bg1"/>
                </a:solidFill>
                <a:latin typeface="Times New Roman" panose="02020603050405020304" pitchFamily="18" charset="0"/>
              </a:rPr>
              <a:t>MogaoGrottoesDunhuang</a:t>
            </a:r>
            <a:r>
              <a:rPr lang="en-GB" sz="2400" b="0" i="0" u="none" strike="noStrike" baseline="0" dirty="0">
                <a:solidFill>
                  <a:schemeClr val="bg1"/>
                </a:solidFill>
                <a:latin typeface="Times New Roman" panose="02020603050405020304" pitchFamily="18" charset="0"/>
              </a:rPr>
              <a:t>, </a:t>
            </a:r>
            <a:r>
              <a:rPr lang="en-GB" sz="2400" b="0" i="0" u="none" strike="noStrike" baseline="0" dirty="0" err="1">
                <a:solidFill>
                  <a:schemeClr val="bg1"/>
                </a:solidFill>
                <a:latin typeface="Times New Roman" panose="02020603050405020304" pitchFamily="18" charset="0"/>
              </a:rPr>
              <a:t>GansuTang</a:t>
            </a:r>
            <a:r>
              <a:rPr lang="en-GB" sz="2400" b="0" i="0" u="none" strike="noStrike" baseline="0" dirty="0">
                <a:solidFill>
                  <a:schemeClr val="bg1"/>
                </a:solidFill>
                <a:latin typeface="Times New Roman" panose="02020603050405020304" pitchFamily="18" charset="0"/>
              </a:rPr>
              <a:t>, late 7th-early 8</a:t>
            </a:r>
            <a:r>
              <a:rPr lang="en-GB" sz="2400" b="0" i="0" u="none" strike="noStrike" baseline="30000" dirty="0">
                <a:solidFill>
                  <a:schemeClr val="bg1"/>
                </a:solidFill>
                <a:latin typeface="Times New Roman" panose="02020603050405020304" pitchFamily="18" charset="0"/>
              </a:rPr>
              <a:t>th</a:t>
            </a:r>
            <a:r>
              <a:rPr lang="en-GB" sz="2400" b="0" i="0" u="none" strike="noStrike" baseline="0" dirty="0">
                <a:solidFill>
                  <a:schemeClr val="bg1"/>
                </a:solidFill>
                <a:latin typeface="Times New Roman" panose="02020603050405020304" pitchFamily="18" charset="0"/>
              </a:rPr>
              <a:t> c. CE</a:t>
            </a:r>
            <a:endParaRPr lang="en-GB" sz="2400" dirty="0">
              <a:solidFill>
                <a:schemeClr val="bg1"/>
              </a:solidFill>
            </a:endParaRPr>
          </a:p>
        </p:txBody>
      </p:sp>
      <p:pic>
        <p:nvPicPr>
          <p:cNvPr id="5" name="Content Placeholder 4">
            <a:extLst>
              <a:ext uri="{FF2B5EF4-FFF2-40B4-BE49-F238E27FC236}">
                <a16:creationId xmlns:a16="http://schemas.microsoft.com/office/drawing/2014/main" id="{396820CA-2EE3-44B6-1772-26A4255E180F}"/>
              </a:ext>
            </a:extLst>
          </p:cNvPr>
          <p:cNvPicPr>
            <a:picLocks noGrp="1" noChangeAspect="1"/>
          </p:cNvPicPr>
          <p:nvPr>
            <p:ph idx="1"/>
          </p:nvPr>
        </p:nvPicPr>
        <p:blipFill>
          <a:blip r:embed="rId2"/>
          <a:stretch>
            <a:fillRect/>
          </a:stretch>
        </p:blipFill>
        <p:spPr>
          <a:xfrm>
            <a:off x="899592" y="1668306"/>
            <a:ext cx="7560840" cy="5010039"/>
          </a:xfrm>
        </p:spPr>
      </p:pic>
    </p:spTree>
    <p:extLst>
      <p:ext uri="{BB962C8B-B14F-4D97-AF65-F5344CB8AC3E}">
        <p14:creationId xmlns:p14="http://schemas.microsoft.com/office/powerpoint/2010/main" val="1083865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E2A2-94BB-8C5A-1EA4-C52FECB2EDB3}"/>
              </a:ext>
            </a:extLst>
          </p:cNvPr>
          <p:cNvSpPr>
            <a:spLocks noGrp="1"/>
          </p:cNvSpPr>
          <p:nvPr>
            <p:ph type="title"/>
          </p:nvPr>
        </p:nvSpPr>
        <p:spPr/>
        <p:txBody>
          <a:bodyPr/>
          <a:lstStyle/>
          <a:p>
            <a:r>
              <a:rPr lang="en-GB" dirty="0">
                <a:solidFill>
                  <a:schemeClr val="bg1"/>
                </a:solidFill>
              </a:rPr>
              <a:t>Rock Carvings at Dazu,  Sichuan Province</a:t>
            </a:r>
          </a:p>
        </p:txBody>
      </p:sp>
      <p:pic>
        <p:nvPicPr>
          <p:cNvPr id="5" name="Content Placeholder 4">
            <a:extLst>
              <a:ext uri="{FF2B5EF4-FFF2-40B4-BE49-F238E27FC236}">
                <a16:creationId xmlns:a16="http://schemas.microsoft.com/office/drawing/2014/main" id="{70E52008-9239-D8D8-F66A-E0E604CF0CA2}"/>
              </a:ext>
            </a:extLst>
          </p:cNvPr>
          <p:cNvPicPr>
            <a:picLocks noGrp="1" noChangeAspect="1"/>
          </p:cNvPicPr>
          <p:nvPr>
            <p:ph idx="1"/>
          </p:nvPr>
        </p:nvPicPr>
        <p:blipFill>
          <a:blip r:embed="rId2"/>
          <a:stretch>
            <a:fillRect/>
          </a:stretch>
        </p:blipFill>
        <p:spPr>
          <a:xfrm>
            <a:off x="1554691" y="1600200"/>
            <a:ext cx="6034617" cy="4525963"/>
          </a:xfrm>
        </p:spPr>
      </p:pic>
      <p:pic>
        <p:nvPicPr>
          <p:cNvPr id="7" name="Picture 6">
            <a:extLst>
              <a:ext uri="{FF2B5EF4-FFF2-40B4-BE49-F238E27FC236}">
                <a16:creationId xmlns:a16="http://schemas.microsoft.com/office/drawing/2014/main" id="{17358F5A-1DBA-CA73-11B0-BBD33DA7AA6D}"/>
              </a:ext>
            </a:extLst>
          </p:cNvPr>
          <p:cNvPicPr>
            <a:picLocks noChangeAspect="1"/>
          </p:cNvPicPr>
          <p:nvPr/>
        </p:nvPicPr>
        <p:blipFill>
          <a:blip r:embed="rId3"/>
          <a:stretch>
            <a:fillRect/>
          </a:stretch>
        </p:blipFill>
        <p:spPr>
          <a:xfrm>
            <a:off x="1997283" y="938094"/>
            <a:ext cx="3870861" cy="5155202"/>
          </a:xfrm>
          <a:prstGeom prst="rect">
            <a:avLst/>
          </a:prstGeom>
        </p:spPr>
      </p:pic>
      <p:pic>
        <p:nvPicPr>
          <p:cNvPr id="9" name="Picture 8">
            <a:extLst>
              <a:ext uri="{FF2B5EF4-FFF2-40B4-BE49-F238E27FC236}">
                <a16:creationId xmlns:a16="http://schemas.microsoft.com/office/drawing/2014/main" id="{38D01017-5A48-DE55-DF8B-E39F5A911489}"/>
              </a:ext>
            </a:extLst>
          </p:cNvPr>
          <p:cNvPicPr>
            <a:picLocks noChangeAspect="1"/>
          </p:cNvPicPr>
          <p:nvPr/>
        </p:nvPicPr>
        <p:blipFill>
          <a:blip r:embed="rId4"/>
          <a:stretch>
            <a:fillRect/>
          </a:stretch>
        </p:blipFill>
        <p:spPr>
          <a:xfrm>
            <a:off x="3533753" y="764704"/>
            <a:ext cx="4374917" cy="5826502"/>
          </a:xfrm>
          <a:prstGeom prst="rect">
            <a:avLst/>
          </a:prstGeom>
        </p:spPr>
      </p:pic>
      <p:pic>
        <p:nvPicPr>
          <p:cNvPr id="11" name="Picture 10">
            <a:extLst>
              <a:ext uri="{FF2B5EF4-FFF2-40B4-BE49-F238E27FC236}">
                <a16:creationId xmlns:a16="http://schemas.microsoft.com/office/drawing/2014/main" id="{1886B8D3-AC1D-8CE3-8C5E-25A40A3B377C}"/>
              </a:ext>
            </a:extLst>
          </p:cNvPr>
          <p:cNvPicPr>
            <a:picLocks noChangeAspect="1"/>
          </p:cNvPicPr>
          <p:nvPr/>
        </p:nvPicPr>
        <p:blipFill>
          <a:blip r:embed="rId5"/>
          <a:stretch>
            <a:fillRect/>
          </a:stretch>
        </p:blipFill>
        <p:spPr>
          <a:xfrm>
            <a:off x="2987824" y="984199"/>
            <a:ext cx="3947899" cy="5257800"/>
          </a:xfrm>
          <a:prstGeom prst="rect">
            <a:avLst/>
          </a:prstGeom>
        </p:spPr>
      </p:pic>
    </p:spTree>
    <p:extLst>
      <p:ext uri="{BB962C8B-B14F-4D97-AF65-F5344CB8AC3E}">
        <p14:creationId xmlns:p14="http://schemas.microsoft.com/office/powerpoint/2010/main" val="291020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Buddhism?</a:t>
            </a:r>
          </a:p>
        </p:txBody>
      </p:sp>
      <p:sp>
        <p:nvSpPr>
          <p:cNvPr id="3" name="Content Placeholder 2"/>
          <p:cNvSpPr>
            <a:spLocks noGrp="1"/>
          </p:cNvSpPr>
          <p:nvPr>
            <p:ph idx="1"/>
          </p:nvPr>
        </p:nvSpPr>
        <p:spPr/>
        <p:txBody>
          <a:bodyPr/>
          <a:lstStyle/>
          <a:p>
            <a:r>
              <a:rPr lang="en-GB" sz="2400" dirty="0">
                <a:sym typeface="Wingdings" panose="05000000000000000000" pitchFamily="2" charset="2"/>
              </a:rPr>
              <a:t>J. </a:t>
            </a:r>
            <a:r>
              <a:rPr lang="en-GB" sz="2400" dirty="0" err="1">
                <a:sym typeface="Wingdings" panose="05000000000000000000" pitchFamily="2" charset="2"/>
              </a:rPr>
              <a:t>Wach</a:t>
            </a:r>
            <a:r>
              <a:rPr lang="en-GB" sz="2400" dirty="0">
                <a:sym typeface="Wingdings" panose="05000000000000000000" pitchFamily="2" charset="2"/>
              </a:rPr>
              <a:t>, </a:t>
            </a:r>
            <a:r>
              <a:rPr lang="en-GB" sz="2400" i="1" dirty="0">
                <a:sym typeface="Wingdings" panose="05000000000000000000" pitchFamily="2" charset="2"/>
              </a:rPr>
              <a:t>Sociology of religion</a:t>
            </a:r>
            <a:r>
              <a:rPr lang="en-GB" sz="2400" dirty="0">
                <a:sym typeface="Wingdings" panose="05000000000000000000" pitchFamily="2" charset="2"/>
              </a:rPr>
              <a:t>: Two types of religious groups: </a:t>
            </a:r>
          </a:p>
          <a:p>
            <a:r>
              <a:rPr lang="en-GB" sz="2400" dirty="0">
                <a:sym typeface="Wingdings" panose="05000000000000000000" pitchFamily="2" charset="2"/>
              </a:rPr>
              <a:t>a) identical with ‘natural groups’  diffused throughout secular institutions</a:t>
            </a:r>
          </a:p>
          <a:p>
            <a:r>
              <a:rPr lang="en-GB" sz="2400" dirty="0">
                <a:sym typeface="Wingdings" panose="05000000000000000000" pitchFamily="2" charset="2"/>
              </a:rPr>
              <a:t>b) ‘specifically religious’  independent organization, clerical specialists, distinctive rituals, theology</a:t>
            </a:r>
          </a:p>
          <a:p>
            <a:pPr marL="0" indent="0">
              <a:buNone/>
            </a:pPr>
            <a:r>
              <a:rPr lang="en-GB" sz="2400" dirty="0">
                <a:sym typeface="Wingdings" panose="05000000000000000000" pitchFamily="2" charset="2"/>
              </a:rPr>
              <a:t>Chinese religions prior to Eastern Han (25-220 CE) belonged to group a) (exception of ‘shamans’); Buddhism and Daoism belong to group b) </a:t>
            </a:r>
          </a:p>
        </p:txBody>
      </p:sp>
    </p:spTree>
    <p:extLst>
      <p:ext uri="{BB962C8B-B14F-4D97-AF65-F5344CB8AC3E}">
        <p14:creationId xmlns:p14="http://schemas.microsoft.com/office/powerpoint/2010/main" val="3017797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Buddhism?</a:t>
            </a:r>
          </a:p>
        </p:txBody>
      </p:sp>
      <p:sp>
        <p:nvSpPr>
          <p:cNvPr id="3" name="Content Placeholder 2"/>
          <p:cNvSpPr>
            <a:spLocks noGrp="1"/>
          </p:cNvSpPr>
          <p:nvPr>
            <p:ph idx="1"/>
          </p:nvPr>
        </p:nvSpPr>
        <p:spPr/>
        <p:txBody>
          <a:bodyPr/>
          <a:lstStyle/>
          <a:p>
            <a:r>
              <a:rPr lang="en-GB" sz="2800" dirty="0" err="1"/>
              <a:t>Heirman</a:t>
            </a:r>
            <a:r>
              <a:rPr lang="en-GB" sz="2800" dirty="0"/>
              <a:t>/</a:t>
            </a:r>
            <a:r>
              <a:rPr lang="en-GB" sz="2800" dirty="0" err="1"/>
              <a:t>Bumbacher</a:t>
            </a:r>
            <a:r>
              <a:rPr lang="en-GB" sz="2800" dirty="0"/>
              <a:t>: Buddhism is an abstraction</a:t>
            </a:r>
          </a:p>
          <a:p>
            <a:r>
              <a:rPr lang="en-GB" sz="2800" dirty="0"/>
              <a:t>great differences across space and time</a:t>
            </a:r>
          </a:p>
          <a:p>
            <a:r>
              <a:rPr lang="en-GB" sz="2800" dirty="0"/>
              <a:t>“[complex] consisting of a more or less ‘essential core’ of concepts shared by most adherents (although they may understand them differently!) and layers of ‘secondary shells’ of individually formed notions which may differ considerably from one believer to the next.” (</a:t>
            </a:r>
            <a:r>
              <a:rPr lang="en-GB" sz="2800" dirty="0" err="1"/>
              <a:t>Heirman</a:t>
            </a:r>
            <a:r>
              <a:rPr lang="en-GB" sz="2800" dirty="0"/>
              <a:t>/</a:t>
            </a:r>
            <a:r>
              <a:rPr lang="en-GB" sz="2800" dirty="0" err="1"/>
              <a:t>Bumbacher</a:t>
            </a:r>
            <a:r>
              <a:rPr lang="en-GB" sz="2800" dirty="0"/>
              <a:t>, p. 1)</a:t>
            </a:r>
          </a:p>
        </p:txBody>
      </p:sp>
    </p:spTree>
    <p:extLst>
      <p:ext uri="{BB962C8B-B14F-4D97-AF65-F5344CB8AC3E}">
        <p14:creationId xmlns:p14="http://schemas.microsoft.com/office/powerpoint/2010/main" val="2234908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4A98-27C6-ACF4-FD07-BECAF0BD5218}"/>
              </a:ext>
            </a:extLst>
          </p:cNvPr>
          <p:cNvSpPr>
            <a:spLocks noGrp="1"/>
          </p:cNvSpPr>
          <p:nvPr>
            <p:ph type="title"/>
          </p:nvPr>
        </p:nvSpPr>
        <p:spPr/>
        <p:txBody>
          <a:bodyPr/>
          <a:lstStyle/>
          <a:p>
            <a:r>
              <a:rPr lang="fr-FR" dirty="0">
                <a:solidFill>
                  <a:schemeClr val="bg1"/>
                </a:solidFill>
              </a:rPr>
              <a:t>Asian empires, ca. 1st-3rdc. CE</a:t>
            </a:r>
            <a:endParaRPr lang="en-GB" dirty="0">
              <a:solidFill>
                <a:schemeClr val="bg1"/>
              </a:solidFill>
            </a:endParaRPr>
          </a:p>
        </p:txBody>
      </p:sp>
      <p:pic>
        <p:nvPicPr>
          <p:cNvPr id="5" name="Content Placeholder 4">
            <a:extLst>
              <a:ext uri="{FF2B5EF4-FFF2-40B4-BE49-F238E27FC236}">
                <a16:creationId xmlns:a16="http://schemas.microsoft.com/office/drawing/2014/main" id="{1C3C4456-0EF1-615F-104D-3526E6B26117}"/>
              </a:ext>
            </a:extLst>
          </p:cNvPr>
          <p:cNvPicPr>
            <a:picLocks noGrp="1" noChangeAspect="1"/>
          </p:cNvPicPr>
          <p:nvPr>
            <p:ph idx="1"/>
          </p:nvPr>
        </p:nvPicPr>
        <p:blipFill>
          <a:blip r:embed="rId2"/>
          <a:stretch>
            <a:fillRect/>
          </a:stretch>
        </p:blipFill>
        <p:spPr>
          <a:xfrm>
            <a:off x="899592" y="1406111"/>
            <a:ext cx="6912768" cy="5241751"/>
          </a:xfrm>
        </p:spPr>
      </p:pic>
    </p:spTree>
    <p:extLst>
      <p:ext uri="{BB962C8B-B14F-4D97-AF65-F5344CB8AC3E}">
        <p14:creationId xmlns:p14="http://schemas.microsoft.com/office/powerpoint/2010/main" val="3156561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GB" i="1" dirty="0">
                <a:solidFill>
                  <a:schemeClr val="bg1"/>
                </a:solidFill>
              </a:rPr>
              <a:t>Spread</a:t>
            </a:r>
            <a:r>
              <a:rPr lang="en-GB" i="1" dirty="0"/>
              <a:t> </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7154" y="1600200"/>
            <a:ext cx="7589691" cy="4525963"/>
          </a:xfrm>
        </p:spPr>
      </p:pic>
    </p:spTree>
    <p:extLst>
      <p:ext uri="{BB962C8B-B14F-4D97-AF65-F5344CB8AC3E}">
        <p14:creationId xmlns:p14="http://schemas.microsoft.com/office/powerpoint/2010/main" val="779787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60D7C88-C1BE-C741-7FBF-03DAB04020DB}"/>
              </a:ext>
            </a:extLst>
          </p:cNvPr>
          <p:cNvSpPr>
            <a:spLocks noGrp="1"/>
          </p:cNvSpPr>
          <p:nvPr>
            <p:ph type="title"/>
          </p:nvPr>
        </p:nvSpPr>
        <p:spPr>
          <a:xfrm>
            <a:off x="457200" y="273050"/>
            <a:ext cx="3008313" cy="1162050"/>
          </a:xfrm>
        </p:spPr>
        <p:txBody>
          <a:bodyPr/>
          <a:lstStyle/>
          <a:p>
            <a:r>
              <a:rPr lang="en-US" dirty="0"/>
              <a:t>Spread of Buddhism</a:t>
            </a:r>
          </a:p>
        </p:txBody>
      </p:sp>
      <p:pic>
        <p:nvPicPr>
          <p:cNvPr id="4" name="Content Placeholder 3" descr="A map of the world with red and green lines&#10;&#10;Description automatically generated">
            <a:extLst>
              <a:ext uri="{FF2B5EF4-FFF2-40B4-BE49-F238E27FC236}">
                <a16:creationId xmlns:a16="http://schemas.microsoft.com/office/drawing/2014/main" id="{9FD33846-5554-93C2-430A-D955143BFB66}"/>
              </a:ext>
            </a:extLst>
          </p:cNvPr>
          <p:cNvPicPr>
            <a:picLocks noGrp="1" noChangeAspect="1"/>
          </p:cNvPicPr>
          <p:nvPr>
            <p:ph idx="1"/>
          </p:nvPr>
        </p:nvPicPr>
        <p:blipFill>
          <a:blip r:embed="rId2"/>
          <a:stretch>
            <a:fillRect/>
          </a:stretch>
        </p:blipFill>
        <p:spPr>
          <a:xfrm>
            <a:off x="3643352" y="273050"/>
            <a:ext cx="4975146" cy="5853113"/>
          </a:xfrm>
          <a:prstGeom prst="rect">
            <a:avLst/>
          </a:prstGeom>
          <a:noFill/>
        </p:spPr>
      </p:pic>
      <p:sp>
        <p:nvSpPr>
          <p:cNvPr id="11" name="Text Placeholder 3">
            <a:extLst>
              <a:ext uri="{FF2B5EF4-FFF2-40B4-BE49-F238E27FC236}">
                <a16:creationId xmlns:a16="http://schemas.microsoft.com/office/drawing/2014/main" id="{EFDD7448-FB28-FC19-7C8B-05B594F6EC51}"/>
              </a:ext>
            </a:extLst>
          </p:cNvPr>
          <p:cNvSpPr>
            <a:spLocks noGrp="1"/>
          </p:cNvSpPr>
          <p:nvPr>
            <p:ph type="body" sz="half" idx="2"/>
          </p:nvPr>
        </p:nvSpPr>
        <p:spPr>
          <a:xfrm>
            <a:off x="457200" y="1435100"/>
            <a:ext cx="3008313" cy="4691063"/>
          </a:xfrm>
        </p:spPr>
        <p:txBody>
          <a:bodyPr/>
          <a:lstStyle/>
          <a:p>
            <a:r>
              <a:rPr lang="en-US" dirty="0"/>
              <a:t>Source: </a:t>
            </a:r>
            <a:r>
              <a:rPr lang="en-GB" i="1" dirty="0"/>
              <a:t>Oxford Atlas of World History</a:t>
            </a:r>
            <a:r>
              <a:rPr lang="en-GB" dirty="0"/>
              <a:t>, Oxford University Press, 1999. General Editor Patrick K. O’Brien. (p. 44)</a:t>
            </a:r>
            <a:endParaRPr lang="en-US" dirty="0"/>
          </a:p>
          <a:p>
            <a:r>
              <a:rPr lang="en-US" dirty="0"/>
              <a:t>URL: https://commons.princeton.edu/mg/the-spread-of-buddhism-to-ad-600/</a:t>
            </a:r>
          </a:p>
        </p:txBody>
      </p:sp>
    </p:spTree>
    <p:extLst>
      <p:ext uri="{BB962C8B-B14F-4D97-AF65-F5344CB8AC3E}">
        <p14:creationId xmlns:p14="http://schemas.microsoft.com/office/powerpoint/2010/main" val="293092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411181D-AC2E-C904-117E-EA801D675F3A}"/>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CA9C2A67-3A7D-6CD6-3634-738C2DC2B770}"/>
              </a:ext>
            </a:extLst>
          </p:cNvPr>
          <p:cNvPicPr>
            <a:picLocks noGrp="1" noChangeAspect="1"/>
          </p:cNvPicPr>
          <p:nvPr>
            <p:ph idx="1"/>
          </p:nvPr>
        </p:nvPicPr>
        <p:blipFill>
          <a:blip r:embed="rId2"/>
          <a:stretch>
            <a:fillRect/>
          </a:stretch>
        </p:blipFill>
        <p:spPr>
          <a:xfrm>
            <a:off x="680357" y="274638"/>
            <a:ext cx="7803015" cy="5712012"/>
          </a:xfrm>
        </p:spPr>
      </p:pic>
      <p:sp>
        <p:nvSpPr>
          <p:cNvPr id="8" name="TextBox 7">
            <a:extLst>
              <a:ext uri="{FF2B5EF4-FFF2-40B4-BE49-F238E27FC236}">
                <a16:creationId xmlns:a16="http://schemas.microsoft.com/office/drawing/2014/main" id="{F0908D14-D8EB-24D1-C865-4FF051209474}"/>
              </a:ext>
            </a:extLst>
          </p:cNvPr>
          <p:cNvSpPr txBox="1"/>
          <p:nvPr/>
        </p:nvSpPr>
        <p:spPr>
          <a:xfrm>
            <a:off x="1099457" y="6090558"/>
            <a:ext cx="634637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egoe UI" panose="020B0502040204020203" pitchFamily="34" charset="0"/>
                <a:ea typeface="+mn-ea"/>
                <a:cs typeface="Arial"/>
              </a:rPr>
              <a:t>The Cambridge World History Volume 5: Expanding Webs of Exchange and Conflict, 500CE–1500CE, p. 449.</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FFFFFF"/>
                </a:solidFill>
                <a:effectLst/>
                <a:uLnTx/>
                <a:uFillTx/>
                <a:latin typeface="Segoe UI" panose="020B0502040204020203" pitchFamily="34" charset="0"/>
                <a:ea typeface="+mn-ea"/>
                <a:cs typeface="Arial"/>
              </a:rPr>
            </a:br>
            <a:endParaRPr kumimoji="0" lang="en-GB" sz="1800" b="0" i="0" u="none" strike="noStrike" kern="1200" cap="none" spc="0" normalizeH="0" baseline="0" noProof="0" dirty="0">
              <a:ln>
                <a:noFill/>
              </a:ln>
              <a:solidFill>
                <a:srgbClr val="FFFFFF"/>
              </a:solidFill>
              <a:effectLst/>
              <a:uLnTx/>
              <a:uFillTx/>
              <a:latin typeface="Tahoma"/>
              <a:ea typeface="+mn-ea"/>
              <a:cs typeface="Arial"/>
            </a:endParaRPr>
          </a:p>
        </p:txBody>
      </p:sp>
    </p:spTree>
    <p:extLst>
      <p:ext uri="{BB962C8B-B14F-4D97-AF65-F5344CB8AC3E}">
        <p14:creationId xmlns:p14="http://schemas.microsoft.com/office/powerpoint/2010/main" val="2830960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Impact of Buddhism on popular religiosity</a:t>
            </a:r>
          </a:p>
        </p:txBody>
      </p:sp>
      <p:sp>
        <p:nvSpPr>
          <p:cNvPr id="3" name="Content Placeholder 2"/>
          <p:cNvSpPr>
            <a:spLocks noGrp="1"/>
          </p:cNvSpPr>
          <p:nvPr>
            <p:ph idx="1"/>
          </p:nvPr>
        </p:nvSpPr>
        <p:spPr/>
        <p:txBody>
          <a:bodyPr/>
          <a:lstStyle/>
          <a:p>
            <a:r>
              <a:rPr lang="en-GB" sz="2800" dirty="0"/>
              <a:t>Nebulous afterlife of Han dynasty replaced by graphic visions of paradises and hells</a:t>
            </a:r>
          </a:p>
          <a:p>
            <a:r>
              <a:rPr lang="en-GB" sz="2800" dirty="0"/>
              <a:t>Belief in hungry ghosts and demons</a:t>
            </a:r>
          </a:p>
          <a:p>
            <a:r>
              <a:rPr lang="en-GB" sz="2800" dirty="0"/>
              <a:t>Moralization of beliefs in afterlife; reward and punishment become operative principles;</a:t>
            </a:r>
          </a:p>
          <a:p>
            <a:r>
              <a:rPr lang="en-GB" sz="2800" dirty="0"/>
              <a:t>Idea of karmic response central to medieval Buddhism</a:t>
            </a:r>
          </a:p>
          <a:p>
            <a:r>
              <a:rPr lang="en-GB" sz="2800" dirty="0"/>
              <a:t>Buddhist order become important part of funerary ritual </a:t>
            </a:r>
            <a:r>
              <a:rPr lang="en-GB" sz="2800" dirty="0">
                <a:sym typeface="Wingdings" panose="05000000000000000000" pitchFamily="2" charset="2"/>
              </a:rPr>
              <a:t> Ghost Festival</a:t>
            </a:r>
            <a:endParaRPr lang="en-GB" sz="2800" dirty="0"/>
          </a:p>
        </p:txBody>
      </p:sp>
    </p:spTree>
    <p:extLst>
      <p:ext uri="{BB962C8B-B14F-4D97-AF65-F5344CB8AC3E}">
        <p14:creationId xmlns:p14="http://schemas.microsoft.com/office/powerpoint/2010/main" val="1542812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Liang </a:t>
            </a:r>
            <a:r>
              <a:rPr lang="en-GB" sz="3200" dirty="0" err="1"/>
              <a:t>Wudi’s</a:t>
            </a:r>
            <a:r>
              <a:rPr lang="en-GB" sz="3200" dirty="0"/>
              <a:t> </a:t>
            </a:r>
            <a:r>
              <a:rPr lang="zh-CN" altLang="en-US" sz="3200" dirty="0"/>
              <a:t>梁武帝 </a:t>
            </a:r>
            <a:r>
              <a:rPr lang="en-US" altLang="zh-CN" sz="3200" dirty="0"/>
              <a:t>(</a:t>
            </a:r>
            <a:r>
              <a:rPr lang="en-GB" sz="3200" dirty="0"/>
              <a:t>r. 502-549) conversion</a:t>
            </a:r>
          </a:p>
        </p:txBody>
      </p:sp>
      <p:sp>
        <p:nvSpPr>
          <p:cNvPr id="3" name="Content Placeholder 2"/>
          <p:cNvSpPr>
            <a:spLocks noGrp="1"/>
          </p:cNvSpPr>
          <p:nvPr>
            <p:ph idx="1"/>
          </p:nvPr>
        </p:nvSpPr>
        <p:spPr/>
        <p:txBody>
          <a:bodyPr/>
          <a:lstStyle/>
          <a:p>
            <a:pPr marL="0" indent="0">
              <a:buNone/>
            </a:pPr>
            <a:r>
              <a:rPr lang="en-GB" sz="2400" dirty="0"/>
              <a:t>“I, the disciple [Xiao Yan], have been deluded for a long time, devotedly serving Laozi. […] Through practice the good [in me] broke free. I rejected my delusions [upon which] knowledge returned. Today, I give up the old cure (Daoism) and return to the correct awakening (i.e. the teaching of the Buddha). I vow to provide that young boys of future generations will leave their families to widely promote the teachings of the </a:t>
            </a:r>
            <a:r>
              <a:rPr lang="en-GB" sz="2400" dirty="0" err="1"/>
              <a:t>Sûtras</a:t>
            </a:r>
            <a:r>
              <a:rPr lang="en-GB" sz="2400" dirty="0"/>
              <a:t>; to lead the sentient beings to salvation through conversion; and to [let them] complete Buddhahood together. […]  I sincerely wish that the </a:t>
            </a:r>
            <a:r>
              <a:rPr lang="en-GB" sz="2400" dirty="0" err="1"/>
              <a:t>Buddhas</a:t>
            </a:r>
            <a:r>
              <a:rPr lang="en-GB" sz="2400" dirty="0"/>
              <a:t> may testify hereto and that the Bodhisattvas grant [me] their support. The disciple Xiao Yan prostrates himself.”</a:t>
            </a:r>
          </a:p>
        </p:txBody>
      </p:sp>
    </p:spTree>
    <p:extLst>
      <p:ext uri="{BB962C8B-B14F-4D97-AF65-F5344CB8AC3E}">
        <p14:creationId xmlns:p14="http://schemas.microsoft.com/office/powerpoint/2010/main" val="4210162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Liang </a:t>
            </a:r>
            <a:r>
              <a:rPr lang="en-GB" sz="3200" dirty="0" err="1"/>
              <a:t>Wudi’s</a:t>
            </a:r>
            <a:r>
              <a:rPr lang="en-GB" sz="3200" dirty="0"/>
              <a:t> bodhisattva ordination (519 CE)</a:t>
            </a:r>
          </a:p>
        </p:txBody>
      </p:sp>
      <p:sp>
        <p:nvSpPr>
          <p:cNvPr id="3" name="Content Placeholder 2"/>
          <p:cNvSpPr>
            <a:spLocks noGrp="1"/>
          </p:cNvSpPr>
          <p:nvPr>
            <p:ph idx="1"/>
          </p:nvPr>
        </p:nvSpPr>
        <p:spPr/>
        <p:txBody>
          <a:bodyPr/>
          <a:lstStyle/>
          <a:p>
            <a:pPr lvl="0" hangingPunct="0"/>
            <a:r>
              <a:rPr lang="en-US" sz="2400" dirty="0"/>
              <a:t>Liturgy for the ritual innovative, not based on any of the ordination rituals used by existing Buddhist traditions; amalgamation from different ritual traditions, composed with active participation of the emperor.</a:t>
            </a:r>
            <a:endParaRPr lang="en-GB" sz="2400" dirty="0"/>
          </a:p>
          <a:p>
            <a:pPr lvl="0" hangingPunct="0"/>
            <a:r>
              <a:rPr lang="en-US" sz="2400" dirty="0"/>
              <a:t>Different ordination rituals for clerics and the laity; emperor received bodhisattva precepts directly from the Buddha who was represented by a statue in the assembly.</a:t>
            </a:r>
          </a:p>
          <a:p>
            <a:pPr lvl="0" hangingPunct="0"/>
            <a:r>
              <a:rPr lang="en-US" sz="2400" dirty="0"/>
              <a:t>Emperor circumvented the Buddhist sangha as source of religious authority.</a:t>
            </a:r>
            <a:endParaRPr lang="en-GB" sz="2400" dirty="0"/>
          </a:p>
          <a:p>
            <a:endParaRPr lang="en-GB" dirty="0"/>
          </a:p>
        </p:txBody>
      </p:sp>
    </p:spTree>
    <p:extLst>
      <p:ext uri="{BB962C8B-B14F-4D97-AF65-F5344CB8AC3E}">
        <p14:creationId xmlns:p14="http://schemas.microsoft.com/office/powerpoint/2010/main" val="3131067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Inclusive religious gatherings</a:t>
            </a:r>
          </a:p>
        </p:txBody>
      </p:sp>
      <p:sp>
        <p:nvSpPr>
          <p:cNvPr id="3" name="Content Placeholder 2"/>
          <p:cNvSpPr>
            <a:spLocks noGrp="1"/>
          </p:cNvSpPr>
          <p:nvPr>
            <p:ph idx="1"/>
          </p:nvPr>
        </p:nvSpPr>
        <p:spPr/>
        <p:txBody>
          <a:bodyPr/>
          <a:lstStyle/>
          <a:p>
            <a:pPr marL="0" indent="0" hangingPunct="0">
              <a:buNone/>
            </a:pPr>
            <a:r>
              <a:rPr lang="en-US" sz="2800" dirty="0"/>
              <a:t>I also vow: Using the merit (</a:t>
            </a:r>
            <a:r>
              <a:rPr lang="en-US" sz="2800" i="1" dirty="0" err="1"/>
              <a:t>gongde</a:t>
            </a:r>
            <a:r>
              <a:rPr lang="en-US" sz="2800" dirty="0"/>
              <a:t>) of today’s all-encompassing assembly, [I] vow that today there is none among the people and all [living beings] born in the four [kinds of] birth, moving in water, on land or in air, today [living] in the areas under my rule; the [living beings] born in the four [kinds of] birth, moving in water, on land or in air, and [living on] land that is presently taken by the northern slaves (</a:t>
            </a:r>
            <a:r>
              <a:rPr lang="en-US" sz="2800" i="1" dirty="0" err="1"/>
              <a:t>beilu</a:t>
            </a:r>
            <a:r>
              <a:rPr lang="en-US" sz="2800" dirty="0"/>
              <a:t>) and has therefore not yet been subjected […] that does not join us in this assembly today.”</a:t>
            </a:r>
            <a:endParaRPr lang="en-GB" sz="2800" dirty="0"/>
          </a:p>
          <a:p>
            <a:endParaRPr lang="en-GB" dirty="0"/>
          </a:p>
        </p:txBody>
      </p:sp>
    </p:spTree>
    <p:extLst>
      <p:ext uri="{BB962C8B-B14F-4D97-AF65-F5344CB8AC3E}">
        <p14:creationId xmlns:p14="http://schemas.microsoft.com/office/powerpoint/2010/main" val="3824428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GB" dirty="0"/>
              <a:t>Qianlong Emperor as </a:t>
            </a:r>
            <a:r>
              <a:rPr lang="en-GB" i="1" dirty="0"/>
              <a:t>bodhisattva</a:t>
            </a:r>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80008" y="1600200"/>
            <a:ext cx="2783984" cy="4525963"/>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Liang </a:t>
            </a:r>
            <a:r>
              <a:rPr lang="en-GB" dirty="0" err="1"/>
              <a:t>Wudi’s</a:t>
            </a:r>
            <a:r>
              <a:rPr lang="en-GB" dirty="0"/>
              <a:t> bodhisattva vow</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991095" y="1600200"/>
            <a:ext cx="3161809" cy="4525963"/>
          </a:xfrm>
        </p:spPr>
      </p:pic>
    </p:spTree>
    <p:extLst>
      <p:ext uri="{BB962C8B-B14F-4D97-AF65-F5344CB8AC3E}">
        <p14:creationId xmlns:p14="http://schemas.microsoft.com/office/powerpoint/2010/main" val="2377830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49F041-D627-7D88-BA8F-AC9D506E463F}"/>
              </a:ext>
            </a:extLst>
          </p:cNvPr>
          <p:cNvSpPr>
            <a:spLocks noGrp="1"/>
          </p:cNvSpPr>
          <p:nvPr>
            <p:ph type="title"/>
          </p:nvPr>
        </p:nvSpPr>
        <p:spPr/>
        <p:txBody>
          <a:bodyPr/>
          <a:lstStyle/>
          <a:p>
            <a:r>
              <a:rPr lang="en-GB" dirty="0"/>
              <a:t>Buddhism and Cultural Exchange</a:t>
            </a:r>
          </a:p>
        </p:txBody>
      </p:sp>
      <p:sp>
        <p:nvSpPr>
          <p:cNvPr id="5" name="Text Placeholder 4">
            <a:extLst>
              <a:ext uri="{FF2B5EF4-FFF2-40B4-BE49-F238E27FC236}">
                <a16:creationId xmlns:a16="http://schemas.microsoft.com/office/drawing/2014/main" id="{0A0F3747-640C-4668-2D72-59BC14E84E7A}"/>
              </a:ext>
            </a:extLst>
          </p:cNvPr>
          <p:cNvSpPr>
            <a:spLocks noGrp="1"/>
          </p:cNvSpPr>
          <p:nvPr>
            <p:ph type="body" idx="1"/>
          </p:nvPr>
        </p:nvSpPr>
        <p:spPr/>
        <p:txBody>
          <a:bodyPr/>
          <a:lstStyle/>
          <a:p>
            <a:r>
              <a:rPr lang="en-GB" dirty="0"/>
              <a:t>Part 2</a:t>
            </a:r>
          </a:p>
        </p:txBody>
      </p:sp>
    </p:spTree>
    <p:extLst>
      <p:ext uri="{BB962C8B-B14F-4D97-AF65-F5344CB8AC3E}">
        <p14:creationId xmlns:p14="http://schemas.microsoft.com/office/powerpoint/2010/main" val="8385354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C6950-1DEF-2C66-B66D-F67800DB61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9D5CD6-BEFF-B456-2D16-3F37E6921BE7}"/>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The history of all cultures is the history of cultural borrowing.« Edward Said</a:t>
            </a:r>
          </a:p>
        </p:txBody>
      </p:sp>
    </p:spTree>
    <p:extLst>
      <p:ext uri="{BB962C8B-B14F-4D97-AF65-F5344CB8AC3E}">
        <p14:creationId xmlns:p14="http://schemas.microsoft.com/office/powerpoint/2010/main" val="28035104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B6B84390-5D25-26CC-A241-9D547F396F72}"/>
              </a:ext>
            </a:extLst>
          </p:cNvPr>
          <p:cNvSpPr>
            <a:spLocks noGrp="1"/>
          </p:cNvSpPr>
          <p:nvPr>
            <p:ph type="title"/>
          </p:nvPr>
        </p:nvSpPr>
        <p:spPr>
          <a:xfrm>
            <a:off x="457200" y="273050"/>
            <a:ext cx="3008313" cy="1162050"/>
          </a:xfrm>
        </p:spPr>
        <p:txBody>
          <a:bodyPr/>
          <a:lstStyle/>
          <a:p>
            <a:endParaRPr lang="en-US"/>
          </a:p>
        </p:txBody>
      </p:sp>
      <p:pic>
        <p:nvPicPr>
          <p:cNvPr id="8" name="Content Placeholder 7">
            <a:extLst>
              <a:ext uri="{FF2B5EF4-FFF2-40B4-BE49-F238E27FC236}">
                <a16:creationId xmlns:a16="http://schemas.microsoft.com/office/drawing/2014/main" id="{DFA43115-8035-EBB0-5D01-CF057EE10296}"/>
              </a:ext>
            </a:extLst>
          </p:cNvPr>
          <p:cNvPicPr>
            <a:picLocks noGrp="1" noChangeAspect="1"/>
          </p:cNvPicPr>
          <p:nvPr>
            <p:ph idx="1"/>
          </p:nvPr>
        </p:nvPicPr>
        <p:blipFill>
          <a:blip r:embed="rId2"/>
          <a:stretch>
            <a:fillRect/>
          </a:stretch>
        </p:blipFill>
        <p:spPr>
          <a:xfrm>
            <a:off x="3575050" y="1595795"/>
            <a:ext cx="5111750" cy="3207623"/>
          </a:xfrm>
          <a:noFill/>
        </p:spPr>
      </p:pic>
      <p:sp>
        <p:nvSpPr>
          <p:cNvPr id="9" name="TextBox 8">
            <a:extLst>
              <a:ext uri="{FF2B5EF4-FFF2-40B4-BE49-F238E27FC236}">
                <a16:creationId xmlns:a16="http://schemas.microsoft.com/office/drawing/2014/main" id="{80002863-12A6-33F4-2A5F-10C72F294444}"/>
              </a:ext>
            </a:extLst>
          </p:cNvPr>
          <p:cNvSpPr txBox="1"/>
          <p:nvPr/>
        </p:nvSpPr>
        <p:spPr bwMode="auto">
          <a:xfrm>
            <a:off x="457200" y="1435100"/>
            <a:ext cx="3008313" cy="4691063"/>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normAutofit/>
          </a:bodyPr>
          <a:lstStyle/>
          <a:p>
            <a:pPr marL="0" marR="0" lvl="0" indent="0" algn="l" defTabSz="914400" rtl="0" eaLnBrk="1" fontAlgn="base" latinLnBrk="0" hangingPunct="1">
              <a:lnSpc>
                <a:spcPct val="100000"/>
              </a:lnSpc>
              <a:spcBef>
                <a:spcPct val="20000"/>
              </a:spcBef>
              <a:spcAft>
                <a:spcPct val="0"/>
              </a:spcAft>
              <a:buClr>
                <a:srgbClr val="FFCC66"/>
              </a:buClr>
              <a:buSzPct val="80000"/>
              <a:buFontTx/>
              <a:buNone/>
              <a:tabLst/>
              <a:defRPr/>
            </a:pPr>
            <a:r>
              <a:rPr kumimoji="0" lang="en-US" sz="14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a:ea typeface="+mn-ea"/>
                <a:cs typeface="Arial"/>
              </a:rPr>
              <a:t>Source: Wu Hung, “Buddhist Elements in Early Chinese Art,” Fig. 18. </a:t>
            </a:r>
          </a:p>
          <a:p>
            <a:pPr marL="0" marR="0" lvl="0" indent="0" algn="l" defTabSz="914400" rtl="0" eaLnBrk="1" fontAlgn="base" latinLnBrk="0" hangingPunct="1">
              <a:lnSpc>
                <a:spcPct val="100000"/>
              </a:lnSpc>
              <a:spcBef>
                <a:spcPct val="20000"/>
              </a:spcBef>
              <a:spcAft>
                <a:spcPct val="0"/>
              </a:spcAft>
              <a:buClr>
                <a:srgbClr val="FFCC66"/>
              </a:buClr>
              <a:buSzPct val="80000"/>
              <a:buFontTx/>
              <a:buNone/>
              <a:tabLst/>
              <a:defRPr/>
            </a:pPr>
            <a:endParaRPr kumimoji="0" lang="en-US" sz="14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de"/>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ode"/>
                <a:ea typeface="+mn-ea"/>
                <a:cs typeface="Arial"/>
              </a:rPr>
              <a:t>"The elephant, white as jade Came here from the West. It eats the morning dew From Heaven And drinks the luminescent spring water. This elephant reveals God's will. Bringing happiness to human beings. “</a:t>
            </a:r>
            <a:r>
              <a:rPr kumimoji="0" lang="en-US" sz="14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Code"/>
                <a:ea typeface="+mn-ea"/>
                <a:cs typeface="Arial"/>
              </a:rPr>
              <a:t> (Han </a:t>
            </a:r>
            <a:r>
              <a:rPr kumimoji="0" lang="en-US" sz="1400" b="0" i="0" u="none" strike="noStrike" kern="1200" cap="none" spc="0" normalizeH="0" baseline="0" noProof="0" dirty="0" err="1">
                <a:ln>
                  <a:noFill/>
                </a:ln>
                <a:solidFill>
                  <a:srgbClr val="FFFFFF"/>
                </a:solidFill>
                <a:effectLst>
                  <a:outerShdw blurRad="38100" dist="38100" dir="2700000" algn="tl">
                    <a:srgbClr val="000000"/>
                  </a:outerShdw>
                </a:effectLst>
                <a:uLnTx/>
                <a:uFillTx/>
                <a:latin typeface="Code"/>
                <a:ea typeface="+mn-ea"/>
                <a:cs typeface="Arial"/>
              </a:rPr>
              <a:t>Wudi</a:t>
            </a:r>
            <a:r>
              <a:rPr kumimoji="0" lang="en-US" sz="14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Code"/>
                <a:ea typeface="+mn-ea"/>
                <a:cs typeface="Arial"/>
              </a:rPr>
              <a:t>)</a:t>
            </a:r>
            <a:endParaRPr kumimoji="0" lang="en-US" sz="14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a:ea typeface="+mn-ea"/>
              <a:cs typeface="Arial"/>
            </a:endParaRPr>
          </a:p>
        </p:txBody>
      </p:sp>
    </p:spTree>
    <p:extLst>
      <p:ext uri="{BB962C8B-B14F-4D97-AF65-F5344CB8AC3E}">
        <p14:creationId xmlns:p14="http://schemas.microsoft.com/office/powerpoint/2010/main" val="1714097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C7E9B-E397-44C3-7461-3FB63B65E825}"/>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266B84F1-76A6-6574-77F9-A9C17DDEEAD5}"/>
              </a:ext>
            </a:extLst>
          </p:cNvPr>
          <p:cNvPicPr>
            <a:picLocks noGrp="1" noChangeAspect="1"/>
          </p:cNvPicPr>
          <p:nvPr>
            <p:ph sz="half" idx="1"/>
          </p:nvPr>
        </p:nvPicPr>
        <p:blipFill>
          <a:blip r:embed="rId2"/>
          <a:stretch>
            <a:fillRect/>
          </a:stretch>
        </p:blipFill>
        <p:spPr>
          <a:xfrm>
            <a:off x="550093" y="1600200"/>
            <a:ext cx="3852813" cy="4495800"/>
          </a:xfrm>
        </p:spPr>
      </p:pic>
      <p:pic>
        <p:nvPicPr>
          <p:cNvPr id="11" name="Content Placeholder 10">
            <a:extLst>
              <a:ext uri="{FF2B5EF4-FFF2-40B4-BE49-F238E27FC236}">
                <a16:creationId xmlns:a16="http://schemas.microsoft.com/office/drawing/2014/main" id="{B2A5EF59-894C-E180-CD4D-56B2A9BDC88C}"/>
              </a:ext>
            </a:extLst>
          </p:cNvPr>
          <p:cNvPicPr>
            <a:picLocks noGrp="1" noChangeAspect="1"/>
          </p:cNvPicPr>
          <p:nvPr>
            <p:ph sz="half" idx="2"/>
          </p:nvPr>
        </p:nvPicPr>
        <p:blipFill>
          <a:blip r:embed="rId3"/>
          <a:stretch>
            <a:fillRect/>
          </a:stretch>
        </p:blipFill>
        <p:spPr>
          <a:xfrm>
            <a:off x="4786445" y="1600200"/>
            <a:ext cx="3762110" cy="4495800"/>
          </a:xfrm>
        </p:spPr>
      </p:pic>
    </p:spTree>
    <p:extLst>
      <p:ext uri="{BB962C8B-B14F-4D97-AF65-F5344CB8AC3E}">
        <p14:creationId xmlns:p14="http://schemas.microsoft.com/office/powerpoint/2010/main" val="1787072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E6CDE72-14FA-DEC1-7FE3-A54C34F030BE}"/>
              </a:ext>
            </a:extLst>
          </p:cNvPr>
          <p:cNvSpPr>
            <a:spLocks noGrp="1"/>
          </p:cNvSpPr>
          <p:nvPr>
            <p:ph type="title"/>
          </p:nvPr>
        </p:nvSpPr>
        <p:spPr>
          <a:xfrm>
            <a:off x="457200" y="273050"/>
            <a:ext cx="3008313" cy="1162050"/>
          </a:xfrm>
        </p:spPr>
        <p:txBody>
          <a:bodyPr/>
          <a:lstStyle/>
          <a:p>
            <a:r>
              <a:rPr lang="en-US" i="1" dirty="0" err="1"/>
              <a:t>Hunping</a:t>
            </a:r>
            <a:r>
              <a:rPr lang="en-US" dirty="0"/>
              <a:t> jar with Buddha image</a:t>
            </a:r>
          </a:p>
        </p:txBody>
      </p:sp>
      <p:pic>
        <p:nvPicPr>
          <p:cNvPr id="5" name="Content Placeholder 4">
            <a:extLst>
              <a:ext uri="{FF2B5EF4-FFF2-40B4-BE49-F238E27FC236}">
                <a16:creationId xmlns:a16="http://schemas.microsoft.com/office/drawing/2014/main" id="{4A08BF67-3818-6A52-B78F-01905E8E3663}"/>
              </a:ext>
            </a:extLst>
          </p:cNvPr>
          <p:cNvPicPr>
            <a:picLocks noGrp="1" noChangeAspect="1"/>
          </p:cNvPicPr>
          <p:nvPr>
            <p:ph idx="1"/>
          </p:nvPr>
        </p:nvPicPr>
        <p:blipFill>
          <a:blip r:embed="rId2"/>
          <a:stretch>
            <a:fillRect/>
          </a:stretch>
        </p:blipFill>
        <p:spPr>
          <a:xfrm>
            <a:off x="4023804" y="273050"/>
            <a:ext cx="4214241" cy="5853113"/>
          </a:xfrm>
          <a:noFill/>
        </p:spPr>
      </p:pic>
      <p:sp>
        <p:nvSpPr>
          <p:cNvPr id="12" name="Text Placeholder 3">
            <a:extLst>
              <a:ext uri="{FF2B5EF4-FFF2-40B4-BE49-F238E27FC236}">
                <a16:creationId xmlns:a16="http://schemas.microsoft.com/office/drawing/2014/main" id="{2F6BA931-31DA-BDED-2B25-865716524E18}"/>
              </a:ext>
            </a:extLst>
          </p:cNvPr>
          <p:cNvSpPr>
            <a:spLocks noGrp="1"/>
          </p:cNvSpPr>
          <p:nvPr>
            <p:ph type="body" sz="half" idx="2"/>
          </p:nvPr>
        </p:nvSpPr>
        <p:spPr>
          <a:xfrm>
            <a:off x="457200" y="1435100"/>
            <a:ext cx="3008313" cy="4691063"/>
          </a:xfrm>
        </p:spPr>
        <p:txBody>
          <a:bodyPr/>
          <a:lstStyle/>
          <a:p>
            <a:pPr algn="l"/>
            <a:endParaRPr lang="en-GB" sz="1800" b="0" i="0" u="none" strike="noStrike" baseline="0" dirty="0">
              <a:solidFill>
                <a:srgbClr val="000000"/>
              </a:solidFill>
              <a:latin typeface="Code"/>
            </a:endParaRPr>
          </a:p>
          <a:p>
            <a:r>
              <a:rPr lang="en-GB" sz="1800" b="0" i="0" u="none" strike="noStrike" baseline="0" dirty="0">
                <a:latin typeface="Code"/>
              </a:rPr>
              <a:t>No. 5 excavated from the Tomb No.7 at </a:t>
            </a:r>
            <a:r>
              <a:rPr lang="en-GB" sz="1800" b="0" i="0" u="none" strike="noStrike" baseline="0" dirty="0" err="1">
                <a:latin typeface="Code"/>
              </a:rPr>
              <a:t>Zhaoshigang</a:t>
            </a:r>
            <a:r>
              <a:rPr lang="en-GB" sz="1800" b="0" i="0" u="none" strike="noStrike" baseline="0" dirty="0">
                <a:latin typeface="Code"/>
              </a:rPr>
              <a:t>, Nanjing, in 1955 (Fig. 47). A lead tablet, inscribed with "the second year of </a:t>
            </a:r>
            <a:r>
              <a:rPr lang="en-GB" sz="1800" b="0" i="0" u="none" strike="noStrike" baseline="0" dirty="0" err="1">
                <a:latin typeface="Code"/>
              </a:rPr>
              <a:t>thefeng-huang</a:t>
            </a:r>
            <a:r>
              <a:rPr lang="en-GB" sz="1800" b="0" i="0" u="none" strike="noStrike" baseline="0" dirty="0">
                <a:latin typeface="Code"/>
              </a:rPr>
              <a:t> era" (273 A.D.), </a:t>
            </a:r>
            <a:endParaRPr lang="en-US" dirty="0"/>
          </a:p>
        </p:txBody>
      </p:sp>
    </p:spTree>
    <p:extLst>
      <p:ext uri="{BB962C8B-B14F-4D97-AF65-F5344CB8AC3E}">
        <p14:creationId xmlns:p14="http://schemas.microsoft.com/office/powerpoint/2010/main" val="34135443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A6E29-626F-3AF6-89E3-D65C7DF7741B}"/>
              </a:ext>
            </a:extLst>
          </p:cNvPr>
          <p:cNvSpPr>
            <a:spLocks noGrp="1"/>
          </p:cNvSpPr>
          <p:nvPr>
            <p:ph type="title"/>
          </p:nvPr>
        </p:nvSpPr>
        <p:spPr>
          <a:xfrm>
            <a:off x="457200" y="274638"/>
            <a:ext cx="8229600" cy="775833"/>
          </a:xfrm>
        </p:spPr>
        <p:txBody>
          <a:bodyPr wrap="square" anchor="ctr">
            <a:normAutofit/>
          </a:bodyPr>
          <a:lstStyle/>
          <a:p>
            <a:pPr>
              <a:lnSpc>
                <a:spcPct val="90000"/>
              </a:lnSpc>
            </a:pPr>
            <a:r>
              <a:rPr lang="en-GB" sz="3700" b="0" i="0" u="none" strike="noStrike" baseline="0" dirty="0" err="1"/>
              <a:t>Kongwang</a:t>
            </a:r>
            <a:r>
              <a:rPr lang="en-GB" sz="3700" b="0" i="0" u="none" strike="noStrike" baseline="0" dirty="0"/>
              <a:t> Shan Stone Carvings </a:t>
            </a:r>
            <a:endParaRPr lang="en-GB" sz="3700" dirty="0"/>
          </a:p>
        </p:txBody>
      </p:sp>
      <p:pic>
        <p:nvPicPr>
          <p:cNvPr id="6" name="Content Placeholder 5">
            <a:extLst>
              <a:ext uri="{FF2B5EF4-FFF2-40B4-BE49-F238E27FC236}">
                <a16:creationId xmlns:a16="http://schemas.microsoft.com/office/drawing/2014/main" id="{41B107B1-0AAD-E8AE-73D1-DD6CF1483391}"/>
              </a:ext>
            </a:extLst>
          </p:cNvPr>
          <p:cNvPicPr>
            <a:picLocks noGrp="1" noChangeAspect="1"/>
          </p:cNvPicPr>
          <p:nvPr>
            <p:ph sz="half" idx="1"/>
          </p:nvPr>
        </p:nvPicPr>
        <p:blipFill>
          <a:blip r:embed="rId2"/>
          <a:stretch>
            <a:fillRect/>
          </a:stretch>
        </p:blipFill>
        <p:spPr>
          <a:xfrm>
            <a:off x="895799" y="1101180"/>
            <a:ext cx="2911030" cy="4495800"/>
          </a:xfrm>
          <a:noFill/>
        </p:spPr>
      </p:pic>
      <p:pic>
        <p:nvPicPr>
          <p:cNvPr id="9" name="Content Placeholder 8">
            <a:extLst>
              <a:ext uri="{FF2B5EF4-FFF2-40B4-BE49-F238E27FC236}">
                <a16:creationId xmlns:a16="http://schemas.microsoft.com/office/drawing/2014/main" id="{8FD7CACD-358C-1AE3-4AD8-A75B74E05A5B}"/>
              </a:ext>
            </a:extLst>
          </p:cNvPr>
          <p:cNvPicPr>
            <a:picLocks noGrp="1" noChangeAspect="1"/>
          </p:cNvPicPr>
          <p:nvPr>
            <p:ph sz="half" idx="2"/>
          </p:nvPr>
        </p:nvPicPr>
        <p:blipFill>
          <a:blip r:embed="rId3"/>
          <a:stretch>
            <a:fillRect/>
          </a:stretch>
        </p:blipFill>
        <p:spPr>
          <a:xfrm>
            <a:off x="4840125" y="1099457"/>
            <a:ext cx="3654748" cy="4495800"/>
          </a:xfrm>
          <a:noFill/>
        </p:spPr>
      </p:pic>
      <p:sp>
        <p:nvSpPr>
          <p:cNvPr id="10" name="TextBox 9">
            <a:extLst>
              <a:ext uri="{FF2B5EF4-FFF2-40B4-BE49-F238E27FC236}">
                <a16:creationId xmlns:a16="http://schemas.microsoft.com/office/drawing/2014/main" id="{3E7ED6E5-CC6F-7CB1-17AD-DA426E636BAD}"/>
              </a:ext>
            </a:extLst>
          </p:cNvPr>
          <p:cNvSpPr txBox="1"/>
          <p:nvPr/>
        </p:nvSpPr>
        <p:spPr>
          <a:xfrm>
            <a:off x="1680546" y="5513614"/>
            <a:ext cx="6319157" cy="12311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de"/>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Code"/>
                <a:ea typeface="+mn-ea"/>
                <a:cs typeface="Arial"/>
              </a:rPr>
              <a:t>All wear Han-style robes and flat-topped caps, and their hands are concealed within long, wide sleeves. XI, a typical example of this type, is seated holding a flat ritual object in his arms. The figure is similar to the deities depicted on the tombstone in </a:t>
            </a:r>
            <a:r>
              <a:rPr kumimoji="0" lang="en-GB" sz="1400" b="0" i="0" u="none" strike="noStrike" kern="1200" cap="none" spc="0" normalizeH="0" baseline="0" noProof="0" dirty="0" err="1">
                <a:ln>
                  <a:noFill/>
                </a:ln>
                <a:solidFill>
                  <a:srgbClr val="FFFFFF"/>
                </a:solidFill>
                <a:effectLst/>
                <a:uLnTx/>
                <a:uFillTx/>
                <a:latin typeface="Code"/>
                <a:ea typeface="+mn-ea"/>
                <a:cs typeface="Arial"/>
              </a:rPr>
              <a:t>Dengxian</a:t>
            </a:r>
            <a:r>
              <a:rPr kumimoji="0" lang="en-GB" sz="1400" b="0" i="0" u="none" strike="noStrike" kern="1200" cap="none" spc="0" normalizeH="0" baseline="0" noProof="0" dirty="0">
                <a:ln>
                  <a:noFill/>
                </a:ln>
                <a:solidFill>
                  <a:srgbClr val="FFFFFF"/>
                </a:solidFill>
                <a:effectLst/>
                <a:uLnTx/>
                <a:uFillTx/>
                <a:latin typeface="Code"/>
                <a:ea typeface="+mn-ea"/>
                <a:cs typeface="Arial"/>
              </a:rPr>
              <a:t> county, Henan province (Fig. 84)</a:t>
            </a:r>
            <a:endParaRPr kumimoji="0" lang="en-GB" sz="1400" b="0" i="0" u="none" strike="noStrike" kern="1200" cap="none" spc="0" normalizeH="0" baseline="0" noProof="0" dirty="0">
              <a:ln>
                <a:noFill/>
              </a:ln>
              <a:solidFill>
                <a:srgbClr val="FFFFFF"/>
              </a:solidFill>
              <a:effectLst/>
              <a:uLnTx/>
              <a:uFillTx/>
              <a:latin typeface="Tahoma"/>
              <a:ea typeface="+mn-ea"/>
              <a:cs typeface="Arial"/>
            </a:endParaRPr>
          </a:p>
        </p:txBody>
      </p:sp>
    </p:spTree>
    <p:extLst>
      <p:ext uri="{BB962C8B-B14F-4D97-AF65-F5344CB8AC3E}">
        <p14:creationId xmlns:p14="http://schemas.microsoft.com/office/powerpoint/2010/main" val="3921999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2DC82DE-C5D5-C174-D477-475A8E11C26B}"/>
              </a:ext>
            </a:extLst>
          </p:cNvPr>
          <p:cNvPicPr>
            <a:picLocks noGrp="1" noChangeAspect="1"/>
          </p:cNvPicPr>
          <p:nvPr>
            <p:ph idx="1"/>
          </p:nvPr>
        </p:nvPicPr>
        <p:blipFill>
          <a:blip r:embed="rId2"/>
          <a:stretch>
            <a:fillRect/>
          </a:stretch>
        </p:blipFill>
        <p:spPr>
          <a:xfrm>
            <a:off x="3575050" y="643731"/>
            <a:ext cx="5111750" cy="5111750"/>
          </a:xfrm>
          <a:prstGeom prst="rect">
            <a:avLst/>
          </a:prstGeom>
          <a:noFill/>
        </p:spPr>
      </p:pic>
      <p:sp>
        <p:nvSpPr>
          <p:cNvPr id="4" name="Text Placeholder 3">
            <a:extLst>
              <a:ext uri="{FF2B5EF4-FFF2-40B4-BE49-F238E27FC236}">
                <a16:creationId xmlns:a16="http://schemas.microsoft.com/office/drawing/2014/main" id="{178B7467-4D2F-DF97-9FEF-D4E1F3D33D6F}"/>
              </a:ext>
            </a:extLst>
          </p:cNvPr>
          <p:cNvSpPr>
            <a:spLocks noGrp="1"/>
          </p:cNvSpPr>
          <p:nvPr>
            <p:ph type="body" sz="half" idx="2"/>
          </p:nvPr>
        </p:nvSpPr>
        <p:spPr>
          <a:xfrm>
            <a:off x="457200" y="643731"/>
            <a:ext cx="3008313" cy="5482433"/>
          </a:xfrm>
        </p:spPr>
        <p:txBody>
          <a:bodyPr wrap="square" anchor="t">
            <a:normAutofit lnSpcReduction="10000"/>
          </a:bodyPr>
          <a:lstStyle/>
          <a:p>
            <a:pPr>
              <a:lnSpc>
                <a:spcPct val="90000"/>
              </a:lnSpc>
            </a:pPr>
            <a:endParaRPr lang="zh-CN" altLang="en-US" sz="1200" dirty="0"/>
          </a:p>
          <a:p>
            <a:pPr>
              <a:lnSpc>
                <a:spcPct val="90000"/>
              </a:lnSpc>
            </a:pPr>
            <a:r>
              <a:rPr lang="zh-CN" altLang="en-US" b="1" dirty="0"/>
              <a:t>北齊 带蓋陶罐</a:t>
            </a:r>
            <a:endParaRPr lang="en-GB" altLang="zh-CN" b="1" dirty="0"/>
          </a:p>
          <a:p>
            <a:pPr>
              <a:lnSpc>
                <a:spcPct val="90000"/>
              </a:lnSpc>
            </a:pPr>
            <a:endParaRPr lang="en-GB" dirty="0"/>
          </a:p>
          <a:p>
            <a:pPr>
              <a:lnSpc>
                <a:spcPct val="90000"/>
              </a:lnSpc>
            </a:pPr>
            <a:r>
              <a:rPr lang="en-GB" dirty="0"/>
              <a:t>Title: Covered footed vessel</a:t>
            </a:r>
          </a:p>
          <a:p>
            <a:pPr>
              <a:lnSpc>
                <a:spcPct val="90000"/>
              </a:lnSpc>
            </a:pPr>
            <a:endParaRPr lang="en-GB" dirty="0"/>
          </a:p>
          <a:p>
            <a:pPr>
              <a:lnSpc>
                <a:spcPct val="90000"/>
              </a:lnSpc>
            </a:pPr>
            <a:r>
              <a:rPr lang="en-GB" dirty="0"/>
              <a:t>Period: Northern Qi dynasty (550–577)</a:t>
            </a:r>
          </a:p>
          <a:p>
            <a:pPr>
              <a:lnSpc>
                <a:spcPct val="90000"/>
              </a:lnSpc>
            </a:pPr>
            <a:endParaRPr lang="en-GB" dirty="0"/>
          </a:p>
          <a:p>
            <a:pPr>
              <a:lnSpc>
                <a:spcPct val="90000"/>
              </a:lnSpc>
            </a:pPr>
            <a:r>
              <a:rPr lang="en-GB" dirty="0"/>
              <a:t>Date: late 6th century</a:t>
            </a:r>
          </a:p>
          <a:p>
            <a:pPr>
              <a:lnSpc>
                <a:spcPct val="90000"/>
              </a:lnSpc>
            </a:pPr>
            <a:endParaRPr lang="en-GB" dirty="0"/>
          </a:p>
          <a:p>
            <a:pPr>
              <a:lnSpc>
                <a:spcPct val="90000"/>
              </a:lnSpc>
            </a:pPr>
            <a:r>
              <a:rPr lang="en-GB" dirty="0"/>
              <a:t>Culture: China</a:t>
            </a:r>
          </a:p>
          <a:p>
            <a:pPr>
              <a:lnSpc>
                <a:spcPct val="90000"/>
              </a:lnSpc>
            </a:pPr>
            <a:endParaRPr lang="en-GB" dirty="0"/>
          </a:p>
          <a:p>
            <a:pPr>
              <a:lnSpc>
                <a:spcPct val="90000"/>
              </a:lnSpc>
            </a:pPr>
            <a:r>
              <a:rPr lang="en-GB" dirty="0"/>
              <a:t>Medium: Earthenware with applied-relief decoration under white slip</a:t>
            </a:r>
          </a:p>
          <a:p>
            <a:pPr>
              <a:lnSpc>
                <a:spcPct val="90000"/>
              </a:lnSpc>
            </a:pPr>
            <a:endParaRPr lang="en-GB" dirty="0"/>
          </a:p>
          <a:p>
            <a:pPr>
              <a:lnSpc>
                <a:spcPct val="90000"/>
              </a:lnSpc>
            </a:pPr>
            <a:r>
              <a:rPr lang="en-GB" dirty="0"/>
              <a:t>Dimensions: H. 15 1/8 in. (38.4 cm); Diam. 11 1/4 in. (28.6 cm)</a:t>
            </a:r>
          </a:p>
          <a:p>
            <a:pPr>
              <a:lnSpc>
                <a:spcPct val="90000"/>
              </a:lnSpc>
            </a:pPr>
            <a:endParaRPr lang="en-GB" dirty="0"/>
          </a:p>
          <a:p>
            <a:pPr>
              <a:lnSpc>
                <a:spcPct val="90000"/>
              </a:lnSpc>
            </a:pPr>
            <a:r>
              <a:rPr lang="en-GB" dirty="0"/>
              <a:t>Classification: Ceramics</a:t>
            </a:r>
          </a:p>
          <a:p>
            <a:pPr>
              <a:lnSpc>
                <a:spcPct val="90000"/>
              </a:lnSpc>
            </a:pPr>
            <a:endParaRPr lang="en-GB" dirty="0"/>
          </a:p>
          <a:p>
            <a:pPr>
              <a:lnSpc>
                <a:spcPct val="90000"/>
              </a:lnSpc>
            </a:pPr>
            <a:r>
              <a:rPr lang="en-GB" dirty="0"/>
              <a:t>Credit Line: Gift of Stephen and Patricia Beckwith, in </a:t>
            </a:r>
            <a:r>
              <a:rPr lang="en-GB" dirty="0" err="1"/>
              <a:t>honor</a:t>
            </a:r>
            <a:r>
              <a:rPr lang="en-GB" dirty="0"/>
              <a:t> of Suzanne G. </a:t>
            </a:r>
            <a:r>
              <a:rPr lang="en-GB" dirty="0" err="1"/>
              <a:t>Valenstein</a:t>
            </a:r>
            <a:r>
              <a:rPr lang="en-GB" dirty="0"/>
              <a:t>, 2002</a:t>
            </a:r>
          </a:p>
          <a:p>
            <a:pPr>
              <a:lnSpc>
                <a:spcPct val="90000"/>
              </a:lnSpc>
            </a:pPr>
            <a:endParaRPr lang="en-GB" dirty="0"/>
          </a:p>
          <a:p>
            <a:pPr>
              <a:lnSpc>
                <a:spcPct val="90000"/>
              </a:lnSpc>
            </a:pPr>
            <a:r>
              <a:rPr lang="en-GB" dirty="0"/>
              <a:t>Accession Number: 2002.143a, b</a:t>
            </a:r>
          </a:p>
        </p:txBody>
      </p:sp>
    </p:spTree>
    <p:extLst>
      <p:ext uri="{BB962C8B-B14F-4D97-AF65-F5344CB8AC3E}">
        <p14:creationId xmlns:p14="http://schemas.microsoft.com/office/powerpoint/2010/main" val="2544050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1" end="1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3" end="1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5" end="1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7" end="1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4108B53-494D-FAFE-79C1-50728FCA8934}"/>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60FB7A3D-D627-A0CC-4FBA-7C1A61CE22DF}"/>
              </a:ext>
            </a:extLst>
          </p:cNvPr>
          <p:cNvPicPr>
            <a:picLocks noGrp="1" noChangeAspect="1"/>
          </p:cNvPicPr>
          <p:nvPr>
            <p:ph sz="half" idx="1"/>
          </p:nvPr>
        </p:nvPicPr>
        <p:blipFill>
          <a:blip r:embed="rId2"/>
          <a:stretch>
            <a:fillRect/>
          </a:stretch>
        </p:blipFill>
        <p:spPr>
          <a:xfrm>
            <a:off x="457200" y="1828800"/>
            <a:ext cx="4038600" cy="4038600"/>
          </a:xfrm>
          <a:prstGeom prst="rect">
            <a:avLst/>
          </a:prstGeom>
        </p:spPr>
      </p:pic>
      <p:pic>
        <p:nvPicPr>
          <p:cNvPr id="9" name="Content Placeholder 8">
            <a:extLst>
              <a:ext uri="{FF2B5EF4-FFF2-40B4-BE49-F238E27FC236}">
                <a16:creationId xmlns:a16="http://schemas.microsoft.com/office/drawing/2014/main" id="{C513E5C3-6B6C-7291-8659-4D52116B7571}"/>
              </a:ext>
            </a:extLst>
          </p:cNvPr>
          <p:cNvPicPr>
            <a:picLocks noGrp="1" noChangeAspect="1"/>
          </p:cNvPicPr>
          <p:nvPr>
            <p:ph sz="half" idx="2"/>
          </p:nvPr>
        </p:nvPicPr>
        <p:blipFill>
          <a:blip r:embed="rId3"/>
          <a:stretch>
            <a:fillRect/>
          </a:stretch>
        </p:blipFill>
        <p:spPr>
          <a:xfrm>
            <a:off x="4648200" y="1828800"/>
            <a:ext cx="4038600" cy="4038600"/>
          </a:xfrm>
          <a:prstGeom prst="rect">
            <a:avLst/>
          </a:prstGeom>
        </p:spPr>
      </p:pic>
    </p:spTree>
    <p:extLst>
      <p:ext uri="{BB962C8B-B14F-4D97-AF65-F5344CB8AC3E}">
        <p14:creationId xmlns:p14="http://schemas.microsoft.com/office/powerpoint/2010/main" val="11103906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AE3FF-4455-19AF-BECE-9B66930D58FB}"/>
              </a:ext>
            </a:extLst>
          </p:cNvPr>
          <p:cNvSpPr>
            <a:spLocks noGrp="1"/>
          </p:cNvSpPr>
          <p:nvPr>
            <p:ph type="title"/>
          </p:nvPr>
        </p:nvSpPr>
        <p:spPr/>
        <p:txBody>
          <a:bodyPr/>
          <a:lstStyle/>
          <a:p>
            <a:r>
              <a:rPr lang="en-GB" dirty="0"/>
              <a:t>Peter Burke, Cultural Exchange</a:t>
            </a:r>
          </a:p>
        </p:txBody>
      </p:sp>
      <p:pic>
        <p:nvPicPr>
          <p:cNvPr id="5" name="Content Placeholder 4">
            <a:extLst>
              <a:ext uri="{FF2B5EF4-FFF2-40B4-BE49-F238E27FC236}">
                <a16:creationId xmlns:a16="http://schemas.microsoft.com/office/drawing/2014/main" id="{2215B8AA-7EA2-E618-69C5-0AE807130096}"/>
              </a:ext>
            </a:extLst>
          </p:cNvPr>
          <p:cNvPicPr>
            <a:picLocks noGrp="1" noChangeAspect="1"/>
          </p:cNvPicPr>
          <p:nvPr>
            <p:ph idx="1"/>
          </p:nvPr>
        </p:nvPicPr>
        <p:blipFill>
          <a:blip r:embed="rId2"/>
          <a:stretch>
            <a:fillRect/>
          </a:stretch>
        </p:blipFill>
        <p:spPr>
          <a:xfrm>
            <a:off x="949222" y="1600200"/>
            <a:ext cx="7245556" cy="4495800"/>
          </a:xfrm>
        </p:spPr>
      </p:pic>
    </p:spTree>
    <p:extLst>
      <p:ext uri="{BB962C8B-B14F-4D97-AF65-F5344CB8AC3E}">
        <p14:creationId xmlns:p14="http://schemas.microsoft.com/office/powerpoint/2010/main" val="2192534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C8B96-CE7C-D1F5-FCFE-8AB04D469F64}"/>
              </a:ext>
            </a:extLst>
          </p:cNvPr>
          <p:cNvSpPr>
            <a:spLocks noGrp="1"/>
          </p:cNvSpPr>
          <p:nvPr>
            <p:ph type="title"/>
          </p:nvPr>
        </p:nvSpPr>
        <p:spPr/>
        <p:txBody>
          <a:bodyPr/>
          <a:lstStyle/>
          <a:p>
            <a:r>
              <a:rPr lang="en-GB" dirty="0"/>
              <a:t>Cultural Exchange Studies</a:t>
            </a:r>
          </a:p>
        </p:txBody>
      </p:sp>
      <p:sp>
        <p:nvSpPr>
          <p:cNvPr id="3" name="Content Placeholder 2">
            <a:extLst>
              <a:ext uri="{FF2B5EF4-FFF2-40B4-BE49-F238E27FC236}">
                <a16:creationId xmlns:a16="http://schemas.microsoft.com/office/drawing/2014/main" id="{9374F887-2E82-0405-A49F-2CA2E815BE9F}"/>
              </a:ext>
            </a:extLst>
          </p:cNvPr>
          <p:cNvSpPr>
            <a:spLocks noGrp="1"/>
          </p:cNvSpPr>
          <p:nvPr>
            <p:ph idx="1"/>
          </p:nvPr>
        </p:nvSpPr>
        <p:spPr/>
        <p:txBody>
          <a:bodyPr>
            <a:normAutofit fontScale="70000" lnSpcReduction="20000"/>
          </a:bodyPr>
          <a:lstStyle/>
          <a:p>
            <a:pPr marL="0" indent="0">
              <a:buNone/>
            </a:pPr>
            <a:r>
              <a:rPr lang="en-GB" dirty="0"/>
              <a:t>“… not only the actual and pure transfers such as the exchange of capital, labourers, goods, concepts and ideas, but also the images of and debates about the other society. Such comparisons by contemporaries do not only allow an insight into the way people thought at the time, including all the stereotypes prevalent in the period, but may also give interesting hints as to the reasons for </a:t>
            </a:r>
            <a:r>
              <a:rPr lang="en-GB" b="1" dirty="0"/>
              <a:t>different developments</a:t>
            </a:r>
            <a:r>
              <a:rPr lang="en-GB" dirty="0"/>
              <a:t> or the rapprochement of societies.”</a:t>
            </a:r>
          </a:p>
          <a:p>
            <a:pPr>
              <a:buFont typeface="Wingdings" panose="05000000000000000000" pitchFamily="2" charset="2"/>
              <a:buChar char="à"/>
            </a:pPr>
            <a:r>
              <a:rPr lang="en-GB" dirty="0">
                <a:sym typeface="Wingdings" panose="05000000000000000000" pitchFamily="2" charset="2"/>
              </a:rPr>
              <a:t>Cultural exchange leads to cultural or social change</a:t>
            </a:r>
          </a:p>
          <a:p>
            <a:pPr>
              <a:buFont typeface="Wingdings" panose="05000000000000000000" pitchFamily="2" charset="2"/>
              <a:buChar char="à"/>
            </a:pPr>
            <a:r>
              <a:rPr lang="en-GB" dirty="0"/>
              <a:t>Symbolic side cannot be separated from the material side</a:t>
            </a:r>
          </a:p>
          <a:p>
            <a:pPr>
              <a:buFont typeface="Wingdings" panose="05000000000000000000" pitchFamily="2" charset="2"/>
              <a:buChar char="à"/>
            </a:pPr>
            <a:r>
              <a:rPr lang="en-GB" dirty="0"/>
              <a:t>What is the advantage of terms like ‘transfer’ or ‘exchange’ over ‘influence’?</a:t>
            </a:r>
          </a:p>
          <a:p>
            <a:pPr>
              <a:buFont typeface="Wingdings" panose="05000000000000000000" pitchFamily="2" charset="2"/>
              <a:buChar char="à"/>
            </a:pPr>
            <a:r>
              <a:rPr lang="en-GB" dirty="0"/>
              <a:t>What is missing from this definition?</a:t>
            </a:r>
          </a:p>
        </p:txBody>
      </p:sp>
    </p:spTree>
    <p:extLst>
      <p:ext uri="{BB962C8B-B14F-4D97-AF65-F5344CB8AC3E}">
        <p14:creationId xmlns:p14="http://schemas.microsoft.com/office/powerpoint/2010/main" val="5943500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9E0E-EE13-3620-D330-2EFF2863F969}"/>
              </a:ext>
            </a:extLst>
          </p:cNvPr>
          <p:cNvSpPr>
            <a:spLocks noGrp="1"/>
          </p:cNvSpPr>
          <p:nvPr>
            <p:ph type="title"/>
          </p:nvPr>
        </p:nvSpPr>
        <p:spPr/>
        <p:txBody>
          <a:bodyPr/>
          <a:lstStyle/>
          <a:p>
            <a:r>
              <a:rPr lang="en-GB" dirty="0"/>
              <a:t>Cultural Exchange</a:t>
            </a:r>
          </a:p>
        </p:txBody>
      </p:sp>
      <p:sp>
        <p:nvSpPr>
          <p:cNvPr id="3" name="Content Placeholder 2">
            <a:extLst>
              <a:ext uri="{FF2B5EF4-FFF2-40B4-BE49-F238E27FC236}">
                <a16:creationId xmlns:a16="http://schemas.microsoft.com/office/drawing/2014/main" id="{3DCA8647-B204-37A9-A055-C4B4EA531CE0}"/>
              </a:ext>
            </a:extLst>
          </p:cNvPr>
          <p:cNvSpPr>
            <a:spLocks noGrp="1"/>
          </p:cNvSpPr>
          <p:nvPr>
            <p:ph idx="1"/>
          </p:nvPr>
        </p:nvSpPr>
        <p:spPr/>
        <p:txBody>
          <a:bodyPr>
            <a:normAutofit lnSpcReduction="10000"/>
          </a:bodyPr>
          <a:lstStyle/>
          <a:p>
            <a:r>
              <a:rPr lang="en-GB" dirty="0"/>
              <a:t>Central aspect of understanding cultural exchange is to understand </a:t>
            </a:r>
            <a:r>
              <a:rPr lang="en-GB" i="1" dirty="0"/>
              <a:t>the specific interrelation between the immaterial and the material aspects of cultural exchange and the transformation that it triggers</a:t>
            </a:r>
            <a:r>
              <a:rPr lang="en-GB" dirty="0"/>
              <a:t>.</a:t>
            </a:r>
          </a:p>
          <a:p>
            <a:r>
              <a:rPr lang="en-GB" dirty="0">
                <a:sym typeface="Wingdings" panose="05000000000000000000" pitchFamily="2" charset="2"/>
              </a:rPr>
              <a:t> need for a </a:t>
            </a:r>
            <a:r>
              <a:rPr lang="en-GB" dirty="0"/>
              <a:t>category with which one can conceptualise the interaction between the immaterial and the material aspects of cultural exchange</a:t>
            </a:r>
          </a:p>
        </p:txBody>
      </p:sp>
    </p:spTree>
    <p:extLst>
      <p:ext uri="{BB962C8B-B14F-4D97-AF65-F5344CB8AC3E}">
        <p14:creationId xmlns:p14="http://schemas.microsoft.com/office/powerpoint/2010/main" val="1962810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9BFC0-A1DC-81DB-38A3-260DF1D27ED8}"/>
              </a:ext>
            </a:extLst>
          </p:cNvPr>
          <p:cNvSpPr>
            <a:spLocks noGrp="1"/>
          </p:cNvSpPr>
          <p:nvPr>
            <p:ph type="title"/>
          </p:nvPr>
        </p:nvSpPr>
        <p:spPr/>
        <p:txBody>
          <a:bodyPr/>
          <a:lstStyle/>
          <a:p>
            <a:r>
              <a:rPr lang="en-GB" sz="3600" dirty="0"/>
              <a:t>Contextual approach to representation</a:t>
            </a:r>
          </a:p>
        </p:txBody>
      </p:sp>
      <p:sp>
        <p:nvSpPr>
          <p:cNvPr id="3" name="Content Placeholder 2">
            <a:extLst>
              <a:ext uri="{FF2B5EF4-FFF2-40B4-BE49-F238E27FC236}">
                <a16:creationId xmlns:a16="http://schemas.microsoft.com/office/drawing/2014/main" id="{3A4FA667-25B3-2E86-D569-C98DBB1CFE11}"/>
              </a:ext>
            </a:extLst>
          </p:cNvPr>
          <p:cNvSpPr>
            <a:spLocks noGrp="1"/>
          </p:cNvSpPr>
          <p:nvPr>
            <p:ph idx="1"/>
          </p:nvPr>
        </p:nvSpPr>
        <p:spPr/>
        <p:txBody>
          <a:bodyPr>
            <a:normAutofit fontScale="92500" lnSpcReduction="20000"/>
          </a:bodyPr>
          <a:lstStyle/>
          <a:p>
            <a:r>
              <a:rPr lang="en-GB" dirty="0" err="1"/>
              <a:t>Gesa</a:t>
            </a:r>
            <a:r>
              <a:rPr lang="en-GB" dirty="0"/>
              <a:t> Stedman suggests “a concentration on verbal and visual representation and reflection in conjunction with an analysis of actual, material transfer processes and exchanges”</a:t>
            </a:r>
          </a:p>
          <a:p>
            <a:r>
              <a:rPr lang="en-GB" dirty="0"/>
              <a:t>To what extent are the material processes of cultural exchange influenced and shaped by representation and reflection?</a:t>
            </a:r>
          </a:p>
          <a:p>
            <a:r>
              <a:rPr lang="en-GB" dirty="0"/>
              <a:t>Look for texts and things that “represent cultural exchange in </a:t>
            </a:r>
            <a:r>
              <a:rPr lang="en-GB" i="1" dirty="0" err="1"/>
              <a:t>actu</a:t>
            </a:r>
            <a:r>
              <a:rPr lang="en-GB" dirty="0"/>
              <a:t>, and in the process, […] also reflect upon it”</a:t>
            </a:r>
          </a:p>
        </p:txBody>
      </p:sp>
    </p:spTree>
    <p:extLst>
      <p:ext uri="{BB962C8B-B14F-4D97-AF65-F5344CB8AC3E}">
        <p14:creationId xmlns:p14="http://schemas.microsoft.com/office/powerpoint/2010/main" val="3473144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8D8FA-E9CE-DD3C-73AE-0C9967DB1ABC}"/>
              </a:ext>
            </a:extLst>
          </p:cNvPr>
          <p:cNvSpPr>
            <a:spLocks noGrp="1"/>
          </p:cNvSpPr>
          <p:nvPr>
            <p:ph type="title"/>
          </p:nvPr>
        </p:nvSpPr>
        <p:spPr/>
        <p:txBody>
          <a:bodyPr/>
          <a:lstStyle/>
          <a:p>
            <a:r>
              <a:rPr lang="en-GB" dirty="0"/>
              <a:t>Role of texts</a:t>
            </a:r>
          </a:p>
        </p:txBody>
      </p:sp>
      <p:sp>
        <p:nvSpPr>
          <p:cNvPr id="3" name="Content Placeholder 2">
            <a:extLst>
              <a:ext uri="{FF2B5EF4-FFF2-40B4-BE49-F238E27FC236}">
                <a16:creationId xmlns:a16="http://schemas.microsoft.com/office/drawing/2014/main" id="{B3910115-6DEA-317F-FF5C-DE54A9BA7CAF}"/>
              </a:ext>
            </a:extLst>
          </p:cNvPr>
          <p:cNvSpPr>
            <a:spLocks noGrp="1"/>
          </p:cNvSpPr>
          <p:nvPr>
            <p:ph idx="1"/>
          </p:nvPr>
        </p:nvSpPr>
        <p:spPr/>
        <p:txBody>
          <a:bodyPr/>
          <a:lstStyle/>
          <a:p>
            <a:r>
              <a:rPr lang="en-GB" dirty="0"/>
              <a:t>Texts document cultural exchange, they explicitly write about it</a:t>
            </a:r>
          </a:p>
          <a:p>
            <a:r>
              <a:rPr lang="en-GB" dirty="0"/>
              <a:t>Texts represent cultural exchange, e.g. they adopt and adapt foreign cultural elements (e.g. manner of speech)</a:t>
            </a:r>
          </a:p>
          <a:p>
            <a:r>
              <a:rPr lang="en-GB" dirty="0"/>
              <a:t>Texts reflect on cultural exchange</a:t>
            </a:r>
          </a:p>
        </p:txBody>
      </p:sp>
    </p:spTree>
    <p:extLst>
      <p:ext uri="{BB962C8B-B14F-4D97-AF65-F5344CB8AC3E}">
        <p14:creationId xmlns:p14="http://schemas.microsoft.com/office/powerpoint/2010/main" val="34051485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D634C-D0A9-4042-C112-8AC13F409741}"/>
              </a:ext>
            </a:extLst>
          </p:cNvPr>
          <p:cNvSpPr>
            <a:spLocks noGrp="1"/>
          </p:cNvSpPr>
          <p:nvPr>
            <p:ph type="title"/>
          </p:nvPr>
        </p:nvSpPr>
        <p:spPr/>
        <p:txBody>
          <a:bodyPr/>
          <a:lstStyle/>
          <a:p>
            <a:r>
              <a:rPr lang="en-GB" dirty="0"/>
              <a:t>Analysing cultural exchange</a:t>
            </a:r>
          </a:p>
        </p:txBody>
      </p:sp>
      <p:sp>
        <p:nvSpPr>
          <p:cNvPr id="3" name="Content Placeholder 2">
            <a:extLst>
              <a:ext uri="{FF2B5EF4-FFF2-40B4-BE49-F238E27FC236}">
                <a16:creationId xmlns:a16="http://schemas.microsoft.com/office/drawing/2014/main" id="{EA3F2A0B-7FA3-0951-3169-32AA440948C0}"/>
              </a:ext>
            </a:extLst>
          </p:cNvPr>
          <p:cNvSpPr>
            <a:spLocks noGrp="1"/>
          </p:cNvSpPr>
          <p:nvPr>
            <p:ph idx="1"/>
          </p:nvPr>
        </p:nvSpPr>
        <p:spPr/>
        <p:txBody>
          <a:bodyPr>
            <a:normAutofit fontScale="62500" lnSpcReduction="20000"/>
          </a:bodyPr>
          <a:lstStyle/>
          <a:p>
            <a:r>
              <a:rPr lang="en-GB" dirty="0"/>
              <a:t>Which persons, media, and what kind of mediating instances are involved in the exchange of knowledge and of goods? </a:t>
            </a:r>
          </a:p>
          <a:p>
            <a:r>
              <a:rPr lang="en-GB" dirty="0"/>
              <a:t>How did things and people get transferred from one country to the other? </a:t>
            </a:r>
          </a:p>
          <a:p>
            <a:r>
              <a:rPr lang="en-GB" dirty="0"/>
              <a:t>How were terms, words, and concepts translated and what sort of misunderstandings resulted from these? Did people reflect on this? </a:t>
            </a:r>
          </a:p>
          <a:p>
            <a:r>
              <a:rPr lang="en-GB" dirty="0"/>
              <a:t>How is the new knowledge and information used, in which type of argumentative context is it inserted? </a:t>
            </a:r>
          </a:p>
          <a:p>
            <a:r>
              <a:rPr lang="en-GB" dirty="0"/>
              <a:t>Why does something get transferred at certain times and not at others, how can one explain gaps in the transfer process?</a:t>
            </a:r>
          </a:p>
          <a:p>
            <a:pPr marL="0" indent="0">
              <a:buNone/>
            </a:pPr>
            <a:endParaRPr lang="en-GB" dirty="0"/>
          </a:p>
          <a:p>
            <a:pPr marL="0" indent="0">
              <a:buNone/>
            </a:pPr>
            <a:r>
              <a:rPr lang="en-GB" dirty="0"/>
              <a:t>“At each stage of the process a [kind of] secondary observation may set in which reflects upon one’s own ‘image’ of the other country and the sense or lack of sense in thinking about this image. From this may result a correction or indeed a strengthening of stereotypes which in their turn influence the next stage of appropriation.” (Quoted from </a:t>
            </a:r>
            <a:r>
              <a:rPr lang="en-GB" dirty="0" err="1"/>
              <a:t>Gesa</a:t>
            </a:r>
            <a:r>
              <a:rPr lang="en-GB" dirty="0"/>
              <a:t> Stedman)</a:t>
            </a:r>
          </a:p>
        </p:txBody>
      </p:sp>
    </p:spTree>
    <p:extLst>
      <p:ext uri="{BB962C8B-B14F-4D97-AF65-F5344CB8AC3E}">
        <p14:creationId xmlns:p14="http://schemas.microsoft.com/office/powerpoint/2010/main" val="23705780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01D7-024F-6B06-74B1-7B262D788154}"/>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D324C5BD-AD4C-8A98-7973-1D61CCB09442}"/>
              </a:ext>
            </a:extLst>
          </p:cNvPr>
          <p:cNvSpPr>
            <a:spLocks noGrp="1"/>
          </p:cNvSpPr>
          <p:nvPr>
            <p:ph idx="1"/>
          </p:nvPr>
        </p:nvSpPr>
        <p:spPr/>
        <p:txBody>
          <a:bodyPr/>
          <a:lstStyle/>
          <a:p>
            <a:endParaRPr lang="en-GB" dirty="0"/>
          </a:p>
          <a:p>
            <a:endParaRPr lang="en-GB" dirty="0"/>
          </a:p>
          <a:p>
            <a:endParaRPr lang="en-GB" dirty="0"/>
          </a:p>
          <a:p>
            <a:r>
              <a:rPr lang="en-GB" dirty="0"/>
              <a:t>Thank you for your attention.</a:t>
            </a:r>
          </a:p>
          <a:p>
            <a:r>
              <a:rPr lang="zh-CN" altLang="en-US" dirty="0"/>
              <a:t>謝謝聽講</a:t>
            </a:r>
            <a:endParaRPr lang="en-GB" dirty="0"/>
          </a:p>
        </p:txBody>
      </p:sp>
    </p:spTree>
    <p:extLst>
      <p:ext uri="{BB962C8B-B14F-4D97-AF65-F5344CB8AC3E}">
        <p14:creationId xmlns:p14="http://schemas.microsoft.com/office/powerpoint/2010/main" val="2461685876"/>
      </p:ext>
    </p:extLst>
  </p:cSld>
  <p:clrMapOvr>
    <a:masterClrMapping/>
  </p:clrMapOvr>
</p:sld>
</file>

<file path=ppt/theme/theme1.xml><?xml version="1.0" encoding="utf-8"?>
<a:theme xmlns:a="http://schemas.openxmlformats.org/drawingml/2006/main" name="Office Theme">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2539</Words>
  <Application>Microsoft Office PowerPoint</Application>
  <PresentationFormat>On-screen Show (4:3)</PresentationFormat>
  <Paragraphs>173</Paragraphs>
  <Slides>39</Slides>
  <Notes>2</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39</vt:i4>
      </vt:variant>
    </vt:vector>
  </HeadingPairs>
  <TitlesOfParts>
    <vt:vector size="53" baseType="lpstr">
      <vt:lpstr>Code</vt:lpstr>
      <vt:lpstr>crimson</vt:lpstr>
      <vt:lpstr>SimSun</vt:lpstr>
      <vt:lpstr>ss</vt:lpstr>
      <vt:lpstr>Arial</vt:lpstr>
      <vt:lpstr>Calibri</vt:lpstr>
      <vt:lpstr>Segoe UI</vt:lpstr>
      <vt:lpstr>Tahoma</vt:lpstr>
      <vt:lpstr>Times New Roman</vt:lpstr>
      <vt:lpstr>Wingdings</vt:lpstr>
      <vt:lpstr>Office Theme</vt:lpstr>
      <vt:lpstr>Quadrant</vt:lpstr>
      <vt:lpstr>1_Quadrant</vt:lpstr>
      <vt:lpstr>ThemeKatharina</vt:lpstr>
      <vt:lpstr>Redemption in the paradise of the West:</vt:lpstr>
      <vt:lpstr>Religion in the post Han period, 220-600 CE</vt:lpstr>
      <vt:lpstr>Three teachings (sanjiao 三教)</vt:lpstr>
      <vt:lpstr>Buddhism</vt:lpstr>
      <vt:lpstr>Basic tenets</vt:lpstr>
      <vt:lpstr>Two main types</vt:lpstr>
      <vt:lpstr>Early translators of Buddhist Scriptures</vt:lpstr>
      <vt:lpstr>Pure Land Buddhism</vt:lpstr>
      <vt:lpstr>Chan School</vt:lpstr>
      <vt:lpstr>Mogao Grottoes (Mogaoshiku) 莫高石窟  Dunhuang 敦煌, Gansu甘肅Province</vt:lpstr>
      <vt:lpstr>Cave 28, MogaoGrottoesDunhuang, GansuTang, late 7th-early 8th c. CE</vt:lpstr>
      <vt:lpstr>Rock Carvings at Dazu,  Sichuan Province</vt:lpstr>
      <vt:lpstr>What is Buddhism?</vt:lpstr>
      <vt:lpstr>What is Buddhism?</vt:lpstr>
      <vt:lpstr>Asian empires, ca. 1st-3rdc. CE</vt:lpstr>
      <vt:lpstr>Spread </vt:lpstr>
      <vt:lpstr>Spread of Buddhism</vt:lpstr>
      <vt:lpstr>PowerPoint Presentation</vt:lpstr>
      <vt:lpstr>Impact of Buddhism on popular religiosity</vt:lpstr>
      <vt:lpstr>Liang Wudi’s 梁武帝 (r. 502-549) conversion</vt:lpstr>
      <vt:lpstr>Liang Wudi’s bodhisattva ordination (519 CE)</vt:lpstr>
      <vt:lpstr>Inclusive religious gatherings</vt:lpstr>
      <vt:lpstr>Qianlong Emperor as bodhisattva</vt:lpstr>
      <vt:lpstr>Liang Wudi’s bodhisattva vow</vt:lpstr>
      <vt:lpstr>Buddhism and Cultural Exchange</vt:lpstr>
      <vt:lpstr>PowerPoint Presentation</vt:lpstr>
      <vt:lpstr>PowerPoint Presentation</vt:lpstr>
      <vt:lpstr>PowerPoint Presentation</vt:lpstr>
      <vt:lpstr>Hunping jar with Buddha image</vt:lpstr>
      <vt:lpstr>Kongwang Shan Stone Carvings </vt:lpstr>
      <vt:lpstr>PowerPoint Presentation</vt:lpstr>
      <vt:lpstr>PowerPoint Presentation</vt:lpstr>
      <vt:lpstr>Peter Burke, Cultural Exchange</vt:lpstr>
      <vt:lpstr>Cultural Exchange Studies</vt:lpstr>
      <vt:lpstr>Cultural Exchange</vt:lpstr>
      <vt:lpstr>Contextual approach to representation</vt:lpstr>
      <vt:lpstr>Role of texts</vt:lpstr>
      <vt:lpstr>Analysing cultural exchange</vt:lpstr>
      <vt:lpstr>PowerPoint Presentation</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Thomas Jansen</dc:creator>
  <cp:lastModifiedBy>Thomas Jansen</cp:lastModifiedBy>
  <cp:revision>84</cp:revision>
  <dcterms:created xsi:type="dcterms:W3CDTF">2007-11-04T10:30:34Z</dcterms:created>
  <dcterms:modified xsi:type="dcterms:W3CDTF">2023-11-28T09:15:15Z</dcterms:modified>
</cp:coreProperties>
</file>