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0"/>
  </p:handoutMasterIdLst>
  <p:sldIdLst>
    <p:sldId id="256" r:id="rId5"/>
    <p:sldId id="262" r:id="rId6"/>
    <p:sldId id="265" r:id="rId7"/>
    <p:sldId id="259" r:id="rId8"/>
    <p:sldId id="257" r:id="rId9"/>
    <p:sldId id="264" r:id="rId10"/>
    <p:sldId id="270" r:id="rId11"/>
    <p:sldId id="269" r:id="rId12"/>
    <p:sldId id="261" r:id="rId13"/>
    <p:sldId id="267" r:id="rId14"/>
    <p:sldId id="271" r:id="rId15"/>
    <p:sldId id="268" r:id="rId16"/>
    <p:sldId id="260" r:id="rId17"/>
    <p:sldId id="266" r:id="rId18"/>
    <p:sldId id="263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03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s://jobs.theguardian.com/article/taking-control-in-the-interview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h4f9AYRCZ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MRO2dl9z3w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520280"/>
          </a:xfrm>
        </p:spPr>
        <p:txBody>
          <a:bodyPr>
            <a:normAutofit/>
          </a:bodyPr>
          <a:lstStyle/>
          <a:p>
            <a:r>
              <a:rPr lang="en-GB" sz="6600" dirty="0" smtClean="0">
                <a:solidFill>
                  <a:schemeClr val="bg1"/>
                </a:solidFill>
              </a:rPr>
              <a:t>Help I’ve got an Interview!</a:t>
            </a:r>
            <a:endParaRPr lang="en-GB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Autofit/>
          </a:bodyPr>
          <a:lstStyle/>
          <a:p>
            <a:r>
              <a:rPr lang="en-GB" sz="8000" dirty="0" smtClean="0"/>
              <a:t>Remember</a:t>
            </a:r>
            <a:endParaRPr lang="en-GB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68959"/>
            <a:ext cx="8229600" cy="2448273"/>
          </a:xfrm>
        </p:spPr>
        <p:txBody>
          <a:bodyPr/>
          <a:lstStyle/>
          <a:p>
            <a:pPr marL="0" indent="0">
              <a:buNone/>
            </a:pPr>
            <a:r>
              <a:rPr lang="en-GB" sz="4400" dirty="0" smtClean="0"/>
              <a:t>You have already made a </a:t>
            </a:r>
            <a:r>
              <a:rPr lang="en-GB" sz="4400" smtClean="0"/>
              <a:t>good 			impression </a:t>
            </a:r>
            <a:endParaRPr lang="en-GB" sz="4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54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dirty="0" smtClean="0"/>
              <a:t>Types of Interview</a:t>
            </a:r>
          </a:p>
          <a:p>
            <a:r>
              <a:rPr lang="en-GB" dirty="0" smtClean="0"/>
              <a:t>Purpose of the Interview</a:t>
            </a:r>
          </a:p>
          <a:p>
            <a:r>
              <a:rPr lang="en-GB" dirty="0" smtClean="0"/>
              <a:t>Preparation</a:t>
            </a:r>
          </a:p>
          <a:p>
            <a:r>
              <a:rPr lang="en-GB" dirty="0" smtClean="0"/>
              <a:t>Dos and Don’ts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24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 to Face</a:t>
            </a:r>
            <a:endParaRPr lang="en-GB" dirty="0"/>
          </a:p>
        </p:txBody>
      </p:sp>
      <p:pic>
        <p:nvPicPr>
          <p:cNvPr id="1026" name="Picture 2" descr="Taking control in the interview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55043"/>
            <a:ext cx="345066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760" y="1556792"/>
            <a:ext cx="2857500" cy="1428750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284984"/>
            <a:ext cx="2857500" cy="2315666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92" y="3584426"/>
            <a:ext cx="3450664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56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Telephone Interviews</a:t>
            </a: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94664" y="2512687"/>
            <a:ext cx="3024336" cy="305315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951" y="3284984"/>
            <a:ext cx="2839580" cy="24192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08426"/>
            <a:ext cx="2133600" cy="2857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16" y="1236609"/>
            <a:ext cx="2459132" cy="276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Skype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581" y="3717032"/>
            <a:ext cx="3590320" cy="237559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0880" y="618742"/>
            <a:ext cx="2295525" cy="2857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26" y="1259925"/>
            <a:ext cx="3652976" cy="23334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602" y="1556792"/>
            <a:ext cx="2857500" cy="22574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9" y="3573016"/>
            <a:ext cx="3347864" cy="2409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7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Stype</a:t>
            </a:r>
            <a:r>
              <a:rPr lang="en-GB" dirty="0" smtClean="0"/>
              <a:t> Interview – The Interruption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www.youtube.com/watch?v=Mh4f9AYRCZY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396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Interview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if you have the skills and experience to do the job</a:t>
            </a:r>
          </a:p>
          <a:p>
            <a:r>
              <a:rPr lang="en-GB" dirty="0" smtClean="0"/>
              <a:t>Check your enthusiasm, motivation and interest for the job</a:t>
            </a:r>
          </a:p>
          <a:p>
            <a:r>
              <a:rPr lang="en-GB" dirty="0" smtClean="0"/>
              <a:t>See whether you will fit into the working environment, style and team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592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Anticipate potential questions</a:t>
            </a:r>
          </a:p>
          <a:p>
            <a:r>
              <a:rPr lang="en-GB" dirty="0" smtClean="0"/>
              <a:t>Prepare questions to ask the interviewer</a:t>
            </a:r>
          </a:p>
          <a:p>
            <a:r>
              <a:rPr lang="en-GB" smtClean="0"/>
              <a:t>Revisit the </a:t>
            </a:r>
            <a:r>
              <a:rPr lang="en-GB" dirty="0" smtClean="0"/>
              <a:t>job description – skills, interests and experience employer is looking for</a:t>
            </a:r>
          </a:p>
          <a:p>
            <a:r>
              <a:rPr lang="en-GB" dirty="0" smtClean="0"/>
              <a:t>Research the company </a:t>
            </a:r>
          </a:p>
          <a:p>
            <a:r>
              <a:rPr lang="en-GB" dirty="0" smtClean="0"/>
              <a:t>Revisit your CV and application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6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Questions – Note your answers to the following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Tell me about yourself</a:t>
            </a:r>
          </a:p>
          <a:p>
            <a:r>
              <a:rPr lang="en-GB" dirty="0" smtClean="0"/>
              <a:t>Why do you want this job?</a:t>
            </a:r>
          </a:p>
          <a:p>
            <a:r>
              <a:rPr lang="en-GB" dirty="0" smtClean="0"/>
              <a:t>What are your strengths?</a:t>
            </a:r>
          </a:p>
          <a:p>
            <a:r>
              <a:rPr lang="en-GB" dirty="0" smtClean="0"/>
              <a:t>What are your weaknesses?</a:t>
            </a:r>
          </a:p>
          <a:p>
            <a:r>
              <a:rPr lang="en-GB" dirty="0" smtClean="0"/>
              <a:t>Can you give an example when you had to cope with a difficult situation?</a:t>
            </a:r>
          </a:p>
          <a:p>
            <a:r>
              <a:rPr lang="en-GB" dirty="0" smtClean="0"/>
              <a:t>What has been your greatest achievement?</a:t>
            </a:r>
          </a:p>
          <a:p>
            <a:r>
              <a:rPr lang="en-GB" dirty="0" smtClean="0"/>
              <a:t>What are your goals?</a:t>
            </a:r>
          </a:p>
          <a:p>
            <a:r>
              <a:rPr lang="en-GB" dirty="0" smtClean="0"/>
              <a:t>Why should we hire you?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75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Interview Questions – Tell me about yourself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www.youtube.com/watch?v=pMRO2dl9z3w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574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you have 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 training and development is provided?</a:t>
            </a:r>
          </a:p>
          <a:p>
            <a:r>
              <a:rPr lang="en-GB" dirty="0" smtClean="0"/>
              <a:t>What is the proposed start date for the role?</a:t>
            </a:r>
          </a:p>
          <a:p>
            <a:r>
              <a:rPr lang="en-GB" dirty="0" smtClean="0"/>
              <a:t>You can ask about the company.</a:t>
            </a:r>
          </a:p>
          <a:p>
            <a:r>
              <a:rPr lang="en-GB" dirty="0" smtClean="0"/>
              <a:t>You can say that you have answered all of my questions</a:t>
            </a:r>
          </a:p>
          <a:p>
            <a:r>
              <a:rPr lang="en-GB" dirty="0" smtClean="0"/>
              <a:t>Don’t be afraid to ask questions as you go along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5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Arrive on time</a:t>
            </a:r>
          </a:p>
          <a:p>
            <a:r>
              <a:rPr lang="en-GB" dirty="0" smtClean="0"/>
              <a:t>Be polite to everyone you meet</a:t>
            </a:r>
          </a:p>
          <a:p>
            <a:r>
              <a:rPr lang="en-GB" dirty="0" smtClean="0"/>
              <a:t>Dress appropriately</a:t>
            </a:r>
          </a:p>
          <a:p>
            <a:r>
              <a:rPr lang="en-GB" dirty="0" smtClean="0"/>
              <a:t>Make eye contact</a:t>
            </a:r>
          </a:p>
          <a:p>
            <a:r>
              <a:rPr lang="en-GB" dirty="0" smtClean="0"/>
              <a:t>Listen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58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Don’t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Lie</a:t>
            </a:r>
          </a:p>
          <a:p>
            <a:r>
              <a:rPr lang="en-GB" dirty="0" smtClean="0"/>
              <a:t>Have phone on</a:t>
            </a:r>
          </a:p>
          <a:p>
            <a:r>
              <a:rPr lang="en-GB" dirty="0" smtClean="0"/>
              <a:t>Be arrogant and over confident</a:t>
            </a:r>
          </a:p>
          <a:p>
            <a:r>
              <a:rPr lang="en-GB" dirty="0" smtClean="0"/>
              <a:t>Complain about an employer</a:t>
            </a:r>
          </a:p>
          <a:p>
            <a:r>
              <a:rPr lang="en-GB" dirty="0" smtClean="0"/>
              <a:t>Apologise too much</a:t>
            </a:r>
          </a:p>
          <a:p>
            <a:r>
              <a:rPr lang="en-GB" dirty="0" smtClean="0"/>
              <a:t>Focus on money</a:t>
            </a:r>
          </a:p>
          <a:p>
            <a:r>
              <a:rPr lang="en-GB" dirty="0" smtClean="0"/>
              <a:t>Use too much slang</a:t>
            </a:r>
          </a:p>
          <a:p>
            <a:r>
              <a:rPr lang="en-GB" dirty="0" smtClean="0"/>
              <a:t>Unprepared by not researching</a:t>
            </a:r>
          </a:p>
          <a:p>
            <a:r>
              <a:rPr lang="en-GB" dirty="0" smtClean="0"/>
              <a:t>Talk too much/not enough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76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Links: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There are a number of websites that offer advice and guidance regarding applying for jobs and interview techniques.  Full links on Moodle.  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The Guardian.com/careers/interview-advice </a:t>
            </a:r>
          </a:p>
          <a:p>
            <a:pPr lvl="1"/>
            <a:r>
              <a:rPr lang="en-GB" dirty="0" smtClean="0"/>
              <a:t>Target Jobs  </a:t>
            </a:r>
          </a:p>
          <a:p>
            <a:pPr lvl="1"/>
            <a:r>
              <a:rPr lang="en-GB" dirty="0" smtClean="0"/>
              <a:t>Prospects.ac.uk/</a:t>
            </a:r>
            <a:r>
              <a:rPr lang="en-GB" dirty="0" err="1" smtClean="0"/>
              <a:t>interview_tips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66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311</TotalTime>
  <Words>313</Words>
  <Application>Microsoft Office PowerPoint</Application>
  <PresentationFormat>On-screen Show (4:3)</PresentationFormat>
  <Paragraphs>63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Help I’ve got an Interview!</vt:lpstr>
      <vt:lpstr>Remember</vt:lpstr>
      <vt:lpstr>PowerPoint Presentation</vt:lpstr>
      <vt:lpstr>Face to Face</vt:lpstr>
      <vt:lpstr>Telephone Interviews</vt:lpstr>
      <vt:lpstr>Skype</vt:lpstr>
      <vt:lpstr>Stype Interview – The Interruption</vt:lpstr>
      <vt:lpstr>Purpose of Interview Questions</vt:lpstr>
      <vt:lpstr>Preparation</vt:lpstr>
      <vt:lpstr>Questions – Note your answers to the following</vt:lpstr>
      <vt:lpstr>Interview Questions – Tell me about yourself </vt:lpstr>
      <vt:lpstr>Do you have any questions?</vt:lpstr>
      <vt:lpstr>Do</vt:lpstr>
      <vt:lpstr>Don’t</vt:lpstr>
      <vt:lpstr>Useful Links: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Marie Pitson</cp:lastModifiedBy>
  <cp:revision>40</cp:revision>
  <cp:lastPrinted>2015-11-23T16:14:58Z</cp:lastPrinted>
  <dcterms:created xsi:type="dcterms:W3CDTF">2015-04-14T15:21:28Z</dcterms:created>
  <dcterms:modified xsi:type="dcterms:W3CDTF">2020-02-07T13:38:52Z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