
<file path=[Content_Types].xml><?xml version="1.0" encoding="utf-8"?>
<Types xmlns="http://schemas.openxmlformats.org/package/2006/content-types">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4"/>
  </p:sldMasterIdLst>
  <p:notesMasterIdLst>
    <p:notesMasterId r:id="rId5"/>
  </p:notesMasterIdLst>
  <p:sldIdLst>
    <p:sldId id="256" r:id="rId6"/>
  </p:sldIdLst>
  <p:sldSz cy="15544800" cx="100584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4896">
          <p15:clr>
            <a:srgbClr val="A4A3A4"/>
          </p15:clr>
        </p15:guide>
        <p15:guide id="2" pos="316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4896" orient="horz"/>
        <p:guide pos="3168"/>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2319945" y="685800"/>
            <a:ext cx="22188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2319945" y="685800"/>
            <a:ext cx="22188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42879" y="2250271"/>
            <a:ext cx="9372600" cy="6203100"/>
          </a:xfrm>
          <a:prstGeom prst="rect">
            <a:avLst/>
          </a:prstGeom>
          <a:noFill/>
          <a:ln>
            <a:noFill/>
          </a:ln>
        </p:spPr>
        <p:txBody>
          <a:bodyPr anchorCtr="0" anchor="b" bIns="116050" lIns="116050" spcFirstLastPara="1" rIns="116050" wrap="square" tIns="116050">
            <a:noAutofit/>
          </a:bodyPr>
          <a:lstStyle>
            <a:lvl1pPr lvl="0" algn="ctr">
              <a:lnSpc>
                <a:spcPct val="100000"/>
              </a:lnSpc>
              <a:spcBef>
                <a:spcPts val="0"/>
              </a:spcBef>
              <a:spcAft>
                <a:spcPts val="0"/>
              </a:spcAft>
              <a:buSzPts val="6600"/>
              <a:buNone/>
              <a:defRPr sz="6600"/>
            </a:lvl1pPr>
            <a:lvl2pPr lvl="1" algn="ctr">
              <a:lnSpc>
                <a:spcPct val="100000"/>
              </a:lnSpc>
              <a:spcBef>
                <a:spcPts val="0"/>
              </a:spcBef>
              <a:spcAft>
                <a:spcPts val="0"/>
              </a:spcAft>
              <a:buSzPts val="6600"/>
              <a:buNone/>
              <a:defRPr sz="6600"/>
            </a:lvl2pPr>
            <a:lvl3pPr lvl="2" algn="ctr">
              <a:lnSpc>
                <a:spcPct val="100000"/>
              </a:lnSpc>
              <a:spcBef>
                <a:spcPts val="0"/>
              </a:spcBef>
              <a:spcAft>
                <a:spcPts val="0"/>
              </a:spcAft>
              <a:buSzPts val="6600"/>
              <a:buNone/>
              <a:defRPr sz="6600"/>
            </a:lvl3pPr>
            <a:lvl4pPr lvl="3" algn="ctr">
              <a:lnSpc>
                <a:spcPct val="100000"/>
              </a:lnSpc>
              <a:spcBef>
                <a:spcPts val="0"/>
              </a:spcBef>
              <a:spcAft>
                <a:spcPts val="0"/>
              </a:spcAft>
              <a:buSzPts val="6600"/>
              <a:buNone/>
              <a:defRPr sz="6600"/>
            </a:lvl4pPr>
            <a:lvl5pPr lvl="4" algn="ctr">
              <a:lnSpc>
                <a:spcPct val="100000"/>
              </a:lnSpc>
              <a:spcBef>
                <a:spcPts val="0"/>
              </a:spcBef>
              <a:spcAft>
                <a:spcPts val="0"/>
              </a:spcAft>
              <a:buSzPts val="6600"/>
              <a:buNone/>
              <a:defRPr sz="6600"/>
            </a:lvl5pPr>
            <a:lvl6pPr lvl="5" algn="ctr">
              <a:lnSpc>
                <a:spcPct val="100000"/>
              </a:lnSpc>
              <a:spcBef>
                <a:spcPts val="0"/>
              </a:spcBef>
              <a:spcAft>
                <a:spcPts val="0"/>
              </a:spcAft>
              <a:buSzPts val="6600"/>
              <a:buNone/>
              <a:defRPr sz="6600"/>
            </a:lvl6pPr>
            <a:lvl7pPr lvl="6" algn="ctr">
              <a:lnSpc>
                <a:spcPct val="100000"/>
              </a:lnSpc>
              <a:spcBef>
                <a:spcPts val="0"/>
              </a:spcBef>
              <a:spcAft>
                <a:spcPts val="0"/>
              </a:spcAft>
              <a:buSzPts val="6600"/>
              <a:buNone/>
              <a:defRPr sz="6600"/>
            </a:lvl7pPr>
            <a:lvl8pPr lvl="7" algn="ctr">
              <a:lnSpc>
                <a:spcPct val="100000"/>
              </a:lnSpc>
              <a:spcBef>
                <a:spcPts val="0"/>
              </a:spcBef>
              <a:spcAft>
                <a:spcPts val="0"/>
              </a:spcAft>
              <a:buSzPts val="6600"/>
              <a:buNone/>
              <a:defRPr sz="6600"/>
            </a:lvl8pPr>
            <a:lvl9pPr lvl="8" algn="ctr">
              <a:lnSpc>
                <a:spcPct val="100000"/>
              </a:lnSpc>
              <a:spcBef>
                <a:spcPts val="0"/>
              </a:spcBef>
              <a:spcAft>
                <a:spcPts val="0"/>
              </a:spcAft>
              <a:buSzPts val="6600"/>
              <a:buNone/>
              <a:defRPr sz="6600"/>
            </a:lvl9pPr>
          </a:lstStyle>
          <a:p/>
        </p:txBody>
      </p:sp>
      <p:sp>
        <p:nvSpPr>
          <p:cNvPr id="11" name="Google Shape;11;p2"/>
          <p:cNvSpPr txBox="1"/>
          <p:nvPr>
            <p:ph idx="1" type="subTitle"/>
          </p:nvPr>
        </p:nvSpPr>
        <p:spPr>
          <a:xfrm>
            <a:off x="342870" y="8565356"/>
            <a:ext cx="9372600" cy="2395200"/>
          </a:xfrm>
          <a:prstGeom prst="rect">
            <a:avLst/>
          </a:prstGeom>
          <a:noFill/>
          <a:ln>
            <a:noFill/>
          </a:ln>
        </p:spPr>
        <p:txBody>
          <a:bodyPr anchorCtr="0" anchor="t" bIns="116050" lIns="116050" spcFirstLastPara="1" rIns="116050" wrap="square" tIns="116050">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2" name="Google Shape;12;p2"/>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42870" y="6500347"/>
            <a:ext cx="9372600" cy="2543700"/>
          </a:xfrm>
          <a:prstGeom prst="rect">
            <a:avLst/>
          </a:prstGeom>
          <a:noFill/>
          <a:ln>
            <a:noFill/>
          </a:ln>
        </p:spPr>
        <p:txBody>
          <a:bodyPr anchorCtr="0" anchor="ctr" bIns="116050" lIns="116050" spcFirstLastPara="1" rIns="116050" wrap="square" tIns="116050">
            <a:noAutofit/>
          </a:bodyPr>
          <a:lstStyle>
            <a:lvl1pPr lvl="0" algn="ctr">
              <a:lnSpc>
                <a:spcPct val="100000"/>
              </a:lnSpc>
              <a:spcBef>
                <a:spcPts val="0"/>
              </a:spcBef>
              <a:spcAft>
                <a:spcPts val="0"/>
              </a:spcAft>
              <a:buSzPts val="4600"/>
              <a:buNone/>
              <a:defRPr sz="4600"/>
            </a:lvl1pPr>
            <a:lvl2pPr lvl="1" algn="ctr">
              <a:lnSpc>
                <a:spcPct val="100000"/>
              </a:lnSpc>
              <a:spcBef>
                <a:spcPts val="0"/>
              </a:spcBef>
              <a:spcAft>
                <a:spcPts val="0"/>
              </a:spcAft>
              <a:buSzPts val="4600"/>
              <a:buNone/>
              <a:defRPr sz="4600"/>
            </a:lvl2pPr>
            <a:lvl3pPr lvl="2" algn="ctr">
              <a:lnSpc>
                <a:spcPct val="100000"/>
              </a:lnSpc>
              <a:spcBef>
                <a:spcPts val="0"/>
              </a:spcBef>
              <a:spcAft>
                <a:spcPts val="0"/>
              </a:spcAft>
              <a:buSzPts val="4600"/>
              <a:buNone/>
              <a:defRPr sz="4600"/>
            </a:lvl3pPr>
            <a:lvl4pPr lvl="3" algn="ctr">
              <a:lnSpc>
                <a:spcPct val="100000"/>
              </a:lnSpc>
              <a:spcBef>
                <a:spcPts val="0"/>
              </a:spcBef>
              <a:spcAft>
                <a:spcPts val="0"/>
              </a:spcAft>
              <a:buSzPts val="4600"/>
              <a:buNone/>
              <a:defRPr sz="4600"/>
            </a:lvl4pPr>
            <a:lvl5pPr lvl="4" algn="ctr">
              <a:lnSpc>
                <a:spcPct val="100000"/>
              </a:lnSpc>
              <a:spcBef>
                <a:spcPts val="0"/>
              </a:spcBef>
              <a:spcAft>
                <a:spcPts val="0"/>
              </a:spcAft>
              <a:buSzPts val="4600"/>
              <a:buNone/>
              <a:defRPr sz="4600"/>
            </a:lvl5pPr>
            <a:lvl6pPr lvl="5" algn="ctr">
              <a:lnSpc>
                <a:spcPct val="100000"/>
              </a:lnSpc>
              <a:spcBef>
                <a:spcPts val="0"/>
              </a:spcBef>
              <a:spcAft>
                <a:spcPts val="0"/>
              </a:spcAft>
              <a:buSzPts val="4600"/>
              <a:buNone/>
              <a:defRPr sz="4600"/>
            </a:lvl6pPr>
            <a:lvl7pPr lvl="6" algn="ctr">
              <a:lnSpc>
                <a:spcPct val="100000"/>
              </a:lnSpc>
              <a:spcBef>
                <a:spcPts val="0"/>
              </a:spcBef>
              <a:spcAft>
                <a:spcPts val="0"/>
              </a:spcAft>
              <a:buSzPts val="4600"/>
              <a:buNone/>
              <a:defRPr sz="4600"/>
            </a:lvl7pPr>
            <a:lvl8pPr lvl="7" algn="ctr">
              <a:lnSpc>
                <a:spcPct val="100000"/>
              </a:lnSpc>
              <a:spcBef>
                <a:spcPts val="0"/>
              </a:spcBef>
              <a:spcAft>
                <a:spcPts val="0"/>
              </a:spcAft>
              <a:buSzPts val="4600"/>
              <a:buNone/>
              <a:defRPr sz="4600"/>
            </a:lvl8pPr>
            <a:lvl9pPr lvl="8" algn="ctr">
              <a:lnSpc>
                <a:spcPct val="100000"/>
              </a:lnSpc>
              <a:spcBef>
                <a:spcPts val="0"/>
              </a:spcBef>
              <a:spcAft>
                <a:spcPts val="0"/>
              </a:spcAft>
              <a:buSzPts val="4600"/>
              <a:buNone/>
              <a:defRPr sz="4600"/>
            </a:lvl9pPr>
          </a:lstStyle>
          <a:p/>
        </p:txBody>
      </p:sp>
      <p:sp>
        <p:nvSpPr>
          <p:cNvPr id="15" name="Google Shape;15;p3"/>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42870" y="1344964"/>
            <a:ext cx="9372600" cy="1731000"/>
          </a:xfrm>
          <a:prstGeom prst="rect">
            <a:avLst/>
          </a:prstGeom>
          <a:noFill/>
          <a:ln>
            <a:noFill/>
          </a:ln>
        </p:spPr>
        <p:txBody>
          <a:bodyPr anchorCtr="0" anchor="t" bIns="116050" lIns="116050" spcFirstLastPara="1" rIns="116050" wrap="square" tIns="116050">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18" name="Google Shape;18;p4"/>
          <p:cNvSpPr txBox="1"/>
          <p:nvPr>
            <p:ph idx="1" type="body"/>
          </p:nvPr>
        </p:nvSpPr>
        <p:spPr>
          <a:xfrm>
            <a:off x="342870" y="3483036"/>
            <a:ext cx="9372600" cy="10325100"/>
          </a:xfrm>
          <a:prstGeom prst="rect">
            <a:avLst/>
          </a:prstGeom>
          <a:noFill/>
          <a:ln>
            <a:noFill/>
          </a:ln>
        </p:spPr>
        <p:txBody>
          <a:bodyPr anchorCtr="0" anchor="t" bIns="116050" lIns="116050" spcFirstLastPara="1" rIns="116050" wrap="square" tIns="116050">
            <a:noAutofit/>
          </a:bodyPr>
          <a:lstStyle>
            <a:lvl1pPr indent="-374650" lvl="0" marL="457200" algn="l">
              <a:lnSpc>
                <a:spcPct val="115000"/>
              </a:lnSpc>
              <a:spcBef>
                <a:spcPts val="0"/>
              </a:spcBef>
              <a:spcAft>
                <a:spcPts val="0"/>
              </a:spcAft>
              <a:buSzPts val="2300"/>
              <a:buChar char="●"/>
              <a:defRPr/>
            </a:lvl1pPr>
            <a:lvl2pPr indent="-342900" lvl="1" marL="914400" algn="l">
              <a:lnSpc>
                <a:spcPct val="115000"/>
              </a:lnSpc>
              <a:spcBef>
                <a:spcPts val="2000"/>
              </a:spcBef>
              <a:spcAft>
                <a:spcPts val="0"/>
              </a:spcAft>
              <a:buSzPts val="1800"/>
              <a:buChar char="○"/>
              <a:defRPr/>
            </a:lvl2pPr>
            <a:lvl3pPr indent="-342900" lvl="2" marL="1371600" algn="l">
              <a:lnSpc>
                <a:spcPct val="115000"/>
              </a:lnSpc>
              <a:spcBef>
                <a:spcPts val="2000"/>
              </a:spcBef>
              <a:spcAft>
                <a:spcPts val="0"/>
              </a:spcAft>
              <a:buSzPts val="1800"/>
              <a:buChar char="■"/>
              <a:defRPr/>
            </a:lvl3pPr>
            <a:lvl4pPr indent="-342900" lvl="3" marL="1828800" algn="l">
              <a:lnSpc>
                <a:spcPct val="115000"/>
              </a:lnSpc>
              <a:spcBef>
                <a:spcPts val="2000"/>
              </a:spcBef>
              <a:spcAft>
                <a:spcPts val="0"/>
              </a:spcAft>
              <a:buSzPts val="1800"/>
              <a:buChar char="●"/>
              <a:defRPr/>
            </a:lvl4pPr>
            <a:lvl5pPr indent="-342900" lvl="4" marL="2286000" algn="l">
              <a:lnSpc>
                <a:spcPct val="115000"/>
              </a:lnSpc>
              <a:spcBef>
                <a:spcPts val="2000"/>
              </a:spcBef>
              <a:spcAft>
                <a:spcPts val="0"/>
              </a:spcAft>
              <a:buSzPts val="1800"/>
              <a:buChar char="○"/>
              <a:defRPr/>
            </a:lvl5pPr>
            <a:lvl6pPr indent="-342900" lvl="5" marL="2743200" algn="l">
              <a:lnSpc>
                <a:spcPct val="115000"/>
              </a:lnSpc>
              <a:spcBef>
                <a:spcPts val="2000"/>
              </a:spcBef>
              <a:spcAft>
                <a:spcPts val="0"/>
              </a:spcAft>
              <a:buSzPts val="1800"/>
              <a:buChar char="■"/>
              <a:defRPr/>
            </a:lvl6pPr>
            <a:lvl7pPr indent="-342900" lvl="6" marL="3200400" algn="l">
              <a:lnSpc>
                <a:spcPct val="115000"/>
              </a:lnSpc>
              <a:spcBef>
                <a:spcPts val="2000"/>
              </a:spcBef>
              <a:spcAft>
                <a:spcPts val="0"/>
              </a:spcAft>
              <a:buSzPts val="1800"/>
              <a:buChar char="●"/>
              <a:defRPr/>
            </a:lvl7pPr>
            <a:lvl8pPr indent="-342900" lvl="7" marL="3657600" algn="l">
              <a:lnSpc>
                <a:spcPct val="115000"/>
              </a:lnSpc>
              <a:spcBef>
                <a:spcPts val="2000"/>
              </a:spcBef>
              <a:spcAft>
                <a:spcPts val="0"/>
              </a:spcAft>
              <a:buSzPts val="1800"/>
              <a:buChar char="○"/>
              <a:defRPr/>
            </a:lvl8pPr>
            <a:lvl9pPr indent="-342900" lvl="8" marL="4114800" algn="l">
              <a:lnSpc>
                <a:spcPct val="115000"/>
              </a:lnSpc>
              <a:spcBef>
                <a:spcPts val="2000"/>
              </a:spcBef>
              <a:spcAft>
                <a:spcPts val="2000"/>
              </a:spcAft>
              <a:buSzPts val="1800"/>
              <a:buChar char="■"/>
              <a:defRPr/>
            </a:lvl9pPr>
          </a:lstStyle>
          <a:p/>
        </p:txBody>
      </p:sp>
      <p:sp>
        <p:nvSpPr>
          <p:cNvPr id="19" name="Google Shape;19;p4"/>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42870" y="1344964"/>
            <a:ext cx="9372600" cy="1731000"/>
          </a:xfrm>
          <a:prstGeom prst="rect">
            <a:avLst/>
          </a:prstGeom>
          <a:noFill/>
          <a:ln>
            <a:noFill/>
          </a:ln>
        </p:spPr>
        <p:txBody>
          <a:bodyPr anchorCtr="0" anchor="t" bIns="116050" lIns="116050" spcFirstLastPara="1" rIns="116050" wrap="square" tIns="116050">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22" name="Google Shape;22;p5"/>
          <p:cNvSpPr txBox="1"/>
          <p:nvPr>
            <p:ph idx="1" type="body"/>
          </p:nvPr>
        </p:nvSpPr>
        <p:spPr>
          <a:xfrm>
            <a:off x="342870" y="3483036"/>
            <a:ext cx="4399800" cy="10325100"/>
          </a:xfrm>
          <a:prstGeom prst="rect">
            <a:avLst/>
          </a:prstGeom>
          <a:noFill/>
          <a:ln>
            <a:noFill/>
          </a:ln>
        </p:spPr>
        <p:txBody>
          <a:bodyPr anchorCtr="0" anchor="t" bIns="116050" lIns="116050" spcFirstLastPara="1" rIns="116050" wrap="square" tIns="116050">
            <a:noAutofit/>
          </a:bodyPr>
          <a:lstStyle>
            <a:lvl1pPr indent="-342900" lvl="0" marL="457200" algn="l">
              <a:lnSpc>
                <a:spcPct val="115000"/>
              </a:lnSpc>
              <a:spcBef>
                <a:spcPts val="0"/>
              </a:spcBef>
              <a:spcAft>
                <a:spcPts val="0"/>
              </a:spcAft>
              <a:buSzPts val="1800"/>
              <a:buChar char="●"/>
              <a:defRPr sz="1800"/>
            </a:lvl1pPr>
            <a:lvl2pPr indent="-323850" lvl="1" marL="914400" algn="l">
              <a:lnSpc>
                <a:spcPct val="115000"/>
              </a:lnSpc>
              <a:spcBef>
                <a:spcPts val="2000"/>
              </a:spcBef>
              <a:spcAft>
                <a:spcPts val="0"/>
              </a:spcAft>
              <a:buSzPts val="1500"/>
              <a:buChar char="○"/>
              <a:defRPr sz="1500"/>
            </a:lvl2pPr>
            <a:lvl3pPr indent="-323850" lvl="2" marL="1371600" algn="l">
              <a:lnSpc>
                <a:spcPct val="115000"/>
              </a:lnSpc>
              <a:spcBef>
                <a:spcPts val="2000"/>
              </a:spcBef>
              <a:spcAft>
                <a:spcPts val="0"/>
              </a:spcAft>
              <a:buSzPts val="1500"/>
              <a:buChar char="■"/>
              <a:defRPr sz="1500"/>
            </a:lvl3pPr>
            <a:lvl4pPr indent="-323850" lvl="3" marL="1828800" algn="l">
              <a:lnSpc>
                <a:spcPct val="115000"/>
              </a:lnSpc>
              <a:spcBef>
                <a:spcPts val="2000"/>
              </a:spcBef>
              <a:spcAft>
                <a:spcPts val="0"/>
              </a:spcAft>
              <a:buSzPts val="1500"/>
              <a:buChar char="●"/>
              <a:defRPr sz="1500"/>
            </a:lvl4pPr>
            <a:lvl5pPr indent="-323850" lvl="4" marL="2286000" algn="l">
              <a:lnSpc>
                <a:spcPct val="115000"/>
              </a:lnSpc>
              <a:spcBef>
                <a:spcPts val="2000"/>
              </a:spcBef>
              <a:spcAft>
                <a:spcPts val="0"/>
              </a:spcAft>
              <a:buSzPts val="1500"/>
              <a:buChar char="○"/>
              <a:defRPr sz="1500"/>
            </a:lvl5pPr>
            <a:lvl6pPr indent="-323850" lvl="5" marL="2743200" algn="l">
              <a:lnSpc>
                <a:spcPct val="115000"/>
              </a:lnSpc>
              <a:spcBef>
                <a:spcPts val="2000"/>
              </a:spcBef>
              <a:spcAft>
                <a:spcPts val="0"/>
              </a:spcAft>
              <a:buSzPts val="1500"/>
              <a:buChar char="■"/>
              <a:defRPr sz="1500"/>
            </a:lvl6pPr>
            <a:lvl7pPr indent="-323850" lvl="6" marL="3200400" algn="l">
              <a:lnSpc>
                <a:spcPct val="115000"/>
              </a:lnSpc>
              <a:spcBef>
                <a:spcPts val="2000"/>
              </a:spcBef>
              <a:spcAft>
                <a:spcPts val="0"/>
              </a:spcAft>
              <a:buSzPts val="1500"/>
              <a:buChar char="●"/>
              <a:defRPr sz="1500"/>
            </a:lvl7pPr>
            <a:lvl8pPr indent="-323850" lvl="7" marL="3657600" algn="l">
              <a:lnSpc>
                <a:spcPct val="115000"/>
              </a:lnSpc>
              <a:spcBef>
                <a:spcPts val="2000"/>
              </a:spcBef>
              <a:spcAft>
                <a:spcPts val="0"/>
              </a:spcAft>
              <a:buSzPts val="1500"/>
              <a:buChar char="○"/>
              <a:defRPr sz="1500"/>
            </a:lvl8pPr>
            <a:lvl9pPr indent="-323850" lvl="8" marL="4114800" algn="l">
              <a:lnSpc>
                <a:spcPct val="115000"/>
              </a:lnSpc>
              <a:spcBef>
                <a:spcPts val="2000"/>
              </a:spcBef>
              <a:spcAft>
                <a:spcPts val="2000"/>
              </a:spcAft>
              <a:buSzPts val="1500"/>
              <a:buChar char="■"/>
              <a:defRPr sz="1500"/>
            </a:lvl9pPr>
          </a:lstStyle>
          <a:p/>
        </p:txBody>
      </p:sp>
      <p:sp>
        <p:nvSpPr>
          <p:cNvPr id="23" name="Google Shape;23;p5"/>
          <p:cNvSpPr txBox="1"/>
          <p:nvPr>
            <p:ph idx="2" type="body"/>
          </p:nvPr>
        </p:nvSpPr>
        <p:spPr>
          <a:xfrm>
            <a:off x="5315640" y="3483036"/>
            <a:ext cx="4399800" cy="10325100"/>
          </a:xfrm>
          <a:prstGeom prst="rect">
            <a:avLst/>
          </a:prstGeom>
          <a:noFill/>
          <a:ln>
            <a:noFill/>
          </a:ln>
        </p:spPr>
        <p:txBody>
          <a:bodyPr anchorCtr="0" anchor="t" bIns="116050" lIns="116050" spcFirstLastPara="1" rIns="116050" wrap="square" tIns="116050">
            <a:noAutofit/>
          </a:bodyPr>
          <a:lstStyle>
            <a:lvl1pPr indent="-342900" lvl="0" marL="457200" algn="l">
              <a:lnSpc>
                <a:spcPct val="115000"/>
              </a:lnSpc>
              <a:spcBef>
                <a:spcPts val="0"/>
              </a:spcBef>
              <a:spcAft>
                <a:spcPts val="0"/>
              </a:spcAft>
              <a:buSzPts val="1800"/>
              <a:buChar char="●"/>
              <a:defRPr sz="1800"/>
            </a:lvl1pPr>
            <a:lvl2pPr indent="-323850" lvl="1" marL="914400" algn="l">
              <a:lnSpc>
                <a:spcPct val="115000"/>
              </a:lnSpc>
              <a:spcBef>
                <a:spcPts val="2000"/>
              </a:spcBef>
              <a:spcAft>
                <a:spcPts val="0"/>
              </a:spcAft>
              <a:buSzPts val="1500"/>
              <a:buChar char="○"/>
              <a:defRPr sz="1500"/>
            </a:lvl2pPr>
            <a:lvl3pPr indent="-323850" lvl="2" marL="1371600" algn="l">
              <a:lnSpc>
                <a:spcPct val="115000"/>
              </a:lnSpc>
              <a:spcBef>
                <a:spcPts val="2000"/>
              </a:spcBef>
              <a:spcAft>
                <a:spcPts val="0"/>
              </a:spcAft>
              <a:buSzPts val="1500"/>
              <a:buChar char="■"/>
              <a:defRPr sz="1500"/>
            </a:lvl3pPr>
            <a:lvl4pPr indent="-323850" lvl="3" marL="1828800" algn="l">
              <a:lnSpc>
                <a:spcPct val="115000"/>
              </a:lnSpc>
              <a:spcBef>
                <a:spcPts val="2000"/>
              </a:spcBef>
              <a:spcAft>
                <a:spcPts val="0"/>
              </a:spcAft>
              <a:buSzPts val="1500"/>
              <a:buChar char="●"/>
              <a:defRPr sz="1500"/>
            </a:lvl4pPr>
            <a:lvl5pPr indent="-323850" lvl="4" marL="2286000" algn="l">
              <a:lnSpc>
                <a:spcPct val="115000"/>
              </a:lnSpc>
              <a:spcBef>
                <a:spcPts val="2000"/>
              </a:spcBef>
              <a:spcAft>
                <a:spcPts val="0"/>
              </a:spcAft>
              <a:buSzPts val="1500"/>
              <a:buChar char="○"/>
              <a:defRPr sz="1500"/>
            </a:lvl5pPr>
            <a:lvl6pPr indent="-323850" lvl="5" marL="2743200" algn="l">
              <a:lnSpc>
                <a:spcPct val="115000"/>
              </a:lnSpc>
              <a:spcBef>
                <a:spcPts val="2000"/>
              </a:spcBef>
              <a:spcAft>
                <a:spcPts val="0"/>
              </a:spcAft>
              <a:buSzPts val="1500"/>
              <a:buChar char="■"/>
              <a:defRPr sz="1500"/>
            </a:lvl6pPr>
            <a:lvl7pPr indent="-323850" lvl="6" marL="3200400" algn="l">
              <a:lnSpc>
                <a:spcPct val="115000"/>
              </a:lnSpc>
              <a:spcBef>
                <a:spcPts val="2000"/>
              </a:spcBef>
              <a:spcAft>
                <a:spcPts val="0"/>
              </a:spcAft>
              <a:buSzPts val="1500"/>
              <a:buChar char="●"/>
              <a:defRPr sz="1500"/>
            </a:lvl7pPr>
            <a:lvl8pPr indent="-323850" lvl="7" marL="3657600" algn="l">
              <a:lnSpc>
                <a:spcPct val="115000"/>
              </a:lnSpc>
              <a:spcBef>
                <a:spcPts val="2000"/>
              </a:spcBef>
              <a:spcAft>
                <a:spcPts val="0"/>
              </a:spcAft>
              <a:buSzPts val="1500"/>
              <a:buChar char="○"/>
              <a:defRPr sz="1500"/>
            </a:lvl8pPr>
            <a:lvl9pPr indent="-323850" lvl="8" marL="4114800" algn="l">
              <a:lnSpc>
                <a:spcPct val="115000"/>
              </a:lnSpc>
              <a:spcBef>
                <a:spcPts val="2000"/>
              </a:spcBef>
              <a:spcAft>
                <a:spcPts val="2000"/>
              </a:spcAft>
              <a:buSzPts val="1500"/>
              <a:buChar char="■"/>
              <a:defRPr sz="1500"/>
            </a:lvl9pPr>
          </a:lstStyle>
          <a:p/>
        </p:txBody>
      </p:sp>
      <p:sp>
        <p:nvSpPr>
          <p:cNvPr id="24" name="Google Shape;24;p5"/>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42870" y="1344964"/>
            <a:ext cx="9372600" cy="1731000"/>
          </a:xfrm>
          <a:prstGeom prst="rect">
            <a:avLst/>
          </a:prstGeom>
          <a:noFill/>
          <a:ln>
            <a:noFill/>
          </a:ln>
        </p:spPr>
        <p:txBody>
          <a:bodyPr anchorCtr="0" anchor="t" bIns="116050" lIns="116050" spcFirstLastPara="1" rIns="116050" wrap="square" tIns="116050">
            <a:no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p:txBody>
      </p:sp>
      <p:sp>
        <p:nvSpPr>
          <p:cNvPr id="27" name="Google Shape;27;p6"/>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42870" y="1679147"/>
            <a:ext cx="3088800" cy="2283600"/>
          </a:xfrm>
          <a:prstGeom prst="rect">
            <a:avLst/>
          </a:prstGeom>
          <a:noFill/>
          <a:ln>
            <a:noFill/>
          </a:ln>
        </p:spPr>
        <p:txBody>
          <a:bodyPr anchorCtr="0" anchor="b" bIns="116050" lIns="116050" spcFirstLastPara="1" rIns="116050" wrap="square" tIns="116050">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30" name="Google Shape;30;p7"/>
          <p:cNvSpPr txBox="1"/>
          <p:nvPr>
            <p:ph idx="1" type="body"/>
          </p:nvPr>
        </p:nvSpPr>
        <p:spPr>
          <a:xfrm>
            <a:off x="342870" y="4199680"/>
            <a:ext cx="3088800" cy="9608700"/>
          </a:xfrm>
          <a:prstGeom prst="rect">
            <a:avLst/>
          </a:prstGeom>
          <a:noFill/>
          <a:ln>
            <a:noFill/>
          </a:ln>
        </p:spPr>
        <p:txBody>
          <a:bodyPr anchorCtr="0" anchor="t" bIns="116050" lIns="116050" spcFirstLastPara="1" rIns="116050" wrap="square" tIns="116050">
            <a:noAutofit/>
          </a:bodyPr>
          <a:lstStyle>
            <a:lvl1pPr indent="-323850" lvl="0" marL="457200" algn="l">
              <a:lnSpc>
                <a:spcPct val="115000"/>
              </a:lnSpc>
              <a:spcBef>
                <a:spcPts val="0"/>
              </a:spcBef>
              <a:spcAft>
                <a:spcPts val="0"/>
              </a:spcAft>
              <a:buSzPts val="1500"/>
              <a:buChar char="●"/>
              <a:defRPr sz="1500"/>
            </a:lvl1pPr>
            <a:lvl2pPr indent="-323850" lvl="1" marL="914400" algn="l">
              <a:lnSpc>
                <a:spcPct val="115000"/>
              </a:lnSpc>
              <a:spcBef>
                <a:spcPts val="2000"/>
              </a:spcBef>
              <a:spcAft>
                <a:spcPts val="0"/>
              </a:spcAft>
              <a:buSzPts val="1500"/>
              <a:buChar char="○"/>
              <a:defRPr sz="1500"/>
            </a:lvl2pPr>
            <a:lvl3pPr indent="-323850" lvl="2" marL="1371600" algn="l">
              <a:lnSpc>
                <a:spcPct val="115000"/>
              </a:lnSpc>
              <a:spcBef>
                <a:spcPts val="2000"/>
              </a:spcBef>
              <a:spcAft>
                <a:spcPts val="0"/>
              </a:spcAft>
              <a:buSzPts val="1500"/>
              <a:buChar char="■"/>
              <a:defRPr sz="1500"/>
            </a:lvl3pPr>
            <a:lvl4pPr indent="-323850" lvl="3" marL="1828800" algn="l">
              <a:lnSpc>
                <a:spcPct val="115000"/>
              </a:lnSpc>
              <a:spcBef>
                <a:spcPts val="2000"/>
              </a:spcBef>
              <a:spcAft>
                <a:spcPts val="0"/>
              </a:spcAft>
              <a:buSzPts val="1500"/>
              <a:buChar char="●"/>
              <a:defRPr sz="1500"/>
            </a:lvl4pPr>
            <a:lvl5pPr indent="-323850" lvl="4" marL="2286000" algn="l">
              <a:lnSpc>
                <a:spcPct val="115000"/>
              </a:lnSpc>
              <a:spcBef>
                <a:spcPts val="2000"/>
              </a:spcBef>
              <a:spcAft>
                <a:spcPts val="0"/>
              </a:spcAft>
              <a:buSzPts val="1500"/>
              <a:buChar char="○"/>
              <a:defRPr sz="1500"/>
            </a:lvl5pPr>
            <a:lvl6pPr indent="-323850" lvl="5" marL="2743200" algn="l">
              <a:lnSpc>
                <a:spcPct val="115000"/>
              </a:lnSpc>
              <a:spcBef>
                <a:spcPts val="2000"/>
              </a:spcBef>
              <a:spcAft>
                <a:spcPts val="0"/>
              </a:spcAft>
              <a:buSzPts val="1500"/>
              <a:buChar char="■"/>
              <a:defRPr sz="1500"/>
            </a:lvl6pPr>
            <a:lvl7pPr indent="-323850" lvl="6" marL="3200400" algn="l">
              <a:lnSpc>
                <a:spcPct val="115000"/>
              </a:lnSpc>
              <a:spcBef>
                <a:spcPts val="2000"/>
              </a:spcBef>
              <a:spcAft>
                <a:spcPts val="0"/>
              </a:spcAft>
              <a:buSzPts val="1500"/>
              <a:buChar char="●"/>
              <a:defRPr sz="1500"/>
            </a:lvl7pPr>
            <a:lvl8pPr indent="-323850" lvl="7" marL="3657600" algn="l">
              <a:lnSpc>
                <a:spcPct val="115000"/>
              </a:lnSpc>
              <a:spcBef>
                <a:spcPts val="2000"/>
              </a:spcBef>
              <a:spcAft>
                <a:spcPts val="0"/>
              </a:spcAft>
              <a:buSzPts val="1500"/>
              <a:buChar char="○"/>
              <a:defRPr sz="1500"/>
            </a:lvl8pPr>
            <a:lvl9pPr indent="-323850" lvl="8" marL="4114800" algn="l">
              <a:lnSpc>
                <a:spcPct val="115000"/>
              </a:lnSpc>
              <a:spcBef>
                <a:spcPts val="2000"/>
              </a:spcBef>
              <a:spcAft>
                <a:spcPts val="2000"/>
              </a:spcAft>
              <a:buSzPts val="1500"/>
              <a:buChar char="■"/>
              <a:defRPr sz="1500"/>
            </a:lvl9pPr>
          </a:lstStyle>
          <a:p/>
        </p:txBody>
      </p:sp>
      <p:sp>
        <p:nvSpPr>
          <p:cNvPr id="31" name="Google Shape;31;p7"/>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539275" y="1360453"/>
            <a:ext cx="7004400" cy="12363300"/>
          </a:xfrm>
          <a:prstGeom prst="rect">
            <a:avLst/>
          </a:prstGeom>
          <a:noFill/>
          <a:ln>
            <a:noFill/>
          </a:ln>
        </p:spPr>
        <p:txBody>
          <a:bodyPr anchorCtr="0" anchor="ctr" bIns="116050" lIns="116050" spcFirstLastPara="1" rIns="116050" wrap="square" tIns="116050">
            <a:noAutofit/>
          </a:bodyPr>
          <a:lstStyle>
            <a:lvl1pPr lvl="0" algn="l">
              <a:lnSpc>
                <a:spcPct val="100000"/>
              </a:lnSpc>
              <a:spcBef>
                <a:spcPts val="0"/>
              </a:spcBef>
              <a:spcAft>
                <a:spcPts val="0"/>
              </a:spcAft>
              <a:buSzPts val="6100"/>
              <a:buNone/>
              <a:defRPr sz="6100"/>
            </a:lvl1pPr>
            <a:lvl2pPr lvl="1" algn="l">
              <a:lnSpc>
                <a:spcPct val="100000"/>
              </a:lnSpc>
              <a:spcBef>
                <a:spcPts val="0"/>
              </a:spcBef>
              <a:spcAft>
                <a:spcPts val="0"/>
              </a:spcAft>
              <a:buSzPts val="6100"/>
              <a:buNone/>
              <a:defRPr sz="6100"/>
            </a:lvl2pPr>
            <a:lvl3pPr lvl="2" algn="l">
              <a:lnSpc>
                <a:spcPct val="100000"/>
              </a:lnSpc>
              <a:spcBef>
                <a:spcPts val="0"/>
              </a:spcBef>
              <a:spcAft>
                <a:spcPts val="0"/>
              </a:spcAft>
              <a:buSzPts val="6100"/>
              <a:buNone/>
              <a:defRPr sz="6100"/>
            </a:lvl3pPr>
            <a:lvl4pPr lvl="3" algn="l">
              <a:lnSpc>
                <a:spcPct val="100000"/>
              </a:lnSpc>
              <a:spcBef>
                <a:spcPts val="0"/>
              </a:spcBef>
              <a:spcAft>
                <a:spcPts val="0"/>
              </a:spcAft>
              <a:buSzPts val="6100"/>
              <a:buNone/>
              <a:defRPr sz="6100"/>
            </a:lvl4pPr>
            <a:lvl5pPr lvl="4" algn="l">
              <a:lnSpc>
                <a:spcPct val="100000"/>
              </a:lnSpc>
              <a:spcBef>
                <a:spcPts val="0"/>
              </a:spcBef>
              <a:spcAft>
                <a:spcPts val="0"/>
              </a:spcAft>
              <a:buSzPts val="6100"/>
              <a:buNone/>
              <a:defRPr sz="6100"/>
            </a:lvl5pPr>
            <a:lvl6pPr lvl="5" algn="l">
              <a:lnSpc>
                <a:spcPct val="100000"/>
              </a:lnSpc>
              <a:spcBef>
                <a:spcPts val="0"/>
              </a:spcBef>
              <a:spcAft>
                <a:spcPts val="0"/>
              </a:spcAft>
              <a:buSzPts val="6100"/>
              <a:buNone/>
              <a:defRPr sz="6100"/>
            </a:lvl6pPr>
            <a:lvl7pPr lvl="6" algn="l">
              <a:lnSpc>
                <a:spcPct val="100000"/>
              </a:lnSpc>
              <a:spcBef>
                <a:spcPts val="0"/>
              </a:spcBef>
              <a:spcAft>
                <a:spcPts val="0"/>
              </a:spcAft>
              <a:buSzPts val="6100"/>
              <a:buNone/>
              <a:defRPr sz="6100"/>
            </a:lvl7pPr>
            <a:lvl8pPr lvl="7" algn="l">
              <a:lnSpc>
                <a:spcPct val="100000"/>
              </a:lnSpc>
              <a:spcBef>
                <a:spcPts val="0"/>
              </a:spcBef>
              <a:spcAft>
                <a:spcPts val="0"/>
              </a:spcAft>
              <a:buSzPts val="6100"/>
              <a:buNone/>
              <a:defRPr sz="6100"/>
            </a:lvl8pPr>
            <a:lvl9pPr lvl="8" algn="l">
              <a:lnSpc>
                <a:spcPct val="100000"/>
              </a:lnSpc>
              <a:spcBef>
                <a:spcPts val="0"/>
              </a:spcBef>
              <a:spcAft>
                <a:spcPts val="0"/>
              </a:spcAft>
              <a:buSzPts val="6100"/>
              <a:buNone/>
              <a:defRPr sz="6100"/>
            </a:lvl9pPr>
          </a:lstStyle>
          <a:p/>
        </p:txBody>
      </p:sp>
      <p:sp>
        <p:nvSpPr>
          <p:cNvPr id="34" name="Google Shape;34;p8"/>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5029200" y="-378"/>
            <a:ext cx="5029200" cy="15544800"/>
          </a:xfrm>
          <a:prstGeom prst="rect">
            <a:avLst/>
          </a:prstGeom>
          <a:solidFill>
            <a:schemeClr val="lt2"/>
          </a:solidFill>
          <a:ln>
            <a:noFill/>
          </a:ln>
        </p:spPr>
        <p:txBody>
          <a:bodyPr anchorCtr="0" anchor="ctr" bIns="116050" lIns="116050" spcFirstLastPara="1" rIns="116050" wrap="square" tIns="116050">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9"/>
          <p:cNvSpPr txBox="1"/>
          <p:nvPr>
            <p:ph type="title"/>
          </p:nvPr>
        </p:nvSpPr>
        <p:spPr>
          <a:xfrm>
            <a:off x="292050" y="3726929"/>
            <a:ext cx="4449900" cy="4479600"/>
          </a:xfrm>
          <a:prstGeom prst="rect">
            <a:avLst/>
          </a:prstGeom>
          <a:noFill/>
          <a:ln>
            <a:noFill/>
          </a:ln>
        </p:spPr>
        <p:txBody>
          <a:bodyPr anchorCtr="0" anchor="b" bIns="116050" lIns="116050" spcFirstLastPara="1" rIns="116050" wrap="square" tIns="116050">
            <a:noAutofit/>
          </a:bodyPr>
          <a:lstStyle>
            <a:lvl1pPr lvl="0" algn="ctr">
              <a:lnSpc>
                <a:spcPct val="100000"/>
              </a:lnSpc>
              <a:spcBef>
                <a:spcPts val="0"/>
              </a:spcBef>
              <a:spcAft>
                <a:spcPts val="0"/>
              </a:spcAft>
              <a:buSzPts val="5300"/>
              <a:buNone/>
              <a:defRPr sz="5300"/>
            </a:lvl1pPr>
            <a:lvl2pPr lvl="1" algn="ctr">
              <a:lnSpc>
                <a:spcPct val="100000"/>
              </a:lnSpc>
              <a:spcBef>
                <a:spcPts val="0"/>
              </a:spcBef>
              <a:spcAft>
                <a:spcPts val="0"/>
              </a:spcAft>
              <a:buSzPts val="5300"/>
              <a:buNone/>
              <a:defRPr sz="5300"/>
            </a:lvl2pPr>
            <a:lvl3pPr lvl="2" algn="ctr">
              <a:lnSpc>
                <a:spcPct val="100000"/>
              </a:lnSpc>
              <a:spcBef>
                <a:spcPts val="0"/>
              </a:spcBef>
              <a:spcAft>
                <a:spcPts val="0"/>
              </a:spcAft>
              <a:buSzPts val="5300"/>
              <a:buNone/>
              <a:defRPr sz="5300"/>
            </a:lvl3pPr>
            <a:lvl4pPr lvl="3" algn="ctr">
              <a:lnSpc>
                <a:spcPct val="100000"/>
              </a:lnSpc>
              <a:spcBef>
                <a:spcPts val="0"/>
              </a:spcBef>
              <a:spcAft>
                <a:spcPts val="0"/>
              </a:spcAft>
              <a:buSzPts val="5300"/>
              <a:buNone/>
              <a:defRPr sz="5300"/>
            </a:lvl4pPr>
            <a:lvl5pPr lvl="4" algn="ctr">
              <a:lnSpc>
                <a:spcPct val="100000"/>
              </a:lnSpc>
              <a:spcBef>
                <a:spcPts val="0"/>
              </a:spcBef>
              <a:spcAft>
                <a:spcPts val="0"/>
              </a:spcAft>
              <a:buSzPts val="5300"/>
              <a:buNone/>
              <a:defRPr sz="5300"/>
            </a:lvl5pPr>
            <a:lvl6pPr lvl="5" algn="ctr">
              <a:lnSpc>
                <a:spcPct val="100000"/>
              </a:lnSpc>
              <a:spcBef>
                <a:spcPts val="0"/>
              </a:spcBef>
              <a:spcAft>
                <a:spcPts val="0"/>
              </a:spcAft>
              <a:buSzPts val="5300"/>
              <a:buNone/>
              <a:defRPr sz="5300"/>
            </a:lvl6pPr>
            <a:lvl7pPr lvl="6" algn="ctr">
              <a:lnSpc>
                <a:spcPct val="100000"/>
              </a:lnSpc>
              <a:spcBef>
                <a:spcPts val="0"/>
              </a:spcBef>
              <a:spcAft>
                <a:spcPts val="0"/>
              </a:spcAft>
              <a:buSzPts val="5300"/>
              <a:buNone/>
              <a:defRPr sz="5300"/>
            </a:lvl7pPr>
            <a:lvl8pPr lvl="7" algn="ctr">
              <a:lnSpc>
                <a:spcPct val="100000"/>
              </a:lnSpc>
              <a:spcBef>
                <a:spcPts val="0"/>
              </a:spcBef>
              <a:spcAft>
                <a:spcPts val="0"/>
              </a:spcAft>
              <a:buSzPts val="5300"/>
              <a:buNone/>
              <a:defRPr sz="5300"/>
            </a:lvl8pPr>
            <a:lvl9pPr lvl="8" algn="ctr">
              <a:lnSpc>
                <a:spcPct val="100000"/>
              </a:lnSpc>
              <a:spcBef>
                <a:spcPts val="0"/>
              </a:spcBef>
              <a:spcAft>
                <a:spcPts val="0"/>
              </a:spcAft>
              <a:buSzPts val="5300"/>
              <a:buNone/>
              <a:defRPr sz="5300"/>
            </a:lvl9pPr>
          </a:lstStyle>
          <a:p/>
        </p:txBody>
      </p:sp>
      <p:sp>
        <p:nvSpPr>
          <p:cNvPr id="38" name="Google Shape;38;p9"/>
          <p:cNvSpPr txBox="1"/>
          <p:nvPr>
            <p:ph idx="1" type="subTitle"/>
          </p:nvPr>
        </p:nvSpPr>
        <p:spPr>
          <a:xfrm>
            <a:off x="292050" y="8471516"/>
            <a:ext cx="4449900" cy="3732900"/>
          </a:xfrm>
          <a:prstGeom prst="rect">
            <a:avLst/>
          </a:prstGeom>
          <a:noFill/>
          <a:ln>
            <a:noFill/>
          </a:ln>
        </p:spPr>
        <p:txBody>
          <a:bodyPr anchorCtr="0" anchor="t" bIns="116050" lIns="116050" spcFirstLastPara="1" rIns="116050" wrap="square" tIns="116050">
            <a:noAutofit/>
          </a:bodyPr>
          <a:lstStyle>
            <a:lvl1pPr lvl="0" algn="ctr">
              <a:lnSpc>
                <a:spcPct val="100000"/>
              </a:lnSpc>
              <a:spcBef>
                <a:spcPts val="0"/>
              </a:spcBef>
              <a:spcAft>
                <a:spcPts val="0"/>
              </a:spcAft>
              <a:buSzPts val="2700"/>
              <a:buNone/>
              <a:defRPr sz="2700"/>
            </a:lvl1pPr>
            <a:lvl2pPr lvl="1" algn="ctr">
              <a:lnSpc>
                <a:spcPct val="100000"/>
              </a:lnSpc>
              <a:spcBef>
                <a:spcPts val="0"/>
              </a:spcBef>
              <a:spcAft>
                <a:spcPts val="0"/>
              </a:spcAft>
              <a:buSzPts val="2700"/>
              <a:buNone/>
              <a:defRPr sz="2700"/>
            </a:lvl2pPr>
            <a:lvl3pPr lvl="2" algn="ctr">
              <a:lnSpc>
                <a:spcPct val="100000"/>
              </a:lnSpc>
              <a:spcBef>
                <a:spcPts val="0"/>
              </a:spcBef>
              <a:spcAft>
                <a:spcPts val="0"/>
              </a:spcAft>
              <a:buSzPts val="2700"/>
              <a:buNone/>
              <a:defRPr sz="2700"/>
            </a:lvl3pPr>
            <a:lvl4pPr lvl="3" algn="ctr">
              <a:lnSpc>
                <a:spcPct val="100000"/>
              </a:lnSpc>
              <a:spcBef>
                <a:spcPts val="0"/>
              </a:spcBef>
              <a:spcAft>
                <a:spcPts val="0"/>
              </a:spcAft>
              <a:buSzPts val="2700"/>
              <a:buNone/>
              <a:defRPr sz="2700"/>
            </a:lvl4pPr>
            <a:lvl5pPr lvl="4" algn="ctr">
              <a:lnSpc>
                <a:spcPct val="100000"/>
              </a:lnSpc>
              <a:spcBef>
                <a:spcPts val="0"/>
              </a:spcBef>
              <a:spcAft>
                <a:spcPts val="0"/>
              </a:spcAft>
              <a:buSzPts val="2700"/>
              <a:buNone/>
              <a:defRPr sz="2700"/>
            </a:lvl5pPr>
            <a:lvl6pPr lvl="5" algn="ctr">
              <a:lnSpc>
                <a:spcPct val="100000"/>
              </a:lnSpc>
              <a:spcBef>
                <a:spcPts val="0"/>
              </a:spcBef>
              <a:spcAft>
                <a:spcPts val="0"/>
              </a:spcAft>
              <a:buSzPts val="2700"/>
              <a:buNone/>
              <a:defRPr sz="2700"/>
            </a:lvl6pPr>
            <a:lvl7pPr lvl="6" algn="ctr">
              <a:lnSpc>
                <a:spcPct val="100000"/>
              </a:lnSpc>
              <a:spcBef>
                <a:spcPts val="0"/>
              </a:spcBef>
              <a:spcAft>
                <a:spcPts val="0"/>
              </a:spcAft>
              <a:buSzPts val="2700"/>
              <a:buNone/>
              <a:defRPr sz="2700"/>
            </a:lvl7pPr>
            <a:lvl8pPr lvl="7" algn="ctr">
              <a:lnSpc>
                <a:spcPct val="100000"/>
              </a:lnSpc>
              <a:spcBef>
                <a:spcPts val="0"/>
              </a:spcBef>
              <a:spcAft>
                <a:spcPts val="0"/>
              </a:spcAft>
              <a:buSzPts val="2700"/>
              <a:buNone/>
              <a:defRPr sz="2700"/>
            </a:lvl8pPr>
            <a:lvl9pPr lvl="8" algn="ctr">
              <a:lnSpc>
                <a:spcPct val="100000"/>
              </a:lnSpc>
              <a:spcBef>
                <a:spcPts val="0"/>
              </a:spcBef>
              <a:spcAft>
                <a:spcPts val="0"/>
              </a:spcAft>
              <a:buSzPts val="2700"/>
              <a:buNone/>
              <a:defRPr sz="2700"/>
            </a:lvl9pPr>
          </a:lstStyle>
          <a:p/>
        </p:txBody>
      </p:sp>
      <p:sp>
        <p:nvSpPr>
          <p:cNvPr id="39" name="Google Shape;39;p9"/>
          <p:cNvSpPr txBox="1"/>
          <p:nvPr>
            <p:ph idx="2" type="body"/>
          </p:nvPr>
        </p:nvSpPr>
        <p:spPr>
          <a:xfrm>
            <a:off x="5433450" y="2188316"/>
            <a:ext cx="4220700" cy="11167500"/>
          </a:xfrm>
          <a:prstGeom prst="rect">
            <a:avLst/>
          </a:prstGeom>
          <a:noFill/>
          <a:ln>
            <a:noFill/>
          </a:ln>
        </p:spPr>
        <p:txBody>
          <a:bodyPr anchorCtr="0" anchor="ctr" bIns="116050" lIns="116050" spcFirstLastPara="1" rIns="116050" wrap="square" tIns="116050">
            <a:noAutofit/>
          </a:bodyPr>
          <a:lstStyle>
            <a:lvl1pPr indent="-374650" lvl="0" marL="457200" algn="l">
              <a:lnSpc>
                <a:spcPct val="115000"/>
              </a:lnSpc>
              <a:spcBef>
                <a:spcPts val="0"/>
              </a:spcBef>
              <a:spcAft>
                <a:spcPts val="0"/>
              </a:spcAft>
              <a:buSzPts val="2300"/>
              <a:buChar char="●"/>
              <a:defRPr/>
            </a:lvl1pPr>
            <a:lvl2pPr indent="-342900" lvl="1" marL="914400" algn="l">
              <a:lnSpc>
                <a:spcPct val="115000"/>
              </a:lnSpc>
              <a:spcBef>
                <a:spcPts val="2000"/>
              </a:spcBef>
              <a:spcAft>
                <a:spcPts val="0"/>
              </a:spcAft>
              <a:buSzPts val="1800"/>
              <a:buChar char="○"/>
              <a:defRPr/>
            </a:lvl2pPr>
            <a:lvl3pPr indent="-342900" lvl="2" marL="1371600" algn="l">
              <a:lnSpc>
                <a:spcPct val="115000"/>
              </a:lnSpc>
              <a:spcBef>
                <a:spcPts val="2000"/>
              </a:spcBef>
              <a:spcAft>
                <a:spcPts val="0"/>
              </a:spcAft>
              <a:buSzPts val="1800"/>
              <a:buChar char="■"/>
              <a:defRPr/>
            </a:lvl3pPr>
            <a:lvl4pPr indent="-342900" lvl="3" marL="1828800" algn="l">
              <a:lnSpc>
                <a:spcPct val="115000"/>
              </a:lnSpc>
              <a:spcBef>
                <a:spcPts val="2000"/>
              </a:spcBef>
              <a:spcAft>
                <a:spcPts val="0"/>
              </a:spcAft>
              <a:buSzPts val="1800"/>
              <a:buChar char="●"/>
              <a:defRPr/>
            </a:lvl4pPr>
            <a:lvl5pPr indent="-342900" lvl="4" marL="2286000" algn="l">
              <a:lnSpc>
                <a:spcPct val="115000"/>
              </a:lnSpc>
              <a:spcBef>
                <a:spcPts val="2000"/>
              </a:spcBef>
              <a:spcAft>
                <a:spcPts val="0"/>
              </a:spcAft>
              <a:buSzPts val="1800"/>
              <a:buChar char="○"/>
              <a:defRPr/>
            </a:lvl5pPr>
            <a:lvl6pPr indent="-342900" lvl="5" marL="2743200" algn="l">
              <a:lnSpc>
                <a:spcPct val="115000"/>
              </a:lnSpc>
              <a:spcBef>
                <a:spcPts val="2000"/>
              </a:spcBef>
              <a:spcAft>
                <a:spcPts val="0"/>
              </a:spcAft>
              <a:buSzPts val="1800"/>
              <a:buChar char="■"/>
              <a:defRPr/>
            </a:lvl6pPr>
            <a:lvl7pPr indent="-342900" lvl="6" marL="3200400" algn="l">
              <a:lnSpc>
                <a:spcPct val="115000"/>
              </a:lnSpc>
              <a:spcBef>
                <a:spcPts val="2000"/>
              </a:spcBef>
              <a:spcAft>
                <a:spcPts val="0"/>
              </a:spcAft>
              <a:buSzPts val="1800"/>
              <a:buChar char="●"/>
              <a:defRPr/>
            </a:lvl7pPr>
            <a:lvl8pPr indent="-342900" lvl="7" marL="3657600" algn="l">
              <a:lnSpc>
                <a:spcPct val="115000"/>
              </a:lnSpc>
              <a:spcBef>
                <a:spcPts val="2000"/>
              </a:spcBef>
              <a:spcAft>
                <a:spcPts val="0"/>
              </a:spcAft>
              <a:buSzPts val="1800"/>
              <a:buChar char="○"/>
              <a:defRPr/>
            </a:lvl8pPr>
            <a:lvl9pPr indent="-342900" lvl="8" marL="4114800" algn="l">
              <a:lnSpc>
                <a:spcPct val="115000"/>
              </a:lnSpc>
              <a:spcBef>
                <a:spcPts val="2000"/>
              </a:spcBef>
              <a:spcAft>
                <a:spcPts val="2000"/>
              </a:spcAft>
              <a:buSzPts val="1800"/>
              <a:buChar char="■"/>
              <a:defRPr/>
            </a:lvl9pPr>
          </a:lstStyle>
          <a:p/>
        </p:txBody>
      </p:sp>
      <p:sp>
        <p:nvSpPr>
          <p:cNvPr id="40" name="Google Shape;40;p9"/>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42870" y="12785738"/>
            <a:ext cx="6598500" cy="1828500"/>
          </a:xfrm>
          <a:prstGeom prst="rect">
            <a:avLst/>
          </a:prstGeom>
          <a:noFill/>
          <a:ln>
            <a:noFill/>
          </a:ln>
        </p:spPr>
        <p:txBody>
          <a:bodyPr anchorCtr="0" anchor="ctr" bIns="116050" lIns="116050" spcFirstLastPara="1" rIns="116050" wrap="square" tIns="116050">
            <a:noAutofit/>
          </a:bodyPr>
          <a:lstStyle>
            <a:lvl1pPr indent="-228600" lvl="0" marL="457200" algn="l">
              <a:lnSpc>
                <a:spcPct val="100000"/>
              </a:lnSpc>
              <a:spcBef>
                <a:spcPts val="0"/>
              </a:spcBef>
              <a:spcAft>
                <a:spcPts val="0"/>
              </a:spcAft>
              <a:buSzPts val="2300"/>
              <a:buNone/>
              <a:defRPr/>
            </a:lvl1pPr>
          </a:lstStyle>
          <a:p/>
        </p:txBody>
      </p:sp>
      <p:sp>
        <p:nvSpPr>
          <p:cNvPr id="43" name="Google Shape;43;p10"/>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42870" y="3342956"/>
            <a:ext cx="9372600" cy="5934300"/>
          </a:xfrm>
          <a:prstGeom prst="rect">
            <a:avLst/>
          </a:prstGeom>
          <a:noFill/>
          <a:ln>
            <a:noFill/>
          </a:ln>
        </p:spPr>
        <p:txBody>
          <a:bodyPr anchorCtr="0" anchor="b" bIns="116050" lIns="116050" spcFirstLastPara="1" rIns="116050" wrap="square" tIns="116050">
            <a:noAutofit/>
          </a:bodyPr>
          <a:lstStyle>
            <a:lvl1pPr lvl="0" algn="ctr">
              <a:lnSpc>
                <a:spcPct val="100000"/>
              </a:lnSpc>
              <a:spcBef>
                <a:spcPts val="0"/>
              </a:spcBef>
              <a:spcAft>
                <a:spcPts val="0"/>
              </a:spcAft>
              <a:buSzPts val="15200"/>
              <a:buNone/>
              <a:defRPr sz="15200"/>
            </a:lvl1pPr>
            <a:lvl2pPr lvl="1" algn="ctr">
              <a:lnSpc>
                <a:spcPct val="100000"/>
              </a:lnSpc>
              <a:spcBef>
                <a:spcPts val="0"/>
              </a:spcBef>
              <a:spcAft>
                <a:spcPts val="0"/>
              </a:spcAft>
              <a:buSzPts val="15200"/>
              <a:buNone/>
              <a:defRPr sz="15200"/>
            </a:lvl2pPr>
            <a:lvl3pPr lvl="2" algn="ctr">
              <a:lnSpc>
                <a:spcPct val="100000"/>
              </a:lnSpc>
              <a:spcBef>
                <a:spcPts val="0"/>
              </a:spcBef>
              <a:spcAft>
                <a:spcPts val="0"/>
              </a:spcAft>
              <a:buSzPts val="15200"/>
              <a:buNone/>
              <a:defRPr sz="15200"/>
            </a:lvl3pPr>
            <a:lvl4pPr lvl="3" algn="ctr">
              <a:lnSpc>
                <a:spcPct val="100000"/>
              </a:lnSpc>
              <a:spcBef>
                <a:spcPts val="0"/>
              </a:spcBef>
              <a:spcAft>
                <a:spcPts val="0"/>
              </a:spcAft>
              <a:buSzPts val="15200"/>
              <a:buNone/>
              <a:defRPr sz="15200"/>
            </a:lvl4pPr>
            <a:lvl5pPr lvl="4" algn="ctr">
              <a:lnSpc>
                <a:spcPct val="100000"/>
              </a:lnSpc>
              <a:spcBef>
                <a:spcPts val="0"/>
              </a:spcBef>
              <a:spcAft>
                <a:spcPts val="0"/>
              </a:spcAft>
              <a:buSzPts val="15200"/>
              <a:buNone/>
              <a:defRPr sz="15200"/>
            </a:lvl5pPr>
            <a:lvl6pPr lvl="5" algn="ctr">
              <a:lnSpc>
                <a:spcPct val="100000"/>
              </a:lnSpc>
              <a:spcBef>
                <a:spcPts val="0"/>
              </a:spcBef>
              <a:spcAft>
                <a:spcPts val="0"/>
              </a:spcAft>
              <a:buSzPts val="15200"/>
              <a:buNone/>
              <a:defRPr sz="15200"/>
            </a:lvl6pPr>
            <a:lvl7pPr lvl="6" algn="ctr">
              <a:lnSpc>
                <a:spcPct val="100000"/>
              </a:lnSpc>
              <a:spcBef>
                <a:spcPts val="0"/>
              </a:spcBef>
              <a:spcAft>
                <a:spcPts val="0"/>
              </a:spcAft>
              <a:buSzPts val="15200"/>
              <a:buNone/>
              <a:defRPr sz="15200"/>
            </a:lvl7pPr>
            <a:lvl8pPr lvl="7" algn="ctr">
              <a:lnSpc>
                <a:spcPct val="100000"/>
              </a:lnSpc>
              <a:spcBef>
                <a:spcPts val="0"/>
              </a:spcBef>
              <a:spcAft>
                <a:spcPts val="0"/>
              </a:spcAft>
              <a:buSzPts val="15200"/>
              <a:buNone/>
              <a:defRPr sz="15200"/>
            </a:lvl8pPr>
            <a:lvl9pPr lvl="8" algn="ctr">
              <a:lnSpc>
                <a:spcPct val="100000"/>
              </a:lnSpc>
              <a:spcBef>
                <a:spcPts val="0"/>
              </a:spcBef>
              <a:spcAft>
                <a:spcPts val="0"/>
              </a:spcAft>
              <a:buSzPts val="15200"/>
              <a:buNone/>
              <a:defRPr sz="15200"/>
            </a:lvl9pPr>
          </a:lstStyle>
          <a:p>
            <a:r>
              <a:t>xx%</a:t>
            </a:r>
          </a:p>
        </p:txBody>
      </p:sp>
      <p:sp>
        <p:nvSpPr>
          <p:cNvPr id="46" name="Google Shape;46;p11"/>
          <p:cNvSpPr txBox="1"/>
          <p:nvPr>
            <p:ph idx="1" type="body"/>
          </p:nvPr>
        </p:nvSpPr>
        <p:spPr>
          <a:xfrm>
            <a:off x="342870" y="9526724"/>
            <a:ext cx="9372600" cy="3931500"/>
          </a:xfrm>
          <a:prstGeom prst="rect">
            <a:avLst/>
          </a:prstGeom>
          <a:noFill/>
          <a:ln>
            <a:noFill/>
          </a:ln>
        </p:spPr>
        <p:txBody>
          <a:bodyPr anchorCtr="0" anchor="t" bIns="116050" lIns="116050" spcFirstLastPara="1" rIns="116050" wrap="square" tIns="116050">
            <a:noAutofit/>
          </a:bodyPr>
          <a:lstStyle>
            <a:lvl1pPr indent="-374650" lvl="0" marL="457200" algn="ctr">
              <a:lnSpc>
                <a:spcPct val="115000"/>
              </a:lnSpc>
              <a:spcBef>
                <a:spcPts val="0"/>
              </a:spcBef>
              <a:spcAft>
                <a:spcPts val="0"/>
              </a:spcAft>
              <a:buSzPts val="2300"/>
              <a:buChar char="●"/>
              <a:defRPr/>
            </a:lvl1pPr>
            <a:lvl2pPr indent="-342900" lvl="1" marL="914400" algn="ctr">
              <a:lnSpc>
                <a:spcPct val="115000"/>
              </a:lnSpc>
              <a:spcBef>
                <a:spcPts val="2000"/>
              </a:spcBef>
              <a:spcAft>
                <a:spcPts val="0"/>
              </a:spcAft>
              <a:buSzPts val="1800"/>
              <a:buChar char="○"/>
              <a:defRPr/>
            </a:lvl2pPr>
            <a:lvl3pPr indent="-342900" lvl="2" marL="1371600" algn="ctr">
              <a:lnSpc>
                <a:spcPct val="115000"/>
              </a:lnSpc>
              <a:spcBef>
                <a:spcPts val="2000"/>
              </a:spcBef>
              <a:spcAft>
                <a:spcPts val="0"/>
              </a:spcAft>
              <a:buSzPts val="1800"/>
              <a:buChar char="■"/>
              <a:defRPr/>
            </a:lvl3pPr>
            <a:lvl4pPr indent="-342900" lvl="3" marL="1828800" algn="ctr">
              <a:lnSpc>
                <a:spcPct val="115000"/>
              </a:lnSpc>
              <a:spcBef>
                <a:spcPts val="2000"/>
              </a:spcBef>
              <a:spcAft>
                <a:spcPts val="0"/>
              </a:spcAft>
              <a:buSzPts val="1800"/>
              <a:buChar char="●"/>
              <a:defRPr/>
            </a:lvl4pPr>
            <a:lvl5pPr indent="-342900" lvl="4" marL="2286000" algn="ctr">
              <a:lnSpc>
                <a:spcPct val="115000"/>
              </a:lnSpc>
              <a:spcBef>
                <a:spcPts val="2000"/>
              </a:spcBef>
              <a:spcAft>
                <a:spcPts val="0"/>
              </a:spcAft>
              <a:buSzPts val="1800"/>
              <a:buChar char="○"/>
              <a:defRPr/>
            </a:lvl5pPr>
            <a:lvl6pPr indent="-342900" lvl="5" marL="2743200" algn="ctr">
              <a:lnSpc>
                <a:spcPct val="115000"/>
              </a:lnSpc>
              <a:spcBef>
                <a:spcPts val="2000"/>
              </a:spcBef>
              <a:spcAft>
                <a:spcPts val="0"/>
              </a:spcAft>
              <a:buSzPts val="1800"/>
              <a:buChar char="■"/>
              <a:defRPr/>
            </a:lvl6pPr>
            <a:lvl7pPr indent="-342900" lvl="6" marL="3200400" algn="ctr">
              <a:lnSpc>
                <a:spcPct val="115000"/>
              </a:lnSpc>
              <a:spcBef>
                <a:spcPts val="2000"/>
              </a:spcBef>
              <a:spcAft>
                <a:spcPts val="0"/>
              </a:spcAft>
              <a:buSzPts val="1800"/>
              <a:buChar char="●"/>
              <a:defRPr/>
            </a:lvl7pPr>
            <a:lvl8pPr indent="-342900" lvl="7" marL="3657600" algn="ctr">
              <a:lnSpc>
                <a:spcPct val="115000"/>
              </a:lnSpc>
              <a:spcBef>
                <a:spcPts val="2000"/>
              </a:spcBef>
              <a:spcAft>
                <a:spcPts val="0"/>
              </a:spcAft>
              <a:buSzPts val="1800"/>
              <a:buChar char="○"/>
              <a:defRPr/>
            </a:lvl8pPr>
            <a:lvl9pPr indent="-342900" lvl="8" marL="4114800" algn="ctr">
              <a:lnSpc>
                <a:spcPct val="115000"/>
              </a:lnSpc>
              <a:spcBef>
                <a:spcPts val="2000"/>
              </a:spcBef>
              <a:spcAft>
                <a:spcPts val="2000"/>
              </a:spcAft>
              <a:buSzPts val="1800"/>
              <a:buChar char="■"/>
              <a:defRPr/>
            </a:lvl9pPr>
          </a:lstStyle>
          <a:p/>
        </p:txBody>
      </p:sp>
      <p:sp>
        <p:nvSpPr>
          <p:cNvPr id="47" name="Google Shape;47;p11"/>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42870" y="1344964"/>
            <a:ext cx="9372600" cy="1731000"/>
          </a:xfrm>
          <a:prstGeom prst="rect">
            <a:avLst/>
          </a:prstGeom>
          <a:noFill/>
          <a:ln>
            <a:noFill/>
          </a:ln>
        </p:spPr>
        <p:txBody>
          <a:bodyPr anchorCtr="0" anchor="t" bIns="116050" lIns="116050" spcFirstLastPara="1" rIns="116050" wrap="square" tIns="116050">
            <a:noAutofit/>
          </a:bodyPr>
          <a:lstStyle>
            <a:lvl1pPr lvl="0" marR="0" rtl="0" algn="l">
              <a:lnSpc>
                <a:spcPct val="100000"/>
              </a:lnSpc>
              <a:spcBef>
                <a:spcPts val="0"/>
              </a:spcBef>
              <a:spcAft>
                <a:spcPts val="0"/>
              </a:spcAft>
              <a:buClr>
                <a:schemeClr val="dk1"/>
              </a:buClr>
              <a:buSzPts val="3600"/>
              <a:buFont typeface="Arial"/>
              <a:buNone/>
              <a:defRPr b="0" i="0" sz="36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3600"/>
              <a:buFont typeface="Arial"/>
              <a:buNone/>
              <a:defRPr b="0" i="0" sz="36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3600"/>
              <a:buFont typeface="Arial"/>
              <a:buNone/>
              <a:defRPr b="0" i="0" sz="36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3600"/>
              <a:buFont typeface="Arial"/>
              <a:buNone/>
              <a:defRPr b="0" i="0" sz="36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3600"/>
              <a:buFont typeface="Arial"/>
              <a:buNone/>
              <a:defRPr b="0" i="0" sz="36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3600"/>
              <a:buFont typeface="Arial"/>
              <a:buNone/>
              <a:defRPr b="0" i="0" sz="36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3600"/>
              <a:buFont typeface="Arial"/>
              <a:buNone/>
              <a:defRPr b="0" i="0" sz="36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3600"/>
              <a:buFont typeface="Arial"/>
              <a:buNone/>
              <a:defRPr b="0" i="0" sz="36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3600"/>
              <a:buFont typeface="Arial"/>
              <a:buNone/>
              <a:defRPr b="0" i="0" sz="3600" u="none" cap="none" strike="noStrike">
                <a:solidFill>
                  <a:schemeClr val="dk1"/>
                </a:solidFill>
                <a:latin typeface="Arial"/>
                <a:ea typeface="Arial"/>
                <a:cs typeface="Arial"/>
                <a:sym typeface="Arial"/>
              </a:defRPr>
            </a:lvl9pPr>
          </a:lstStyle>
          <a:p/>
        </p:txBody>
      </p:sp>
      <p:sp>
        <p:nvSpPr>
          <p:cNvPr id="7" name="Google Shape;7;p1"/>
          <p:cNvSpPr txBox="1"/>
          <p:nvPr>
            <p:ph idx="1" type="body"/>
          </p:nvPr>
        </p:nvSpPr>
        <p:spPr>
          <a:xfrm>
            <a:off x="342870" y="3483036"/>
            <a:ext cx="9372600" cy="10325100"/>
          </a:xfrm>
          <a:prstGeom prst="rect">
            <a:avLst/>
          </a:prstGeom>
          <a:noFill/>
          <a:ln>
            <a:noFill/>
          </a:ln>
        </p:spPr>
        <p:txBody>
          <a:bodyPr anchorCtr="0" anchor="t" bIns="116050" lIns="116050" spcFirstLastPara="1" rIns="116050" wrap="square" tIns="116050">
            <a:noAutofit/>
          </a:bodyPr>
          <a:lstStyle>
            <a:lvl1pPr indent="-374650" lvl="0" marL="457200" marR="0" rtl="0" algn="l">
              <a:lnSpc>
                <a:spcPct val="115000"/>
              </a:lnSpc>
              <a:spcBef>
                <a:spcPts val="0"/>
              </a:spcBef>
              <a:spcAft>
                <a:spcPts val="0"/>
              </a:spcAft>
              <a:buClr>
                <a:schemeClr val="dk2"/>
              </a:buClr>
              <a:buSzPts val="2300"/>
              <a:buFont typeface="Arial"/>
              <a:buChar char="●"/>
              <a:defRPr b="0" i="0" sz="2300" u="none" cap="none" strike="noStrike">
                <a:solidFill>
                  <a:schemeClr val="dk2"/>
                </a:solidFill>
                <a:latin typeface="Arial"/>
                <a:ea typeface="Arial"/>
                <a:cs typeface="Arial"/>
                <a:sym typeface="Arial"/>
              </a:defRPr>
            </a:lvl1pPr>
            <a:lvl2pPr indent="-342900" lvl="1" marL="914400" marR="0" rtl="0" algn="l">
              <a:lnSpc>
                <a:spcPct val="115000"/>
              </a:lnSpc>
              <a:spcBef>
                <a:spcPts val="200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2pPr>
            <a:lvl3pPr indent="-342900" lvl="2" marL="1371600" marR="0" rtl="0" algn="l">
              <a:lnSpc>
                <a:spcPct val="115000"/>
              </a:lnSpc>
              <a:spcBef>
                <a:spcPts val="200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3pPr>
            <a:lvl4pPr indent="-342900" lvl="3" marL="1828800" marR="0" rtl="0" algn="l">
              <a:lnSpc>
                <a:spcPct val="115000"/>
              </a:lnSpc>
              <a:spcBef>
                <a:spcPts val="200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4pPr>
            <a:lvl5pPr indent="-342900" lvl="4" marL="2286000" marR="0" rtl="0" algn="l">
              <a:lnSpc>
                <a:spcPct val="115000"/>
              </a:lnSpc>
              <a:spcBef>
                <a:spcPts val="200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5pPr>
            <a:lvl6pPr indent="-342900" lvl="5" marL="2743200" marR="0" rtl="0" algn="l">
              <a:lnSpc>
                <a:spcPct val="115000"/>
              </a:lnSpc>
              <a:spcBef>
                <a:spcPts val="200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6pPr>
            <a:lvl7pPr indent="-342900" lvl="6" marL="3200400" marR="0" rtl="0" algn="l">
              <a:lnSpc>
                <a:spcPct val="115000"/>
              </a:lnSpc>
              <a:spcBef>
                <a:spcPts val="200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7pPr>
            <a:lvl8pPr indent="-342900" lvl="7" marL="3657600" marR="0" rtl="0" algn="l">
              <a:lnSpc>
                <a:spcPct val="115000"/>
              </a:lnSpc>
              <a:spcBef>
                <a:spcPts val="200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8pPr>
            <a:lvl9pPr indent="-342900" lvl="8" marL="4114800" marR="0" rtl="0" algn="l">
              <a:lnSpc>
                <a:spcPct val="115000"/>
              </a:lnSpc>
              <a:spcBef>
                <a:spcPts val="2000"/>
              </a:spcBef>
              <a:spcAft>
                <a:spcPts val="2000"/>
              </a:spcAft>
              <a:buClr>
                <a:schemeClr val="dk2"/>
              </a:buClr>
              <a:buSzPts val="1800"/>
              <a:buFont typeface="Arial"/>
              <a:buChar char="■"/>
              <a:defRPr b="0" i="0" sz="1800" u="none" cap="none" strike="noStrike">
                <a:solidFill>
                  <a:schemeClr val="dk2"/>
                </a:solidFill>
                <a:latin typeface="Arial"/>
                <a:ea typeface="Arial"/>
                <a:cs typeface="Arial"/>
                <a:sym typeface="Arial"/>
              </a:defRPr>
            </a:lvl9pPr>
          </a:lstStyle>
          <a:p/>
        </p:txBody>
      </p:sp>
      <p:sp>
        <p:nvSpPr>
          <p:cNvPr id="8" name="Google Shape;8;p1"/>
          <p:cNvSpPr txBox="1"/>
          <p:nvPr>
            <p:ph idx="12" type="sldNum"/>
          </p:nvPr>
        </p:nvSpPr>
        <p:spPr>
          <a:xfrm>
            <a:off x="9319704" y="14093277"/>
            <a:ext cx="603600" cy="1189500"/>
          </a:xfrm>
          <a:prstGeom prst="rect">
            <a:avLst/>
          </a:prstGeom>
          <a:noFill/>
          <a:ln>
            <a:noFill/>
          </a:ln>
        </p:spPr>
        <p:txBody>
          <a:bodyPr anchorCtr="0" anchor="ctr" bIns="116050" lIns="116050" spcFirstLastPara="1" rIns="116050" wrap="square" tIns="116050">
            <a:noAutofit/>
          </a:bodyPr>
          <a:lstStyle>
            <a:lvl1pPr indent="0" lvl="0" marL="0" marR="0" rtl="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300"/>
              <a:buFont typeface="Arial"/>
              <a:buNone/>
              <a:defRPr b="0" i="0" sz="13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hyperlink" Target="https://timeman.com/" TargetMode="External"/><Relationship Id="rId4" Type="http://schemas.openxmlformats.org/officeDocument/2006/relationships/hyperlink" Target="https://doi.org/10.1177/2158244018824506" TargetMode="External"/><Relationship Id="rId5" Type="http://schemas.openxmlformats.org/officeDocument/2006/relationships/hyperlink" Target="https://doi.org/10.1177/2158244018824506"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53" name="Shape 53"/>
        <p:cNvGrpSpPr/>
        <p:nvPr/>
      </p:nvGrpSpPr>
      <p:grpSpPr>
        <a:xfrm>
          <a:off x="0" y="0"/>
          <a:ext cx="0" cy="0"/>
          <a:chOff x="0" y="0"/>
          <a:chExt cx="0" cy="0"/>
        </a:xfrm>
      </p:grpSpPr>
      <p:sp>
        <p:nvSpPr>
          <p:cNvPr id="54" name="Google Shape;54;p13"/>
          <p:cNvSpPr/>
          <p:nvPr/>
        </p:nvSpPr>
        <p:spPr>
          <a:xfrm>
            <a:off x="0" y="155850"/>
            <a:ext cx="10058400" cy="2454300"/>
          </a:xfrm>
          <a:prstGeom prst="rect">
            <a:avLst/>
          </a:prstGeom>
          <a:solidFill>
            <a:srgbClr val="4A86E8"/>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F4CCCC"/>
              </a:solidFill>
              <a:latin typeface="Arial"/>
              <a:ea typeface="Arial"/>
              <a:cs typeface="Arial"/>
              <a:sym typeface="Arial"/>
            </a:endParaRPr>
          </a:p>
        </p:txBody>
      </p:sp>
      <p:sp>
        <p:nvSpPr>
          <p:cNvPr id="55" name="Google Shape;55;p13"/>
          <p:cNvSpPr txBox="1"/>
          <p:nvPr/>
        </p:nvSpPr>
        <p:spPr>
          <a:xfrm>
            <a:off x="0" y="155850"/>
            <a:ext cx="10058400" cy="2454300"/>
          </a:xfrm>
          <a:prstGeom prst="rect">
            <a:avLst/>
          </a:prstGeom>
          <a:solidFill>
            <a:srgbClr val="CCCCCC"/>
          </a:solid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4800"/>
              <a:buFont typeface="Arial"/>
              <a:buNone/>
            </a:pPr>
            <a:r>
              <a:rPr b="0" i="0" lang="en" sz="4800" u="none" cap="none" strike="noStrike">
                <a:solidFill>
                  <a:srgbClr val="000000"/>
                </a:solidFill>
                <a:latin typeface="Arial"/>
                <a:ea typeface="Arial"/>
                <a:cs typeface="Arial"/>
                <a:sym typeface="Arial"/>
              </a:rPr>
              <a:t> 			</a:t>
            </a:r>
            <a:r>
              <a:rPr b="0" i="0" lang="en" sz="4800" u="none" cap="none" strike="noStrike">
                <a:solidFill>
                  <a:srgbClr val="000000"/>
                </a:solidFill>
                <a:latin typeface="Times New Roman"/>
                <a:ea typeface="Times New Roman"/>
                <a:cs typeface="Times New Roman"/>
                <a:sym typeface="Times New Roman"/>
              </a:rPr>
              <a:t>Time Management in the 	     </a:t>
            </a:r>
            <a:endParaRPr b="0" i="0" sz="4800" u="none" cap="none" strike="noStrike">
              <a:solidFill>
                <a:srgbClr val="000000"/>
              </a:solidFill>
              <a:latin typeface="Times New Roman"/>
              <a:ea typeface="Times New Roman"/>
              <a:cs typeface="Times New Roman"/>
              <a:sym typeface="Times New Roman"/>
            </a:endParaRPr>
          </a:p>
          <a:p>
            <a:pPr indent="0" lvl="0" marL="914400" marR="0" rtl="0" algn="l">
              <a:lnSpc>
                <a:spcPct val="100000"/>
              </a:lnSpc>
              <a:spcBef>
                <a:spcPts val="0"/>
              </a:spcBef>
              <a:spcAft>
                <a:spcPts val="0"/>
              </a:spcAft>
              <a:buClr>
                <a:srgbClr val="000000"/>
              </a:buClr>
              <a:buSzPts val="4800"/>
              <a:buFont typeface="Arial"/>
              <a:buNone/>
            </a:pPr>
            <a:r>
              <a:rPr b="0" i="0" lang="en" sz="4800" u="none" cap="none" strike="noStrike">
                <a:solidFill>
                  <a:srgbClr val="000000"/>
                </a:solidFill>
                <a:latin typeface="Times New Roman"/>
                <a:ea typeface="Times New Roman"/>
                <a:cs typeface="Times New Roman"/>
                <a:sym typeface="Times New Roman"/>
              </a:rPr>
              <a:t>paradigm of an psychology </a:t>
            </a:r>
            <a:endParaRPr b="0" i="0" sz="4800" u="none" cap="none" strike="noStrike">
              <a:solidFill>
                <a:srgbClr val="000000"/>
              </a:solidFill>
              <a:latin typeface="Times New Roman"/>
              <a:ea typeface="Times New Roman"/>
              <a:cs typeface="Times New Roman"/>
              <a:sym typeface="Times New Roman"/>
            </a:endParaRPr>
          </a:p>
          <a:p>
            <a:pPr indent="0" lvl="0" marL="3657600" marR="0" rtl="0" algn="l">
              <a:lnSpc>
                <a:spcPct val="100000"/>
              </a:lnSpc>
              <a:spcBef>
                <a:spcPts val="0"/>
              </a:spcBef>
              <a:spcAft>
                <a:spcPts val="0"/>
              </a:spcAft>
              <a:buClr>
                <a:srgbClr val="000000"/>
              </a:buClr>
              <a:buSzPts val="4800"/>
              <a:buFont typeface="Arial"/>
              <a:buNone/>
            </a:pPr>
            <a:r>
              <a:rPr b="0" i="0" lang="en" sz="4800" u="none" cap="none" strike="noStrike">
                <a:solidFill>
                  <a:srgbClr val="000000"/>
                </a:solidFill>
                <a:latin typeface="Times New Roman"/>
                <a:ea typeface="Times New Roman"/>
                <a:cs typeface="Times New Roman"/>
                <a:sym typeface="Times New Roman"/>
              </a:rPr>
              <a:t>degree </a:t>
            </a:r>
            <a:endParaRPr b="0" i="0" sz="4800" u="none" cap="none" strike="noStrike">
              <a:solidFill>
                <a:srgbClr val="000000"/>
              </a:solidFill>
              <a:latin typeface="Times New Roman"/>
              <a:ea typeface="Times New Roman"/>
              <a:cs typeface="Times New Roman"/>
              <a:sym typeface="Times New Roman"/>
            </a:endParaRPr>
          </a:p>
        </p:txBody>
      </p:sp>
      <p:sp>
        <p:nvSpPr>
          <p:cNvPr id="56" name="Google Shape;56;p13"/>
          <p:cNvSpPr txBox="1"/>
          <p:nvPr/>
        </p:nvSpPr>
        <p:spPr>
          <a:xfrm>
            <a:off x="6194575" y="9311275"/>
            <a:ext cx="8103600" cy="22596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 name="Google Shape;57;p13"/>
          <p:cNvSpPr txBox="1"/>
          <p:nvPr/>
        </p:nvSpPr>
        <p:spPr>
          <a:xfrm>
            <a:off x="87600" y="3020625"/>
            <a:ext cx="3549900" cy="7692000"/>
          </a:xfrm>
          <a:prstGeom prst="rect">
            <a:avLst/>
          </a:prstGeom>
          <a:solidFill>
            <a:srgbClr val="FFFFFF"/>
          </a:solidFill>
          <a:ln>
            <a:noFill/>
          </a:ln>
        </p:spPr>
        <p:txBody>
          <a:bodyPr anchorCtr="0" anchor="t" bIns="91425" lIns="91425" spcFirstLastPara="1" rIns="91425" wrap="square" tIns="91425">
            <a:noAutofit/>
          </a:bodyPr>
          <a:lstStyle/>
          <a:p>
            <a:pPr indent="0" lvl="0" marL="0" marR="0" rtl="0" algn="l">
              <a:lnSpc>
                <a:spcPct val="138000"/>
              </a:lnSpc>
              <a:spcBef>
                <a:spcPts val="0"/>
              </a:spcBef>
              <a:spcAft>
                <a:spcPts val="0"/>
              </a:spcAft>
              <a:buClr>
                <a:schemeClr val="dk1"/>
              </a:buClr>
              <a:buSzPts val="1100"/>
              <a:buFont typeface="Arial"/>
              <a:buNone/>
            </a:pPr>
            <a:r>
              <a:rPr b="0" i="0" lang="en" sz="1200" u="none" cap="none" strike="noStrike">
                <a:solidFill>
                  <a:srgbClr val="000000"/>
                </a:solidFill>
                <a:latin typeface="Arial"/>
                <a:ea typeface="Arial"/>
                <a:cs typeface="Arial"/>
                <a:sym typeface="Arial"/>
              </a:rPr>
              <a:t>Time management is the organising of one's time to produce effective results and to reduce anxiety around tasks, academic deadlines and work goals.  By managing your time effectively you are able to structure your daily routines so they do not become overwhelming. By planning your time you are able to attend to other aspects of your life like family, friends and hobbies.</a:t>
            </a:r>
            <a:endParaRPr b="0" i="0" sz="1200" u="none" cap="none" strike="noStrike">
              <a:solidFill>
                <a:srgbClr val="000000"/>
              </a:solidFill>
              <a:latin typeface="Arial"/>
              <a:ea typeface="Arial"/>
              <a:cs typeface="Arial"/>
              <a:sym typeface="Arial"/>
            </a:endParaRPr>
          </a:p>
          <a:p>
            <a:pPr indent="0" lvl="0" marL="0" marR="0" rtl="0" algn="l">
              <a:lnSpc>
                <a:spcPct val="138000"/>
              </a:lnSpc>
              <a:spcBef>
                <a:spcPts val="0"/>
              </a:spcBef>
              <a:spcAft>
                <a:spcPts val="0"/>
              </a:spcAft>
              <a:buClr>
                <a:schemeClr val="dk1"/>
              </a:buClr>
              <a:buSzPts val="1100"/>
              <a:buFont typeface="Arial"/>
              <a:buNone/>
            </a:pPr>
            <a:r>
              <a:rPr b="0" i="0" lang="en" sz="1200" u="none" cap="none" strike="noStrike">
                <a:solidFill>
                  <a:srgbClr val="000000"/>
                </a:solidFill>
                <a:latin typeface="Arial"/>
                <a:ea typeface="Arial"/>
                <a:cs typeface="Arial"/>
                <a:sym typeface="Arial"/>
              </a:rPr>
              <a:t>Time is a precious commodity and by managing it you are able to maximise the amount you get done . you should be able to increase your productivity. It's a finite source and must be used wisely. We can spend a lot of time being busy  but what are we  actually busy doing? </a:t>
            </a:r>
            <a:endParaRPr b="0" i="0" sz="1200" u="none" cap="none" strike="noStrike">
              <a:solidFill>
                <a:srgbClr val="000000"/>
              </a:solidFill>
              <a:latin typeface="Arial"/>
              <a:ea typeface="Arial"/>
              <a:cs typeface="Arial"/>
              <a:sym typeface="Arial"/>
            </a:endParaRPr>
          </a:p>
          <a:p>
            <a:pPr indent="0" lvl="0" marL="0" marR="0" rtl="0" algn="l">
              <a:lnSpc>
                <a:spcPct val="138000"/>
              </a:lnSpc>
              <a:spcBef>
                <a:spcPts val="0"/>
              </a:spcBef>
              <a:spcAft>
                <a:spcPts val="0"/>
              </a:spcAft>
              <a:buClr>
                <a:schemeClr val="dk1"/>
              </a:buClr>
              <a:buSzPts val="1100"/>
              <a:buFont typeface="Arial"/>
              <a:buNone/>
            </a:pPr>
            <a:r>
              <a:t/>
            </a:r>
            <a:endParaRPr b="0" i="0" sz="1200" u="none" cap="none" strike="noStrike">
              <a:solidFill>
                <a:srgbClr val="000000"/>
              </a:solidFill>
              <a:latin typeface="Arial"/>
              <a:ea typeface="Arial"/>
              <a:cs typeface="Arial"/>
              <a:sym typeface="Arial"/>
            </a:endParaRPr>
          </a:p>
          <a:p>
            <a:pPr indent="0" lvl="0" marL="0" marR="0" rtl="0" algn="l">
              <a:lnSpc>
                <a:spcPct val="138000"/>
              </a:lnSpc>
              <a:spcBef>
                <a:spcPts val="0"/>
              </a:spcBef>
              <a:spcAft>
                <a:spcPts val="0"/>
              </a:spcAft>
              <a:buClr>
                <a:schemeClr val="dk1"/>
              </a:buClr>
              <a:buSzPts val="11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15000"/>
              </a:lnSpc>
              <a:spcBef>
                <a:spcPts val="0"/>
              </a:spcBef>
              <a:spcAft>
                <a:spcPts val="0"/>
              </a:spcAft>
              <a:buClr>
                <a:schemeClr val="dk1"/>
              </a:buClr>
              <a:buSzPts val="1100"/>
              <a:buFont typeface="Arial"/>
              <a:buNone/>
            </a:pPr>
            <a:r>
              <a:t/>
            </a:r>
            <a:endParaRPr b="0" i="0" sz="2400" u="none" cap="none" strike="noStrike">
              <a:solidFill>
                <a:srgbClr val="000000"/>
              </a:solidFill>
              <a:latin typeface="Arial"/>
              <a:ea typeface="Arial"/>
              <a:cs typeface="Arial"/>
              <a:sym typeface="Arial"/>
            </a:endParaRPr>
          </a:p>
          <a:p>
            <a:pPr indent="0" lvl="0" marL="0" marR="0" rtl="0" algn="l">
              <a:lnSpc>
                <a:spcPct val="115000"/>
              </a:lnSpc>
              <a:spcBef>
                <a:spcPts val="0"/>
              </a:spcBef>
              <a:spcAft>
                <a:spcPts val="0"/>
              </a:spcAft>
              <a:buClr>
                <a:schemeClr val="dk1"/>
              </a:buClr>
              <a:buSzPts val="1100"/>
              <a:buFont typeface="Arial"/>
              <a:buNone/>
            </a:pPr>
            <a:r>
              <a:t/>
            </a:r>
            <a:endParaRPr b="0" i="0" sz="2400" u="none" cap="none" strike="noStrike">
              <a:solidFill>
                <a:srgbClr val="000000"/>
              </a:solidFill>
              <a:latin typeface="Arial"/>
              <a:ea typeface="Arial"/>
              <a:cs typeface="Arial"/>
              <a:sym typeface="Arial"/>
            </a:endParaRPr>
          </a:p>
        </p:txBody>
      </p:sp>
      <p:sp>
        <p:nvSpPr>
          <p:cNvPr id="58" name="Google Shape;58;p13"/>
          <p:cNvSpPr/>
          <p:nvPr/>
        </p:nvSpPr>
        <p:spPr>
          <a:xfrm>
            <a:off x="1162050" y="6716325"/>
            <a:ext cx="914400" cy="876300"/>
          </a:xfrm>
          <a:prstGeom prst="downArrow">
            <a:avLst>
              <a:gd fmla="val 50000" name="adj1"/>
              <a:gd fmla="val 50000" name="adj2"/>
            </a:avLst>
          </a:prstGeom>
          <a:solidFill>
            <a:srgbClr val="99999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 name="Google Shape;59;p13"/>
          <p:cNvSpPr txBox="1"/>
          <p:nvPr/>
        </p:nvSpPr>
        <p:spPr>
          <a:xfrm>
            <a:off x="143400" y="7592625"/>
            <a:ext cx="2951700" cy="5819700"/>
          </a:xfrm>
          <a:prstGeom prst="rect">
            <a:avLst/>
          </a:prstGeom>
          <a:solidFill>
            <a:srgbClr val="FFFFFF"/>
          </a:solidFill>
          <a:ln>
            <a:noFill/>
          </a:ln>
        </p:spPr>
        <p:txBody>
          <a:bodyPr anchorCtr="0" anchor="t" bIns="91425" lIns="91425" spcFirstLastPara="1" rIns="91425" wrap="square" tIns="91425">
            <a:noAutofit/>
          </a:bodyPr>
          <a:lstStyle/>
          <a:p>
            <a:pPr indent="0" lvl="0" marL="0" marR="0" rtl="0" algn="l">
              <a:lnSpc>
                <a:spcPct val="138000"/>
              </a:lnSpc>
              <a:spcBef>
                <a:spcPts val="0"/>
              </a:spcBef>
              <a:spcAft>
                <a:spcPts val="0"/>
              </a:spcAft>
              <a:buClr>
                <a:srgbClr val="000000"/>
              </a:buClr>
              <a:buSzPts val="1400"/>
              <a:buFont typeface="Arial"/>
              <a:buNone/>
            </a:pPr>
            <a:r>
              <a:rPr b="0" i="0" lang="en" sz="1400" u="none" cap="none" strike="noStrike">
                <a:solidFill>
                  <a:schemeClr val="dk1"/>
                </a:solidFill>
                <a:latin typeface="Arial"/>
                <a:ea typeface="Arial"/>
                <a:cs typeface="Arial"/>
                <a:sym typeface="Arial"/>
              </a:rPr>
              <a:t>Why Manage time?</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chemeClr val="dk1"/>
              </a:buClr>
              <a:buSzPts val="1100"/>
              <a:buFont typeface="Arial"/>
              <a:buNone/>
            </a:pPr>
            <a:r>
              <a:rPr b="0" i="0" lang="en" sz="1200" u="none" cap="none" strike="noStrike">
                <a:solidFill>
                  <a:schemeClr val="dk1"/>
                </a:solidFill>
                <a:latin typeface="Arial"/>
                <a:ea typeface="Arial"/>
                <a:cs typeface="Arial"/>
                <a:sym typeface="Arial"/>
              </a:rPr>
              <a:t>Well it is common sense really . Time management creates order. We can aimlessly flit about hopping from task to  task attempting to complete work or attend to family commitments , or we can create structure  and order our day and our time . This will ensure an increase in productivity. Time management helps the person and benefits their life for many reasons.</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chemeClr val="dk1"/>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chemeClr val="dk1"/>
              </a:buClr>
              <a:buSzPts val="1100"/>
              <a:buFont typeface="Arial"/>
              <a:buNone/>
            </a:pPr>
            <a:r>
              <a:rPr b="0" i="0" lang="en" sz="1200" u="none" cap="none" strike="noStrike">
                <a:solidFill>
                  <a:schemeClr val="dk1"/>
                </a:solidFill>
                <a:latin typeface="Arial"/>
                <a:ea typeface="Arial"/>
                <a:cs typeface="Arial"/>
                <a:sym typeface="Arial"/>
              </a:rPr>
              <a:t> The fact that you are thinking about and managing time should in turn create more time as you add focus to your day. It should also reduce procrastination. As humans we will often attend to tasks that we enjoy but do we get the important  things done? Procrastination is a major factor in just wasting time and  poor time management can in turn  lead to procrastination. This maybe because the task seems too big and there is no focus.  Learning the skills required for effective time management will benefit your future self in your workplace.</a:t>
            </a:r>
            <a:endParaRPr b="0" i="0" sz="1400" u="none" cap="none" strike="noStrike">
              <a:solidFill>
                <a:srgbClr val="000000"/>
              </a:solidFill>
              <a:latin typeface="Arial"/>
              <a:ea typeface="Arial"/>
              <a:cs typeface="Arial"/>
              <a:sym typeface="Arial"/>
            </a:endParaRPr>
          </a:p>
        </p:txBody>
      </p:sp>
      <p:sp>
        <p:nvSpPr>
          <p:cNvPr id="60" name="Google Shape;60;p13"/>
          <p:cNvSpPr txBox="1"/>
          <p:nvPr/>
        </p:nvSpPr>
        <p:spPr>
          <a:xfrm>
            <a:off x="3560743" y="2667419"/>
            <a:ext cx="3837537" cy="12934663"/>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Arial"/>
                <a:ea typeface="Arial"/>
                <a:cs typeface="Arial"/>
                <a:sym typeface="Arial"/>
              </a:rPr>
              <a:t>How to manage your time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rPr b="0" i="0" lang="en" sz="1100" u="none" cap="none" strike="noStrike">
                <a:solidFill>
                  <a:schemeClr val="dk1"/>
                </a:solidFill>
                <a:latin typeface="Arial"/>
                <a:ea typeface="Arial"/>
                <a:cs typeface="Arial"/>
                <a:sym typeface="Arial"/>
              </a:rPr>
              <a:t>Many Frameworks exist for managing your time effectively.  How does one choose the right framework? I looked at and worked  from the framework that was most suited to students  and this is what I found.</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20000"/>
              </a:lnSpc>
              <a:spcBef>
                <a:spcPts val="0"/>
              </a:spcBef>
              <a:spcAft>
                <a:spcPts val="0"/>
              </a:spcAft>
              <a:buClr>
                <a:srgbClr val="000000"/>
              </a:buClr>
              <a:buSzPts val="1200"/>
              <a:buFont typeface="Arial"/>
              <a:buNone/>
            </a:pPr>
            <a:r>
              <a:rPr b="0" i="0" lang="en" sz="1200" u="none" cap="none" strike="noStrike">
                <a:solidFill>
                  <a:srgbClr val="333333"/>
                </a:solidFill>
                <a:latin typeface="Arial"/>
                <a:ea typeface="Arial"/>
                <a:cs typeface="Arial"/>
                <a:sym typeface="Arial"/>
              </a:rPr>
              <a:t>A. Create good study habits</a:t>
            </a:r>
            <a:endParaRPr b="0" i="0" sz="1650" u="none" cap="none" strike="noStrike">
              <a:solidFill>
                <a:srgbClr val="333333"/>
              </a:solidFill>
              <a:latin typeface="Arial"/>
              <a:ea typeface="Arial"/>
              <a:cs typeface="Arial"/>
              <a:sym typeface="Arial"/>
            </a:endParaRPr>
          </a:p>
          <a:p>
            <a:pPr indent="0" lvl="0" marL="0" marR="0" rtl="0" algn="l">
              <a:lnSpc>
                <a:spcPct val="120000"/>
              </a:lnSpc>
              <a:spcBef>
                <a:spcPts val="0"/>
              </a:spcBef>
              <a:spcAft>
                <a:spcPts val="0"/>
              </a:spcAft>
              <a:buClr>
                <a:srgbClr val="000000"/>
              </a:buClr>
              <a:buSzPts val="1200"/>
              <a:buFont typeface="Arial"/>
              <a:buNone/>
            </a:pPr>
            <a:r>
              <a:rPr b="0" i="0" lang="en" sz="1200" u="none" cap="none" strike="noStrike">
                <a:solidFill>
                  <a:srgbClr val="333333"/>
                </a:solidFill>
                <a:latin typeface="Arial"/>
                <a:ea typeface="Arial"/>
                <a:cs typeface="Arial"/>
                <a:sym typeface="Arial"/>
              </a:rPr>
              <a:t>B. Plan Properly for Peak Performance</a:t>
            </a:r>
            <a:endParaRPr b="0" i="0" sz="1650" u="none" cap="none" strike="noStrike">
              <a:solidFill>
                <a:srgbClr val="333333"/>
              </a:solidFill>
              <a:latin typeface="Arial"/>
              <a:ea typeface="Arial"/>
              <a:cs typeface="Arial"/>
              <a:sym typeface="Arial"/>
            </a:endParaRPr>
          </a:p>
          <a:p>
            <a:pPr indent="0" lvl="0" marL="0" marR="0" rtl="0" algn="l">
              <a:lnSpc>
                <a:spcPct val="120000"/>
              </a:lnSpc>
              <a:spcBef>
                <a:spcPts val="0"/>
              </a:spcBef>
              <a:spcAft>
                <a:spcPts val="0"/>
              </a:spcAft>
              <a:buClr>
                <a:srgbClr val="000000"/>
              </a:buClr>
              <a:buSzPts val="1200"/>
              <a:buFont typeface="Arial"/>
              <a:buNone/>
            </a:pPr>
            <a:r>
              <a:rPr b="0" i="0" lang="en" sz="1200" u="none" cap="none" strike="noStrike">
                <a:solidFill>
                  <a:srgbClr val="333333"/>
                </a:solidFill>
                <a:latin typeface="Arial"/>
                <a:ea typeface="Arial"/>
                <a:cs typeface="Arial"/>
                <a:sym typeface="Arial"/>
              </a:rPr>
              <a:t>C. Follow your plan</a:t>
            </a:r>
            <a:endParaRPr b="0" i="0" sz="1650" u="none" cap="none" strike="noStrike">
              <a:solidFill>
                <a:srgbClr val="333333"/>
              </a:solidFill>
              <a:latin typeface="Arial"/>
              <a:ea typeface="Arial"/>
              <a:cs typeface="Arial"/>
              <a:sym typeface="Arial"/>
            </a:endParaRPr>
          </a:p>
          <a:p>
            <a:pPr indent="0" lvl="0" marL="0" marR="0" rtl="0" algn="l">
              <a:lnSpc>
                <a:spcPct val="120000"/>
              </a:lnSpc>
              <a:spcBef>
                <a:spcPts val="0"/>
              </a:spcBef>
              <a:spcAft>
                <a:spcPts val="0"/>
              </a:spcAft>
              <a:buClr>
                <a:srgbClr val="000000"/>
              </a:buClr>
              <a:buSzPts val="1200"/>
              <a:buFont typeface="Arial"/>
              <a:buNone/>
            </a:pPr>
            <a:r>
              <a:rPr b="0" i="0" lang="en" sz="1200" u="none" cap="none" strike="noStrike">
                <a:solidFill>
                  <a:srgbClr val="333333"/>
                </a:solidFill>
                <a:latin typeface="Arial"/>
                <a:ea typeface="Arial"/>
                <a:cs typeface="Arial"/>
                <a:sym typeface="Arial"/>
              </a:rPr>
              <a:t>D. Set priorities: There’s always more to do than you have time for.</a:t>
            </a:r>
            <a:endParaRPr b="0" i="0" sz="1650" u="none" cap="none" strike="noStrike">
              <a:solidFill>
                <a:srgbClr val="333333"/>
              </a:solidFill>
              <a:latin typeface="Arial"/>
              <a:ea typeface="Arial"/>
              <a:cs typeface="Arial"/>
              <a:sym typeface="Arial"/>
            </a:endParaRPr>
          </a:p>
          <a:p>
            <a:pPr indent="0" lvl="0" marL="0" marR="0" rtl="0" algn="l">
              <a:lnSpc>
                <a:spcPct val="120000"/>
              </a:lnSpc>
              <a:spcBef>
                <a:spcPts val="0"/>
              </a:spcBef>
              <a:spcAft>
                <a:spcPts val="0"/>
              </a:spcAft>
              <a:buClr>
                <a:srgbClr val="000000"/>
              </a:buClr>
              <a:buSzPts val="1200"/>
              <a:buFont typeface="Arial"/>
              <a:buNone/>
            </a:pPr>
            <a:r>
              <a:rPr b="0" i="0" lang="en" sz="1200" u="none" cap="none" strike="noStrike">
                <a:solidFill>
                  <a:srgbClr val="333333"/>
                </a:solidFill>
                <a:latin typeface="Arial"/>
                <a:ea typeface="Arial"/>
                <a:cs typeface="Arial"/>
                <a:sym typeface="Arial"/>
              </a:rPr>
              <a:t>E. Overcome procrastination</a:t>
            </a:r>
            <a:endParaRPr b="0" i="0" sz="1650" u="none" cap="none" strike="noStrike">
              <a:solidFill>
                <a:srgbClr val="333333"/>
              </a:solidFill>
              <a:latin typeface="Arial"/>
              <a:ea typeface="Arial"/>
              <a:cs typeface="Arial"/>
              <a:sym typeface="Arial"/>
            </a:endParaRPr>
          </a:p>
          <a:p>
            <a:pPr indent="0" lvl="0" marL="0" marR="0" rtl="0" algn="l">
              <a:lnSpc>
                <a:spcPct val="120000"/>
              </a:lnSpc>
              <a:spcBef>
                <a:spcPts val="0"/>
              </a:spcBef>
              <a:spcAft>
                <a:spcPts val="0"/>
              </a:spcAft>
              <a:buClr>
                <a:srgbClr val="000000"/>
              </a:buClr>
              <a:buSzPts val="1200"/>
              <a:buFont typeface="Arial"/>
              <a:buNone/>
            </a:pPr>
            <a:r>
              <a:rPr b="0" i="0" lang="en" sz="1200" u="none" cap="none" strike="noStrike">
                <a:solidFill>
                  <a:srgbClr val="333333"/>
                </a:solidFill>
                <a:latin typeface="Arial"/>
                <a:ea typeface="Arial"/>
                <a:cs typeface="Arial"/>
                <a:sym typeface="Arial"/>
              </a:rPr>
              <a:t>F. Look Back From the Future</a:t>
            </a:r>
            <a:endParaRPr b="0" i="0" sz="1650" u="none" cap="none" strike="noStrike">
              <a:solidFill>
                <a:srgbClr val="333333"/>
              </a:solidFill>
              <a:latin typeface="Arial"/>
              <a:ea typeface="Arial"/>
              <a:cs typeface="Arial"/>
              <a:sym typeface="Arial"/>
            </a:endParaRPr>
          </a:p>
          <a:p>
            <a:pPr indent="0" lvl="0" marL="0" marR="0" rtl="0" algn="l">
              <a:lnSpc>
                <a:spcPct val="120000"/>
              </a:lnSpc>
              <a:spcBef>
                <a:spcPts val="0"/>
              </a:spcBef>
              <a:spcAft>
                <a:spcPts val="0"/>
              </a:spcAft>
              <a:buClr>
                <a:srgbClr val="000000"/>
              </a:buClr>
              <a:buSzPts val="1650"/>
              <a:buFont typeface="Arial"/>
              <a:buNone/>
            </a:pPr>
            <a:r>
              <a:t/>
            </a:r>
            <a:endParaRPr b="0" i="0" sz="1650" u="none" cap="none" strike="noStrike">
              <a:solidFill>
                <a:srgbClr val="333333"/>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200"/>
              <a:buFont typeface="Arial"/>
              <a:buNone/>
            </a:pPr>
            <a:r>
              <a:rPr b="1" i="0" lang="en" sz="1200" u="none" cap="none" strike="noStrike">
                <a:solidFill>
                  <a:schemeClr val="dk1"/>
                </a:solidFill>
                <a:latin typeface="Arial"/>
                <a:ea typeface="Arial"/>
                <a:cs typeface="Arial"/>
                <a:sym typeface="Arial"/>
              </a:rPr>
              <a:t>You may copy, reprint or forward all or part of this Time Tips article to friends, colleagues or customers, </a:t>
            </a:r>
            <a:r>
              <a:rPr b="0" i="0" lang="en" sz="1200" u="none" cap="none" strike="noStrike">
                <a:solidFill>
                  <a:srgbClr val="ADA771"/>
                </a:solidFill>
                <a:latin typeface="Arial"/>
                <a:ea typeface="Arial"/>
                <a:cs typeface="Arial"/>
                <a:sym typeface="Arial"/>
              </a:rPr>
              <a:t> </a:t>
            </a:r>
            <a:r>
              <a:rPr b="1" i="0" lang="en" sz="1200" u="none" cap="none" strike="noStrike">
                <a:solidFill>
                  <a:schemeClr val="dk1"/>
                </a:solidFill>
                <a:latin typeface="Arial"/>
                <a:ea typeface="Arial"/>
                <a:cs typeface="Arial"/>
                <a:sym typeface="Arial"/>
              </a:rPr>
              <a:t>as long as you credit the information to Peter “The Time Man” Turla,</a:t>
            </a:r>
            <a:r>
              <a:rPr b="1" i="0" lang="en" sz="1200" u="none" cap="none" strike="noStrike">
                <a:solidFill>
                  <a:schemeClr val="hlink"/>
                </a:solidFill>
                <a:uFill>
                  <a:noFill/>
                </a:uFill>
                <a:latin typeface="Arial"/>
                <a:ea typeface="Arial"/>
                <a:cs typeface="Arial"/>
                <a:sym typeface="Arial"/>
                <a:hlinkClick r:id="rId3"/>
              </a:rPr>
              <a:t> TimeMan.com</a:t>
            </a:r>
            <a:endParaRPr b="0" i="0" sz="1650" u="none" cap="none" strike="noStrike">
              <a:solidFill>
                <a:srgbClr val="333333"/>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650"/>
              <a:buFont typeface="Arial"/>
              <a:buNone/>
            </a:pPr>
            <a:r>
              <a:t/>
            </a:r>
            <a:endParaRPr b="0" i="0" sz="1650" u="none" cap="none" strike="noStrike">
              <a:solidFill>
                <a:srgbClr val="333333"/>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200"/>
              <a:buFont typeface="Arial"/>
              <a:buNone/>
            </a:pPr>
            <a:r>
              <a:rPr b="0" i="0" lang="en" sz="1200" u="none" cap="none" strike="noStrike">
                <a:solidFill>
                  <a:schemeClr val="dk1"/>
                </a:solidFill>
                <a:latin typeface="Arial"/>
                <a:ea typeface="Arial"/>
                <a:cs typeface="Arial"/>
                <a:sym typeface="Arial"/>
              </a:rPr>
              <a:t>Please take time to visit the above framwork , as it has more in depth tips for a stressed out , struggling student!!</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rPr b="1" i="0" lang="en" sz="1100" u="none" cap="none" strike="noStrike">
                <a:solidFill>
                  <a:schemeClr val="dk1"/>
                </a:solidFill>
                <a:latin typeface="Arial"/>
                <a:ea typeface="Arial"/>
                <a:cs typeface="Arial"/>
                <a:sym typeface="Arial"/>
              </a:rPr>
              <a:t> </a:t>
            </a:r>
            <a:endParaRPr b="1"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1"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rPr b="1" i="0" lang="en" sz="1100" u="none" cap="none" strike="noStrike">
                <a:solidFill>
                  <a:schemeClr val="dk1"/>
                </a:solidFill>
                <a:latin typeface="Arial"/>
                <a:ea typeface="Arial"/>
                <a:cs typeface="Arial"/>
                <a:sym typeface="Arial"/>
              </a:rPr>
              <a:t>  </a:t>
            </a:r>
            <a:r>
              <a:rPr b="0" i="0" lang="en" sz="1400" u="none" cap="none" strike="noStrike">
                <a:solidFill>
                  <a:srgbClr val="000000"/>
                </a:solidFill>
                <a:latin typeface="Arial"/>
                <a:ea typeface="Arial"/>
                <a:cs typeface="Arial"/>
                <a:sym typeface="Arial"/>
              </a:rPr>
              <a:t>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200"/>
              <a:buFont typeface="Arial"/>
              <a:buNone/>
            </a:pPr>
            <a:r>
              <a:rPr b="0" i="0" lang="en" sz="1200" u="none" cap="none" strike="noStrike">
                <a:solidFill>
                  <a:schemeClr val="dk1"/>
                </a:solidFill>
                <a:latin typeface="Arial"/>
                <a:ea typeface="Arial"/>
                <a:cs typeface="Arial"/>
                <a:sym typeface="Arial"/>
              </a:rPr>
              <a:t>Lots of research has been done on the impact of time management for students and investigating this research can reduce stress.  As a student doesn’t have a parent figure to guide them and organise them it has been found that good time management will help the student to excel in their studies.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200"/>
              <a:buFont typeface="Arial"/>
              <a:buNone/>
            </a:pPr>
            <a:r>
              <a:rPr b="0" i="0" lang="en" sz="1200" u="none" cap="none" strike="noStrike">
                <a:solidFill>
                  <a:schemeClr val="dk1"/>
                </a:solidFill>
                <a:latin typeface="Arial"/>
                <a:ea typeface="Arial"/>
                <a:cs typeface="Arial"/>
                <a:sym typeface="Arial"/>
              </a:rPr>
              <a:t>I have included a recent study conducted in 2019 -Adams and Blair(2019) have researched time management and academic performance . They use the Time Management Behaviour Scale as a way to record data. I have left the link so you can look through the journal in your own time.  Please see below link for direct access to the Journal </a:t>
            </a:r>
            <a:r>
              <a:rPr b="0" i="0" lang="en" sz="1100" u="none" cap="none" strike="noStrike">
                <a:solidFill>
                  <a:schemeClr val="dk1"/>
                </a:solidFill>
                <a:latin typeface="Arial"/>
                <a:ea typeface="Arial"/>
                <a:cs typeface="Arial"/>
                <a:sym typeface="Arial"/>
              </a:rPr>
              <a:t>.</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chemeClr val="dk1"/>
              </a:buClr>
              <a:buSzPts val="1100"/>
              <a:buFont typeface="Arial"/>
              <a:buNone/>
            </a:pPr>
            <a:r>
              <a:rPr b="0" i="0" lang="en" sz="1050" u="none" cap="none" strike="noStrike">
                <a:solidFill>
                  <a:srgbClr val="333333"/>
                </a:solidFill>
                <a:highlight>
                  <a:srgbClr val="FFFFFF"/>
                </a:highlight>
                <a:latin typeface="Arial"/>
                <a:ea typeface="Arial"/>
                <a:cs typeface="Arial"/>
                <a:sym typeface="Arial"/>
              </a:rPr>
              <a:t>Adams, R. V., &amp; Blair, E. (2019). Impact of Time Management Behaviors on Undergraduate Engineering Students’ Performance. </a:t>
            </a:r>
            <a:r>
              <a:rPr b="0" i="1" lang="en" sz="1050" u="none" cap="none" strike="noStrike">
                <a:solidFill>
                  <a:srgbClr val="333333"/>
                </a:solidFill>
                <a:highlight>
                  <a:srgbClr val="FFFFFF"/>
                </a:highlight>
                <a:latin typeface="Arial"/>
                <a:ea typeface="Arial"/>
                <a:cs typeface="Arial"/>
                <a:sym typeface="Arial"/>
              </a:rPr>
              <a:t>SAGE Open</a:t>
            </a:r>
            <a:r>
              <a:rPr b="0" i="0" lang="en" sz="1050" u="none" cap="none" strike="noStrike">
                <a:solidFill>
                  <a:srgbClr val="333333"/>
                </a:solidFill>
                <a:highlight>
                  <a:srgbClr val="FFFFFF"/>
                </a:highlight>
                <a:latin typeface="Arial"/>
                <a:ea typeface="Arial"/>
                <a:cs typeface="Arial"/>
                <a:sym typeface="Arial"/>
              </a:rPr>
              <a:t>.</a:t>
            </a:r>
            <a:r>
              <a:rPr b="0" i="0" lang="en" sz="1050" u="none" cap="none" strike="noStrike">
                <a:solidFill>
                  <a:schemeClr val="hlink"/>
                </a:solidFill>
                <a:highlight>
                  <a:srgbClr val="FFFFFF"/>
                </a:highlight>
                <a:uFill>
                  <a:noFill/>
                </a:uFill>
                <a:latin typeface="Arial"/>
                <a:ea typeface="Arial"/>
                <a:cs typeface="Arial"/>
                <a:sym typeface="Arial"/>
                <a:hlinkClick r:id="rId4"/>
              </a:rPr>
              <a:t> </a:t>
            </a:r>
            <a:r>
              <a:rPr b="0" i="0" lang="en" sz="1050" u="sng" cap="none" strike="noStrike">
                <a:solidFill>
                  <a:schemeClr val="hlink"/>
                </a:solidFill>
                <a:highlight>
                  <a:srgbClr val="FFFFFF"/>
                </a:highlight>
                <a:latin typeface="Arial"/>
                <a:ea typeface="Arial"/>
                <a:cs typeface="Arial"/>
                <a:sym typeface="Arial"/>
                <a:hlinkClick r:id="rId5"/>
              </a:rPr>
              <a:t>https://doi.org/10.1177/2158244018824506</a:t>
            </a:r>
            <a:endParaRPr b="0" i="0" sz="1100" u="none" cap="none" strike="noStrike">
              <a:solidFill>
                <a:schemeClr val="dk1"/>
              </a:solidFill>
              <a:latin typeface="Arial"/>
              <a:ea typeface="Arial"/>
              <a:cs typeface="Arial"/>
              <a:sym typeface="Arial"/>
            </a:endParaRPr>
          </a:p>
        </p:txBody>
      </p:sp>
      <p:sp>
        <p:nvSpPr>
          <p:cNvPr id="61" name="Google Shape;61;p13"/>
          <p:cNvSpPr/>
          <p:nvPr/>
        </p:nvSpPr>
        <p:spPr>
          <a:xfrm>
            <a:off x="5001734" y="4255059"/>
            <a:ext cx="914400" cy="1057123"/>
          </a:xfrm>
          <a:prstGeom prst="downArrow">
            <a:avLst>
              <a:gd fmla="val 50000" name="adj1"/>
              <a:gd fmla="val 42996" name="adj2"/>
            </a:avLst>
          </a:prstGeom>
          <a:solidFill>
            <a:srgbClr val="99999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 name="Google Shape;62;p13"/>
          <p:cNvSpPr txBox="1"/>
          <p:nvPr/>
        </p:nvSpPr>
        <p:spPr>
          <a:xfrm>
            <a:off x="7782500" y="2610150"/>
            <a:ext cx="1778700" cy="817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en" sz="1400" u="none" cap="none" strike="noStrike">
                <a:solidFill>
                  <a:srgbClr val="000000"/>
                </a:solidFill>
                <a:latin typeface="Arial"/>
                <a:ea typeface="Arial"/>
                <a:cs typeface="Arial"/>
                <a:sym typeface="Arial"/>
              </a:rPr>
              <a:t>Conclusion from the research.</a:t>
            </a:r>
            <a:endParaRPr b="0" i="0" sz="1400" u="none" cap="none" strike="noStrike">
              <a:solidFill>
                <a:srgbClr val="000000"/>
              </a:solidFill>
              <a:latin typeface="Arial"/>
              <a:ea typeface="Arial"/>
              <a:cs typeface="Arial"/>
              <a:sym typeface="Arial"/>
            </a:endParaRPr>
          </a:p>
        </p:txBody>
      </p:sp>
      <p:sp>
        <p:nvSpPr>
          <p:cNvPr id="63" name="Google Shape;63;p13"/>
          <p:cNvSpPr txBox="1"/>
          <p:nvPr/>
        </p:nvSpPr>
        <p:spPr>
          <a:xfrm flipH="1">
            <a:off x="7270050" y="3042813"/>
            <a:ext cx="2726979" cy="12278772"/>
          </a:xfrm>
          <a:prstGeom prst="rect">
            <a:avLst/>
          </a:prstGeom>
          <a:noFill/>
          <a:ln>
            <a:noFill/>
          </a:ln>
        </p:spPr>
        <p:txBody>
          <a:bodyPr anchorCtr="0" anchor="t" bIns="91425" lIns="91425" spcFirstLastPara="1" rIns="91425" wrap="square" tIns="91425">
            <a:noAutofit/>
          </a:bodyPr>
          <a:lstStyle/>
          <a:p>
            <a:pPr indent="0" lvl="0" marL="0" marR="0" rtl="0" algn="l">
              <a:lnSpc>
                <a:spcPct val="138000"/>
              </a:lnSpc>
              <a:spcBef>
                <a:spcPts val="0"/>
              </a:spcBef>
              <a:spcAft>
                <a:spcPts val="0"/>
              </a:spcAft>
              <a:buClr>
                <a:srgbClr val="000000"/>
              </a:buClr>
              <a:buSzPts val="1200"/>
              <a:buFont typeface="Arial"/>
              <a:buNone/>
            </a:pPr>
            <a:r>
              <a:rPr b="0" i="0" lang="en" sz="1200" u="none" cap="none" strike="noStrike">
                <a:solidFill>
                  <a:schemeClr val="dk1"/>
                </a:solidFill>
                <a:latin typeface="Arial"/>
                <a:ea typeface="Arial"/>
                <a:cs typeface="Arial"/>
                <a:sym typeface="Arial"/>
              </a:rPr>
              <a:t>The research showed that by helping the student learn and be able to structure their time they worked more efficiently. They found that the tasks students didn’t enjoy caused them to procrastinate and delay in getting the task done.</a:t>
            </a:r>
            <a:endParaRPr b="0" i="0" sz="1100" u="none" cap="none" strike="noStrike">
              <a:solidFill>
                <a:schemeClr val="dk1"/>
              </a:solidFill>
              <a:latin typeface="Arial"/>
              <a:ea typeface="Arial"/>
              <a:cs typeface="Arial"/>
              <a:sym typeface="Arial"/>
            </a:endParaRPr>
          </a:p>
          <a:p>
            <a:pPr indent="0" lvl="0" marL="0" marR="0" rtl="0" algn="l">
              <a:lnSpc>
                <a:spcPct val="138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400"/>
              <a:buFont typeface="Arial"/>
              <a:buNone/>
            </a:pPr>
            <a:r>
              <a:rPr b="0" i="0" lang="en" sz="1400" u="none" cap="none" strike="noStrike">
                <a:solidFill>
                  <a:schemeClr val="dk1"/>
                </a:solidFill>
                <a:latin typeface="Arial"/>
                <a:ea typeface="Arial"/>
                <a:cs typeface="Arial"/>
                <a:sym typeface="Arial"/>
              </a:rPr>
              <a:t>Conclusion </a:t>
            </a:r>
            <a:endParaRPr b="0" i="0" sz="14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200"/>
              <a:buFont typeface="Arial"/>
              <a:buNone/>
            </a:pPr>
            <a:r>
              <a:rPr b="0" i="0" lang="en" sz="1200" u="none" cap="none" strike="noStrike">
                <a:solidFill>
                  <a:schemeClr val="dk1"/>
                </a:solidFill>
                <a:latin typeface="Arial"/>
                <a:ea typeface="Arial"/>
                <a:cs typeface="Arial"/>
                <a:sym typeface="Arial"/>
              </a:rPr>
              <a:t>So to conclude , Take time to look at your life . Look and each element your studying , your family, your social time , time for your hobbies and time just to relax. Get these areas in order of priority. What will benefit your wellbeing and help you succeed?  Take time to look at the habits you already have, the good, the bad and the ugly! Which of these habits are helping you to live your best life ? Write them down . What are the habits that have a detrimental effect on your life and eliminate them.  As suggested in the framework that I have included look back from your future self and ask yourself some valuable question will what I do today benefit my future self? This question will help you to level up and gain focus in the now.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rgbClr val="000000"/>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chemeClr val="dk1"/>
              </a:buClr>
              <a:buSzPts val="1100"/>
              <a:buFont typeface="Arial"/>
              <a:buNone/>
            </a:pPr>
            <a:r>
              <a:rPr b="0" i="0" lang="en" sz="1200" u="none" cap="none" strike="noStrike">
                <a:solidFill>
                  <a:schemeClr val="dk1"/>
                </a:solidFill>
                <a:latin typeface="Arial"/>
                <a:ea typeface="Arial"/>
                <a:cs typeface="Arial"/>
                <a:sym typeface="Arial"/>
              </a:rPr>
              <a:t>If you are confused about which framework do some research , they all basically point in the same direction . The important thing here is to have awareness that it is possible to have a plan in place that will increase better productivity. There is a lot of money to be made from offering the training time management skills, so we need the science to back it up. The science is there if you look for. Of course other study skills are required to work alongside time management in the paradigm of studying at degree level. But , if you master the art of managing time effectively, it is very likely you will reduce the anxiety are the assignments that need attending.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chemeClr val="dk1"/>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chemeClr val="dk1"/>
              </a:buClr>
              <a:buSzPts val="1100"/>
              <a:buFont typeface="Arial"/>
              <a:buNone/>
            </a:pPr>
            <a:r>
              <a:t/>
            </a:r>
            <a:endParaRPr b="0" i="0" sz="1100" u="none" cap="none" strike="noStrike">
              <a:solidFill>
                <a:schemeClr val="dk1"/>
              </a:solidFill>
              <a:latin typeface="Arial"/>
              <a:ea typeface="Arial"/>
              <a:cs typeface="Arial"/>
              <a:sym typeface="Arial"/>
            </a:endParaRPr>
          </a:p>
          <a:p>
            <a:pPr indent="0" lvl="0" marL="0" marR="0" rtl="0" algn="l">
              <a:lnSpc>
                <a:spcPct val="115000"/>
              </a:lnSpc>
              <a:spcBef>
                <a:spcPts val="0"/>
              </a:spcBef>
              <a:spcAft>
                <a:spcPts val="0"/>
              </a:spcAft>
              <a:buClr>
                <a:schemeClr val="dk1"/>
              </a:buClr>
              <a:buSzPts val="1100"/>
              <a:buFont typeface="Arial"/>
              <a:buNone/>
            </a:pPr>
            <a:r>
              <a:rPr b="0" i="0" lang="en" sz="1400" u="none" cap="none" strike="noStrike">
                <a:solidFill>
                  <a:schemeClr val="dk1"/>
                </a:solidFill>
                <a:latin typeface="Arial"/>
                <a:ea typeface="Arial"/>
                <a:cs typeface="Arial"/>
                <a:sym typeface="Arial"/>
              </a:rPr>
              <a:t>Not of us choose to be here , but we can choose what we do with the time we have been given… Choose wisely</a:t>
            </a:r>
            <a:endParaRPr b="0" i="0" sz="1100" u="none" cap="none" strike="noStrike">
              <a:solidFill>
                <a:schemeClr val="dk1"/>
              </a:solidFill>
              <a:latin typeface="Arial"/>
              <a:ea typeface="Arial"/>
              <a:cs typeface="Arial"/>
              <a:sym typeface="Arial"/>
            </a:endParaRPr>
          </a:p>
        </p:txBody>
      </p:sp>
      <p:sp>
        <p:nvSpPr>
          <p:cNvPr id="64" name="Google Shape;64;p13"/>
          <p:cNvSpPr/>
          <p:nvPr/>
        </p:nvSpPr>
        <p:spPr>
          <a:xfrm>
            <a:off x="4811175" y="9836325"/>
            <a:ext cx="742800" cy="876300"/>
          </a:xfrm>
          <a:prstGeom prst="downArrow">
            <a:avLst>
              <a:gd fmla="val 50000" name="adj1"/>
              <a:gd fmla="val 50000" name="adj2"/>
            </a:avLst>
          </a:prstGeom>
          <a:solidFill>
            <a:srgbClr val="99999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 name="Google Shape;65;p13"/>
          <p:cNvSpPr txBox="1"/>
          <p:nvPr/>
        </p:nvSpPr>
        <p:spPr>
          <a:xfrm>
            <a:off x="183956" y="2793812"/>
            <a:ext cx="3193256" cy="39871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en" sz="1400" u="none" cap="none" strike="noStrike">
                <a:solidFill>
                  <a:srgbClr val="000000"/>
                </a:solidFill>
                <a:latin typeface="Arial"/>
                <a:ea typeface="Arial"/>
                <a:cs typeface="Arial"/>
                <a:sym typeface="Arial"/>
              </a:rPr>
              <a:t>What is time management?</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