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584200" rtl="0" fontAlgn="auto" latinLnBrk="0" hangingPunct="0">
      <a:lnSpc>
        <a:spcPct val="80000"/>
      </a:lnSpc>
      <a:spcBef>
        <a:spcPts val="2400"/>
      </a:spcBef>
      <a:spcAft>
        <a:spcPts val="0"/>
      </a:spcAft>
      <a:buClrTx/>
      <a:buSzTx/>
      <a:buFontTx/>
      <a:buNone/>
      <a:tabLst/>
      <a:defRPr b="1" baseline="0" cap="none" i="0" spc="0" strike="noStrike" sz="4200" u="none" kumimoji="0" normalizeH="0">
        <a:ln>
          <a:noFill/>
        </a:ln>
        <a:solidFill>
          <a:srgbClr val="53585F"/>
        </a:solidFill>
        <a:effectLst/>
        <a:uFillTx/>
        <a:latin typeface="Proxima Nova"/>
        <a:ea typeface="Proxima Nova"/>
        <a:cs typeface="Proxima Nova"/>
        <a:sym typeface="Proxima Nova"/>
      </a:defRPr>
    </a:lvl1pPr>
    <a:lvl2pPr marL="0" marR="0" indent="0" algn="l" defTabSz="584200" rtl="0" fontAlgn="auto" latinLnBrk="0" hangingPunct="0">
      <a:lnSpc>
        <a:spcPct val="80000"/>
      </a:lnSpc>
      <a:spcBef>
        <a:spcPts val="2400"/>
      </a:spcBef>
      <a:spcAft>
        <a:spcPts val="0"/>
      </a:spcAft>
      <a:buClrTx/>
      <a:buSzTx/>
      <a:buFontTx/>
      <a:buNone/>
      <a:tabLst/>
      <a:defRPr b="1" baseline="0" cap="none" i="0" spc="0" strike="noStrike" sz="4200" u="none" kumimoji="0" normalizeH="0">
        <a:ln>
          <a:noFill/>
        </a:ln>
        <a:solidFill>
          <a:srgbClr val="53585F"/>
        </a:solidFill>
        <a:effectLst/>
        <a:uFillTx/>
        <a:latin typeface="Proxima Nova"/>
        <a:ea typeface="Proxima Nova"/>
        <a:cs typeface="Proxima Nova"/>
        <a:sym typeface="Proxima Nova"/>
      </a:defRPr>
    </a:lvl2pPr>
    <a:lvl3pPr marL="0" marR="0" indent="0" algn="l" defTabSz="584200" rtl="0" fontAlgn="auto" latinLnBrk="0" hangingPunct="0">
      <a:lnSpc>
        <a:spcPct val="80000"/>
      </a:lnSpc>
      <a:spcBef>
        <a:spcPts val="2400"/>
      </a:spcBef>
      <a:spcAft>
        <a:spcPts val="0"/>
      </a:spcAft>
      <a:buClrTx/>
      <a:buSzTx/>
      <a:buFontTx/>
      <a:buNone/>
      <a:tabLst/>
      <a:defRPr b="1" baseline="0" cap="none" i="0" spc="0" strike="noStrike" sz="4200" u="none" kumimoji="0" normalizeH="0">
        <a:ln>
          <a:noFill/>
        </a:ln>
        <a:solidFill>
          <a:srgbClr val="53585F"/>
        </a:solidFill>
        <a:effectLst/>
        <a:uFillTx/>
        <a:latin typeface="Proxima Nova"/>
        <a:ea typeface="Proxima Nova"/>
        <a:cs typeface="Proxima Nova"/>
        <a:sym typeface="Proxima Nova"/>
      </a:defRPr>
    </a:lvl3pPr>
    <a:lvl4pPr marL="0" marR="0" indent="0" algn="l" defTabSz="584200" rtl="0" fontAlgn="auto" latinLnBrk="0" hangingPunct="0">
      <a:lnSpc>
        <a:spcPct val="80000"/>
      </a:lnSpc>
      <a:spcBef>
        <a:spcPts val="2400"/>
      </a:spcBef>
      <a:spcAft>
        <a:spcPts val="0"/>
      </a:spcAft>
      <a:buClrTx/>
      <a:buSzTx/>
      <a:buFontTx/>
      <a:buNone/>
      <a:tabLst/>
      <a:defRPr b="1" baseline="0" cap="none" i="0" spc="0" strike="noStrike" sz="4200" u="none" kumimoji="0" normalizeH="0">
        <a:ln>
          <a:noFill/>
        </a:ln>
        <a:solidFill>
          <a:srgbClr val="53585F"/>
        </a:solidFill>
        <a:effectLst/>
        <a:uFillTx/>
        <a:latin typeface="Proxima Nova"/>
        <a:ea typeface="Proxima Nova"/>
        <a:cs typeface="Proxima Nova"/>
        <a:sym typeface="Proxima Nova"/>
      </a:defRPr>
    </a:lvl4pPr>
    <a:lvl5pPr marL="0" marR="0" indent="0" algn="l" defTabSz="584200" rtl="0" fontAlgn="auto" latinLnBrk="0" hangingPunct="0">
      <a:lnSpc>
        <a:spcPct val="80000"/>
      </a:lnSpc>
      <a:spcBef>
        <a:spcPts val="2400"/>
      </a:spcBef>
      <a:spcAft>
        <a:spcPts val="0"/>
      </a:spcAft>
      <a:buClrTx/>
      <a:buSzTx/>
      <a:buFontTx/>
      <a:buNone/>
      <a:tabLst/>
      <a:defRPr b="1" baseline="0" cap="none" i="0" spc="0" strike="noStrike" sz="4200" u="none" kumimoji="0" normalizeH="0">
        <a:ln>
          <a:noFill/>
        </a:ln>
        <a:solidFill>
          <a:srgbClr val="53585F"/>
        </a:solidFill>
        <a:effectLst/>
        <a:uFillTx/>
        <a:latin typeface="Proxima Nova"/>
        <a:ea typeface="Proxima Nova"/>
        <a:cs typeface="Proxima Nova"/>
        <a:sym typeface="Proxima Nova"/>
      </a:defRPr>
    </a:lvl5pPr>
    <a:lvl6pPr marL="0" marR="0" indent="0" algn="l" defTabSz="584200" rtl="0" fontAlgn="auto" latinLnBrk="0" hangingPunct="0">
      <a:lnSpc>
        <a:spcPct val="80000"/>
      </a:lnSpc>
      <a:spcBef>
        <a:spcPts val="2400"/>
      </a:spcBef>
      <a:spcAft>
        <a:spcPts val="0"/>
      </a:spcAft>
      <a:buClrTx/>
      <a:buSzTx/>
      <a:buFontTx/>
      <a:buNone/>
      <a:tabLst/>
      <a:defRPr b="1" baseline="0" cap="none" i="0" spc="0" strike="noStrike" sz="4200" u="none" kumimoji="0" normalizeH="0">
        <a:ln>
          <a:noFill/>
        </a:ln>
        <a:solidFill>
          <a:srgbClr val="53585F"/>
        </a:solidFill>
        <a:effectLst/>
        <a:uFillTx/>
        <a:latin typeface="Proxima Nova"/>
        <a:ea typeface="Proxima Nova"/>
        <a:cs typeface="Proxima Nova"/>
        <a:sym typeface="Proxima Nova"/>
      </a:defRPr>
    </a:lvl6pPr>
    <a:lvl7pPr marL="0" marR="0" indent="0" algn="l" defTabSz="584200" rtl="0" fontAlgn="auto" latinLnBrk="0" hangingPunct="0">
      <a:lnSpc>
        <a:spcPct val="80000"/>
      </a:lnSpc>
      <a:spcBef>
        <a:spcPts val="2400"/>
      </a:spcBef>
      <a:spcAft>
        <a:spcPts val="0"/>
      </a:spcAft>
      <a:buClrTx/>
      <a:buSzTx/>
      <a:buFontTx/>
      <a:buNone/>
      <a:tabLst/>
      <a:defRPr b="1" baseline="0" cap="none" i="0" spc="0" strike="noStrike" sz="4200" u="none" kumimoji="0" normalizeH="0">
        <a:ln>
          <a:noFill/>
        </a:ln>
        <a:solidFill>
          <a:srgbClr val="53585F"/>
        </a:solidFill>
        <a:effectLst/>
        <a:uFillTx/>
        <a:latin typeface="Proxima Nova"/>
        <a:ea typeface="Proxima Nova"/>
        <a:cs typeface="Proxima Nova"/>
        <a:sym typeface="Proxima Nova"/>
      </a:defRPr>
    </a:lvl7pPr>
    <a:lvl8pPr marL="0" marR="0" indent="0" algn="l" defTabSz="584200" rtl="0" fontAlgn="auto" latinLnBrk="0" hangingPunct="0">
      <a:lnSpc>
        <a:spcPct val="80000"/>
      </a:lnSpc>
      <a:spcBef>
        <a:spcPts val="2400"/>
      </a:spcBef>
      <a:spcAft>
        <a:spcPts val="0"/>
      </a:spcAft>
      <a:buClrTx/>
      <a:buSzTx/>
      <a:buFontTx/>
      <a:buNone/>
      <a:tabLst/>
      <a:defRPr b="1" baseline="0" cap="none" i="0" spc="0" strike="noStrike" sz="4200" u="none" kumimoji="0" normalizeH="0">
        <a:ln>
          <a:noFill/>
        </a:ln>
        <a:solidFill>
          <a:srgbClr val="53585F"/>
        </a:solidFill>
        <a:effectLst/>
        <a:uFillTx/>
        <a:latin typeface="Proxima Nova"/>
        <a:ea typeface="Proxima Nova"/>
        <a:cs typeface="Proxima Nova"/>
        <a:sym typeface="Proxima Nova"/>
      </a:defRPr>
    </a:lvl8pPr>
    <a:lvl9pPr marL="0" marR="0" indent="0" algn="l" defTabSz="584200" rtl="0" fontAlgn="auto" latinLnBrk="0" hangingPunct="0">
      <a:lnSpc>
        <a:spcPct val="80000"/>
      </a:lnSpc>
      <a:spcBef>
        <a:spcPts val="2400"/>
      </a:spcBef>
      <a:spcAft>
        <a:spcPts val="0"/>
      </a:spcAft>
      <a:buClrTx/>
      <a:buSzTx/>
      <a:buFontTx/>
      <a:buNone/>
      <a:tabLst/>
      <a:defRPr b="1" baseline="0" cap="none" i="0" spc="0" strike="noStrike" sz="4200" u="none" kumimoji="0" normalizeH="0">
        <a:ln>
          <a:noFill/>
        </a:ln>
        <a:solidFill>
          <a:srgbClr val="53585F"/>
        </a:solidFill>
        <a:effectLst/>
        <a:uFillTx/>
        <a:latin typeface="Proxima Nova"/>
        <a:ea typeface="Proxima Nova"/>
        <a:cs typeface="Proxima Nova"/>
        <a:sym typeface="Proxima Nov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AEAEA"/>
          </a:solidFill>
        </a:fill>
      </a:tcStyle>
    </a:band2H>
    <a:firstCol>
      <a:tcTxStyle b="on" i="off">
        <a:font>
          <a:latin typeface="Proxima Nova"/>
          <a:ea typeface="Proxima Nova"/>
          <a:cs typeface="Proxima Nova"/>
        </a:font>
        <a:srgbClr val="4CA5D2"/>
      </a:tcTxStyle>
      <a:tcStyle>
        <a:tcBdr>
          <a:left>
            <a:ln w="12700" cap="flat">
              <a:noFill/>
              <a:miter lim="400000"/>
            </a:ln>
          </a:left>
          <a:right>
            <a:ln w="50800" cap="flat">
              <a:solidFill>
                <a:srgbClr val="03A8D6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50800" cap="flat">
              <a:solidFill>
                <a:srgbClr val="0BA8D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Proxima Nova"/>
          <a:ea typeface="Proxima Nova"/>
          <a:cs typeface="Proxima Nova"/>
        </a:font>
        <a:srgbClr val="4CA5D2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50800" cap="flat">
              <a:solidFill>
                <a:srgbClr val="03A8D6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AEAEA"/>
          </a:solidFill>
        </a:fill>
      </a:tcStyle>
    </a:band2H>
    <a:firstCol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008ABA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firstCol>
    <a:la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008ABA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ADEFF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AEAEB"/>
          </a:solidFill>
        </a:fill>
      </a:tcStyle>
    </a:band2H>
    <a:firstCol>
      <a:tcTxStyle b="off" i="off">
        <a:font>
          <a:latin typeface="Proxima Nova Medium"/>
          <a:ea typeface="Proxima Nova Medium"/>
          <a:cs typeface="Proxima Nova Medium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2">
              <a:hueOff val="390196"/>
              <a:satOff val="16169"/>
              <a:lumOff val="-19584"/>
            </a:schemeClr>
          </a:solidFill>
        </a:fill>
      </a:tcStyle>
    </a:firstCol>
    <a:lastRow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ff" i="off">
        <a:font>
          <a:latin typeface="Proxima Nova Medium"/>
          <a:ea typeface="Proxima Nova Medium"/>
          <a:cs typeface="Proxima Nova Medium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chemeClr val="accent2">
              <a:hueOff val="312616"/>
              <a:satOff val="21048"/>
              <a:lumOff val="-29411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 b="def" i="def"/>
      <a:tcStyle>
        <a:tcBdr/>
        <a:fill>
          <a:solidFill>
            <a:srgbClr val="EDEADD"/>
          </a:solidFill>
        </a:fill>
      </a:tcStyle>
    </a:band2H>
    <a:firstCol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D238"/>
          </a:solidFill>
        </a:fill>
      </a:tcStyle>
    </a:firstCol>
    <a:la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F7EA"/>
          </a:solidFill>
        </a:fill>
      </a:tcStyle>
    </a:lastRow>
    <a:fir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A00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BEBEB"/>
          </a:solidFill>
        </a:fill>
      </a:tcStyle>
    </a:band2H>
    <a:firstCol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219922"/>
              <a:satOff val="-56679"/>
              <a:lumOff val="-26479"/>
            </a:schemeClr>
          </a:solidFill>
        </a:fill>
      </a:tcStyle>
    </a:firstCol>
    <a:lastRow>
      <a:tcTxStyle b="off" i="off">
        <a:font>
          <a:latin typeface="Proxima Nova Medium"/>
          <a:ea typeface="Proxima Nova Medium"/>
          <a:cs typeface="Proxima Nova Medium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AEBEB"/>
          </a:solidFill>
        </a:fill>
      </a:tcStyle>
    </a:lastRow>
    <a:firstRow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228106"/>
              <a:satOff val="-38633"/>
              <a:lumOff val="-17889"/>
            </a:schemeClr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Proxima Nova"/>
          <a:ea typeface="Proxima Nova"/>
          <a:cs typeface="Proxima Nova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5D5D5"/>
          </a:solidFill>
        </a:fill>
      </a:tcStyle>
    </a:wholeTbl>
    <a:band2H>
      <a:tcTxStyle b="def" i="def"/>
      <a:tcStyle>
        <a:tcBdr/>
        <a:fill>
          <a:solidFill>
            <a:srgbClr val="BBBBBB"/>
          </a:solidFill>
        </a:fill>
      </a:tcStyle>
    </a:band2H>
    <a:firstCol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E5E5E"/>
          </a:solidFill>
        </a:fill>
      </a:tcStyle>
    </a:firstCol>
    <a:lastRow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29292"/>
          </a:solidFill>
        </a:fill>
      </a:tcStyle>
    </a:lastRow>
    <a:firstRow>
      <a:tcTxStyle b="on" i="off">
        <a:font>
          <a:latin typeface="Proxima Nova"/>
          <a:ea typeface="Proxima Nova"/>
          <a:cs typeface="Proxima Nov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2929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48" name="Shape 148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">
    <p:bg>
      <p:bgPr>
        <a:solidFill>
          <a:srgbClr val="00BF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/>
          <p:nvPr>
            <p:ph type="body" sz="quarter" idx="13" hasCustomPrompt="1"/>
          </p:nvPr>
        </p:nvSpPr>
        <p:spPr>
          <a:xfrm>
            <a:off x="1219200" y="2434335"/>
            <a:ext cx="21945600" cy="706629"/>
          </a:xfrm>
          <a:prstGeom prst="rect">
            <a:avLst/>
          </a:prstGeom>
        </p:spPr>
        <p:txBody>
          <a:bodyPr anchor="ctr"/>
          <a:lstStyle>
            <a:lvl1pPr marL="0" indent="0" defTabSz="82550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 b="0" cap="all" sz="3600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12" name="Body Level One…"/>
          <p:cNvSpPr txBox="1"/>
          <p:nvPr>
            <p:ph type="body" sz="quarter" idx="1" hasCustomPrompt="1"/>
          </p:nvPr>
        </p:nvSpPr>
        <p:spPr>
          <a:xfrm>
            <a:off x="1219200" y="8648700"/>
            <a:ext cx="21945600" cy="20955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000000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" name="Presentation Title"/>
          <p:cNvSpPr txBox="1"/>
          <p:nvPr>
            <p:ph type="title" hasCustomPrompt="1"/>
          </p:nvPr>
        </p:nvSpPr>
        <p:spPr>
          <a:xfrm>
            <a:off x="1219200" y="3127375"/>
            <a:ext cx="21945600" cy="5524500"/>
          </a:xfrm>
          <a:prstGeom prst="rect">
            <a:avLst/>
          </a:prstGeom>
        </p:spPr>
        <p:txBody>
          <a:bodyPr/>
          <a:lstStyle>
            <a:lvl1pPr defTabSz="584200">
              <a:defRPr spc="-220" sz="22000">
                <a:solidFill>
                  <a:srgbClr val="FFFFFF"/>
                </a:solidFill>
              </a:defRPr>
            </a:lvl1pPr>
          </a:lstStyle>
          <a:p>
            <a:pPr/>
            <a:r>
              <a:t>Presentation Title</a:t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bg>
      <p:bgPr>
        <a:noFill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496036167_2890x1683.jpg"/>
          <p:cNvSpPr/>
          <p:nvPr>
            <p:ph type="pic" idx="13"/>
          </p:nvPr>
        </p:nvSpPr>
        <p:spPr>
          <a:xfrm>
            <a:off x="-38100" y="-267934"/>
            <a:ext cx="24472902" cy="1425186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Body Level One…"/>
          <p:cNvSpPr txBox="1"/>
          <p:nvPr>
            <p:ph type="body" sz="quarter" idx="1" hasCustomPrompt="1"/>
          </p:nvPr>
        </p:nvSpPr>
        <p:spPr>
          <a:xfrm>
            <a:off x="1219200" y="8648700"/>
            <a:ext cx="21945600" cy="20955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marL="0" indent="0">
              <a:lnSpc>
                <a:spcPct val="90000"/>
              </a:lnSpc>
              <a:spcBef>
                <a:spcPts val="0"/>
              </a:spcBef>
              <a:buClrTx/>
              <a:buSzTx/>
              <a:buNone/>
              <a:defRPr b="0" spc="-52" sz="5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3" name="Presentation Title"/>
          <p:cNvSpPr txBox="1"/>
          <p:nvPr>
            <p:ph type="title" hasCustomPrompt="1"/>
          </p:nvPr>
        </p:nvSpPr>
        <p:spPr>
          <a:xfrm>
            <a:off x="1219200" y="3124200"/>
            <a:ext cx="21945600" cy="5524500"/>
          </a:xfrm>
          <a:prstGeom prst="rect">
            <a:avLst/>
          </a:prstGeom>
        </p:spPr>
        <p:txBody>
          <a:bodyPr/>
          <a:lstStyle>
            <a:lvl1pPr defTabSz="584200">
              <a:defRPr spc="-220" sz="22000">
                <a:solidFill>
                  <a:srgbClr val="FFFFFF"/>
                </a:solidFill>
              </a:defRPr>
            </a:lvl1pPr>
          </a:lstStyle>
          <a:p>
            <a:pPr/>
            <a:r>
              <a:t>Presentation Title</a:t>
            </a:r>
          </a:p>
        </p:txBody>
      </p:sp>
      <p:sp>
        <p:nvSpPr>
          <p:cNvPr id="24" name="Author and Date"/>
          <p:cNvSpPr txBox="1"/>
          <p:nvPr>
            <p:ph type="body" sz="quarter" idx="14" hasCustomPrompt="1"/>
          </p:nvPr>
        </p:nvSpPr>
        <p:spPr>
          <a:xfrm>
            <a:off x="1219200" y="2438400"/>
            <a:ext cx="21945600" cy="711200"/>
          </a:xfrm>
          <a:prstGeom prst="rect">
            <a:avLst/>
          </a:prstGeom>
        </p:spPr>
        <p:txBody>
          <a:bodyPr anchor="ctr"/>
          <a:lstStyle>
            <a:lvl1pPr marL="0" indent="0" defTabSz="82550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 b="0" cap="all" sz="3600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2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bg>
      <p:bgPr>
        <a:solidFill>
          <a:srgbClr val="00BF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Body Level One…"/>
          <p:cNvSpPr txBox="1"/>
          <p:nvPr>
            <p:ph type="body" sz="quarter" idx="1" hasCustomPrompt="1"/>
          </p:nvPr>
        </p:nvSpPr>
        <p:spPr>
          <a:xfrm>
            <a:off x="19100800" y="8229600"/>
            <a:ext cx="4584700" cy="312370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600"/>
              </a:lnSpc>
              <a:spcBef>
                <a:spcPts val="0"/>
              </a:spcBef>
              <a:buClrTx/>
              <a:buSzTx/>
              <a:buNone/>
              <a:defRPr b="0" spc="-32" sz="3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marL="0" indent="0">
              <a:lnSpc>
                <a:spcPts val="3600"/>
              </a:lnSpc>
              <a:spcBef>
                <a:spcPts val="0"/>
              </a:spcBef>
              <a:buClrTx/>
              <a:buSzTx/>
              <a:buNone/>
              <a:defRPr b="0" spc="-32" sz="3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marL="0" indent="0">
              <a:lnSpc>
                <a:spcPts val="3600"/>
              </a:lnSpc>
              <a:spcBef>
                <a:spcPts val="0"/>
              </a:spcBef>
              <a:buClrTx/>
              <a:buSzTx/>
              <a:buNone/>
              <a:defRPr b="0" spc="-32" sz="3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marL="0" indent="0">
              <a:lnSpc>
                <a:spcPts val="3600"/>
              </a:lnSpc>
              <a:spcBef>
                <a:spcPts val="0"/>
              </a:spcBef>
              <a:buClrTx/>
              <a:buSzTx/>
              <a:buNone/>
              <a:defRPr b="0" spc="-32" sz="3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marL="0" indent="0">
              <a:lnSpc>
                <a:spcPts val="3600"/>
              </a:lnSpc>
              <a:spcBef>
                <a:spcPts val="0"/>
              </a:spcBef>
              <a:buClrTx/>
              <a:buSzTx/>
              <a:buNone/>
              <a:defRPr b="0" spc="-32" sz="32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</a:lstStyle>
          <a:p>
            <a:pPr/>
            <a:r>
              <a:t>Caption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3" name="Image"/>
          <p:cNvSpPr/>
          <p:nvPr>
            <p:ph type="pic" idx="13"/>
          </p:nvPr>
        </p:nvSpPr>
        <p:spPr>
          <a:xfrm>
            <a:off x="528828" y="0"/>
            <a:ext cx="17992344" cy="120015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4" name="Slide Title"/>
          <p:cNvSpPr txBox="1"/>
          <p:nvPr>
            <p:ph type="title" hasCustomPrompt="1"/>
          </p:nvPr>
        </p:nvSpPr>
        <p:spPr>
          <a:xfrm>
            <a:off x="635000" y="7937906"/>
            <a:ext cx="17780000" cy="5651592"/>
          </a:xfrm>
          <a:prstGeom prst="rect">
            <a:avLst/>
          </a:prstGeom>
        </p:spPr>
        <p:txBody>
          <a:bodyPr anchor="b"/>
          <a:lstStyle>
            <a:lvl1pPr algn="ctr" defTabSz="584200">
              <a:defRPr spc="-220" sz="22000">
                <a:solidFill>
                  <a:srgbClr val="FFD74C"/>
                </a:solidFill>
              </a:defRPr>
            </a:lvl1pPr>
          </a:lstStyle>
          <a:p>
            <a:pPr/>
            <a:r>
              <a:t>Slide Title</a:t>
            </a:r>
          </a:p>
        </p:txBody>
      </p:sp>
      <p:sp>
        <p:nvSpPr>
          <p:cNvPr id="35" name="Line"/>
          <p:cNvSpPr/>
          <p:nvPr/>
        </p:nvSpPr>
        <p:spPr>
          <a:xfrm>
            <a:off x="19169012" y="11874500"/>
            <a:ext cx="1549401" cy="0"/>
          </a:xfrm>
          <a:prstGeom prst="ellipse">
            <a:avLst/>
          </a:prstGeom>
          <a:ln w="254000">
            <a:solidFill>
              <a:srgbClr val="FFD74C"/>
            </a:solidFill>
            <a:miter lim="400000"/>
          </a:ln>
        </p:spPr>
        <p:txBody>
          <a:bodyPr lIns="0" tIns="0" rIns="0" bIns="0" anchor="ctr"/>
          <a:lstStyle/>
          <a:p>
            <a:pPr algn="ctr" defTabSz="825500">
              <a:lnSpc>
                <a:spcPct val="120000"/>
              </a:lnSpc>
              <a:spcBef>
                <a:spcPts val="0"/>
              </a:spcBef>
              <a:defRPr b="0" cap="all" sz="3000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pPr>
          </a:p>
        </p:txBody>
      </p:sp>
      <p:sp>
        <p:nvSpPr>
          <p:cNvPr id="3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4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7280"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Body Level One…"/>
          <p:cNvSpPr txBox="1"/>
          <p:nvPr>
            <p:ph type="body" sz="quarter" idx="1" hasCustomPrompt="1"/>
          </p:nvPr>
        </p:nvSpPr>
        <p:spPr>
          <a:xfrm>
            <a:off x="1219200" y="6311900"/>
            <a:ext cx="8356600" cy="6184900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1" name="Slide Title"/>
          <p:cNvSpPr txBox="1"/>
          <p:nvPr>
            <p:ph type="title" hasCustomPrompt="1"/>
          </p:nvPr>
        </p:nvSpPr>
        <p:spPr>
          <a:xfrm>
            <a:off x="1219200" y="2439639"/>
            <a:ext cx="8356600" cy="3068291"/>
          </a:xfrm>
          <a:prstGeom prst="rect">
            <a:avLst/>
          </a:prstGeom>
        </p:spPr>
        <p:txBody>
          <a:bodyPr/>
          <a:lstStyle>
            <a:lvl1pPr>
              <a:defRPr spc="-100" sz="10000"/>
            </a:lvl1pPr>
          </a:lstStyle>
          <a:p>
            <a:pPr/>
            <a:r>
              <a:t>Slide Title</a:t>
            </a:r>
          </a:p>
        </p:txBody>
      </p:sp>
      <p:sp>
        <p:nvSpPr>
          <p:cNvPr id="62" name="Rectangle"/>
          <p:cNvSpPr/>
          <p:nvPr/>
        </p:nvSpPr>
        <p:spPr>
          <a:xfrm>
            <a:off x="10795000" y="0"/>
            <a:ext cx="13614400" cy="13716000"/>
          </a:xfrm>
          <a:prstGeom prst="rect">
            <a:avLst/>
          </a:prstGeom>
          <a:solidFill>
            <a:srgbClr val="00BFF3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825500">
              <a:lnSpc>
                <a:spcPct val="120000"/>
              </a:lnSpc>
              <a:spcBef>
                <a:spcPts val="0"/>
              </a:spcBef>
              <a:defRPr b="0" cap="all" sz="3000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pPr>
          </a:p>
        </p:txBody>
      </p:sp>
      <p:sp>
        <p:nvSpPr>
          <p:cNvPr id="63" name="638623930_2326x1548.jpg"/>
          <p:cNvSpPr/>
          <p:nvPr>
            <p:ph type="pic" idx="13"/>
          </p:nvPr>
        </p:nvSpPr>
        <p:spPr>
          <a:xfrm>
            <a:off x="9156700" y="-38100"/>
            <a:ext cx="19693467" cy="131064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4" name="Author and Date"/>
          <p:cNvSpPr txBox="1"/>
          <p:nvPr>
            <p:ph type="body" sz="quarter" idx="14" hasCustomPrompt="1"/>
          </p:nvPr>
        </p:nvSpPr>
        <p:spPr>
          <a:xfrm>
            <a:off x="1219200" y="1646935"/>
            <a:ext cx="8356600" cy="770129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 b="0" cap="all" sz="3600">
                <a:solidFill>
                  <a:srgbClr val="00C7FC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6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bg>
      <p:bgPr>
        <a:solidFill>
          <a:srgbClr val="00BF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ection Title"/>
          <p:cNvSpPr txBox="1"/>
          <p:nvPr>
            <p:ph type="title" hasCustomPrompt="1"/>
          </p:nvPr>
        </p:nvSpPr>
        <p:spPr>
          <a:xfrm>
            <a:off x="1219200" y="4064000"/>
            <a:ext cx="21945600" cy="5930900"/>
          </a:xfrm>
          <a:prstGeom prst="rect">
            <a:avLst/>
          </a:prstGeom>
        </p:spPr>
        <p:txBody>
          <a:bodyPr anchor="ctr"/>
          <a:lstStyle>
            <a:lvl1pPr marL="431800" indent="-431800">
              <a:defRPr spc="0">
                <a:solidFill>
                  <a:srgbClr val="FFFFFF"/>
                </a:solidFill>
              </a:defRPr>
            </a:lvl1pPr>
          </a:lstStyle>
          <a:p>
            <a:pPr/>
            <a:r>
              <a:t>Section Title</a:t>
            </a:r>
          </a:p>
        </p:txBody>
      </p:sp>
      <p:sp>
        <p:nvSpPr>
          <p:cNvPr id="7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bg>
      <p:bgPr>
        <a:solidFill>
          <a:srgbClr val="FFC61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Agenda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>
            <a:lvl1pPr>
              <a:lnSpc>
                <a:spcPct val="60000"/>
              </a:lnSpc>
              <a:defRPr>
                <a:solidFill>
                  <a:srgbClr val="FFFFFF"/>
                </a:solidFill>
              </a:defRPr>
            </a:lvl1pPr>
          </a:lstStyle>
          <a:p>
            <a:pPr/>
            <a:r>
              <a:t>Agenda Title</a:t>
            </a:r>
          </a:p>
        </p:txBody>
      </p:sp>
      <p:sp>
        <p:nvSpPr>
          <p:cNvPr id="89" name="Body Level One…"/>
          <p:cNvSpPr txBox="1"/>
          <p:nvPr>
            <p:ph type="body" idx="1" hasCustomPrompt="1"/>
          </p:nvPr>
        </p:nvSpPr>
        <p:spPr>
          <a:xfrm>
            <a:off x="1219200" y="3594100"/>
            <a:ext cx="21945600" cy="8902700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pc="-53" sz="5400">
                <a:solidFill>
                  <a:srgbClr val="000000"/>
                </a:solidFill>
              </a:defRPr>
            </a:lvl1pPr>
            <a:lvl2pPr marL="0" indent="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pc="-53" sz="5400">
                <a:solidFill>
                  <a:srgbClr val="000000"/>
                </a:solidFill>
              </a:defRPr>
            </a:lvl2pPr>
            <a:lvl3pPr marL="0" indent="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pc="-53" sz="5400">
                <a:solidFill>
                  <a:srgbClr val="000000"/>
                </a:solidFill>
              </a:defRPr>
            </a:lvl3pPr>
            <a:lvl4pPr marL="0" indent="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pc="-53" sz="5400">
                <a:solidFill>
                  <a:srgbClr val="000000"/>
                </a:solidFill>
              </a:defRPr>
            </a:lvl4pPr>
            <a:lvl5pPr marL="0" indent="0" defTabSz="825500">
              <a:lnSpc>
                <a:spcPct val="140000"/>
              </a:lnSpc>
              <a:spcBef>
                <a:spcPts val="0"/>
              </a:spcBef>
              <a:buClrTx/>
              <a:buSzTx/>
              <a:buNone/>
              <a:defRPr spc="-53" sz="5400">
                <a:solidFill>
                  <a:srgbClr val="000000"/>
                </a:solidFill>
              </a:defRPr>
            </a:lvl5pPr>
          </a:lstStyle>
          <a:p>
            <a:pPr/>
            <a:r>
              <a:t>Agenda Topics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bg>
      <p:bgPr>
        <a:solidFill>
          <a:schemeClr val="accent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Body Level One…"/>
          <p:cNvSpPr txBox="1"/>
          <p:nvPr>
            <p:ph type="body" sz="half" idx="1" hasCustomPrompt="1"/>
          </p:nvPr>
        </p:nvSpPr>
        <p:spPr>
          <a:xfrm>
            <a:off x="1219200" y="4763675"/>
            <a:ext cx="21945600" cy="4192883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1pPr>
            <a:lvl2pPr marL="0" indent="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2pPr>
            <a:lvl3pPr marL="0" indent="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3pPr>
            <a:lvl4pPr marL="0" indent="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4pPr>
            <a:lvl5pPr marL="0" indent="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bg>
      <p:bgPr>
        <a:solidFill>
          <a:srgbClr val="FFC61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Body Level One…"/>
          <p:cNvSpPr txBox="1"/>
          <p:nvPr>
            <p:ph type="body" idx="1" hasCustomPrompt="1"/>
          </p:nvPr>
        </p:nvSpPr>
        <p:spPr>
          <a:xfrm>
            <a:off x="1219200" y="2334623"/>
            <a:ext cx="21945600" cy="7612249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pc="-500" sz="50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1pPr>
            <a:lvl2pPr marL="0" indent="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pc="-500" sz="50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2pPr>
            <a:lvl3pPr marL="0" indent="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pc="-500" sz="50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3pPr>
            <a:lvl4pPr marL="0" indent="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pc="-500" sz="50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4pPr>
            <a:lvl5pPr marL="0" indent="0" algn="ctr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pc="-500" sz="50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06" name="Fact information"/>
          <p:cNvSpPr txBox="1"/>
          <p:nvPr>
            <p:ph type="body" sz="quarter" idx="13" hasCustomPrompt="1"/>
          </p:nvPr>
        </p:nvSpPr>
        <p:spPr>
          <a:xfrm>
            <a:off x="1219200" y="9436100"/>
            <a:ext cx="21945599" cy="62992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0"/>
              </a:spcBef>
              <a:buClrTx/>
              <a:buSzTx/>
              <a:buNone/>
              <a:defRPr b="0" cap="all" spc="-32" sz="3200">
                <a:solidFill>
                  <a:srgbClr val="000000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pPr/>
            <a:r>
              <a:t>Fact information</a:t>
            </a:r>
          </a:p>
        </p:txBody>
      </p:sp>
      <p:sp>
        <p:nvSpPr>
          <p:cNvPr id="10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bg>
      <p:bgPr>
        <a:solidFill>
          <a:srgbClr val="00BF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Body Level One…"/>
          <p:cNvSpPr txBox="1"/>
          <p:nvPr>
            <p:ph type="body" sz="half" idx="1" hasCustomPrompt="1"/>
          </p:nvPr>
        </p:nvSpPr>
        <p:spPr>
          <a:xfrm>
            <a:off x="3771900" y="4464048"/>
            <a:ext cx="16840200" cy="4883152"/>
          </a:xfrm>
          <a:prstGeom prst="rect">
            <a:avLst/>
          </a:prstGeom>
        </p:spPr>
        <p:txBody>
          <a:bodyPr anchor="ctr"/>
          <a:lstStyle>
            <a:lvl1pPr marL="431800" indent="-431800" defTabSz="825500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1pPr>
            <a:lvl2pPr marL="431800" indent="-431800" defTabSz="825500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2pPr>
            <a:lvl3pPr marL="431800" indent="-431800" defTabSz="825500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3pPr>
            <a:lvl4pPr marL="431800" indent="-431800" defTabSz="825500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4pPr>
            <a:lvl5pPr marL="431800" indent="-431800" defTabSz="825500">
              <a:lnSpc>
                <a:spcPct val="70000"/>
              </a:lnSpc>
              <a:spcBef>
                <a:spcPts val="0"/>
              </a:spcBef>
              <a:buClrTx/>
              <a:buSzTx/>
              <a:buNone/>
              <a:defRPr b="0" cap="all" sz="14000">
                <a:solidFill>
                  <a:srgbClr val="FFFFFF"/>
                </a:solidFill>
                <a:latin typeface="+mn-lt"/>
                <a:ea typeface="+mn-ea"/>
                <a:cs typeface="+mn-cs"/>
                <a:sym typeface="Druk Medium"/>
              </a:defRPr>
            </a:lvl5pPr>
          </a:lstStyle>
          <a:p>
            <a:pPr/>
            <a:r>
              <a:t>“Notable Quote”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5" name="Attribution"/>
          <p:cNvSpPr txBox="1"/>
          <p:nvPr>
            <p:ph type="body" sz="quarter" idx="13" hasCustomPrompt="1"/>
          </p:nvPr>
        </p:nvSpPr>
        <p:spPr>
          <a:xfrm>
            <a:off x="4203700" y="9347200"/>
            <a:ext cx="16840200" cy="680721"/>
          </a:xfrm>
          <a:prstGeom prst="rect">
            <a:avLst/>
          </a:prstGeom>
        </p:spPr>
        <p:txBody>
          <a:bodyPr lIns="76200" tIns="76200" rIns="76200" bIns="76200"/>
          <a:lstStyle>
            <a:lvl1pPr marL="0" indent="0" defTabSz="825500">
              <a:lnSpc>
                <a:spcPts val="3600"/>
              </a:lnSpc>
              <a:spcBef>
                <a:spcPts val="0"/>
              </a:spcBef>
              <a:buClrTx/>
              <a:buSzTx/>
              <a:buNone/>
              <a:defRPr b="0" cap="all" spc="-32" sz="3200">
                <a:solidFill>
                  <a:srgbClr val="FFFFFF"/>
                </a:solidFill>
                <a:latin typeface="Proxima Nova Extrabold"/>
                <a:ea typeface="Proxima Nova Extrabold"/>
                <a:cs typeface="Proxima Nova Extrabold"/>
                <a:sym typeface="Proxima Nova Extrabold"/>
              </a:defRPr>
            </a:lvl1pPr>
          </a:lstStyle>
          <a:p>
            <a:pPr/>
            <a:r>
              <a:t>Attribution</a:t>
            </a:r>
          </a:p>
        </p:txBody>
      </p:sp>
      <p:sp>
        <p:nvSpPr>
          <p:cNvPr id="11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495873917_2724x1818.jpg"/>
          <p:cNvSpPr/>
          <p:nvPr>
            <p:ph type="pic" sz="half" idx="13"/>
          </p:nvPr>
        </p:nvSpPr>
        <p:spPr>
          <a:xfrm>
            <a:off x="635000" y="6832600"/>
            <a:ext cx="12877800" cy="858992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4" name="496036167_2890x1683.jpg"/>
          <p:cNvSpPr/>
          <p:nvPr>
            <p:ph type="pic" sz="half" idx="14"/>
          </p:nvPr>
        </p:nvSpPr>
        <p:spPr>
          <a:xfrm>
            <a:off x="88900" y="-177800"/>
            <a:ext cx="14008100" cy="815765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5" name="Image"/>
          <p:cNvSpPr/>
          <p:nvPr>
            <p:ph type="pic" idx="15"/>
          </p:nvPr>
        </p:nvSpPr>
        <p:spPr>
          <a:xfrm>
            <a:off x="12814300" y="-355600"/>
            <a:ext cx="12033950" cy="18034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495873917_2724x1818.jpg"/>
          <p:cNvSpPr/>
          <p:nvPr>
            <p:ph type="pic" idx="13"/>
          </p:nvPr>
        </p:nvSpPr>
        <p:spPr>
          <a:xfrm>
            <a:off x="635000" y="-1181110"/>
            <a:ext cx="23114000" cy="1541782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ody Level One…"/>
          <p:cNvSpPr txBox="1"/>
          <p:nvPr>
            <p:ph type="body" idx="1" hasCustomPrompt="1"/>
          </p:nvPr>
        </p:nvSpPr>
        <p:spPr>
          <a:xfrm>
            <a:off x="1219200" y="3733800"/>
            <a:ext cx="21945600" cy="8763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" name="Slide Title"/>
          <p:cNvSpPr txBox="1"/>
          <p:nvPr>
            <p:ph type="title" hasCustomPrompt="1"/>
          </p:nvPr>
        </p:nvSpPr>
        <p:spPr>
          <a:xfrm>
            <a:off x="1219200" y="1219200"/>
            <a:ext cx="21945600" cy="2298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Title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23622000" y="13080999"/>
            <a:ext cx="336728" cy="413767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825500">
              <a:lnSpc>
                <a:spcPts val="2600"/>
              </a:lnSpc>
              <a:spcBef>
                <a:spcPts val="0"/>
              </a:spcBef>
              <a:defRPr b="0" sz="1800">
                <a:solidFill>
                  <a:srgbClr val="000000"/>
                </a:solidFill>
                <a:latin typeface="Proxima Nova Medium"/>
                <a:ea typeface="Proxima Nova Medium"/>
                <a:cs typeface="Proxima Nova Medium"/>
                <a:sym typeface="Proxima Nova Medium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ransition xmlns:p14="http://schemas.microsoft.com/office/powerpoint/2010/main" spd="med" advClick="1"/>
  <p:txStyles>
    <p:titleStyle>
      <a:lvl1pPr marL="0" marR="0" indent="0" algn="l" defTabSz="825500" rtl="0" latinLnBrk="0">
        <a:lnSpc>
          <a:spcPct val="7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40" strike="noStrike" sz="140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1pPr>
      <a:lvl2pPr marL="0" marR="0" indent="0" algn="l" defTabSz="825500" rtl="0" latinLnBrk="0">
        <a:lnSpc>
          <a:spcPct val="7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40" strike="noStrike" sz="140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2pPr>
      <a:lvl3pPr marL="0" marR="0" indent="0" algn="l" defTabSz="825500" rtl="0" latinLnBrk="0">
        <a:lnSpc>
          <a:spcPct val="7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40" strike="noStrike" sz="140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3pPr>
      <a:lvl4pPr marL="0" marR="0" indent="0" algn="l" defTabSz="825500" rtl="0" latinLnBrk="0">
        <a:lnSpc>
          <a:spcPct val="7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40" strike="noStrike" sz="140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4pPr>
      <a:lvl5pPr marL="0" marR="0" indent="0" algn="l" defTabSz="825500" rtl="0" latinLnBrk="0">
        <a:lnSpc>
          <a:spcPct val="7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40" strike="noStrike" sz="140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5pPr>
      <a:lvl6pPr marL="0" marR="0" indent="0" algn="l" defTabSz="825500" rtl="0" latinLnBrk="0">
        <a:lnSpc>
          <a:spcPct val="7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40" strike="noStrike" sz="140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6pPr>
      <a:lvl7pPr marL="0" marR="0" indent="0" algn="l" defTabSz="825500" rtl="0" latinLnBrk="0">
        <a:lnSpc>
          <a:spcPct val="7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40" strike="noStrike" sz="140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7pPr>
      <a:lvl8pPr marL="0" marR="0" indent="0" algn="l" defTabSz="825500" rtl="0" latinLnBrk="0">
        <a:lnSpc>
          <a:spcPct val="7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40" strike="noStrike" sz="140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8pPr>
      <a:lvl9pPr marL="0" marR="0" indent="0" algn="l" defTabSz="825500" rtl="0" latinLnBrk="0">
        <a:lnSpc>
          <a:spcPct val="7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40" strike="noStrike" sz="14000" u="none">
          <a:solidFill>
            <a:srgbClr val="00BFF3"/>
          </a:solidFill>
          <a:uFillTx/>
          <a:latin typeface="+mn-lt"/>
          <a:ea typeface="+mn-ea"/>
          <a:cs typeface="+mn-cs"/>
          <a:sym typeface="Druk Medium"/>
        </a:defRPr>
      </a:lvl9pPr>
    </p:titleStyle>
    <p:bodyStyle>
      <a:lvl1pPr marL="6858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1pPr>
      <a:lvl2pPr marL="13716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2pPr>
      <a:lvl3pPr marL="20574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3pPr>
      <a:lvl4pPr marL="27432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4pPr>
      <a:lvl5pPr marL="34290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5pPr>
      <a:lvl6pPr marL="41148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6pPr>
      <a:lvl7pPr marL="48006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7pPr>
      <a:lvl8pPr marL="54864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8pPr>
      <a:lvl9pPr marL="6172200" marR="0" indent="-685800" algn="l" defTabSz="584200" rtl="0" latinLnBrk="0">
        <a:lnSpc>
          <a:spcPct val="80000"/>
        </a:lnSpc>
        <a:spcBef>
          <a:spcPts val="2400"/>
        </a:spcBef>
        <a:spcAft>
          <a:spcPts val="0"/>
        </a:spcAft>
        <a:buClr>
          <a:srgbClr val="57BEF0"/>
        </a:buClr>
        <a:buSzPct val="250000"/>
        <a:buFontTx/>
        <a:buChar char="-"/>
        <a:tabLst/>
        <a:defRPr b="1" baseline="0" cap="none" i="0" spc="0" strike="noStrike" sz="4200" u="none">
          <a:solidFill>
            <a:srgbClr val="53585F"/>
          </a:solidFill>
          <a:uFillTx/>
          <a:latin typeface="Proxima Nova"/>
          <a:ea typeface="Proxima Nova"/>
          <a:cs typeface="Proxima Nova"/>
          <a:sym typeface="Proxima Nova"/>
        </a:defRPr>
      </a:lvl9pPr>
    </p:bodyStyle>
    <p:otherStyle>
      <a:lvl1pPr marL="0" marR="0" indent="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1pPr>
      <a:lvl2pPr marL="0" marR="0" indent="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2pPr>
      <a:lvl3pPr marL="0" marR="0" indent="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3pPr>
      <a:lvl4pPr marL="0" marR="0" indent="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4pPr>
      <a:lvl5pPr marL="0" marR="0" indent="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5pPr>
      <a:lvl6pPr marL="0" marR="0" indent="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6pPr>
      <a:lvl7pPr marL="0" marR="0" indent="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7pPr>
      <a:lvl8pPr marL="0" marR="0" indent="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8pPr>
      <a:lvl9pPr marL="0" marR="0" indent="0" algn="l" defTabSz="825500" rtl="0" latinLnBrk="0">
        <a:lnSpc>
          <a:spcPts val="26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Proxima Nova Medium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jpe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jpe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jpe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jpe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Dr Eloise Govier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Dr Eloise Govier</a:t>
            </a:r>
          </a:p>
        </p:txBody>
      </p:sp>
      <p:sp>
        <p:nvSpPr>
          <p:cNvPr id="151" name="Fieldwork overview and anthropological terms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Fieldwork overview and anthropological terms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What is ‘reflexivity’?…"/>
          <p:cNvSpPr txBox="1"/>
          <p:nvPr>
            <p:ph type="body" sz="half" idx="1"/>
          </p:nvPr>
        </p:nvSpPr>
        <p:spPr>
          <a:xfrm>
            <a:off x="12180585" y="4134325"/>
            <a:ext cx="10952173" cy="8763001"/>
          </a:xfrm>
          <a:prstGeom prst="rect">
            <a:avLst/>
          </a:prstGeom>
        </p:spPr>
        <p:txBody>
          <a:bodyPr/>
          <a:lstStyle/>
          <a:p>
            <a:pPr marL="685799" indent="-685799">
              <a:defRPr sz="7300"/>
            </a:pPr>
            <a:r>
              <a:t>What is ‘reflexivity’?</a:t>
            </a:r>
          </a:p>
          <a:p>
            <a:pPr marL="685799" indent="-685799">
              <a:defRPr sz="7300"/>
            </a:pPr>
            <a:r>
              <a:t>Why is reflexivity important? </a:t>
            </a:r>
          </a:p>
          <a:p>
            <a:pPr marL="685799" indent="-685799">
              <a:defRPr sz="7300"/>
            </a:pPr>
            <a:r>
              <a:t>What is your ‘subject position’?</a:t>
            </a:r>
          </a:p>
        </p:txBody>
      </p:sp>
      <p:sp>
        <p:nvSpPr>
          <p:cNvPr id="154" name="Reflexivit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Reflexivity</a:t>
            </a:r>
          </a:p>
        </p:txBody>
      </p:sp>
      <p:pic>
        <p:nvPicPr>
          <p:cNvPr id="155" name="paul-apalkin-invasion-aka-broken-mirror-2012.jpg.png" descr="paul-apalkin-invasion-aka-broken-mirror-2012.jpg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984625" y="3599557"/>
            <a:ext cx="8083161" cy="808316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Reflexivity encourages the researcher to reveal their own:…"/>
          <p:cNvSpPr txBox="1"/>
          <p:nvPr>
            <p:ph type="body" sz="half" idx="1"/>
          </p:nvPr>
        </p:nvSpPr>
        <p:spPr>
          <a:xfrm>
            <a:off x="11120193" y="3477463"/>
            <a:ext cx="12278101" cy="8763001"/>
          </a:xfrm>
          <a:prstGeom prst="rect">
            <a:avLst/>
          </a:prstGeom>
        </p:spPr>
        <p:txBody>
          <a:bodyPr/>
          <a:lstStyle/>
          <a:p>
            <a:pPr/>
          </a:p>
          <a:p>
            <a:pPr/>
            <a:r>
              <a:t>Reflexivity encourages the researcher to reveal their own:</a:t>
            </a:r>
          </a:p>
          <a:p>
            <a:pPr lvl="1"/>
            <a:r>
              <a:t>experiences</a:t>
            </a:r>
          </a:p>
          <a:p>
            <a:pPr lvl="1"/>
            <a:r>
              <a:t>values</a:t>
            </a:r>
          </a:p>
          <a:p>
            <a:pPr lvl="1"/>
            <a:r>
              <a:t>positions of privilege in various hierarchies that have influenced their research interests’ </a:t>
            </a:r>
          </a:p>
          <a:p>
            <a:pPr/>
            <a:r>
              <a:t>And… ‘the way they choose to do their research [including] the ways they choose to represent their research findings’ (Harrison, MacGibbon, &amp; Morton, 2001: 325). </a:t>
            </a:r>
          </a:p>
        </p:txBody>
      </p:sp>
      <p:sp>
        <p:nvSpPr>
          <p:cNvPr id="158" name="Reflexivit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Reflexivity</a:t>
            </a:r>
          </a:p>
        </p:txBody>
      </p:sp>
      <p:pic>
        <p:nvPicPr>
          <p:cNvPr id="159" name="unnamed.jpg" descr="unnamed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35010" y="4045204"/>
            <a:ext cx="9946826" cy="689672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“Try to capture a ‘sense of place’ and demonstrate how you have fully understood the importance of making visible the ‘...various choices and decisions researchers undertake during the process of researching” (Muck &amp; Breuer 2003: 3)"/>
          <p:cNvSpPr txBox="1"/>
          <p:nvPr>
            <p:ph type="body" sz="half" idx="1"/>
          </p:nvPr>
        </p:nvSpPr>
        <p:spPr>
          <a:xfrm>
            <a:off x="3771899" y="4624258"/>
            <a:ext cx="16840201" cy="4883153"/>
          </a:xfrm>
          <a:prstGeom prst="rect">
            <a:avLst/>
          </a:prstGeom>
        </p:spPr>
        <p:txBody>
          <a:bodyPr/>
          <a:lstStyle/>
          <a:p>
            <a:pPr marL="211581" indent="-211581" defTabSz="404495">
              <a:defRPr sz="6860"/>
            </a:pPr>
            <a:r>
              <a:t>“Try to capture a ‘sense of place’ and demonstrate how you have fully understood the importance of making visible the ‘...various choices and decisions researchers undertake during the process of</a:t>
            </a:r>
            <a:br/>
            <a:r>
              <a:t>researching” (Muck &amp; Breuer 2003: 3)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Indicate to your reader your ‘assumptions’ and ‘preferences’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Indicate to your reader your ‘assumptions’ and ‘preferences’ </a:t>
            </a:r>
            <a:br/>
          </a:p>
          <a:p>
            <a:pPr/>
            <a:r>
              <a:t>How have these shaped your project, choices, criticisms etc </a:t>
            </a:r>
            <a:br/>
          </a:p>
          <a:p>
            <a:pPr/>
            <a:r>
              <a:t>Reveal to your reader how your emotions, opinions and attitudes have informed your approach </a:t>
            </a:r>
            <a:br/>
          </a:p>
          <a:p>
            <a:pPr/>
            <a:r>
              <a:t>After your fieldwork, reflect on whether your encounters and experiences during the research project changed or altered your perspective. </a:t>
            </a:r>
          </a:p>
        </p:txBody>
      </p:sp>
      <p:sp>
        <p:nvSpPr>
          <p:cNvPr id="164" name="The ‘subject position’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The ‘subject position’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How does you relationship and ‘the broader social context affect the participants, the interview process, and the project outcomes?’ (Heyl 2007: 370)…"/>
          <p:cNvSpPr txBox="1"/>
          <p:nvPr>
            <p:ph type="body" sz="half" idx="1"/>
          </p:nvPr>
        </p:nvSpPr>
        <p:spPr>
          <a:xfrm>
            <a:off x="13680741" y="4117797"/>
            <a:ext cx="9500081" cy="8763001"/>
          </a:xfrm>
          <a:prstGeom prst="rect">
            <a:avLst/>
          </a:prstGeom>
        </p:spPr>
        <p:txBody>
          <a:bodyPr/>
          <a:lstStyle/>
          <a:p>
            <a:pPr/>
            <a:r>
              <a:t>How does you relationship and ‘the broader social context affect the participants, the interview process, and the project outcomes?’ (Heyl 2007: 370) </a:t>
            </a:r>
          </a:p>
          <a:p>
            <a:pPr/>
            <a:r>
              <a:t>To what end does the ethnographer collect information? (Spradely 1979: 10) </a:t>
            </a:r>
          </a:p>
        </p:txBody>
      </p:sp>
      <p:sp>
        <p:nvSpPr>
          <p:cNvPr id="167" name="What do you bring with you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36575">
              <a:defRPr spc="-91" sz="9100"/>
            </a:lvl1pPr>
          </a:lstStyle>
          <a:p>
            <a:pPr/>
            <a:r>
              <a:t>What do you bring with you? </a:t>
            </a:r>
          </a:p>
        </p:txBody>
      </p:sp>
      <p:pic>
        <p:nvPicPr>
          <p:cNvPr id="168" name="Reflexivity-Blog-Image.jpg" descr="Reflexivity-Blog-Image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71293" y="3494323"/>
            <a:ext cx="11569763" cy="654848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Support your arguments with references to wider literature…"/>
          <p:cNvSpPr txBox="1"/>
          <p:nvPr>
            <p:ph type="body" sz="half" idx="1"/>
          </p:nvPr>
        </p:nvSpPr>
        <p:spPr>
          <a:xfrm>
            <a:off x="14516901" y="3477463"/>
            <a:ext cx="8631878" cy="8763001"/>
          </a:xfrm>
          <a:prstGeom prst="rect">
            <a:avLst/>
          </a:prstGeom>
        </p:spPr>
        <p:txBody>
          <a:bodyPr/>
          <a:lstStyle/>
          <a:p>
            <a:pPr>
              <a:defRPr sz="5700"/>
            </a:pPr>
            <a:r>
              <a:t>Support your arguments with references to wider literature </a:t>
            </a:r>
          </a:p>
          <a:p>
            <a:pPr>
              <a:defRPr sz="5700"/>
            </a:pPr>
            <a:r>
              <a:t>Anthropological methods should be cited </a:t>
            </a:r>
          </a:p>
          <a:p>
            <a:pPr>
              <a:defRPr sz="5700"/>
            </a:pPr>
            <a:r>
              <a:t>Links to ethnographic works will achieve higher marks </a:t>
            </a:r>
          </a:p>
        </p:txBody>
      </p:sp>
      <p:sp>
        <p:nvSpPr>
          <p:cNvPr id="171" name="Reflexive Journal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Reflexive Journal </a:t>
            </a:r>
          </a:p>
        </p:txBody>
      </p:sp>
      <p:pic>
        <p:nvPicPr>
          <p:cNvPr id="172" name="reflection.jpeg" descr="reflectio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960359" y="3377065"/>
            <a:ext cx="6381260" cy="86136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Ethnographic research emerges from a series of encounters or participation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Ethnographic research emerges from a series of encounters or participations </a:t>
            </a:r>
            <a:br/>
          </a:p>
          <a:p>
            <a:pPr/>
            <a:r>
              <a:t>Often these encounters take place in new and unfamiliar places with ‘other’s’ and these experiences are negotiated by the anthropologist </a:t>
            </a:r>
            <a:br/>
          </a:p>
          <a:p>
            <a:pPr/>
            <a:r>
              <a:t>During participant-observation the anthropologist pays close attention to the life and experiences around them </a:t>
            </a:r>
            <a:br/>
          </a:p>
          <a:p>
            <a:pPr/>
            <a:r>
              <a:t>They often partake in these lives and experiences to gain an understanding of different emotional worlds </a:t>
            </a:r>
          </a:p>
        </p:txBody>
      </p:sp>
      <p:sp>
        <p:nvSpPr>
          <p:cNvPr id="175" name="Participant Observatio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Participant Observation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Anthropologists are interested in ‘doings’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685799" indent="-685799">
              <a:defRPr sz="6300"/>
            </a:pPr>
            <a:r>
              <a:t>Anthropologists are interested in ‘doings’ </a:t>
            </a:r>
          </a:p>
          <a:p>
            <a:pPr marL="685799" indent="-685799">
              <a:defRPr sz="6300"/>
            </a:pPr>
            <a:r>
              <a:t>Those unconscious acts or practises that are not necessarily (and sometimes intentionally) articulated </a:t>
            </a:r>
          </a:p>
          <a:p>
            <a:pPr marL="685799" indent="-685799">
              <a:defRPr sz="6300"/>
            </a:pPr>
            <a:r>
              <a:t>As anthropologists we participate in the creation of knowledge </a:t>
            </a:r>
          </a:p>
          <a:p>
            <a:pPr marL="685799" indent="-685799">
              <a:defRPr sz="6300"/>
            </a:pPr>
            <a:r>
              <a:t>By working with people </a:t>
            </a:r>
          </a:p>
          <a:p>
            <a:pPr marL="685799" indent="-685799">
              <a:defRPr sz="6300"/>
            </a:pPr>
            <a:r>
              <a:t>Ethnography is about ‘doing’ rather than about ‘facts’. (DeLyser, Herbert, Aitken, Crang, McDowell, 2009) </a:t>
            </a:r>
          </a:p>
        </p:txBody>
      </p:sp>
      <p:sp>
        <p:nvSpPr>
          <p:cNvPr id="178" name="Participant Observatio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Participant Observation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Anthropologists represent the lives of other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5500"/>
            </a:pPr>
            <a:r>
              <a:t>Anthropologists represent the lives of others </a:t>
            </a:r>
          </a:p>
          <a:p>
            <a:pPr>
              <a:defRPr sz="5500"/>
            </a:pPr>
            <a:r>
              <a:t>What and how we write can have a big impact on our informants and their communities </a:t>
            </a:r>
          </a:p>
          <a:p>
            <a:pPr>
              <a:defRPr sz="5500"/>
            </a:pPr>
            <a:r>
              <a:t>As researchers we may find ourselves in a position of privilege </a:t>
            </a:r>
          </a:p>
          <a:p>
            <a:pPr>
              <a:defRPr sz="5500"/>
            </a:pPr>
            <a:r>
              <a:t>Especially due to our role as the researcher in relation to the researched </a:t>
            </a:r>
          </a:p>
          <a:p>
            <a:pPr>
              <a:defRPr sz="5500"/>
            </a:pPr>
            <a:r>
              <a:t>We must be weary of creating uneven power relationships </a:t>
            </a:r>
          </a:p>
          <a:p>
            <a:pPr>
              <a:defRPr sz="5500"/>
            </a:pPr>
            <a:r>
              <a:t>Be mindful of ‘academic voyeurism’ and ‘objectification’ </a:t>
            </a:r>
          </a:p>
        </p:txBody>
      </p:sp>
      <p:sp>
        <p:nvSpPr>
          <p:cNvPr id="181" name="Anthropologists are ethically responsib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36575">
              <a:defRPr spc="-91" sz="9100"/>
            </a:lvl1pPr>
          </a:lstStyle>
          <a:p>
            <a:pPr/>
            <a:r>
              <a:t>Anthropologists are ethically responsible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Ethnographic research can be time-intensive…"/>
          <p:cNvSpPr txBox="1"/>
          <p:nvPr>
            <p:ph type="body" idx="1"/>
          </p:nvPr>
        </p:nvSpPr>
        <p:spPr>
          <a:xfrm>
            <a:off x="1219200" y="3717272"/>
            <a:ext cx="21945600" cy="8763001"/>
          </a:xfrm>
          <a:prstGeom prst="rect">
            <a:avLst/>
          </a:prstGeom>
        </p:spPr>
        <p:txBody>
          <a:bodyPr/>
          <a:lstStyle/>
          <a:p>
            <a:pPr marL="685799" indent="-685799">
              <a:defRPr sz="6300"/>
            </a:pPr>
            <a:r>
              <a:t>Ethnographic research can be time-intensive </a:t>
            </a:r>
          </a:p>
          <a:p>
            <a:pPr marL="685799" indent="-685799">
              <a:defRPr sz="6300"/>
            </a:pPr>
            <a:r>
              <a:t>Ethnographic research allows us to consider complex questions </a:t>
            </a:r>
          </a:p>
          <a:p>
            <a:pPr marL="685799" indent="-685799">
              <a:defRPr sz="6300"/>
            </a:pPr>
            <a:r>
              <a:t>Questions that can be difficult to research and difficult to represent </a:t>
            </a:r>
          </a:p>
          <a:p>
            <a:pPr marL="685799" indent="-685799">
              <a:defRPr sz="6300"/>
            </a:pPr>
            <a:r>
              <a:t>Language may not answer these questions, participation (that is to say ‘encounters’ with ‘others’) might </a:t>
            </a:r>
          </a:p>
        </p:txBody>
      </p:sp>
      <p:sp>
        <p:nvSpPr>
          <p:cNvPr id="184" name="Time"/>
          <p:cNvSpPr txBox="1"/>
          <p:nvPr>
            <p:ph type="title"/>
          </p:nvPr>
        </p:nvSpPr>
        <p:spPr>
          <a:xfrm>
            <a:off x="1219200" y="1213048"/>
            <a:ext cx="21945600" cy="2298701"/>
          </a:xfrm>
          <a:prstGeom prst="rect">
            <a:avLst/>
          </a:prstGeom>
        </p:spPr>
        <p:txBody>
          <a:bodyPr/>
          <a:lstStyle/>
          <a:p>
            <a:pPr/>
            <a:r>
              <a:t>Time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“Every ethnographic description is a translation” (Spradley 1979)…"/>
          <p:cNvSpPr txBox="1"/>
          <p:nvPr>
            <p:ph type="body" sz="half" idx="1"/>
          </p:nvPr>
        </p:nvSpPr>
        <p:spPr>
          <a:xfrm>
            <a:off x="15253617" y="3717272"/>
            <a:ext cx="8284799" cy="8763001"/>
          </a:xfrm>
          <a:prstGeom prst="rect">
            <a:avLst/>
          </a:prstGeom>
        </p:spPr>
        <p:txBody>
          <a:bodyPr/>
          <a:lstStyle/>
          <a:p>
            <a:pPr marL="685800" indent="-685800">
              <a:defRPr sz="5300"/>
            </a:pPr>
          </a:p>
          <a:p>
            <a:pPr marL="685800" indent="-685800">
              <a:defRPr sz="5300"/>
            </a:pPr>
            <a:r>
              <a:t>“Every ethnographic description is a translation” (Spradley 1979) </a:t>
            </a:r>
          </a:p>
          <a:p>
            <a:pPr marL="685800" indent="-685800">
              <a:defRPr sz="5300"/>
            </a:pPr>
            <a:r>
              <a:t>“Work </a:t>
            </a:r>
            <a:r>
              <a:rPr i="1"/>
              <a:t>with</a:t>
            </a:r>
            <a:r>
              <a:t> informants to produce a cultural description” (Spradley 1979: 25) </a:t>
            </a:r>
          </a:p>
        </p:txBody>
      </p:sp>
      <p:sp>
        <p:nvSpPr>
          <p:cNvPr id="187" name="Translatio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Translation</a:t>
            </a:r>
          </a:p>
        </p:txBody>
      </p:sp>
      <p:pic>
        <p:nvPicPr>
          <p:cNvPr id="188" name="_103553992_gettyimages-165817944.jpg" descr="_103553992_gettyimages-165817944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61426" y="4723188"/>
            <a:ext cx="10122276" cy="569378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Title and Introduction…"/>
          <p:cNvSpPr txBox="1"/>
          <p:nvPr>
            <p:ph type="body" idx="1"/>
          </p:nvPr>
        </p:nvSpPr>
        <p:spPr>
          <a:xfrm>
            <a:off x="1219199" y="3076937"/>
            <a:ext cx="21945601" cy="8763001"/>
          </a:xfrm>
          <a:prstGeom prst="rect">
            <a:avLst/>
          </a:prstGeom>
        </p:spPr>
        <p:txBody>
          <a:bodyPr/>
          <a:lstStyle/>
          <a:p>
            <a:pPr marL="541781" indent="-541781" defTabSz="461518">
              <a:spcBef>
                <a:spcPts val="1800"/>
              </a:spcBef>
              <a:defRPr sz="3318"/>
            </a:pPr>
          </a:p>
          <a:p>
            <a:pPr marL="541781" indent="-541781" defTabSz="461518">
              <a:spcBef>
                <a:spcPts val="1800"/>
              </a:spcBef>
              <a:defRPr sz="3318"/>
            </a:pPr>
            <a:r>
              <a:t>Title and Introduction </a:t>
            </a:r>
            <a:br/>
          </a:p>
          <a:p>
            <a:pPr marL="541781" indent="-541781" defTabSz="461518">
              <a:spcBef>
                <a:spcPts val="1800"/>
              </a:spcBef>
              <a:defRPr sz="3318"/>
            </a:pPr>
            <a:r>
              <a:t>Research question(s) </a:t>
            </a:r>
            <a:br/>
          </a:p>
          <a:p>
            <a:pPr marL="541781" indent="-541781" defTabSz="461518">
              <a:spcBef>
                <a:spcPts val="1800"/>
              </a:spcBef>
              <a:defRPr sz="3318"/>
            </a:pPr>
            <a:r>
              <a:t>Aims </a:t>
            </a:r>
            <a:br/>
          </a:p>
          <a:p>
            <a:pPr marL="541781" indent="-541781" defTabSz="461518">
              <a:spcBef>
                <a:spcPts val="1800"/>
              </a:spcBef>
              <a:defRPr sz="3318"/>
            </a:pPr>
            <a:r>
              <a:t>Literature Review/Contextualise relevant literature: what work has been done in relation to your research theme </a:t>
            </a:r>
            <a:br/>
          </a:p>
          <a:p>
            <a:pPr marL="541781" indent="-541781" defTabSz="461518">
              <a:spcBef>
                <a:spcPts val="1800"/>
              </a:spcBef>
              <a:defRPr sz="3318"/>
            </a:pPr>
            <a:r>
              <a:t>Research methodology </a:t>
            </a:r>
            <a:br/>
          </a:p>
          <a:p>
            <a:pPr marL="541781" indent="-541781" defTabSz="461518">
              <a:spcBef>
                <a:spcPts val="1800"/>
              </a:spcBef>
              <a:defRPr sz="3318"/>
            </a:pPr>
            <a:r>
              <a:t>Research ethics </a:t>
            </a:r>
            <a:br/>
          </a:p>
          <a:p>
            <a:pPr marL="541781" indent="-541781" defTabSz="461518">
              <a:spcBef>
                <a:spcPts val="1800"/>
              </a:spcBef>
              <a:defRPr sz="3318"/>
            </a:pPr>
            <a:r>
              <a:t>Findings </a:t>
            </a:r>
            <a:br/>
          </a:p>
          <a:p>
            <a:pPr marL="541781" indent="-541781" defTabSz="461518">
              <a:spcBef>
                <a:spcPts val="1800"/>
              </a:spcBef>
              <a:defRPr sz="3318"/>
            </a:pPr>
            <a:r>
              <a:t>References </a:t>
            </a:r>
          </a:p>
        </p:txBody>
      </p:sp>
      <p:sp>
        <p:nvSpPr>
          <p:cNvPr id="191" name="Research field report guidelin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Research field report guidelines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5_BoldColor">
  <a:themeElements>
    <a:clrScheme name="25_BoldColor">
      <a:dk1>
        <a:srgbClr val="53585F"/>
      </a:dk1>
      <a:lt1>
        <a:srgbClr val="00BFF3"/>
      </a:lt1>
      <a:dk2>
        <a:srgbClr val="5E5E5E"/>
      </a:dk2>
      <a:lt2>
        <a:srgbClr val="D6D5D5"/>
      </a:lt2>
      <a:accent1>
        <a:srgbClr val="01BFF4"/>
      </a:accent1>
      <a:accent2>
        <a:srgbClr val="43E9CB"/>
      </a:accent2>
      <a:accent3>
        <a:srgbClr val="BC80FF"/>
      </a:accent3>
      <a:accent4>
        <a:srgbClr val="FFC618"/>
      </a:accent4>
      <a:accent5>
        <a:srgbClr val="FF4000"/>
      </a:accent5>
      <a:accent6>
        <a:srgbClr val="FF87BB"/>
      </a:accent6>
      <a:hlink>
        <a:srgbClr val="0000FF"/>
      </a:hlink>
      <a:folHlink>
        <a:srgbClr val="FF00FF"/>
      </a:folHlink>
    </a:clrScheme>
    <a:fontScheme name="25_BoldColor">
      <a:majorFont>
        <a:latin typeface="Druk Medium"/>
        <a:ea typeface="Druk Medium"/>
        <a:cs typeface="Druk Medium"/>
      </a:majorFont>
      <a:minorFont>
        <a:latin typeface="Druk Medium"/>
        <a:ea typeface="Druk Medium"/>
        <a:cs typeface="Druk Medium"/>
      </a:minorFont>
    </a:fontScheme>
    <a:fmtScheme name="25_BoldCol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all" i="0" spc="0" strike="noStrike" sz="30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Proxima Nova Extrabold"/>
            <a:ea typeface="Proxima Nova Extrabold"/>
            <a:cs typeface="Proxima Nova Extrabold"/>
            <a:sym typeface="Proxima Nova Extra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80000"/>
          </a:lnSpc>
          <a:spcBef>
            <a:spcPts val="240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4200" u="none" kumimoji="0" normalizeH="0">
            <a:ln>
              <a:noFill/>
            </a:ln>
            <a:solidFill>
              <a:srgbClr val="53585F"/>
            </a:solidFill>
            <a:effectLst/>
            <a:uFillTx/>
            <a:latin typeface="Proxima Nova"/>
            <a:ea typeface="Proxima Nova"/>
            <a:cs typeface="Proxima Nova"/>
            <a:sym typeface="Proxima Nov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5_BoldColor">
  <a:themeElements>
    <a:clrScheme name="25_BoldColor">
      <a:dk1>
        <a:srgbClr val="000000"/>
      </a:dk1>
      <a:lt1>
        <a:srgbClr val="FFFFFF"/>
      </a:lt1>
      <a:dk2>
        <a:srgbClr val="5E5E5E"/>
      </a:dk2>
      <a:lt2>
        <a:srgbClr val="D6D5D5"/>
      </a:lt2>
      <a:accent1>
        <a:srgbClr val="01BFF4"/>
      </a:accent1>
      <a:accent2>
        <a:srgbClr val="43E9CB"/>
      </a:accent2>
      <a:accent3>
        <a:srgbClr val="BC80FF"/>
      </a:accent3>
      <a:accent4>
        <a:srgbClr val="FFC618"/>
      </a:accent4>
      <a:accent5>
        <a:srgbClr val="FF4000"/>
      </a:accent5>
      <a:accent6>
        <a:srgbClr val="FF87BB"/>
      </a:accent6>
      <a:hlink>
        <a:srgbClr val="0000FF"/>
      </a:hlink>
      <a:folHlink>
        <a:srgbClr val="FF00FF"/>
      </a:folHlink>
    </a:clrScheme>
    <a:fontScheme name="25_BoldColor">
      <a:majorFont>
        <a:latin typeface="Druk Medium"/>
        <a:ea typeface="Druk Medium"/>
        <a:cs typeface="Druk Medium"/>
      </a:majorFont>
      <a:minorFont>
        <a:latin typeface="Druk Medium"/>
        <a:ea typeface="Druk Medium"/>
        <a:cs typeface="Druk Medium"/>
      </a:minorFont>
    </a:fontScheme>
    <a:fmtScheme name="25_BoldCol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all" i="0" spc="0" strike="noStrike" sz="30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Proxima Nova Extrabold"/>
            <a:ea typeface="Proxima Nova Extrabold"/>
            <a:cs typeface="Proxima Nova Extrabold"/>
            <a:sym typeface="Proxima Nova Extra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80000"/>
          </a:lnSpc>
          <a:spcBef>
            <a:spcPts val="240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4200" u="none" kumimoji="0" normalizeH="0">
            <a:ln>
              <a:noFill/>
            </a:ln>
            <a:solidFill>
              <a:srgbClr val="53585F"/>
            </a:solidFill>
            <a:effectLst/>
            <a:uFillTx/>
            <a:latin typeface="Proxima Nova"/>
            <a:ea typeface="Proxima Nova"/>
            <a:cs typeface="Proxima Nova"/>
            <a:sym typeface="Proxima Nov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