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9" r:id="rId35"/>
    <p:sldId id="29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9556E1-0B57-43F1-AD0F-3825DCD766EB}" v="118" dt="2026-04-17T10:06:41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redo custSel addSld modSld">
      <pc:chgData name="Ryan O'Byrne" userId="070ed53c-126a-4eb5-9b32-604d89afcb1d" providerId="ADAL" clId="{252926BB-EF94-4C0D-9ADF-C0CBC715008D}" dt="2026-04-17T10:08:53.091" v="1044" actId="242"/>
      <pc:docMkLst>
        <pc:docMk/>
      </pc:docMkLst>
      <pc:sldChg chg="addSp delSp modSp new mod setBg">
        <pc:chgData name="Ryan O'Byrne" userId="070ed53c-126a-4eb5-9b32-604d89afcb1d" providerId="ADAL" clId="{252926BB-EF94-4C0D-9ADF-C0CBC715008D}" dt="2026-04-17T10:08:53.091" v="1044" actId="242"/>
        <pc:sldMkLst>
          <pc:docMk/>
          <pc:sldMk cId="1820402096" sldId="256"/>
        </pc:sldMkLst>
        <pc:spChg chg="mod">
          <ac:chgData name="Ryan O'Byrne" userId="070ed53c-126a-4eb5-9b32-604d89afcb1d" providerId="ADAL" clId="{252926BB-EF94-4C0D-9ADF-C0CBC715008D}" dt="2026-04-17T10:08:53.091" v="1044" actId="242"/>
          <ac:spMkLst>
            <pc:docMk/>
            <pc:sldMk cId="1820402096" sldId="256"/>
            <ac:spMk id="2" creationId="{A786FCA9-74A0-ADF1-81E4-D5A47BB5AE39}"/>
          </ac:spMkLst>
        </pc:spChg>
        <pc:spChg chg="mod">
          <ac:chgData name="Ryan O'Byrne" userId="070ed53c-126a-4eb5-9b32-604d89afcb1d" providerId="ADAL" clId="{252926BB-EF94-4C0D-9ADF-C0CBC715008D}" dt="2026-04-17T10:08:41.995" v="1041" actId="255"/>
          <ac:spMkLst>
            <pc:docMk/>
            <pc:sldMk cId="1820402096" sldId="256"/>
            <ac:spMk id="3" creationId="{974F3D5E-BA4E-8114-D638-805D7C09898F}"/>
          </ac:spMkLst>
        </pc:spChg>
        <pc:spChg chg="add">
          <ac:chgData name="Ryan O'Byrne" userId="070ed53c-126a-4eb5-9b32-604d89afcb1d" providerId="ADAL" clId="{252926BB-EF94-4C0D-9ADF-C0CBC715008D}" dt="2026-04-17T08:26:07.744" v="813"/>
          <ac:spMkLst>
            <pc:docMk/>
            <pc:sldMk cId="1820402096" sldId="256"/>
            <ac:spMk id="4" creationId="{52BA34FB-F387-F71A-417E-6911F667E227}"/>
          </ac:spMkLst>
        </pc:spChg>
        <pc:spChg chg="add mod">
          <ac:chgData name="Ryan O'Byrne" userId="070ed53c-126a-4eb5-9b32-604d89afcb1d" providerId="ADAL" clId="{252926BB-EF94-4C0D-9ADF-C0CBC715008D}" dt="2026-04-17T08:26:29.888" v="818" actId="14100"/>
          <ac:spMkLst>
            <pc:docMk/>
            <pc:sldMk cId="1820402096" sldId="256"/>
            <ac:spMk id="5" creationId="{02EACA73-3C9A-00C4-87D1-CD2DC868BEAC}"/>
          </ac:spMkLst>
        </pc:spChg>
        <pc:spChg chg="add del">
          <ac:chgData name="Ryan O'Byrne" userId="070ed53c-126a-4eb5-9b32-604d89afcb1d" providerId="ADAL" clId="{252926BB-EF94-4C0D-9ADF-C0CBC715008D}" dt="2026-04-17T09:26:37.715" v="894" actId="26606"/>
          <ac:spMkLst>
            <pc:docMk/>
            <pc:sldMk cId="1820402096" sldId="256"/>
            <ac:spMk id="1035" creationId="{9C6777B5-64F4-4200-B099-34168B69FE53}"/>
          </ac:spMkLst>
        </pc:spChg>
        <pc:spChg chg="add del">
          <ac:chgData name="Ryan O'Byrne" userId="070ed53c-126a-4eb5-9b32-604d89afcb1d" providerId="ADAL" clId="{252926BB-EF94-4C0D-9ADF-C0CBC715008D}" dt="2026-04-17T09:26:37.715" v="894" actId="26606"/>
          <ac:spMkLst>
            <pc:docMk/>
            <pc:sldMk cId="1820402096" sldId="256"/>
            <ac:spMk id="1037" creationId="{9B37791B-B040-4694-BFDC-8DD132D86E8E}"/>
          </ac:spMkLst>
        </pc:spChg>
        <pc:spChg chg="add del">
          <ac:chgData name="Ryan O'Byrne" userId="070ed53c-126a-4eb5-9b32-604d89afcb1d" providerId="ADAL" clId="{252926BB-EF94-4C0D-9ADF-C0CBC715008D}" dt="2026-04-17T09:26:37.699" v="893" actId="26606"/>
          <ac:spMkLst>
            <pc:docMk/>
            <pc:sldMk cId="1820402096" sldId="256"/>
            <ac:spMk id="1046" creationId="{06DA9DF9-31F7-4056-B42E-878CC92417B8}"/>
          </ac:spMkLst>
        </pc:spChg>
        <pc:spChg chg="add">
          <ac:chgData name="Ryan O'Byrne" userId="070ed53c-126a-4eb5-9b32-604d89afcb1d" providerId="ADAL" clId="{252926BB-EF94-4C0D-9ADF-C0CBC715008D}" dt="2026-04-17T09:26:37.715" v="894" actId="26606"/>
          <ac:spMkLst>
            <pc:docMk/>
            <pc:sldMk cId="1820402096" sldId="256"/>
            <ac:spMk id="1052" creationId="{47942995-B07F-4636-9A06-C6A104B260A8}"/>
          </ac:spMkLst>
        </pc:spChg>
        <pc:spChg chg="add">
          <ac:chgData name="Ryan O'Byrne" userId="070ed53c-126a-4eb5-9b32-604d89afcb1d" providerId="ADAL" clId="{252926BB-EF94-4C0D-9ADF-C0CBC715008D}" dt="2026-04-17T09:26:37.715" v="894" actId="26606"/>
          <ac:spMkLst>
            <pc:docMk/>
            <pc:sldMk cId="1820402096" sldId="256"/>
            <ac:spMk id="1053" creationId="{B81933D1-5615-42C7-9C0B-4EB7105CCE2D}"/>
          </ac:spMkLst>
        </pc:spChg>
        <pc:spChg chg="add">
          <ac:chgData name="Ryan O'Byrne" userId="070ed53c-126a-4eb5-9b32-604d89afcb1d" providerId="ADAL" clId="{252926BB-EF94-4C0D-9ADF-C0CBC715008D}" dt="2026-04-17T09:26:37.715" v="894" actId="26606"/>
          <ac:spMkLst>
            <pc:docMk/>
            <pc:sldMk cId="1820402096" sldId="256"/>
            <ac:spMk id="1055" creationId="{19C9EAEA-39D0-4B0E-A0EB-51E7B26740B1}"/>
          </ac:spMkLst>
        </pc:spChg>
        <pc:grpChg chg="add del">
          <ac:chgData name="Ryan O'Byrne" userId="070ed53c-126a-4eb5-9b32-604d89afcb1d" providerId="ADAL" clId="{252926BB-EF94-4C0D-9ADF-C0CBC715008D}" dt="2026-04-17T09:26:37.715" v="894" actId="26606"/>
          <ac:grpSpMkLst>
            <pc:docMk/>
            <pc:sldMk cId="1820402096" sldId="256"/>
            <ac:grpSpMk id="1039" creationId="{4252769E-B9F0-4068-A645-5BBEF16E9C28}"/>
          </ac:grpSpMkLst>
        </pc:grpChg>
        <pc:grpChg chg="add">
          <ac:chgData name="Ryan O'Byrne" userId="070ed53c-126a-4eb5-9b32-604d89afcb1d" providerId="ADAL" clId="{252926BB-EF94-4C0D-9ADF-C0CBC715008D}" dt="2026-04-17T09:26:37.715" v="894" actId="26606"/>
          <ac:grpSpMkLst>
            <pc:docMk/>
            <pc:sldMk cId="1820402096" sldId="256"/>
            <ac:grpSpMk id="1048" creationId="{032D8612-31EB-44CF-A1D0-14FD4C705424}"/>
          </ac:grpSpMkLst>
        </pc:grpChg>
        <pc:picChg chg="add">
          <ac:chgData name="Ryan O'Byrne" userId="070ed53c-126a-4eb5-9b32-604d89afcb1d" providerId="ADAL" clId="{252926BB-EF94-4C0D-9ADF-C0CBC715008D}" dt="2026-04-17T08:26:37.663" v="819"/>
          <ac:picMkLst>
            <pc:docMk/>
            <pc:sldMk cId="1820402096" sldId="256"/>
            <ac:picMk id="6" creationId="{C73B23EF-8DF9-9A18-14DF-12CDA6E0A270}"/>
          </ac:picMkLst>
        </pc:picChg>
        <pc:picChg chg="add mod ord">
          <ac:chgData name="Ryan O'Byrne" userId="070ed53c-126a-4eb5-9b32-604d89afcb1d" providerId="ADAL" clId="{252926BB-EF94-4C0D-9ADF-C0CBC715008D}" dt="2026-04-17T09:26:37.715" v="894" actId="26606"/>
          <ac:picMkLst>
            <pc:docMk/>
            <pc:sldMk cId="1820402096" sldId="256"/>
            <ac:picMk id="1030" creationId="{36D361E6-C453-5365-1108-C71D0EC51365}"/>
          </ac:picMkLst>
        </pc:picChg>
      </pc:sldChg>
      <pc:sldChg chg="addSp delSp modSp new mod setBg">
        <pc:chgData name="Ryan O'Byrne" userId="070ed53c-126a-4eb5-9b32-604d89afcb1d" providerId="ADAL" clId="{252926BB-EF94-4C0D-9ADF-C0CBC715008D}" dt="2026-04-17T09:27:31.396" v="919" actId="14100"/>
        <pc:sldMkLst>
          <pc:docMk/>
          <pc:sldMk cId="344307959" sldId="257"/>
        </pc:sldMkLst>
        <pc:spChg chg="mo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2" creationId="{AE738776-5E81-48D7-7127-DF46B57D91DB}"/>
          </ac:spMkLst>
        </pc:spChg>
        <pc:spChg chg="mod">
          <ac:chgData name="Ryan O'Byrne" userId="070ed53c-126a-4eb5-9b32-604d89afcb1d" providerId="ADAL" clId="{252926BB-EF94-4C0D-9ADF-C0CBC715008D}" dt="2026-04-17T09:27:31.396" v="919" actId="14100"/>
          <ac:spMkLst>
            <pc:docMk/>
            <pc:sldMk cId="344307959" sldId="257"/>
            <ac:spMk id="3" creationId="{42FB5099-8F21-55EC-2744-2852661A0267}"/>
          </ac:spMkLst>
        </pc:spChg>
        <pc:spChg chg="add">
          <ac:chgData name="Ryan O'Byrne" userId="070ed53c-126a-4eb5-9b32-604d89afcb1d" providerId="ADAL" clId="{252926BB-EF94-4C0D-9ADF-C0CBC715008D}" dt="2026-04-17T08:27:11.453" v="822"/>
          <ac:spMkLst>
            <pc:docMk/>
            <pc:sldMk cId="344307959" sldId="257"/>
            <ac:spMk id="4" creationId="{FB4380AF-33FE-A47B-3229-51185AFA79C5}"/>
          </ac:spMkLst>
        </pc:spChg>
        <pc:spChg chg="add del">
          <ac:chgData name="Ryan O'Byrne" userId="070ed53c-126a-4eb5-9b32-604d89afcb1d" providerId="ADAL" clId="{252926BB-EF94-4C0D-9ADF-C0CBC715008D}" dt="2026-04-17T09:27:19.302" v="908" actId="26606"/>
          <ac:spMkLst>
            <pc:docMk/>
            <pc:sldMk cId="344307959" sldId="257"/>
            <ac:spMk id="10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09:27:19.302" v="908" actId="26606"/>
          <ac:spMkLst>
            <pc:docMk/>
            <pc:sldMk cId="344307959" sldId="257"/>
            <ac:spMk id="12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09:27:19.302" v="908" actId="26606"/>
          <ac:spMkLst>
            <pc:docMk/>
            <pc:sldMk cId="344307959" sldId="257"/>
            <ac:spMk id="14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09:27:19.302" v="908" actId="26606"/>
          <ac:spMkLst>
            <pc:docMk/>
            <pc:sldMk cId="344307959" sldId="257"/>
            <ac:spMk id="16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09:27:19.302" v="908" actId="26606"/>
          <ac:spMkLst>
            <pc:docMk/>
            <pc:sldMk cId="344307959" sldId="257"/>
            <ac:spMk id="18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09:27:20.475" v="910" actId="26606"/>
          <ac:spMkLst>
            <pc:docMk/>
            <pc:sldMk cId="344307959" sldId="257"/>
            <ac:spMk id="20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17T09:27:20.475" v="910" actId="26606"/>
          <ac:spMkLst>
            <pc:docMk/>
            <pc:sldMk cId="344307959" sldId="257"/>
            <ac:spMk id="21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09:27:20.475" v="910" actId="26606"/>
          <ac:spMkLst>
            <pc:docMk/>
            <pc:sldMk cId="344307959" sldId="257"/>
            <ac:spMk id="22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09:27:20.475" v="910" actId="26606"/>
          <ac:spMkLst>
            <pc:docMk/>
            <pc:sldMk cId="344307959" sldId="257"/>
            <ac:spMk id="23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17T09:27:21.672" v="912" actId="26606"/>
          <ac:spMkLst>
            <pc:docMk/>
            <pc:sldMk cId="344307959" sldId="257"/>
            <ac:spMk id="25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09:27:21.672" v="912" actId="26606"/>
          <ac:spMkLst>
            <pc:docMk/>
            <pc:sldMk cId="344307959" sldId="257"/>
            <ac:spMk id="26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09:27:21.672" v="912" actId="26606"/>
          <ac:spMkLst>
            <pc:docMk/>
            <pc:sldMk cId="344307959" sldId="257"/>
            <ac:spMk id="27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09:27:21.672" v="912" actId="26606"/>
          <ac:spMkLst>
            <pc:docMk/>
            <pc:sldMk cId="344307959" sldId="257"/>
            <ac:spMk id="28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09:27:21.672" v="912" actId="26606"/>
          <ac:spMkLst>
            <pc:docMk/>
            <pc:sldMk cId="344307959" sldId="257"/>
            <ac:spMk id="29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09:27:23.631" v="914" actId="26606"/>
          <ac:spMkLst>
            <pc:docMk/>
            <pc:sldMk cId="344307959" sldId="257"/>
            <ac:spMk id="31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17T09:27:23.631" v="914" actId="26606"/>
          <ac:spMkLst>
            <pc:docMk/>
            <pc:sldMk cId="344307959" sldId="257"/>
            <ac:spMk id="34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17T09:27:23.631" v="914" actId="26606"/>
          <ac:spMkLst>
            <pc:docMk/>
            <pc:sldMk cId="344307959" sldId="257"/>
            <ac:spMk id="35" creationId="{C13237C8-E62C-4F0D-A318-BD6FB6C2D138}"/>
          </ac:spMkLst>
        </pc:spChg>
        <pc:spChg chg="add del">
          <ac:chgData name="Ryan O'Byrne" userId="070ed53c-126a-4eb5-9b32-604d89afcb1d" providerId="ADAL" clId="{252926BB-EF94-4C0D-9ADF-C0CBC715008D}" dt="2026-04-17T09:27:23.631" v="914" actId="26606"/>
          <ac:spMkLst>
            <pc:docMk/>
            <pc:sldMk cId="344307959" sldId="257"/>
            <ac:spMk id="36" creationId="{19C9EAEA-39D0-4B0E-A0EB-51E7B26740B1}"/>
          </ac:spMkLst>
        </pc:spChg>
        <pc:spChg chg="add del">
          <ac:chgData name="Ryan O'Byrne" userId="070ed53c-126a-4eb5-9b32-604d89afcb1d" providerId="ADAL" clId="{252926BB-EF94-4C0D-9ADF-C0CBC715008D}" dt="2026-04-17T09:27:24.448" v="916" actId="26606"/>
          <ac:spMkLst>
            <pc:docMk/>
            <pc:sldMk cId="344307959" sldId="257"/>
            <ac:spMk id="38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17T09:27:24.448" v="916" actId="26606"/>
          <ac:spMkLst>
            <pc:docMk/>
            <pc:sldMk cId="344307959" sldId="257"/>
            <ac:spMk id="39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09:27:24.448" v="916" actId="26606"/>
          <ac:spMkLst>
            <pc:docMk/>
            <pc:sldMk cId="344307959" sldId="257"/>
            <ac:spMk id="40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09:27:24.448" v="916" actId="26606"/>
          <ac:spMkLst>
            <pc:docMk/>
            <pc:sldMk cId="344307959" sldId="257"/>
            <ac:spMk id="41" creationId="{E6995CE5-F890-4ABA-82A2-26507CE8D2A3}"/>
          </ac:spMkLst>
        </pc:spChg>
        <pc:spChg chg="ad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43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4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45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46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27:24.448" v="917" actId="26606"/>
          <ac:spMkLst>
            <pc:docMk/>
            <pc:sldMk cId="344307959" sldId="257"/>
            <ac:spMk id="47" creationId="{2C1BBA94-3F40-40AA-8BB9-E69E25E537C1}"/>
          </ac:spMkLst>
        </pc:spChg>
        <pc:grpChg chg="add del">
          <ac:chgData name="Ryan O'Byrne" userId="070ed53c-126a-4eb5-9b32-604d89afcb1d" providerId="ADAL" clId="{252926BB-EF94-4C0D-9ADF-C0CBC715008D}" dt="2026-04-17T09:27:23.631" v="914" actId="26606"/>
          <ac:grpSpMkLst>
            <pc:docMk/>
            <pc:sldMk cId="344307959" sldId="257"/>
            <ac:grpSpMk id="32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09:27:24.448" v="917" actId="26606"/>
          <ac:picMkLst>
            <pc:docMk/>
            <pc:sldMk cId="344307959" sldId="257"/>
            <ac:picMk id="5" creationId="{009B847E-49B1-EE84-C679-23B58920191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27:40.095" v="922" actId="14100"/>
        <pc:sldMkLst>
          <pc:docMk/>
          <pc:sldMk cId="3025555746" sldId="258"/>
        </pc:sldMkLst>
        <pc:spChg chg="mo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2" creationId="{18BE1B84-C91E-664B-D971-BF9BD88833BA}"/>
          </ac:spMkLst>
        </pc:spChg>
        <pc:spChg chg="mod">
          <ac:chgData name="Ryan O'Byrne" userId="070ed53c-126a-4eb5-9b32-604d89afcb1d" providerId="ADAL" clId="{252926BB-EF94-4C0D-9ADF-C0CBC715008D}" dt="2026-04-17T09:27:40.095" v="922" actId="14100"/>
          <ac:spMkLst>
            <pc:docMk/>
            <pc:sldMk cId="3025555746" sldId="258"/>
            <ac:spMk id="3" creationId="{304BF341-28CA-FF28-0432-035114FB1FC7}"/>
          </ac:spMkLst>
        </pc:spChg>
        <pc:spChg chg="add">
          <ac:chgData name="Ryan O'Byrne" userId="070ed53c-126a-4eb5-9b32-604d89afcb1d" providerId="ADAL" clId="{252926BB-EF94-4C0D-9ADF-C0CBC715008D}" dt="2026-04-17T08:27:18.124" v="824"/>
          <ac:spMkLst>
            <pc:docMk/>
            <pc:sldMk cId="3025555746" sldId="258"/>
            <ac:spMk id="4" creationId="{47F57DBE-C8B0-F1E2-33FF-7B214702FD65}"/>
          </ac:spMkLst>
        </pc:spChg>
        <pc:spChg chg="add">
          <ac:chgData name="Ryan O'Byrne" userId="070ed53c-126a-4eb5-9b32-604d89afcb1d" providerId="ADAL" clId="{252926BB-EF94-4C0D-9ADF-C0CBC715008D}" dt="2026-04-17T08:28:42.349" v="833"/>
          <ac:spMkLst>
            <pc:docMk/>
            <pc:sldMk cId="3025555746" sldId="258"/>
            <ac:spMk id="6" creationId="{131FC2E9-8135-CB62-EB7D-650A03C54562}"/>
          </ac:spMkLst>
        </pc:spChg>
        <pc:spChg chg="ad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12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1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16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18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27:35.094" v="920" actId="26606"/>
          <ac:spMkLst>
            <pc:docMk/>
            <pc:sldMk cId="3025555746" sldId="258"/>
            <ac:spMk id="20" creationId="{2C1BBA94-3F40-40AA-8BB9-E69E25E537C1}"/>
          </ac:spMkLst>
        </pc:spChg>
        <pc:picChg chg="add">
          <ac:chgData name="Ryan O'Byrne" userId="070ed53c-126a-4eb5-9b32-604d89afcb1d" providerId="ADAL" clId="{252926BB-EF94-4C0D-9ADF-C0CBC715008D}" dt="2026-04-17T08:27:20.763" v="825"/>
          <ac:picMkLst>
            <pc:docMk/>
            <pc:sldMk cId="3025555746" sldId="258"/>
            <ac:picMk id="5" creationId="{A7A9F4DA-0BBA-963C-CC9C-705E816B53A0}"/>
          </ac:picMkLst>
        </pc:picChg>
        <pc:picChg chg="add mod">
          <ac:chgData name="Ryan O'Byrne" userId="070ed53c-126a-4eb5-9b32-604d89afcb1d" providerId="ADAL" clId="{252926BB-EF94-4C0D-9ADF-C0CBC715008D}" dt="2026-04-17T09:27:35.094" v="920" actId="26606"/>
          <ac:picMkLst>
            <pc:docMk/>
            <pc:sldMk cId="3025555746" sldId="258"/>
            <ac:picMk id="7" creationId="{B951AF71-419A-5791-7CB0-44ABAB043BB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27:47.621" v="925" actId="14100"/>
        <pc:sldMkLst>
          <pc:docMk/>
          <pc:sldMk cId="4170977607" sldId="259"/>
        </pc:sldMkLst>
        <pc:spChg chg="mo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2" creationId="{C737C620-9D6B-83F6-A190-F0BDB346BF2C}"/>
          </ac:spMkLst>
        </pc:spChg>
        <pc:spChg chg="mod">
          <ac:chgData name="Ryan O'Byrne" userId="070ed53c-126a-4eb5-9b32-604d89afcb1d" providerId="ADAL" clId="{252926BB-EF94-4C0D-9ADF-C0CBC715008D}" dt="2026-04-17T09:27:47.621" v="925" actId="14100"/>
          <ac:spMkLst>
            <pc:docMk/>
            <pc:sldMk cId="4170977607" sldId="259"/>
            <ac:spMk id="3" creationId="{E98FC9DC-53E3-CF56-75BB-1FEBBF62E9AD}"/>
          </ac:spMkLst>
        </pc:spChg>
        <pc:spChg chg="add">
          <ac:chgData name="Ryan O'Byrne" userId="070ed53c-126a-4eb5-9b32-604d89afcb1d" providerId="ADAL" clId="{252926BB-EF94-4C0D-9ADF-C0CBC715008D}" dt="2026-04-17T08:27:24.210" v="826"/>
          <ac:spMkLst>
            <pc:docMk/>
            <pc:sldMk cId="4170977607" sldId="259"/>
            <ac:spMk id="4" creationId="{0FB94885-6CB4-2E24-4F90-BBE4822829E0}"/>
          </ac:spMkLst>
        </pc:spChg>
        <pc:spChg chg="add">
          <ac:chgData name="Ryan O'Byrne" userId="070ed53c-126a-4eb5-9b32-604d89afcb1d" providerId="ADAL" clId="{252926BB-EF94-4C0D-9ADF-C0CBC715008D}" dt="2026-04-17T08:28:47.858" v="835"/>
          <ac:spMkLst>
            <pc:docMk/>
            <pc:sldMk cId="4170977607" sldId="259"/>
            <ac:spMk id="6" creationId="{A14A286E-DAED-B4FC-BFE9-31025CE171B0}"/>
          </ac:spMkLst>
        </pc:spChg>
        <pc:spChg chg="ad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12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1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16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18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27:42.380" v="923" actId="26606"/>
          <ac:spMkLst>
            <pc:docMk/>
            <pc:sldMk cId="4170977607" sldId="259"/>
            <ac:spMk id="20" creationId="{2C1BBA94-3F40-40AA-8BB9-E69E25E537C1}"/>
          </ac:spMkLst>
        </pc:spChg>
        <pc:picChg chg="add">
          <ac:chgData name="Ryan O'Byrne" userId="070ed53c-126a-4eb5-9b32-604d89afcb1d" providerId="ADAL" clId="{252926BB-EF94-4C0D-9ADF-C0CBC715008D}" dt="2026-04-17T08:27:26.448" v="827"/>
          <ac:picMkLst>
            <pc:docMk/>
            <pc:sldMk cId="4170977607" sldId="259"/>
            <ac:picMk id="5" creationId="{DCA38599-B5E7-750B-202B-7C96BE79C6D7}"/>
          </ac:picMkLst>
        </pc:picChg>
        <pc:picChg chg="add mod">
          <ac:chgData name="Ryan O'Byrne" userId="070ed53c-126a-4eb5-9b32-604d89afcb1d" providerId="ADAL" clId="{252926BB-EF94-4C0D-9ADF-C0CBC715008D}" dt="2026-04-17T09:27:42.380" v="923" actId="26606"/>
          <ac:picMkLst>
            <pc:docMk/>
            <pc:sldMk cId="4170977607" sldId="259"/>
            <ac:picMk id="7" creationId="{9A74604A-30D2-8424-FB4C-CF41D52F9DA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27:58.257" v="928" actId="14100"/>
        <pc:sldMkLst>
          <pc:docMk/>
          <pc:sldMk cId="848671393" sldId="260"/>
        </pc:sldMkLst>
        <pc:spChg chg="mo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2" creationId="{14DE1C4F-C7F5-2149-CD0B-EC356D9EA9FB}"/>
          </ac:spMkLst>
        </pc:spChg>
        <pc:spChg chg="mod">
          <ac:chgData name="Ryan O'Byrne" userId="070ed53c-126a-4eb5-9b32-604d89afcb1d" providerId="ADAL" clId="{252926BB-EF94-4C0D-9ADF-C0CBC715008D}" dt="2026-04-17T09:27:58.257" v="928" actId="14100"/>
          <ac:spMkLst>
            <pc:docMk/>
            <pc:sldMk cId="848671393" sldId="260"/>
            <ac:spMk id="3" creationId="{265D1E00-6181-F069-443D-FC143D273CAC}"/>
          </ac:spMkLst>
        </pc:spChg>
        <pc:spChg chg="add">
          <ac:chgData name="Ryan O'Byrne" userId="070ed53c-126a-4eb5-9b32-604d89afcb1d" providerId="ADAL" clId="{252926BB-EF94-4C0D-9ADF-C0CBC715008D}" dt="2026-04-17T08:27:30.925" v="828"/>
          <ac:spMkLst>
            <pc:docMk/>
            <pc:sldMk cId="848671393" sldId="260"/>
            <ac:spMk id="4" creationId="{9004D751-0F79-B274-55C7-91786AC342C0}"/>
          </ac:spMkLst>
        </pc:spChg>
        <pc:spChg chg="add">
          <ac:chgData name="Ryan O'Byrne" userId="070ed53c-126a-4eb5-9b32-604d89afcb1d" providerId="ADAL" clId="{252926BB-EF94-4C0D-9ADF-C0CBC715008D}" dt="2026-04-17T08:28:51.648" v="837"/>
          <ac:spMkLst>
            <pc:docMk/>
            <pc:sldMk cId="848671393" sldId="260"/>
            <ac:spMk id="6" creationId="{9A75FC40-EF91-B204-5BF0-8FB937C49EBE}"/>
          </ac:spMkLst>
        </pc:spChg>
        <pc:spChg chg="ad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12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1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16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18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27:52.629" v="926" actId="26606"/>
          <ac:spMkLst>
            <pc:docMk/>
            <pc:sldMk cId="848671393" sldId="260"/>
            <ac:spMk id="20" creationId="{2C1BBA94-3F40-40AA-8BB9-E69E25E537C1}"/>
          </ac:spMkLst>
        </pc:spChg>
        <pc:picChg chg="add">
          <ac:chgData name="Ryan O'Byrne" userId="070ed53c-126a-4eb5-9b32-604d89afcb1d" providerId="ADAL" clId="{252926BB-EF94-4C0D-9ADF-C0CBC715008D}" dt="2026-04-17T08:27:32.636" v="829"/>
          <ac:picMkLst>
            <pc:docMk/>
            <pc:sldMk cId="848671393" sldId="260"/>
            <ac:picMk id="5" creationId="{5C3456A0-0FCC-BB2D-9491-3B6D0925091B}"/>
          </ac:picMkLst>
        </pc:picChg>
        <pc:picChg chg="add mod">
          <ac:chgData name="Ryan O'Byrne" userId="070ed53c-126a-4eb5-9b32-604d89afcb1d" providerId="ADAL" clId="{252926BB-EF94-4C0D-9ADF-C0CBC715008D}" dt="2026-04-17T09:27:52.629" v="926" actId="26606"/>
          <ac:picMkLst>
            <pc:docMk/>
            <pc:sldMk cId="848671393" sldId="260"/>
            <ac:picMk id="7" creationId="{DBA9E47E-93DB-E9AB-61F7-3DE3FB2AD3A4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7:53.085" v="931" actId="14100"/>
        <pc:sldMkLst>
          <pc:docMk/>
          <pc:sldMk cId="2633440289" sldId="261"/>
        </pc:sldMkLst>
        <pc:spChg chg="mo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2" creationId="{B008D4C4-80D5-D777-2319-8C745DC40616}"/>
          </ac:spMkLst>
        </pc:spChg>
        <pc:spChg chg="mod">
          <ac:chgData name="Ryan O'Byrne" userId="070ed53c-126a-4eb5-9b32-604d89afcb1d" providerId="ADAL" clId="{252926BB-EF94-4C0D-9ADF-C0CBC715008D}" dt="2026-04-17T09:57:53.085" v="931" actId="14100"/>
          <ac:spMkLst>
            <pc:docMk/>
            <pc:sldMk cId="2633440289" sldId="261"/>
            <ac:spMk id="3" creationId="{87845822-A983-9B97-1619-4D9A3BDDB9C1}"/>
          </ac:spMkLst>
        </pc:spChg>
        <pc:spChg chg="add">
          <ac:chgData name="Ryan O'Byrne" userId="070ed53c-126a-4eb5-9b32-604d89afcb1d" providerId="ADAL" clId="{252926BB-EF94-4C0D-9ADF-C0CBC715008D}" dt="2026-04-17T08:27:35.274" v="830"/>
          <ac:spMkLst>
            <pc:docMk/>
            <pc:sldMk cId="2633440289" sldId="261"/>
            <ac:spMk id="4" creationId="{4A18F421-138A-D55E-CD8D-3926B95C6CA5}"/>
          </ac:spMkLst>
        </pc:spChg>
        <pc:spChg chg="add">
          <ac:chgData name="Ryan O'Byrne" userId="070ed53c-126a-4eb5-9b32-604d89afcb1d" providerId="ADAL" clId="{252926BB-EF94-4C0D-9ADF-C0CBC715008D}" dt="2026-04-17T08:28:55.631" v="839"/>
          <ac:spMkLst>
            <pc:docMk/>
            <pc:sldMk cId="2633440289" sldId="261"/>
            <ac:spMk id="6" creationId="{BEE20B5A-9F72-9F96-A38A-984023920E5F}"/>
          </ac:spMkLst>
        </pc:spChg>
        <pc:spChg chg="ad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12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14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16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18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57:47.107" v="929" actId="26606"/>
          <ac:spMkLst>
            <pc:docMk/>
            <pc:sldMk cId="2633440289" sldId="261"/>
            <ac:spMk id="20" creationId="{2C1BBA94-3F40-40AA-8BB9-E69E25E537C1}"/>
          </ac:spMkLst>
        </pc:spChg>
        <pc:picChg chg="add">
          <ac:chgData name="Ryan O'Byrne" userId="070ed53c-126a-4eb5-9b32-604d89afcb1d" providerId="ADAL" clId="{252926BB-EF94-4C0D-9ADF-C0CBC715008D}" dt="2026-04-17T08:27:38.183" v="831"/>
          <ac:picMkLst>
            <pc:docMk/>
            <pc:sldMk cId="2633440289" sldId="261"/>
            <ac:picMk id="5" creationId="{1E10E01E-F947-D859-64E9-921D2FC344E2}"/>
          </ac:picMkLst>
        </pc:picChg>
        <pc:picChg chg="add mod">
          <ac:chgData name="Ryan O'Byrne" userId="070ed53c-126a-4eb5-9b32-604d89afcb1d" providerId="ADAL" clId="{252926BB-EF94-4C0D-9ADF-C0CBC715008D}" dt="2026-04-17T09:57:47.107" v="929" actId="26606"/>
          <ac:picMkLst>
            <pc:docMk/>
            <pc:sldMk cId="2633440289" sldId="261"/>
            <ac:picMk id="7" creationId="{629953E9-D47A-4793-A81A-52E5B1C30B1A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8:24.574" v="933" actId="14100"/>
        <pc:sldMkLst>
          <pc:docMk/>
          <pc:sldMk cId="1916353860" sldId="262"/>
        </pc:sldMkLst>
        <pc:spChg chg="mod">
          <ac:chgData name="Ryan O'Byrne" userId="070ed53c-126a-4eb5-9b32-604d89afcb1d" providerId="ADAL" clId="{252926BB-EF94-4C0D-9ADF-C0CBC715008D}" dt="2026-04-17T09:58:20.270" v="932" actId="26606"/>
          <ac:spMkLst>
            <pc:docMk/>
            <pc:sldMk cId="1916353860" sldId="262"/>
            <ac:spMk id="2" creationId="{A2F5103A-913A-4C65-CFB3-84722D7C86C4}"/>
          </ac:spMkLst>
        </pc:spChg>
        <pc:spChg chg="mod">
          <ac:chgData name="Ryan O'Byrne" userId="070ed53c-126a-4eb5-9b32-604d89afcb1d" providerId="ADAL" clId="{252926BB-EF94-4C0D-9ADF-C0CBC715008D}" dt="2026-04-17T09:58:24.574" v="933" actId="14100"/>
          <ac:spMkLst>
            <pc:docMk/>
            <pc:sldMk cId="1916353860" sldId="262"/>
            <ac:spMk id="3" creationId="{EA979710-5BB0-538F-4786-D81F85903F23}"/>
          </ac:spMkLst>
        </pc:spChg>
        <pc:spChg chg="add">
          <ac:chgData name="Ryan O'Byrne" userId="070ed53c-126a-4eb5-9b32-604d89afcb1d" providerId="ADAL" clId="{252926BB-EF94-4C0D-9ADF-C0CBC715008D}" dt="2026-04-17T08:27:41.654" v="832"/>
          <ac:spMkLst>
            <pc:docMk/>
            <pc:sldMk cId="1916353860" sldId="262"/>
            <ac:spMk id="4" creationId="{59052F85-4D75-B5E9-A707-89DC3B5328BF}"/>
          </ac:spMkLst>
        </pc:spChg>
        <pc:spChg chg="add">
          <ac:chgData name="Ryan O'Byrne" userId="070ed53c-126a-4eb5-9b32-604d89afcb1d" providerId="ADAL" clId="{252926BB-EF94-4C0D-9ADF-C0CBC715008D}" dt="2026-04-17T08:30:12.829" v="841"/>
          <ac:spMkLst>
            <pc:docMk/>
            <pc:sldMk cId="1916353860" sldId="262"/>
            <ac:spMk id="5" creationId="{32297279-2E24-2619-D47F-59AC21556AAF}"/>
          </ac:spMkLst>
        </pc:spChg>
        <pc:spChg chg="add">
          <ac:chgData name="Ryan O'Byrne" userId="070ed53c-126a-4eb5-9b32-604d89afcb1d" providerId="ADAL" clId="{252926BB-EF94-4C0D-9ADF-C0CBC715008D}" dt="2026-04-17T09:58:20.270" v="932" actId="26606"/>
          <ac:spMkLst>
            <pc:docMk/>
            <pc:sldMk cId="1916353860" sldId="262"/>
            <ac:spMk id="11" creationId="{201CC55D-ED54-4C5C-95E6-10947BD1103B}"/>
          </ac:spMkLst>
        </pc:spChg>
        <pc:spChg chg="add">
          <ac:chgData name="Ryan O'Byrne" userId="070ed53c-126a-4eb5-9b32-604d89afcb1d" providerId="ADAL" clId="{252926BB-EF94-4C0D-9ADF-C0CBC715008D}" dt="2026-04-17T09:58:20.270" v="932" actId="26606"/>
          <ac:spMkLst>
            <pc:docMk/>
            <pc:sldMk cId="1916353860" sldId="262"/>
            <ac:spMk id="17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09:58:20.270" v="932" actId="26606"/>
          <ac:spMkLst>
            <pc:docMk/>
            <pc:sldMk cId="1916353860" sldId="262"/>
            <ac:spMk id="19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09:58:20.270" v="932" actId="26606"/>
          <ac:spMkLst>
            <pc:docMk/>
            <pc:sldMk cId="1916353860" sldId="262"/>
            <ac:spMk id="21" creationId="{19C9EAEA-39D0-4B0E-A0EB-51E7B26740B1}"/>
          </ac:spMkLst>
        </pc:spChg>
        <pc:grpChg chg="add">
          <ac:chgData name="Ryan O'Byrne" userId="070ed53c-126a-4eb5-9b32-604d89afcb1d" providerId="ADAL" clId="{252926BB-EF94-4C0D-9ADF-C0CBC715008D}" dt="2026-04-17T09:58:20.270" v="932" actId="26606"/>
          <ac:grpSpMkLst>
            <pc:docMk/>
            <pc:sldMk cId="1916353860" sldId="262"/>
            <ac:grpSpMk id="13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09:58:20.270" v="932" actId="26606"/>
          <ac:picMkLst>
            <pc:docMk/>
            <pc:sldMk cId="1916353860" sldId="262"/>
            <ac:picMk id="6" creationId="{0DACDEC6-8F80-8029-FCF0-61407678515A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8:31.618" v="935" actId="14100"/>
        <pc:sldMkLst>
          <pc:docMk/>
          <pc:sldMk cId="916742502" sldId="263"/>
        </pc:sldMkLst>
        <pc:spChg chg="mod">
          <ac:chgData name="Ryan O'Byrne" userId="070ed53c-126a-4eb5-9b32-604d89afcb1d" providerId="ADAL" clId="{252926BB-EF94-4C0D-9ADF-C0CBC715008D}" dt="2026-04-17T09:58:27.792" v="934" actId="26606"/>
          <ac:spMkLst>
            <pc:docMk/>
            <pc:sldMk cId="916742502" sldId="263"/>
            <ac:spMk id="2" creationId="{CEBE2BE8-4A91-DAC4-7661-6F3A02CD81B4}"/>
          </ac:spMkLst>
        </pc:spChg>
        <pc:spChg chg="mod">
          <ac:chgData name="Ryan O'Byrne" userId="070ed53c-126a-4eb5-9b32-604d89afcb1d" providerId="ADAL" clId="{252926BB-EF94-4C0D-9ADF-C0CBC715008D}" dt="2026-04-17T09:58:31.618" v="935" actId="14100"/>
          <ac:spMkLst>
            <pc:docMk/>
            <pc:sldMk cId="916742502" sldId="263"/>
            <ac:spMk id="3" creationId="{553E8D30-8B6F-9EC2-ED7A-5DA842DAB375}"/>
          </ac:spMkLst>
        </pc:spChg>
        <pc:spChg chg="add">
          <ac:chgData name="Ryan O'Byrne" userId="070ed53c-126a-4eb5-9b32-604d89afcb1d" providerId="ADAL" clId="{252926BB-EF94-4C0D-9ADF-C0CBC715008D}" dt="2026-04-17T08:30:16.710" v="843"/>
          <ac:spMkLst>
            <pc:docMk/>
            <pc:sldMk cId="916742502" sldId="263"/>
            <ac:spMk id="4" creationId="{0192063E-BA3B-51E7-686D-0436A1329187}"/>
          </ac:spMkLst>
        </pc:spChg>
        <pc:spChg chg="add">
          <ac:chgData name="Ryan O'Byrne" userId="070ed53c-126a-4eb5-9b32-604d89afcb1d" providerId="ADAL" clId="{252926BB-EF94-4C0D-9ADF-C0CBC715008D}" dt="2026-04-17T09:58:27.792" v="934" actId="26606"/>
          <ac:spMkLst>
            <pc:docMk/>
            <pc:sldMk cId="916742502" sldId="263"/>
            <ac:spMk id="10" creationId="{201CC55D-ED54-4C5C-95E6-10947BD1103B}"/>
          </ac:spMkLst>
        </pc:spChg>
        <pc:spChg chg="add">
          <ac:chgData name="Ryan O'Byrne" userId="070ed53c-126a-4eb5-9b32-604d89afcb1d" providerId="ADAL" clId="{252926BB-EF94-4C0D-9ADF-C0CBC715008D}" dt="2026-04-17T09:58:27.792" v="934" actId="26606"/>
          <ac:spMkLst>
            <pc:docMk/>
            <pc:sldMk cId="916742502" sldId="263"/>
            <ac:spMk id="16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09:58:27.792" v="934" actId="26606"/>
          <ac:spMkLst>
            <pc:docMk/>
            <pc:sldMk cId="916742502" sldId="263"/>
            <ac:spMk id="18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09:58:27.792" v="934" actId="26606"/>
          <ac:spMkLst>
            <pc:docMk/>
            <pc:sldMk cId="916742502" sldId="263"/>
            <ac:spMk id="20" creationId="{19C9EAEA-39D0-4B0E-A0EB-51E7B26740B1}"/>
          </ac:spMkLst>
        </pc:spChg>
        <pc:grpChg chg="add">
          <ac:chgData name="Ryan O'Byrne" userId="070ed53c-126a-4eb5-9b32-604d89afcb1d" providerId="ADAL" clId="{252926BB-EF94-4C0D-9ADF-C0CBC715008D}" dt="2026-04-17T09:58:27.792" v="934" actId="26606"/>
          <ac:grpSpMkLst>
            <pc:docMk/>
            <pc:sldMk cId="916742502" sldId="263"/>
            <ac:grpSpMk id="12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09:58:27.792" v="934" actId="26606"/>
          <ac:picMkLst>
            <pc:docMk/>
            <pc:sldMk cId="916742502" sldId="263"/>
            <ac:picMk id="5" creationId="{9F0ADB03-04ED-1023-8946-1059CB40820A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8:50.142" v="937" actId="14100"/>
        <pc:sldMkLst>
          <pc:docMk/>
          <pc:sldMk cId="2100643556" sldId="264"/>
        </pc:sldMkLst>
        <pc:spChg chg="mod">
          <ac:chgData name="Ryan O'Byrne" userId="070ed53c-126a-4eb5-9b32-604d89afcb1d" providerId="ADAL" clId="{252926BB-EF94-4C0D-9ADF-C0CBC715008D}" dt="2026-04-17T09:58:38.443" v="936" actId="26606"/>
          <ac:spMkLst>
            <pc:docMk/>
            <pc:sldMk cId="2100643556" sldId="264"/>
            <ac:spMk id="2" creationId="{0F0FBB8C-9C53-5D3A-787F-3D6F29B89DB2}"/>
          </ac:spMkLst>
        </pc:spChg>
        <pc:spChg chg="mod">
          <ac:chgData name="Ryan O'Byrne" userId="070ed53c-126a-4eb5-9b32-604d89afcb1d" providerId="ADAL" clId="{252926BB-EF94-4C0D-9ADF-C0CBC715008D}" dt="2026-04-17T09:58:50.142" v="937" actId="14100"/>
          <ac:spMkLst>
            <pc:docMk/>
            <pc:sldMk cId="2100643556" sldId="264"/>
            <ac:spMk id="3" creationId="{25973AD3-9AE4-AF3D-AD55-9D8A86255918}"/>
          </ac:spMkLst>
        </pc:spChg>
        <pc:spChg chg="add">
          <ac:chgData name="Ryan O'Byrne" userId="070ed53c-126a-4eb5-9b32-604d89afcb1d" providerId="ADAL" clId="{252926BB-EF94-4C0D-9ADF-C0CBC715008D}" dt="2026-04-17T08:31:47.690" v="845"/>
          <ac:spMkLst>
            <pc:docMk/>
            <pc:sldMk cId="2100643556" sldId="264"/>
            <ac:spMk id="4" creationId="{C8321670-8C37-5985-D319-5BE1B0FF9FAA}"/>
          </ac:spMkLst>
        </pc:spChg>
        <pc:spChg chg="add">
          <ac:chgData name="Ryan O'Byrne" userId="070ed53c-126a-4eb5-9b32-604d89afcb1d" providerId="ADAL" clId="{252926BB-EF94-4C0D-9ADF-C0CBC715008D}" dt="2026-04-17T08:32:02.375" v="847"/>
          <ac:spMkLst>
            <pc:docMk/>
            <pc:sldMk cId="2100643556" sldId="264"/>
            <ac:spMk id="6" creationId="{0B189485-1FC4-0145-5D68-D8DC33031819}"/>
          </ac:spMkLst>
        </pc:spChg>
        <pc:spChg chg="add">
          <ac:chgData name="Ryan O'Byrne" userId="070ed53c-126a-4eb5-9b32-604d89afcb1d" providerId="ADAL" clId="{252926BB-EF94-4C0D-9ADF-C0CBC715008D}" dt="2026-04-17T09:58:38.443" v="936" actId="26606"/>
          <ac:spMkLst>
            <pc:docMk/>
            <pc:sldMk cId="2100643556" sldId="264"/>
            <ac:spMk id="12" creationId="{201CC55D-ED54-4C5C-95E6-10947BD1103B}"/>
          </ac:spMkLst>
        </pc:spChg>
        <pc:spChg chg="add">
          <ac:chgData name="Ryan O'Byrne" userId="070ed53c-126a-4eb5-9b32-604d89afcb1d" providerId="ADAL" clId="{252926BB-EF94-4C0D-9ADF-C0CBC715008D}" dt="2026-04-17T09:58:38.443" v="936" actId="26606"/>
          <ac:spMkLst>
            <pc:docMk/>
            <pc:sldMk cId="2100643556" sldId="264"/>
            <ac:spMk id="18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09:58:38.443" v="936" actId="26606"/>
          <ac:spMkLst>
            <pc:docMk/>
            <pc:sldMk cId="2100643556" sldId="264"/>
            <ac:spMk id="20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09:58:38.443" v="936" actId="26606"/>
          <ac:spMkLst>
            <pc:docMk/>
            <pc:sldMk cId="2100643556" sldId="264"/>
            <ac:spMk id="22" creationId="{19C9EAEA-39D0-4B0E-A0EB-51E7B26740B1}"/>
          </ac:spMkLst>
        </pc:spChg>
        <pc:grpChg chg="add">
          <ac:chgData name="Ryan O'Byrne" userId="070ed53c-126a-4eb5-9b32-604d89afcb1d" providerId="ADAL" clId="{252926BB-EF94-4C0D-9ADF-C0CBC715008D}" dt="2026-04-17T09:58:38.443" v="936" actId="26606"/>
          <ac:grpSpMkLst>
            <pc:docMk/>
            <pc:sldMk cId="2100643556" sldId="264"/>
            <ac:grpSpMk id="14" creationId="{1DE889C7-FAD6-4397-98E2-05D503484459}"/>
          </ac:grpSpMkLst>
        </pc:grpChg>
        <pc:picChg chg="add">
          <ac:chgData name="Ryan O'Byrne" userId="070ed53c-126a-4eb5-9b32-604d89afcb1d" providerId="ADAL" clId="{252926BB-EF94-4C0D-9ADF-C0CBC715008D}" dt="2026-04-17T08:31:49.472" v="846"/>
          <ac:picMkLst>
            <pc:docMk/>
            <pc:sldMk cId="2100643556" sldId="264"/>
            <ac:picMk id="5" creationId="{75900299-3493-3CA5-741A-36E2F4014995}"/>
          </ac:picMkLst>
        </pc:picChg>
        <pc:picChg chg="add mod">
          <ac:chgData name="Ryan O'Byrne" userId="070ed53c-126a-4eb5-9b32-604d89afcb1d" providerId="ADAL" clId="{252926BB-EF94-4C0D-9ADF-C0CBC715008D}" dt="2026-04-17T09:58:38.443" v="936" actId="26606"/>
          <ac:picMkLst>
            <pc:docMk/>
            <pc:sldMk cId="2100643556" sldId="264"/>
            <ac:picMk id="7" creationId="{5CCBDAD3-8026-ADD5-EFA5-FF71C55D002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8:57.230" v="939" actId="14100"/>
        <pc:sldMkLst>
          <pc:docMk/>
          <pc:sldMk cId="145190771" sldId="265"/>
        </pc:sldMkLst>
        <pc:spChg chg="mod">
          <ac:chgData name="Ryan O'Byrne" userId="070ed53c-126a-4eb5-9b32-604d89afcb1d" providerId="ADAL" clId="{252926BB-EF94-4C0D-9ADF-C0CBC715008D}" dt="2026-04-17T09:58:52.792" v="938" actId="26606"/>
          <ac:spMkLst>
            <pc:docMk/>
            <pc:sldMk cId="145190771" sldId="265"/>
            <ac:spMk id="2" creationId="{9988AA09-A01B-D1EB-824F-8DB8DCA99CF8}"/>
          </ac:spMkLst>
        </pc:spChg>
        <pc:spChg chg="mod">
          <ac:chgData name="Ryan O'Byrne" userId="070ed53c-126a-4eb5-9b32-604d89afcb1d" providerId="ADAL" clId="{252926BB-EF94-4C0D-9ADF-C0CBC715008D}" dt="2026-04-17T09:58:57.230" v="939" actId="14100"/>
          <ac:spMkLst>
            <pc:docMk/>
            <pc:sldMk cId="145190771" sldId="265"/>
            <ac:spMk id="3" creationId="{FAFED676-3A31-1A3D-38EF-CF4C1B719136}"/>
          </ac:spMkLst>
        </pc:spChg>
        <pc:spChg chg="add">
          <ac:chgData name="Ryan O'Byrne" userId="070ed53c-126a-4eb5-9b32-604d89afcb1d" providerId="ADAL" clId="{252926BB-EF94-4C0D-9ADF-C0CBC715008D}" dt="2026-04-17T08:32:06.805" v="849"/>
          <ac:spMkLst>
            <pc:docMk/>
            <pc:sldMk cId="145190771" sldId="265"/>
            <ac:spMk id="4" creationId="{CD0C4ABE-23D1-6A33-CE3D-3E8148EBC861}"/>
          </ac:spMkLst>
        </pc:spChg>
        <pc:spChg chg="add">
          <ac:chgData name="Ryan O'Byrne" userId="070ed53c-126a-4eb5-9b32-604d89afcb1d" providerId="ADAL" clId="{252926BB-EF94-4C0D-9ADF-C0CBC715008D}" dt="2026-04-17T09:58:52.792" v="938" actId="26606"/>
          <ac:spMkLst>
            <pc:docMk/>
            <pc:sldMk cId="145190771" sldId="265"/>
            <ac:spMk id="10" creationId="{201CC55D-ED54-4C5C-95E6-10947BD1103B}"/>
          </ac:spMkLst>
        </pc:spChg>
        <pc:spChg chg="add">
          <ac:chgData name="Ryan O'Byrne" userId="070ed53c-126a-4eb5-9b32-604d89afcb1d" providerId="ADAL" clId="{252926BB-EF94-4C0D-9ADF-C0CBC715008D}" dt="2026-04-17T09:58:52.792" v="938" actId="26606"/>
          <ac:spMkLst>
            <pc:docMk/>
            <pc:sldMk cId="145190771" sldId="265"/>
            <ac:spMk id="16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09:58:52.792" v="938" actId="26606"/>
          <ac:spMkLst>
            <pc:docMk/>
            <pc:sldMk cId="145190771" sldId="265"/>
            <ac:spMk id="18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09:58:52.792" v="938" actId="26606"/>
          <ac:spMkLst>
            <pc:docMk/>
            <pc:sldMk cId="145190771" sldId="265"/>
            <ac:spMk id="20" creationId="{19C9EAEA-39D0-4B0E-A0EB-51E7B26740B1}"/>
          </ac:spMkLst>
        </pc:spChg>
        <pc:grpChg chg="add">
          <ac:chgData name="Ryan O'Byrne" userId="070ed53c-126a-4eb5-9b32-604d89afcb1d" providerId="ADAL" clId="{252926BB-EF94-4C0D-9ADF-C0CBC715008D}" dt="2026-04-17T09:58:52.792" v="938" actId="26606"/>
          <ac:grpSpMkLst>
            <pc:docMk/>
            <pc:sldMk cId="145190771" sldId="265"/>
            <ac:grpSpMk id="12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09:58:52.792" v="938" actId="26606"/>
          <ac:picMkLst>
            <pc:docMk/>
            <pc:sldMk cId="145190771" sldId="265"/>
            <ac:picMk id="5" creationId="{7EC91AA8-B9DA-76FD-4753-D0C2B70A6B1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9:11.788" v="942" actId="14100"/>
        <pc:sldMkLst>
          <pc:docMk/>
          <pc:sldMk cId="3885173915" sldId="266"/>
        </pc:sldMkLst>
        <pc:spChg chg="mo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2" creationId="{E42A8680-44FF-80C5-929D-7C2FC97BA2F4}"/>
          </ac:spMkLst>
        </pc:spChg>
        <pc:spChg chg="mod">
          <ac:chgData name="Ryan O'Byrne" userId="070ed53c-126a-4eb5-9b32-604d89afcb1d" providerId="ADAL" clId="{252926BB-EF94-4C0D-9ADF-C0CBC715008D}" dt="2026-04-17T09:59:11.788" v="942" actId="14100"/>
          <ac:spMkLst>
            <pc:docMk/>
            <pc:sldMk cId="3885173915" sldId="266"/>
            <ac:spMk id="3" creationId="{CE5CA99A-2EA0-DC69-87C4-13805E22C451}"/>
          </ac:spMkLst>
        </pc:spChg>
        <pc:spChg chg="add">
          <ac:chgData name="Ryan O'Byrne" userId="070ed53c-126a-4eb5-9b32-604d89afcb1d" providerId="ADAL" clId="{252926BB-EF94-4C0D-9ADF-C0CBC715008D}" dt="2026-04-17T08:32:13.994" v="851"/>
          <ac:spMkLst>
            <pc:docMk/>
            <pc:sldMk cId="3885173915" sldId="266"/>
            <ac:spMk id="4" creationId="{C60CE052-EA4F-E79A-2125-5ADA757FDFD8}"/>
          </ac:spMkLst>
        </pc:spChg>
        <pc:spChg chg="add">
          <ac:chgData name="Ryan O'Byrne" userId="070ed53c-126a-4eb5-9b32-604d89afcb1d" providerId="ADAL" clId="{252926BB-EF94-4C0D-9ADF-C0CBC715008D}" dt="2026-04-17T08:33:06.895" v="853"/>
          <ac:spMkLst>
            <pc:docMk/>
            <pc:sldMk cId="3885173915" sldId="266"/>
            <ac:spMk id="6" creationId="{9A397DCD-F561-305F-54B5-C761A8C64EA7}"/>
          </ac:spMkLst>
        </pc:spChg>
        <pc:spChg chg="add">
          <ac:chgData name="Ryan O'Byrne" userId="070ed53c-126a-4eb5-9b32-604d89afcb1d" providerId="ADAL" clId="{252926BB-EF94-4C0D-9ADF-C0CBC715008D}" dt="2026-04-17T08:33:33.217" v="855"/>
          <ac:spMkLst>
            <pc:docMk/>
            <pc:sldMk cId="3885173915" sldId="266"/>
            <ac:spMk id="8" creationId="{CBBBCB19-F90F-1D64-3077-7AE064C1B305}"/>
          </ac:spMkLst>
        </pc:spChg>
        <pc:spChg chg="ad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14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16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18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20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59:04.623" v="940" actId="26606"/>
          <ac:spMkLst>
            <pc:docMk/>
            <pc:sldMk cId="3885173915" sldId="266"/>
            <ac:spMk id="22" creationId="{2C1BBA94-3F40-40AA-8BB9-E69E25E537C1}"/>
          </ac:spMkLst>
        </pc:spChg>
        <pc:picChg chg="add">
          <ac:chgData name="Ryan O'Byrne" userId="070ed53c-126a-4eb5-9b32-604d89afcb1d" providerId="ADAL" clId="{252926BB-EF94-4C0D-9ADF-C0CBC715008D}" dt="2026-04-17T08:32:15.901" v="852"/>
          <ac:picMkLst>
            <pc:docMk/>
            <pc:sldMk cId="3885173915" sldId="266"/>
            <ac:picMk id="5" creationId="{A0B41712-B2C8-9779-E885-A85EEF68999A}"/>
          </ac:picMkLst>
        </pc:picChg>
        <pc:picChg chg="add">
          <ac:chgData name="Ryan O'Byrne" userId="070ed53c-126a-4eb5-9b32-604d89afcb1d" providerId="ADAL" clId="{252926BB-EF94-4C0D-9ADF-C0CBC715008D}" dt="2026-04-17T08:33:08.229" v="854"/>
          <ac:picMkLst>
            <pc:docMk/>
            <pc:sldMk cId="3885173915" sldId="266"/>
            <ac:picMk id="7" creationId="{3137BBD6-CB80-4F49-1D8C-4262D0BBAB8D}"/>
          </ac:picMkLst>
        </pc:picChg>
        <pc:picChg chg="add mod">
          <ac:chgData name="Ryan O'Byrne" userId="070ed53c-126a-4eb5-9b32-604d89afcb1d" providerId="ADAL" clId="{252926BB-EF94-4C0D-9ADF-C0CBC715008D}" dt="2026-04-17T09:59:04.623" v="940" actId="26606"/>
          <ac:picMkLst>
            <pc:docMk/>
            <pc:sldMk cId="3885173915" sldId="266"/>
            <ac:picMk id="9" creationId="{7F2BBAF1-3AB3-5C6B-5639-61879E4EFC4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9:20.750" v="945" actId="14100"/>
        <pc:sldMkLst>
          <pc:docMk/>
          <pc:sldMk cId="4257895798" sldId="267"/>
        </pc:sldMkLst>
        <pc:spChg chg="mo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2" creationId="{CC2882F4-3691-9823-03F0-3A6E681AB444}"/>
          </ac:spMkLst>
        </pc:spChg>
        <pc:spChg chg="mod">
          <ac:chgData name="Ryan O'Byrne" userId="070ed53c-126a-4eb5-9b32-604d89afcb1d" providerId="ADAL" clId="{252926BB-EF94-4C0D-9ADF-C0CBC715008D}" dt="2026-04-17T09:59:20.750" v="945" actId="14100"/>
          <ac:spMkLst>
            <pc:docMk/>
            <pc:sldMk cId="4257895798" sldId="267"/>
            <ac:spMk id="3" creationId="{F73E1B18-A7A4-565B-73F5-BE4A2CA6E32B}"/>
          </ac:spMkLst>
        </pc:spChg>
        <pc:spChg chg="add">
          <ac:chgData name="Ryan O'Byrne" userId="070ed53c-126a-4eb5-9b32-604d89afcb1d" providerId="ADAL" clId="{252926BB-EF94-4C0D-9ADF-C0CBC715008D}" dt="2026-04-17T08:33:41.887" v="857"/>
          <ac:spMkLst>
            <pc:docMk/>
            <pc:sldMk cId="4257895798" sldId="267"/>
            <ac:spMk id="4" creationId="{C87DB91F-6FC6-83FB-11E3-8A3925B033E6}"/>
          </ac:spMkLst>
        </pc:spChg>
        <pc:spChg chg="ad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10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12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14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16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59:14.755" v="943" actId="26606"/>
          <ac:spMkLst>
            <pc:docMk/>
            <pc:sldMk cId="4257895798" sldId="267"/>
            <ac:spMk id="18" creationId="{2C1BBA94-3F40-40AA-8BB9-E69E25E537C1}"/>
          </ac:spMkLst>
        </pc:spChg>
        <pc:picChg chg="add mod">
          <ac:chgData name="Ryan O'Byrne" userId="070ed53c-126a-4eb5-9b32-604d89afcb1d" providerId="ADAL" clId="{252926BB-EF94-4C0D-9ADF-C0CBC715008D}" dt="2026-04-17T09:59:14.755" v="943" actId="26606"/>
          <ac:picMkLst>
            <pc:docMk/>
            <pc:sldMk cId="4257895798" sldId="267"/>
            <ac:picMk id="5" creationId="{587F7B86-A4A9-177B-57C7-3BC4AD9F173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09:59:59.143" v="948" actId="14100"/>
        <pc:sldMkLst>
          <pc:docMk/>
          <pc:sldMk cId="3318615259" sldId="268"/>
        </pc:sldMkLst>
        <pc:spChg chg="mo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2" creationId="{820C2869-C1A4-6586-C52B-AF7F2BADA778}"/>
          </ac:spMkLst>
        </pc:spChg>
        <pc:spChg chg="mod">
          <ac:chgData name="Ryan O'Byrne" userId="070ed53c-126a-4eb5-9b32-604d89afcb1d" providerId="ADAL" clId="{252926BB-EF94-4C0D-9ADF-C0CBC715008D}" dt="2026-04-17T09:59:59.143" v="948" actId="14100"/>
          <ac:spMkLst>
            <pc:docMk/>
            <pc:sldMk cId="3318615259" sldId="268"/>
            <ac:spMk id="3" creationId="{40C19FB3-8A8C-54EE-DAC3-4A0582D50A52}"/>
          </ac:spMkLst>
        </pc:spChg>
        <pc:spChg chg="add">
          <ac:chgData name="Ryan O'Byrne" userId="070ed53c-126a-4eb5-9b32-604d89afcb1d" providerId="ADAL" clId="{252926BB-EF94-4C0D-9ADF-C0CBC715008D}" dt="2026-04-17T08:33:45.751" v="859"/>
          <ac:spMkLst>
            <pc:docMk/>
            <pc:sldMk cId="3318615259" sldId="268"/>
            <ac:spMk id="4" creationId="{7E60AD90-086A-49C7-B12C-2AFDA0F36E3A}"/>
          </ac:spMkLst>
        </pc:spChg>
        <pc:spChg chg="ad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10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12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14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16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59:52.472" v="946" actId="26606"/>
          <ac:spMkLst>
            <pc:docMk/>
            <pc:sldMk cId="3318615259" sldId="268"/>
            <ac:spMk id="18" creationId="{2C1BBA94-3F40-40AA-8BB9-E69E25E537C1}"/>
          </ac:spMkLst>
        </pc:spChg>
        <pc:picChg chg="add mod">
          <ac:chgData name="Ryan O'Byrne" userId="070ed53c-126a-4eb5-9b32-604d89afcb1d" providerId="ADAL" clId="{252926BB-EF94-4C0D-9ADF-C0CBC715008D}" dt="2026-04-17T09:59:52.472" v="946" actId="26606"/>
          <ac:picMkLst>
            <pc:docMk/>
            <pc:sldMk cId="3318615259" sldId="268"/>
            <ac:picMk id="5" creationId="{4DD5E314-6444-F7BB-CB7E-28202312CDE4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0:37.320" v="954" actId="255"/>
        <pc:sldMkLst>
          <pc:docMk/>
          <pc:sldMk cId="3582766225" sldId="269"/>
        </pc:sldMkLst>
        <pc:spChg chg="mod">
          <ac:chgData name="Ryan O'Byrne" userId="070ed53c-126a-4eb5-9b32-604d89afcb1d" providerId="ADAL" clId="{252926BB-EF94-4C0D-9ADF-C0CBC715008D}" dt="2026-04-17T10:00:37.320" v="954" actId="255"/>
          <ac:spMkLst>
            <pc:docMk/>
            <pc:sldMk cId="3582766225" sldId="269"/>
            <ac:spMk id="3" creationId="{C126559B-911F-F3A8-4604-2F0AB22FF085}"/>
          </ac:spMkLst>
        </pc:spChg>
        <pc:spChg chg="add">
          <ac:chgData name="Ryan O'Byrne" userId="070ed53c-126a-4eb5-9b32-604d89afcb1d" providerId="ADAL" clId="{252926BB-EF94-4C0D-9ADF-C0CBC715008D}" dt="2026-04-17T10:00:07.113" v="949" actId="26606"/>
          <ac:spMkLst>
            <pc:docMk/>
            <pc:sldMk cId="3582766225" sldId="269"/>
            <ac:spMk id="15367" creationId="{201CC55D-ED54-4C5C-95E6-10947BD1103B}"/>
          </ac:spMkLst>
        </pc:spChg>
        <pc:spChg chg="add">
          <ac:chgData name="Ryan O'Byrne" userId="070ed53c-126a-4eb5-9b32-604d89afcb1d" providerId="ADAL" clId="{252926BB-EF94-4C0D-9ADF-C0CBC715008D}" dt="2026-04-17T10:00:07.113" v="949" actId="26606"/>
          <ac:spMkLst>
            <pc:docMk/>
            <pc:sldMk cId="3582766225" sldId="269"/>
            <ac:spMk id="15373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10:00:07.113" v="949" actId="26606"/>
          <ac:spMkLst>
            <pc:docMk/>
            <pc:sldMk cId="3582766225" sldId="269"/>
            <ac:spMk id="15375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10:00:07.113" v="949" actId="26606"/>
          <ac:spMkLst>
            <pc:docMk/>
            <pc:sldMk cId="3582766225" sldId="269"/>
            <ac:spMk id="15377" creationId="{19C9EAEA-39D0-4B0E-A0EB-51E7B26740B1}"/>
          </ac:spMkLst>
        </pc:spChg>
        <pc:grpChg chg="add">
          <ac:chgData name="Ryan O'Byrne" userId="070ed53c-126a-4eb5-9b32-604d89afcb1d" providerId="ADAL" clId="{252926BB-EF94-4C0D-9ADF-C0CBC715008D}" dt="2026-04-17T10:00:07.113" v="949" actId="26606"/>
          <ac:grpSpMkLst>
            <pc:docMk/>
            <pc:sldMk cId="3582766225" sldId="269"/>
            <ac:grpSpMk id="15369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10:00:07.113" v="949" actId="26606"/>
          <ac:picMkLst>
            <pc:docMk/>
            <pc:sldMk cId="3582766225" sldId="269"/>
            <ac:picMk id="15362" creationId="{ABE22681-8073-6EA7-B2F8-7E0CB4F3455E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1:14.526" v="959" actId="26606"/>
        <pc:sldMkLst>
          <pc:docMk/>
          <pc:sldMk cId="2072411199" sldId="270"/>
        </pc:sldMkLst>
        <pc:spChg chg="mo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2" creationId="{7570995C-1BB3-6DAA-2E72-377A929BF57B}"/>
          </ac:spMkLst>
        </pc:spChg>
        <pc:spChg chg="mo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3" creationId="{10A1ACD1-B497-01F4-E856-5CBBDD0FAEC1}"/>
          </ac:spMkLst>
        </pc:spChg>
        <pc:spChg chg="add del">
          <ac:chgData name="Ryan O'Byrne" userId="070ed53c-126a-4eb5-9b32-604d89afcb1d" providerId="ADAL" clId="{252926BB-EF94-4C0D-9ADF-C0CBC715008D}" dt="2026-04-17T10:01:13.148" v="956" actId="26606"/>
          <ac:spMkLst>
            <pc:docMk/>
            <pc:sldMk cId="2072411199" sldId="270"/>
            <ac:spMk id="16391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10:01:13.148" v="956" actId="26606"/>
          <ac:spMkLst>
            <pc:docMk/>
            <pc:sldMk cId="2072411199" sldId="270"/>
            <ac:spMk id="16393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1:13.148" v="956" actId="26606"/>
          <ac:spMkLst>
            <pc:docMk/>
            <pc:sldMk cId="2072411199" sldId="270"/>
            <ac:spMk id="16395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1:13.148" v="956" actId="26606"/>
          <ac:spMkLst>
            <pc:docMk/>
            <pc:sldMk cId="2072411199" sldId="270"/>
            <ac:spMk id="16397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1:13.148" v="956" actId="26606"/>
          <ac:spMkLst>
            <pc:docMk/>
            <pc:sldMk cId="2072411199" sldId="270"/>
            <ac:spMk id="16399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10:01:14.497" v="958" actId="26606"/>
          <ac:spMkLst>
            <pc:docMk/>
            <pc:sldMk cId="2072411199" sldId="270"/>
            <ac:spMk id="16401" creationId="{19C9EAEA-39D0-4B0E-A0EB-51E7B26740B1}"/>
          </ac:spMkLst>
        </pc:spChg>
        <pc:spChg chg="add del">
          <ac:chgData name="Ryan O'Byrne" userId="070ed53c-126a-4eb5-9b32-604d89afcb1d" providerId="ADAL" clId="{252926BB-EF94-4C0D-9ADF-C0CBC715008D}" dt="2026-04-17T10:01:14.497" v="958" actId="26606"/>
          <ac:spMkLst>
            <pc:docMk/>
            <pc:sldMk cId="2072411199" sldId="270"/>
            <ac:spMk id="16402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17T10:01:14.497" v="958" actId="26606"/>
          <ac:spMkLst>
            <pc:docMk/>
            <pc:sldMk cId="2072411199" sldId="270"/>
            <ac:spMk id="16405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17T10:01:14.497" v="958" actId="26606"/>
          <ac:spMkLst>
            <pc:docMk/>
            <pc:sldMk cId="2072411199" sldId="270"/>
            <ac:spMk id="16406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16408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16409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16410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16411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10:01:14.526" v="959" actId="26606"/>
          <ac:spMkLst>
            <pc:docMk/>
            <pc:sldMk cId="2072411199" sldId="270"/>
            <ac:spMk id="16412" creationId="{2C1BBA94-3F40-40AA-8BB9-E69E25E537C1}"/>
          </ac:spMkLst>
        </pc:spChg>
        <pc:grpChg chg="add del">
          <ac:chgData name="Ryan O'Byrne" userId="070ed53c-126a-4eb5-9b32-604d89afcb1d" providerId="ADAL" clId="{252926BB-EF94-4C0D-9ADF-C0CBC715008D}" dt="2026-04-17T10:01:14.497" v="958" actId="26606"/>
          <ac:grpSpMkLst>
            <pc:docMk/>
            <pc:sldMk cId="2072411199" sldId="270"/>
            <ac:grpSpMk id="16403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10:01:14.526" v="959" actId="26606"/>
          <ac:picMkLst>
            <pc:docMk/>
            <pc:sldMk cId="2072411199" sldId="270"/>
            <ac:picMk id="16386" creationId="{624B6E3E-2A81-F6B9-22D1-757B0FBF570B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1:21.879" v="960" actId="26606"/>
        <pc:sldMkLst>
          <pc:docMk/>
          <pc:sldMk cId="2042576578" sldId="271"/>
        </pc:sldMkLst>
        <pc:spChg chg="mo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2" creationId="{3078A68D-F742-676B-C60B-3A0C4E3AFFAC}"/>
          </ac:spMkLst>
        </pc:spChg>
        <pc:spChg chg="mo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3" creationId="{C0C95935-FBCF-D7B6-6B99-25CB44BF2C6D}"/>
          </ac:spMkLst>
        </pc:spChg>
        <pc:spChg chg="ad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17415" creationId="{361DC183-07AE-409A-AB63-34A0C77B60E6}"/>
          </ac:spMkLst>
        </pc:spChg>
        <pc:spChg chg="ad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17417" creationId="{90464369-70FA-42AF-948F-80664CA7BFE5}"/>
          </ac:spMkLst>
        </pc:spChg>
        <pc:spChg chg="ad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17419" creationId="{A6604B49-AD5C-4590-B051-06C8222ECD99}"/>
          </ac:spMkLst>
        </pc:spChg>
        <pc:spChg chg="ad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17421" creationId="{CC552A98-EF7D-4D42-AB69-066B786AB55B}"/>
          </ac:spMkLst>
        </pc:spChg>
        <pc:spChg chg="add">
          <ac:chgData name="Ryan O'Byrne" userId="070ed53c-126a-4eb5-9b32-604d89afcb1d" providerId="ADAL" clId="{252926BB-EF94-4C0D-9ADF-C0CBC715008D}" dt="2026-04-17T10:01:21.879" v="960" actId="26606"/>
          <ac:spMkLst>
            <pc:docMk/>
            <pc:sldMk cId="2042576578" sldId="271"/>
            <ac:spMk id="17423" creationId="{A648176E-454C-437C-B0FC-9B82FCF32B24}"/>
          </ac:spMkLst>
        </pc:spChg>
        <pc:picChg chg="add mod">
          <ac:chgData name="Ryan O'Byrne" userId="070ed53c-126a-4eb5-9b32-604d89afcb1d" providerId="ADAL" clId="{252926BB-EF94-4C0D-9ADF-C0CBC715008D}" dt="2026-04-17T10:01:21.879" v="960" actId="26606"/>
          <ac:picMkLst>
            <pc:docMk/>
            <pc:sldMk cId="2042576578" sldId="271"/>
            <ac:picMk id="17410" creationId="{859E1677-8884-303F-4FE3-2BE3BFC7462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1:45.989" v="963" actId="14100"/>
        <pc:sldMkLst>
          <pc:docMk/>
          <pc:sldMk cId="684422931" sldId="272"/>
        </pc:sldMkLst>
        <pc:spChg chg="mo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2" creationId="{8C42AFAF-204D-23C4-7F49-7DFFC4B26B15}"/>
          </ac:spMkLst>
        </pc:spChg>
        <pc:spChg chg="mod">
          <ac:chgData name="Ryan O'Byrne" userId="070ed53c-126a-4eb5-9b32-604d89afcb1d" providerId="ADAL" clId="{252926BB-EF94-4C0D-9ADF-C0CBC715008D}" dt="2026-04-17T10:01:45.989" v="963" actId="14100"/>
          <ac:spMkLst>
            <pc:docMk/>
            <pc:sldMk cId="684422931" sldId="272"/>
            <ac:spMk id="3" creationId="{E6C238B1-7208-0DA8-FE7D-1B7FF3B6975D}"/>
          </ac:spMkLst>
        </pc:spChg>
        <pc:spChg chg="ad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18439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18441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18443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18445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10:01:39.197" v="961" actId="26606"/>
          <ac:spMkLst>
            <pc:docMk/>
            <pc:sldMk cId="684422931" sldId="272"/>
            <ac:spMk id="18447" creationId="{2C1BBA94-3F40-40AA-8BB9-E69E25E537C1}"/>
          </ac:spMkLst>
        </pc:spChg>
        <pc:picChg chg="add mod">
          <ac:chgData name="Ryan O'Byrne" userId="070ed53c-126a-4eb5-9b32-604d89afcb1d" providerId="ADAL" clId="{252926BB-EF94-4C0D-9ADF-C0CBC715008D}" dt="2026-04-17T10:01:39.197" v="961" actId="26606"/>
          <ac:picMkLst>
            <pc:docMk/>
            <pc:sldMk cId="684422931" sldId="272"/>
            <ac:picMk id="18434" creationId="{86B455EF-DFD0-BFF3-528C-006713879122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2:27.245" v="973" actId="14100"/>
        <pc:sldMkLst>
          <pc:docMk/>
          <pc:sldMk cId="1721834418" sldId="273"/>
        </pc:sldMkLst>
        <pc:spChg chg="mod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2" creationId="{198EB913-38A5-15F6-7BBC-21964652D9D0}"/>
          </ac:spMkLst>
        </pc:spChg>
        <pc:spChg chg="mod">
          <ac:chgData name="Ryan O'Byrne" userId="070ed53c-126a-4eb5-9b32-604d89afcb1d" providerId="ADAL" clId="{252926BB-EF94-4C0D-9ADF-C0CBC715008D}" dt="2026-04-17T10:02:27.245" v="973" actId="14100"/>
          <ac:spMkLst>
            <pc:docMk/>
            <pc:sldMk cId="1721834418" sldId="273"/>
            <ac:spMk id="3" creationId="{DC8128EF-02C2-8297-771D-5C7FE9FA938A}"/>
          </ac:spMkLst>
        </pc:spChg>
        <pc:spChg chg="add del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63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65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67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69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71" creationId="{2C1BBA94-3F40-40AA-8BB9-E69E25E537C1}"/>
          </ac:spMkLst>
        </pc:spChg>
        <pc:spChg chg="add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76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80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2:23.391" v="972" actId="26606"/>
          <ac:spMkLst>
            <pc:docMk/>
            <pc:sldMk cId="1721834418" sldId="273"/>
            <ac:spMk id="19482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2:01.403" v="964" actId="26606"/>
          <ac:picMkLst>
            <pc:docMk/>
            <pc:sldMk cId="1721834418" sldId="273"/>
            <ac:picMk id="19458" creationId="{10684CBE-FD61-8262-473F-644DD958FF77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2:30.792" v="974" actId="14100"/>
        <pc:sldMkLst>
          <pc:docMk/>
          <pc:sldMk cId="1327716753" sldId="274"/>
        </pc:sldMkLst>
        <pc:spChg chg="mod">
          <ac:chgData name="Ryan O'Byrne" userId="070ed53c-126a-4eb5-9b32-604d89afcb1d" providerId="ADAL" clId="{252926BB-EF94-4C0D-9ADF-C0CBC715008D}" dt="2026-04-17T10:02:16.753" v="971" actId="26606"/>
          <ac:spMkLst>
            <pc:docMk/>
            <pc:sldMk cId="1327716753" sldId="274"/>
            <ac:spMk id="2" creationId="{C43E9753-012D-42EE-4F1F-6D3C4E50CD47}"/>
          </ac:spMkLst>
        </pc:spChg>
        <pc:spChg chg="mod">
          <ac:chgData name="Ryan O'Byrne" userId="070ed53c-126a-4eb5-9b32-604d89afcb1d" providerId="ADAL" clId="{252926BB-EF94-4C0D-9ADF-C0CBC715008D}" dt="2026-04-17T10:02:30.792" v="974" actId="14100"/>
          <ac:spMkLst>
            <pc:docMk/>
            <pc:sldMk cId="1327716753" sldId="274"/>
            <ac:spMk id="3" creationId="{20790DFE-ADD9-DBB9-CC69-5FCC1D48D76F}"/>
          </ac:spMkLst>
        </pc:spChg>
        <pc:spChg chg="add del">
          <ac:chgData name="Ryan O'Byrne" userId="070ed53c-126a-4eb5-9b32-604d89afcb1d" providerId="ADAL" clId="{252926BB-EF94-4C0D-9ADF-C0CBC715008D}" dt="2026-04-17T10:02:15.980" v="968" actId="26606"/>
          <ac:spMkLst>
            <pc:docMk/>
            <pc:sldMk cId="1327716753" sldId="274"/>
            <ac:spMk id="20489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10:02:15.980" v="968" actId="26606"/>
          <ac:spMkLst>
            <pc:docMk/>
            <pc:sldMk cId="1327716753" sldId="274"/>
            <ac:spMk id="20491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2:15.980" v="968" actId="26606"/>
          <ac:spMkLst>
            <pc:docMk/>
            <pc:sldMk cId="1327716753" sldId="274"/>
            <ac:spMk id="20493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2:15.980" v="968" actId="26606"/>
          <ac:spMkLst>
            <pc:docMk/>
            <pc:sldMk cId="1327716753" sldId="274"/>
            <ac:spMk id="20495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2:15.980" v="968" actId="26606"/>
          <ac:spMkLst>
            <pc:docMk/>
            <pc:sldMk cId="1327716753" sldId="274"/>
            <ac:spMk id="20497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10:02:16.737" v="970" actId="26606"/>
          <ac:spMkLst>
            <pc:docMk/>
            <pc:sldMk cId="1327716753" sldId="274"/>
            <ac:spMk id="20499" creationId="{2F687420-BEB4-45CD-8226-339BE553B8E6}"/>
          </ac:spMkLst>
        </pc:spChg>
        <pc:spChg chg="add del">
          <ac:chgData name="Ryan O'Byrne" userId="070ed53c-126a-4eb5-9b32-604d89afcb1d" providerId="ADAL" clId="{252926BB-EF94-4C0D-9ADF-C0CBC715008D}" dt="2026-04-17T10:02:16.737" v="970" actId="26606"/>
          <ac:spMkLst>
            <pc:docMk/>
            <pc:sldMk cId="1327716753" sldId="274"/>
            <ac:spMk id="20500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2:16.737" v="970" actId="26606"/>
          <ac:spMkLst>
            <pc:docMk/>
            <pc:sldMk cId="1327716753" sldId="274"/>
            <ac:spMk id="20501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2:16.737" v="970" actId="26606"/>
          <ac:spMkLst>
            <pc:docMk/>
            <pc:sldMk cId="1327716753" sldId="274"/>
            <ac:spMk id="20502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2:16.737" v="970" actId="26606"/>
          <ac:spMkLst>
            <pc:docMk/>
            <pc:sldMk cId="1327716753" sldId="274"/>
            <ac:spMk id="20503" creationId="{2C1BBA94-3F40-40AA-8BB9-E69E25E537C1}"/>
          </ac:spMkLst>
        </pc:spChg>
        <pc:spChg chg="add">
          <ac:chgData name="Ryan O'Byrne" userId="070ed53c-126a-4eb5-9b32-604d89afcb1d" providerId="ADAL" clId="{252926BB-EF94-4C0D-9ADF-C0CBC715008D}" dt="2026-04-17T10:02:16.753" v="971" actId="26606"/>
          <ac:spMkLst>
            <pc:docMk/>
            <pc:sldMk cId="1327716753" sldId="274"/>
            <ac:spMk id="20505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2:16.753" v="971" actId="26606"/>
          <ac:spMkLst>
            <pc:docMk/>
            <pc:sldMk cId="1327716753" sldId="274"/>
            <ac:spMk id="20506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2:16.753" v="971" actId="26606"/>
          <ac:spMkLst>
            <pc:docMk/>
            <pc:sldMk cId="1327716753" sldId="274"/>
            <ac:spMk id="20507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2:16.753" v="971" actId="26606"/>
          <ac:spMkLst>
            <pc:docMk/>
            <pc:sldMk cId="1327716753" sldId="274"/>
            <ac:spMk id="20508" creationId="{E6995CE5-F890-4ABA-82A2-26507CE8D2A3}"/>
          </ac:spMkLst>
        </pc:spChg>
        <pc:picChg chg="add del">
          <ac:chgData name="Ryan O'Byrne" userId="070ed53c-126a-4eb5-9b32-604d89afcb1d" providerId="ADAL" clId="{252926BB-EF94-4C0D-9ADF-C0CBC715008D}" dt="2026-04-17T08:39:15.725" v="869" actId="478"/>
          <ac:picMkLst>
            <pc:docMk/>
            <pc:sldMk cId="1327716753" sldId="274"/>
            <ac:picMk id="20482" creationId="{67FE72CF-AB7E-B46F-F8B0-4442CC389C6B}"/>
          </ac:picMkLst>
        </pc:picChg>
        <pc:picChg chg="add mod">
          <ac:chgData name="Ryan O'Byrne" userId="070ed53c-126a-4eb5-9b32-604d89afcb1d" providerId="ADAL" clId="{252926BB-EF94-4C0D-9ADF-C0CBC715008D}" dt="2026-04-17T10:02:16.753" v="971" actId="26606"/>
          <ac:picMkLst>
            <pc:docMk/>
            <pc:sldMk cId="1327716753" sldId="274"/>
            <ac:picMk id="20484" creationId="{EBA13A6F-E09A-A2A0-04A2-CCDC708CD44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2:40.858" v="977" actId="14100"/>
        <pc:sldMkLst>
          <pc:docMk/>
          <pc:sldMk cId="1070510310" sldId="275"/>
        </pc:sldMkLst>
        <pc:spChg chg="mod">
          <ac:chgData name="Ryan O'Byrne" userId="070ed53c-126a-4eb5-9b32-604d89afcb1d" providerId="ADAL" clId="{252926BB-EF94-4C0D-9ADF-C0CBC715008D}" dt="2026-04-17T10:02:34.365" v="975" actId="26606"/>
          <ac:spMkLst>
            <pc:docMk/>
            <pc:sldMk cId="1070510310" sldId="275"/>
            <ac:spMk id="2" creationId="{3CDCF233-5CD1-487E-405B-3E984A7E8277}"/>
          </ac:spMkLst>
        </pc:spChg>
        <pc:spChg chg="mod">
          <ac:chgData name="Ryan O'Byrne" userId="070ed53c-126a-4eb5-9b32-604d89afcb1d" providerId="ADAL" clId="{252926BB-EF94-4C0D-9ADF-C0CBC715008D}" dt="2026-04-17T10:02:40.858" v="977" actId="14100"/>
          <ac:spMkLst>
            <pc:docMk/>
            <pc:sldMk cId="1070510310" sldId="275"/>
            <ac:spMk id="3" creationId="{D937E416-8561-1134-37AA-DEA046371F43}"/>
          </ac:spMkLst>
        </pc:spChg>
        <pc:spChg chg="add">
          <ac:chgData name="Ryan O'Byrne" userId="070ed53c-126a-4eb5-9b32-604d89afcb1d" providerId="ADAL" clId="{252926BB-EF94-4C0D-9ADF-C0CBC715008D}" dt="2026-04-17T10:02:34.365" v="975" actId="26606"/>
          <ac:spMkLst>
            <pc:docMk/>
            <pc:sldMk cId="1070510310" sldId="275"/>
            <ac:spMk id="21511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2:34.365" v="975" actId="26606"/>
          <ac:spMkLst>
            <pc:docMk/>
            <pc:sldMk cId="1070510310" sldId="275"/>
            <ac:spMk id="2151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2:34.365" v="975" actId="26606"/>
          <ac:spMkLst>
            <pc:docMk/>
            <pc:sldMk cId="1070510310" sldId="275"/>
            <ac:spMk id="21515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2:34.365" v="975" actId="26606"/>
          <ac:spMkLst>
            <pc:docMk/>
            <pc:sldMk cId="1070510310" sldId="275"/>
            <ac:spMk id="21517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2:34.365" v="975" actId="26606"/>
          <ac:picMkLst>
            <pc:docMk/>
            <pc:sldMk cId="1070510310" sldId="275"/>
            <ac:picMk id="21506" creationId="{513391F5-C4D1-57E3-436B-354F734667B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2:51.388" v="980" actId="14100"/>
        <pc:sldMkLst>
          <pc:docMk/>
          <pc:sldMk cId="1693729229" sldId="276"/>
        </pc:sldMkLst>
        <pc:spChg chg="mod">
          <ac:chgData name="Ryan O'Byrne" userId="070ed53c-126a-4eb5-9b32-604d89afcb1d" providerId="ADAL" clId="{252926BB-EF94-4C0D-9ADF-C0CBC715008D}" dt="2026-04-17T10:02:43.939" v="978" actId="26606"/>
          <ac:spMkLst>
            <pc:docMk/>
            <pc:sldMk cId="1693729229" sldId="276"/>
            <ac:spMk id="2" creationId="{1617083D-C96D-BDB5-ECDB-7CD9AC2131D2}"/>
          </ac:spMkLst>
        </pc:spChg>
        <pc:spChg chg="mod">
          <ac:chgData name="Ryan O'Byrne" userId="070ed53c-126a-4eb5-9b32-604d89afcb1d" providerId="ADAL" clId="{252926BB-EF94-4C0D-9ADF-C0CBC715008D}" dt="2026-04-17T10:02:51.388" v="980" actId="14100"/>
          <ac:spMkLst>
            <pc:docMk/>
            <pc:sldMk cId="1693729229" sldId="276"/>
            <ac:spMk id="3" creationId="{517FB052-0B21-784D-3689-3265F2E784FD}"/>
          </ac:spMkLst>
        </pc:spChg>
        <pc:spChg chg="add">
          <ac:chgData name="Ryan O'Byrne" userId="070ed53c-126a-4eb5-9b32-604d89afcb1d" providerId="ADAL" clId="{252926BB-EF94-4C0D-9ADF-C0CBC715008D}" dt="2026-04-17T10:02:43.939" v="978" actId="26606"/>
          <ac:spMkLst>
            <pc:docMk/>
            <pc:sldMk cId="1693729229" sldId="276"/>
            <ac:spMk id="22535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2:43.939" v="978" actId="26606"/>
          <ac:spMkLst>
            <pc:docMk/>
            <pc:sldMk cId="1693729229" sldId="276"/>
            <ac:spMk id="22537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2:43.939" v="978" actId="26606"/>
          <ac:spMkLst>
            <pc:docMk/>
            <pc:sldMk cId="1693729229" sldId="276"/>
            <ac:spMk id="22539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2:43.939" v="978" actId="26606"/>
          <ac:spMkLst>
            <pc:docMk/>
            <pc:sldMk cId="1693729229" sldId="276"/>
            <ac:spMk id="22541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2:43.939" v="978" actId="26606"/>
          <ac:picMkLst>
            <pc:docMk/>
            <pc:sldMk cId="1693729229" sldId="276"/>
            <ac:picMk id="22530" creationId="{DC328AAA-7875-160A-A6E2-C14BBCB1CFD5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3:05.512" v="987" actId="14100"/>
        <pc:sldMkLst>
          <pc:docMk/>
          <pc:sldMk cId="126478339" sldId="277"/>
        </pc:sldMkLst>
        <pc:spChg chg="mod">
          <ac:chgData name="Ryan O'Byrne" userId="070ed53c-126a-4eb5-9b32-604d89afcb1d" providerId="ADAL" clId="{252926BB-EF94-4C0D-9ADF-C0CBC715008D}" dt="2026-04-17T10:02:59.661" v="985" actId="26606"/>
          <ac:spMkLst>
            <pc:docMk/>
            <pc:sldMk cId="126478339" sldId="277"/>
            <ac:spMk id="2" creationId="{6DF872C9-3BFF-55BF-A05E-0D2BE4DC00CD}"/>
          </ac:spMkLst>
        </pc:spChg>
        <pc:spChg chg="mod">
          <ac:chgData name="Ryan O'Byrne" userId="070ed53c-126a-4eb5-9b32-604d89afcb1d" providerId="ADAL" clId="{252926BB-EF94-4C0D-9ADF-C0CBC715008D}" dt="2026-04-17T10:03:05.512" v="987" actId="14100"/>
          <ac:spMkLst>
            <pc:docMk/>
            <pc:sldMk cId="126478339" sldId="277"/>
            <ac:spMk id="3" creationId="{FE85C39D-1ADB-0F61-E157-4DD7F3EDA32D}"/>
          </ac:spMkLst>
        </pc:spChg>
        <pc:spChg chg="add del">
          <ac:chgData name="Ryan O'Byrne" userId="070ed53c-126a-4eb5-9b32-604d89afcb1d" providerId="ADAL" clId="{252926BB-EF94-4C0D-9ADF-C0CBC715008D}" dt="2026-04-17T10:02:58.423" v="982" actId="26606"/>
          <ac:spMkLst>
            <pc:docMk/>
            <pc:sldMk cId="126478339" sldId="277"/>
            <ac:spMk id="23559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17T10:02:58.423" v="982" actId="26606"/>
          <ac:spMkLst>
            <pc:docMk/>
            <pc:sldMk cId="126478339" sldId="277"/>
            <ac:spMk id="23561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2:58.423" v="982" actId="26606"/>
          <ac:spMkLst>
            <pc:docMk/>
            <pc:sldMk cId="126478339" sldId="277"/>
            <ac:spMk id="23563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2:58.423" v="982" actId="26606"/>
          <ac:spMkLst>
            <pc:docMk/>
            <pc:sldMk cId="126478339" sldId="277"/>
            <ac:spMk id="23565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17T10:02:59.636" v="984" actId="26606"/>
          <ac:spMkLst>
            <pc:docMk/>
            <pc:sldMk cId="126478339" sldId="277"/>
            <ac:spMk id="23567" creationId="{117AB3D3-3C9C-4DED-809A-78734805B895}"/>
          </ac:spMkLst>
        </pc:spChg>
        <pc:spChg chg="add del">
          <ac:chgData name="Ryan O'Byrne" userId="070ed53c-126a-4eb5-9b32-604d89afcb1d" providerId="ADAL" clId="{252926BB-EF94-4C0D-9ADF-C0CBC715008D}" dt="2026-04-17T10:02:59.636" v="984" actId="26606"/>
          <ac:spMkLst>
            <pc:docMk/>
            <pc:sldMk cId="126478339" sldId="277"/>
            <ac:spMk id="23568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2:59.636" v="984" actId="26606"/>
          <ac:spMkLst>
            <pc:docMk/>
            <pc:sldMk cId="126478339" sldId="277"/>
            <ac:spMk id="23569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2:59.636" v="984" actId="26606"/>
          <ac:spMkLst>
            <pc:docMk/>
            <pc:sldMk cId="126478339" sldId="277"/>
            <ac:spMk id="23570" creationId="{E6995CE5-F890-4ABA-82A2-26507CE8D2A3}"/>
          </ac:spMkLst>
        </pc:spChg>
        <pc:spChg chg="add">
          <ac:chgData name="Ryan O'Byrne" userId="070ed53c-126a-4eb5-9b32-604d89afcb1d" providerId="ADAL" clId="{252926BB-EF94-4C0D-9ADF-C0CBC715008D}" dt="2026-04-17T10:02:59.661" v="985" actId="26606"/>
          <ac:spMkLst>
            <pc:docMk/>
            <pc:sldMk cId="126478339" sldId="277"/>
            <ac:spMk id="23572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2:59.661" v="985" actId="26606"/>
          <ac:spMkLst>
            <pc:docMk/>
            <pc:sldMk cId="126478339" sldId="277"/>
            <ac:spMk id="2357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2:59.661" v="985" actId="26606"/>
          <ac:spMkLst>
            <pc:docMk/>
            <pc:sldMk cId="126478339" sldId="277"/>
            <ac:spMk id="23574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2:59.661" v="985" actId="26606"/>
          <ac:spMkLst>
            <pc:docMk/>
            <pc:sldMk cId="126478339" sldId="277"/>
            <ac:spMk id="23575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2:59.661" v="985" actId="26606"/>
          <ac:picMkLst>
            <pc:docMk/>
            <pc:sldMk cId="126478339" sldId="277"/>
            <ac:picMk id="23554" creationId="{36D2A311-E580-DE5D-98CC-D0FC3256A35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3:19.068" v="990" actId="14100"/>
        <pc:sldMkLst>
          <pc:docMk/>
          <pc:sldMk cId="3811533120" sldId="278"/>
        </pc:sldMkLst>
        <pc:spChg chg="mod">
          <ac:chgData name="Ryan O'Byrne" userId="070ed53c-126a-4eb5-9b32-604d89afcb1d" providerId="ADAL" clId="{252926BB-EF94-4C0D-9ADF-C0CBC715008D}" dt="2026-04-17T10:03:11.986" v="988" actId="26606"/>
          <ac:spMkLst>
            <pc:docMk/>
            <pc:sldMk cId="3811533120" sldId="278"/>
            <ac:spMk id="2" creationId="{3298FE39-125E-C8ED-A521-3B330D1F22CE}"/>
          </ac:spMkLst>
        </pc:spChg>
        <pc:spChg chg="mod">
          <ac:chgData name="Ryan O'Byrne" userId="070ed53c-126a-4eb5-9b32-604d89afcb1d" providerId="ADAL" clId="{252926BB-EF94-4C0D-9ADF-C0CBC715008D}" dt="2026-04-17T10:03:19.068" v="990" actId="14100"/>
          <ac:spMkLst>
            <pc:docMk/>
            <pc:sldMk cId="3811533120" sldId="278"/>
            <ac:spMk id="3" creationId="{B9E07B0F-2D9B-B45D-C6DD-FF79261D2A6F}"/>
          </ac:spMkLst>
        </pc:spChg>
        <pc:spChg chg="add">
          <ac:chgData name="Ryan O'Byrne" userId="070ed53c-126a-4eb5-9b32-604d89afcb1d" providerId="ADAL" clId="{252926BB-EF94-4C0D-9ADF-C0CBC715008D}" dt="2026-04-17T10:03:11.986" v="988" actId="26606"/>
          <ac:spMkLst>
            <pc:docMk/>
            <pc:sldMk cId="3811533120" sldId="278"/>
            <ac:spMk id="24583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3:11.986" v="988" actId="26606"/>
          <ac:spMkLst>
            <pc:docMk/>
            <pc:sldMk cId="3811533120" sldId="278"/>
            <ac:spMk id="24585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3:11.986" v="988" actId="26606"/>
          <ac:spMkLst>
            <pc:docMk/>
            <pc:sldMk cId="3811533120" sldId="278"/>
            <ac:spMk id="24587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3:11.986" v="988" actId="26606"/>
          <ac:spMkLst>
            <pc:docMk/>
            <pc:sldMk cId="3811533120" sldId="278"/>
            <ac:spMk id="24589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3:11.986" v="988" actId="26606"/>
          <ac:picMkLst>
            <pc:docMk/>
            <pc:sldMk cId="3811533120" sldId="278"/>
            <ac:picMk id="24578" creationId="{CCA6F7FD-E310-5E10-D3C3-C2E79A45864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3:26.620" v="993" actId="14100"/>
        <pc:sldMkLst>
          <pc:docMk/>
          <pc:sldMk cId="169655465" sldId="279"/>
        </pc:sldMkLst>
        <pc:spChg chg="mod">
          <ac:chgData name="Ryan O'Byrne" userId="070ed53c-126a-4eb5-9b32-604d89afcb1d" providerId="ADAL" clId="{252926BB-EF94-4C0D-9ADF-C0CBC715008D}" dt="2026-04-17T10:03:21.791" v="991" actId="26606"/>
          <ac:spMkLst>
            <pc:docMk/>
            <pc:sldMk cId="169655465" sldId="279"/>
            <ac:spMk id="2" creationId="{BCB686B1-96CB-24FF-E18D-09C2D729E419}"/>
          </ac:spMkLst>
        </pc:spChg>
        <pc:spChg chg="mod">
          <ac:chgData name="Ryan O'Byrne" userId="070ed53c-126a-4eb5-9b32-604d89afcb1d" providerId="ADAL" clId="{252926BB-EF94-4C0D-9ADF-C0CBC715008D}" dt="2026-04-17T10:03:26.620" v="993" actId="14100"/>
          <ac:spMkLst>
            <pc:docMk/>
            <pc:sldMk cId="169655465" sldId="279"/>
            <ac:spMk id="3" creationId="{023D3C95-74A9-9376-040E-BCEF978412B7}"/>
          </ac:spMkLst>
        </pc:spChg>
        <pc:spChg chg="add">
          <ac:chgData name="Ryan O'Byrne" userId="070ed53c-126a-4eb5-9b32-604d89afcb1d" providerId="ADAL" clId="{252926BB-EF94-4C0D-9ADF-C0CBC715008D}" dt="2026-04-17T10:03:21.791" v="991" actId="26606"/>
          <ac:spMkLst>
            <pc:docMk/>
            <pc:sldMk cId="169655465" sldId="279"/>
            <ac:spMk id="25607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3:21.791" v="991" actId="26606"/>
          <ac:spMkLst>
            <pc:docMk/>
            <pc:sldMk cId="169655465" sldId="279"/>
            <ac:spMk id="25609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3:21.791" v="991" actId="26606"/>
          <ac:spMkLst>
            <pc:docMk/>
            <pc:sldMk cId="169655465" sldId="279"/>
            <ac:spMk id="25611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3:21.791" v="991" actId="26606"/>
          <ac:spMkLst>
            <pc:docMk/>
            <pc:sldMk cId="169655465" sldId="279"/>
            <ac:spMk id="25613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3:21.791" v="991" actId="26606"/>
          <ac:picMkLst>
            <pc:docMk/>
            <pc:sldMk cId="169655465" sldId="279"/>
            <ac:picMk id="25602" creationId="{EE9BB65D-A865-A7B8-81DB-7BB76C4BFB37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3:48.131" v="1005" actId="255"/>
        <pc:sldMkLst>
          <pc:docMk/>
          <pc:sldMk cId="1431171521" sldId="280"/>
        </pc:sldMkLst>
        <pc:spChg chg="mod ord">
          <ac:chgData name="Ryan O'Byrne" userId="070ed53c-126a-4eb5-9b32-604d89afcb1d" providerId="ADAL" clId="{252926BB-EF94-4C0D-9ADF-C0CBC715008D}" dt="2026-04-17T10:03:48.131" v="1005" actId="255"/>
          <ac:spMkLst>
            <pc:docMk/>
            <pc:sldMk cId="1431171521" sldId="280"/>
            <ac:spMk id="3" creationId="{6553137A-8C57-CC64-68CD-91F2CAF6B481}"/>
          </ac:spMkLst>
        </pc:spChg>
        <pc:spChg chg="add del">
          <ac:chgData name="Ryan O'Byrne" userId="070ed53c-126a-4eb5-9b32-604d89afcb1d" providerId="ADAL" clId="{252926BB-EF94-4C0D-9ADF-C0CBC715008D}" dt="2026-04-17T10:03:33.087" v="995" actId="26606"/>
          <ac:spMkLst>
            <pc:docMk/>
            <pc:sldMk cId="1431171521" sldId="280"/>
            <ac:spMk id="26631" creationId="{7FEAE179-C525-48F3-AD47-0E9E2B6F2E2E}"/>
          </ac:spMkLst>
        </pc:spChg>
        <pc:spChg chg="add del">
          <ac:chgData name="Ryan O'Byrne" userId="070ed53c-126a-4eb5-9b32-604d89afcb1d" providerId="ADAL" clId="{252926BB-EF94-4C0D-9ADF-C0CBC715008D}" dt="2026-04-17T10:03:33.087" v="995" actId="26606"/>
          <ac:spMkLst>
            <pc:docMk/>
            <pc:sldMk cId="1431171521" sldId="280"/>
            <ac:spMk id="26633" creationId="{95C8260E-968F-44E8-A823-ABB431311926}"/>
          </ac:spMkLst>
        </pc:spChg>
        <pc:spChg chg="add del">
          <ac:chgData name="Ryan O'Byrne" userId="070ed53c-126a-4eb5-9b32-604d89afcb1d" providerId="ADAL" clId="{252926BB-EF94-4C0D-9ADF-C0CBC715008D}" dt="2026-04-17T10:03:33.087" v="995" actId="26606"/>
          <ac:spMkLst>
            <pc:docMk/>
            <pc:sldMk cId="1431171521" sldId="280"/>
            <ac:spMk id="26635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10:03:33.087" v="995" actId="26606"/>
          <ac:spMkLst>
            <pc:docMk/>
            <pc:sldMk cId="1431171521" sldId="280"/>
            <ac:spMk id="26637" creationId="{FE43805F-24A6-46A4-B19B-54F28347355C}"/>
          </ac:spMkLst>
        </pc:spChg>
        <pc:spChg chg="add del">
          <ac:chgData name="Ryan O'Byrne" userId="070ed53c-126a-4eb5-9b32-604d89afcb1d" providerId="ADAL" clId="{252926BB-EF94-4C0D-9ADF-C0CBC715008D}" dt="2026-04-17T10:03:34.182" v="997" actId="26606"/>
          <ac:spMkLst>
            <pc:docMk/>
            <pc:sldMk cId="1431171521" sldId="280"/>
            <ac:spMk id="26639" creationId="{117AB3D3-3C9C-4DED-809A-78734805B895}"/>
          </ac:spMkLst>
        </pc:spChg>
        <pc:spChg chg="add del">
          <ac:chgData name="Ryan O'Byrne" userId="070ed53c-126a-4eb5-9b32-604d89afcb1d" providerId="ADAL" clId="{252926BB-EF94-4C0D-9ADF-C0CBC715008D}" dt="2026-04-17T10:03:34.182" v="997" actId="26606"/>
          <ac:spMkLst>
            <pc:docMk/>
            <pc:sldMk cId="1431171521" sldId="280"/>
            <ac:spMk id="26640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3:34.182" v="997" actId="26606"/>
          <ac:spMkLst>
            <pc:docMk/>
            <pc:sldMk cId="1431171521" sldId="280"/>
            <ac:spMk id="26641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3:34.182" v="997" actId="26606"/>
          <ac:spMkLst>
            <pc:docMk/>
            <pc:sldMk cId="1431171521" sldId="280"/>
            <ac:spMk id="26642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17T10:03:35.566" v="999" actId="26606"/>
          <ac:spMkLst>
            <pc:docMk/>
            <pc:sldMk cId="1431171521" sldId="280"/>
            <ac:spMk id="26644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17T10:03:35.566" v="999" actId="26606"/>
          <ac:spMkLst>
            <pc:docMk/>
            <pc:sldMk cId="1431171521" sldId="280"/>
            <ac:spMk id="26645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3:35.566" v="999" actId="26606"/>
          <ac:spMkLst>
            <pc:docMk/>
            <pc:sldMk cId="1431171521" sldId="280"/>
            <ac:spMk id="26646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3:35.566" v="999" actId="26606"/>
          <ac:spMkLst>
            <pc:docMk/>
            <pc:sldMk cId="1431171521" sldId="280"/>
            <ac:spMk id="26647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17T10:03:37.385" v="1001" actId="26606"/>
          <ac:spMkLst>
            <pc:docMk/>
            <pc:sldMk cId="1431171521" sldId="280"/>
            <ac:spMk id="26649" creationId="{117AB3D3-3C9C-4DED-809A-78734805B895}"/>
          </ac:spMkLst>
        </pc:spChg>
        <pc:spChg chg="add del">
          <ac:chgData name="Ryan O'Byrne" userId="070ed53c-126a-4eb5-9b32-604d89afcb1d" providerId="ADAL" clId="{252926BB-EF94-4C0D-9ADF-C0CBC715008D}" dt="2026-04-17T10:03:37.385" v="1001" actId="26606"/>
          <ac:spMkLst>
            <pc:docMk/>
            <pc:sldMk cId="1431171521" sldId="280"/>
            <ac:spMk id="26650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3:37.385" v="1001" actId="26606"/>
          <ac:spMkLst>
            <pc:docMk/>
            <pc:sldMk cId="1431171521" sldId="280"/>
            <ac:spMk id="26651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3:37.385" v="1001" actId="26606"/>
          <ac:spMkLst>
            <pc:docMk/>
            <pc:sldMk cId="1431171521" sldId="280"/>
            <ac:spMk id="26652" creationId="{E6995CE5-F890-4ABA-82A2-26507CE8D2A3}"/>
          </ac:spMkLst>
        </pc:spChg>
        <pc:spChg chg="add">
          <ac:chgData name="Ryan O'Byrne" userId="070ed53c-126a-4eb5-9b32-604d89afcb1d" providerId="ADAL" clId="{252926BB-EF94-4C0D-9ADF-C0CBC715008D}" dt="2026-04-17T10:03:37.397" v="1002" actId="26606"/>
          <ac:spMkLst>
            <pc:docMk/>
            <pc:sldMk cId="1431171521" sldId="280"/>
            <ac:spMk id="26654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3:37.397" v="1002" actId="26606"/>
          <ac:spMkLst>
            <pc:docMk/>
            <pc:sldMk cId="1431171521" sldId="280"/>
            <ac:spMk id="26655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3:37.397" v="1002" actId="26606"/>
          <ac:spMkLst>
            <pc:docMk/>
            <pc:sldMk cId="1431171521" sldId="280"/>
            <ac:spMk id="26656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3:37.397" v="1002" actId="26606"/>
          <ac:spMkLst>
            <pc:docMk/>
            <pc:sldMk cId="1431171521" sldId="280"/>
            <ac:spMk id="26657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3:37.397" v="1002" actId="26606"/>
          <ac:picMkLst>
            <pc:docMk/>
            <pc:sldMk cId="1431171521" sldId="280"/>
            <ac:picMk id="26626" creationId="{7D6B2FC8-28CA-1CF0-A24B-9C565502FAB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4:19.469" v="1010" actId="14100"/>
        <pc:sldMkLst>
          <pc:docMk/>
          <pc:sldMk cId="1402931563" sldId="281"/>
        </pc:sldMkLst>
        <pc:spChg chg="mo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" creationId="{5BB4A107-A255-D1C4-F61D-6E4C566F9A6D}"/>
          </ac:spMkLst>
        </pc:spChg>
        <pc:spChg chg="mod">
          <ac:chgData name="Ryan O'Byrne" userId="070ed53c-126a-4eb5-9b32-604d89afcb1d" providerId="ADAL" clId="{252926BB-EF94-4C0D-9ADF-C0CBC715008D}" dt="2026-04-17T10:04:19.469" v="1010" actId="14100"/>
          <ac:spMkLst>
            <pc:docMk/>
            <pc:sldMk cId="1402931563" sldId="281"/>
            <ac:spMk id="3" creationId="{9640DEDB-8637-DEE1-94E9-9BC6F6AEDF4F}"/>
          </ac:spMkLst>
        </pc:spChg>
        <pc:spChg chg="ad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7657" creationId="{AAAE94E3-A7DB-4868-B1E3-E49703488BBC}"/>
          </ac:spMkLst>
        </pc:spChg>
        <pc:spChg chg="ad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7663" creationId="{3873B707-463F-40B0-8227-E8CC6C67EB25}"/>
          </ac:spMkLst>
        </pc:spChg>
        <pc:spChg chg="ad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7665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7667" creationId="{19C9EAEA-39D0-4B0E-A0EB-51E7B26740B1}"/>
          </ac:spMkLst>
        </pc:spChg>
        <pc:spChg chg="add">
          <ac:chgData name="Ryan O'Byrne" userId="070ed53c-126a-4eb5-9b32-604d89afcb1d" providerId="ADAL" clId="{252926BB-EF94-4C0D-9ADF-C0CBC715008D}" dt="2026-04-17T10:04:15.991" v="1009" actId="26606"/>
          <ac:spMkLst>
            <pc:docMk/>
            <pc:sldMk cId="1402931563" sldId="281"/>
            <ac:spMk id="27669" creationId="{8CB5D2D7-DF65-4E86-BFBA-FFB9B5ACEB64}"/>
          </ac:spMkLst>
        </pc:spChg>
        <pc:grpChg chg="add">
          <ac:chgData name="Ryan O'Byrne" userId="070ed53c-126a-4eb5-9b32-604d89afcb1d" providerId="ADAL" clId="{252926BB-EF94-4C0D-9ADF-C0CBC715008D}" dt="2026-04-17T10:04:15.991" v="1009" actId="26606"/>
          <ac:grpSpMkLst>
            <pc:docMk/>
            <pc:sldMk cId="1402931563" sldId="281"/>
            <ac:grpSpMk id="27659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10:04:15.991" v="1009" actId="26606"/>
          <ac:picMkLst>
            <pc:docMk/>
            <pc:sldMk cId="1402931563" sldId="281"/>
            <ac:picMk id="27650" creationId="{1AA23172-3E0F-7D2F-9B48-FB1E70E9518E}"/>
          </ac:picMkLst>
        </pc:picChg>
        <pc:picChg chg="add mod">
          <ac:chgData name="Ryan O'Byrne" userId="070ed53c-126a-4eb5-9b32-604d89afcb1d" providerId="ADAL" clId="{252926BB-EF94-4C0D-9ADF-C0CBC715008D}" dt="2026-04-17T10:04:15.991" v="1009" actId="26606"/>
          <ac:picMkLst>
            <pc:docMk/>
            <pc:sldMk cId="1402931563" sldId="281"/>
            <ac:picMk id="27652" creationId="{67A09EB1-5275-E893-73B2-0B3FAB1B7C71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6:28.914" v="1018" actId="14100"/>
        <pc:sldMkLst>
          <pc:docMk/>
          <pc:sldMk cId="70269841" sldId="282"/>
        </pc:sldMkLst>
        <pc:spChg chg="mod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" creationId="{AA47A622-5993-16B5-8AFB-D149E422028D}"/>
          </ac:spMkLst>
        </pc:spChg>
        <pc:spChg chg="mod">
          <ac:chgData name="Ryan O'Byrne" userId="070ed53c-126a-4eb5-9b32-604d89afcb1d" providerId="ADAL" clId="{252926BB-EF94-4C0D-9ADF-C0CBC715008D}" dt="2026-04-17T10:06:28.914" v="1018" actId="14100"/>
          <ac:spMkLst>
            <pc:docMk/>
            <pc:sldMk cId="70269841" sldId="282"/>
            <ac:spMk id="3" creationId="{C52F3244-53F5-06AC-2E03-479E50249EF0}"/>
          </ac:spMkLst>
        </pc:spChg>
        <pc:spChg chg="add del">
          <ac:chgData name="Ryan O'Byrne" userId="070ed53c-126a-4eb5-9b32-604d89afcb1d" providerId="ADAL" clId="{252926BB-EF94-4C0D-9ADF-C0CBC715008D}" dt="2026-04-17T10:04:26.156" v="1012" actId="26606"/>
          <ac:spMkLst>
            <pc:docMk/>
            <pc:sldMk cId="70269841" sldId="282"/>
            <ac:spMk id="28679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683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4:26.156" v="1012" actId="26606"/>
          <ac:spMkLst>
            <pc:docMk/>
            <pc:sldMk cId="70269841" sldId="282"/>
            <ac:spMk id="28685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17T10:04:26.156" v="1012" actId="26606"/>
          <ac:spMkLst>
            <pc:docMk/>
            <pc:sldMk cId="70269841" sldId="282"/>
            <ac:spMk id="28687" creationId="{C13237C8-E62C-4F0D-A318-BD6FB6C2D138}"/>
          </ac:spMkLst>
        </pc:spChg>
        <pc:spChg chg="add del">
          <ac:chgData name="Ryan O'Byrne" userId="070ed53c-126a-4eb5-9b32-604d89afcb1d" providerId="ADAL" clId="{252926BB-EF94-4C0D-9ADF-C0CBC715008D}" dt="2026-04-17T10:04:26.156" v="1012" actId="26606"/>
          <ac:spMkLst>
            <pc:docMk/>
            <pc:sldMk cId="70269841" sldId="282"/>
            <ac:spMk id="28689" creationId="{19C9EAEA-39D0-4B0E-A0EB-51E7B26740B1}"/>
          </ac:spMkLst>
        </pc:spChg>
        <pc:spChg chg="add del">
          <ac:chgData name="Ryan O'Byrne" userId="070ed53c-126a-4eb5-9b32-604d89afcb1d" providerId="ADAL" clId="{252926BB-EF94-4C0D-9ADF-C0CBC715008D}" dt="2026-04-17T10:04:26.934" v="1014" actId="26606"/>
          <ac:spMkLst>
            <pc:docMk/>
            <pc:sldMk cId="70269841" sldId="282"/>
            <ac:spMk id="28691" creationId="{058A14AF-9FB5-4CC7-BA35-E8E85D3EDF0E}"/>
          </ac:spMkLst>
        </pc:spChg>
        <pc:spChg chg="add del">
          <ac:chgData name="Ryan O'Byrne" userId="070ed53c-126a-4eb5-9b32-604d89afcb1d" providerId="ADAL" clId="{252926BB-EF94-4C0D-9ADF-C0CBC715008D}" dt="2026-04-17T10:04:26.934" v="1014" actId="26606"/>
          <ac:spMkLst>
            <pc:docMk/>
            <pc:sldMk cId="70269841" sldId="282"/>
            <ac:spMk id="28692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4:26.934" v="1014" actId="26606"/>
          <ac:spMkLst>
            <pc:docMk/>
            <pc:sldMk cId="70269841" sldId="282"/>
            <ac:spMk id="28693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4:26.934" v="1014" actId="26606"/>
          <ac:spMkLst>
            <pc:docMk/>
            <pc:sldMk cId="70269841" sldId="282"/>
            <ac:spMk id="28694" creationId="{E6995CE5-F890-4ABA-82A2-26507CE8D2A3}"/>
          </ac:spMkLst>
        </pc:spChg>
        <pc:spChg chg="add del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696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697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698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699" creationId="{2C1BBA94-3F40-40AA-8BB9-E69E25E537C1}"/>
          </ac:spMkLst>
        </pc:spChg>
        <pc:spChg chg="add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704" creationId="{AAAE94E3-A7DB-4868-B1E3-E49703488BBC}"/>
          </ac:spMkLst>
        </pc:spChg>
        <pc:spChg chg="add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712" creationId="{C13237C8-E62C-4F0D-A318-BD6FB6C2D138}"/>
          </ac:spMkLst>
        </pc:spChg>
        <pc:spChg chg="add">
          <ac:chgData name="Ryan O'Byrne" userId="070ed53c-126a-4eb5-9b32-604d89afcb1d" providerId="ADAL" clId="{252926BB-EF94-4C0D-9ADF-C0CBC715008D}" dt="2026-04-17T10:06:24.251" v="1017" actId="26606"/>
          <ac:spMkLst>
            <pc:docMk/>
            <pc:sldMk cId="70269841" sldId="282"/>
            <ac:spMk id="28714" creationId="{19C9EAEA-39D0-4B0E-A0EB-51E7B26740B1}"/>
          </ac:spMkLst>
        </pc:spChg>
        <pc:grpChg chg="add del">
          <ac:chgData name="Ryan O'Byrne" userId="070ed53c-126a-4eb5-9b32-604d89afcb1d" providerId="ADAL" clId="{252926BB-EF94-4C0D-9ADF-C0CBC715008D}" dt="2026-04-17T10:04:26.156" v="1012" actId="26606"/>
          <ac:grpSpMkLst>
            <pc:docMk/>
            <pc:sldMk cId="70269841" sldId="282"/>
            <ac:grpSpMk id="28681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10:04:26.945" v="1015" actId="26606"/>
          <ac:picMkLst>
            <pc:docMk/>
            <pc:sldMk cId="70269841" sldId="282"/>
            <ac:picMk id="28674" creationId="{8E13C97B-526B-9BD9-19DC-79CAE566CC73}"/>
          </ac:picMkLst>
        </pc:picChg>
        <pc:picChg chg="add">
          <ac:chgData name="Ryan O'Byrne" userId="070ed53c-126a-4eb5-9b32-604d89afcb1d" providerId="ADAL" clId="{252926BB-EF94-4C0D-9ADF-C0CBC715008D}" dt="2026-04-17T10:06:21.742" v="1016"/>
          <ac:picMkLst>
            <pc:docMk/>
            <pc:sldMk cId="70269841" sldId="282"/>
            <ac:picMk id="28676" creationId="{E6BDCC94-61D6-AA3D-437B-C6E6AA288912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7:28.084" v="1027" actId="26606"/>
        <pc:sldMkLst>
          <pc:docMk/>
          <pc:sldMk cId="2031816850" sldId="283"/>
        </pc:sldMkLst>
        <pc:spChg chg="mo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" creationId="{461B7209-4535-3A55-A7A4-66FBA5C9CC91}"/>
          </ac:spMkLst>
        </pc:spChg>
        <pc:spChg chg="mo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3" creationId="{895C9750-3754-A596-4870-272302178F39}"/>
          </ac:spMkLst>
        </pc:spChg>
        <pc:spChg chg="add del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03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09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11" creationId="{C13237C8-E62C-4F0D-A318-BD6FB6C2D138}"/>
          </ac:spMkLst>
        </pc:spChg>
        <pc:spChg chg="add del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13" creationId="{19C9EAEA-39D0-4B0E-A0EB-51E7B26740B1}"/>
          </ac:spMkLst>
        </pc:spChg>
        <pc:spChg chg="ad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18" creationId="{117AB3D3-3C9C-4DED-809A-78734805B895}"/>
          </ac:spMkLst>
        </pc:spChg>
        <pc:spChg chg="ad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20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22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7:28.084" v="1027" actId="26606"/>
          <ac:spMkLst>
            <pc:docMk/>
            <pc:sldMk cId="2031816850" sldId="283"/>
            <ac:spMk id="29724" creationId="{E6995CE5-F890-4ABA-82A2-26507CE8D2A3}"/>
          </ac:spMkLst>
        </pc:spChg>
        <pc:grpChg chg="add">
          <ac:chgData name="Ryan O'Byrne" userId="070ed53c-126a-4eb5-9b32-604d89afcb1d" providerId="ADAL" clId="{252926BB-EF94-4C0D-9ADF-C0CBC715008D}" dt="2026-04-17T10:06:38.156" v="1019" actId="26606"/>
          <ac:grpSpMkLst>
            <pc:docMk/>
            <pc:sldMk cId="2031816850" sldId="283"/>
            <ac:grpSpMk id="29705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10:06:41.799" v="1020" actId="14100"/>
          <ac:picMkLst>
            <pc:docMk/>
            <pc:sldMk cId="2031816850" sldId="283"/>
            <ac:picMk id="29698" creationId="{1D619811-462B-600F-9479-DB5568EF8E05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0:07:38.614" v="1030" actId="26606"/>
        <pc:sldMkLst>
          <pc:docMk/>
          <pc:sldMk cId="1413764163" sldId="284"/>
        </pc:sldMkLst>
        <pc:spChg chg="mod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2" creationId="{90E9190E-B65B-61BD-1019-2C7AB425A41B}"/>
          </ac:spMkLst>
        </pc:spChg>
        <pc:spChg chg="mod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" creationId="{9B678998-CAFD-4679-56AA-6987D40254F4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27" creationId="{DBC6133C-0615-4CE4-9132-37E609A9BDFA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29" creationId="{169CC832-2974-4E8D-90ED-3E2941BA7336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31" creationId="{55222F96-971A-4F90-B841-6BAB416C7AC1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33" creationId="{08980754-6F4B-43C9-B9BE-127B6BED6586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35" creationId="{2C1BBA94-3F40-40AA-8BB9-E69E25E537C1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42" creationId="{3A9A4357-BD1D-4622-A4FE-766E6AB8DE84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44" creationId="{E659831F-0D9A-4C63-9EBB-8435B85A440F}"/>
          </ac:spMkLst>
        </pc:spChg>
        <pc:spChg chg="add del">
          <ac:chgData name="Ryan O'Byrne" userId="070ed53c-126a-4eb5-9b32-604d89afcb1d" providerId="ADAL" clId="{252926BB-EF94-4C0D-9ADF-C0CBC715008D}" dt="2026-04-17T10:07:38.614" v="1030" actId="26606"/>
          <ac:spMkLst>
            <pc:docMk/>
            <pc:sldMk cId="1413764163" sldId="284"/>
            <ac:spMk id="30746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7:07.570" v="1024" actId="26606"/>
          <ac:picMkLst>
            <pc:docMk/>
            <pc:sldMk cId="1413764163" sldId="284"/>
            <ac:picMk id="30722" creationId="{1CAE7568-EB9F-EA48-B8C1-2D1E2935DCE2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7:49.264" v="1031" actId="26606"/>
        <pc:sldMkLst>
          <pc:docMk/>
          <pc:sldMk cId="1251966490" sldId="285"/>
        </pc:sldMkLst>
        <pc:spChg chg="mo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2" creationId="{EFFAAD7A-7ECA-B45F-E35D-0F36AEBC57FC}"/>
          </ac:spMkLst>
        </pc:spChg>
        <pc:spChg chg="mo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3" creationId="{70571CCA-AD53-D6E8-7F8E-6D8A3169E47B}"/>
          </ac:spMkLst>
        </pc:spChg>
        <pc:spChg chg="ad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31751" creationId="{117AB3D3-3C9C-4DED-809A-78734805B895}"/>
          </ac:spMkLst>
        </pc:spChg>
        <pc:spChg chg="ad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31753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31755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7:49.264" v="1031" actId="26606"/>
          <ac:spMkLst>
            <pc:docMk/>
            <pc:sldMk cId="1251966490" sldId="285"/>
            <ac:spMk id="31757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7:49.264" v="1031" actId="26606"/>
          <ac:picMkLst>
            <pc:docMk/>
            <pc:sldMk cId="1251966490" sldId="285"/>
            <ac:picMk id="31746" creationId="{2A438287-AB09-4687-3C49-A388038150E7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8:00.077" v="1032" actId="26606"/>
        <pc:sldMkLst>
          <pc:docMk/>
          <pc:sldMk cId="3169232741" sldId="286"/>
        </pc:sldMkLst>
        <pc:spChg chg="mo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2" creationId="{B6F5329E-6424-7691-0EA3-6C5367E4290B}"/>
          </ac:spMkLst>
        </pc:spChg>
        <pc:spChg chg="mo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3" creationId="{CCFAE740-53D0-1CF2-0A59-F4F4046331AF}"/>
          </ac:spMkLst>
        </pc:spChg>
        <pc:spChg chg="ad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32777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32779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32781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8:00.077" v="1032" actId="26606"/>
          <ac:spMkLst>
            <pc:docMk/>
            <pc:sldMk cId="3169232741" sldId="286"/>
            <ac:spMk id="32783" creationId="{E6995CE5-F890-4ABA-82A2-26507CE8D2A3}"/>
          </ac:spMkLst>
        </pc:spChg>
        <pc:picChg chg="add">
          <ac:chgData name="Ryan O'Byrne" userId="070ed53c-126a-4eb5-9b32-604d89afcb1d" providerId="ADAL" clId="{252926BB-EF94-4C0D-9ADF-C0CBC715008D}" dt="2026-04-17T09:05:59.838" v="881"/>
          <ac:picMkLst>
            <pc:docMk/>
            <pc:sldMk cId="3169232741" sldId="286"/>
            <ac:picMk id="32770" creationId="{338D100D-50E0-6A44-A137-7E1CDCB8F8A8}"/>
          </ac:picMkLst>
        </pc:picChg>
        <pc:picChg chg="add mod">
          <ac:chgData name="Ryan O'Byrne" userId="070ed53c-126a-4eb5-9b32-604d89afcb1d" providerId="ADAL" clId="{252926BB-EF94-4C0D-9ADF-C0CBC715008D}" dt="2026-04-17T10:08:00.077" v="1032" actId="26606"/>
          <ac:picMkLst>
            <pc:docMk/>
            <pc:sldMk cId="3169232741" sldId="286"/>
            <ac:picMk id="32772" creationId="{E28466EE-08DB-8F9C-E079-B6DA34EBFDF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8:04.933" v="1033" actId="26606"/>
        <pc:sldMkLst>
          <pc:docMk/>
          <pc:sldMk cId="1185779853" sldId="287"/>
        </pc:sldMkLst>
        <pc:spChg chg="mo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2" creationId="{7A795495-1054-1844-810D-E4AF0AE3F551}"/>
          </ac:spMkLst>
        </pc:spChg>
        <pc:spChg chg="mo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3" creationId="{90BD01A2-DEFA-FE87-EF91-45C60E328894}"/>
          </ac:spMkLst>
        </pc:spChg>
        <pc:spChg chg="ad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33799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33801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33803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8:04.933" v="1033" actId="26606"/>
          <ac:spMkLst>
            <pc:docMk/>
            <pc:sldMk cId="1185779853" sldId="287"/>
            <ac:spMk id="33805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8:04.933" v="1033" actId="26606"/>
          <ac:picMkLst>
            <pc:docMk/>
            <pc:sldMk cId="1185779853" sldId="287"/>
            <ac:picMk id="33794" creationId="{4B7539C5-B98F-7017-8634-ABD1F7B9C9D6}"/>
          </ac:picMkLst>
        </pc:picChg>
      </pc:sldChg>
      <pc:sldChg chg="addSp delSp modSp new mod setBg">
        <pc:chgData name="Ryan O'Byrne" userId="070ed53c-126a-4eb5-9b32-604d89afcb1d" providerId="ADAL" clId="{252926BB-EF94-4C0D-9ADF-C0CBC715008D}" dt="2026-04-17T10:03:59.920" v="1008" actId="255"/>
        <pc:sldMkLst>
          <pc:docMk/>
          <pc:sldMk cId="377757995" sldId="288"/>
        </pc:sldMkLst>
        <pc:spChg chg="add">
          <ac:chgData name="Ryan O'Byrne" userId="070ed53c-126a-4eb5-9b32-604d89afcb1d" providerId="ADAL" clId="{252926BB-EF94-4C0D-9ADF-C0CBC715008D}" dt="2026-04-17T08:27:02.950" v="820"/>
          <ac:spMkLst>
            <pc:docMk/>
            <pc:sldMk cId="377757995" sldId="288"/>
            <ac:spMk id="2" creationId="{2F0BC62B-CA85-41D5-C89D-258D10E46C17}"/>
          </ac:spMkLst>
        </pc:spChg>
        <pc:spChg chg="mod">
          <ac:chgData name="Ryan O'Byrne" userId="070ed53c-126a-4eb5-9b32-604d89afcb1d" providerId="ADAL" clId="{252926BB-EF94-4C0D-9ADF-C0CBC715008D}" dt="2026-04-17T10:03:59.920" v="1008" actId="255"/>
          <ac:spMkLst>
            <pc:docMk/>
            <pc:sldMk cId="377757995" sldId="288"/>
            <ac:spMk id="3" creationId="{E112F346-323C-0FD5-A15C-B926841D22A1}"/>
          </ac:spMkLst>
        </pc:spChg>
        <pc:spChg chg="add del">
          <ac:chgData name="Ryan O'Byrne" userId="070ed53c-126a-4eb5-9b32-604d89afcb1d" providerId="ADAL" clId="{252926BB-EF94-4C0D-9ADF-C0CBC715008D}" dt="2026-04-17T09:27:12.325" v="905" actId="26606"/>
          <ac:spMkLst>
            <pc:docMk/>
            <pc:sldMk cId="377757995" sldId="288"/>
            <ac:spMk id="9" creationId="{201CC55D-ED54-4C5C-95E6-10947BD1103B}"/>
          </ac:spMkLst>
        </pc:spChg>
        <pc:spChg chg="add del">
          <ac:chgData name="Ryan O'Byrne" userId="070ed53c-126a-4eb5-9b32-604d89afcb1d" providerId="ADAL" clId="{252926BB-EF94-4C0D-9ADF-C0CBC715008D}" dt="2026-04-17T09:27:12.325" v="905" actId="26606"/>
          <ac:spMkLst>
            <pc:docMk/>
            <pc:sldMk cId="377757995" sldId="288"/>
            <ac:spMk id="15" creationId="{3873B707-463F-40B0-8227-E8CC6C67EB25}"/>
          </ac:spMkLst>
        </pc:spChg>
        <pc:spChg chg="add del">
          <ac:chgData name="Ryan O'Byrne" userId="070ed53c-126a-4eb5-9b32-604d89afcb1d" providerId="ADAL" clId="{252926BB-EF94-4C0D-9ADF-C0CBC715008D}" dt="2026-04-17T09:27:12.325" v="905" actId="26606"/>
          <ac:spMkLst>
            <pc:docMk/>
            <pc:sldMk cId="377757995" sldId="288"/>
            <ac:spMk id="17" creationId="{C13237C8-E62C-4F0D-A318-BD6FB6C2D138}"/>
          </ac:spMkLst>
        </pc:spChg>
        <pc:spChg chg="add del">
          <ac:chgData name="Ryan O'Byrne" userId="070ed53c-126a-4eb5-9b32-604d89afcb1d" providerId="ADAL" clId="{252926BB-EF94-4C0D-9ADF-C0CBC715008D}" dt="2026-04-17T09:27:12.325" v="905" actId="26606"/>
          <ac:spMkLst>
            <pc:docMk/>
            <pc:sldMk cId="377757995" sldId="288"/>
            <ac:spMk id="19" creationId="{19C9EAEA-39D0-4B0E-A0EB-51E7B26740B1}"/>
          </ac:spMkLst>
        </pc:spChg>
        <pc:spChg chg="add">
          <ac:chgData name="Ryan O'Byrne" userId="070ed53c-126a-4eb5-9b32-604d89afcb1d" providerId="ADAL" clId="{252926BB-EF94-4C0D-9ADF-C0CBC715008D}" dt="2026-04-17T09:27:12.325" v="906" actId="26606"/>
          <ac:spMkLst>
            <pc:docMk/>
            <pc:sldMk cId="377757995" sldId="288"/>
            <ac:spMk id="21" creationId="{DBC6133C-0615-4CE4-9132-37E609A9BDFA}"/>
          </ac:spMkLst>
        </pc:spChg>
        <pc:spChg chg="add">
          <ac:chgData name="Ryan O'Byrne" userId="070ed53c-126a-4eb5-9b32-604d89afcb1d" providerId="ADAL" clId="{252926BB-EF94-4C0D-9ADF-C0CBC715008D}" dt="2026-04-17T09:27:12.325" v="906" actId="26606"/>
          <ac:spMkLst>
            <pc:docMk/>
            <pc:sldMk cId="377757995" sldId="288"/>
            <ac:spMk id="22" creationId="{169CC832-2974-4E8D-90ED-3E2941BA7336}"/>
          </ac:spMkLst>
        </pc:spChg>
        <pc:spChg chg="add">
          <ac:chgData name="Ryan O'Byrne" userId="070ed53c-126a-4eb5-9b32-604d89afcb1d" providerId="ADAL" clId="{252926BB-EF94-4C0D-9ADF-C0CBC715008D}" dt="2026-04-17T09:27:12.325" v="906" actId="26606"/>
          <ac:spMkLst>
            <pc:docMk/>
            <pc:sldMk cId="377757995" sldId="288"/>
            <ac:spMk id="23" creationId="{55222F96-971A-4F90-B841-6BAB416C7AC1}"/>
          </ac:spMkLst>
        </pc:spChg>
        <pc:spChg chg="add">
          <ac:chgData name="Ryan O'Byrne" userId="070ed53c-126a-4eb5-9b32-604d89afcb1d" providerId="ADAL" clId="{252926BB-EF94-4C0D-9ADF-C0CBC715008D}" dt="2026-04-17T09:27:12.325" v="906" actId="26606"/>
          <ac:spMkLst>
            <pc:docMk/>
            <pc:sldMk cId="377757995" sldId="288"/>
            <ac:spMk id="24" creationId="{08980754-6F4B-43C9-B9BE-127B6BED6586}"/>
          </ac:spMkLst>
        </pc:spChg>
        <pc:spChg chg="add">
          <ac:chgData name="Ryan O'Byrne" userId="070ed53c-126a-4eb5-9b32-604d89afcb1d" providerId="ADAL" clId="{252926BB-EF94-4C0D-9ADF-C0CBC715008D}" dt="2026-04-17T09:27:12.325" v="906" actId="26606"/>
          <ac:spMkLst>
            <pc:docMk/>
            <pc:sldMk cId="377757995" sldId="288"/>
            <ac:spMk id="25" creationId="{2C1BBA94-3F40-40AA-8BB9-E69E25E537C1}"/>
          </ac:spMkLst>
        </pc:spChg>
        <pc:grpChg chg="add del">
          <ac:chgData name="Ryan O'Byrne" userId="070ed53c-126a-4eb5-9b32-604d89afcb1d" providerId="ADAL" clId="{252926BB-EF94-4C0D-9ADF-C0CBC715008D}" dt="2026-04-17T09:27:12.325" v="905" actId="26606"/>
          <ac:grpSpMkLst>
            <pc:docMk/>
            <pc:sldMk cId="377757995" sldId="288"/>
            <ac:grpSpMk id="11" creationId="{1DE889C7-FAD6-4397-98E2-05D503484459}"/>
          </ac:grpSpMkLst>
        </pc:grpChg>
        <pc:picChg chg="add mod">
          <ac:chgData name="Ryan O'Byrne" userId="070ed53c-126a-4eb5-9b32-604d89afcb1d" providerId="ADAL" clId="{252926BB-EF94-4C0D-9ADF-C0CBC715008D}" dt="2026-04-17T09:27:12.325" v="906" actId="26606"/>
          <ac:picMkLst>
            <pc:docMk/>
            <pc:sldMk cId="377757995" sldId="288"/>
            <ac:picMk id="4" creationId="{1B60F798-E706-8E65-7E96-EC4DFBEA3CF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8:08.454" v="1034" actId="26606"/>
        <pc:sldMkLst>
          <pc:docMk/>
          <pc:sldMk cId="2677850826" sldId="289"/>
        </pc:sldMkLst>
        <pc:spChg chg="mo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2" creationId="{19FF3EF5-5A3B-6E7A-2262-4C29A3CCC746}"/>
          </ac:spMkLst>
        </pc:spChg>
        <pc:spChg chg="mo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3" creationId="{D64A3CD5-6F75-E920-0B7C-ECEE95E92E93}"/>
          </ac:spMkLst>
        </pc:spChg>
        <pc:spChg chg="ad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34823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34825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34827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8:08.454" v="1034" actId="26606"/>
          <ac:spMkLst>
            <pc:docMk/>
            <pc:sldMk cId="2677850826" sldId="289"/>
            <ac:spMk id="34829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8:08.454" v="1034" actId="26606"/>
          <ac:picMkLst>
            <pc:docMk/>
            <pc:sldMk cId="2677850826" sldId="289"/>
            <ac:picMk id="34818" creationId="{80C1FFD1-568B-8725-BDAF-B9A18F145A88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08:16.006" v="1035" actId="26606"/>
        <pc:sldMkLst>
          <pc:docMk/>
          <pc:sldMk cId="3037832213" sldId="290"/>
        </pc:sldMkLst>
        <pc:spChg chg="mo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2" creationId="{50A96E44-9700-9954-D7FB-A0966592C4CF}"/>
          </ac:spMkLst>
        </pc:spChg>
        <pc:spChg chg="mo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3" creationId="{8866B0A6-11BD-9F51-421D-A02B046AE1BC}"/>
          </ac:spMkLst>
        </pc:spChg>
        <pc:spChg chg="ad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35847" creationId="{058A14AF-9FB5-4CC7-BA35-E8E85D3EDF0E}"/>
          </ac:spMkLst>
        </pc:spChg>
        <pc:spChg chg="ad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35849" creationId="{3A9A4357-BD1D-4622-A4FE-766E6AB8DE84}"/>
          </ac:spMkLst>
        </pc:spChg>
        <pc:spChg chg="ad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35851" creationId="{E659831F-0D9A-4C63-9EBB-8435B85A440F}"/>
          </ac:spMkLst>
        </pc:spChg>
        <pc:spChg chg="add">
          <ac:chgData name="Ryan O'Byrne" userId="070ed53c-126a-4eb5-9b32-604d89afcb1d" providerId="ADAL" clId="{252926BB-EF94-4C0D-9ADF-C0CBC715008D}" dt="2026-04-17T10:08:16.006" v="1035" actId="26606"/>
          <ac:spMkLst>
            <pc:docMk/>
            <pc:sldMk cId="3037832213" sldId="290"/>
            <ac:spMk id="35853" creationId="{E6995CE5-F890-4ABA-82A2-26507CE8D2A3}"/>
          </ac:spMkLst>
        </pc:spChg>
        <pc:picChg chg="add mod">
          <ac:chgData name="Ryan O'Byrne" userId="070ed53c-126a-4eb5-9b32-604d89afcb1d" providerId="ADAL" clId="{252926BB-EF94-4C0D-9ADF-C0CBC715008D}" dt="2026-04-17T10:08:16.006" v="1035" actId="26606"/>
          <ac:picMkLst>
            <pc:docMk/>
            <pc:sldMk cId="3037832213" sldId="290"/>
            <ac:picMk id="35842" creationId="{63192E8E-398B-6F17-D1D4-2F014BFEA27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A9893-9F0E-46FD-8405-D0EBBDA940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FB41F5-3708-E2C5-7021-439A7034F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7B3C8-E727-9E6D-AB03-74D7418A6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12D03-CFD1-DD0A-D8F1-B075A29BE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30958-9C33-8604-38C9-BC579D35A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90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76464-F291-7417-C9CB-D22C138AC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FF1DB-D1A0-F6B4-61A8-AD14ACA48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5E5E1-5EA4-72B4-E707-BBBBA1365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FCCEF-4EC2-DA54-1FC3-073525AF0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F313-4056-BC8B-21CE-4BBBE57EC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65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CDED4-AD0E-AE5A-7DEE-3BB73555A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F84F90-3830-846C-6792-6D34AD25E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9EBD0-B11C-C99E-C82A-534B5A29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82657-8FB7-C593-748E-04BA0C2E9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ACA12-9D88-4D98-3320-0F504F516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510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2281A-48C0-B8F4-5DBB-A509FAE50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32199-4AAF-AAF8-813B-F4B50A956F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29B8C6-2DB7-C76B-B6EF-5526A594CE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05CDB-2953-6BE1-C1A0-5270FF242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F78338-C6CE-C092-BB27-6F4ADCA34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B5E7C-D4FE-90C2-C824-89D861929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49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63B1A-766B-D67F-FF6A-61C8E4C30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832AA-742B-145A-4642-188BDF8C4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B0B7-6DF5-68AA-3A60-92A7BAE3E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360FC7-BC36-83A7-189B-980FD44A8F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720314-C6CE-6A86-0F8F-C61F5FB182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9659B5-4776-5C89-97F5-E746731F0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B870EA-7E2A-6041-2F41-662510280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E4796E-60A8-4FEB-2B05-40099DEC3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71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ED35-534F-E9C1-0A58-262300B44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7832D-6690-8251-08BE-13D5A3730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C49305-9D1C-AC9F-79BE-50589D2E9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45A3C1-B0F7-F7F3-BEF1-098896B81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159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5D7CFB-CD24-AA0A-9DB5-959BC5ADF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50E6C-1A4E-350C-3154-7C69FD1D5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5EC950-22D4-3BA0-3402-22A337EE5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02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BC180-4D14-03CD-430F-270EAD9B2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B272A-EBF4-3E8E-EBCD-7CD1B5E68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561EF0-C7C0-BFD1-E984-1FD53348DC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4D65C6-6D16-3048-D60F-75BA65496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1BEF50-6572-DFF4-3B4D-B2F1FAB88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B2C9C8-D8FE-8BB9-C5F5-B215CFD29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95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D51C0-8CCC-9A56-6731-43B057D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F6EB9E-19EE-DED4-A672-14129D0AC0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79BAA7-708A-3378-559E-33A284144B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87B65-C17A-001B-746B-367034B0F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A6E46-B9F7-A12F-041B-384AE4943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D1737-F511-24FB-5AC2-110B54F78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28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DCF3-5B23-2123-8AAD-E2D1A3D69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6EF2B2-C050-C389-2377-00578F545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D02BE-6157-ACFA-53E4-5947636A0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27A68-54DF-458A-1353-9C5D097B8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94537-0E47-9496-3C91-8A10907FD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68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DEF034-F3FD-A3C1-3059-9F0A80FD8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9FF7B4-FC4D-A03B-2951-720C796E9D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5F8BB-94A6-3A1C-E1BF-BA034106C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714DB-768D-E727-E1F7-212810042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1BEE1-07AA-180E-C90B-5FAD52AB0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58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2FD87-DBC7-2C05-4C2C-85C5E7FAF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5240E0-42FD-DC7B-B10D-23BE14BDD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FD937-C9D0-ECE2-832A-6FBAA310A5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044186-3E93-4256-A4CB-2C3699B6BC5A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6B2E6-9A40-0DCD-EEC6-5680835683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9108E-C925-81C8-ABA5-B90D47E491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BAE4C4-4DEB-4E3E-94E9-C863AD22F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805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2" name="Rectangle 105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6FCA9-74A0-ADF1-81E4-D5A47BB5A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3252019"/>
            <a:ext cx="4431890" cy="3274142"/>
          </a:xfrm>
        </p:spPr>
        <p:txBody>
          <a:bodyPr anchor="ctr">
            <a:normAutofit/>
          </a:bodyPr>
          <a:lstStyle/>
          <a:p>
            <a:pPr algn="l"/>
            <a:r>
              <a:rPr lang="en-GB" sz="5400" b="1" dirty="0"/>
              <a:t>Anthropology Today (HPAN4015)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F3D5E-BA4E-8114-D638-805D7C0989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1335" y="391885"/>
            <a:ext cx="4984955" cy="2447179"/>
          </a:xfrm>
        </p:spPr>
        <p:txBody>
          <a:bodyPr anchor="b">
            <a:normAutofit/>
          </a:bodyPr>
          <a:lstStyle/>
          <a:p>
            <a:pPr algn="l"/>
            <a:r>
              <a:rPr lang="en-GB" sz="2800" b="1" dirty="0"/>
              <a:t>Week 1 Class 1: </a:t>
            </a:r>
          </a:p>
          <a:p>
            <a:pPr algn="l"/>
            <a:r>
              <a:rPr lang="en-GB" sz="2800" b="1" dirty="0"/>
              <a:t>What Is Anthropology, and Why Does It Matter?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dirty="0"/>
              <a:t>Dr Ryan Joseph O’Byrne</a:t>
            </a:r>
          </a:p>
        </p:txBody>
      </p: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49" name="Rectangle 104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0" name="Rectangle 104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1" name="Rectangle 105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Cultural Anthropology | Potent">
            <a:extLst>
              <a:ext uri="{FF2B5EF4-FFF2-40B4-BE49-F238E27FC236}">
                <a16:creationId xmlns:a16="http://schemas.microsoft.com/office/drawing/2014/main" id="{36D361E6-C453-5365-1108-C71D0EC51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4" b="4073"/>
          <a:stretch>
            <a:fillRect/>
          </a:stretch>
        </p:blipFill>
        <p:spPr bwMode="auto">
          <a:xfrm>
            <a:off x="5922492" y="2015627"/>
            <a:ext cx="5536001" cy="2767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402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2F346-323C-0FD5-A15C-B926841D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</a:t>
            </a:r>
          </a:p>
          <a:p>
            <a:pPr marL="0" indent="0" algn="ctr">
              <a:buNone/>
            </a:pPr>
            <a:r>
              <a:rPr lang="en-GB" sz="4000" dirty="0"/>
              <a:t>FRAMING THE DISCIPLINE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0F798-E706-8E65-7E96-EC4DFBEA3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694510"/>
            <a:ext cx="5628018" cy="323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57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38776-5E81-48D7-7127-DF46B57D9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300"/>
              <a:t>1.1 Welcome + Conceptual Orientation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B5099-8F21-55EC-2744-2852661A0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51" y="2031101"/>
            <a:ext cx="5316468" cy="3511943"/>
          </a:xfrm>
        </p:spPr>
        <p:txBody>
          <a:bodyPr anchor="ctr">
            <a:normAutofit/>
          </a:bodyPr>
          <a:lstStyle/>
          <a:p>
            <a:r>
              <a:rPr lang="en-GB" sz="1300" dirty="0"/>
              <a:t>Anthropology as a way of thinking: </a:t>
            </a:r>
          </a:p>
          <a:p>
            <a:pPr lvl="1"/>
            <a:r>
              <a:rPr lang="en-GB" sz="1300" dirty="0"/>
              <a:t>about human life, meaning, power, history, and experience</a:t>
            </a:r>
          </a:p>
          <a:p>
            <a:r>
              <a:rPr lang="en-GB" sz="1300" dirty="0"/>
              <a:t>Themes as lenses, not boxes; human life as interconnected</a:t>
            </a:r>
          </a:p>
          <a:p>
            <a:r>
              <a:rPr lang="en-GB" sz="1300" dirty="0"/>
              <a:t>Anthropology Today as contemporary, public-facing disciplinary dialogue</a:t>
            </a:r>
          </a:p>
          <a:p>
            <a:r>
              <a:rPr lang="en-GB" sz="1300" dirty="0"/>
              <a:t>Module structure moves from concepts to application</a:t>
            </a:r>
          </a:p>
          <a:p>
            <a:r>
              <a:rPr lang="en-GB" sz="1300" dirty="0"/>
              <a:t>Assessments: </a:t>
            </a:r>
          </a:p>
          <a:p>
            <a:pPr lvl="1"/>
            <a:r>
              <a:rPr lang="en-GB" sz="1300" dirty="0"/>
              <a:t>genealogy of thought by presentation; practice by auto-ethnography</a:t>
            </a:r>
          </a:p>
          <a:p>
            <a:r>
              <a:rPr lang="en-GB" sz="1300" dirty="0"/>
              <a:t>Breadth is deliberate: </a:t>
            </a:r>
          </a:p>
          <a:p>
            <a:pPr lvl="1"/>
            <a:r>
              <a:rPr lang="en-GB" sz="1300" dirty="0"/>
              <a:t>linking everyday life to wider structures, history, meaning, and power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9B847E-49B1-EE84-C679-23B589201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694510"/>
            <a:ext cx="5628018" cy="323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1ADEE6-4FD3-F2AD-C7B0-2BE4C1048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E1B84-C91E-664B-D971-BF9BD8883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1.2 Defining the Discipline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BF341-28CA-FF28-0432-035114FB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51" y="2031101"/>
            <a:ext cx="5475239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Opening the Question</a:t>
            </a:r>
          </a:p>
          <a:p>
            <a:r>
              <a:rPr lang="en-GB" sz="1800" dirty="0"/>
              <a:t>Culture, difference, evolution, behaviour, the past</a:t>
            </a:r>
          </a:p>
          <a:p>
            <a:r>
              <a:rPr lang="en-GB" sz="1800" dirty="0"/>
              <a:t>Not wrong answers, but partial and public-facing</a:t>
            </a:r>
          </a:p>
          <a:p>
            <a:r>
              <a:rPr lang="en-GB" sz="1800" dirty="0"/>
              <a:t>Anthropology as breadth without vagueness</a:t>
            </a:r>
          </a:p>
          <a:p>
            <a:r>
              <a:rPr lang="en-GB" sz="1800" dirty="0"/>
              <a:t>Comparative and contextual study of human life (Eriksen, 2023)</a:t>
            </a:r>
          </a:p>
          <a:p>
            <a:r>
              <a:rPr lang="en-GB" sz="1800" dirty="0"/>
              <a:t>Key problem: what holds these concerns together?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51AF71-419A-5791-7CB0-44ABAB043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486891"/>
            <a:ext cx="5628018" cy="36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555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FF7F69-E845-4027-7346-7FB9F770F4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7C620-9D6B-83F6-A190-F0BDB346B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1.2 Defining the Discipline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C9DC-53E3-CF56-75BB-1FEBBF62E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51" y="2031101"/>
            <a:ext cx="5353339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/>
              <a:t>Starting from Assumptions</a:t>
            </a:r>
          </a:p>
          <a:p>
            <a:r>
              <a:rPr lang="en-GB" sz="1500" dirty="0"/>
              <a:t>‘Culture’ signals meaning, classification, relation, and lived worlds</a:t>
            </a:r>
          </a:p>
          <a:p>
            <a:r>
              <a:rPr lang="en-GB" sz="1500" dirty="0"/>
              <a:t>‘Tribes’ signals anthropology’s colonial public image</a:t>
            </a:r>
          </a:p>
          <a:p>
            <a:r>
              <a:rPr lang="en-GB" sz="1500" dirty="0"/>
              <a:t>‘Evolution’ signals origins, development, and species history</a:t>
            </a:r>
          </a:p>
          <a:p>
            <a:r>
              <a:rPr lang="en-GB" sz="1500" dirty="0"/>
              <a:t>‘Human behaviour’ requires meaning, norms, and intelligibility</a:t>
            </a:r>
          </a:p>
          <a:p>
            <a:r>
              <a:rPr lang="en-GB" sz="1500" dirty="0"/>
              <a:t>‘Difference’ and ‘the past’ lead from fragments to contemporary anthropological form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74604A-30D2-8424-FB4C-CF41D52F9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486891"/>
            <a:ext cx="5628018" cy="36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977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BCA364-0C1E-EEF1-5147-CBB38CE11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DE1C4F-C7F5-2149-CD0B-EC356D9EA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1.2 Defining the Discipline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D1E00-6181-F069-443D-FC143D273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59" y="2031101"/>
            <a:ext cx="544215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What Anthropology Is Not</a:t>
            </a:r>
          </a:p>
          <a:p>
            <a:r>
              <a:rPr lang="en-GB" sz="1800" dirty="0"/>
              <a:t>Not travel writing or colourful impressions</a:t>
            </a:r>
          </a:p>
          <a:p>
            <a:r>
              <a:rPr lang="en-GB" sz="1800" dirty="0"/>
              <a:t>Not the study of ‘primitive’ societies</a:t>
            </a:r>
          </a:p>
          <a:p>
            <a:r>
              <a:rPr lang="en-GB" sz="1800" dirty="0"/>
              <a:t>Not a catalogue of exotic customs</a:t>
            </a:r>
          </a:p>
          <a:p>
            <a:r>
              <a:rPr lang="en-GB" sz="1800" dirty="0"/>
              <a:t>Not cultural trivia or spectacle</a:t>
            </a:r>
          </a:p>
          <a:p>
            <a:r>
              <a:rPr lang="en-GB" sz="1800" dirty="0"/>
              <a:t>Strangeness alone is not analysis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A9E47E-93DB-E9AB-61F7-3DE3FB2AD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486891"/>
            <a:ext cx="5628018" cy="36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671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8BD20F-A713-5124-2DF9-918947EFD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8D4C4-80D5-D777-2319-8C745DC40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1.2 Defining the Discipline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45822-A983-9B97-1619-4D9A3BDDB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33" y="2031101"/>
            <a:ext cx="5120549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Building a Positive Definition</a:t>
            </a:r>
          </a:p>
          <a:p>
            <a:r>
              <a:rPr lang="en-GB" sz="1800" dirty="0"/>
              <a:t>Study of how human worlds are made and lived</a:t>
            </a:r>
          </a:p>
          <a:p>
            <a:r>
              <a:rPr lang="en-GB" sz="1800" dirty="0"/>
              <a:t>Meaning, relation, experience, difference, power</a:t>
            </a:r>
          </a:p>
          <a:p>
            <a:r>
              <a:rPr lang="en-GB" sz="1800" dirty="0"/>
              <a:t>Why some arrangements feel natural or obvious</a:t>
            </a:r>
          </a:p>
          <a:p>
            <a:r>
              <a:rPr lang="en-GB" sz="1800" dirty="0"/>
              <a:t>Persons formed through institutions, obligations, histories</a:t>
            </a:r>
          </a:p>
          <a:p>
            <a:r>
              <a:rPr lang="en-GB" sz="1800" dirty="0"/>
              <a:t>Human life as patterned, unequal, and intelligible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9953E9-D47A-4793-A81A-52E5B1C30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486891"/>
            <a:ext cx="5628018" cy="36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440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D5385F-71A4-4055-FB70-C910E9BFD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5103A-913A-4C65-CFB3-84722D7C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1.2 Defining the Discipline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79710-5BB0-538F-4786-D81F85903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19" y="2330505"/>
            <a:ext cx="48699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First Conceptual Anchor: Holism</a:t>
            </a:r>
          </a:p>
          <a:p>
            <a:r>
              <a:rPr lang="en-GB" sz="2000" dirty="0"/>
              <a:t>No social phenomenon exists in isolation</a:t>
            </a:r>
          </a:p>
          <a:p>
            <a:r>
              <a:rPr lang="en-GB" sz="2000" dirty="0"/>
              <a:t>Domains of life are relational, not self-contained</a:t>
            </a:r>
          </a:p>
          <a:p>
            <a:r>
              <a:rPr lang="en-GB" sz="2000" dirty="0"/>
              <a:t>Religion, kinship, economy not sealed boxes</a:t>
            </a:r>
          </a:p>
          <a:p>
            <a:r>
              <a:rPr lang="en-GB" sz="2000" dirty="0"/>
              <a:t>Context and connection as analytic necessity</a:t>
            </a:r>
          </a:p>
          <a:p>
            <a:r>
              <a:rPr lang="en-GB" sz="2000" dirty="0"/>
              <a:t>Holism as a distinctive anthropological claim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ACDEC6-8F80-8029-FCF0-614076785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06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353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974173-2949-D9B2-CB67-24F6BFA3D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E2BE8-4A91-DAC4-7661-6F3A02CD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1.2 Defining the Discipline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E8D30-8B6F-9EC2-ED7A-5DA842DAB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53" y="2330505"/>
            <a:ext cx="4936292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Holism as Defining Logic</a:t>
            </a:r>
          </a:p>
          <a:p>
            <a:r>
              <a:rPr lang="en-GB" sz="2000" dirty="0"/>
              <a:t>Themes as lenses, not self-contained boxes</a:t>
            </a:r>
          </a:p>
          <a:p>
            <a:r>
              <a:rPr lang="en-GB" sz="2000" dirty="0"/>
              <a:t>Ask what connects, naturalises, and benefits</a:t>
            </a:r>
          </a:p>
          <a:p>
            <a:r>
              <a:rPr lang="en-GB" sz="2000" dirty="0"/>
              <a:t>Make the familiar analytically strange</a:t>
            </a:r>
          </a:p>
          <a:p>
            <a:r>
              <a:rPr lang="en-GB" sz="2000" dirty="0"/>
              <a:t>Holism organises disciplinary coherence</a:t>
            </a:r>
          </a:p>
          <a:p>
            <a:r>
              <a:rPr lang="en-GB" sz="2000" dirty="0"/>
              <a:t>Human life intelligible through relations, not fragments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0ADB03-04ED-1023-8946-1059CB408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06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742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5D163-255D-943E-B29F-5F3EA037A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0FBB8C-9C53-5D3A-787F-3D6F29B8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1.3 Rethinking Culture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73AD3-9AE4-AF3D-AD55-9D8A86255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1" y="2330505"/>
            <a:ext cx="4990803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What Culture Is Not</a:t>
            </a:r>
          </a:p>
          <a:p>
            <a:r>
              <a:rPr lang="en-GB" sz="2000" dirty="0"/>
              <a:t>Not high art, prestige, or refinement</a:t>
            </a:r>
          </a:p>
          <a:p>
            <a:r>
              <a:rPr lang="en-GB" sz="2000" dirty="0"/>
              <a:t>Not heritage, folklore, or static tradition</a:t>
            </a:r>
          </a:p>
          <a:p>
            <a:r>
              <a:rPr lang="en-GB" sz="2000" dirty="0"/>
              <a:t>Not costume, cuisine, or visible symbols</a:t>
            </a:r>
          </a:p>
          <a:p>
            <a:r>
              <a:rPr lang="en-GB" sz="2000" dirty="0"/>
              <a:t>Not a bounded possession groups simply ‘have’</a:t>
            </a:r>
          </a:p>
          <a:p>
            <a:r>
              <a:rPr lang="en-GB" sz="2000" dirty="0"/>
              <a:t>Not a museum object: fixed, frozen, unchanging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CBDAD3-8026-ADD5-EFA5-FF71C55D00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049" b="3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643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5EAF76-7E49-A418-55FD-6A142E81E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8AA09-A01B-D1EB-824F-8DB8DCA99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1.3 Rethinking Culture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ED676-3A31-1A3D-38EF-CF4C1B719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95" y="2330505"/>
            <a:ext cx="4862550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Defining Culture</a:t>
            </a:r>
          </a:p>
          <a:p>
            <a:r>
              <a:rPr lang="en-GB" sz="1700" dirty="0"/>
              <a:t>Shared systems of meaning and interpretation</a:t>
            </a:r>
          </a:p>
          <a:p>
            <a:r>
              <a:rPr lang="en-GB" sz="1700" dirty="0"/>
              <a:t>Moral framework of proper/improper, normal/deviant, admirable/shameful</a:t>
            </a:r>
          </a:p>
          <a:p>
            <a:r>
              <a:rPr lang="en-GB" sz="1700" dirty="0"/>
              <a:t>Social grammar for reading gesture, intention, tone, and conduct</a:t>
            </a:r>
          </a:p>
          <a:p>
            <a:r>
              <a:rPr lang="en-GB" sz="1700" dirty="0"/>
              <a:t>Naturalising force: makes arrangements feel obvious and inevitable</a:t>
            </a:r>
          </a:p>
          <a:p>
            <a:r>
              <a:rPr lang="en-GB" sz="1700" dirty="0"/>
              <a:t>Process of making/remaking meanings in practice (Geertz, 1973; Douglas, 1966)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C91AA8-B9DA-76FD-4753-D0C2B70A6B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049" b="3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90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CC5C41-F20F-2E59-5A0A-8DFD91D1C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8680-44FF-80C5-929D-7C2FC97BA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1.3 Rethinking Culture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CA99A-2EA0-DC69-87C4-13805E22C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34" y="2031101"/>
            <a:ext cx="496231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/>
              <a:t>Everyday Life</a:t>
            </a:r>
          </a:p>
          <a:p>
            <a:r>
              <a:rPr lang="en-GB" sz="1500" dirty="0"/>
              <a:t>Queuing as learned social form, not instinct</a:t>
            </a:r>
          </a:p>
          <a:p>
            <a:r>
              <a:rPr lang="en-GB" sz="1500" dirty="0"/>
              <a:t>Handshake as culturally coded recognition</a:t>
            </a:r>
          </a:p>
          <a:p>
            <a:r>
              <a:rPr lang="en-GB" sz="1500" dirty="0"/>
              <a:t>Student debt as naturalised institutional arrangement</a:t>
            </a:r>
          </a:p>
          <a:p>
            <a:r>
              <a:rPr lang="en-GB" sz="1500" dirty="0"/>
              <a:t>Romantic love and privacy as patterned expectations</a:t>
            </a:r>
          </a:p>
          <a:p>
            <a:r>
              <a:rPr lang="en-GB" sz="1500" dirty="0"/>
              <a:t>Food taboos/privacy reveal morality, identity, boundary-making</a:t>
            </a:r>
          </a:p>
          <a:p>
            <a:r>
              <a:rPr lang="en-GB" sz="1500" dirty="0"/>
              <a:t>Ordinary life made analytically visible through culture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BBAF1-3AB3-5C6B-5639-61879E4EFC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807070"/>
            <a:ext cx="5628018" cy="30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173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0E81C6-03B8-D632-7BDB-BBE7A3035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882F4-3691-9823-03F0-3A6E681AB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1.3 Rethinking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E1B18-A7A4-565B-73F5-BE4A2CA6E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51" y="2031101"/>
            <a:ext cx="5165009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What Feels Obvious</a:t>
            </a:r>
          </a:p>
          <a:p>
            <a:r>
              <a:rPr lang="en-GB" sz="1800" dirty="0"/>
              <a:t>Culture naturalises historically made arrangements</a:t>
            </a:r>
          </a:p>
          <a:p>
            <a:r>
              <a:rPr lang="en-GB" sz="1800" dirty="0"/>
              <a:t>Norms become intuitive, ordinary, unquestioned</a:t>
            </a:r>
          </a:p>
          <a:p>
            <a:r>
              <a:rPr lang="en-GB" sz="1800" dirty="0"/>
              <a:t>Contingent forms of life appear inevitable</a:t>
            </a:r>
          </a:p>
          <a:p>
            <a:r>
              <a:rPr lang="en-GB" sz="1800" dirty="0"/>
              <a:t>Naturalisation obscures politics, history, and structure</a:t>
            </a:r>
          </a:p>
          <a:p>
            <a:r>
              <a:rPr lang="en-GB" sz="1800" dirty="0"/>
              <a:t>Anthropology works against the world’s obviousness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7F7B86-A4A9-177B-57C7-3BC4AD9F17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807070"/>
            <a:ext cx="5628018" cy="30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895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E30482-EF37-5FEA-A11C-0AD6C1B9B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C2869-C1A4-6586-C52B-AF7F2BADA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1.3 Rethinking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19FB3-8A8C-54EE-DAC3-4A0582D50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51" y="2031101"/>
            <a:ext cx="5209232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/>
              <a:t>Making the Strange Familiar and the Familiar Strange</a:t>
            </a:r>
          </a:p>
          <a:p>
            <a:r>
              <a:rPr lang="en-GB" sz="1500" dirty="0"/>
              <a:t>Comparison as anthropology’s distinctive habit</a:t>
            </a:r>
          </a:p>
          <a:p>
            <a:r>
              <a:rPr lang="en-GB" sz="1500" dirty="0"/>
              <a:t>Ordinary life treated as socially made, not self-explanatory</a:t>
            </a:r>
          </a:p>
          <a:p>
            <a:r>
              <a:rPr lang="en-GB" sz="1500" dirty="0"/>
              <a:t>Unfamiliar practices approached through meaning and context</a:t>
            </a:r>
          </a:p>
          <a:p>
            <a:r>
              <a:rPr lang="en-GB" sz="1500" dirty="0"/>
              <a:t>Understanding before judgement: methodological relativism</a:t>
            </a:r>
          </a:p>
          <a:p>
            <a:r>
              <a:rPr lang="en-GB" sz="1500" dirty="0"/>
              <a:t>Familiar and strange made mutually intelligible (Eriksen, 2023)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D5E314-6444-F7BB-CB7E-28202312CD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807070"/>
            <a:ext cx="5628018" cy="30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615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AD627E-5474-31A4-3CCE-1F327AAB5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7" name="Rectangle 1536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369" name="Group 1536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370" name="Rectangle 1536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1" name="Rectangle 1537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73" name="Rectangle 1537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6559B-911F-F3A8-4604-2F0AB22FF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PART 2 — </a:t>
            </a:r>
          </a:p>
          <a:p>
            <a:pPr marL="0" indent="0" algn="ctr">
              <a:buNone/>
            </a:pPr>
            <a:r>
              <a:rPr lang="en-GB" sz="4400" dirty="0"/>
              <a:t>A BRIEF HISTORY </a:t>
            </a:r>
          </a:p>
          <a:p>
            <a:pPr marL="0" indent="0" algn="ctr">
              <a:buNone/>
            </a:pPr>
            <a:r>
              <a:rPr lang="en-GB" sz="4400" dirty="0"/>
              <a:t>OF ANTH</a:t>
            </a:r>
          </a:p>
        </p:txBody>
      </p:sp>
      <p:sp>
        <p:nvSpPr>
          <p:cNvPr id="15375" name="Rectangle 1537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7" name="Rectangle 1537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 descr="History and Branches of Anthropology">
            <a:extLst>
              <a:ext uri="{FF2B5EF4-FFF2-40B4-BE49-F238E27FC236}">
                <a16:creationId xmlns:a16="http://schemas.microsoft.com/office/drawing/2014/main" id="{ABE22681-8073-6EA7-B2F8-7E0CB4F345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" r="21607" b="1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766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391855-93FC-1BCA-B5C0-8FED9CF17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08" name="Rectangle 16407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0995C-1BB3-6DAA-2E72-377A929BF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2.1 Colonial Entanglements</a:t>
            </a:r>
          </a:p>
        </p:txBody>
      </p:sp>
      <p:sp>
        <p:nvSpPr>
          <p:cNvPr id="16409" name="Rectangle 1640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1ACD1-B497-01F4-E856-5CBBDD0FA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/>
              <a:t>Setting the Scene</a:t>
            </a:r>
          </a:p>
          <a:p>
            <a:r>
              <a:rPr lang="en-GB" sz="1800"/>
              <a:t>Anth emerged within empire, capitalism, liberal state formation</a:t>
            </a:r>
          </a:p>
          <a:p>
            <a:r>
              <a:rPr lang="en-GB" sz="1800"/>
              <a:t>19</a:t>
            </a:r>
            <a:r>
              <a:rPr lang="en-GB" sz="1800" baseline="30000"/>
              <a:t>th</a:t>
            </a:r>
            <a:r>
              <a:rPr lang="en-GB" sz="1800"/>
              <a:t> C context: evolutionism, classification, scientific racism</a:t>
            </a:r>
          </a:p>
          <a:p>
            <a:r>
              <a:rPr lang="en-GB" sz="1800"/>
              <a:t>Human difference measured, ordered, ranked, and governed</a:t>
            </a:r>
          </a:p>
          <a:p>
            <a:r>
              <a:rPr lang="en-GB" sz="1800"/>
              <a:t>Discipline shaped by imperial comparison, not neutral observation</a:t>
            </a:r>
          </a:p>
          <a:p>
            <a:r>
              <a:rPr lang="en-GB" sz="1800"/>
              <a:t>Anthropology’s history inseparable from power and rule</a:t>
            </a:r>
          </a:p>
        </p:txBody>
      </p:sp>
      <p:sp>
        <p:nvSpPr>
          <p:cNvPr id="16410" name="Rectangle 1640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11" name="Rectangle 1641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12" name="Rectangle 1641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6" name="Picture 2" descr="History and Branches of Anthropology">
            <a:extLst>
              <a:ext uri="{FF2B5EF4-FFF2-40B4-BE49-F238E27FC236}">
                <a16:creationId xmlns:a16="http://schemas.microsoft.com/office/drawing/2014/main" id="{624B6E3E-2A81-F6B9-22D1-757B0FBF5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204774"/>
            <a:ext cx="5628018" cy="421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411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C92A08-A340-16A2-CE94-3C19216C2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5" name="Rectangle 17414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7" name="Rectangle 17416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8A68D-F742-676B-C60B-3A0C4E3AF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2.1 Colonial Entanglements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95935-FBCF-D7B6-6B99-25CB44BF2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88" y="2620641"/>
            <a:ext cx="5837750" cy="302370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Early Anthropology as Classification</a:t>
            </a:r>
          </a:p>
          <a:p>
            <a:r>
              <a:rPr lang="en-GB" sz="1400"/>
              <a:t>Human diversity arranged into stages, types, and levels of development</a:t>
            </a:r>
          </a:p>
          <a:p>
            <a:r>
              <a:rPr lang="en-GB" sz="1400"/>
              <a:t>Tylor: culture as learned ‘complex whole’ yet historically hierarchical (Tylor, 1871)</a:t>
            </a:r>
          </a:p>
          <a:p>
            <a:r>
              <a:rPr lang="en-GB" sz="1400"/>
              <a:t>Morgan: savagery, barbarism, civilisation as temporal ladder (Morgan, 1877)</a:t>
            </a:r>
          </a:p>
          <a:p>
            <a:r>
              <a:rPr lang="en-GB" sz="1400"/>
              <a:t>Frazer: magic, religion, myth within comparative developmental narrative (Frazer, 1890)</a:t>
            </a:r>
          </a:p>
          <a:p>
            <a:r>
              <a:rPr lang="en-GB" sz="1400"/>
              <a:t>Kinship studies reconstructed social evolution through descent, marriage, and terminology</a:t>
            </a:r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410" name="Picture 2" descr="3.2: Cultural Evolution - Social Sci ...">
            <a:extLst>
              <a:ext uri="{FF2B5EF4-FFF2-40B4-BE49-F238E27FC236}">
                <a16:creationId xmlns:a16="http://schemas.microsoft.com/office/drawing/2014/main" id="{859E1677-8884-303F-4FE3-2BE3BFC74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96566" y="627954"/>
            <a:ext cx="2685130" cy="535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23" name="Rectangle 17422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5765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F8EC2E-6616-B815-55AC-9146429274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2AFAF-204D-23C4-7F49-7DFFC4B26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2.1 Colonial Entanglements</a:t>
            </a:r>
          </a:p>
        </p:txBody>
      </p:sp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238B1-7208-0DA8-FE7D-1B7FF3B69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34" y="2031101"/>
            <a:ext cx="5183540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/>
              <a:t>Armchair Knowledge and the Imperial Archive</a:t>
            </a:r>
          </a:p>
          <a:p>
            <a:r>
              <a:rPr lang="en-GB" sz="1500" dirty="0"/>
              <a:t>Distance-based knowledge; limited lived engagement</a:t>
            </a:r>
          </a:p>
          <a:p>
            <a:r>
              <a:rPr lang="en-GB" sz="1500" dirty="0"/>
              <a:t>Reliance on travellers, missionaries, colonial officials</a:t>
            </a:r>
          </a:p>
          <a:p>
            <a:r>
              <a:rPr lang="en-GB" sz="1500" dirty="0"/>
              <a:t>Social worlds reduced to traits, customs, institutions</a:t>
            </a:r>
          </a:p>
          <a:p>
            <a:r>
              <a:rPr lang="en-GB" sz="1500" dirty="0"/>
              <a:t>Imperial archive shaped what counted as ‘fact’</a:t>
            </a:r>
          </a:p>
          <a:p>
            <a:r>
              <a:rPr lang="en-GB" sz="1500" dirty="0"/>
              <a:t>Distance masked power as objectivity (Asad, 1973; Stocking, 1991)</a:t>
            </a:r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7" name="Rectangle 1844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4" name="Picture 2" descr="Edward Burnett Tylor (1832-1917) Part 2">
            <a:extLst>
              <a:ext uri="{FF2B5EF4-FFF2-40B4-BE49-F238E27FC236}">
                <a16:creationId xmlns:a16="http://schemas.microsoft.com/office/drawing/2014/main" id="{86B455EF-DFD0-BFF3-528C-006713879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7485" y="650494"/>
            <a:ext cx="4008523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422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6812C9-99B0-7524-A693-042B63B12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76" name="Rectangle 1947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EB913-38A5-15F6-7BBC-21964652D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2.1 Colonial Entanglements</a:t>
            </a:r>
          </a:p>
        </p:txBody>
      </p:sp>
      <p:sp>
        <p:nvSpPr>
          <p:cNvPr id="19478" name="Rectangle 1947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80" name="Rectangle 1947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128EF-02C2-8297-771D-5C7FE9FA9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55" y="2477729"/>
            <a:ext cx="4911604" cy="37612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Colonial Power, Race, and the Authority to Describe</a:t>
            </a:r>
          </a:p>
          <a:p>
            <a:r>
              <a:rPr lang="en-GB" sz="1700"/>
              <a:t>Description as political and administrative act</a:t>
            </a:r>
          </a:p>
          <a:p>
            <a:r>
              <a:rPr lang="en-GB" sz="1700"/>
              <a:t>Categories made populations legible to rule</a:t>
            </a:r>
          </a:p>
          <a:p>
            <a:r>
              <a:rPr lang="en-GB" sz="1700"/>
              <a:t>Scientific racism as classificatory authority</a:t>
            </a:r>
          </a:p>
          <a:p>
            <a:r>
              <a:rPr lang="en-GB" sz="1700"/>
              <a:t>‘Tribe’, ‘custom’, and ‘native law’ as stabilised constructs</a:t>
            </a:r>
          </a:p>
          <a:p>
            <a:r>
              <a:rPr lang="en-GB" sz="1700"/>
              <a:t>Knowledge shaped visibility, hierarchy, and governability (Said, 1978; Kuper, 1996)</a:t>
            </a:r>
          </a:p>
        </p:txBody>
      </p:sp>
      <p:pic>
        <p:nvPicPr>
          <p:cNvPr id="19458" name="Picture 2" descr="The Role of Colonial Racism in the ...">
            <a:extLst>
              <a:ext uri="{FF2B5EF4-FFF2-40B4-BE49-F238E27FC236}">
                <a16:creationId xmlns:a16="http://schemas.microsoft.com/office/drawing/2014/main" id="{10684CBE-FD61-8262-473F-644DD958F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627739"/>
            <a:ext cx="5150277" cy="342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82" name="Rectangle 1948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344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DE97CF-5A0E-2E9A-9A5F-58047D602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05" name="Rectangle 2050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E9753-012D-42EE-4F1F-6D3C4E50C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2.1 Colonial Entanglements</a:t>
            </a:r>
          </a:p>
        </p:txBody>
      </p:sp>
      <p:sp>
        <p:nvSpPr>
          <p:cNvPr id="20506" name="Rectangle 2050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7" name="Rectangle 2050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90DFE-ADD9-DBB9-CC69-5FCC1D48D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852" y="2484255"/>
            <a:ext cx="4958707" cy="375470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Why This Matters</a:t>
            </a:r>
          </a:p>
          <a:p>
            <a:r>
              <a:rPr lang="en-GB" sz="1900" dirty="0"/>
              <a:t>Discipline formed within empire, race, and hierarchy</a:t>
            </a:r>
          </a:p>
          <a:p>
            <a:r>
              <a:rPr lang="en-GB" sz="1900" dirty="0"/>
              <a:t>Colonial conditions shaped categories and comparison</a:t>
            </a:r>
          </a:p>
          <a:p>
            <a:r>
              <a:rPr lang="en-GB" sz="1900" dirty="0"/>
              <a:t>Problem was methodological, not only moral</a:t>
            </a:r>
          </a:p>
          <a:p>
            <a:r>
              <a:rPr lang="en-GB" sz="1900" dirty="0"/>
              <a:t>Later change challenged distance, ranking, objectification</a:t>
            </a:r>
          </a:p>
          <a:p>
            <a:r>
              <a:rPr lang="en-GB" sz="1900" dirty="0"/>
              <a:t>History explains anthropology’s later transformation</a:t>
            </a:r>
          </a:p>
        </p:txBody>
      </p:sp>
      <p:pic>
        <p:nvPicPr>
          <p:cNvPr id="20484" name="Picture 4" descr="Colonialism / postcolonialism | Open ...">
            <a:extLst>
              <a:ext uri="{FF2B5EF4-FFF2-40B4-BE49-F238E27FC236}">
                <a16:creationId xmlns:a16="http://schemas.microsoft.com/office/drawing/2014/main" id="{EBA13A6F-E09A-A2A0-04A2-CCDC708CD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7317" y="2484255"/>
            <a:ext cx="495870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8" name="Rectangle 2050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7167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275A48-4965-1D45-24BD-9027D6819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1" name="Rectangle 215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CF233-5CD1-487E-405B-3E984A7E8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2.2 The Ethnographic Transformation</a:t>
            </a:r>
          </a:p>
        </p:txBody>
      </p:sp>
      <p:sp>
        <p:nvSpPr>
          <p:cNvPr id="21513" name="Rectangle 215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5" name="Rectangle 215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7E416-8561-1134-37AA-DEA046371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10" y="2484255"/>
            <a:ext cx="6009967" cy="375470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From Distance to Immersion</a:t>
            </a:r>
          </a:p>
          <a:p>
            <a:r>
              <a:rPr lang="en-GB" sz="1700" dirty="0"/>
              <a:t>Anthropology shifted to long-term engagement</a:t>
            </a:r>
          </a:p>
          <a:p>
            <a:r>
              <a:rPr lang="en-GB" sz="1700" dirty="0"/>
              <a:t>Boas challenged speculative comparison through historical particularity and close inquiry 1896</a:t>
            </a:r>
          </a:p>
          <a:p>
            <a:r>
              <a:rPr lang="en-GB" sz="1700" dirty="0"/>
              <a:t>Customs can not be lifted from context without loss of meaning</a:t>
            </a:r>
          </a:p>
          <a:p>
            <a:r>
              <a:rPr lang="en-GB" sz="1700" dirty="0"/>
              <a:t>Fieldwork grounded knowledge in presence, language, everyday life</a:t>
            </a:r>
          </a:p>
          <a:p>
            <a:r>
              <a:rPr lang="en-GB" sz="1700" dirty="0"/>
              <a:t>Object of study shifted from detachable customs to lived worlds</a:t>
            </a:r>
          </a:p>
        </p:txBody>
      </p:sp>
      <p:pic>
        <p:nvPicPr>
          <p:cNvPr id="21506" name="Picture 2" descr="Ethnography | Definition, Types ...">
            <a:extLst>
              <a:ext uri="{FF2B5EF4-FFF2-40B4-BE49-F238E27FC236}">
                <a16:creationId xmlns:a16="http://schemas.microsoft.com/office/drawing/2014/main" id="{513391F5-C4D1-57E3-436B-354F73466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8587" y="2484255"/>
            <a:ext cx="233616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17" name="Rectangle 215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510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F899B6-9DFD-D3C1-ADCC-BF47C5911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7083D-C96D-BDB5-ECDB-7CD9AC213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2.2 The Ethnographic Transformation</a:t>
            </a:r>
          </a:p>
        </p:txBody>
      </p:sp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9" name="Rectangle 2253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FB052-0B21-784D-3689-3265F2E78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418734"/>
            <a:ext cx="5489099" cy="40523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Fieldwork and the Reorganisation of Knowledge</a:t>
            </a:r>
          </a:p>
          <a:p>
            <a:r>
              <a:rPr lang="en-GB" sz="1700" dirty="0"/>
              <a:t>Long-term immersion, participant observation, language learning</a:t>
            </a:r>
          </a:p>
          <a:p>
            <a:pPr lvl="1"/>
            <a:r>
              <a:rPr lang="en-GB" sz="1700" dirty="0"/>
              <a:t>‘The native’s point of view’ (Malinowski, 1922)</a:t>
            </a:r>
          </a:p>
          <a:p>
            <a:r>
              <a:rPr lang="en-GB" sz="1700" dirty="0"/>
              <a:t>Evidence shifts from rules to lived practice</a:t>
            </a:r>
          </a:p>
          <a:p>
            <a:r>
              <a:rPr lang="en-GB" sz="1700" dirty="0"/>
              <a:t>Everyday life as analytic site of meaning</a:t>
            </a:r>
          </a:p>
          <a:p>
            <a:r>
              <a:rPr lang="en-GB" sz="1700" dirty="0"/>
              <a:t>Interpretation requires duration, repetition, involvement</a:t>
            </a:r>
          </a:p>
          <a:p>
            <a:r>
              <a:rPr lang="en-GB" sz="1700" dirty="0"/>
              <a:t>Beliefs approached as coherent within lived worlds</a:t>
            </a:r>
          </a:p>
        </p:txBody>
      </p:sp>
      <p:pic>
        <p:nvPicPr>
          <p:cNvPr id="22530" name="Picture 2" descr="Bronislaw Malinowski, pioneer of ...">
            <a:extLst>
              <a:ext uri="{FF2B5EF4-FFF2-40B4-BE49-F238E27FC236}">
                <a16:creationId xmlns:a16="http://schemas.microsoft.com/office/drawing/2014/main" id="{DC328AAA-7875-160A-A6E2-C14BBCB1C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053808"/>
            <a:ext cx="5150277" cy="257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41" name="Rectangle 2254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29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56723F-0772-9D3F-BF7B-04E73CC68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72" name="Rectangle 2357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872C9-3BFF-55BF-A05E-0D2BE4DC0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2.2 The Ethnographic Transformation</a:t>
            </a:r>
          </a:p>
        </p:txBody>
      </p:sp>
      <p:sp>
        <p:nvSpPr>
          <p:cNvPr id="23573" name="Rectangle 2357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74" name="Rectangle 2357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5C39D-1ADB-0F61-E157-4DD7F3EDA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426110"/>
            <a:ext cx="5649144" cy="40449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Writing, Authority, and Partial Knowledge</a:t>
            </a:r>
          </a:p>
          <a:p>
            <a:r>
              <a:rPr lang="en-GB" sz="1900" dirty="0"/>
              <a:t>Ethnography as interpretation, not raw record</a:t>
            </a:r>
          </a:p>
          <a:p>
            <a:r>
              <a:rPr lang="en-GB" sz="1900" dirty="0"/>
              <a:t>Writing shaped by selection, framing, translation, omission</a:t>
            </a:r>
          </a:p>
          <a:p>
            <a:r>
              <a:rPr lang="en-GB" sz="1900" dirty="0"/>
              <a:t>Fieldwork does not guarantee transparent knowledge</a:t>
            </a:r>
          </a:p>
          <a:p>
            <a:r>
              <a:rPr lang="en-GB" sz="1900" dirty="0"/>
              <a:t>No ethnographer encounters a whole social world</a:t>
            </a:r>
          </a:p>
          <a:p>
            <a:r>
              <a:rPr lang="en-GB" sz="1900" dirty="0"/>
              <a:t>Authority becomes partial, situated, reflexive</a:t>
            </a:r>
          </a:p>
        </p:txBody>
      </p:sp>
      <p:pic>
        <p:nvPicPr>
          <p:cNvPr id="23554" name="Picture 2" descr="Writing anthropology | Open ...">
            <a:extLst>
              <a:ext uri="{FF2B5EF4-FFF2-40B4-BE49-F238E27FC236}">
                <a16:creationId xmlns:a16="http://schemas.microsoft.com/office/drawing/2014/main" id="{36D2A311-E580-DE5D-98CC-D0FC3256A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085797"/>
            <a:ext cx="5150277" cy="251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75" name="Rectangle 2357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83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F3E7B0-9C59-CFAE-BA09-657512201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3" name="Rectangle 2458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8FE39-125E-C8ED-A521-3B330D1F2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2.2 The Ethnographic Transformation</a:t>
            </a:r>
          </a:p>
        </p:txBody>
      </p:sp>
      <p:sp>
        <p:nvSpPr>
          <p:cNvPr id="24585" name="Rectangle 2458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7" name="Rectangle 2458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07B0F-2D9B-B45D-C6DD-FF79261D2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974" y="2403986"/>
            <a:ext cx="5516221" cy="39378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Relation, Ethics, and Consequence</a:t>
            </a:r>
          </a:p>
          <a:p>
            <a:r>
              <a:rPr lang="en-GB" sz="1900" dirty="0"/>
              <a:t>Knowledge produced through relations, not extraction</a:t>
            </a:r>
          </a:p>
          <a:p>
            <a:r>
              <a:rPr lang="en-GB" sz="1900" dirty="0"/>
              <a:t>Access, trust, hospitality, refusal, unequal power</a:t>
            </a:r>
          </a:p>
          <a:p>
            <a:r>
              <a:rPr lang="en-GB" sz="1900" dirty="0"/>
              <a:t>Representation raises voice, authority, consequence, accountability</a:t>
            </a:r>
          </a:p>
          <a:p>
            <a:r>
              <a:rPr lang="en-GB" sz="1900" dirty="0"/>
              <a:t>Relationships are conditions of knowledge, not tools</a:t>
            </a:r>
            <a:br>
              <a:rPr lang="en-GB" sz="1900" dirty="0"/>
            </a:br>
            <a:r>
              <a:rPr lang="en-GB" sz="1900" dirty="0"/>
              <a:t>Publication transforms lived relations into public claims</a:t>
            </a:r>
          </a:p>
        </p:txBody>
      </p:sp>
      <p:pic>
        <p:nvPicPr>
          <p:cNvPr id="24578" name="Picture 2" descr="Ethics / morality | Open Encyclopedia ...">
            <a:extLst>
              <a:ext uri="{FF2B5EF4-FFF2-40B4-BE49-F238E27FC236}">
                <a16:creationId xmlns:a16="http://schemas.microsoft.com/office/drawing/2014/main" id="{CCA6F7FD-E310-5E10-D3C3-C2E79A458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081886"/>
            <a:ext cx="5150277" cy="251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89" name="Rectangle 2458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331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98938E-9198-1B5D-CAEF-3ABF630DC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7" name="Rectangle 2560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686B1-96CB-24FF-E18D-09C2D729E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2.2 The Ethnographic Transformation</a:t>
            </a:r>
          </a:p>
        </p:txBody>
      </p:sp>
      <p:sp>
        <p:nvSpPr>
          <p:cNvPr id="25609" name="Rectangle 2560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1" name="Rectangle 2561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D3C95-74A9-9376-040E-BCEF97841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359742"/>
            <a:ext cx="5666019" cy="40189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What Changed</a:t>
            </a:r>
          </a:p>
          <a:p>
            <a:r>
              <a:rPr lang="en-GB" sz="2000" dirty="0"/>
              <a:t>From distance to immersion</a:t>
            </a:r>
          </a:p>
          <a:p>
            <a:r>
              <a:rPr lang="en-GB" sz="2000" dirty="0"/>
              <a:t>From compilation to encounter</a:t>
            </a:r>
          </a:p>
          <a:p>
            <a:r>
              <a:rPr lang="en-GB" sz="2000" dirty="0"/>
              <a:t>From classification to lived worlds</a:t>
            </a:r>
          </a:p>
          <a:p>
            <a:r>
              <a:rPr lang="en-GB" sz="2000" dirty="0"/>
              <a:t>More reflexive, ethnographic, power-aware discipline</a:t>
            </a:r>
          </a:p>
          <a:p>
            <a:r>
              <a:rPr lang="en-GB" sz="2000" dirty="0"/>
              <a:t>Method, theory, ethics no longer separable</a:t>
            </a:r>
          </a:p>
        </p:txBody>
      </p:sp>
      <p:pic>
        <p:nvPicPr>
          <p:cNvPr id="25602" name="Picture 2" descr="Ethnographic artifacts and value ...">
            <a:extLst>
              <a:ext uri="{FF2B5EF4-FFF2-40B4-BE49-F238E27FC236}">
                <a16:creationId xmlns:a16="http://schemas.microsoft.com/office/drawing/2014/main" id="{EE9BB65D-A865-A7B8-81DB-7BB76C4BF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633948"/>
            <a:ext cx="5150277" cy="341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13" name="Rectangle 2561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55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65C478-A76D-CF3B-536B-58D6823F0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54" name="Rectangle 2665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55" name="Rectangle 2665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56" name="Rectangle 2665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3137A-8C57-CC64-68CD-91F2CAF6B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</a:t>
            </a:r>
          </a:p>
          <a:p>
            <a:pPr marL="0" indent="0" algn="ctr">
              <a:buNone/>
            </a:pPr>
            <a:r>
              <a:rPr lang="en-GB" sz="4000" dirty="0"/>
              <a:t>ANALYTICAL FOUNDATIONS, CONTEMPORARY RELEVANCE</a:t>
            </a:r>
          </a:p>
        </p:txBody>
      </p:sp>
      <p:pic>
        <p:nvPicPr>
          <p:cNvPr id="26626" name="Picture 2" descr="MA Medical Anthropology and Mental ...">
            <a:extLst>
              <a:ext uri="{FF2B5EF4-FFF2-40B4-BE49-F238E27FC236}">
                <a16:creationId xmlns:a16="http://schemas.microsoft.com/office/drawing/2014/main" id="{7D6B2FC8-28CA-1CF0-A24B-9C565502F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311322"/>
            <a:ext cx="5150277" cy="206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57" name="Rectangle 2665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1715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6A88E8-D639-781A-3C74-B7583E593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4A107-A255-D1C4-F61D-6E4C566F9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3.1 Why “Anthropology Today”</a:t>
            </a:r>
          </a:p>
        </p:txBody>
      </p:sp>
      <p:grpSp>
        <p:nvGrpSpPr>
          <p:cNvPr id="27659" name="Group 2765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660" name="Rectangle 2765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1" name="Rectangle 2766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663" name="Rectangle 2766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0DEDB-8637-DEE1-94E9-9BC6F6AED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928068" cy="423459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Anthropology as holistic, reflexive, ethnographic, present-focused</a:t>
            </a:r>
          </a:p>
          <a:p>
            <a:r>
              <a:rPr lang="en-GB" sz="2000" dirty="0"/>
              <a:t>Relations between everyday life, structure, history, and global process</a:t>
            </a:r>
          </a:p>
          <a:p>
            <a:r>
              <a:rPr lang="en-GB" sz="2000" dirty="0"/>
              <a:t>AT shows concepts working on current problems</a:t>
            </a:r>
          </a:p>
          <a:p>
            <a:r>
              <a:rPr lang="en-GB" sz="2000" dirty="0"/>
              <a:t>Connects disciplinary history to live anthropological argument</a:t>
            </a:r>
          </a:p>
          <a:p>
            <a:r>
              <a:rPr lang="en-GB" sz="2000" dirty="0"/>
              <a:t>Intellectually serious, outward-facing, publicly engaged anthropology</a:t>
            </a:r>
          </a:p>
        </p:txBody>
      </p:sp>
      <p:sp>
        <p:nvSpPr>
          <p:cNvPr id="27665" name="Rectangle 2766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7" name="Rectangle 2766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650" name="Picture 2" descr="Anthropology Today | JSTOR">
            <a:extLst>
              <a:ext uri="{FF2B5EF4-FFF2-40B4-BE49-F238E27FC236}">
                <a16:creationId xmlns:a16="http://schemas.microsoft.com/office/drawing/2014/main" id="{1AA23172-3E0F-7D2F-9B48-FB1E70E95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13615" y="581892"/>
            <a:ext cx="2737048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69" name="Rectangle 27668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652" name="Picture 4" descr="Anthropology Today - Royal Anthropological Institute">
            <a:extLst>
              <a:ext uri="{FF2B5EF4-FFF2-40B4-BE49-F238E27FC236}">
                <a16:creationId xmlns:a16="http://schemas.microsoft.com/office/drawing/2014/main" id="{67A09EB1-5275-E893-73B2-0B3FAB1B7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3901" y="3707894"/>
            <a:ext cx="179461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9315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608FBA-A50E-6359-FBD8-EE9D8F168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704" name="Rectangle 28703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7A622-5993-16B5-8AFB-D149E4220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3.2 Core Analytical Commitments</a:t>
            </a:r>
          </a:p>
        </p:txBody>
      </p:sp>
      <p:grpSp>
        <p:nvGrpSpPr>
          <p:cNvPr id="28706" name="Group 2870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8707" name="Rectangle 2870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708" name="Rectangle 2870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710" name="Rectangle 2870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F3244-53F5-06AC-2E03-479E50249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8" y="2330505"/>
            <a:ext cx="6105049" cy="42493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Relational Thinking</a:t>
            </a:r>
          </a:p>
          <a:p>
            <a:r>
              <a:rPr lang="en-GB" sz="2000" dirty="0"/>
              <a:t>Persons formed through ties, obligations, dependencies</a:t>
            </a:r>
          </a:p>
          <a:p>
            <a:r>
              <a:rPr lang="en-GB" sz="2000" dirty="0"/>
              <a:t>Personhood as composite, situated, relational</a:t>
            </a:r>
          </a:p>
          <a:p>
            <a:r>
              <a:rPr lang="en-GB" sz="2000" dirty="0"/>
              <a:t>Autonomous individual not default starting point</a:t>
            </a:r>
          </a:p>
          <a:p>
            <a:r>
              <a:rPr lang="en-GB" sz="2000" dirty="0"/>
              <a:t>Gifts create bond, obligation, moral consequence (Mauss, 1990)</a:t>
            </a:r>
          </a:p>
          <a:p>
            <a:r>
              <a:rPr lang="en-GB" sz="2000" dirty="0"/>
              <a:t>Anthropology begins from kinship, exchange, care, authority, belonging</a:t>
            </a:r>
          </a:p>
        </p:txBody>
      </p:sp>
      <p:sp>
        <p:nvSpPr>
          <p:cNvPr id="28712" name="Rectangle 2871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714" name="Rectangle 2871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674" name="Picture 2" descr="Diagram Conceptual Model Caring Holism PNG">
            <a:extLst>
              <a:ext uri="{FF2B5EF4-FFF2-40B4-BE49-F238E27FC236}">
                <a16:creationId xmlns:a16="http://schemas.microsoft.com/office/drawing/2014/main" id="{8E13C97B-526B-9BD9-19DC-79CAE566CC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25639" y="581892"/>
            <a:ext cx="3513001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716" name="Rectangle 28715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676" name="Picture 4" descr="Threefold relationality. | Download ...">
            <a:extLst>
              <a:ext uri="{FF2B5EF4-FFF2-40B4-BE49-F238E27FC236}">
                <a16:creationId xmlns:a16="http://schemas.microsoft.com/office/drawing/2014/main" id="{E6BDCC94-61D6-AA3D-437B-C6E6AA2889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08495" y="3707894"/>
            <a:ext cx="3345424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698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1E3966-D0CE-0A46-56D0-250F71E49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18" name="Rectangle 2971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B7209-4535-3A55-A7A4-66FBA5C9C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3.2 Core Analytical Commitments</a:t>
            </a:r>
          </a:p>
        </p:txBody>
      </p:sp>
      <p:sp>
        <p:nvSpPr>
          <p:cNvPr id="29720" name="Rectangle 2971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22" name="Rectangle 297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C9750-3754-A596-4870-272302178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Context and Relativism</a:t>
            </a:r>
          </a:p>
          <a:p>
            <a:r>
              <a:rPr lang="en-GB" sz="1900" dirty="0"/>
              <a:t>Practices understood within social and moral worlds</a:t>
            </a:r>
          </a:p>
          <a:p>
            <a:r>
              <a:rPr lang="en-GB" sz="1900" dirty="0"/>
              <a:t>Explanation begins from context, not premature judgement</a:t>
            </a:r>
          </a:p>
          <a:p>
            <a:r>
              <a:rPr lang="en-GB" sz="1900" dirty="0"/>
              <a:t>Food taboos as classificatory and moral order (Douglas, 1966)</a:t>
            </a:r>
          </a:p>
          <a:p>
            <a:r>
              <a:rPr lang="en-GB" sz="1900" dirty="0"/>
              <a:t>Marriage norms linked to kinship, property, labour, reproduction</a:t>
            </a:r>
          </a:p>
          <a:p>
            <a:r>
              <a:rPr lang="en-GB" sz="1900" dirty="0"/>
              <a:t>Relativism compares without stripping away difference</a:t>
            </a:r>
          </a:p>
        </p:txBody>
      </p:sp>
      <p:pic>
        <p:nvPicPr>
          <p:cNvPr id="29698" name="Picture 2" descr="by Anthropology 4U ...">
            <a:extLst>
              <a:ext uri="{FF2B5EF4-FFF2-40B4-BE49-F238E27FC236}">
                <a16:creationId xmlns:a16="http://schemas.microsoft.com/office/drawing/2014/main" id="{1D619811-462B-600F-9479-DB5568EF8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24" b="-2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24" name="Rectangle 2972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168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BBDE3B-76D1-C5C9-0C03-FBFCDE8BE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40" name="Rectangle 3073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9190E-B65B-61BD-1019-2C7AB425A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3.2 Core Analytical Commitments</a:t>
            </a:r>
          </a:p>
        </p:txBody>
      </p:sp>
      <p:sp>
        <p:nvSpPr>
          <p:cNvPr id="30742" name="Rectangle 3074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4" name="Rectangle 3074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78998-CAFD-4679-56AA-6987D4025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/>
              <a:t>Power</a:t>
            </a:r>
          </a:p>
          <a:p>
            <a:r>
              <a:rPr lang="en-GB" sz="1900"/>
              <a:t>Power asks who defines, classifies, regulates, normalises</a:t>
            </a:r>
          </a:p>
          <a:p>
            <a:r>
              <a:rPr lang="en-GB" sz="1900"/>
              <a:t>Meaning organised through unequal authority, not meaning alone</a:t>
            </a:r>
          </a:p>
          <a:p>
            <a:r>
              <a:rPr lang="en-GB" sz="1900"/>
              <a:t>Categories can describe and govern at once</a:t>
            </a:r>
          </a:p>
          <a:p>
            <a:r>
              <a:rPr lang="en-GB" sz="1900"/>
              <a:t>Colonial naming linked knowledge to rule (Asad, 1973; Said, 1978)</a:t>
            </a:r>
          </a:p>
          <a:p>
            <a:r>
              <a:rPr lang="en-GB" sz="1900"/>
              <a:t>Power lived through institutions, everyday life, ordinary compliance</a:t>
            </a:r>
          </a:p>
        </p:txBody>
      </p:sp>
      <p:pic>
        <p:nvPicPr>
          <p:cNvPr id="30722" name="Picture 2" descr="Anthropology – Lorena Gibson">
            <a:extLst>
              <a:ext uri="{FF2B5EF4-FFF2-40B4-BE49-F238E27FC236}">
                <a16:creationId xmlns:a16="http://schemas.microsoft.com/office/drawing/2014/main" id="{1CAE7568-EB9F-EA48-B8C1-2D1E2935D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2" r="14058" b="2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6" name="Rectangle 3074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7641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7C9030-3C4B-51E6-42BB-FD0FFFA22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1" name="Rectangle 3175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AAD7A-7ECA-B45F-E35D-0F36AEBC5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3.2 Core Analytical Commitments</a:t>
            </a:r>
          </a:p>
        </p:txBody>
      </p:sp>
      <p:sp>
        <p:nvSpPr>
          <p:cNvPr id="31753" name="Rectangle 3175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5" name="Rectangle 3175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71CCA-AD53-D6E8-7F8E-6D8A3169E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Representation</a:t>
            </a:r>
          </a:p>
          <a:p>
            <a:r>
              <a:rPr lang="en-GB" sz="2000"/>
              <a:t>Description is never neutral</a:t>
            </a:r>
          </a:p>
          <a:p>
            <a:r>
              <a:rPr lang="en-GB" sz="2000"/>
              <a:t>Categories shape visibility, legitimacy, intervention, response</a:t>
            </a:r>
          </a:p>
          <a:p>
            <a:r>
              <a:rPr lang="en-GB" sz="2000"/>
              <a:t>Representation can fix fluid identities and culturalise inequality</a:t>
            </a:r>
          </a:p>
          <a:p>
            <a:r>
              <a:rPr lang="en-GB" sz="2000"/>
              <a:t>Labels organise institutional action and public judgement</a:t>
            </a:r>
          </a:p>
          <a:p>
            <a:r>
              <a:rPr lang="en-GB" sz="2000"/>
              <a:t>Knowledge helps make worlds stable, visible, governable</a:t>
            </a:r>
          </a:p>
        </p:txBody>
      </p:sp>
      <p:pic>
        <p:nvPicPr>
          <p:cNvPr id="31746" name="Picture 2" descr="The Power of Images – SAPIENS">
            <a:extLst>
              <a:ext uri="{FF2B5EF4-FFF2-40B4-BE49-F238E27FC236}">
                <a16:creationId xmlns:a16="http://schemas.microsoft.com/office/drawing/2014/main" id="{2A438287-AB09-4687-3C49-A38803815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24" b="-2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7" name="Rectangle 3175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9664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CC2EC9-40E2-5C9A-61F4-6FAD3B9A3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F5329E-6424-7691-0EA3-6C5367E42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3.3 Why Anthropology Matters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AE740-53D0-1CF2-0A59-F4F404633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Why Anthropology Matters Now</a:t>
            </a:r>
          </a:p>
          <a:p>
            <a:r>
              <a:rPr lang="en-GB" sz="2000"/>
              <a:t>Contemporary problems are lived, interpreted, moralised, contested</a:t>
            </a:r>
          </a:p>
          <a:p>
            <a:r>
              <a:rPr lang="en-GB" sz="2000"/>
              <a:t>Anthropology links everyday life to wider structures</a:t>
            </a:r>
          </a:p>
          <a:p>
            <a:r>
              <a:rPr lang="en-GB" sz="2000"/>
              <a:t>Course themes move across migration, religion, inequality, ethics</a:t>
            </a:r>
          </a:p>
          <a:p>
            <a:r>
              <a:rPr lang="en-GB" sz="2000"/>
              <a:t>AT shows anthropology working on the present</a:t>
            </a:r>
            <a:br>
              <a:rPr lang="en-GB" sz="2000"/>
            </a:br>
            <a:r>
              <a:rPr lang="en-GB" sz="2000"/>
              <a:t>Necessary for analysing crises within history, meaning, relation, power</a:t>
            </a:r>
          </a:p>
        </p:txBody>
      </p:sp>
      <p:pic>
        <p:nvPicPr>
          <p:cNvPr id="32772" name="Picture 4" descr="Anthropology Department at Wagner College">
            <a:extLst>
              <a:ext uri="{FF2B5EF4-FFF2-40B4-BE49-F238E27FC236}">
                <a16:creationId xmlns:a16="http://schemas.microsoft.com/office/drawing/2014/main" id="{E28466EE-08DB-8F9C-E079-B6DA34EBF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380086"/>
            <a:ext cx="5150277" cy="192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83" name="Rectangle 3278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2327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6DF0B5-E4DF-5551-4F50-9DB91C09E2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95495-1054-1844-810D-E4AF0AE3F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3.3 Why Anthropology Matters</a:t>
            </a:r>
          </a:p>
        </p:txBody>
      </p:sp>
      <p:sp>
        <p:nvSpPr>
          <p:cNvPr id="33801" name="Rectangle 3380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D01A2-DEFA-FE87-EF91-45C60E328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Contemporary Problems, Anthropological Questions</a:t>
            </a:r>
          </a:p>
          <a:p>
            <a:r>
              <a:rPr lang="en-GB" sz="1700"/>
              <a:t>Migration involves kinship, labour, legality, race, mobility, exclusion</a:t>
            </a:r>
          </a:p>
          <a:p>
            <a:r>
              <a:rPr lang="en-GB" sz="1700"/>
              <a:t>Nation/race made ordinary through institutions and everyday life</a:t>
            </a:r>
          </a:p>
          <a:p>
            <a:r>
              <a:rPr lang="en-GB" sz="1700"/>
              <a:t>Climate crisis lived through inequality, blame, sacrifice, dispossession</a:t>
            </a:r>
          </a:p>
          <a:p>
            <a:r>
              <a:rPr lang="en-GB" sz="1700"/>
              <a:t>Pandemic response mediated by trust, class, labour, state relations</a:t>
            </a:r>
          </a:p>
          <a:p>
            <a:r>
              <a:rPr lang="en-GB" sz="1700"/>
              <a:t>Digital life and precarity reorganise visibility, work, debt, futures</a:t>
            </a:r>
          </a:p>
        </p:txBody>
      </p:sp>
      <p:pic>
        <p:nvPicPr>
          <p:cNvPr id="33794" name="Picture 2" descr="Why Anthropology Matters (now more than ...">
            <a:extLst>
              <a:ext uri="{FF2B5EF4-FFF2-40B4-BE49-F238E27FC236}">
                <a16:creationId xmlns:a16="http://schemas.microsoft.com/office/drawing/2014/main" id="{4B7539C5-B98F-7017-8634-ABD1F7B9C9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700986"/>
            <a:ext cx="5150277" cy="328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7798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FDE917-AF43-F7C7-C078-25C5B4823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3" name="Rectangle 3482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F3EF5-5A3B-6E7A-2262-4C29A3CCC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3.3 Why Anthropology Matters</a:t>
            </a:r>
          </a:p>
        </p:txBody>
      </p:sp>
      <p:sp>
        <p:nvSpPr>
          <p:cNvPr id="34825" name="Rectangle 3482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7" name="Rectangle 3482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A3CD5-6F75-E920-0B7C-ECEE95E92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/>
              <a:t>What Anthropology Makes Possible</a:t>
            </a:r>
          </a:p>
          <a:p>
            <a:r>
              <a:rPr lang="en-GB" sz="1900"/>
              <a:t>Keeps complexity visible without collapsing into vagueness</a:t>
            </a:r>
          </a:p>
          <a:p>
            <a:r>
              <a:rPr lang="en-GB" sz="1900"/>
              <a:t>Exposes what common sense leaves unquestioned</a:t>
            </a:r>
          </a:p>
          <a:p>
            <a:r>
              <a:rPr lang="en-GB" sz="1900"/>
              <a:t>Connects everyday life to historical and political structures</a:t>
            </a:r>
          </a:p>
          <a:p>
            <a:r>
              <a:rPr lang="en-GB" sz="1900"/>
              <a:t>Shows crises as interpreted, moralised, and lived</a:t>
            </a:r>
          </a:p>
          <a:p>
            <a:r>
              <a:rPr lang="en-GB" sz="1900"/>
              <a:t>Recognises the present as relational, historical, political</a:t>
            </a:r>
          </a:p>
        </p:txBody>
      </p:sp>
      <p:pic>
        <p:nvPicPr>
          <p:cNvPr id="34818" name="Picture 2" descr="Mattering Anthropology, Anthropology ...">
            <a:extLst>
              <a:ext uri="{FF2B5EF4-FFF2-40B4-BE49-F238E27FC236}">
                <a16:creationId xmlns:a16="http://schemas.microsoft.com/office/drawing/2014/main" id="{80C1FFD1-568B-8725-BDAF-B9A18F145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195173"/>
            <a:ext cx="5150277" cy="229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8508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F1EEE8-379B-1996-44ED-C41724493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7" name="Rectangle 3584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96E44-9700-9954-D7FB-A0966592C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3.3 Why Anthropology Matters</a:t>
            </a:r>
          </a:p>
        </p:txBody>
      </p:sp>
      <p:sp>
        <p:nvSpPr>
          <p:cNvPr id="35849" name="Rectangle 3584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51" name="Rectangle 3585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6B0A6-11BD-9F51-421D-A02B046AE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Summary</a:t>
            </a:r>
          </a:p>
          <a:p>
            <a:r>
              <a:rPr lang="en-GB" sz="1700"/>
              <a:t>Anthropology as holistic way of thinking about human life</a:t>
            </a:r>
          </a:p>
          <a:p>
            <a:r>
              <a:rPr lang="en-GB" sz="1700"/>
              <a:t>Culture as meaning, classification, practice; not surface difference</a:t>
            </a:r>
          </a:p>
          <a:p>
            <a:r>
              <a:rPr lang="en-GB" sz="1700"/>
              <a:t>Discipline shaped by empire, transformed by ethnography and critique</a:t>
            </a:r>
          </a:p>
          <a:p>
            <a:r>
              <a:rPr lang="en-GB" sz="1700"/>
              <a:t>Core commitments: relation, context, power, representation</a:t>
            </a:r>
          </a:p>
          <a:p>
            <a:r>
              <a:rPr lang="en-GB" sz="1700"/>
              <a:t>Next: kinship, connectedness, relationality, personhood</a:t>
            </a:r>
          </a:p>
        </p:txBody>
      </p:sp>
      <p:pic>
        <p:nvPicPr>
          <p:cNvPr id="35842" name="Picture 2" descr="Why Anthropology Matters | Intro to ...">
            <a:extLst>
              <a:ext uri="{FF2B5EF4-FFF2-40B4-BE49-F238E27FC236}">
                <a16:creationId xmlns:a16="http://schemas.microsoft.com/office/drawing/2014/main" id="{63192E8E-398B-6F17-D1D4-2F014BFEA2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7802" y="2484255"/>
            <a:ext cx="3697736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53" name="Rectangle 3585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32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1668</Words>
  <Application>Microsoft Office PowerPoint</Application>
  <PresentationFormat>Widescreen</PresentationFormat>
  <Paragraphs>231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 Welcome + Conceptual Orientation</vt:lpstr>
      <vt:lpstr>1.2 Defining the Discipline</vt:lpstr>
      <vt:lpstr>1.2 Defining the Discipline</vt:lpstr>
      <vt:lpstr>1.2 Defining the Discipline</vt:lpstr>
      <vt:lpstr>1.2 Defining the Discipline</vt:lpstr>
      <vt:lpstr>1.2 Defining the Discipline</vt:lpstr>
      <vt:lpstr>1.2 Defining the Discipline</vt:lpstr>
      <vt:lpstr>1.3 Rethinking Culture</vt:lpstr>
      <vt:lpstr>1.3 Rethinking Culture</vt:lpstr>
      <vt:lpstr>1.3 Rethinking Culture</vt:lpstr>
      <vt:lpstr>1.3 Rethinking Culture</vt:lpstr>
      <vt:lpstr>1.3 Rethinking Culture</vt:lpstr>
      <vt:lpstr>PowerPoint Presentation</vt:lpstr>
      <vt:lpstr>2.1 Colonial Entanglements</vt:lpstr>
      <vt:lpstr>2.1 Colonial Entanglements</vt:lpstr>
      <vt:lpstr>2.1 Colonial Entanglements</vt:lpstr>
      <vt:lpstr>2.1 Colonial Entanglements</vt:lpstr>
      <vt:lpstr>2.1 Colonial Entanglements</vt:lpstr>
      <vt:lpstr>2.2 The Ethnographic Transformation</vt:lpstr>
      <vt:lpstr>2.2 The Ethnographic Transformation</vt:lpstr>
      <vt:lpstr>2.2 The Ethnographic Transformation</vt:lpstr>
      <vt:lpstr>2.2 The Ethnographic Transformation</vt:lpstr>
      <vt:lpstr>2.2 The Ethnographic Transformation</vt:lpstr>
      <vt:lpstr>PowerPoint Presentation</vt:lpstr>
      <vt:lpstr>3.1 Why “Anthropology Today”</vt:lpstr>
      <vt:lpstr>3.2 Core Analytical Commitments</vt:lpstr>
      <vt:lpstr>3.2 Core Analytical Commitments</vt:lpstr>
      <vt:lpstr>3.2 Core Analytical Commitments</vt:lpstr>
      <vt:lpstr>3.2 Core Analytical Commitments</vt:lpstr>
      <vt:lpstr>3.3 Why Anthropology Matters</vt:lpstr>
      <vt:lpstr>3.3 Why Anthropology Matters</vt:lpstr>
      <vt:lpstr>3.3 Why Anthropology Matters</vt:lpstr>
      <vt:lpstr>3.3 Why Anthropology Matters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2026-03-24T10:21:51Z</dcterms:created>
  <dcterms:modified xsi:type="dcterms:W3CDTF">2026-04-17T10:08:56Z</dcterms:modified>
</cp:coreProperties>
</file>