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1C7696-743D-8787-7A0D-660E0AFBF2F2}" v="285" dt="2025-11-11T18:39:44.618"/>
    <p1510:client id="{D2411715-00D9-4964-EFC4-B3860FAF5F1C}" v="210" dt="2025-11-11T17:27:21.0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ona Lea Veitch (2441498)" userId="S::2441498@student.uwtsd.ac.uk::9f5ed58f-622d-4fe9-8a23-2e24df4e6242" providerId="AD" clId="Web-{D2411715-00D9-4964-EFC4-B3860FAF5F1C}"/>
    <pc:docChg chg="addSld delSld modSld">
      <pc:chgData name="Shona Lea Veitch (2441498)" userId="S::2441498@student.uwtsd.ac.uk::9f5ed58f-622d-4fe9-8a23-2e24df4e6242" providerId="AD" clId="Web-{D2411715-00D9-4964-EFC4-B3860FAF5F1C}" dt="2025-11-11T17:27:21.041" v="143"/>
      <pc:docMkLst>
        <pc:docMk/>
      </pc:docMkLst>
      <pc:sldChg chg="modSp del">
        <pc:chgData name="Shona Lea Veitch (2441498)" userId="S::2441498@student.uwtsd.ac.uk::9f5ed58f-622d-4fe9-8a23-2e24df4e6242" providerId="AD" clId="Web-{D2411715-00D9-4964-EFC4-B3860FAF5F1C}" dt="2025-11-11T16:42:01.484" v="55"/>
        <pc:sldMkLst>
          <pc:docMk/>
          <pc:sldMk cId="109857222" sldId="256"/>
        </pc:sldMkLst>
        <pc:spChg chg="mod">
          <ac:chgData name="Shona Lea Veitch (2441498)" userId="S::2441498@student.uwtsd.ac.uk::9f5ed58f-622d-4fe9-8a23-2e24df4e6242" providerId="AD" clId="Web-{D2411715-00D9-4964-EFC4-B3860FAF5F1C}" dt="2025-11-11T16:41:40.765" v="54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">
        <pc:chgData name="Shona Lea Veitch (2441498)" userId="S::2441498@student.uwtsd.ac.uk::9f5ed58f-622d-4fe9-8a23-2e24df4e6242" providerId="AD" clId="Web-{D2411715-00D9-4964-EFC4-B3860FAF5F1C}" dt="2025-11-11T16:46:19.129" v="133" actId="20577"/>
        <pc:sldMkLst>
          <pc:docMk/>
          <pc:sldMk cId="2732206766" sldId="257"/>
        </pc:sldMkLst>
        <pc:spChg chg="add del">
          <ac:chgData name="Shona Lea Veitch (2441498)" userId="S::2441498@student.uwtsd.ac.uk::9f5ed58f-622d-4fe9-8a23-2e24df4e6242" providerId="AD" clId="Web-{D2411715-00D9-4964-EFC4-B3860FAF5F1C}" dt="2025-11-11T16:42:27.813" v="57"/>
          <ac:spMkLst>
            <pc:docMk/>
            <pc:sldMk cId="2732206766" sldId="257"/>
            <ac:spMk id="2" creationId="{567E474E-6E12-FD53-2EEA-062D67411631}"/>
          </ac:spMkLst>
        </pc:spChg>
        <pc:spChg chg="add del">
          <ac:chgData name="Shona Lea Veitch (2441498)" userId="S::2441498@student.uwtsd.ac.uk::9f5ed58f-622d-4fe9-8a23-2e24df4e6242" providerId="AD" clId="Web-{D2411715-00D9-4964-EFC4-B3860FAF5F1C}" dt="2025-11-11T16:42:46.047" v="59"/>
          <ac:spMkLst>
            <pc:docMk/>
            <pc:sldMk cId="2732206766" sldId="257"/>
            <ac:spMk id="3" creationId="{28DF3F7C-180A-4704-88EE-537AA5A36F07}"/>
          </ac:spMkLst>
        </pc:spChg>
        <pc:spChg chg="add del">
          <ac:chgData name="Shona Lea Veitch (2441498)" userId="S::2441498@student.uwtsd.ac.uk::9f5ed58f-622d-4fe9-8a23-2e24df4e6242" providerId="AD" clId="Web-{D2411715-00D9-4964-EFC4-B3860FAF5F1C}" dt="2025-11-11T16:42:57.094" v="61"/>
          <ac:spMkLst>
            <pc:docMk/>
            <pc:sldMk cId="2732206766" sldId="257"/>
            <ac:spMk id="4" creationId="{CF8CD89E-E60A-DBF7-C5B5-0E65B8F3D28C}"/>
          </ac:spMkLst>
        </pc:spChg>
        <pc:spChg chg="add mod">
          <ac:chgData name="Shona Lea Veitch (2441498)" userId="S::2441498@student.uwtsd.ac.uk::9f5ed58f-622d-4fe9-8a23-2e24df4e6242" providerId="AD" clId="Web-{D2411715-00D9-4964-EFC4-B3860FAF5F1C}" dt="2025-11-11T16:46:19.129" v="133" actId="20577"/>
          <ac:spMkLst>
            <pc:docMk/>
            <pc:sldMk cId="2732206766" sldId="257"/>
            <ac:spMk id="5" creationId="{9D3040BE-6565-0B7C-1BD4-C51C2E1315AC}"/>
          </ac:spMkLst>
        </pc:spChg>
      </pc:sldChg>
      <pc:sldChg chg="addSp modSp new">
        <pc:chgData name="Shona Lea Veitch (2441498)" userId="S::2441498@student.uwtsd.ac.uk::9f5ed58f-622d-4fe9-8a23-2e24df4e6242" providerId="AD" clId="Web-{D2411715-00D9-4964-EFC4-B3860FAF5F1C}" dt="2025-11-11T16:50:08.405" v="135"/>
        <pc:sldMkLst>
          <pc:docMk/>
          <pc:sldMk cId="3272287927" sldId="258"/>
        </pc:sldMkLst>
        <pc:picChg chg="add mod">
          <ac:chgData name="Shona Lea Veitch (2441498)" userId="S::2441498@student.uwtsd.ac.uk::9f5ed58f-622d-4fe9-8a23-2e24df4e6242" providerId="AD" clId="Web-{D2411715-00D9-4964-EFC4-B3860FAF5F1C}" dt="2025-11-11T16:50:08.405" v="135"/>
          <ac:picMkLst>
            <pc:docMk/>
            <pc:sldMk cId="3272287927" sldId="258"/>
            <ac:picMk id="2" creationId="{57249ADA-9DF3-0A6B-3C96-EFC7DA3DB91C}"/>
          </ac:picMkLst>
        </pc:picChg>
      </pc:sldChg>
      <pc:sldChg chg="addSp modSp new">
        <pc:chgData name="Shona Lea Veitch (2441498)" userId="S::2441498@student.uwtsd.ac.uk::9f5ed58f-622d-4fe9-8a23-2e24df4e6242" providerId="AD" clId="Web-{D2411715-00D9-4964-EFC4-B3860FAF5F1C}" dt="2025-11-11T16:58:54.434" v="137"/>
        <pc:sldMkLst>
          <pc:docMk/>
          <pc:sldMk cId="1082552752" sldId="259"/>
        </pc:sldMkLst>
        <pc:picChg chg="add mod">
          <ac:chgData name="Shona Lea Veitch (2441498)" userId="S::2441498@student.uwtsd.ac.uk::9f5ed58f-622d-4fe9-8a23-2e24df4e6242" providerId="AD" clId="Web-{D2411715-00D9-4964-EFC4-B3860FAF5F1C}" dt="2025-11-11T16:58:54.434" v="137"/>
          <ac:picMkLst>
            <pc:docMk/>
            <pc:sldMk cId="1082552752" sldId="259"/>
            <ac:picMk id="2" creationId="{ECC933D8-60D9-2350-F7E7-8AB009DA874B}"/>
          </ac:picMkLst>
        </pc:picChg>
      </pc:sldChg>
      <pc:sldChg chg="addSp modSp new">
        <pc:chgData name="Shona Lea Veitch (2441498)" userId="S::2441498@student.uwtsd.ac.uk::9f5ed58f-622d-4fe9-8a23-2e24df4e6242" providerId="AD" clId="Web-{D2411715-00D9-4964-EFC4-B3860FAF5F1C}" dt="2025-11-11T17:06:48.775" v="139"/>
        <pc:sldMkLst>
          <pc:docMk/>
          <pc:sldMk cId="4213301599" sldId="260"/>
        </pc:sldMkLst>
        <pc:picChg chg="add mod">
          <ac:chgData name="Shona Lea Veitch (2441498)" userId="S::2441498@student.uwtsd.ac.uk::9f5ed58f-622d-4fe9-8a23-2e24df4e6242" providerId="AD" clId="Web-{D2411715-00D9-4964-EFC4-B3860FAF5F1C}" dt="2025-11-11T17:06:48.775" v="139"/>
          <ac:picMkLst>
            <pc:docMk/>
            <pc:sldMk cId="4213301599" sldId="260"/>
            <ac:picMk id="2" creationId="{BB227268-EA52-D3EC-829C-D4198271FA00}"/>
          </ac:picMkLst>
        </pc:picChg>
      </pc:sldChg>
      <pc:sldChg chg="addSp modSp new">
        <pc:chgData name="Shona Lea Veitch (2441498)" userId="S::2441498@student.uwtsd.ac.uk::9f5ed58f-622d-4fe9-8a23-2e24df4e6242" providerId="AD" clId="Web-{D2411715-00D9-4964-EFC4-B3860FAF5F1C}" dt="2025-11-11T17:19:00.202" v="141"/>
        <pc:sldMkLst>
          <pc:docMk/>
          <pc:sldMk cId="2540062534" sldId="261"/>
        </pc:sldMkLst>
        <pc:picChg chg="add mod">
          <ac:chgData name="Shona Lea Veitch (2441498)" userId="S::2441498@student.uwtsd.ac.uk::9f5ed58f-622d-4fe9-8a23-2e24df4e6242" providerId="AD" clId="Web-{D2411715-00D9-4964-EFC4-B3860FAF5F1C}" dt="2025-11-11T17:19:00.202" v="141"/>
          <ac:picMkLst>
            <pc:docMk/>
            <pc:sldMk cId="2540062534" sldId="261"/>
            <ac:picMk id="2" creationId="{DD8FA41C-0717-ADCC-54C9-2DAEB5C5D4F3}"/>
          </ac:picMkLst>
        </pc:picChg>
      </pc:sldChg>
      <pc:sldChg chg="addSp modSp new">
        <pc:chgData name="Shona Lea Veitch (2441498)" userId="S::2441498@student.uwtsd.ac.uk::9f5ed58f-622d-4fe9-8a23-2e24df4e6242" providerId="AD" clId="Web-{D2411715-00D9-4964-EFC4-B3860FAF5F1C}" dt="2025-11-11T17:27:21.041" v="143"/>
        <pc:sldMkLst>
          <pc:docMk/>
          <pc:sldMk cId="2654848927" sldId="262"/>
        </pc:sldMkLst>
        <pc:picChg chg="add mod">
          <ac:chgData name="Shona Lea Veitch (2441498)" userId="S::2441498@student.uwtsd.ac.uk::9f5ed58f-622d-4fe9-8a23-2e24df4e6242" providerId="AD" clId="Web-{D2411715-00D9-4964-EFC4-B3860FAF5F1C}" dt="2025-11-11T17:27:21.041" v="143"/>
          <ac:picMkLst>
            <pc:docMk/>
            <pc:sldMk cId="2654848927" sldId="262"/>
            <ac:picMk id="2" creationId="{142A83E7-52B0-13FA-9A54-DBB160C72379}"/>
          </ac:picMkLst>
        </pc:picChg>
      </pc:sldChg>
    </pc:docChg>
  </pc:docChgLst>
  <pc:docChgLst>
    <pc:chgData name="Shona Lea Veitch (2441498)" userId="S::2441498@student.uwtsd.ac.uk::9f5ed58f-622d-4fe9-8a23-2e24df4e6242" providerId="AD" clId="Web-{A81C7696-743D-8787-7A0D-660E0AFBF2F2}"/>
    <pc:docChg chg="addSld modSld">
      <pc:chgData name="Shona Lea Veitch (2441498)" userId="S::2441498@student.uwtsd.ac.uk::9f5ed58f-622d-4fe9-8a23-2e24df4e6242" providerId="AD" clId="Web-{A81C7696-743D-8787-7A0D-660E0AFBF2F2}" dt="2025-11-11T18:39:44.618" v="153" actId="20577"/>
      <pc:docMkLst>
        <pc:docMk/>
      </pc:docMkLst>
      <pc:sldChg chg="modSp">
        <pc:chgData name="Shona Lea Veitch (2441498)" userId="S::2441498@student.uwtsd.ac.uk::9f5ed58f-622d-4fe9-8a23-2e24df4e6242" providerId="AD" clId="Web-{A81C7696-743D-8787-7A0D-660E0AFBF2F2}" dt="2025-11-11T18:39:44.618" v="153" actId="20577"/>
        <pc:sldMkLst>
          <pc:docMk/>
          <pc:sldMk cId="2732206766" sldId="257"/>
        </pc:sldMkLst>
        <pc:spChg chg="mod">
          <ac:chgData name="Shona Lea Veitch (2441498)" userId="S::2441498@student.uwtsd.ac.uk::9f5ed58f-622d-4fe9-8a23-2e24df4e6242" providerId="AD" clId="Web-{A81C7696-743D-8787-7A0D-660E0AFBF2F2}" dt="2025-11-11T18:39:44.618" v="153" actId="20577"/>
          <ac:spMkLst>
            <pc:docMk/>
            <pc:sldMk cId="2732206766" sldId="257"/>
            <ac:spMk id="5" creationId="{9D3040BE-6565-0B7C-1BD4-C51C2E1315AC}"/>
          </ac:spMkLst>
        </pc:spChg>
      </pc:sldChg>
      <pc:sldChg chg="addSp modSp new">
        <pc:chgData name="Shona Lea Veitch (2441498)" userId="S::2441498@student.uwtsd.ac.uk::9f5ed58f-622d-4fe9-8a23-2e24df4e6242" providerId="AD" clId="Web-{A81C7696-743D-8787-7A0D-660E0AFBF2F2}" dt="2025-11-11T17:54:55.930" v="1"/>
        <pc:sldMkLst>
          <pc:docMk/>
          <pc:sldMk cId="3842779683" sldId="263"/>
        </pc:sldMkLst>
        <pc:picChg chg="add mod">
          <ac:chgData name="Shona Lea Veitch (2441498)" userId="S::2441498@student.uwtsd.ac.uk::9f5ed58f-622d-4fe9-8a23-2e24df4e6242" providerId="AD" clId="Web-{A81C7696-743D-8787-7A0D-660E0AFBF2F2}" dt="2025-11-11T17:54:55.930" v="1"/>
          <ac:picMkLst>
            <pc:docMk/>
            <pc:sldMk cId="3842779683" sldId="263"/>
            <ac:picMk id="2" creationId="{E8B61EC6-74D6-CDB7-4D95-04B93BAF18B6}"/>
          </ac:picMkLst>
        </pc:picChg>
      </pc:sldChg>
      <pc:sldChg chg="addSp modSp new">
        <pc:chgData name="Shona Lea Veitch (2441498)" userId="S::2441498@student.uwtsd.ac.uk::9f5ed58f-622d-4fe9-8a23-2e24df4e6242" providerId="AD" clId="Web-{A81C7696-743D-8787-7A0D-660E0AFBF2F2}" dt="2025-11-11T18:02:01.266" v="3"/>
        <pc:sldMkLst>
          <pc:docMk/>
          <pc:sldMk cId="2056270360" sldId="264"/>
        </pc:sldMkLst>
        <pc:picChg chg="add mod">
          <ac:chgData name="Shona Lea Veitch (2441498)" userId="S::2441498@student.uwtsd.ac.uk::9f5ed58f-622d-4fe9-8a23-2e24df4e6242" providerId="AD" clId="Web-{A81C7696-743D-8787-7A0D-660E0AFBF2F2}" dt="2025-11-11T18:02:01.266" v="3"/>
          <ac:picMkLst>
            <pc:docMk/>
            <pc:sldMk cId="2056270360" sldId="264"/>
            <ac:picMk id="2" creationId="{F8811678-0EA6-70AD-048C-EB7DBE22F912}"/>
          </ac:picMkLst>
        </pc:picChg>
      </pc:sldChg>
      <pc:sldChg chg="addSp delSp modSp new">
        <pc:chgData name="Shona Lea Veitch (2441498)" userId="S::2441498@student.uwtsd.ac.uk::9f5ed58f-622d-4fe9-8a23-2e24df4e6242" providerId="AD" clId="Web-{A81C7696-743D-8787-7A0D-660E0AFBF2F2}" dt="2025-11-11T18:06:18.310" v="28" actId="1076"/>
        <pc:sldMkLst>
          <pc:docMk/>
          <pc:sldMk cId="4066449317" sldId="265"/>
        </pc:sldMkLst>
        <pc:spChg chg="add del">
          <ac:chgData name="Shona Lea Veitch (2441498)" userId="S::2441498@student.uwtsd.ac.uk::9f5ed58f-622d-4fe9-8a23-2e24df4e6242" providerId="AD" clId="Web-{A81C7696-743D-8787-7A0D-660E0AFBF2F2}" dt="2025-11-11T18:04:29.394" v="6"/>
          <ac:spMkLst>
            <pc:docMk/>
            <pc:sldMk cId="4066449317" sldId="265"/>
            <ac:spMk id="2" creationId="{564C247B-8C64-B107-1275-D90C7CEAB88E}"/>
          </ac:spMkLst>
        </pc:spChg>
        <pc:spChg chg="add mod">
          <ac:chgData name="Shona Lea Veitch (2441498)" userId="S::2441498@student.uwtsd.ac.uk::9f5ed58f-622d-4fe9-8a23-2e24df4e6242" providerId="AD" clId="Web-{A81C7696-743D-8787-7A0D-660E0AFBF2F2}" dt="2025-11-11T18:06:18.310" v="28" actId="1076"/>
          <ac:spMkLst>
            <pc:docMk/>
            <pc:sldMk cId="4066449317" sldId="265"/>
            <ac:spMk id="3" creationId="{E0ABC875-791A-5719-34A8-D898483519A3}"/>
          </ac:spMkLst>
        </pc:spChg>
      </pc:sldChg>
      <pc:sldChg chg="addSp modSp new">
        <pc:chgData name="Shona Lea Veitch (2441498)" userId="S::2441498@student.uwtsd.ac.uk::9f5ed58f-622d-4fe9-8a23-2e24df4e6242" providerId="AD" clId="Web-{A81C7696-743D-8787-7A0D-660E0AFBF2F2}" dt="2025-11-11T18:26:49.078" v="30"/>
        <pc:sldMkLst>
          <pc:docMk/>
          <pc:sldMk cId="861192643" sldId="266"/>
        </pc:sldMkLst>
        <pc:picChg chg="add mod">
          <ac:chgData name="Shona Lea Veitch (2441498)" userId="S::2441498@student.uwtsd.ac.uk::9f5ed58f-622d-4fe9-8a23-2e24df4e6242" providerId="AD" clId="Web-{A81C7696-743D-8787-7A0D-660E0AFBF2F2}" dt="2025-11-11T18:26:49.078" v="30"/>
          <ac:picMkLst>
            <pc:docMk/>
            <pc:sldMk cId="861192643" sldId="266"/>
            <ac:picMk id="2" creationId="{11C48C4C-EAC2-0DDE-362F-0A55C7215737}"/>
          </ac:picMkLst>
        </pc:picChg>
      </pc:sldChg>
      <pc:sldChg chg="addSp delSp modSp new">
        <pc:chgData name="Shona Lea Veitch (2441498)" userId="S::2441498@student.uwtsd.ac.uk::9f5ed58f-622d-4fe9-8a23-2e24df4e6242" providerId="AD" clId="Web-{A81C7696-743D-8787-7A0D-660E0AFBF2F2}" dt="2025-11-11T18:32:54.358" v="59" actId="20577"/>
        <pc:sldMkLst>
          <pc:docMk/>
          <pc:sldMk cId="526983449" sldId="267"/>
        </pc:sldMkLst>
        <pc:spChg chg="add del">
          <ac:chgData name="Shona Lea Veitch (2441498)" userId="S::2441498@student.uwtsd.ac.uk::9f5ed58f-622d-4fe9-8a23-2e24df4e6242" providerId="AD" clId="Web-{A81C7696-743D-8787-7A0D-660E0AFBF2F2}" dt="2025-11-11T18:31:12.900" v="35"/>
          <ac:spMkLst>
            <pc:docMk/>
            <pc:sldMk cId="526983449" sldId="267"/>
            <ac:spMk id="2" creationId="{84112D39-4A16-4E2A-0E30-C579221657C8}"/>
          </ac:spMkLst>
        </pc:spChg>
        <pc:spChg chg="add mod">
          <ac:chgData name="Shona Lea Veitch (2441498)" userId="S::2441498@student.uwtsd.ac.uk::9f5ed58f-622d-4fe9-8a23-2e24df4e6242" providerId="AD" clId="Web-{A81C7696-743D-8787-7A0D-660E0AFBF2F2}" dt="2025-11-11T18:32:28.357" v="45" actId="1076"/>
          <ac:spMkLst>
            <pc:docMk/>
            <pc:sldMk cId="526983449" sldId="267"/>
            <ac:spMk id="3" creationId="{53E415F7-488E-57C0-2A29-AD29C8AD5C71}"/>
          </ac:spMkLst>
        </pc:spChg>
        <pc:spChg chg="add mod">
          <ac:chgData name="Shona Lea Veitch (2441498)" userId="S::2441498@student.uwtsd.ac.uk::9f5ed58f-622d-4fe9-8a23-2e24df4e6242" providerId="AD" clId="Web-{A81C7696-743D-8787-7A0D-660E0AFBF2F2}" dt="2025-11-11T18:32:54.358" v="59" actId="20577"/>
          <ac:spMkLst>
            <pc:docMk/>
            <pc:sldMk cId="526983449" sldId="267"/>
            <ac:spMk id="4" creationId="{3E76B4E1-A31E-E6BF-16B3-8F1E79A0B88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D3040BE-6565-0B7C-1BD4-C51C2E1315AC}"/>
              </a:ext>
            </a:extLst>
          </p:cNvPr>
          <p:cNvSpPr txBox="1"/>
          <p:nvPr/>
        </p:nvSpPr>
        <p:spPr>
          <a:xfrm>
            <a:off x="761999" y="1367692"/>
            <a:ext cx="10746153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Title: Communication Barriers at Flight Foods LTD</a:t>
            </a:r>
          </a:p>
          <a:p>
            <a:r>
              <a:rPr lang="en-GB" sz="3600" dirty="0"/>
              <a:t>Group Members: Shona Lea Veitch ; 2441498 Kim Ann Dawes 2439055 and ??</a:t>
            </a:r>
          </a:p>
          <a:p>
            <a:r>
              <a:rPr lang="en-GB" sz="3600" dirty="0"/>
              <a:t>Module: Effective Teamworking and Communication</a:t>
            </a:r>
          </a:p>
          <a:p>
            <a:r>
              <a:rPr lang="en-GB" sz="3600" dirty="0"/>
              <a:t>Tutor; Osman </a:t>
            </a:r>
            <a:r>
              <a:rPr lang="en-GB" sz="3600" err="1"/>
              <a:t>Elgawi</a:t>
            </a:r>
            <a:endParaRPr lang="en-GB" sz="3600"/>
          </a:p>
          <a:p>
            <a:r>
              <a:rPr lang="en-GB" sz="3600" dirty="0"/>
              <a:t>Date; </a:t>
            </a:r>
            <a:r>
              <a:rPr lang="en-GB" sz="3600" err="1"/>
              <a:t>Novemember</a:t>
            </a:r>
            <a:r>
              <a:rPr lang="en-GB" sz="3600" dirty="0"/>
              <a:t> 2025</a:t>
            </a:r>
          </a:p>
        </p:txBody>
      </p:sp>
    </p:spTree>
    <p:extLst>
      <p:ext uri="{BB962C8B-B14F-4D97-AF65-F5344CB8AC3E}">
        <p14:creationId xmlns:p14="http://schemas.microsoft.com/office/powerpoint/2010/main" val="2732206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7249ADA-9DF3-0A6B-3C96-EFC7DA3DB9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287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CC933D8-60D9-2350-F7E7-8AB009DA87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552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227268-EA52-D3EC-829C-D4198271FA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301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D8FA41C-0717-ADCC-54C9-2DAEB5C5D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062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42A83E7-52B0-13FA-9A54-DBB160C723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848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and person with text&#10;&#10;AI-generated content may be incorrect.">
            <a:extLst>
              <a:ext uri="{FF2B5EF4-FFF2-40B4-BE49-F238E27FC236}">
                <a16:creationId xmlns:a16="http://schemas.microsoft.com/office/drawing/2014/main" id="{E8B61EC6-74D6-CDB7-4D95-04B93BAF18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779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smcr model&#10;&#10;AI-generated content may be incorrect.">
            <a:extLst>
              <a:ext uri="{FF2B5EF4-FFF2-40B4-BE49-F238E27FC236}">
                <a16:creationId xmlns:a16="http://schemas.microsoft.com/office/drawing/2014/main" id="{F8811678-0EA6-70AD-048C-EB7DBE22F9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270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ABC875-791A-5719-34A8-D898483519A3}"/>
              </a:ext>
            </a:extLst>
          </p:cNvPr>
          <p:cNvSpPr txBox="1"/>
          <p:nvPr/>
        </p:nvSpPr>
        <p:spPr>
          <a:xfrm>
            <a:off x="2774830" y="1301151"/>
            <a:ext cx="6096000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Strategies to Overcome Barriers:</a:t>
            </a:r>
          </a:p>
          <a:p>
            <a:r>
              <a:rPr lang="en-US" sz="2800" dirty="0"/>
              <a:t> • Multilingual visual training materials </a:t>
            </a:r>
          </a:p>
          <a:p>
            <a:r>
              <a:rPr lang="en-US" sz="2800" dirty="0"/>
              <a:t>• Use of interpreters or bilingual team leaders </a:t>
            </a:r>
          </a:p>
          <a:p>
            <a:r>
              <a:rPr lang="en-US" sz="2800" dirty="0"/>
              <a:t>• Structured onboarding with hygiene certification </a:t>
            </a:r>
          </a:p>
          <a:p>
            <a:r>
              <a:rPr lang="en-US" sz="2800" dirty="0"/>
              <a:t>• Cultural awareness workshops </a:t>
            </a:r>
          </a:p>
          <a:p>
            <a:r>
              <a:rPr lang="en-US" sz="2800" dirty="0"/>
              <a:t>• Feedback mechanisms (e.g., suggestion box, peer mentoring)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449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wearing a mask&#10;&#10;AI-generated content may be incorrect.">
            <a:extLst>
              <a:ext uri="{FF2B5EF4-FFF2-40B4-BE49-F238E27FC236}">
                <a16:creationId xmlns:a16="http://schemas.microsoft.com/office/drawing/2014/main" id="{11C48C4C-EAC2-0DDE-362F-0A55C72157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192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3E415F7-488E-57C0-2A29-AD29C8AD5C71}"/>
              </a:ext>
            </a:extLst>
          </p:cNvPr>
          <p:cNvSpPr txBox="1"/>
          <p:nvPr/>
        </p:nvSpPr>
        <p:spPr>
          <a:xfrm>
            <a:off x="3191774" y="2321943"/>
            <a:ext cx="6096000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• Shannon, C.E. and Weaver, W., 1949. The Mathematical Theory of Communication. Urbana: University of Illinois Press.</a:t>
            </a:r>
          </a:p>
          <a:p>
            <a:r>
              <a:rPr lang="en-US" dirty="0"/>
              <a:t> • Schramm, W., 1954. How Communication Works. In: The Process and Effects of Communication. Urbana: University </a:t>
            </a:r>
            <a:r>
              <a:rPr lang="en-US"/>
              <a:t>of Illinois Press</a:t>
            </a:r>
          </a:p>
          <a:p>
            <a:r>
              <a:rPr lang="en-US" dirty="0"/>
              <a:t>. • Berlo, D.K., 1960. The Process of Communication. New York: Holt, Rinehart &amp; Winston</a:t>
            </a:r>
          </a:p>
          <a:p>
            <a:r>
              <a:rPr lang="en-US" dirty="0"/>
              <a:t>. • Pergamon Flexible Learning, 2007. Solving Problems and Making Decisions. 5th ed. Amsterdam: Pergamon Flexible Learning</a:t>
            </a:r>
          </a:p>
          <a:p>
            <a:r>
              <a:rPr lang="en-US" dirty="0"/>
              <a:t>. • Samovar, L.A., Porter, R.E. and McDaniel, E.R., 2010. Communication Between Cultures. 7th ed. Boston: Wadsworth Cengage Learning. </a:t>
            </a:r>
            <a:endParaRPr lang="en-US"/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76B4E1-A31E-E6BF-16B3-8F1E79A0B88D}"/>
              </a:ext>
            </a:extLst>
          </p:cNvPr>
          <p:cNvSpPr txBox="1"/>
          <p:nvPr/>
        </p:nvSpPr>
        <p:spPr>
          <a:xfrm>
            <a:off x="2403231" y="859692"/>
            <a:ext cx="71510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HYarvard</a:t>
            </a:r>
            <a:r>
              <a:rPr lang="en-GB" dirty="0"/>
              <a:t> Reference  List</a:t>
            </a:r>
          </a:p>
        </p:txBody>
      </p:sp>
    </p:spTree>
    <p:extLst>
      <p:ext uri="{BB962C8B-B14F-4D97-AF65-F5344CB8AC3E}">
        <p14:creationId xmlns:p14="http://schemas.microsoft.com/office/powerpoint/2010/main" val="5269834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117</cp:revision>
  <dcterms:created xsi:type="dcterms:W3CDTF">2025-11-11T16:31:02Z</dcterms:created>
  <dcterms:modified xsi:type="dcterms:W3CDTF">2025-11-11T18:46:13Z</dcterms:modified>
</cp:coreProperties>
</file>