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56" r:id="rId5"/>
    <p:sldId id="257" r:id="rId6"/>
    <p:sldId id="283" r:id="rId7"/>
    <p:sldId id="258" r:id="rId8"/>
    <p:sldId id="259" r:id="rId9"/>
    <p:sldId id="260" r:id="rId10"/>
    <p:sldId id="261" r:id="rId11"/>
    <p:sldId id="262" r:id="rId12"/>
    <p:sldId id="263" r:id="rId13"/>
    <p:sldId id="264" r:id="rId14"/>
    <p:sldId id="265" r:id="rId15"/>
    <p:sldId id="284" r:id="rId16"/>
    <p:sldId id="267" r:id="rId17"/>
    <p:sldId id="268" r:id="rId18"/>
    <p:sldId id="269" r:id="rId19"/>
    <p:sldId id="270"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00FD52-5111-4308-8E74-F56B52413794}" v="122" dt="2023-12-04T19:40:41.1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717" autoAdjust="0"/>
  </p:normalViewPr>
  <p:slideViewPr>
    <p:cSldViewPr snapToGrid="0">
      <p:cViewPr varScale="1">
        <p:scale>
          <a:sx n="66" d="100"/>
          <a:sy n="66" d="100"/>
        </p:scale>
        <p:origin x="660" y="4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6666666666666666"/>
          <c:y val="0.13285125224430175"/>
          <c:w val="0.57809916517046545"/>
          <c:h val="0.86714874775569828"/>
        </c:manualLayout>
      </c:layout>
      <c:doughnutChart>
        <c:varyColors val="1"/>
        <c:ser>
          <c:idx val="0"/>
          <c:order val="0"/>
          <c:spPr>
            <a:solidFill>
              <a:srgbClr val="FFFFFF"/>
            </a:solidFill>
            <a:ln>
              <a:solidFill>
                <a:srgbClr val="FFFFFF"/>
              </a:solidFill>
            </a:ln>
          </c:spPr>
          <c:dPt>
            <c:idx val="0"/>
            <c:bubble3D val="0"/>
            <c:explosion val="2"/>
            <c:spPr>
              <a:solidFill>
                <a:srgbClr val="58696B"/>
              </a:solidFill>
              <a:ln w="19050">
                <a:solidFill>
                  <a:schemeClr val="tx2"/>
                </a:solidFill>
              </a:ln>
              <a:effectLst/>
            </c:spPr>
            <c:extLst>
              <c:ext xmlns:c16="http://schemas.microsoft.com/office/drawing/2014/chart" uri="{C3380CC4-5D6E-409C-BE32-E72D297353CC}">
                <c16:uniqueId val="{00000001-1D1A-471F-A49D-B9845D194B23}"/>
              </c:ext>
            </c:extLst>
          </c:dPt>
          <c:dPt>
            <c:idx val="1"/>
            <c:bubble3D val="0"/>
            <c:spPr>
              <a:solidFill>
                <a:schemeClr val="bg1">
                  <a:lumMod val="85000"/>
                </a:schemeClr>
              </a:solidFill>
              <a:ln w="19050">
                <a:solidFill>
                  <a:schemeClr val="bg1">
                    <a:lumMod val="85000"/>
                  </a:schemeClr>
                </a:solidFill>
              </a:ln>
              <a:effectLst/>
            </c:spPr>
            <c:extLst>
              <c:ext xmlns:c16="http://schemas.microsoft.com/office/drawing/2014/chart" uri="{C3380CC4-5D6E-409C-BE32-E72D297353CC}">
                <c16:uniqueId val="{00000003-1D1A-471F-A49D-B9845D194B23}"/>
              </c:ext>
            </c:extLst>
          </c:dPt>
          <c:dPt>
            <c:idx val="2"/>
            <c:bubble3D val="0"/>
            <c:spPr>
              <a:solidFill>
                <a:schemeClr val="bg1">
                  <a:lumMod val="85000"/>
                </a:schemeClr>
              </a:solidFill>
              <a:ln w="19050">
                <a:solidFill>
                  <a:schemeClr val="bg1">
                    <a:lumMod val="85000"/>
                  </a:schemeClr>
                </a:solidFill>
              </a:ln>
              <a:effectLst/>
            </c:spPr>
            <c:extLst>
              <c:ext xmlns:c16="http://schemas.microsoft.com/office/drawing/2014/chart" uri="{C3380CC4-5D6E-409C-BE32-E72D297353CC}">
                <c16:uniqueId val="{00000005-1D1A-471F-A49D-B9845D194B23}"/>
              </c:ext>
            </c:extLst>
          </c:dPt>
          <c:dPt>
            <c:idx val="3"/>
            <c:bubble3D val="0"/>
            <c:spPr>
              <a:solidFill>
                <a:schemeClr val="bg1">
                  <a:lumMod val="85000"/>
                </a:schemeClr>
              </a:solidFill>
              <a:ln w="19050">
                <a:solidFill>
                  <a:schemeClr val="bg1">
                    <a:lumMod val="85000"/>
                  </a:schemeClr>
                </a:solidFill>
              </a:ln>
              <a:effectLst/>
            </c:spPr>
            <c:extLst>
              <c:ext xmlns:c16="http://schemas.microsoft.com/office/drawing/2014/chart" uri="{C3380CC4-5D6E-409C-BE32-E72D297353CC}">
                <c16:uniqueId val="{00000007-1D1A-471F-A49D-B9845D194B23}"/>
              </c:ext>
            </c:extLst>
          </c:dPt>
          <c:val>
            <c:numRef>
              <c:f>Sheet1!$B$2:$B$5</c:f>
              <c:numCache>
                <c:formatCode>General</c:formatCode>
                <c:ptCount val="4"/>
                <c:pt idx="0">
                  <c:v>9</c:v>
                </c:pt>
                <c:pt idx="1">
                  <c:v>10</c:v>
                </c:pt>
                <c:pt idx="2">
                  <c:v>23</c:v>
                </c:pt>
                <c:pt idx="3">
                  <c:v>58</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Sales</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1st Qtr</c:v>
                      </c:pt>
                      <c:pt idx="1">
                        <c:v>2nd Qtr</c:v>
                      </c:pt>
                      <c:pt idx="2">
                        <c:v>3rd Qtr</c:v>
                      </c:pt>
                      <c:pt idx="3">
                        <c:v>4th Qtr</c:v>
                      </c:pt>
                    </c:strCache>
                  </c:strRef>
                </c15:cat>
              </c15:filteredCategoryTitle>
            </c:ext>
            <c:ext xmlns:c16="http://schemas.microsoft.com/office/drawing/2014/chart" uri="{C3380CC4-5D6E-409C-BE32-E72D297353CC}">
              <c16:uniqueId val="{00000008-1D1A-471F-A49D-B9845D194B23}"/>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spPr>
            <a:solidFill>
              <a:srgbClr val="FFFFFF"/>
            </a:solidFill>
            <a:ln>
              <a:noFill/>
            </a:ln>
          </c:spPr>
          <c:dPt>
            <c:idx val="0"/>
            <c:bubble3D val="0"/>
            <c:spPr>
              <a:solidFill>
                <a:schemeClr val="bg1">
                  <a:lumMod val="85000"/>
                </a:schemeClr>
              </a:solidFill>
              <a:ln w="19050">
                <a:solidFill>
                  <a:schemeClr val="bg1">
                    <a:lumMod val="85000"/>
                  </a:schemeClr>
                </a:solidFill>
              </a:ln>
              <a:effectLst/>
            </c:spPr>
            <c:extLst>
              <c:ext xmlns:c16="http://schemas.microsoft.com/office/drawing/2014/chart" uri="{C3380CC4-5D6E-409C-BE32-E72D297353CC}">
                <c16:uniqueId val="{00000001-2BF5-48B4-8E20-2649BBF6A2E0}"/>
              </c:ext>
            </c:extLst>
          </c:dPt>
          <c:dPt>
            <c:idx val="1"/>
            <c:bubble3D val="0"/>
            <c:spPr>
              <a:solidFill>
                <a:schemeClr val="accent6"/>
              </a:solidFill>
              <a:ln w="19050">
                <a:solidFill>
                  <a:schemeClr val="accent6"/>
                </a:solidFill>
                <a:round/>
              </a:ln>
              <a:effectLst/>
            </c:spPr>
            <c:extLst>
              <c:ext xmlns:c16="http://schemas.microsoft.com/office/drawing/2014/chart" uri="{C3380CC4-5D6E-409C-BE32-E72D297353CC}">
                <c16:uniqueId val="{00000003-2BF5-48B4-8E20-2649BBF6A2E0}"/>
              </c:ext>
            </c:extLst>
          </c:dPt>
          <c:dPt>
            <c:idx val="2"/>
            <c:bubble3D val="0"/>
            <c:spPr>
              <a:solidFill>
                <a:schemeClr val="bg1">
                  <a:lumMod val="85000"/>
                </a:schemeClr>
              </a:solidFill>
              <a:ln w="19050">
                <a:solidFill>
                  <a:schemeClr val="bg1">
                    <a:lumMod val="85000"/>
                  </a:schemeClr>
                </a:solidFill>
              </a:ln>
              <a:effectLst/>
            </c:spPr>
            <c:extLst>
              <c:ext xmlns:c16="http://schemas.microsoft.com/office/drawing/2014/chart" uri="{C3380CC4-5D6E-409C-BE32-E72D297353CC}">
                <c16:uniqueId val="{00000005-2BF5-48B4-8E20-2649BBF6A2E0}"/>
              </c:ext>
            </c:extLst>
          </c:dPt>
          <c:dPt>
            <c:idx val="3"/>
            <c:bubble3D val="0"/>
            <c:spPr>
              <a:solidFill>
                <a:schemeClr val="bg1">
                  <a:lumMod val="85000"/>
                </a:schemeClr>
              </a:solidFill>
              <a:ln w="19050">
                <a:solidFill>
                  <a:schemeClr val="bg1">
                    <a:lumMod val="85000"/>
                  </a:schemeClr>
                </a:solidFill>
              </a:ln>
              <a:effectLst/>
            </c:spPr>
            <c:extLst>
              <c:ext xmlns:c16="http://schemas.microsoft.com/office/drawing/2014/chart" uri="{C3380CC4-5D6E-409C-BE32-E72D297353CC}">
                <c16:uniqueId val="{00000007-2BF5-48B4-8E20-2649BBF6A2E0}"/>
              </c:ext>
            </c:extLst>
          </c:dPt>
          <c:val>
            <c:numRef>
              <c:f>Sheet1!$B$2:$B$5</c:f>
              <c:numCache>
                <c:formatCode>General</c:formatCode>
                <c:ptCount val="4"/>
                <c:pt idx="0">
                  <c:v>9</c:v>
                </c:pt>
                <c:pt idx="1">
                  <c:v>10</c:v>
                </c:pt>
                <c:pt idx="2">
                  <c:v>23</c:v>
                </c:pt>
                <c:pt idx="3">
                  <c:v>58</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Sales</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1st Qtr</c:v>
                      </c:pt>
                      <c:pt idx="1">
                        <c:v>2nd Qtr</c:v>
                      </c:pt>
                      <c:pt idx="2">
                        <c:v>3rd Qtr</c:v>
                      </c:pt>
                      <c:pt idx="3">
                        <c:v>4th Qtr</c:v>
                      </c:pt>
                    </c:strCache>
                  </c:strRef>
                </c15:cat>
              </c15:filteredCategoryTitle>
            </c:ext>
            <c:ext xmlns:c16="http://schemas.microsoft.com/office/drawing/2014/chart" uri="{C3380CC4-5D6E-409C-BE32-E72D297353CC}">
              <c16:uniqueId val="{00000008-2BF5-48B4-8E20-2649BBF6A2E0}"/>
            </c:ext>
          </c:extLst>
        </c:ser>
        <c:dLbls>
          <c:showLegendKey val="0"/>
          <c:showVal val="0"/>
          <c:showCatName val="0"/>
          <c:showSerName val="0"/>
          <c:showPercent val="0"/>
          <c:showBubbleSize val="0"/>
          <c:showLeaderLines val="1"/>
        </c:dLbls>
        <c:firstSliceAng val="0"/>
        <c:holeSize val="76"/>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solidFill>
        <a:schemeClr val="accent6"/>
      </a:solid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spPr>
            <a:solidFill>
              <a:srgbClr val="FFFFFF"/>
            </a:solidFill>
            <a:ln>
              <a:noFill/>
            </a:ln>
          </c:spPr>
          <c:dPt>
            <c:idx val="0"/>
            <c:bubble3D val="0"/>
            <c:spPr>
              <a:solidFill>
                <a:schemeClr val="bg1">
                  <a:lumMod val="85000"/>
                </a:schemeClr>
              </a:solidFill>
              <a:ln w="19050">
                <a:solidFill>
                  <a:schemeClr val="bg1">
                    <a:lumMod val="85000"/>
                  </a:schemeClr>
                </a:solidFill>
              </a:ln>
              <a:effectLst/>
            </c:spPr>
            <c:extLst>
              <c:ext xmlns:c16="http://schemas.microsoft.com/office/drawing/2014/chart" uri="{C3380CC4-5D6E-409C-BE32-E72D297353CC}">
                <c16:uniqueId val="{00000001-4E41-4F19-A200-3CDDCDE14F2E}"/>
              </c:ext>
            </c:extLst>
          </c:dPt>
          <c:dPt>
            <c:idx val="1"/>
            <c:bubble3D val="0"/>
            <c:spPr>
              <a:solidFill>
                <a:schemeClr val="bg1">
                  <a:lumMod val="85000"/>
                </a:schemeClr>
              </a:solidFill>
              <a:ln w="19050">
                <a:solidFill>
                  <a:schemeClr val="bg1">
                    <a:lumMod val="85000"/>
                  </a:schemeClr>
                </a:solidFill>
              </a:ln>
              <a:effectLst/>
            </c:spPr>
            <c:extLst>
              <c:ext xmlns:c16="http://schemas.microsoft.com/office/drawing/2014/chart" uri="{C3380CC4-5D6E-409C-BE32-E72D297353CC}">
                <c16:uniqueId val="{00000003-4E41-4F19-A200-3CDDCDE14F2E}"/>
              </c:ext>
            </c:extLst>
          </c:dPt>
          <c:dPt>
            <c:idx val="2"/>
            <c:bubble3D val="0"/>
            <c:spPr>
              <a:solidFill>
                <a:schemeClr val="accent4"/>
              </a:solidFill>
              <a:ln w="19050">
                <a:solidFill>
                  <a:schemeClr val="accent4"/>
                </a:solidFill>
              </a:ln>
              <a:effectLst/>
            </c:spPr>
            <c:extLst>
              <c:ext xmlns:c16="http://schemas.microsoft.com/office/drawing/2014/chart" uri="{C3380CC4-5D6E-409C-BE32-E72D297353CC}">
                <c16:uniqueId val="{00000005-4E41-4F19-A200-3CDDCDE14F2E}"/>
              </c:ext>
            </c:extLst>
          </c:dPt>
          <c:dPt>
            <c:idx val="3"/>
            <c:bubble3D val="0"/>
            <c:spPr>
              <a:solidFill>
                <a:schemeClr val="bg1">
                  <a:lumMod val="85000"/>
                </a:schemeClr>
              </a:solidFill>
              <a:ln w="19050">
                <a:solidFill>
                  <a:schemeClr val="bg1">
                    <a:lumMod val="85000"/>
                  </a:schemeClr>
                </a:solidFill>
              </a:ln>
              <a:effectLst/>
            </c:spPr>
            <c:extLst>
              <c:ext xmlns:c16="http://schemas.microsoft.com/office/drawing/2014/chart" uri="{C3380CC4-5D6E-409C-BE32-E72D297353CC}">
                <c16:uniqueId val="{00000007-4E41-4F19-A200-3CDDCDE14F2E}"/>
              </c:ext>
            </c:extLst>
          </c:dPt>
          <c:val>
            <c:numRef>
              <c:f>Sheet1!$B$2:$B$5</c:f>
              <c:numCache>
                <c:formatCode>General</c:formatCode>
                <c:ptCount val="4"/>
                <c:pt idx="0">
                  <c:v>9</c:v>
                </c:pt>
                <c:pt idx="1">
                  <c:v>10</c:v>
                </c:pt>
                <c:pt idx="2">
                  <c:v>23</c:v>
                </c:pt>
                <c:pt idx="3">
                  <c:v>58</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Sales</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1st Qtr</c:v>
                      </c:pt>
                      <c:pt idx="1">
                        <c:v>2nd Qtr</c:v>
                      </c:pt>
                      <c:pt idx="2">
                        <c:v>3rd Qtr</c:v>
                      </c:pt>
                      <c:pt idx="3">
                        <c:v>4th Qtr</c:v>
                      </c:pt>
                    </c:strCache>
                  </c:strRef>
                </c15:cat>
              </c15:filteredCategoryTitle>
            </c:ext>
            <c:ext xmlns:c16="http://schemas.microsoft.com/office/drawing/2014/chart" uri="{C3380CC4-5D6E-409C-BE32-E72D297353CC}">
              <c16:uniqueId val="{00000008-4E41-4F19-A200-3CDDCDE14F2E}"/>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spPr>
            <a:ln>
              <a:noFill/>
            </a:ln>
          </c:spPr>
          <c:dPt>
            <c:idx val="0"/>
            <c:bubble3D val="0"/>
            <c:spPr>
              <a:solidFill>
                <a:srgbClr val="95B8BF"/>
              </a:solidFill>
              <a:ln w="19050">
                <a:solidFill>
                  <a:srgbClr val="95B8BF"/>
                </a:solidFill>
              </a:ln>
              <a:effectLst/>
            </c:spPr>
            <c:extLst>
              <c:ext xmlns:c16="http://schemas.microsoft.com/office/drawing/2014/chart" uri="{C3380CC4-5D6E-409C-BE32-E72D297353CC}">
                <c16:uniqueId val="{00000001-AFE5-46E0-ACF5-E8745CC24E65}"/>
              </c:ext>
            </c:extLst>
          </c:dPt>
          <c:dPt>
            <c:idx val="1"/>
            <c:bubble3D val="0"/>
            <c:spPr>
              <a:solidFill>
                <a:schemeClr val="accent2"/>
              </a:solidFill>
              <a:ln w="19050">
                <a:solidFill>
                  <a:srgbClr val="95B8BF"/>
                </a:solidFill>
              </a:ln>
              <a:effectLst/>
            </c:spPr>
            <c:extLst>
              <c:ext xmlns:c16="http://schemas.microsoft.com/office/drawing/2014/chart" uri="{C3380CC4-5D6E-409C-BE32-E72D297353CC}">
                <c16:uniqueId val="{00000003-AFE5-46E0-ACF5-E8745CC24E65}"/>
              </c:ext>
            </c:extLst>
          </c:dPt>
          <c:dPt>
            <c:idx val="2"/>
            <c:bubble3D val="0"/>
            <c:spPr>
              <a:solidFill>
                <a:srgbClr val="95B8BF"/>
              </a:solidFill>
              <a:ln w="19050">
                <a:solidFill>
                  <a:srgbClr val="95B8BF"/>
                </a:solidFill>
              </a:ln>
              <a:effectLst/>
            </c:spPr>
            <c:extLst>
              <c:ext xmlns:c16="http://schemas.microsoft.com/office/drawing/2014/chart" uri="{C3380CC4-5D6E-409C-BE32-E72D297353CC}">
                <c16:uniqueId val="{00000005-AFE5-46E0-ACF5-E8745CC24E65}"/>
              </c:ext>
            </c:extLst>
          </c:dPt>
          <c:dPt>
            <c:idx val="3"/>
            <c:bubble3D val="0"/>
            <c:spPr>
              <a:solidFill>
                <a:schemeClr val="bg1">
                  <a:lumMod val="85000"/>
                </a:schemeClr>
              </a:solidFill>
              <a:ln w="19050">
                <a:solidFill>
                  <a:schemeClr val="bg1">
                    <a:lumMod val="85000"/>
                  </a:schemeClr>
                </a:solidFill>
              </a:ln>
              <a:effectLst/>
            </c:spPr>
            <c:extLst>
              <c:ext xmlns:c16="http://schemas.microsoft.com/office/drawing/2014/chart" uri="{C3380CC4-5D6E-409C-BE32-E72D297353CC}">
                <c16:uniqueId val="{00000007-AFE5-46E0-ACF5-E8745CC24E65}"/>
              </c:ext>
            </c:extLst>
          </c:dPt>
          <c:val>
            <c:numRef>
              <c:f>Sheet1!$B$2:$B$5</c:f>
              <c:numCache>
                <c:formatCode>General</c:formatCode>
                <c:ptCount val="4"/>
                <c:pt idx="0">
                  <c:v>9</c:v>
                </c:pt>
                <c:pt idx="1">
                  <c:v>10</c:v>
                </c:pt>
                <c:pt idx="2">
                  <c:v>23</c:v>
                </c:pt>
                <c:pt idx="3">
                  <c:v>58</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Sales</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1st Qtr</c:v>
                      </c:pt>
                      <c:pt idx="1">
                        <c:v>2nd Qtr</c:v>
                      </c:pt>
                      <c:pt idx="2">
                        <c:v>3rd Qtr</c:v>
                      </c:pt>
                      <c:pt idx="3">
                        <c:v>4th Qtr</c:v>
                      </c:pt>
                    </c:strCache>
                  </c:strRef>
                </c15:cat>
              </c15:filteredCategoryTitle>
            </c:ext>
            <c:ext xmlns:c16="http://schemas.microsoft.com/office/drawing/2014/chart" uri="{C3380CC4-5D6E-409C-BE32-E72D297353CC}">
              <c16:uniqueId val="{00000008-AFE5-46E0-ACF5-E8745CC24E65}"/>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F3AA588-D935-4316-8F60-7030F7221691}" type="datetime1">
              <a:rPr lang="en-GB" smtClean="0"/>
              <a:t>05/12/2023</a:t>
            </a:fld>
            <a:endParaRPr lang="en-GB"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0AC623C-86E0-4A85-83FB-F4A716956FD4}" type="slidenum">
              <a:rPr lang="en-GB" smtClean="0"/>
              <a:t>‹#›</a:t>
            </a:fld>
            <a:endParaRPr lang="en-GB"/>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5B4B90-5A51-4008-B8B1-FF1256259E7D}" type="datetime1">
              <a:rPr lang="en-GB" smtClean="0"/>
              <a:pPr/>
              <a:t>05/12/2023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37D7554-D10C-4E29-B8E6-BB7111FA614F}" type="slidenum">
              <a:rPr lang="en-GB" noProof="0" smtClean="0"/>
              <a:t>‹#›</a:t>
            </a:fld>
            <a:endParaRPr lang="en-GB" noProof="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a:t>
            </a:fld>
            <a:endParaRPr lang="en-GB"/>
          </a:p>
        </p:txBody>
      </p:sp>
    </p:spTree>
    <p:extLst>
      <p:ext uri="{BB962C8B-B14F-4D97-AF65-F5344CB8AC3E}">
        <p14:creationId xmlns:p14="http://schemas.microsoft.com/office/powerpoint/2010/main" val="1794764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C37D7554-D10C-4E29-B8E6-BB7111FA614F}" type="slidenum">
              <a:rPr lang="en-GB" smtClean="0"/>
              <a:t>2</a:t>
            </a:fld>
            <a:endParaRPr lang="en-GB"/>
          </a:p>
        </p:txBody>
      </p:sp>
    </p:spTree>
    <p:extLst>
      <p:ext uri="{BB962C8B-B14F-4D97-AF65-F5344CB8AC3E}">
        <p14:creationId xmlns:p14="http://schemas.microsoft.com/office/powerpoint/2010/main" val="22488358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4</a:t>
            </a:fld>
            <a:endParaRPr lang="en-GB"/>
          </a:p>
        </p:txBody>
      </p:sp>
    </p:spTree>
    <p:extLst>
      <p:ext uri="{BB962C8B-B14F-4D97-AF65-F5344CB8AC3E}">
        <p14:creationId xmlns:p14="http://schemas.microsoft.com/office/powerpoint/2010/main" val="41219635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5</a:t>
            </a:fld>
            <a:endParaRPr lang="en-GB"/>
          </a:p>
        </p:txBody>
      </p:sp>
    </p:spTree>
    <p:extLst>
      <p:ext uri="{BB962C8B-B14F-4D97-AF65-F5344CB8AC3E}">
        <p14:creationId xmlns:p14="http://schemas.microsoft.com/office/powerpoint/2010/main" val="628672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6</a:t>
            </a:fld>
            <a:endParaRPr lang="en-GB"/>
          </a:p>
        </p:txBody>
      </p:sp>
    </p:spTree>
    <p:extLst>
      <p:ext uri="{BB962C8B-B14F-4D97-AF65-F5344CB8AC3E}">
        <p14:creationId xmlns:p14="http://schemas.microsoft.com/office/powerpoint/2010/main" val="1257185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sz="900" b="0" kern="1200" cap="all" spc="150" baseline="0" noProof="0" dirty="0">
              <a:solidFill>
                <a:schemeClr val="bg1"/>
              </a:solidFill>
              <a:latin typeface="Univers Light" panose="020B0403020202020204" pitchFamily="34" charset="0"/>
              <a:ea typeface="+mn-ea"/>
              <a:cs typeface="+mn-cs"/>
            </a:endParaRPr>
          </a:p>
        </p:txBody>
      </p:sp>
      <p:sp>
        <p:nvSpPr>
          <p:cNvPr id="4" name="Slide Number Placeholder 3"/>
          <p:cNvSpPr>
            <a:spLocks noGrp="1"/>
          </p:cNvSpPr>
          <p:nvPr>
            <p:ph type="sldNum" sz="quarter" idx="5"/>
          </p:nvPr>
        </p:nvSpPr>
        <p:spPr/>
        <p:txBody>
          <a:bodyPr rtlCol="0"/>
          <a:lstStyle/>
          <a:p>
            <a:pPr rtl="0"/>
            <a:fld id="{C37D7554-D10C-4E29-B8E6-BB7111FA614F}" type="slidenum">
              <a:rPr lang="en-GB" smtClean="0"/>
              <a:t>7</a:t>
            </a:fld>
            <a:endParaRPr lang="en-GB"/>
          </a:p>
        </p:txBody>
      </p:sp>
    </p:spTree>
    <p:extLst>
      <p:ext uri="{BB962C8B-B14F-4D97-AF65-F5344CB8AC3E}">
        <p14:creationId xmlns:p14="http://schemas.microsoft.com/office/powerpoint/2010/main" val="1078992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8</a:t>
            </a:fld>
            <a:endParaRPr lang="en-GB"/>
          </a:p>
        </p:txBody>
      </p:sp>
    </p:spTree>
    <p:extLst>
      <p:ext uri="{BB962C8B-B14F-4D97-AF65-F5344CB8AC3E}">
        <p14:creationId xmlns:p14="http://schemas.microsoft.com/office/powerpoint/2010/main" val="60687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9</a:t>
            </a:fld>
            <a:endParaRPr lang="en-GB"/>
          </a:p>
        </p:txBody>
      </p:sp>
    </p:spTree>
    <p:extLst>
      <p:ext uri="{BB962C8B-B14F-4D97-AF65-F5344CB8AC3E}">
        <p14:creationId xmlns:p14="http://schemas.microsoft.com/office/powerpoint/2010/main" val="920368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10</a:t>
            </a:fld>
            <a:endParaRPr lang="en-GB"/>
          </a:p>
        </p:txBody>
      </p:sp>
    </p:spTree>
    <p:extLst>
      <p:ext uri="{BB962C8B-B14F-4D97-AF65-F5344CB8AC3E}">
        <p14:creationId xmlns:p14="http://schemas.microsoft.com/office/powerpoint/2010/main" val="2428073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11</a:t>
            </a:fld>
            <a:endParaRPr lang="en-GB"/>
          </a:p>
        </p:txBody>
      </p:sp>
    </p:spTree>
    <p:extLst>
      <p:ext uri="{BB962C8B-B14F-4D97-AF65-F5344CB8AC3E}">
        <p14:creationId xmlns:p14="http://schemas.microsoft.com/office/powerpoint/2010/main" val="13907539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12</a:t>
            </a:fld>
            <a:endParaRPr lang="en-GB"/>
          </a:p>
        </p:txBody>
      </p:sp>
    </p:spTree>
    <p:extLst>
      <p:ext uri="{BB962C8B-B14F-4D97-AF65-F5344CB8AC3E}">
        <p14:creationId xmlns:p14="http://schemas.microsoft.com/office/powerpoint/2010/main" val="38937147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13</a:t>
            </a:fld>
            <a:endParaRPr lang="en-GB"/>
          </a:p>
        </p:txBody>
      </p:sp>
    </p:spTree>
    <p:extLst>
      <p:ext uri="{BB962C8B-B14F-4D97-AF65-F5344CB8AC3E}">
        <p14:creationId xmlns:p14="http://schemas.microsoft.com/office/powerpoint/2010/main" val="12631662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14</a:t>
            </a:fld>
            <a:endParaRPr lang="en-GB"/>
          </a:p>
        </p:txBody>
      </p:sp>
    </p:spTree>
    <p:extLst>
      <p:ext uri="{BB962C8B-B14F-4D97-AF65-F5344CB8AC3E}">
        <p14:creationId xmlns:p14="http://schemas.microsoft.com/office/powerpoint/2010/main" val="9689568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15</a:t>
            </a:fld>
            <a:endParaRPr lang="en-GB"/>
          </a:p>
        </p:txBody>
      </p:sp>
    </p:spTree>
    <p:extLst>
      <p:ext uri="{BB962C8B-B14F-4D97-AF65-F5344CB8AC3E}">
        <p14:creationId xmlns:p14="http://schemas.microsoft.com/office/powerpoint/2010/main" val="14362928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16</a:t>
            </a:fld>
            <a:endParaRPr lang="en-GB"/>
          </a:p>
        </p:txBody>
      </p:sp>
    </p:spTree>
    <p:extLst>
      <p:ext uri="{BB962C8B-B14F-4D97-AF65-F5344CB8AC3E}">
        <p14:creationId xmlns:p14="http://schemas.microsoft.com/office/powerpoint/2010/main" val="539108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rtlCol="0"/>
          <a:lstStyle>
            <a:lvl1pPr marL="0" indent="0" algn="ctr">
              <a:buNone/>
              <a:defRPr/>
            </a:lvl1pPr>
          </a:lstStyle>
          <a:p>
            <a:pPr rtl="0"/>
            <a:r>
              <a:rPr lang="en-GB" noProof="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rtlCol="0"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rtl="0"/>
            <a:r>
              <a:rPr lang="en-GB" noProof="0"/>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rtlCol="0" anchor="ctr"/>
          <a:lstStyle>
            <a:lvl1pPr marL="0" indent="0">
              <a:lnSpc>
                <a:spcPct val="80000"/>
              </a:lnSpc>
              <a:spcBef>
                <a:spcPts val="0"/>
              </a:spcBef>
              <a:buNone/>
              <a:defRPr sz="1600" cap="all" spc="100" baseline="0">
                <a:solidFill>
                  <a:schemeClr val="accent1"/>
                </a:solidFill>
                <a:latin typeface="+mn-lt"/>
              </a:defRPr>
            </a:lvl1pPr>
          </a:lstStyle>
          <a:p>
            <a:pPr lvl="0" rtl="0"/>
            <a:r>
              <a:rPr lang="en-GB" noProof="0"/>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rtlCol="0" anchor="ctr"/>
          <a:lstStyle>
            <a:lvl1pPr>
              <a:lnSpc>
                <a:spcPct val="80000"/>
              </a:lnSpc>
              <a:defRPr sz="5000" spc="100" baseline="0">
                <a:solidFill>
                  <a:schemeClr val="accent5">
                    <a:lumMod val="20000"/>
                    <a:lumOff val="80000"/>
                  </a:schemeClr>
                </a:solidFill>
              </a:defRPr>
            </a:lvl1pPr>
          </a:lstStyle>
          <a:p>
            <a:pPr rtl="0"/>
            <a:r>
              <a:rPr lang="en-GB" noProof="0"/>
              <a:t>Click to add title</a:t>
            </a:r>
          </a:p>
        </p:txBody>
      </p:sp>
    </p:spTree>
    <p:extLst>
      <p:ext uri="{BB962C8B-B14F-4D97-AF65-F5344CB8AC3E}">
        <p14:creationId xmlns:p14="http://schemas.microsoft.com/office/powerpoint/2010/main" val="2167580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rtlCol="0"/>
          <a:lstStyle/>
          <a:p>
            <a:pPr rtl="0"/>
            <a:r>
              <a:rPr lang="en-GB" noProof="0"/>
              <a:t>8/05/20XX</a:t>
            </a:r>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7836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rtlCol="0"/>
          <a:lstStyle>
            <a:lvl1pPr>
              <a:defRPr>
                <a:solidFill>
                  <a:schemeClr val="accent5">
                    <a:lumMod val="20000"/>
                    <a:lumOff val="80000"/>
                  </a:schemeClr>
                </a:solidFill>
              </a:defRPr>
            </a:lvl1pPr>
          </a:lstStyle>
          <a:p>
            <a:pPr rtl="0"/>
            <a:r>
              <a:rPr lang="en-GB" noProof="0"/>
              <a:t>8/05/20XX</a:t>
            </a:r>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rtlCol="0" anchor="ctr"/>
          <a:lstStyle>
            <a:lvl1pPr marL="0" indent="0">
              <a:lnSpc>
                <a:spcPct val="80000"/>
              </a:lnSpc>
              <a:spcBef>
                <a:spcPts val="0"/>
              </a:spcBef>
              <a:buNone/>
              <a:defRPr sz="1600" b="1" spc="100" baseline="0">
                <a:solidFill>
                  <a:schemeClr val="accent1"/>
                </a:solidFill>
                <a:latin typeface="+mj-lt"/>
              </a:defRPr>
            </a:lvl1pPr>
          </a:lstStyle>
          <a:p>
            <a:pPr lvl="0" rtl="0"/>
            <a:r>
              <a:rPr lang="en-GB" noProof="0"/>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rtlCol="0"/>
          <a:lstStyle>
            <a:lvl1pPr marL="0" indent="0">
              <a:lnSpc>
                <a:spcPct val="150000"/>
              </a:lnSpc>
              <a:spcBef>
                <a:spcPts val="0"/>
              </a:spcBef>
              <a:spcAft>
                <a:spcPts val="1000"/>
              </a:spcAft>
              <a:buNone/>
              <a:defRPr sz="1400" spc="100" baseline="0"/>
            </a:lvl1pPr>
          </a:lstStyle>
          <a:p>
            <a:pPr lvl="0" rtl="0"/>
            <a:r>
              <a:rPr lang="en-GB" noProof="0"/>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rtlCol="0" anchor="ctr"/>
          <a:lstStyle>
            <a:lvl1pPr algn="r">
              <a:defRPr lang="en-US" sz="2400" spc="100" baseline="0">
                <a:solidFill>
                  <a:schemeClr val="accent1"/>
                </a:solidFill>
                <a:ea typeface="+mn-ea"/>
                <a:cs typeface="+mn-cs"/>
              </a:defRPr>
            </a:lvl1pPr>
          </a:lstStyle>
          <a:p>
            <a:pPr marL="0" lvl="0" indent="0" algn="r"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2348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rtlCol="0"/>
          <a:lstStyle>
            <a:lvl1pPr marL="0" indent="0" algn="ctr">
              <a:buNone/>
              <a:defRPr/>
            </a:lvl1pPr>
          </a:lstStyle>
          <a:p>
            <a:pPr rtl="0"/>
            <a:r>
              <a:rPr lang="en-GB" noProof="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rtlCol="0"/>
          <a:lstStyle>
            <a:lvl1pPr>
              <a:defRPr>
                <a:solidFill>
                  <a:schemeClr val="accent1"/>
                </a:solidFill>
              </a:defRPr>
            </a:lvl1pPr>
          </a:lstStyle>
          <a:p>
            <a:pPr rtl="0"/>
            <a:r>
              <a:rPr lang="en-GB" noProof="0"/>
              <a:t>Conference Presentation</a:t>
            </a:r>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rtlCol="0"/>
          <a:lstStyle>
            <a:lvl1pPr>
              <a:defRPr>
                <a:solidFill>
                  <a:schemeClr val="accent1"/>
                </a:solidFill>
              </a:defRPr>
            </a:lvl1pPr>
          </a:lstStyle>
          <a:p>
            <a:pPr rtl="0"/>
            <a:fld id="{18D65601-5AE2-46FC-B138-694DDD2B510D}"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2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rtlCol="0"/>
          <a:lstStyle>
            <a:lvl1pPr marL="0" indent="0" algn="ctr">
              <a:buNone/>
              <a:defRPr/>
            </a:lvl1pPr>
          </a:lstStyle>
          <a:p>
            <a:pPr rtl="0"/>
            <a:r>
              <a:rPr lang="en-GB" noProof="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rtlCol="0"/>
          <a:lstStyle/>
          <a:p>
            <a:pPr rtl="0"/>
            <a:r>
              <a:rPr lang="en-GB" noProof="0"/>
              <a:t>8/05/20XX</a:t>
            </a:r>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rtlCol="0"/>
          <a:lstStyle>
            <a:lvl1pPr algn="l">
              <a:defRPr>
                <a:solidFill>
                  <a:schemeClr val="bg1"/>
                </a:solidFill>
              </a:defRPr>
            </a:lvl1pPr>
          </a:lstStyle>
          <a:p>
            <a:pPr rtl="0"/>
            <a:r>
              <a:rPr lang="en-GB" noProof="0"/>
              <a:t>Conference Presentation</a:t>
            </a:r>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rtlCol="0"/>
          <a:lstStyle>
            <a:lvl1pPr>
              <a:defRPr>
                <a:solidFill>
                  <a:schemeClr val="bg1"/>
                </a:solidFill>
              </a:defRPr>
            </a:lvl1pPr>
          </a:lstStyle>
          <a:p>
            <a:pPr rtl="0"/>
            <a:fld id="{18D65601-5AE2-46FC-B138-694DDD2B510D}" type="slidenum">
              <a:rPr lang="en-GB" noProof="0" smtClean="0"/>
              <a:pPr/>
              <a:t>‹#›</a:t>
            </a:fld>
            <a:endParaRPr lang="en-GB" noProof="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19445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840FD269-E069-45DA-B668-BE984BFA328B}"/>
              </a:ext>
            </a:extLst>
          </p:cNvPr>
          <p:cNvSpPr>
            <a:spLocks noGrp="1"/>
          </p:cNvSpPr>
          <p:nvPr>
            <p:ph type="pic" sz="quarter" idx="13" hasCustomPrompt="1"/>
          </p:nvPr>
        </p:nvSpPr>
        <p:spPr>
          <a:xfrm>
            <a:off x="0" y="0"/>
            <a:ext cx="12192000" cy="6857999"/>
          </a:xfrm>
          <a:prstGeom prst="rect">
            <a:avLst/>
          </a:prstGeom>
          <a:solidFill>
            <a:schemeClr val="bg1">
              <a:lumMod val="95000"/>
            </a:schemeClr>
          </a:solidFill>
        </p:spPr>
        <p:txBody>
          <a:bodyPr rtlCol="0"/>
          <a:lstStyle>
            <a:lvl1pPr marL="0" indent="0" algn="ctr">
              <a:buNone/>
              <a:defRPr/>
            </a:lvl1pPr>
          </a:lstStyle>
          <a:p>
            <a:pPr rtl="0"/>
            <a:r>
              <a:rPr lang="en-GB" noProof="0"/>
              <a:t>Click to add photo</a:t>
            </a:r>
          </a:p>
        </p:txBody>
      </p:sp>
      <p:sp>
        <p:nvSpPr>
          <p:cNvPr id="3" name="Date Placeholder 2">
            <a:extLst>
              <a:ext uri="{FF2B5EF4-FFF2-40B4-BE49-F238E27FC236}">
                <a16:creationId xmlns:a16="http://schemas.microsoft.com/office/drawing/2014/main" id="{9AB9DE71-7B7A-4473-ABD8-99575CAFB38F}"/>
              </a:ext>
            </a:extLst>
          </p:cNvPr>
          <p:cNvSpPr>
            <a:spLocks noGrp="1"/>
          </p:cNvSpPr>
          <p:nvPr>
            <p:ph type="dt" sz="half" idx="10"/>
          </p:nvPr>
        </p:nvSpPr>
        <p:spPr/>
        <p:txBody>
          <a:bodyPr rtlCol="0"/>
          <a:lstStyle>
            <a:lvl1pPr>
              <a:defRPr>
                <a:solidFill>
                  <a:schemeClr val="bg1">
                    <a:lumMod val="95000"/>
                  </a:schemeClr>
                </a:solidFill>
              </a:defRPr>
            </a:lvl1pPr>
          </a:lstStyle>
          <a:p>
            <a:pPr rtl="0"/>
            <a:r>
              <a:rPr lang="en-GB" noProof="0"/>
              <a:t>8/05/20XX</a:t>
            </a:r>
          </a:p>
        </p:txBody>
      </p:sp>
      <p:sp>
        <p:nvSpPr>
          <p:cNvPr id="4" name="Footer Placeholder 3">
            <a:extLst>
              <a:ext uri="{FF2B5EF4-FFF2-40B4-BE49-F238E27FC236}">
                <a16:creationId xmlns:a16="http://schemas.microsoft.com/office/drawing/2014/main" id="{DAAA1C9B-284B-4C89-8743-52285AC95126}"/>
              </a:ext>
            </a:extLst>
          </p:cNvPr>
          <p:cNvSpPr>
            <a:spLocks noGrp="1"/>
          </p:cNvSpPr>
          <p:nvPr>
            <p:ph type="ftr" sz="quarter" idx="11"/>
          </p:nvPr>
        </p:nvSpPr>
        <p:spPr/>
        <p:txBody>
          <a:bodyPr rtlCol="0"/>
          <a:lstStyle>
            <a:lvl1pPr>
              <a:defRPr>
                <a:solidFill>
                  <a:schemeClr val="bg1">
                    <a:lumMod val="95000"/>
                  </a:schemeClr>
                </a:solidFill>
              </a:defRPr>
            </a:lvl1pPr>
          </a:lstStyle>
          <a:p>
            <a:pPr rtl="0"/>
            <a:r>
              <a:rPr lang="en-GB" noProof="0"/>
              <a:t>Conference Presentation</a:t>
            </a:r>
          </a:p>
        </p:txBody>
      </p:sp>
      <p:sp>
        <p:nvSpPr>
          <p:cNvPr id="5" name="Slide Number Placeholder 4">
            <a:extLst>
              <a:ext uri="{FF2B5EF4-FFF2-40B4-BE49-F238E27FC236}">
                <a16:creationId xmlns:a16="http://schemas.microsoft.com/office/drawing/2014/main" id="{8BC1FE06-5B3A-40E2-82AA-E4516ED2D558}"/>
              </a:ext>
            </a:extLst>
          </p:cNvPr>
          <p:cNvSpPr>
            <a:spLocks noGrp="1"/>
          </p:cNvSpPr>
          <p:nvPr>
            <p:ph type="sldNum" sz="quarter" idx="12"/>
          </p:nvPr>
        </p:nvSpPr>
        <p:spPr/>
        <p:txBody>
          <a:bodyPr rtlCol="0"/>
          <a:lstStyle>
            <a:lvl1pPr>
              <a:defRPr>
                <a:solidFill>
                  <a:schemeClr val="bg1">
                    <a:lumMod val="95000"/>
                  </a:schemeClr>
                </a:solidFill>
              </a:defRPr>
            </a:lvl1pPr>
          </a:lstStyle>
          <a:p>
            <a:pPr rtl="0"/>
            <a:fld id="{18D65601-5AE2-46FC-B138-694DDD2B510D}" type="slidenum">
              <a:rPr lang="en-GB" noProof="0" smtClean="0"/>
              <a:pPr/>
              <a:t>‹#›</a:t>
            </a:fld>
            <a:endParaRPr lang="en-GB" noProof="0"/>
          </a:p>
        </p:txBody>
      </p:sp>
      <p:sp>
        <p:nvSpPr>
          <p:cNvPr id="7" name="Text Placeholder 12">
            <a:extLst>
              <a:ext uri="{FF2B5EF4-FFF2-40B4-BE49-F238E27FC236}">
                <a16:creationId xmlns:a16="http://schemas.microsoft.com/office/drawing/2014/main" id="{2ACE5847-B709-473D-A366-54ADA852FFA5}"/>
              </a:ext>
            </a:extLst>
          </p:cNvPr>
          <p:cNvSpPr>
            <a:spLocks noGrp="1"/>
          </p:cNvSpPr>
          <p:nvPr>
            <p:ph type="body" sz="quarter" idx="14" hasCustomPrompt="1"/>
          </p:nvPr>
        </p:nvSpPr>
        <p:spPr>
          <a:xfrm>
            <a:off x="2105107" y="3055535"/>
            <a:ext cx="7981786" cy="2609103"/>
          </a:xfrm>
          <a:prstGeom prst="rect">
            <a:avLst/>
          </a:prstGeom>
        </p:spPr>
        <p:txBody>
          <a:bodyPr rtlCol="0" anchor="ctr"/>
          <a:lstStyle>
            <a:lvl1pPr marL="0" indent="0" algn="l">
              <a:lnSpc>
                <a:spcPct val="125000"/>
              </a:lnSpc>
              <a:spcBef>
                <a:spcPts val="0"/>
              </a:spcBef>
              <a:buNone/>
              <a:defRPr sz="3200" i="1" spc="100" baseline="0">
                <a:solidFill>
                  <a:schemeClr val="bg1"/>
                </a:solidFill>
                <a:latin typeface="+mj-lt"/>
              </a:defRPr>
            </a:lvl1pPr>
          </a:lstStyle>
          <a:p>
            <a:pPr lvl="0" rtl="0"/>
            <a:r>
              <a:rPr lang="en-GB" noProof="0"/>
              <a:t>Click to add title</a:t>
            </a:r>
          </a:p>
        </p:txBody>
      </p:sp>
      <p:sp>
        <p:nvSpPr>
          <p:cNvPr id="2" name="Title 1">
            <a:extLst>
              <a:ext uri="{FF2B5EF4-FFF2-40B4-BE49-F238E27FC236}">
                <a16:creationId xmlns:a16="http://schemas.microsoft.com/office/drawing/2014/main" id="{648B1850-15F7-414E-B8F6-3A5B3D10B263}"/>
              </a:ext>
            </a:extLst>
          </p:cNvPr>
          <p:cNvSpPr>
            <a:spLocks noGrp="1"/>
          </p:cNvSpPr>
          <p:nvPr>
            <p:ph type="title"/>
          </p:nvPr>
        </p:nvSpPr>
        <p:spPr>
          <a:xfrm>
            <a:off x="5010083" y="5448575"/>
            <a:ext cx="4881563" cy="463550"/>
          </a:xfrm>
          <a:prstGeom prst="rect">
            <a:avLst/>
          </a:prstGeom>
        </p:spPr>
        <p:txBody>
          <a:bodyPr rtlCol="0"/>
          <a:lstStyle>
            <a:lvl1pPr algn="r">
              <a:defRPr lang="en-US" sz="1800" spc="100" baseline="0">
                <a:solidFill>
                  <a:schemeClr val="bg1"/>
                </a:solidFill>
                <a:latin typeface="+mn-lt"/>
                <a:ea typeface="+mn-ea"/>
                <a:cs typeface="+mn-cs"/>
              </a:defRPr>
            </a:lvl1pPr>
          </a:lstStyle>
          <a:p>
            <a:pPr marL="0" lvl="0" indent="0" algn="r" rtl="0">
              <a:spcBef>
                <a:spcPts val="100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0005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rtlCol="0"/>
          <a:lstStyle>
            <a:lvl1pPr>
              <a:defRPr>
                <a:solidFill>
                  <a:schemeClr val="accent6">
                    <a:lumMod val="75000"/>
                  </a:schemeClr>
                </a:solidFill>
              </a:defRPr>
            </a:lvl1pPr>
          </a:lstStyle>
          <a:p>
            <a:pPr rtl="0"/>
            <a:r>
              <a:rPr lang="en-GB" noProof="0"/>
              <a:t>Conference Presentation</a:t>
            </a:r>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rtlCol="0" anchor="ctr"/>
          <a:lstStyle>
            <a:lvl1pPr algn="r">
              <a:defRPr lang="en-US" sz="2400" spc="100" baseline="0">
                <a:solidFill>
                  <a:schemeClr val="bg1"/>
                </a:solidFill>
                <a:ea typeface="+mn-ea"/>
                <a:cs typeface="+mn-cs"/>
              </a:defRPr>
            </a:lvl1pPr>
          </a:lstStyle>
          <a:p>
            <a:pPr marL="0" lvl="0" indent="0" algn="r"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162744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ercentage of Communication Tools​">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B06ACE2-BA16-48C7-A451-845668BC059A}"/>
              </a:ext>
            </a:extLst>
          </p:cNvPr>
          <p:cNvSpPr>
            <a:spLocks noGrp="1"/>
          </p:cNvSpPr>
          <p:nvPr>
            <p:ph type="dt" sz="half" idx="10"/>
          </p:nvPr>
        </p:nvSpPr>
        <p:spPr/>
        <p:txBody>
          <a:bodyPr rtlCol="0"/>
          <a:lstStyle/>
          <a:p>
            <a:pPr rtl="0"/>
            <a:r>
              <a:rPr lang="en-GB" noProof="0"/>
              <a:t>8/05/20XX</a:t>
            </a:r>
          </a:p>
        </p:txBody>
      </p:sp>
      <p:sp>
        <p:nvSpPr>
          <p:cNvPr id="6" name="Footer Placeholder 5">
            <a:extLst>
              <a:ext uri="{FF2B5EF4-FFF2-40B4-BE49-F238E27FC236}">
                <a16:creationId xmlns:a16="http://schemas.microsoft.com/office/drawing/2014/main" id="{009B479B-4CEB-47DB-903C-2E2D2445EB57}"/>
              </a:ext>
            </a:extLst>
          </p:cNvPr>
          <p:cNvSpPr>
            <a:spLocks noGrp="1"/>
          </p:cNvSpPr>
          <p:nvPr>
            <p:ph type="ftr" sz="quarter" idx="11"/>
          </p:nvPr>
        </p:nvSpPr>
        <p:spPr/>
        <p:txBody>
          <a:bodyPr rtlCol="0"/>
          <a:lstStyle/>
          <a:p>
            <a:pPr rtl="0"/>
            <a:r>
              <a:rPr lang="en-GB" noProof="0"/>
              <a:t>Conference Presentation</a:t>
            </a:r>
          </a:p>
        </p:txBody>
      </p:sp>
      <p:sp>
        <p:nvSpPr>
          <p:cNvPr id="7" name="Slide Number Placeholder 6">
            <a:extLst>
              <a:ext uri="{FF2B5EF4-FFF2-40B4-BE49-F238E27FC236}">
                <a16:creationId xmlns:a16="http://schemas.microsoft.com/office/drawing/2014/main" id="{FC6F2130-E7AA-4706-B388-47F7E032B5EA}"/>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Rectangle 8">
            <a:extLst>
              <a:ext uri="{FF2B5EF4-FFF2-40B4-BE49-F238E27FC236}">
                <a16:creationId xmlns:a16="http://schemas.microsoft.com/office/drawing/2014/main" id="{67311573-5DB1-44CE-818B-9E5F570408F1}"/>
              </a:ext>
            </a:extLst>
          </p:cNvPr>
          <p:cNvSpPr/>
          <p:nvPr userDrawn="1"/>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Content Placeholder 15">
            <a:extLst>
              <a:ext uri="{FF2B5EF4-FFF2-40B4-BE49-F238E27FC236}">
                <a16:creationId xmlns:a16="http://schemas.microsoft.com/office/drawing/2014/main" id="{6E328664-C733-476A-81C6-2A0B15B001A1}"/>
              </a:ext>
            </a:extLst>
          </p:cNvPr>
          <p:cNvSpPr>
            <a:spLocks noGrp="1"/>
          </p:cNvSpPr>
          <p:nvPr>
            <p:ph sz="quarter" idx="15" hasCustomPrompt="1"/>
          </p:nvPr>
        </p:nvSpPr>
        <p:spPr>
          <a:xfrm>
            <a:off x="2029158" y="2838122"/>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0" name="Content Placeholder 15">
            <a:extLst>
              <a:ext uri="{FF2B5EF4-FFF2-40B4-BE49-F238E27FC236}">
                <a16:creationId xmlns:a16="http://schemas.microsoft.com/office/drawing/2014/main" id="{4DA6C57C-E2CB-484E-94E6-9AB8DC7DB4C5}"/>
              </a:ext>
            </a:extLst>
          </p:cNvPr>
          <p:cNvSpPr>
            <a:spLocks noGrp="1"/>
          </p:cNvSpPr>
          <p:nvPr>
            <p:ph sz="quarter" idx="16" hasCustomPrompt="1"/>
          </p:nvPr>
        </p:nvSpPr>
        <p:spPr>
          <a:xfrm>
            <a:off x="2029158" y="3379435"/>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1" name="Content Placeholder 15">
            <a:extLst>
              <a:ext uri="{FF2B5EF4-FFF2-40B4-BE49-F238E27FC236}">
                <a16:creationId xmlns:a16="http://schemas.microsoft.com/office/drawing/2014/main" id="{97E74E6E-CDEF-424A-B7CE-5B34A0AC34D6}"/>
              </a:ext>
            </a:extLst>
          </p:cNvPr>
          <p:cNvSpPr>
            <a:spLocks noGrp="1"/>
          </p:cNvSpPr>
          <p:nvPr>
            <p:ph sz="quarter" idx="17" hasCustomPrompt="1"/>
          </p:nvPr>
        </p:nvSpPr>
        <p:spPr>
          <a:xfrm>
            <a:off x="2029158" y="3928699"/>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2" name="Content Placeholder 15">
            <a:extLst>
              <a:ext uri="{FF2B5EF4-FFF2-40B4-BE49-F238E27FC236}">
                <a16:creationId xmlns:a16="http://schemas.microsoft.com/office/drawing/2014/main" id="{E7A1AA76-7517-4C53-B2A4-EE8B1C6ADDDF}"/>
              </a:ext>
            </a:extLst>
          </p:cNvPr>
          <p:cNvSpPr>
            <a:spLocks noGrp="1"/>
          </p:cNvSpPr>
          <p:nvPr>
            <p:ph sz="quarter" idx="18" hasCustomPrompt="1"/>
          </p:nvPr>
        </p:nvSpPr>
        <p:spPr>
          <a:xfrm>
            <a:off x="2029158" y="4476966"/>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37" name="Text Placeholder 12">
            <a:extLst>
              <a:ext uri="{FF2B5EF4-FFF2-40B4-BE49-F238E27FC236}">
                <a16:creationId xmlns:a16="http://schemas.microsoft.com/office/drawing/2014/main" id="{273C9D83-2282-43F4-BB54-7CDA96B45560}"/>
              </a:ext>
            </a:extLst>
          </p:cNvPr>
          <p:cNvSpPr>
            <a:spLocks noGrp="1"/>
          </p:cNvSpPr>
          <p:nvPr>
            <p:ph type="body" sz="quarter" idx="19" hasCustomPrompt="1"/>
          </p:nvPr>
        </p:nvSpPr>
        <p:spPr>
          <a:xfrm>
            <a:off x="6298588"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8" name="Text Placeholder 12">
            <a:extLst>
              <a:ext uri="{FF2B5EF4-FFF2-40B4-BE49-F238E27FC236}">
                <a16:creationId xmlns:a16="http://schemas.microsoft.com/office/drawing/2014/main" id="{90C1AC4A-23E9-4676-A30E-E39B4342FF07}"/>
              </a:ext>
            </a:extLst>
          </p:cNvPr>
          <p:cNvSpPr>
            <a:spLocks noGrp="1"/>
          </p:cNvSpPr>
          <p:nvPr>
            <p:ph type="body" sz="quarter" idx="20" hasCustomPrompt="1"/>
          </p:nvPr>
        </p:nvSpPr>
        <p:spPr>
          <a:xfrm>
            <a:off x="6298588"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9" name="Text Placeholder 12">
            <a:extLst>
              <a:ext uri="{FF2B5EF4-FFF2-40B4-BE49-F238E27FC236}">
                <a16:creationId xmlns:a16="http://schemas.microsoft.com/office/drawing/2014/main" id="{2C256BCC-FED6-4D75-8C65-5967DD2E0194}"/>
              </a:ext>
            </a:extLst>
          </p:cNvPr>
          <p:cNvSpPr>
            <a:spLocks noGrp="1"/>
          </p:cNvSpPr>
          <p:nvPr>
            <p:ph type="body" sz="quarter" idx="21" hasCustomPrompt="1"/>
          </p:nvPr>
        </p:nvSpPr>
        <p:spPr>
          <a:xfrm>
            <a:off x="9033309"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40" name="Text Placeholder 12">
            <a:extLst>
              <a:ext uri="{FF2B5EF4-FFF2-40B4-BE49-F238E27FC236}">
                <a16:creationId xmlns:a16="http://schemas.microsoft.com/office/drawing/2014/main" id="{036A0378-B8F0-463A-A66D-83D798223E3C}"/>
              </a:ext>
            </a:extLst>
          </p:cNvPr>
          <p:cNvSpPr>
            <a:spLocks noGrp="1"/>
          </p:cNvSpPr>
          <p:nvPr>
            <p:ph type="body" sz="quarter" idx="22" hasCustomPrompt="1"/>
          </p:nvPr>
        </p:nvSpPr>
        <p:spPr>
          <a:xfrm>
            <a:off x="9033309"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2" name="Title 1">
            <a:extLst>
              <a:ext uri="{FF2B5EF4-FFF2-40B4-BE49-F238E27FC236}">
                <a16:creationId xmlns:a16="http://schemas.microsoft.com/office/drawing/2014/main" id="{82BDF22D-6760-4BDD-92EF-E940DCC023C0}"/>
              </a:ext>
            </a:extLst>
          </p:cNvPr>
          <p:cNvSpPr>
            <a:spLocks noGrp="1"/>
          </p:cNvSpPr>
          <p:nvPr>
            <p:ph type="title"/>
          </p:nvPr>
        </p:nvSpPr>
        <p:spPr>
          <a:xfrm>
            <a:off x="1267697" y="1369287"/>
            <a:ext cx="4079564"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2958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rtlCol="0"/>
          <a:lstStyle>
            <a:lvl1pPr marL="0" indent="0">
              <a:lnSpc>
                <a:spcPct val="10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rtlCol="0" anchor="ctr"/>
          <a:lstStyle>
            <a:lvl1pPr>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548123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rtlCol="0"/>
          <a:lstStyle/>
          <a:p>
            <a:pPr rtl="0"/>
            <a:r>
              <a:rPr lang="en-GB" noProof="0"/>
              <a:t>8/05/20XX</a:t>
            </a:r>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998323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istor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5" name="Text Placeholder 14">
            <a:extLst>
              <a:ext uri="{FF2B5EF4-FFF2-40B4-BE49-F238E27FC236}">
                <a16:creationId xmlns:a16="http://schemas.microsoft.com/office/drawing/2014/main" id="{09C0924B-E154-4A9E-830A-0CED0F96BA6D}"/>
              </a:ext>
            </a:extLst>
          </p:cNvPr>
          <p:cNvSpPr>
            <a:spLocks noGrp="1"/>
          </p:cNvSpPr>
          <p:nvPr>
            <p:ph type="body" sz="quarter" idx="17" hasCustomPrompt="1"/>
          </p:nvPr>
        </p:nvSpPr>
        <p:spPr>
          <a:xfrm>
            <a:off x="171234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6" name="Text Placeholder 14">
            <a:extLst>
              <a:ext uri="{FF2B5EF4-FFF2-40B4-BE49-F238E27FC236}">
                <a16:creationId xmlns:a16="http://schemas.microsoft.com/office/drawing/2014/main" id="{09FC371A-791E-4A18-A05F-62DAAB144FE0}"/>
              </a:ext>
            </a:extLst>
          </p:cNvPr>
          <p:cNvSpPr>
            <a:spLocks noGrp="1"/>
          </p:cNvSpPr>
          <p:nvPr>
            <p:ph type="body" sz="quarter" idx="18" hasCustomPrompt="1"/>
          </p:nvPr>
        </p:nvSpPr>
        <p:spPr>
          <a:xfrm>
            <a:off x="250176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7" name="Text Placeholder 14">
            <a:extLst>
              <a:ext uri="{FF2B5EF4-FFF2-40B4-BE49-F238E27FC236}">
                <a16:creationId xmlns:a16="http://schemas.microsoft.com/office/drawing/2014/main" id="{7370EA53-C218-4777-8992-DFE61FD94A52}"/>
              </a:ext>
            </a:extLst>
          </p:cNvPr>
          <p:cNvSpPr>
            <a:spLocks noGrp="1"/>
          </p:cNvSpPr>
          <p:nvPr>
            <p:ph type="body" sz="quarter" idx="19" hasCustomPrompt="1"/>
          </p:nvPr>
        </p:nvSpPr>
        <p:spPr>
          <a:xfrm>
            <a:off x="329117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8" name="Text Placeholder 14">
            <a:extLst>
              <a:ext uri="{FF2B5EF4-FFF2-40B4-BE49-F238E27FC236}">
                <a16:creationId xmlns:a16="http://schemas.microsoft.com/office/drawing/2014/main" id="{52263598-CA5C-4D32-8005-69A3003C53F0}"/>
              </a:ext>
            </a:extLst>
          </p:cNvPr>
          <p:cNvSpPr>
            <a:spLocks noGrp="1"/>
          </p:cNvSpPr>
          <p:nvPr>
            <p:ph type="body" sz="quarter" idx="20" hasCustomPrompt="1"/>
          </p:nvPr>
        </p:nvSpPr>
        <p:spPr>
          <a:xfrm>
            <a:off x="408059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9" name="Text Placeholder 14">
            <a:extLst>
              <a:ext uri="{FF2B5EF4-FFF2-40B4-BE49-F238E27FC236}">
                <a16:creationId xmlns:a16="http://schemas.microsoft.com/office/drawing/2014/main" id="{04255F76-4757-4D5C-80D7-A3307CEBC13D}"/>
              </a:ext>
            </a:extLst>
          </p:cNvPr>
          <p:cNvSpPr>
            <a:spLocks noGrp="1"/>
          </p:cNvSpPr>
          <p:nvPr>
            <p:ph type="body" sz="quarter" idx="21" hasCustomPrompt="1"/>
          </p:nvPr>
        </p:nvSpPr>
        <p:spPr>
          <a:xfrm>
            <a:off x="4810807" y="3093970"/>
            <a:ext cx="61531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0" name="Text Placeholder 14">
            <a:extLst>
              <a:ext uri="{FF2B5EF4-FFF2-40B4-BE49-F238E27FC236}">
                <a16:creationId xmlns:a16="http://schemas.microsoft.com/office/drawing/2014/main" id="{6948AE7E-55CC-4F22-9239-099E8E8EF216}"/>
              </a:ext>
            </a:extLst>
          </p:cNvPr>
          <p:cNvSpPr>
            <a:spLocks noGrp="1"/>
          </p:cNvSpPr>
          <p:nvPr>
            <p:ph type="body" sz="quarter" idx="22" hasCustomPrompt="1"/>
          </p:nvPr>
        </p:nvSpPr>
        <p:spPr>
          <a:xfrm>
            <a:off x="565942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1" name="Text Placeholder 14">
            <a:extLst>
              <a:ext uri="{FF2B5EF4-FFF2-40B4-BE49-F238E27FC236}">
                <a16:creationId xmlns:a16="http://schemas.microsoft.com/office/drawing/2014/main" id="{D91E6446-232F-4870-8335-C708DDB3E7B0}"/>
              </a:ext>
            </a:extLst>
          </p:cNvPr>
          <p:cNvSpPr>
            <a:spLocks noGrp="1"/>
          </p:cNvSpPr>
          <p:nvPr>
            <p:ph type="body" sz="quarter" idx="23" hasCustomPrompt="1"/>
          </p:nvPr>
        </p:nvSpPr>
        <p:spPr>
          <a:xfrm>
            <a:off x="644883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2" name="Text Placeholder 14">
            <a:extLst>
              <a:ext uri="{FF2B5EF4-FFF2-40B4-BE49-F238E27FC236}">
                <a16:creationId xmlns:a16="http://schemas.microsoft.com/office/drawing/2014/main" id="{6A3A8254-B2DC-4C36-8E81-397E7CB3EC04}"/>
              </a:ext>
            </a:extLst>
          </p:cNvPr>
          <p:cNvSpPr>
            <a:spLocks noGrp="1"/>
          </p:cNvSpPr>
          <p:nvPr>
            <p:ph type="body" sz="quarter" idx="24" hasCustomPrompt="1"/>
          </p:nvPr>
        </p:nvSpPr>
        <p:spPr>
          <a:xfrm>
            <a:off x="723825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3" name="Text Placeholder 14">
            <a:extLst>
              <a:ext uri="{FF2B5EF4-FFF2-40B4-BE49-F238E27FC236}">
                <a16:creationId xmlns:a16="http://schemas.microsoft.com/office/drawing/2014/main" id="{048C7215-4A75-4BF9-96EC-BEA9AA1239CC}"/>
              </a:ext>
            </a:extLst>
          </p:cNvPr>
          <p:cNvSpPr>
            <a:spLocks noGrp="1"/>
          </p:cNvSpPr>
          <p:nvPr>
            <p:ph type="body" sz="quarter" idx="25" hasCustomPrompt="1"/>
          </p:nvPr>
        </p:nvSpPr>
        <p:spPr>
          <a:xfrm>
            <a:off x="802766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4" name="Text Placeholder 14">
            <a:extLst>
              <a:ext uri="{FF2B5EF4-FFF2-40B4-BE49-F238E27FC236}">
                <a16:creationId xmlns:a16="http://schemas.microsoft.com/office/drawing/2014/main" id="{C2FA34D0-4280-4201-9E40-5FE0D81D7DCC}"/>
              </a:ext>
            </a:extLst>
          </p:cNvPr>
          <p:cNvSpPr>
            <a:spLocks noGrp="1"/>
          </p:cNvSpPr>
          <p:nvPr>
            <p:ph type="body" sz="quarter" idx="26" hasCustomPrompt="1"/>
          </p:nvPr>
        </p:nvSpPr>
        <p:spPr>
          <a:xfrm>
            <a:off x="881708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5" name="Text Placeholder 14">
            <a:extLst>
              <a:ext uri="{FF2B5EF4-FFF2-40B4-BE49-F238E27FC236}">
                <a16:creationId xmlns:a16="http://schemas.microsoft.com/office/drawing/2014/main" id="{BD0D6DFA-0AE8-42A3-ADA8-785B98B99E41}"/>
              </a:ext>
            </a:extLst>
          </p:cNvPr>
          <p:cNvSpPr>
            <a:spLocks noGrp="1"/>
          </p:cNvSpPr>
          <p:nvPr>
            <p:ph type="body" sz="quarter" idx="27" hasCustomPrompt="1"/>
          </p:nvPr>
        </p:nvSpPr>
        <p:spPr>
          <a:xfrm>
            <a:off x="960649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6" name="Text Placeholder 14">
            <a:extLst>
              <a:ext uri="{FF2B5EF4-FFF2-40B4-BE49-F238E27FC236}">
                <a16:creationId xmlns:a16="http://schemas.microsoft.com/office/drawing/2014/main" id="{7E475D18-842D-4508-9049-99A36DA3895D}"/>
              </a:ext>
            </a:extLst>
          </p:cNvPr>
          <p:cNvSpPr>
            <a:spLocks noGrp="1"/>
          </p:cNvSpPr>
          <p:nvPr>
            <p:ph type="body" sz="quarter" idx="28" hasCustomPrompt="1"/>
          </p:nvPr>
        </p:nvSpPr>
        <p:spPr>
          <a:xfrm>
            <a:off x="10395907"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7" name="Text Placeholder 14">
            <a:extLst>
              <a:ext uri="{FF2B5EF4-FFF2-40B4-BE49-F238E27FC236}">
                <a16:creationId xmlns:a16="http://schemas.microsoft.com/office/drawing/2014/main" id="{F7A2B249-C1B4-4F5F-9C74-B3763CCFC8D5}"/>
              </a:ext>
            </a:extLst>
          </p:cNvPr>
          <p:cNvSpPr>
            <a:spLocks noGrp="1"/>
          </p:cNvSpPr>
          <p:nvPr>
            <p:ph type="body" sz="quarter" idx="29" hasCustomPrompt="1"/>
          </p:nvPr>
        </p:nvSpPr>
        <p:spPr>
          <a:xfrm>
            <a:off x="171234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8" name="Text Placeholder 14">
            <a:extLst>
              <a:ext uri="{FF2B5EF4-FFF2-40B4-BE49-F238E27FC236}">
                <a16:creationId xmlns:a16="http://schemas.microsoft.com/office/drawing/2014/main" id="{64240E02-7397-4BFB-923B-4E4A96C7C81B}"/>
              </a:ext>
            </a:extLst>
          </p:cNvPr>
          <p:cNvSpPr>
            <a:spLocks noGrp="1"/>
          </p:cNvSpPr>
          <p:nvPr>
            <p:ph type="body" sz="quarter" idx="30" hasCustomPrompt="1"/>
          </p:nvPr>
        </p:nvSpPr>
        <p:spPr>
          <a:xfrm>
            <a:off x="250176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9" name="Text Placeholder 14">
            <a:extLst>
              <a:ext uri="{FF2B5EF4-FFF2-40B4-BE49-F238E27FC236}">
                <a16:creationId xmlns:a16="http://schemas.microsoft.com/office/drawing/2014/main" id="{41400094-84D6-4303-BA4B-0E0D1FF018E1}"/>
              </a:ext>
            </a:extLst>
          </p:cNvPr>
          <p:cNvSpPr>
            <a:spLocks noGrp="1"/>
          </p:cNvSpPr>
          <p:nvPr>
            <p:ph type="body" sz="quarter" idx="31" hasCustomPrompt="1"/>
          </p:nvPr>
        </p:nvSpPr>
        <p:spPr>
          <a:xfrm>
            <a:off x="329117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0" name="Text Placeholder 14">
            <a:extLst>
              <a:ext uri="{FF2B5EF4-FFF2-40B4-BE49-F238E27FC236}">
                <a16:creationId xmlns:a16="http://schemas.microsoft.com/office/drawing/2014/main" id="{AAF6E8A4-DDDD-49A1-B1C9-3574B58A83D0}"/>
              </a:ext>
            </a:extLst>
          </p:cNvPr>
          <p:cNvSpPr>
            <a:spLocks noGrp="1"/>
          </p:cNvSpPr>
          <p:nvPr>
            <p:ph type="body" sz="quarter" idx="32" hasCustomPrompt="1"/>
          </p:nvPr>
        </p:nvSpPr>
        <p:spPr>
          <a:xfrm>
            <a:off x="408059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1" name="Text Placeholder 14">
            <a:extLst>
              <a:ext uri="{FF2B5EF4-FFF2-40B4-BE49-F238E27FC236}">
                <a16:creationId xmlns:a16="http://schemas.microsoft.com/office/drawing/2014/main" id="{D9AB8D6A-C296-4468-9A7D-7F46B36429A0}"/>
              </a:ext>
            </a:extLst>
          </p:cNvPr>
          <p:cNvSpPr>
            <a:spLocks noGrp="1"/>
          </p:cNvSpPr>
          <p:nvPr>
            <p:ph type="body" sz="quarter" idx="33" hasCustomPrompt="1"/>
          </p:nvPr>
        </p:nvSpPr>
        <p:spPr>
          <a:xfrm>
            <a:off x="4810807" y="4795797"/>
            <a:ext cx="61531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2" name="Text Placeholder 14">
            <a:extLst>
              <a:ext uri="{FF2B5EF4-FFF2-40B4-BE49-F238E27FC236}">
                <a16:creationId xmlns:a16="http://schemas.microsoft.com/office/drawing/2014/main" id="{D17C8109-2F1A-4248-BE14-FE5D4AE1E356}"/>
              </a:ext>
            </a:extLst>
          </p:cNvPr>
          <p:cNvSpPr>
            <a:spLocks noGrp="1"/>
          </p:cNvSpPr>
          <p:nvPr>
            <p:ph type="body" sz="quarter" idx="34" hasCustomPrompt="1"/>
          </p:nvPr>
        </p:nvSpPr>
        <p:spPr>
          <a:xfrm>
            <a:off x="565942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3" name="Text Placeholder 14">
            <a:extLst>
              <a:ext uri="{FF2B5EF4-FFF2-40B4-BE49-F238E27FC236}">
                <a16:creationId xmlns:a16="http://schemas.microsoft.com/office/drawing/2014/main" id="{5735C006-B8AC-427F-A337-4F607EB5431F}"/>
              </a:ext>
            </a:extLst>
          </p:cNvPr>
          <p:cNvSpPr>
            <a:spLocks noGrp="1"/>
          </p:cNvSpPr>
          <p:nvPr>
            <p:ph type="body" sz="quarter" idx="35" hasCustomPrompt="1"/>
          </p:nvPr>
        </p:nvSpPr>
        <p:spPr>
          <a:xfrm>
            <a:off x="644883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4" name="Text Placeholder 14">
            <a:extLst>
              <a:ext uri="{FF2B5EF4-FFF2-40B4-BE49-F238E27FC236}">
                <a16:creationId xmlns:a16="http://schemas.microsoft.com/office/drawing/2014/main" id="{B62C7805-F615-4B77-89DD-63F1F946E781}"/>
              </a:ext>
            </a:extLst>
          </p:cNvPr>
          <p:cNvSpPr>
            <a:spLocks noGrp="1"/>
          </p:cNvSpPr>
          <p:nvPr>
            <p:ph type="body" sz="quarter" idx="36" hasCustomPrompt="1"/>
          </p:nvPr>
        </p:nvSpPr>
        <p:spPr>
          <a:xfrm>
            <a:off x="723825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5" name="Text Placeholder 14">
            <a:extLst>
              <a:ext uri="{FF2B5EF4-FFF2-40B4-BE49-F238E27FC236}">
                <a16:creationId xmlns:a16="http://schemas.microsoft.com/office/drawing/2014/main" id="{7B0BABA0-0326-410E-AECF-0D41365DD47C}"/>
              </a:ext>
            </a:extLst>
          </p:cNvPr>
          <p:cNvSpPr>
            <a:spLocks noGrp="1"/>
          </p:cNvSpPr>
          <p:nvPr>
            <p:ph type="body" sz="quarter" idx="37" hasCustomPrompt="1"/>
          </p:nvPr>
        </p:nvSpPr>
        <p:spPr>
          <a:xfrm>
            <a:off x="802766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6" name="Text Placeholder 14">
            <a:extLst>
              <a:ext uri="{FF2B5EF4-FFF2-40B4-BE49-F238E27FC236}">
                <a16:creationId xmlns:a16="http://schemas.microsoft.com/office/drawing/2014/main" id="{9E4FCBEC-4348-4D10-B139-FD526C86B178}"/>
              </a:ext>
            </a:extLst>
          </p:cNvPr>
          <p:cNvSpPr>
            <a:spLocks noGrp="1"/>
          </p:cNvSpPr>
          <p:nvPr>
            <p:ph type="body" sz="quarter" idx="38" hasCustomPrompt="1"/>
          </p:nvPr>
        </p:nvSpPr>
        <p:spPr>
          <a:xfrm>
            <a:off x="881708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7" name="Text Placeholder 14">
            <a:extLst>
              <a:ext uri="{FF2B5EF4-FFF2-40B4-BE49-F238E27FC236}">
                <a16:creationId xmlns:a16="http://schemas.microsoft.com/office/drawing/2014/main" id="{DA4FA8D2-F1E5-4A88-855F-84D521DB7046}"/>
              </a:ext>
            </a:extLst>
          </p:cNvPr>
          <p:cNvSpPr>
            <a:spLocks noGrp="1"/>
          </p:cNvSpPr>
          <p:nvPr>
            <p:ph type="body" sz="quarter" idx="39" hasCustomPrompt="1"/>
          </p:nvPr>
        </p:nvSpPr>
        <p:spPr>
          <a:xfrm>
            <a:off x="960649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8" name="Text Placeholder 14">
            <a:extLst>
              <a:ext uri="{FF2B5EF4-FFF2-40B4-BE49-F238E27FC236}">
                <a16:creationId xmlns:a16="http://schemas.microsoft.com/office/drawing/2014/main" id="{7E27FFDC-7B67-4C2F-8712-C7961E6E9A91}"/>
              </a:ext>
            </a:extLst>
          </p:cNvPr>
          <p:cNvSpPr>
            <a:spLocks noGrp="1"/>
          </p:cNvSpPr>
          <p:nvPr>
            <p:ph type="body" sz="quarter" idx="40" hasCustomPrompt="1"/>
          </p:nvPr>
        </p:nvSpPr>
        <p:spPr>
          <a:xfrm>
            <a:off x="10395907"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51" name="Text Placeholder 14">
            <a:extLst>
              <a:ext uri="{FF2B5EF4-FFF2-40B4-BE49-F238E27FC236}">
                <a16:creationId xmlns:a16="http://schemas.microsoft.com/office/drawing/2014/main" id="{B098AA04-538E-4D0B-BC5E-3C79B451D15C}"/>
              </a:ext>
            </a:extLst>
          </p:cNvPr>
          <p:cNvSpPr>
            <a:spLocks noGrp="1"/>
          </p:cNvSpPr>
          <p:nvPr>
            <p:ph type="body" sz="quarter" idx="41" hasCustomPrompt="1"/>
          </p:nvPr>
        </p:nvSpPr>
        <p:spPr>
          <a:xfrm>
            <a:off x="696804" y="2672211"/>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2" name="Text Placeholder 14">
            <a:extLst>
              <a:ext uri="{FF2B5EF4-FFF2-40B4-BE49-F238E27FC236}">
                <a16:creationId xmlns:a16="http://schemas.microsoft.com/office/drawing/2014/main" id="{80992CBE-A6F0-4FF1-8F4F-84B050480AD2}"/>
              </a:ext>
            </a:extLst>
          </p:cNvPr>
          <p:cNvSpPr>
            <a:spLocks noGrp="1"/>
          </p:cNvSpPr>
          <p:nvPr>
            <p:ph type="body" sz="quarter" idx="42" hasCustomPrompt="1"/>
          </p:nvPr>
        </p:nvSpPr>
        <p:spPr>
          <a:xfrm>
            <a:off x="696804" y="4361409"/>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3" name="Text Placeholder 14">
            <a:extLst>
              <a:ext uri="{FF2B5EF4-FFF2-40B4-BE49-F238E27FC236}">
                <a16:creationId xmlns:a16="http://schemas.microsoft.com/office/drawing/2014/main" id="{738B60B3-540F-4900-A4BB-0B521A1F75C1}"/>
              </a:ext>
            </a:extLst>
          </p:cNvPr>
          <p:cNvSpPr>
            <a:spLocks noGrp="1"/>
          </p:cNvSpPr>
          <p:nvPr>
            <p:ph type="body" sz="quarter" idx="43" hasCustomPrompt="1"/>
          </p:nvPr>
        </p:nvSpPr>
        <p:spPr>
          <a:xfrm>
            <a:off x="202936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4" name="Text Placeholder 14">
            <a:extLst>
              <a:ext uri="{FF2B5EF4-FFF2-40B4-BE49-F238E27FC236}">
                <a16:creationId xmlns:a16="http://schemas.microsoft.com/office/drawing/2014/main" id="{FD7D7797-7938-4D6E-B5A4-21536E2021EF}"/>
              </a:ext>
            </a:extLst>
          </p:cNvPr>
          <p:cNvSpPr>
            <a:spLocks noGrp="1"/>
          </p:cNvSpPr>
          <p:nvPr>
            <p:ph type="body" sz="quarter" idx="44" hasCustomPrompt="1"/>
          </p:nvPr>
        </p:nvSpPr>
        <p:spPr>
          <a:xfrm>
            <a:off x="4397612"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5" name="Text Placeholder 14">
            <a:extLst>
              <a:ext uri="{FF2B5EF4-FFF2-40B4-BE49-F238E27FC236}">
                <a16:creationId xmlns:a16="http://schemas.microsoft.com/office/drawing/2014/main" id="{F7B339B7-1A20-4B38-8EAE-3C98E757DA31}"/>
              </a:ext>
            </a:extLst>
          </p:cNvPr>
          <p:cNvSpPr>
            <a:spLocks noGrp="1"/>
          </p:cNvSpPr>
          <p:nvPr>
            <p:ph type="body" sz="quarter" idx="45" hasCustomPrompt="1"/>
          </p:nvPr>
        </p:nvSpPr>
        <p:spPr>
          <a:xfrm>
            <a:off x="834468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6" name="Text Placeholder 14">
            <a:extLst>
              <a:ext uri="{FF2B5EF4-FFF2-40B4-BE49-F238E27FC236}">
                <a16:creationId xmlns:a16="http://schemas.microsoft.com/office/drawing/2014/main" id="{3D0B1401-F4EC-4750-A2AA-34CD72504AC2}"/>
              </a:ext>
            </a:extLst>
          </p:cNvPr>
          <p:cNvSpPr>
            <a:spLocks noGrp="1"/>
          </p:cNvSpPr>
          <p:nvPr>
            <p:ph type="body" sz="quarter" idx="46" hasCustomPrompt="1"/>
          </p:nvPr>
        </p:nvSpPr>
        <p:spPr>
          <a:xfrm>
            <a:off x="202936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7" name="Text Placeholder 14">
            <a:extLst>
              <a:ext uri="{FF2B5EF4-FFF2-40B4-BE49-F238E27FC236}">
                <a16:creationId xmlns:a16="http://schemas.microsoft.com/office/drawing/2014/main" id="{25C7DA61-BA93-48EE-BB6E-9E5D96271ACE}"/>
              </a:ext>
            </a:extLst>
          </p:cNvPr>
          <p:cNvSpPr>
            <a:spLocks noGrp="1"/>
          </p:cNvSpPr>
          <p:nvPr>
            <p:ph type="body" sz="quarter" idx="47" hasCustomPrompt="1"/>
          </p:nvPr>
        </p:nvSpPr>
        <p:spPr>
          <a:xfrm>
            <a:off x="5976442" y="3869787"/>
            <a:ext cx="1440088" cy="408780"/>
          </a:xfrm>
          <a:prstGeom prst="rect">
            <a:avLst/>
          </a:prstGeom>
        </p:spPr>
        <p:txBody>
          <a:bodyPr rtlCol="0" anchor="b"/>
          <a:lstStyle>
            <a:lvl1pPr marL="0" indent="0" algn="ctr">
              <a:lnSpc>
                <a:spcPct val="100000"/>
              </a:lnSpc>
              <a:spcBef>
                <a:spcPts val="0"/>
              </a:spcBef>
              <a:buNone/>
              <a:defRPr sz="1400" b="1" cap="none" spc="100" baseline="0">
                <a:solidFill>
                  <a:schemeClr val="accent6"/>
                </a:solidFill>
                <a:latin typeface="+mn-lt"/>
              </a:defRPr>
            </a:lvl1pPr>
          </a:lstStyle>
          <a:p>
            <a:pPr lvl="0" rtl="0"/>
            <a:r>
              <a:rPr lang="en-GB" noProof="0"/>
              <a:t>Click to add text</a:t>
            </a:r>
          </a:p>
        </p:txBody>
      </p:sp>
      <p:sp>
        <p:nvSpPr>
          <p:cNvPr id="58" name="Text Placeholder 14">
            <a:extLst>
              <a:ext uri="{FF2B5EF4-FFF2-40B4-BE49-F238E27FC236}">
                <a16:creationId xmlns:a16="http://schemas.microsoft.com/office/drawing/2014/main" id="{6B7F232D-8C58-4A29-8A95-52E6B74C0533}"/>
              </a:ext>
            </a:extLst>
          </p:cNvPr>
          <p:cNvSpPr>
            <a:spLocks noGrp="1"/>
          </p:cNvSpPr>
          <p:nvPr>
            <p:ph type="body" sz="quarter" idx="48" hasCustomPrompt="1"/>
          </p:nvPr>
        </p:nvSpPr>
        <p:spPr>
          <a:xfrm>
            <a:off x="992351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cxnSp>
        <p:nvCxnSpPr>
          <p:cNvPr id="102" name="Straight Connector 101">
            <a:extLst>
              <a:ext uri="{FF2B5EF4-FFF2-40B4-BE49-F238E27FC236}">
                <a16:creationId xmlns:a16="http://schemas.microsoft.com/office/drawing/2014/main" id="{F2334811-4848-4246-ACD8-273541203B2A}"/>
              </a:ext>
            </a:extLst>
          </p:cNvPr>
          <p:cNvCxnSpPr>
            <a:cxnSpLocks/>
          </p:cNvCxnSpPr>
          <p:nvPr userDrawn="1"/>
        </p:nvCxnSpPr>
        <p:spPr>
          <a:xfrm>
            <a:off x="0" y="755452"/>
            <a:ext cx="980936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76D73-D506-4E6B-A789-AB87E732AD08}"/>
              </a:ext>
            </a:extLst>
          </p:cNvPr>
          <p:cNvSpPr>
            <a:spLocks noGrp="1"/>
          </p:cNvSpPr>
          <p:nvPr>
            <p:ph type="title"/>
          </p:nvPr>
        </p:nvSpPr>
        <p:spPr>
          <a:xfrm>
            <a:off x="9410418" y="100579"/>
            <a:ext cx="1943381" cy="1268811"/>
          </a:xfrm>
          <a:prstGeom prst="rect">
            <a:avLst/>
          </a:prstGeom>
        </p:spPr>
        <p:txBody>
          <a:bodyPr rtlCol="0" anchor="ctr"/>
          <a:lstStyle>
            <a:lvl1pPr algn="r">
              <a:lnSpc>
                <a:spcPct val="125000"/>
              </a:lnSpc>
              <a:defRPr lang="en-US" sz="2400" spc="100" baseline="0">
                <a:solidFill>
                  <a:schemeClr val="accent1"/>
                </a:solidFill>
                <a:ea typeface="+mn-ea"/>
                <a:cs typeface="+mn-cs"/>
              </a:defRPr>
            </a:lvl1pPr>
          </a:lstStyle>
          <a:p>
            <a:pPr marL="0" lvl="0" indent="0" algn="r"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927700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662730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accent1"/>
                </a:solidFill>
              </a:defRPr>
            </a:lvl1pPr>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lvl1pPr>
              <a:defRPr>
                <a:solidFill>
                  <a:schemeClr val="accent1"/>
                </a:solidFill>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lvl1pPr>
              <a:defRPr>
                <a:solidFill>
                  <a:schemeClr val="bg1"/>
                </a:solidFill>
              </a:defRPr>
            </a:lvl1pPr>
          </a:lstStyle>
          <a:p>
            <a:pPr rtl="0"/>
            <a:fld id="{18D65601-5AE2-46FC-B138-694DDD2B510D}" type="slidenum">
              <a:rPr lang="en-GB" noProof="0" smtClean="0"/>
              <a:pPr/>
              <a:t>‹#›</a:t>
            </a:fld>
            <a:endParaRPr lang="en-GB" noProof="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rtlCol="0" anchor="ctr"/>
          <a:lstStyle>
            <a:lvl1pPr algn="l">
              <a:lnSpc>
                <a:spcPct val="100000"/>
              </a:lnSpc>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327896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rtlCol="0"/>
          <a:lstStyle>
            <a:lvl1pPr marL="0" indent="0">
              <a:lnSpc>
                <a:spcPct val="15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rtlCol="0" anchor="ctr"/>
          <a:lstStyle>
            <a:lvl1pPr>
              <a:lnSpc>
                <a:spcPct val="100000"/>
              </a:lnSpc>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291455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rtlCol="0"/>
          <a:lstStyle>
            <a:lvl1pPr marL="0" indent="0">
              <a:lnSpc>
                <a:spcPct val="125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901016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pPr rtl="0"/>
            <a:r>
              <a:rPr lang="en-GB" noProof="0"/>
              <a:t>8/05/20XX</a:t>
            </a:r>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b="0" spc="150" baseline="0">
                <a:solidFill>
                  <a:schemeClr val="bg2">
                    <a:lumMod val="50000"/>
                  </a:schemeClr>
                </a:solidFill>
                <a:latin typeface="Univers Light" panose="020B0403020202020204" pitchFamily="34" charset="0"/>
              </a:defRPr>
            </a:lvl1pPr>
          </a:lstStyle>
          <a:p>
            <a:pPr rtl="0"/>
            <a:fld id="{18D65601-5AE2-46FC-B138-694DDD2B510D}" type="slidenum">
              <a:rPr lang="en-GB" noProof="0" smtClean="0"/>
              <a:pPr/>
              <a:t>‹#›</a:t>
            </a:fld>
            <a:endParaRPr lang="en-GB" noProof="0"/>
          </a:p>
        </p:txBody>
      </p:sp>
      <p:sp>
        <p:nvSpPr>
          <p:cNvPr id="7" name="TextBox 6">
            <a:extLst>
              <a:ext uri="{FF2B5EF4-FFF2-40B4-BE49-F238E27FC236}">
                <a16:creationId xmlns:a16="http://schemas.microsoft.com/office/drawing/2014/main" id="{084DCE26-8B90-4B2C-883A-D5FFC365BF8A}"/>
              </a:ext>
            </a:extLst>
          </p:cNvPr>
          <p:cNvSpPr txBox="1"/>
          <p:nvPr userDrawn="1"/>
        </p:nvSpPr>
        <p:spPr>
          <a:xfrm>
            <a:off x="5637320" y="2974019"/>
            <a:ext cx="914400" cy="369332"/>
          </a:xfrm>
          <a:prstGeom prst="rect">
            <a:avLst/>
          </a:prstGeom>
          <a:noFill/>
        </p:spPr>
        <p:txBody>
          <a:bodyPr wrap="square" rtlCol="0">
            <a:spAutoFit/>
          </a:bodyPr>
          <a:lstStyle/>
          <a:p>
            <a:pPr rtl="0"/>
            <a:endParaRPr lang="en-GB" noProof="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9.sv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fif"/><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15.xml"/><Relationship Id="rId6" Type="http://schemas.openxmlformats.org/officeDocument/2006/relationships/hyperlink" Target="https://www.google.com/search?q=organsional+apps&amp;oq=organsional+apps&amp;gs_lcrp=EgZjaHJvbWUyBggAEEUYOTIKCAEQABgKGBYYHjIICAIQABgWGB4yCAgDEAAYFhgeMgYIBBBFGEDSAQg3NTEwajBqMagCALACAA&amp;sourceid=chrome&amp;ie=UTF-8&amp;safe=active" TargetMode="External"/><Relationship Id="rId5" Type="http://schemas.openxmlformats.org/officeDocument/2006/relationships/hyperlink" Target="https://www.educationcorner.com/study-skills.html" TargetMode="External"/><Relationship Id="rId4" Type="http://schemas.openxmlformats.org/officeDocument/2006/relationships/hyperlink" Target="http://www.ihasco.co.uk/blog/entry/3234/what-are-the-benefits-of-effective-communication-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995205" y="4965134"/>
            <a:ext cx="4333088" cy="1596004"/>
          </a:xfrm>
        </p:spPr>
        <p:txBody>
          <a:bodyPr rtlCol="0"/>
          <a:lstStyle/>
          <a:p>
            <a:pPr rtl="0"/>
            <a:r>
              <a:rPr lang="en-GB" dirty="0"/>
              <a:t>Study Skills</a:t>
            </a:r>
          </a:p>
        </p:txBody>
      </p:sp>
      <p:pic>
        <p:nvPicPr>
          <p:cNvPr id="74" name="Picture Placeholder 73" descr="A picture of three chairs against the wall">
            <a:extLst>
              <a:ext uri="{FF2B5EF4-FFF2-40B4-BE49-F238E27FC236}">
                <a16:creationId xmlns:a16="http://schemas.microsoft.com/office/drawing/2014/main" id="{70E8AD59-4DDD-4E2E-A6CA-FF1DE5BD8A44}"/>
              </a:ext>
            </a:extLst>
          </p:cNvPr>
          <p:cNvPicPr>
            <a:picLocks noGrp="1" noChangeAspect="1"/>
          </p:cNvPicPr>
          <p:nvPr>
            <p:ph type="pic" sz="quarter" idx="10"/>
          </p:nvPr>
        </p:nvPicPr>
        <p:blipFill rotWithShape="1">
          <a:blip r:embed="rId3" cstate="print">
            <a:extLst>
              <a:ext uri="{28A0092B-C50C-407E-A947-70E740481C1C}">
                <a14:useLocalDpi xmlns:a14="http://schemas.microsoft.com/office/drawing/2010/main"/>
              </a:ext>
            </a:extLst>
          </a:blip>
          <a:srcRect/>
          <a:stretch/>
        </p:blipFill>
        <p:spPr>
          <a:xfrm>
            <a:off x="2476500" y="622103"/>
            <a:ext cx="9715500" cy="3720928"/>
          </a:xfrm>
        </p:spPr>
      </p:pic>
      <p:sp>
        <p:nvSpPr>
          <p:cNvPr id="26" name="Text Placeholder 25">
            <a:extLst>
              <a:ext uri="{FF2B5EF4-FFF2-40B4-BE49-F238E27FC236}">
                <a16:creationId xmlns:a16="http://schemas.microsoft.com/office/drawing/2014/main" id="{C022D7CD-E026-4E29-BE4B-3FA7B1EB6A46}"/>
              </a:ext>
            </a:extLst>
          </p:cNvPr>
          <p:cNvSpPr>
            <a:spLocks noGrp="1"/>
          </p:cNvSpPr>
          <p:nvPr>
            <p:ph type="body" sz="quarter" idx="12"/>
          </p:nvPr>
        </p:nvSpPr>
        <p:spPr>
          <a:xfrm>
            <a:off x="6359337" y="5779363"/>
            <a:ext cx="2459114" cy="685430"/>
          </a:xfrm>
        </p:spPr>
        <p:txBody>
          <a:bodyPr rtlCol="0"/>
          <a:lstStyle/>
          <a:p>
            <a:pPr rtl="0"/>
            <a:r>
              <a:rPr lang="en-GB" dirty="0"/>
              <a:t>Lisa Francis-Williams</a:t>
            </a:r>
          </a:p>
        </p:txBody>
      </p:sp>
      <p:sp>
        <p:nvSpPr>
          <p:cNvPr id="36" name="Text Placeholder 35">
            <a:extLst>
              <a:ext uri="{FF2B5EF4-FFF2-40B4-BE49-F238E27FC236}">
                <a16:creationId xmlns:a16="http://schemas.microsoft.com/office/drawing/2014/main" id="{AEEB6582-6001-4276-8F87-1470B6FA1488}"/>
              </a:ext>
            </a:extLst>
          </p:cNvPr>
          <p:cNvSpPr>
            <a:spLocks noGrp="1"/>
          </p:cNvSpPr>
          <p:nvPr>
            <p:ph type="body" sz="quarter" idx="13"/>
          </p:nvPr>
        </p:nvSpPr>
        <p:spPr>
          <a:xfrm>
            <a:off x="9299663" y="5791178"/>
            <a:ext cx="2459114" cy="685429"/>
          </a:xfrm>
        </p:spPr>
        <p:txBody>
          <a:bodyPr rtlCol="0"/>
          <a:lstStyle/>
          <a:p>
            <a:pPr rtl="0"/>
            <a:r>
              <a:rPr lang="en-GB" dirty="0"/>
              <a:t>07/12/2023</a:t>
            </a:r>
          </a:p>
        </p:txBody>
      </p:sp>
    </p:spTree>
    <p:extLst>
      <p:ext uri="{BB962C8B-B14F-4D97-AF65-F5344CB8AC3E}">
        <p14:creationId xmlns:p14="http://schemas.microsoft.com/office/powerpoint/2010/main" val="140119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7B7E5B3-F6B1-4A5C-A942-9728FEC5764C}"/>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cxnSp>
        <p:nvCxnSpPr>
          <p:cNvPr id="22" name="Straight Connector 21">
            <a:extLst>
              <a:ext uri="{FF2B5EF4-FFF2-40B4-BE49-F238E27FC236}">
                <a16:creationId xmlns:a16="http://schemas.microsoft.com/office/drawing/2014/main" id="{11C0FA35-FBFE-4B23-B0D5-ECBC4C90532E}"/>
              </a:ext>
              <a:ext uri="{C183D7F6-B498-43B3-948B-1728B52AA6E4}">
                <adec:decorative xmlns:adec="http://schemas.microsoft.com/office/drawing/2017/decorative" val="1"/>
              </a:ext>
            </a:extLst>
          </p:cNvPr>
          <p:cNvCxnSpPr>
            <a:cxnSpLocks/>
          </p:cNvCxnSpPr>
          <p:nvPr/>
        </p:nvCxnSpPr>
        <p:spPr>
          <a:xfrm>
            <a:off x="1389360" y="0"/>
            <a:ext cx="0" cy="171338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Text Placeholder 18">
            <a:extLst>
              <a:ext uri="{FF2B5EF4-FFF2-40B4-BE49-F238E27FC236}">
                <a16:creationId xmlns:a16="http://schemas.microsoft.com/office/drawing/2014/main" id="{39B2324E-969D-4802-8BB3-E6EC3E221464}"/>
              </a:ext>
            </a:extLst>
          </p:cNvPr>
          <p:cNvSpPr>
            <a:spLocks noGrp="1"/>
          </p:cNvSpPr>
          <p:nvPr>
            <p:ph type="title"/>
          </p:nvPr>
        </p:nvSpPr>
        <p:spPr>
          <a:xfrm>
            <a:off x="1675242" y="1418953"/>
            <a:ext cx="5362575" cy="49569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Introduction </a:t>
            </a:r>
          </a:p>
        </p:txBody>
      </p:sp>
      <p:sp>
        <p:nvSpPr>
          <p:cNvPr id="28" name="Content Placeholder 27">
            <a:extLst>
              <a:ext uri="{FF2B5EF4-FFF2-40B4-BE49-F238E27FC236}">
                <a16:creationId xmlns:a16="http://schemas.microsoft.com/office/drawing/2014/main" id="{29909120-B013-4872-BAFC-11D63AAABDD4}"/>
              </a:ext>
            </a:extLst>
          </p:cNvPr>
          <p:cNvSpPr>
            <a:spLocks noGrp="1"/>
          </p:cNvSpPr>
          <p:nvPr>
            <p:ph sz="quarter" idx="15"/>
          </p:nvPr>
        </p:nvSpPr>
        <p:spPr>
          <a:xfrm>
            <a:off x="1006635" y="2051170"/>
            <a:ext cx="5362575" cy="3532188"/>
          </a:xfrm>
        </p:spPr>
        <p:txBody>
          <a:bodyPr rtlCol="0"/>
          <a:lstStyle/>
          <a:p>
            <a:pPr rtl="0"/>
            <a:r>
              <a:rPr lang="en-GB" sz="2000" dirty="0"/>
              <a:t>There are many different skills needed for employment. Today I am going to be sharing with you three study skills which I believe are key for education and employability. I will discuss each one and link them with my profession- role of  youth worker and some ways I implement these skills within my personal day to day life. </a:t>
            </a:r>
          </a:p>
          <a:p>
            <a:pPr rtl="0"/>
            <a:endParaRPr lang="en-GB" dirty="0"/>
          </a:p>
          <a:p>
            <a:pPr rtl="0"/>
            <a:endParaRPr lang="en-GB" dirty="0"/>
          </a:p>
        </p:txBody>
      </p:sp>
      <p:sp>
        <p:nvSpPr>
          <p:cNvPr id="3" name="Date Placeholder 2">
            <a:extLst>
              <a:ext uri="{FF2B5EF4-FFF2-40B4-BE49-F238E27FC236}">
                <a16:creationId xmlns:a16="http://schemas.microsoft.com/office/drawing/2014/main" id="{7C7F794E-8D8D-4E1B-9A9D-F5A6A9E31FF9}"/>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4" name="Footer Placeholder 3">
            <a:extLst>
              <a:ext uri="{FF2B5EF4-FFF2-40B4-BE49-F238E27FC236}">
                <a16:creationId xmlns:a16="http://schemas.microsoft.com/office/drawing/2014/main" id="{97DA5921-BFDC-41F2-85DA-24C802F282CD}"/>
              </a:ext>
            </a:extLst>
          </p:cNvPr>
          <p:cNvSpPr>
            <a:spLocks noGrp="1"/>
          </p:cNvSpPr>
          <p:nvPr>
            <p:ph type="ftr" sz="quarter" idx="11"/>
          </p:nvPr>
        </p:nvSpPr>
        <p:spPr>
          <a:xfrm>
            <a:off x="4038600" y="6356350"/>
            <a:ext cx="4114800" cy="365125"/>
          </a:xfrm>
        </p:spPr>
        <p:txBody>
          <a:bodyPr rtlCol="0"/>
          <a:lstStyle/>
          <a:p>
            <a:pPr rtl="0"/>
            <a:r>
              <a:rPr lang="en-GB"/>
              <a:t>Conference Presentation</a:t>
            </a:r>
          </a:p>
        </p:txBody>
      </p:sp>
      <p:sp>
        <p:nvSpPr>
          <p:cNvPr id="5" name="Slide Number Placeholder 4">
            <a:extLst>
              <a:ext uri="{FF2B5EF4-FFF2-40B4-BE49-F238E27FC236}">
                <a16:creationId xmlns:a16="http://schemas.microsoft.com/office/drawing/2014/main" id="{646665B6-F02E-4FF8-AEBC-BEFA35EAFC65}"/>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a:t>2</a:t>
            </a:fld>
            <a:endParaRPr lang="en-GB"/>
          </a:p>
        </p:txBody>
      </p:sp>
      <p:sp>
        <p:nvSpPr>
          <p:cNvPr id="10" name="TextBox 9">
            <a:extLst>
              <a:ext uri="{FF2B5EF4-FFF2-40B4-BE49-F238E27FC236}">
                <a16:creationId xmlns:a16="http://schemas.microsoft.com/office/drawing/2014/main" id="{7D36B293-BC1C-FF56-DC1E-0662B66906DC}"/>
              </a:ext>
            </a:extLst>
          </p:cNvPr>
          <p:cNvSpPr txBox="1"/>
          <p:nvPr/>
        </p:nvSpPr>
        <p:spPr>
          <a:xfrm>
            <a:off x="7181850" y="1038225"/>
            <a:ext cx="4171950" cy="5355312"/>
          </a:xfrm>
          <a:prstGeom prst="rect">
            <a:avLst/>
          </a:prstGeom>
          <a:noFill/>
        </p:spPr>
        <p:txBody>
          <a:bodyPr wrap="square" rtlCol="0">
            <a:spAutoFit/>
          </a:bodyPr>
          <a:lstStyle/>
          <a:p>
            <a:r>
              <a:rPr lang="en-GB" dirty="0"/>
              <a:t>Critical thinking</a:t>
            </a:r>
          </a:p>
          <a:p>
            <a:endParaRPr lang="en-GB" dirty="0"/>
          </a:p>
          <a:p>
            <a:r>
              <a:rPr lang="en-GB" dirty="0"/>
              <a:t>Emotional intelligence </a:t>
            </a:r>
          </a:p>
          <a:p>
            <a:endParaRPr lang="en-GB" dirty="0"/>
          </a:p>
          <a:p>
            <a:r>
              <a:rPr lang="en-GB" dirty="0"/>
              <a:t>Writing </a:t>
            </a:r>
          </a:p>
          <a:p>
            <a:endParaRPr lang="en-GB" dirty="0"/>
          </a:p>
          <a:p>
            <a:r>
              <a:rPr lang="en-GB" dirty="0"/>
              <a:t>Active listening </a:t>
            </a:r>
          </a:p>
          <a:p>
            <a:endParaRPr lang="en-GB" dirty="0"/>
          </a:p>
          <a:p>
            <a:r>
              <a:rPr lang="en-GB" dirty="0"/>
              <a:t>Problem solving</a:t>
            </a:r>
          </a:p>
          <a:p>
            <a:endParaRPr lang="en-GB" dirty="0"/>
          </a:p>
          <a:p>
            <a:r>
              <a:rPr lang="en-GB" dirty="0"/>
              <a:t>Organisation</a:t>
            </a:r>
          </a:p>
          <a:p>
            <a:endParaRPr lang="en-GB" dirty="0"/>
          </a:p>
          <a:p>
            <a:r>
              <a:rPr lang="en-GB" dirty="0"/>
              <a:t>Creativity </a:t>
            </a:r>
          </a:p>
          <a:p>
            <a:endParaRPr lang="en-GB" dirty="0"/>
          </a:p>
          <a:p>
            <a:r>
              <a:rPr lang="en-GB" dirty="0"/>
              <a:t>Time management </a:t>
            </a:r>
          </a:p>
          <a:p>
            <a:endParaRPr lang="en-GB" dirty="0"/>
          </a:p>
          <a:p>
            <a:r>
              <a:rPr lang="en-GB" dirty="0"/>
              <a:t>ITC </a:t>
            </a:r>
          </a:p>
          <a:p>
            <a:endParaRPr lang="en-GB" dirty="0"/>
          </a:p>
          <a:p>
            <a:endParaRPr lang="en-GB" dirty="0"/>
          </a:p>
        </p:txBody>
      </p:sp>
    </p:spTree>
    <p:extLst>
      <p:ext uri="{BB962C8B-B14F-4D97-AF65-F5344CB8AC3E}">
        <p14:creationId xmlns:p14="http://schemas.microsoft.com/office/powerpoint/2010/main" val="744007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Stack of sticky notes and pencil">
            <a:extLst>
              <a:ext uri="{FF2B5EF4-FFF2-40B4-BE49-F238E27FC236}">
                <a16:creationId xmlns:a16="http://schemas.microsoft.com/office/drawing/2014/main" id="{D393016E-6EC3-7D1B-4B79-4CE1679315D4}"/>
              </a:ext>
            </a:extLst>
          </p:cNvPr>
          <p:cNvPicPr>
            <a:picLocks noGrp="1" noChangeAspect="1"/>
          </p:cNvPicPr>
          <p:nvPr>
            <p:ph type="pic" sz="quarter" idx="17"/>
          </p:nvPr>
        </p:nvPicPr>
        <p:blipFill>
          <a:blip r:embed="rId2"/>
          <a:srcRect t="7813" b="7813"/>
          <a:stretch>
            <a:fillRect/>
          </a:stretch>
        </p:blipFill>
        <p:spPr/>
      </p:pic>
      <p:sp>
        <p:nvSpPr>
          <p:cNvPr id="3" name="Date Placeholder 2">
            <a:extLst>
              <a:ext uri="{FF2B5EF4-FFF2-40B4-BE49-F238E27FC236}">
                <a16:creationId xmlns:a16="http://schemas.microsoft.com/office/drawing/2014/main" id="{496BBFBD-28A2-65DF-289D-01815ECF74B3}"/>
              </a:ext>
            </a:extLst>
          </p:cNvPr>
          <p:cNvSpPr>
            <a:spLocks noGrp="1"/>
          </p:cNvSpPr>
          <p:nvPr>
            <p:ph type="dt" sz="half" idx="10"/>
          </p:nvPr>
        </p:nvSpPr>
        <p:spPr/>
        <p:txBody>
          <a:bodyPr/>
          <a:lstStyle/>
          <a:p>
            <a:pPr rtl="0"/>
            <a:r>
              <a:rPr lang="en-GB" noProof="0"/>
              <a:t>8/05/20XX</a:t>
            </a:r>
          </a:p>
        </p:txBody>
      </p:sp>
      <p:sp>
        <p:nvSpPr>
          <p:cNvPr id="4" name="Slide Number Placeholder 3">
            <a:extLst>
              <a:ext uri="{FF2B5EF4-FFF2-40B4-BE49-F238E27FC236}">
                <a16:creationId xmlns:a16="http://schemas.microsoft.com/office/drawing/2014/main" id="{B52546DC-CA6E-3F24-11E0-382141C662BA}"/>
              </a:ext>
            </a:extLst>
          </p:cNvPr>
          <p:cNvSpPr>
            <a:spLocks noGrp="1"/>
          </p:cNvSpPr>
          <p:nvPr>
            <p:ph type="sldNum" sz="quarter" idx="12"/>
          </p:nvPr>
        </p:nvSpPr>
        <p:spPr/>
        <p:txBody>
          <a:bodyPr/>
          <a:lstStyle/>
          <a:p>
            <a:pPr rtl="0"/>
            <a:fld id="{18D65601-5AE2-46FC-B138-694DDD2B510D}" type="slidenum">
              <a:rPr lang="en-GB" noProof="0" smtClean="0"/>
              <a:t>3</a:t>
            </a:fld>
            <a:endParaRPr lang="en-GB" noProof="0"/>
          </a:p>
        </p:txBody>
      </p:sp>
      <p:sp>
        <p:nvSpPr>
          <p:cNvPr id="5" name="Content Placeholder 4">
            <a:extLst>
              <a:ext uri="{FF2B5EF4-FFF2-40B4-BE49-F238E27FC236}">
                <a16:creationId xmlns:a16="http://schemas.microsoft.com/office/drawing/2014/main" id="{58C33375-B97B-4571-0D4B-FA2A9D5A441C}"/>
              </a:ext>
            </a:extLst>
          </p:cNvPr>
          <p:cNvSpPr>
            <a:spLocks noGrp="1"/>
          </p:cNvSpPr>
          <p:nvPr>
            <p:ph sz="quarter" idx="16"/>
          </p:nvPr>
        </p:nvSpPr>
        <p:spPr>
          <a:xfrm>
            <a:off x="257350" y="973267"/>
            <a:ext cx="6272924" cy="2027108"/>
          </a:xfrm>
        </p:spPr>
        <p:txBody>
          <a:bodyPr/>
          <a:lstStyle/>
          <a:p>
            <a:pPr algn="l" fontAlgn="base"/>
            <a:r>
              <a:rPr lang="en-GB" sz="1600" b="0" i="0" dirty="0">
                <a:solidFill>
                  <a:schemeClr val="tx1"/>
                </a:solidFill>
                <a:effectLst/>
              </a:rPr>
              <a:t>Good study skills can help you learn more effectively and efficiently. You will be able to absorb and retain more information in half the time. This will lead to a deeper understanding of the subject. </a:t>
            </a:r>
            <a:endParaRPr lang="en-GB" sz="1600" dirty="0">
              <a:solidFill>
                <a:schemeClr val="tx1"/>
              </a:solidFill>
            </a:endParaRPr>
          </a:p>
          <a:p>
            <a:r>
              <a:rPr lang="en-GB" sz="1600" dirty="0">
                <a:solidFill>
                  <a:schemeClr val="tx1"/>
                </a:solidFill>
              </a:rPr>
              <a:t>Developing good study skills will prepare you for success whether you choose to go on to higher education or take yourself on a successful career path.</a:t>
            </a:r>
          </a:p>
          <a:p>
            <a:r>
              <a:rPr lang="en-GB" sz="1600" dirty="0">
                <a:solidFill>
                  <a:schemeClr val="tx1"/>
                </a:solidFill>
              </a:rPr>
              <a:t>Having secured effective strategies for studying now, then later will become natural for improving confidence in the work place.  </a:t>
            </a:r>
          </a:p>
          <a:p>
            <a:endParaRPr lang="en-GB" dirty="0"/>
          </a:p>
        </p:txBody>
      </p:sp>
      <p:sp>
        <p:nvSpPr>
          <p:cNvPr id="6" name="Content Placeholder 5">
            <a:extLst>
              <a:ext uri="{FF2B5EF4-FFF2-40B4-BE49-F238E27FC236}">
                <a16:creationId xmlns:a16="http://schemas.microsoft.com/office/drawing/2014/main" id="{6C0AD2BD-34E0-6327-234E-CDAA5437F62E}"/>
              </a:ext>
            </a:extLst>
          </p:cNvPr>
          <p:cNvSpPr>
            <a:spLocks noGrp="1"/>
          </p:cNvSpPr>
          <p:nvPr>
            <p:ph sz="quarter" idx="18"/>
          </p:nvPr>
        </p:nvSpPr>
        <p:spPr>
          <a:xfrm>
            <a:off x="7475187" y="1013084"/>
            <a:ext cx="4114800" cy="1268810"/>
          </a:xfrm>
        </p:spPr>
        <p:txBody>
          <a:bodyPr/>
          <a:lstStyle/>
          <a:p>
            <a:r>
              <a:rPr lang="en-GB" sz="1600" b="0" i="0" dirty="0">
                <a:solidFill>
                  <a:schemeClr val="tx1"/>
                </a:solidFill>
                <a:effectLst/>
              </a:rPr>
              <a:t>Overall, good study skills are essential for academic success, effective time management, increased confidence, and preparation for future education and career opportunities.</a:t>
            </a:r>
            <a:endParaRPr lang="en-GB" sz="1600" dirty="0">
              <a:solidFill>
                <a:schemeClr val="tx1"/>
              </a:solidFill>
            </a:endParaRPr>
          </a:p>
        </p:txBody>
      </p:sp>
      <p:sp>
        <p:nvSpPr>
          <p:cNvPr id="7" name="Title 6">
            <a:extLst>
              <a:ext uri="{FF2B5EF4-FFF2-40B4-BE49-F238E27FC236}">
                <a16:creationId xmlns:a16="http://schemas.microsoft.com/office/drawing/2014/main" id="{6530DAB0-25D0-8BAC-038A-2E272ADB75CD}"/>
              </a:ext>
            </a:extLst>
          </p:cNvPr>
          <p:cNvSpPr>
            <a:spLocks noGrp="1"/>
          </p:cNvSpPr>
          <p:nvPr>
            <p:ph type="title"/>
          </p:nvPr>
        </p:nvSpPr>
        <p:spPr>
          <a:xfrm>
            <a:off x="367555" y="136525"/>
            <a:ext cx="6052514" cy="1268810"/>
          </a:xfrm>
        </p:spPr>
        <p:txBody>
          <a:bodyPr/>
          <a:lstStyle/>
          <a:p>
            <a:r>
              <a:rPr lang="en-GB" dirty="0"/>
              <a:t>Why do we need study skills?</a:t>
            </a:r>
          </a:p>
        </p:txBody>
      </p:sp>
    </p:spTree>
    <p:extLst>
      <p:ext uri="{BB962C8B-B14F-4D97-AF65-F5344CB8AC3E}">
        <p14:creationId xmlns:p14="http://schemas.microsoft.com/office/powerpoint/2010/main" val="3060909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 Placeholder 28">
            <a:extLst>
              <a:ext uri="{FF2B5EF4-FFF2-40B4-BE49-F238E27FC236}">
                <a16:creationId xmlns:a16="http://schemas.microsoft.com/office/drawing/2014/main" id="{6A070758-9539-49E3-9A13-06037269F5F0}"/>
              </a:ext>
            </a:extLst>
          </p:cNvPr>
          <p:cNvSpPr>
            <a:spLocks noGrp="1"/>
          </p:cNvSpPr>
          <p:nvPr>
            <p:ph type="title"/>
          </p:nvPr>
        </p:nvSpPr>
        <p:spPr>
          <a:xfrm rot="16200000">
            <a:off x="-810973" y="4189152"/>
            <a:ext cx="3121302" cy="469478"/>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Skill 1</a:t>
            </a:r>
          </a:p>
        </p:txBody>
      </p:sp>
      <p:sp>
        <p:nvSpPr>
          <p:cNvPr id="27" name="Text Placeholder 26">
            <a:extLst>
              <a:ext uri="{FF2B5EF4-FFF2-40B4-BE49-F238E27FC236}">
                <a16:creationId xmlns:a16="http://schemas.microsoft.com/office/drawing/2014/main" id="{8CB3BA1F-61EC-43EA-B954-8D7BA548F23B}"/>
              </a:ext>
            </a:extLst>
          </p:cNvPr>
          <p:cNvSpPr>
            <a:spLocks noGrp="1"/>
          </p:cNvSpPr>
          <p:nvPr>
            <p:ph type="body" sz="quarter" idx="14"/>
          </p:nvPr>
        </p:nvSpPr>
        <p:spPr>
          <a:xfrm>
            <a:off x="6750189" y="2396358"/>
            <a:ext cx="3266975" cy="326687"/>
          </a:xfrm>
        </p:spPr>
        <p:txBody>
          <a:bodyPr rtlCol="0"/>
          <a:lstStyle/>
          <a:p>
            <a:pPr rtl="0"/>
            <a:r>
              <a:rPr lang="en-GB" dirty="0"/>
              <a:t>​​</a:t>
            </a:r>
          </a:p>
        </p:txBody>
      </p:sp>
      <p:sp>
        <p:nvSpPr>
          <p:cNvPr id="36" name="Content Placeholder 35">
            <a:extLst>
              <a:ext uri="{FF2B5EF4-FFF2-40B4-BE49-F238E27FC236}">
                <a16:creationId xmlns:a16="http://schemas.microsoft.com/office/drawing/2014/main" id="{E729BB73-6CD7-44AA-A8FE-669B7271B5B8}"/>
              </a:ext>
            </a:extLst>
          </p:cNvPr>
          <p:cNvSpPr>
            <a:spLocks noGrp="1"/>
          </p:cNvSpPr>
          <p:nvPr>
            <p:ph sz="quarter" idx="15"/>
          </p:nvPr>
        </p:nvSpPr>
        <p:spPr>
          <a:xfrm>
            <a:off x="6749508" y="2756830"/>
            <a:ext cx="4834569" cy="4339295"/>
          </a:xfrm>
        </p:spPr>
        <p:txBody>
          <a:bodyPr rtlCol="0"/>
          <a:lstStyle/>
          <a:p>
            <a:pPr rtl="0"/>
            <a:r>
              <a:rPr lang="en-GB" dirty="0"/>
              <a:t>The power of organisation can keep you free of stress, gives a clear mind, and the confidence to tackle all the tasks that are required of you. </a:t>
            </a:r>
          </a:p>
          <a:p>
            <a:pPr rtl="0"/>
            <a:r>
              <a:rPr lang="en-GB" dirty="0"/>
              <a:t>Being organised will avoid “stress overload” and/or feeling overwhelmed. If you do feel that way, you need to make organisation a priority and declutter your workspace. You will eventually get burnt out. </a:t>
            </a:r>
          </a:p>
          <a:p>
            <a:pPr rtl="0"/>
            <a:endParaRPr lang="en-GB" dirty="0"/>
          </a:p>
          <a:p>
            <a:pPr rtl="0"/>
            <a:r>
              <a:rPr lang="en-GB" dirty="0"/>
              <a:t> </a:t>
            </a:r>
          </a:p>
        </p:txBody>
      </p:sp>
      <p:sp>
        <p:nvSpPr>
          <p:cNvPr id="3" name="Date Placeholder 2">
            <a:extLst>
              <a:ext uri="{FF2B5EF4-FFF2-40B4-BE49-F238E27FC236}">
                <a16:creationId xmlns:a16="http://schemas.microsoft.com/office/drawing/2014/main" id="{87B47E8C-1F0A-40EF-81C0-6BA51F14DE35}"/>
              </a:ext>
            </a:extLst>
          </p:cNvPr>
          <p:cNvSpPr>
            <a:spLocks noGrp="1"/>
          </p:cNvSpPr>
          <p:nvPr>
            <p:ph type="dt" sz="half" idx="10"/>
          </p:nvPr>
        </p:nvSpPr>
        <p:spPr>
          <a:xfrm>
            <a:off x="1571846" y="6356350"/>
            <a:ext cx="2743200" cy="365125"/>
          </a:xfrm>
        </p:spPr>
        <p:txBody>
          <a:bodyPr rtlCol="0"/>
          <a:lstStyle/>
          <a:p>
            <a:pPr rtl="0"/>
            <a:r>
              <a:rPr lang="en-GB"/>
              <a:t>8/05/20XX</a:t>
            </a:r>
          </a:p>
        </p:txBody>
      </p:sp>
      <p:sp>
        <p:nvSpPr>
          <p:cNvPr id="4" name="Footer Placeholder 3">
            <a:extLst>
              <a:ext uri="{FF2B5EF4-FFF2-40B4-BE49-F238E27FC236}">
                <a16:creationId xmlns:a16="http://schemas.microsoft.com/office/drawing/2014/main" id="{69C484AE-32AC-478C-80FE-FD9EA56A8CC0}"/>
              </a:ext>
            </a:extLst>
          </p:cNvPr>
          <p:cNvSpPr>
            <a:spLocks noGrp="1"/>
          </p:cNvSpPr>
          <p:nvPr>
            <p:ph type="ftr" sz="quarter" idx="11"/>
          </p:nvPr>
        </p:nvSpPr>
        <p:spPr>
          <a:xfrm>
            <a:off x="6519230" y="6356350"/>
            <a:ext cx="3152912" cy="365125"/>
          </a:xfrm>
        </p:spPr>
        <p:txBody>
          <a:bodyPr rtlCol="0"/>
          <a:lstStyle/>
          <a:p>
            <a:pPr rtl="0"/>
            <a:r>
              <a:rPr lang="en-GB"/>
              <a:t>Conference Presentation</a:t>
            </a:r>
          </a:p>
        </p:txBody>
      </p:sp>
      <p:sp>
        <p:nvSpPr>
          <p:cNvPr id="5" name="Slide Number Placeholder 4">
            <a:extLst>
              <a:ext uri="{FF2B5EF4-FFF2-40B4-BE49-F238E27FC236}">
                <a16:creationId xmlns:a16="http://schemas.microsoft.com/office/drawing/2014/main" id="{DE6AF1E4-56E5-40D1-BBF3-E946721384C3}"/>
              </a:ext>
            </a:extLst>
          </p:cNvPr>
          <p:cNvSpPr>
            <a:spLocks noGrp="1"/>
          </p:cNvSpPr>
          <p:nvPr>
            <p:ph type="sldNum" sz="quarter" idx="12"/>
          </p:nvPr>
        </p:nvSpPr>
        <p:spPr>
          <a:xfrm>
            <a:off x="10510344" y="6356350"/>
            <a:ext cx="843455" cy="365125"/>
          </a:xfrm>
        </p:spPr>
        <p:txBody>
          <a:bodyPr rtlCol="0"/>
          <a:lstStyle/>
          <a:p>
            <a:pPr rtl="0"/>
            <a:fld id="{18D65601-5AE2-46FC-B138-694DDD2B510D}" type="slidenum">
              <a:rPr lang="en-GB" smtClean="0"/>
              <a:pPr rtl="0"/>
              <a:t>4</a:t>
            </a:fld>
            <a:endParaRPr lang="en-GB"/>
          </a:p>
        </p:txBody>
      </p:sp>
      <p:sp>
        <p:nvSpPr>
          <p:cNvPr id="2" name="TextBox 1">
            <a:extLst>
              <a:ext uri="{FF2B5EF4-FFF2-40B4-BE49-F238E27FC236}">
                <a16:creationId xmlns:a16="http://schemas.microsoft.com/office/drawing/2014/main" id="{E16D19F7-6459-0F12-6921-A7DF01259C43}"/>
              </a:ext>
            </a:extLst>
          </p:cNvPr>
          <p:cNvSpPr txBox="1"/>
          <p:nvPr/>
        </p:nvSpPr>
        <p:spPr>
          <a:xfrm>
            <a:off x="6943725" y="790575"/>
            <a:ext cx="4124325" cy="369332"/>
          </a:xfrm>
          <a:prstGeom prst="rect">
            <a:avLst/>
          </a:prstGeom>
          <a:noFill/>
        </p:spPr>
        <p:txBody>
          <a:bodyPr wrap="square" rtlCol="0">
            <a:spAutoFit/>
          </a:bodyPr>
          <a:lstStyle/>
          <a:p>
            <a:r>
              <a:rPr lang="en-GB" dirty="0"/>
              <a:t>Organisation </a:t>
            </a:r>
          </a:p>
        </p:txBody>
      </p:sp>
      <p:pic>
        <p:nvPicPr>
          <p:cNvPr id="7" name="Picture 6">
            <a:extLst>
              <a:ext uri="{FF2B5EF4-FFF2-40B4-BE49-F238E27FC236}">
                <a16:creationId xmlns:a16="http://schemas.microsoft.com/office/drawing/2014/main" id="{CA7313AD-6762-5229-4C8A-13CEE584A1B5}"/>
              </a:ext>
            </a:extLst>
          </p:cNvPr>
          <p:cNvPicPr>
            <a:picLocks noChangeAspect="1"/>
          </p:cNvPicPr>
          <p:nvPr/>
        </p:nvPicPr>
        <p:blipFill rotWithShape="1">
          <a:blip r:embed="rId3"/>
          <a:srcRect l="64219" t="28889" r="9219" b="33055"/>
          <a:stretch/>
        </p:blipFill>
        <p:spPr>
          <a:xfrm>
            <a:off x="8738555" y="-33574"/>
            <a:ext cx="3238500" cy="2609850"/>
          </a:xfrm>
          <a:prstGeom prst="rect">
            <a:avLst/>
          </a:prstGeom>
        </p:spPr>
      </p:pic>
      <p:pic>
        <p:nvPicPr>
          <p:cNvPr id="9" name="Picture 8" descr="Office desk with supplies">
            <a:extLst>
              <a:ext uri="{FF2B5EF4-FFF2-40B4-BE49-F238E27FC236}">
                <a16:creationId xmlns:a16="http://schemas.microsoft.com/office/drawing/2014/main" id="{122220D3-4708-5336-0ED5-B2535BE91E76}"/>
              </a:ext>
            </a:extLst>
          </p:cNvPr>
          <p:cNvPicPr>
            <a:picLocks noChangeAspect="1"/>
          </p:cNvPicPr>
          <p:nvPr/>
        </p:nvPicPr>
        <p:blipFill>
          <a:blip r:embed="rId4"/>
          <a:stretch>
            <a:fillRect/>
          </a:stretch>
        </p:blipFill>
        <p:spPr>
          <a:xfrm>
            <a:off x="984417" y="1409700"/>
            <a:ext cx="5623020" cy="3752850"/>
          </a:xfrm>
          <a:prstGeom prst="rect">
            <a:avLst/>
          </a:prstGeom>
        </p:spPr>
      </p:pic>
    </p:spTree>
    <p:extLst>
      <p:ext uri="{BB962C8B-B14F-4D97-AF65-F5344CB8AC3E}">
        <p14:creationId xmlns:p14="http://schemas.microsoft.com/office/powerpoint/2010/main" val="66074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12B1988-DF3B-414E-BEB4-BDE3F33E67A9}"/>
              </a:ext>
            </a:extLst>
          </p:cNvPr>
          <p:cNvSpPr>
            <a:spLocks noGrp="1"/>
          </p:cNvSpPr>
          <p:nvPr>
            <p:ph type="title"/>
          </p:nvPr>
        </p:nvSpPr>
        <p:spPr>
          <a:xfrm>
            <a:off x="1883137" y="1360309"/>
            <a:ext cx="2909309" cy="65788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Organisation employability </a:t>
            </a:r>
          </a:p>
        </p:txBody>
      </p:sp>
      <p:sp>
        <p:nvSpPr>
          <p:cNvPr id="17" name="Content Placeholder 16">
            <a:extLst>
              <a:ext uri="{FF2B5EF4-FFF2-40B4-BE49-F238E27FC236}">
                <a16:creationId xmlns:a16="http://schemas.microsoft.com/office/drawing/2014/main" id="{827F41A1-E0EA-41B4-89AC-89D0C6C9DF1A}"/>
              </a:ext>
            </a:extLst>
          </p:cNvPr>
          <p:cNvSpPr>
            <a:spLocks noGrp="1"/>
          </p:cNvSpPr>
          <p:nvPr>
            <p:ph sz="quarter" idx="15"/>
          </p:nvPr>
        </p:nvSpPr>
        <p:spPr>
          <a:xfrm>
            <a:off x="4498339" y="1883317"/>
            <a:ext cx="6138545" cy="3357730"/>
          </a:xfrm>
        </p:spPr>
        <p:txBody>
          <a:bodyPr rtlCol="0" anchor="ctr"/>
          <a:lstStyle/>
          <a:p>
            <a:pPr rtl="0"/>
            <a:r>
              <a:rPr lang="en-GB" sz="1300" dirty="0"/>
              <a:t>As a person who has struggled with being organised at the beginning of my current role as Youth Hub Development Officer. I have learnt that being a youth worker, the daily planning of sessions/activities, Youth Club admin, record keeping of club finances, on top of keeping completed hard copies of sessions  together in one place in an agile working environment, was difficult and stressful.  </a:t>
            </a:r>
          </a:p>
          <a:p>
            <a:pPr rtl="0"/>
            <a:r>
              <a:rPr lang="en-GB" sz="1300" dirty="0"/>
              <a:t>I have made organising a priority. Setting times for tasks and not jumping for one task to another. As soon as I have thought for something else, to do with something completely different from the piece of work I am working on, I’ve completely gone off task and have become instantly stressed. By setting time frames and goals, this  has settled my over-active brain. </a:t>
            </a:r>
          </a:p>
          <a:p>
            <a:pPr rtl="0"/>
            <a:r>
              <a:rPr lang="en-GB" sz="1300" dirty="0"/>
              <a:t>Having post it notes handy to jot down the niggling thoughts that are distracting you from focusing on the current task. </a:t>
            </a:r>
          </a:p>
          <a:p>
            <a:pPr rtl="0"/>
            <a:r>
              <a:rPr lang="en-GB" sz="1300" dirty="0"/>
              <a:t>Does this sound familiar? How do you keep yourself organised?​ </a:t>
            </a:r>
          </a:p>
          <a:p>
            <a:pPr rtl="0"/>
            <a:r>
              <a:rPr lang="en-GB" sz="1300" dirty="0"/>
              <a:t>Basic organisational strategies will also  help your daily work/home life run smoothly. </a:t>
            </a:r>
          </a:p>
          <a:p>
            <a:pPr rtl="0"/>
            <a:endParaRPr lang="en-GB" dirty="0"/>
          </a:p>
        </p:txBody>
      </p:sp>
      <p:sp>
        <p:nvSpPr>
          <p:cNvPr id="3" name="Date Placeholder 2">
            <a:extLst>
              <a:ext uri="{FF2B5EF4-FFF2-40B4-BE49-F238E27FC236}">
                <a16:creationId xmlns:a16="http://schemas.microsoft.com/office/drawing/2014/main" id="{13185E29-C32E-49F4-9417-C2C1934B29B3}"/>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4" name="Footer Placeholder 3">
            <a:extLst>
              <a:ext uri="{FF2B5EF4-FFF2-40B4-BE49-F238E27FC236}">
                <a16:creationId xmlns:a16="http://schemas.microsoft.com/office/drawing/2014/main" id="{24BCFDDC-0123-4F38-A130-41DA14797549}"/>
              </a:ext>
            </a:extLst>
          </p:cNvPr>
          <p:cNvSpPr>
            <a:spLocks noGrp="1"/>
          </p:cNvSpPr>
          <p:nvPr>
            <p:ph type="ftr" sz="quarter" idx="11"/>
          </p:nvPr>
        </p:nvSpPr>
        <p:spPr>
          <a:xfrm>
            <a:off x="4038600" y="6356350"/>
            <a:ext cx="4114800" cy="365125"/>
          </a:xfrm>
        </p:spPr>
        <p:txBody>
          <a:bodyPr rtlCol="0"/>
          <a:lstStyle/>
          <a:p>
            <a:pPr rtl="0"/>
            <a:r>
              <a:rPr lang="en-GB"/>
              <a:t>Conference Presentation</a:t>
            </a:r>
          </a:p>
        </p:txBody>
      </p:sp>
      <p:sp>
        <p:nvSpPr>
          <p:cNvPr id="5" name="Slide Number Placeholder 4">
            <a:extLst>
              <a:ext uri="{FF2B5EF4-FFF2-40B4-BE49-F238E27FC236}">
                <a16:creationId xmlns:a16="http://schemas.microsoft.com/office/drawing/2014/main" id="{7D6268C4-FA36-44D9-B49A-C2B51810F39C}"/>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5</a:t>
            </a:fld>
            <a:endParaRPr lang="en-GB"/>
          </a:p>
        </p:txBody>
      </p:sp>
      <p:sp>
        <p:nvSpPr>
          <p:cNvPr id="91" name="Rectangle 90">
            <a:extLst>
              <a:ext uri="{FF2B5EF4-FFF2-40B4-BE49-F238E27FC236}">
                <a16:creationId xmlns:a16="http://schemas.microsoft.com/office/drawing/2014/main" id="{86266357-58CA-479D-8E3B-7CBCA9707667}"/>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10" name="Picture 9" descr="A page in a planner">
            <a:extLst>
              <a:ext uri="{FF2B5EF4-FFF2-40B4-BE49-F238E27FC236}">
                <a16:creationId xmlns:a16="http://schemas.microsoft.com/office/drawing/2014/main" id="{46CA2DE4-2982-3805-72AF-37F3ECBE8505}"/>
              </a:ext>
            </a:extLst>
          </p:cNvPr>
          <p:cNvPicPr>
            <a:picLocks noChangeAspect="1"/>
          </p:cNvPicPr>
          <p:nvPr/>
        </p:nvPicPr>
        <p:blipFill>
          <a:blip r:embed="rId3"/>
          <a:stretch>
            <a:fillRect/>
          </a:stretch>
        </p:blipFill>
        <p:spPr>
          <a:xfrm>
            <a:off x="1028699" y="2324000"/>
            <a:ext cx="3305175" cy="2203450"/>
          </a:xfrm>
          <a:prstGeom prst="rect">
            <a:avLst/>
          </a:prstGeom>
        </p:spPr>
      </p:pic>
    </p:spTree>
    <p:extLst>
      <p:ext uri="{BB962C8B-B14F-4D97-AF65-F5344CB8AC3E}">
        <p14:creationId xmlns:p14="http://schemas.microsoft.com/office/powerpoint/2010/main" val="1861975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838200" y="1678731"/>
            <a:ext cx="4607268" cy="469476"/>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Organisation in my daily life</a:t>
            </a:r>
          </a:p>
        </p:txBody>
      </p:sp>
      <p:sp>
        <p:nvSpPr>
          <p:cNvPr id="19" name="Content Placeholder 18">
            <a:extLst>
              <a:ext uri="{FF2B5EF4-FFF2-40B4-BE49-F238E27FC236}">
                <a16:creationId xmlns:a16="http://schemas.microsoft.com/office/drawing/2014/main" id="{544C4064-B69B-4ECE-8110-639CB21C9067}"/>
              </a:ext>
            </a:extLst>
          </p:cNvPr>
          <p:cNvSpPr>
            <a:spLocks noGrp="1"/>
          </p:cNvSpPr>
          <p:nvPr>
            <p:ph sz="quarter" idx="15"/>
          </p:nvPr>
        </p:nvSpPr>
        <p:spPr>
          <a:xfrm>
            <a:off x="915511" y="2148207"/>
            <a:ext cx="4606159" cy="3297553"/>
          </a:xfrm>
        </p:spPr>
        <p:txBody>
          <a:bodyPr rtlCol="0"/>
          <a:lstStyle/>
          <a:p>
            <a:pPr algn="l">
              <a:buFont typeface="Arial" panose="020B0604020202020204" pitchFamily="34" charset="0"/>
              <a:buChar char="•"/>
            </a:pPr>
            <a:r>
              <a:rPr lang="en-GB" dirty="0"/>
              <a:t>.​</a:t>
            </a:r>
            <a:r>
              <a:rPr lang="en-GB" b="0" i="0" dirty="0">
                <a:solidFill>
                  <a:srgbClr val="202124"/>
                </a:solidFill>
                <a:effectLst/>
                <a:latin typeface="Google Sans"/>
              </a:rPr>
              <a:t>Develop habits</a:t>
            </a:r>
          </a:p>
          <a:p>
            <a:pPr algn="l">
              <a:buFont typeface="Arial" panose="020B0604020202020204" pitchFamily="34" charset="0"/>
              <a:buChar char="•"/>
            </a:pPr>
            <a:r>
              <a:rPr lang="en-GB" dirty="0">
                <a:solidFill>
                  <a:srgbClr val="202124"/>
                </a:solidFill>
                <a:latin typeface="Google Sans"/>
              </a:rPr>
              <a:t>Have a routine </a:t>
            </a:r>
            <a:endParaRPr lang="en-GB" b="0" i="0" dirty="0">
              <a:solidFill>
                <a:srgbClr val="202124"/>
              </a:solidFill>
              <a:effectLst/>
              <a:latin typeface="Google Sans"/>
            </a:endParaRPr>
          </a:p>
          <a:p>
            <a:pPr algn="l">
              <a:buFont typeface="Arial" panose="020B0604020202020204" pitchFamily="34" charset="0"/>
              <a:buChar char="•"/>
            </a:pPr>
            <a:r>
              <a:rPr lang="en-GB" b="0" i="0" dirty="0">
                <a:solidFill>
                  <a:srgbClr val="202124"/>
                </a:solidFill>
                <a:effectLst/>
                <a:latin typeface="Google Sans"/>
              </a:rPr>
              <a:t>Plan ahead</a:t>
            </a:r>
          </a:p>
          <a:p>
            <a:pPr algn="l">
              <a:buFont typeface="Arial" panose="020B0604020202020204" pitchFamily="34" charset="0"/>
              <a:buChar char="•"/>
            </a:pPr>
            <a:r>
              <a:rPr lang="en-GB" b="0" i="0" dirty="0">
                <a:solidFill>
                  <a:srgbClr val="202124"/>
                </a:solidFill>
                <a:effectLst/>
                <a:latin typeface="Google Sans"/>
              </a:rPr>
              <a:t>Consistency </a:t>
            </a:r>
          </a:p>
          <a:p>
            <a:pPr algn="l">
              <a:buFont typeface="Arial" panose="020B0604020202020204" pitchFamily="34" charset="0"/>
              <a:buChar char="•"/>
            </a:pPr>
            <a:r>
              <a:rPr lang="en-GB" b="0" i="0" dirty="0">
                <a:solidFill>
                  <a:srgbClr val="202124"/>
                </a:solidFill>
                <a:effectLst/>
                <a:latin typeface="Google Sans"/>
              </a:rPr>
              <a:t>Find balance</a:t>
            </a:r>
          </a:p>
          <a:p>
            <a:pPr algn="l">
              <a:buFont typeface="Arial" panose="020B0604020202020204" pitchFamily="34" charset="0"/>
              <a:buChar char="•"/>
            </a:pPr>
            <a:r>
              <a:rPr lang="en-GB" b="0" i="0" dirty="0">
                <a:solidFill>
                  <a:srgbClr val="202124"/>
                </a:solidFill>
                <a:effectLst/>
                <a:latin typeface="Google Sans"/>
              </a:rPr>
              <a:t>Prioritize appropriately</a:t>
            </a:r>
          </a:p>
          <a:p>
            <a:pPr algn="l">
              <a:buFont typeface="Arial" panose="020B0604020202020204" pitchFamily="34" charset="0"/>
              <a:buChar char="•"/>
            </a:pPr>
            <a:r>
              <a:rPr lang="en-GB" b="0" i="0" dirty="0">
                <a:solidFill>
                  <a:srgbClr val="202124"/>
                </a:solidFill>
                <a:effectLst/>
                <a:latin typeface="Google Sans"/>
              </a:rPr>
              <a:t>Declutter </a:t>
            </a:r>
          </a:p>
          <a:p>
            <a:pPr algn="l">
              <a:buFont typeface="Arial" panose="020B0604020202020204" pitchFamily="34" charset="0"/>
              <a:buChar char="•"/>
            </a:pPr>
            <a:r>
              <a:rPr lang="en-GB" dirty="0">
                <a:solidFill>
                  <a:srgbClr val="202124"/>
                </a:solidFill>
                <a:latin typeface="Google Sans"/>
              </a:rPr>
              <a:t>Designate a</a:t>
            </a:r>
            <a:r>
              <a:rPr lang="en-GB" b="0" i="0" dirty="0">
                <a:solidFill>
                  <a:srgbClr val="202124"/>
                </a:solidFill>
                <a:effectLst/>
                <a:latin typeface="Google Sans"/>
              </a:rPr>
              <a:t> space for yourself to work</a:t>
            </a:r>
          </a:p>
          <a:p>
            <a:pPr algn="l">
              <a:buFont typeface="Arial" panose="020B0604020202020204" pitchFamily="34" charset="0"/>
              <a:buChar char="•"/>
            </a:pPr>
            <a:r>
              <a:rPr lang="en-GB" dirty="0" err="1">
                <a:solidFill>
                  <a:srgbClr val="202124"/>
                </a:solidFill>
                <a:latin typeface="Google Sans"/>
              </a:rPr>
              <a:t>Downlaod</a:t>
            </a:r>
            <a:r>
              <a:rPr lang="en-GB" dirty="0">
                <a:solidFill>
                  <a:srgbClr val="202124"/>
                </a:solidFill>
                <a:latin typeface="Google Sans"/>
              </a:rPr>
              <a:t> apps to support your daily tasks</a:t>
            </a:r>
            <a:r>
              <a:rPr lang="en-GB" b="0" i="0" dirty="0">
                <a:solidFill>
                  <a:srgbClr val="202124"/>
                </a:solidFill>
                <a:effectLst/>
                <a:latin typeface="Google Sans"/>
              </a:rPr>
              <a:t> </a:t>
            </a:r>
          </a:p>
          <a:p>
            <a:pPr algn="l">
              <a:buFont typeface="Arial" panose="020B0604020202020204" pitchFamily="34" charset="0"/>
              <a:buChar char="•"/>
            </a:pPr>
            <a:endParaRPr lang="en-GB" b="0" i="0" dirty="0">
              <a:solidFill>
                <a:srgbClr val="202124"/>
              </a:solidFill>
              <a:effectLst/>
              <a:latin typeface="Google Sans"/>
            </a:endParaRPr>
          </a:p>
          <a:p>
            <a:pPr rtl="0"/>
            <a:endParaRPr lang="en-GB" dirty="0"/>
          </a:p>
        </p:txBody>
      </p:sp>
      <p:sp>
        <p:nvSpPr>
          <p:cNvPr id="3" name="Date Placeholder 2">
            <a:extLst>
              <a:ext uri="{FF2B5EF4-FFF2-40B4-BE49-F238E27FC236}">
                <a16:creationId xmlns:a16="http://schemas.microsoft.com/office/drawing/2014/main" id="{64FA525C-AEDE-43EA-858A-37E4183E0F86}"/>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4" name="Footer Placeholder 3">
            <a:extLst>
              <a:ext uri="{FF2B5EF4-FFF2-40B4-BE49-F238E27FC236}">
                <a16:creationId xmlns:a16="http://schemas.microsoft.com/office/drawing/2014/main" id="{B402CEE3-4E08-4106-AC43-0E32E79CAB07}"/>
              </a:ext>
            </a:extLst>
          </p:cNvPr>
          <p:cNvSpPr>
            <a:spLocks noGrp="1"/>
          </p:cNvSpPr>
          <p:nvPr>
            <p:ph type="ftr" sz="quarter" idx="11"/>
          </p:nvPr>
        </p:nvSpPr>
        <p:spPr>
          <a:xfrm>
            <a:off x="6519230" y="6356350"/>
            <a:ext cx="3152912" cy="365125"/>
          </a:xfrm>
        </p:spPr>
        <p:txBody>
          <a:bodyPr rtlCol="0"/>
          <a:lstStyle/>
          <a:p>
            <a:pPr rtl="0"/>
            <a:r>
              <a:rPr lang="en-GB"/>
              <a:t>Conference Presentation</a:t>
            </a:r>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lstStyle/>
          <a:p>
            <a:pPr rtl="0"/>
            <a:fld id="{18D65601-5AE2-46FC-B138-694DDD2B510D}" type="slidenum">
              <a:rPr lang="en-GB" smtClean="0"/>
              <a:pPr rtl="0"/>
              <a:t>6</a:t>
            </a:fld>
            <a:endParaRPr lang="en-GB"/>
          </a:p>
        </p:txBody>
      </p:sp>
      <p:pic>
        <p:nvPicPr>
          <p:cNvPr id="8" name="Picture Placeholder 7">
            <a:extLst>
              <a:ext uri="{FF2B5EF4-FFF2-40B4-BE49-F238E27FC236}">
                <a16:creationId xmlns:a16="http://schemas.microsoft.com/office/drawing/2014/main" id="{B4FF69AC-869F-87A9-EF8B-A3A30A674541}"/>
              </a:ext>
            </a:extLst>
          </p:cNvPr>
          <p:cNvPicPr>
            <a:picLocks noGrp="1" noChangeAspect="1"/>
          </p:cNvPicPr>
          <p:nvPr>
            <p:ph type="pic" sz="quarter" idx="13"/>
          </p:nvPr>
        </p:nvPicPr>
        <p:blipFill rotWithShape="1">
          <a:blip r:embed="rId3"/>
          <a:srcRect l="35860" t="21944" r="10672" b="13889"/>
          <a:stretch/>
        </p:blipFill>
        <p:spPr>
          <a:xfrm>
            <a:off x="5445468" y="1596707"/>
            <a:ext cx="6519370" cy="4400551"/>
          </a:xfrm>
        </p:spPr>
      </p:pic>
    </p:spTree>
    <p:extLst>
      <p:ext uri="{BB962C8B-B14F-4D97-AF65-F5344CB8AC3E}">
        <p14:creationId xmlns:p14="http://schemas.microsoft.com/office/powerpoint/2010/main" val="3037267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 name="Picture Placeholder 94" descr="Two people standing facing a crowd of people sitting">
            <a:extLst>
              <a:ext uri="{FF2B5EF4-FFF2-40B4-BE49-F238E27FC236}">
                <a16:creationId xmlns:a16="http://schemas.microsoft.com/office/drawing/2014/main" id="{3FF8EFA2-0949-401A-811D-D6897A5093EA}"/>
              </a:ext>
            </a:extLst>
          </p:cNvPr>
          <p:cNvPicPr>
            <a:picLocks noGrp="1" noChangeAspect="1"/>
          </p:cNvPicPr>
          <p:nvPr>
            <p:ph type="pic" sz="quarter" idx="13"/>
          </p:nvPr>
        </p:nvPicPr>
        <p:blipFill rotWithShape="1">
          <a:blip r:embed="rId3" cstate="print">
            <a:extLst>
              <a:ext uri="{28A0092B-C50C-407E-A947-70E740481C1C}">
                <a14:useLocalDpi xmlns:a14="http://schemas.microsoft.com/office/drawing/2010/main"/>
              </a:ext>
            </a:extLst>
          </a:blip>
          <a:srcRect/>
          <a:stretch/>
        </p:blipFill>
        <p:spPr>
          <a:xfrm>
            <a:off x="0" y="0"/>
            <a:ext cx="12192000" cy="6857999"/>
          </a:xfrm>
        </p:spPr>
      </p:pic>
      <p:sp>
        <p:nvSpPr>
          <p:cNvPr id="8" name="Rectangle 7" descr="Two people standing facing a crowd of people sitting">
            <a:extLst>
              <a:ext uri="{FF2B5EF4-FFF2-40B4-BE49-F238E27FC236}">
                <a16:creationId xmlns:a16="http://schemas.microsoft.com/office/drawing/2014/main" id="{594535C4-A78A-4A5A-9C2E-74F1F35654E6}"/>
              </a:ext>
              <a:ext uri="{C183D7F6-B498-43B3-948B-1728B52AA6E4}">
                <adec:decorative xmlns:adec="http://schemas.microsoft.com/office/drawing/2017/decorative" val="0"/>
              </a:ext>
            </a:extLst>
          </p:cNvPr>
          <p:cNvSpPr/>
          <p:nvPr/>
        </p:nvSpPr>
        <p:spPr>
          <a:xfrm>
            <a:off x="0" y="0"/>
            <a:ext cx="12192000" cy="6858000"/>
          </a:xfrm>
          <a:prstGeom prst="rect">
            <a:avLst/>
          </a:prstGeom>
          <a:solidFill>
            <a:schemeClr val="accent4">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7" name="Text Placeholder 16">
            <a:extLst>
              <a:ext uri="{FF2B5EF4-FFF2-40B4-BE49-F238E27FC236}">
                <a16:creationId xmlns:a16="http://schemas.microsoft.com/office/drawing/2014/main" id="{94495366-EE59-449D-B7FC-B98DC2FE6C1D}"/>
              </a:ext>
            </a:extLst>
          </p:cNvPr>
          <p:cNvSpPr>
            <a:spLocks noGrp="1"/>
          </p:cNvSpPr>
          <p:nvPr>
            <p:ph type="body" sz="quarter" idx="14"/>
          </p:nvPr>
        </p:nvSpPr>
        <p:spPr>
          <a:xfrm>
            <a:off x="2105107" y="3055535"/>
            <a:ext cx="7981786" cy="2609103"/>
          </a:xfrm>
        </p:spPr>
        <p:txBody>
          <a:bodyPr rtlCol="0"/>
          <a:lstStyle/>
          <a:p>
            <a:pPr rtl="0"/>
            <a:r>
              <a:rPr lang="en-GB" b="0" i="0" dirty="0">
                <a:solidFill>
                  <a:srgbClr val="202124"/>
                </a:solidFill>
                <a:effectLst/>
                <a:latin typeface="Google Sans"/>
              </a:rPr>
              <a:t>"</a:t>
            </a:r>
            <a:r>
              <a:rPr lang="en-GB" b="1" i="0" dirty="0">
                <a:solidFill>
                  <a:schemeClr val="tx1"/>
                </a:solidFill>
                <a:effectLst/>
                <a:latin typeface="Google Sans"/>
              </a:rPr>
              <a:t>Communication is your ticket to success if you pay attention and learn to do it effectively.” — Theo Gold.24 Jun 2022</a:t>
            </a:r>
            <a:endParaRPr lang="en-GB" b="1" dirty="0">
              <a:solidFill>
                <a:schemeClr val="tx1"/>
              </a:solidFill>
            </a:endParaRPr>
          </a:p>
        </p:txBody>
      </p:sp>
      <p:pic>
        <p:nvPicPr>
          <p:cNvPr id="29" name="Graphic 28">
            <a:extLst>
              <a:ext uri="{FF2B5EF4-FFF2-40B4-BE49-F238E27FC236}">
                <a16:creationId xmlns:a16="http://schemas.microsoft.com/office/drawing/2014/main" id="{533799A4-8798-4781-8D28-35CC07B11DDA}"/>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29180" y="3069456"/>
            <a:ext cx="438150" cy="247650"/>
          </a:xfrm>
          <a:prstGeom prst="rect">
            <a:avLst/>
          </a:prstGeom>
        </p:spPr>
      </p:pic>
      <p:cxnSp>
        <p:nvCxnSpPr>
          <p:cNvPr id="86" name="Straight Connector 85">
            <a:extLst>
              <a:ext uri="{FF2B5EF4-FFF2-40B4-BE49-F238E27FC236}">
                <a16:creationId xmlns:a16="http://schemas.microsoft.com/office/drawing/2014/main" id="{F4C50844-6236-4709-89E7-EDEB329350EB}"/>
              </a:ext>
              <a:ext uri="{C183D7F6-B498-43B3-948B-1728B52AA6E4}">
                <adec:decorative xmlns:adec="http://schemas.microsoft.com/office/drawing/2017/decorative" val="1"/>
              </a:ext>
            </a:extLst>
          </p:cNvPr>
          <p:cNvCxnSpPr>
            <a:cxnSpLocks/>
          </p:cNvCxnSpPr>
          <p:nvPr/>
        </p:nvCxnSpPr>
        <p:spPr>
          <a:xfrm>
            <a:off x="2929759" y="3219972"/>
            <a:ext cx="6960476"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Date Placeholder 1">
            <a:extLst>
              <a:ext uri="{FF2B5EF4-FFF2-40B4-BE49-F238E27FC236}">
                <a16:creationId xmlns:a16="http://schemas.microsoft.com/office/drawing/2014/main" id="{0B5BA509-DAAD-4388-BA81-0E36F4102401}"/>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3" name="Footer Placeholder 2">
            <a:extLst>
              <a:ext uri="{FF2B5EF4-FFF2-40B4-BE49-F238E27FC236}">
                <a16:creationId xmlns:a16="http://schemas.microsoft.com/office/drawing/2014/main" id="{5A6A85B3-E03B-45D8-B73E-4D8A1C3DB7FA}"/>
              </a:ext>
            </a:extLst>
          </p:cNvPr>
          <p:cNvSpPr>
            <a:spLocks noGrp="1"/>
          </p:cNvSpPr>
          <p:nvPr>
            <p:ph type="ftr" sz="quarter" idx="11"/>
          </p:nvPr>
        </p:nvSpPr>
        <p:spPr>
          <a:xfrm>
            <a:off x="4038600" y="6356350"/>
            <a:ext cx="4114800" cy="365125"/>
          </a:xfrm>
        </p:spPr>
        <p:txBody>
          <a:bodyPr rtlCol="0"/>
          <a:lstStyle/>
          <a:p>
            <a:pPr rtl="0"/>
            <a:r>
              <a:rPr lang="en-GB"/>
              <a:t>Conference Presentation</a:t>
            </a:r>
          </a:p>
        </p:txBody>
      </p:sp>
      <p:sp>
        <p:nvSpPr>
          <p:cNvPr id="4" name="Slide Number Placeholder 3">
            <a:extLst>
              <a:ext uri="{FF2B5EF4-FFF2-40B4-BE49-F238E27FC236}">
                <a16:creationId xmlns:a16="http://schemas.microsoft.com/office/drawing/2014/main" id="{F9F0A4C6-E394-4175-B209-3CE54B720656}"/>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7</a:t>
            </a:fld>
            <a:endParaRPr lang="en-GB"/>
          </a:p>
        </p:txBody>
      </p:sp>
    </p:spTree>
    <p:extLst>
      <p:ext uri="{BB962C8B-B14F-4D97-AF65-F5344CB8AC3E}">
        <p14:creationId xmlns:p14="http://schemas.microsoft.com/office/powerpoint/2010/main" val="1670197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0F1944A9-FD87-4ADB-BC13-44BB7AD0FDF4}"/>
              </a:ext>
            </a:extLst>
          </p:cNvPr>
          <p:cNvSpPr>
            <a:spLocks noGrp="1"/>
          </p:cNvSpPr>
          <p:nvPr>
            <p:ph type="title"/>
          </p:nvPr>
        </p:nvSpPr>
        <p:spPr>
          <a:xfrm rot="16200000">
            <a:off x="1005213" y="4932422"/>
            <a:ext cx="2635209" cy="523708"/>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Skill 2</a:t>
            </a:r>
          </a:p>
        </p:txBody>
      </p:sp>
      <p:sp>
        <p:nvSpPr>
          <p:cNvPr id="18" name="Content Placeholder 17">
            <a:extLst>
              <a:ext uri="{FF2B5EF4-FFF2-40B4-BE49-F238E27FC236}">
                <a16:creationId xmlns:a16="http://schemas.microsoft.com/office/drawing/2014/main" id="{FA3B8B57-53E4-4533-98FE-DA8FC4A5684C}"/>
              </a:ext>
            </a:extLst>
          </p:cNvPr>
          <p:cNvSpPr>
            <a:spLocks noGrp="1"/>
          </p:cNvSpPr>
          <p:nvPr>
            <p:ph sz="quarter" idx="15"/>
          </p:nvPr>
        </p:nvSpPr>
        <p:spPr>
          <a:xfrm>
            <a:off x="4978782" y="317324"/>
            <a:ext cx="4260467" cy="60837"/>
          </a:xfrm>
        </p:spPr>
        <p:txBody>
          <a:bodyPr rtlCol="0"/>
          <a:lstStyle/>
          <a:p>
            <a:pPr rtl="0"/>
            <a:r>
              <a:rPr lang="en-GB" sz="2800" b="1" dirty="0"/>
              <a:t>Communication</a:t>
            </a:r>
            <a:r>
              <a:rPr lang="en-GB" sz="2800" dirty="0"/>
              <a:t> </a:t>
            </a:r>
            <a:r>
              <a:rPr lang="en-GB" dirty="0"/>
              <a:t>​</a:t>
            </a:r>
          </a:p>
        </p:txBody>
      </p:sp>
      <p:sp>
        <p:nvSpPr>
          <p:cNvPr id="59" name="Content Placeholder 58">
            <a:extLst>
              <a:ext uri="{FF2B5EF4-FFF2-40B4-BE49-F238E27FC236}">
                <a16:creationId xmlns:a16="http://schemas.microsoft.com/office/drawing/2014/main" id="{B9E9DD8A-3636-40F3-B90A-638534A1C5F7}"/>
              </a:ext>
            </a:extLst>
          </p:cNvPr>
          <p:cNvSpPr>
            <a:spLocks noGrp="1"/>
          </p:cNvSpPr>
          <p:nvPr>
            <p:ph sz="quarter" idx="16"/>
          </p:nvPr>
        </p:nvSpPr>
        <p:spPr>
          <a:xfrm>
            <a:off x="6747641" y="4120055"/>
            <a:ext cx="3513083" cy="1185839"/>
          </a:xfrm>
        </p:spPr>
        <p:txBody>
          <a:bodyPr rtlCol="0"/>
          <a:lstStyle/>
          <a:p>
            <a:pPr rtl="0"/>
            <a:r>
              <a:rPr lang="en-GB" dirty="0"/>
              <a:t>6.Reduced risk of misunderstanding</a:t>
            </a:r>
          </a:p>
          <a:p>
            <a:pPr rtl="0"/>
            <a:r>
              <a:rPr lang="en-GB" dirty="0"/>
              <a:t>7.  Face to face - bonds are formed and trust is made </a:t>
            </a:r>
          </a:p>
          <a:p>
            <a:pPr rtl="0"/>
            <a:r>
              <a:rPr lang="en-GB" dirty="0"/>
              <a:t>Fun fact-</a:t>
            </a:r>
          </a:p>
          <a:p>
            <a:pPr rtl="0"/>
            <a:r>
              <a:rPr lang="en-GB" dirty="0"/>
              <a:t>Virtual communication will be more common in the next 3 years. ​</a:t>
            </a:r>
          </a:p>
          <a:p>
            <a:pPr rtl="0"/>
            <a:r>
              <a:rPr lang="en-GB" dirty="0"/>
              <a:t>​</a:t>
            </a:r>
          </a:p>
        </p:txBody>
      </p:sp>
      <p:sp>
        <p:nvSpPr>
          <p:cNvPr id="3" name="Date Placeholder 2">
            <a:extLst>
              <a:ext uri="{FF2B5EF4-FFF2-40B4-BE49-F238E27FC236}">
                <a16:creationId xmlns:a16="http://schemas.microsoft.com/office/drawing/2014/main" id="{A11DECE2-F5B0-4F58-B516-6473B15D9B23}"/>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4" name="Footer Placeholder 3">
            <a:extLst>
              <a:ext uri="{FF2B5EF4-FFF2-40B4-BE49-F238E27FC236}">
                <a16:creationId xmlns:a16="http://schemas.microsoft.com/office/drawing/2014/main" id="{838D41EE-C782-4F2D-90DF-C2FD4A0BC872}"/>
              </a:ext>
            </a:extLst>
          </p:cNvPr>
          <p:cNvSpPr>
            <a:spLocks noGrp="1"/>
          </p:cNvSpPr>
          <p:nvPr>
            <p:ph type="ftr" sz="quarter" idx="11"/>
          </p:nvPr>
        </p:nvSpPr>
        <p:spPr>
          <a:xfrm>
            <a:off x="4038600" y="6356350"/>
            <a:ext cx="4114800" cy="365125"/>
          </a:xfrm>
        </p:spPr>
        <p:txBody>
          <a:bodyPr rtlCol="0"/>
          <a:lstStyle/>
          <a:p>
            <a:pPr rtl="0"/>
            <a:r>
              <a:rPr lang="en-GB"/>
              <a:t>Conference Presentation</a:t>
            </a:r>
          </a:p>
        </p:txBody>
      </p:sp>
      <p:sp>
        <p:nvSpPr>
          <p:cNvPr id="5" name="Slide Number Placeholder 4">
            <a:extLst>
              <a:ext uri="{FF2B5EF4-FFF2-40B4-BE49-F238E27FC236}">
                <a16:creationId xmlns:a16="http://schemas.microsoft.com/office/drawing/2014/main" id="{DD5F5660-F6B8-485C-94CC-0A886850689E}"/>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8</a:t>
            </a:fld>
            <a:endParaRPr lang="en-GB"/>
          </a:p>
        </p:txBody>
      </p:sp>
      <p:sp>
        <p:nvSpPr>
          <p:cNvPr id="2" name="Content Placeholder 58">
            <a:extLst>
              <a:ext uri="{FF2B5EF4-FFF2-40B4-BE49-F238E27FC236}">
                <a16:creationId xmlns:a16="http://schemas.microsoft.com/office/drawing/2014/main" id="{B44C9135-2834-3671-F5D5-B92EA362468A}"/>
              </a:ext>
            </a:extLst>
          </p:cNvPr>
          <p:cNvSpPr txBox="1">
            <a:spLocks/>
          </p:cNvSpPr>
          <p:nvPr/>
        </p:nvSpPr>
        <p:spPr>
          <a:xfrm>
            <a:off x="6661916" y="1428617"/>
            <a:ext cx="3513083" cy="1185839"/>
          </a:xfrm>
          <a:prstGeom prst="rect">
            <a:avLst/>
          </a:prstGeom>
        </p:spPr>
        <p:txBody>
          <a:bodyPr rtlCol="0" anchor="ctr"/>
          <a:lstStyle>
            <a:lvl1pPr marL="0" indent="0" algn="ctr" defTabSz="914400" rtl="0" eaLnBrk="1" latinLnBrk="0" hangingPunct="1">
              <a:lnSpc>
                <a:spcPct val="150000"/>
              </a:lnSpc>
              <a:spcBef>
                <a:spcPts val="0"/>
              </a:spcBef>
              <a:spcAft>
                <a:spcPts val="0"/>
              </a:spcAft>
              <a:buFont typeface="Arial" panose="020B0604020202020204" pitchFamily="34" charset="0"/>
              <a:buNone/>
              <a:defRPr sz="1400" kern="1200" spc="1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Benefits of communication are-</a:t>
            </a:r>
          </a:p>
          <a:p>
            <a:pPr marL="342900" indent="-342900">
              <a:buFont typeface="+mj-lt"/>
              <a:buAutoNum type="arabicPeriod"/>
            </a:pPr>
            <a:r>
              <a:rPr lang="en-GB" dirty="0"/>
              <a:t>Problem Solving</a:t>
            </a:r>
          </a:p>
          <a:p>
            <a:pPr marL="342900" indent="-342900">
              <a:buFont typeface="+mj-lt"/>
              <a:buAutoNum type="arabicPeriod"/>
            </a:pPr>
            <a:r>
              <a:rPr lang="en-GB" dirty="0"/>
              <a:t>Finding solutions</a:t>
            </a:r>
          </a:p>
          <a:p>
            <a:pPr marL="342900" indent="-342900">
              <a:buFont typeface="+mj-lt"/>
              <a:buAutoNum type="arabicPeriod"/>
            </a:pPr>
            <a:r>
              <a:rPr lang="en-GB" dirty="0"/>
              <a:t>Team building</a:t>
            </a:r>
          </a:p>
          <a:p>
            <a:pPr marL="342900" indent="-342900">
              <a:buFont typeface="+mj-lt"/>
              <a:buAutoNum type="arabicPeriod"/>
            </a:pPr>
            <a:r>
              <a:rPr lang="en-GB" dirty="0"/>
              <a:t>Stronger relationships</a:t>
            </a:r>
          </a:p>
          <a:p>
            <a:pPr marL="342900" indent="-342900">
              <a:buFont typeface="+mj-lt"/>
              <a:buAutoNum type="arabicPeriod"/>
            </a:pPr>
            <a:r>
              <a:rPr lang="en-GB" dirty="0"/>
              <a:t>Job satisfaction ​</a:t>
            </a:r>
          </a:p>
          <a:p>
            <a:r>
              <a:rPr lang="en-GB" dirty="0"/>
              <a:t>​</a:t>
            </a:r>
          </a:p>
        </p:txBody>
      </p:sp>
    </p:spTree>
    <p:extLst>
      <p:ext uri="{BB962C8B-B14F-4D97-AF65-F5344CB8AC3E}">
        <p14:creationId xmlns:p14="http://schemas.microsoft.com/office/powerpoint/2010/main" val="2507141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69">
            <a:extLst>
              <a:ext uri="{FF2B5EF4-FFF2-40B4-BE49-F238E27FC236}">
                <a16:creationId xmlns:a16="http://schemas.microsoft.com/office/drawing/2014/main" id="{0E5B711B-1FB9-410F-85EA-CD7D435ACD5B}"/>
              </a:ext>
            </a:extLst>
          </p:cNvPr>
          <p:cNvSpPr>
            <a:spLocks noGrp="1"/>
          </p:cNvSpPr>
          <p:nvPr>
            <p:ph type="title"/>
          </p:nvPr>
        </p:nvSpPr>
        <p:spPr/>
        <p:txBody>
          <a:bodyPr rtlCol="0"/>
          <a:lstStyle/>
          <a:p>
            <a:pPr rtl="0"/>
            <a:r>
              <a:rPr lang="en-GB" dirty="0"/>
              <a:t>Percentage of communication during my working day. </a:t>
            </a:r>
          </a:p>
        </p:txBody>
      </p:sp>
      <p:sp>
        <p:nvSpPr>
          <p:cNvPr id="34" name="Content Placeholder 33">
            <a:extLst>
              <a:ext uri="{FF2B5EF4-FFF2-40B4-BE49-F238E27FC236}">
                <a16:creationId xmlns:a16="http://schemas.microsoft.com/office/drawing/2014/main" id="{548CC941-7974-4E89-9125-7894B65CF116}"/>
              </a:ext>
            </a:extLst>
          </p:cNvPr>
          <p:cNvSpPr>
            <a:spLocks noGrp="1"/>
          </p:cNvSpPr>
          <p:nvPr>
            <p:ph sz="quarter" idx="15"/>
          </p:nvPr>
        </p:nvSpPr>
        <p:spPr>
          <a:xfrm>
            <a:off x="2029158" y="2838122"/>
            <a:ext cx="1786759" cy="430923"/>
          </a:xfrm>
        </p:spPr>
        <p:txBody>
          <a:bodyPr rtlCol="0"/>
          <a:lstStyle/>
          <a:p>
            <a:pPr rtl="0"/>
            <a:r>
              <a:rPr lang="en-GB" dirty="0" err="1"/>
              <a:t>Whats</a:t>
            </a:r>
            <a:r>
              <a:rPr lang="en-GB" dirty="0"/>
              <a:t> app</a:t>
            </a:r>
          </a:p>
        </p:txBody>
      </p:sp>
      <p:sp>
        <p:nvSpPr>
          <p:cNvPr id="35" name="Content Placeholder 34">
            <a:extLst>
              <a:ext uri="{FF2B5EF4-FFF2-40B4-BE49-F238E27FC236}">
                <a16:creationId xmlns:a16="http://schemas.microsoft.com/office/drawing/2014/main" id="{50202FC6-8464-4C3A-A97B-059318AA7B1E}"/>
              </a:ext>
            </a:extLst>
          </p:cNvPr>
          <p:cNvSpPr>
            <a:spLocks noGrp="1"/>
          </p:cNvSpPr>
          <p:nvPr>
            <p:ph sz="quarter" idx="16"/>
          </p:nvPr>
        </p:nvSpPr>
        <p:spPr>
          <a:xfrm>
            <a:off x="2029158" y="3379435"/>
            <a:ext cx="1786759" cy="430923"/>
          </a:xfrm>
        </p:spPr>
        <p:txBody>
          <a:bodyPr rtlCol="0"/>
          <a:lstStyle/>
          <a:p>
            <a:pPr rtl="0"/>
            <a:r>
              <a:rPr lang="en-GB" dirty="0"/>
              <a:t>email</a:t>
            </a:r>
          </a:p>
        </p:txBody>
      </p:sp>
      <p:sp>
        <p:nvSpPr>
          <p:cNvPr id="36" name="Content Placeholder 35">
            <a:extLst>
              <a:ext uri="{FF2B5EF4-FFF2-40B4-BE49-F238E27FC236}">
                <a16:creationId xmlns:a16="http://schemas.microsoft.com/office/drawing/2014/main" id="{FE54D197-DB5B-4916-8290-50781985C977}"/>
              </a:ext>
            </a:extLst>
          </p:cNvPr>
          <p:cNvSpPr>
            <a:spLocks noGrp="1"/>
          </p:cNvSpPr>
          <p:nvPr>
            <p:ph sz="quarter" idx="17"/>
          </p:nvPr>
        </p:nvSpPr>
        <p:spPr>
          <a:xfrm>
            <a:off x="2029158" y="3928699"/>
            <a:ext cx="1786759" cy="430923"/>
          </a:xfrm>
        </p:spPr>
        <p:txBody>
          <a:bodyPr rtlCol="0"/>
          <a:lstStyle/>
          <a:p>
            <a:pPr rtl="0"/>
            <a:r>
              <a:rPr lang="en-GB" dirty="0"/>
              <a:t>Social media  </a:t>
            </a:r>
          </a:p>
        </p:txBody>
      </p:sp>
      <p:sp>
        <p:nvSpPr>
          <p:cNvPr id="37" name="Content Placeholder 36">
            <a:extLst>
              <a:ext uri="{FF2B5EF4-FFF2-40B4-BE49-F238E27FC236}">
                <a16:creationId xmlns:a16="http://schemas.microsoft.com/office/drawing/2014/main" id="{9835A6A0-CE7A-4139-A925-E2FAB1B4AC06}"/>
              </a:ext>
            </a:extLst>
          </p:cNvPr>
          <p:cNvSpPr>
            <a:spLocks noGrp="1"/>
          </p:cNvSpPr>
          <p:nvPr>
            <p:ph sz="quarter" idx="18"/>
          </p:nvPr>
        </p:nvSpPr>
        <p:spPr>
          <a:xfrm>
            <a:off x="2029158" y="4476966"/>
            <a:ext cx="1786759" cy="430923"/>
          </a:xfrm>
        </p:spPr>
        <p:txBody>
          <a:bodyPr rtlCol="0"/>
          <a:lstStyle/>
          <a:p>
            <a:pPr rtl="0"/>
            <a:r>
              <a:rPr lang="en-GB" dirty="0"/>
              <a:t>Teams </a:t>
            </a:r>
          </a:p>
        </p:txBody>
      </p:sp>
      <p:sp>
        <p:nvSpPr>
          <p:cNvPr id="6" name="Text Placeholder 5">
            <a:extLst>
              <a:ext uri="{FF2B5EF4-FFF2-40B4-BE49-F238E27FC236}">
                <a16:creationId xmlns:a16="http://schemas.microsoft.com/office/drawing/2014/main" id="{7C245475-1B71-4703-9CF9-FEAF0660FBCA}"/>
              </a:ext>
            </a:extLst>
          </p:cNvPr>
          <p:cNvSpPr>
            <a:spLocks noGrp="1"/>
          </p:cNvSpPr>
          <p:nvPr>
            <p:ph type="body" sz="quarter" idx="19"/>
          </p:nvPr>
        </p:nvSpPr>
        <p:spPr>
          <a:xfrm>
            <a:off x="6298588" y="1307183"/>
            <a:ext cx="1783393" cy="1783055"/>
          </a:xfrm>
        </p:spPr>
        <p:txBody>
          <a:bodyPr rtlCol="0"/>
          <a:lstStyle/>
          <a:p>
            <a:pPr rtl="0"/>
            <a:r>
              <a:rPr lang="en-GB" dirty="0"/>
              <a:t>15%</a:t>
            </a:r>
          </a:p>
        </p:txBody>
      </p:sp>
      <p:sp>
        <p:nvSpPr>
          <p:cNvPr id="9" name="Text Placeholder 8">
            <a:extLst>
              <a:ext uri="{FF2B5EF4-FFF2-40B4-BE49-F238E27FC236}">
                <a16:creationId xmlns:a16="http://schemas.microsoft.com/office/drawing/2014/main" id="{C54AE5D9-247F-4825-9722-831B6BACD732}"/>
              </a:ext>
            </a:extLst>
          </p:cNvPr>
          <p:cNvSpPr>
            <a:spLocks noGrp="1"/>
          </p:cNvSpPr>
          <p:nvPr>
            <p:ph type="body" sz="quarter" idx="20"/>
          </p:nvPr>
        </p:nvSpPr>
        <p:spPr>
          <a:xfrm>
            <a:off x="6298588" y="3703828"/>
            <a:ext cx="1783393" cy="1783055"/>
          </a:xfrm>
        </p:spPr>
        <p:txBody>
          <a:bodyPr rtlCol="0"/>
          <a:lstStyle/>
          <a:p>
            <a:pPr rtl="0"/>
            <a:r>
              <a:rPr lang="en-GB" dirty="0"/>
              <a:t>40%</a:t>
            </a:r>
          </a:p>
        </p:txBody>
      </p:sp>
      <p:sp>
        <p:nvSpPr>
          <p:cNvPr id="11" name="Text Placeholder 10">
            <a:extLst>
              <a:ext uri="{FF2B5EF4-FFF2-40B4-BE49-F238E27FC236}">
                <a16:creationId xmlns:a16="http://schemas.microsoft.com/office/drawing/2014/main" id="{CB770995-5DE1-4FE3-943D-2F759408E7E9}"/>
              </a:ext>
            </a:extLst>
          </p:cNvPr>
          <p:cNvSpPr>
            <a:spLocks noGrp="1"/>
          </p:cNvSpPr>
          <p:nvPr>
            <p:ph type="body" sz="quarter" idx="21"/>
          </p:nvPr>
        </p:nvSpPr>
        <p:spPr>
          <a:xfrm>
            <a:off x="9033309" y="1307183"/>
            <a:ext cx="1783393" cy="1783055"/>
          </a:xfrm>
        </p:spPr>
        <p:txBody>
          <a:bodyPr rtlCol="0"/>
          <a:lstStyle/>
          <a:p>
            <a:pPr rtl="0"/>
            <a:r>
              <a:rPr lang="en-GB" dirty="0"/>
              <a:t>30%</a:t>
            </a:r>
          </a:p>
        </p:txBody>
      </p:sp>
      <p:sp>
        <p:nvSpPr>
          <p:cNvPr id="13" name="Text Placeholder 12">
            <a:extLst>
              <a:ext uri="{FF2B5EF4-FFF2-40B4-BE49-F238E27FC236}">
                <a16:creationId xmlns:a16="http://schemas.microsoft.com/office/drawing/2014/main" id="{EF335305-FA42-475B-AF65-FAE5AE124F95}"/>
              </a:ext>
            </a:extLst>
          </p:cNvPr>
          <p:cNvSpPr>
            <a:spLocks noGrp="1"/>
          </p:cNvSpPr>
          <p:nvPr>
            <p:ph type="body" sz="quarter" idx="22"/>
          </p:nvPr>
        </p:nvSpPr>
        <p:spPr>
          <a:xfrm>
            <a:off x="9033309" y="3703828"/>
            <a:ext cx="1783393" cy="1783055"/>
          </a:xfrm>
        </p:spPr>
        <p:txBody>
          <a:bodyPr rtlCol="0"/>
          <a:lstStyle/>
          <a:p>
            <a:pPr rtl="0"/>
            <a:r>
              <a:rPr lang="en-GB" dirty="0"/>
              <a:t>58%</a:t>
            </a:r>
          </a:p>
        </p:txBody>
      </p:sp>
      <p:sp>
        <p:nvSpPr>
          <p:cNvPr id="59" name="Rectangle 58">
            <a:extLst>
              <a:ext uri="{FF2B5EF4-FFF2-40B4-BE49-F238E27FC236}">
                <a16:creationId xmlns:a16="http://schemas.microsoft.com/office/drawing/2014/main" id="{A12CE6A6-DF77-472D-A1D1-E774E6947DFF}"/>
              </a:ext>
              <a:ext uri="{C183D7F6-B498-43B3-948B-1728B52AA6E4}">
                <adec:decorative xmlns:adec="http://schemas.microsoft.com/office/drawing/2017/decorative" val="1"/>
              </a:ext>
            </a:extLst>
          </p:cNvPr>
          <p:cNvSpPr/>
          <p:nvPr/>
        </p:nvSpPr>
        <p:spPr>
          <a:xfrm>
            <a:off x="1382138" y="2875830"/>
            <a:ext cx="365760" cy="36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1" name="Rectangle 60">
            <a:extLst>
              <a:ext uri="{FF2B5EF4-FFF2-40B4-BE49-F238E27FC236}">
                <a16:creationId xmlns:a16="http://schemas.microsoft.com/office/drawing/2014/main" id="{5CF04AA3-DE45-473C-BCB0-FB487EE57BA6}"/>
              </a:ext>
              <a:ext uri="{C183D7F6-B498-43B3-948B-1728B52AA6E4}">
                <adec:decorative xmlns:adec="http://schemas.microsoft.com/office/drawing/2017/decorative" val="1"/>
              </a:ext>
            </a:extLst>
          </p:cNvPr>
          <p:cNvSpPr/>
          <p:nvPr/>
        </p:nvSpPr>
        <p:spPr>
          <a:xfrm>
            <a:off x="1382138" y="3419968"/>
            <a:ext cx="365760" cy="3657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3" name="Rectangle 62">
            <a:extLst>
              <a:ext uri="{FF2B5EF4-FFF2-40B4-BE49-F238E27FC236}">
                <a16:creationId xmlns:a16="http://schemas.microsoft.com/office/drawing/2014/main" id="{3D813B6D-1DAF-48CA-9640-03182B1601D2}"/>
              </a:ext>
              <a:ext uri="{C183D7F6-B498-43B3-948B-1728B52AA6E4}">
                <adec:decorative xmlns:adec="http://schemas.microsoft.com/office/drawing/2017/decorative" val="1"/>
              </a:ext>
            </a:extLst>
          </p:cNvPr>
          <p:cNvSpPr/>
          <p:nvPr/>
        </p:nvSpPr>
        <p:spPr>
          <a:xfrm>
            <a:off x="1382138" y="3969949"/>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5" name="Rectangle 64">
            <a:extLst>
              <a:ext uri="{FF2B5EF4-FFF2-40B4-BE49-F238E27FC236}">
                <a16:creationId xmlns:a16="http://schemas.microsoft.com/office/drawing/2014/main" id="{5A6DA090-00E3-489F-AF35-0FE8B534890A}"/>
              </a:ext>
              <a:ext uri="{C183D7F6-B498-43B3-948B-1728B52AA6E4}">
                <adec:decorative xmlns:adec="http://schemas.microsoft.com/office/drawing/2017/decorative" val="1"/>
              </a:ext>
            </a:extLst>
          </p:cNvPr>
          <p:cNvSpPr/>
          <p:nvPr/>
        </p:nvSpPr>
        <p:spPr>
          <a:xfrm>
            <a:off x="1382138" y="4517499"/>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aphicFrame>
        <p:nvGraphicFramePr>
          <p:cNvPr id="67" name="Chart 66">
            <a:extLst>
              <a:ext uri="{FF2B5EF4-FFF2-40B4-BE49-F238E27FC236}">
                <a16:creationId xmlns:a16="http://schemas.microsoft.com/office/drawing/2014/main" id="{0DC4AF96-5F3F-49A5-BD0F-BEE2E6F08793}"/>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812737308"/>
              </p:ext>
            </p:extLst>
          </p:nvPr>
        </p:nvGraphicFramePr>
        <p:xfrm>
          <a:off x="5612956" y="1114021"/>
          <a:ext cx="3154656" cy="210310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9" name="Chart 68">
            <a:extLst>
              <a:ext uri="{FF2B5EF4-FFF2-40B4-BE49-F238E27FC236}">
                <a16:creationId xmlns:a16="http://schemas.microsoft.com/office/drawing/2014/main" id="{1FE0AF13-4574-4ECD-95F5-065A26E4CF9A}"/>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438314209"/>
              </p:ext>
            </p:extLst>
          </p:nvPr>
        </p:nvGraphicFramePr>
        <p:xfrm>
          <a:off x="8347677" y="1114021"/>
          <a:ext cx="3154656" cy="2103104"/>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71" name="Chart 70">
            <a:extLst>
              <a:ext uri="{FF2B5EF4-FFF2-40B4-BE49-F238E27FC236}">
                <a16:creationId xmlns:a16="http://schemas.microsoft.com/office/drawing/2014/main" id="{DFBC6C8A-B962-4A76-B3BD-D6B66348555D}"/>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533836582"/>
              </p:ext>
            </p:extLst>
          </p:nvPr>
        </p:nvGraphicFramePr>
        <p:xfrm>
          <a:off x="5520597" y="3640875"/>
          <a:ext cx="3154656" cy="2103104"/>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73" name="Chart 72">
            <a:extLst>
              <a:ext uri="{FF2B5EF4-FFF2-40B4-BE49-F238E27FC236}">
                <a16:creationId xmlns:a16="http://schemas.microsoft.com/office/drawing/2014/main" id="{AE955C42-2466-4683-8B3A-32F47379E697}"/>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391980177"/>
              </p:ext>
            </p:extLst>
          </p:nvPr>
        </p:nvGraphicFramePr>
        <p:xfrm>
          <a:off x="8317197" y="3596071"/>
          <a:ext cx="3154656" cy="2103104"/>
        </p:xfrm>
        <a:graphic>
          <a:graphicData uri="http://schemas.openxmlformats.org/drawingml/2006/chart">
            <c:chart xmlns:c="http://schemas.openxmlformats.org/drawingml/2006/chart" xmlns:r="http://schemas.openxmlformats.org/officeDocument/2006/relationships" r:id="rId6"/>
          </a:graphicData>
        </a:graphic>
      </p:graphicFrame>
      <p:sp>
        <p:nvSpPr>
          <p:cNvPr id="2" name="Date Placeholder 1">
            <a:extLst>
              <a:ext uri="{FF2B5EF4-FFF2-40B4-BE49-F238E27FC236}">
                <a16:creationId xmlns:a16="http://schemas.microsoft.com/office/drawing/2014/main" id="{5CC4A231-EBE1-43E3-A79C-842314B65C4D}"/>
              </a:ext>
            </a:extLst>
          </p:cNvPr>
          <p:cNvSpPr>
            <a:spLocks noGrp="1"/>
          </p:cNvSpPr>
          <p:nvPr>
            <p:ph type="dt" sz="half" idx="10"/>
          </p:nvPr>
        </p:nvSpPr>
        <p:spPr>
          <a:xfrm>
            <a:off x="838200" y="6356350"/>
            <a:ext cx="2743200" cy="365125"/>
          </a:xfrm>
        </p:spPr>
        <p:txBody>
          <a:bodyPr rtlCol="0"/>
          <a:lstStyle/>
          <a:p>
            <a:pPr rtl="0"/>
            <a:r>
              <a:rPr lang="en-GB" dirty="0"/>
              <a:t>8/05/20XX</a:t>
            </a:r>
          </a:p>
        </p:txBody>
      </p:sp>
      <p:sp>
        <p:nvSpPr>
          <p:cNvPr id="3" name="Footer Placeholder 2">
            <a:extLst>
              <a:ext uri="{FF2B5EF4-FFF2-40B4-BE49-F238E27FC236}">
                <a16:creationId xmlns:a16="http://schemas.microsoft.com/office/drawing/2014/main" id="{7CEEA5F9-AB64-4410-9739-01B806447B79}"/>
              </a:ext>
            </a:extLst>
          </p:cNvPr>
          <p:cNvSpPr>
            <a:spLocks noGrp="1"/>
          </p:cNvSpPr>
          <p:nvPr>
            <p:ph type="ftr" sz="quarter" idx="11"/>
          </p:nvPr>
        </p:nvSpPr>
        <p:spPr>
          <a:xfrm>
            <a:off x="4038600" y="6356350"/>
            <a:ext cx="4114800" cy="365125"/>
          </a:xfrm>
        </p:spPr>
        <p:txBody>
          <a:bodyPr rtlCol="0"/>
          <a:lstStyle/>
          <a:p>
            <a:pPr rtl="0"/>
            <a:r>
              <a:rPr lang="en-GB" dirty="0"/>
              <a:t>Conference Presentation</a:t>
            </a:r>
          </a:p>
        </p:txBody>
      </p:sp>
      <p:sp>
        <p:nvSpPr>
          <p:cNvPr id="4" name="Slide Number Placeholder 3">
            <a:extLst>
              <a:ext uri="{FF2B5EF4-FFF2-40B4-BE49-F238E27FC236}">
                <a16:creationId xmlns:a16="http://schemas.microsoft.com/office/drawing/2014/main" id="{856DD176-B0F5-49FE-A0C1-060088DD682C}"/>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9</a:t>
            </a:fld>
            <a:endParaRPr lang="en-GB" dirty="0"/>
          </a:p>
        </p:txBody>
      </p:sp>
    </p:spTree>
    <p:extLst>
      <p:ext uri="{BB962C8B-B14F-4D97-AF65-F5344CB8AC3E}">
        <p14:creationId xmlns:p14="http://schemas.microsoft.com/office/powerpoint/2010/main" val="4111861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CBCB163A-DD49-4E4B-9289-C8ABBE6C2E23}"/>
              </a:ext>
            </a:extLst>
          </p:cNvPr>
          <p:cNvSpPr>
            <a:spLocks noGrp="1"/>
          </p:cNvSpPr>
          <p:nvPr>
            <p:ph type="title"/>
          </p:nvPr>
        </p:nvSpPr>
        <p:spPr>
          <a:xfrm>
            <a:off x="6337297" y="251419"/>
            <a:ext cx="5257799" cy="1268810"/>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solidFill>
                  <a:schemeClr val="tx1"/>
                </a:solidFill>
              </a:rPr>
              <a:t>Communication with Young people</a:t>
            </a:r>
          </a:p>
        </p:txBody>
      </p:sp>
      <p:sp>
        <p:nvSpPr>
          <p:cNvPr id="47" name="Content Placeholder 46">
            <a:extLst>
              <a:ext uri="{FF2B5EF4-FFF2-40B4-BE49-F238E27FC236}">
                <a16:creationId xmlns:a16="http://schemas.microsoft.com/office/drawing/2014/main" id="{5FB43F08-6A5D-4853-9EB0-FBB34B4D9C34}"/>
              </a:ext>
            </a:extLst>
          </p:cNvPr>
          <p:cNvSpPr>
            <a:spLocks noGrp="1"/>
          </p:cNvSpPr>
          <p:nvPr>
            <p:ph sz="quarter" idx="15"/>
          </p:nvPr>
        </p:nvSpPr>
        <p:spPr>
          <a:xfrm>
            <a:off x="6096000" y="2019301"/>
            <a:ext cx="5257799" cy="1701800"/>
          </a:xfrm>
        </p:spPr>
        <p:txBody>
          <a:bodyPr rtlCol="0"/>
          <a:lstStyle/>
          <a:p>
            <a:pPr rtl="0"/>
            <a:r>
              <a:rPr lang="en-GB" dirty="0"/>
              <a:t>​In my 17 years' experience of working with young people I know communication is key. You must listen and pay close attention on what young people are telling you. Showing empathy, understanding and being open about your life experiences with them shows young people you trust them, and see them as equals.</a:t>
            </a:r>
          </a:p>
          <a:p>
            <a:pPr rtl="0"/>
            <a:r>
              <a:rPr lang="en-GB" dirty="0"/>
              <a:t>Being a mum to a 12 year old, I feel communication was getting less and less as he is enters his adultescent stage of life. Fortunately, through my field of work, I know by making sure I regularly check in with, communicate with him, being a present parent, and showing interested in him makes him feel valued.     </a:t>
            </a:r>
          </a:p>
        </p:txBody>
      </p:sp>
      <p:sp>
        <p:nvSpPr>
          <p:cNvPr id="2" name="Date Placeholder 1">
            <a:extLst>
              <a:ext uri="{FF2B5EF4-FFF2-40B4-BE49-F238E27FC236}">
                <a16:creationId xmlns:a16="http://schemas.microsoft.com/office/drawing/2014/main" id="{3D619EF3-D2C1-45EC-8BA2-EEA19200AA50}"/>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3" name="Footer Placeholder 2">
            <a:extLst>
              <a:ext uri="{FF2B5EF4-FFF2-40B4-BE49-F238E27FC236}">
                <a16:creationId xmlns:a16="http://schemas.microsoft.com/office/drawing/2014/main" id="{B2301FCE-B074-45EF-A6F9-9CD2F11C3DC4}"/>
              </a:ext>
            </a:extLst>
          </p:cNvPr>
          <p:cNvSpPr>
            <a:spLocks noGrp="1"/>
          </p:cNvSpPr>
          <p:nvPr>
            <p:ph type="ftr" sz="quarter" idx="11"/>
          </p:nvPr>
        </p:nvSpPr>
        <p:spPr>
          <a:xfrm>
            <a:off x="6519230" y="6356350"/>
            <a:ext cx="3152912" cy="365125"/>
          </a:xfrm>
        </p:spPr>
        <p:txBody>
          <a:bodyPr rtlCol="0"/>
          <a:lstStyle/>
          <a:p>
            <a:pPr rtl="0"/>
            <a:r>
              <a:rPr lang="en-GB"/>
              <a:t>Conference Presentation</a:t>
            </a:r>
          </a:p>
        </p:txBody>
      </p:sp>
      <p:sp>
        <p:nvSpPr>
          <p:cNvPr id="4" name="Slide Number Placeholder 3">
            <a:extLst>
              <a:ext uri="{FF2B5EF4-FFF2-40B4-BE49-F238E27FC236}">
                <a16:creationId xmlns:a16="http://schemas.microsoft.com/office/drawing/2014/main" id="{1599C981-FFE0-4DE7-BCE3-2AFFA0D61B83}"/>
              </a:ext>
            </a:extLst>
          </p:cNvPr>
          <p:cNvSpPr>
            <a:spLocks noGrp="1"/>
          </p:cNvSpPr>
          <p:nvPr>
            <p:ph type="sldNum" sz="quarter" idx="12"/>
          </p:nvPr>
        </p:nvSpPr>
        <p:spPr>
          <a:xfrm>
            <a:off x="10510344" y="6356350"/>
            <a:ext cx="843455" cy="365125"/>
          </a:xfrm>
        </p:spPr>
        <p:txBody>
          <a:bodyPr rtlCol="0"/>
          <a:lstStyle/>
          <a:p>
            <a:pPr rtl="0"/>
            <a:fld id="{18D65601-5AE2-46FC-B138-694DDD2B510D}" type="slidenum">
              <a:rPr lang="en-GB" smtClean="0"/>
              <a:pPr rtl="0"/>
              <a:t>10</a:t>
            </a:fld>
            <a:endParaRPr lang="en-GB"/>
          </a:p>
        </p:txBody>
      </p:sp>
      <p:pic>
        <p:nvPicPr>
          <p:cNvPr id="21" name="Picture 20" descr="A group of men standing in a room&#10;&#10;Description automatically generated">
            <a:extLst>
              <a:ext uri="{FF2B5EF4-FFF2-40B4-BE49-F238E27FC236}">
                <a16:creationId xmlns:a16="http://schemas.microsoft.com/office/drawing/2014/main" id="{8B3C71A5-9F3B-C767-CE87-C205F1DFDD7D}"/>
              </a:ext>
            </a:extLst>
          </p:cNvPr>
          <p:cNvPicPr>
            <a:picLocks noChangeAspect="1"/>
          </p:cNvPicPr>
          <p:nvPr/>
        </p:nvPicPr>
        <p:blipFill>
          <a:blip r:embed="rId3"/>
          <a:stretch>
            <a:fillRect/>
          </a:stretch>
        </p:blipFill>
        <p:spPr>
          <a:xfrm>
            <a:off x="280097" y="247650"/>
            <a:ext cx="5107184" cy="6362700"/>
          </a:xfrm>
          <a:prstGeom prst="rect">
            <a:avLst/>
          </a:prstGeom>
        </p:spPr>
      </p:pic>
    </p:spTree>
    <p:extLst>
      <p:ext uri="{BB962C8B-B14F-4D97-AF65-F5344CB8AC3E}">
        <p14:creationId xmlns:p14="http://schemas.microsoft.com/office/powerpoint/2010/main" val="4056131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9" name="Straight Connector 108">
            <a:extLst>
              <a:ext uri="{FF2B5EF4-FFF2-40B4-BE49-F238E27FC236}">
                <a16:creationId xmlns:a16="http://schemas.microsoft.com/office/drawing/2014/main" id="{8347921B-775C-41FF-AD6F-5A1B2D382804}"/>
              </a:ext>
              <a:ext uri="{C183D7F6-B498-43B3-948B-1728B52AA6E4}">
                <adec:decorative xmlns:adec="http://schemas.microsoft.com/office/drawing/2017/decorative" val="1"/>
              </a:ext>
            </a:extLst>
          </p:cNvPr>
          <p:cNvCxnSpPr>
            <a:cxnSpLocks/>
          </p:cNvCxnSpPr>
          <p:nvPr/>
        </p:nvCxnSpPr>
        <p:spPr>
          <a:xfrm>
            <a:off x="0" y="755452"/>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7B92578-BA63-47A9-A529-C8D672FC9625}"/>
              </a:ext>
              <a:ext uri="{C183D7F6-B498-43B3-948B-1728B52AA6E4}">
                <adec:decorative xmlns:adec="http://schemas.microsoft.com/office/drawing/2017/decorative" val="1"/>
              </a:ext>
            </a:extLst>
          </p:cNvPr>
          <p:cNvCxnSpPr>
            <a:cxnSpLocks/>
          </p:cNvCxnSpPr>
          <p:nvPr/>
        </p:nvCxnSpPr>
        <p:spPr>
          <a:xfrm>
            <a:off x="737290" y="0"/>
            <a:ext cx="0" cy="2509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 Placeholder 8">
            <a:extLst>
              <a:ext uri="{FF2B5EF4-FFF2-40B4-BE49-F238E27FC236}">
                <a16:creationId xmlns:a16="http://schemas.microsoft.com/office/drawing/2014/main" id="{20CB150D-1315-4E18-9CC3-E374E92113DF}"/>
              </a:ext>
            </a:extLst>
          </p:cNvPr>
          <p:cNvSpPr>
            <a:spLocks noGrp="1"/>
          </p:cNvSpPr>
          <p:nvPr>
            <p:ph type="title"/>
          </p:nvPr>
        </p:nvSpPr>
        <p:spPr>
          <a:xfrm>
            <a:off x="1008686" y="1516597"/>
            <a:ext cx="3980182" cy="1268810"/>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a:t>
            </a:r>
          </a:p>
        </p:txBody>
      </p:sp>
      <p:sp>
        <p:nvSpPr>
          <p:cNvPr id="17" name="Content Placeholder 16">
            <a:extLst>
              <a:ext uri="{FF2B5EF4-FFF2-40B4-BE49-F238E27FC236}">
                <a16:creationId xmlns:a16="http://schemas.microsoft.com/office/drawing/2014/main" id="{6668B644-7AFA-4167-9073-B9168870D232}"/>
              </a:ext>
            </a:extLst>
          </p:cNvPr>
          <p:cNvSpPr>
            <a:spLocks noGrp="1"/>
          </p:cNvSpPr>
          <p:nvPr>
            <p:ph sz="quarter" idx="16"/>
          </p:nvPr>
        </p:nvSpPr>
        <p:spPr>
          <a:xfrm>
            <a:off x="941377" y="1028503"/>
            <a:ext cx="4114800" cy="1268810"/>
          </a:xfrm>
        </p:spPr>
        <p:txBody>
          <a:bodyPr rtlCol="0"/>
          <a:lstStyle/>
          <a:p>
            <a:pPr rtl="0"/>
            <a:r>
              <a:rPr lang="en-GB" sz="2000" b="1" dirty="0"/>
              <a:t>Communication in employment as a youth worker-</a:t>
            </a:r>
          </a:p>
          <a:p>
            <a:pPr marL="342900" indent="-342900" rtl="0">
              <a:buFont typeface="+mj-lt"/>
              <a:buAutoNum type="arabicPeriod"/>
            </a:pPr>
            <a:r>
              <a:rPr lang="en-GB" dirty="0"/>
              <a:t>Active listening skills</a:t>
            </a:r>
          </a:p>
          <a:p>
            <a:pPr marL="342900" indent="-342900" rtl="0">
              <a:buFont typeface="+mj-lt"/>
              <a:buAutoNum type="arabicPeriod"/>
            </a:pPr>
            <a:r>
              <a:rPr lang="en-GB" dirty="0"/>
              <a:t>Body Language </a:t>
            </a:r>
          </a:p>
          <a:p>
            <a:pPr marL="342900" indent="-342900" rtl="0">
              <a:buFont typeface="+mj-lt"/>
              <a:buAutoNum type="arabicPeriod"/>
            </a:pPr>
            <a:r>
              <a:rPr lang="en-GB" dirty="0"/>
              <a:t>Emotional intelligence </a:t>
            </a:r>
          </a:p>
          <a:p>
            <a:pPr marL="342900" indent="-342900" rtl="0">
              <a:buFont typeface="+mj-lt"/>
              <a:buAutoNum type="arabicPeriod"/>
            </a:pPr>
            <a:r>
              <a:rPr lang="en-GB" dirty="0"/>
              <a:t>Conflict resolution/ restorative practice </a:t>
            </a:r>
          </a:p>
          <a:p>
            <a:pPr marL="342900" indent="-342900" rtl="0">
              <a:buFont typeface="+mj-lt"/>
              <a:buAutoNum type="arabicPeriod"/>
            </a:pPr>
            <a:r>
              <a:rPr lang="en-GB" dirty="0"/>
              <a:t>Negotiation</a:t>
            </a:r>
          </a:p>
          <a:p>
            <a:pPr marL="342900" indent="-342900" rtl="0">
              <a:buFont typeface="+mj-lt"/>
              <a:buAutoNum type="arabicPeriod"/>
            </a:pPr>
            <a:r>
              <a:rPr lang="en-GB" dirty="0"/>
              <a:t>As of late, public speaking</a:t>
            </a:r>
          </a:p>
          <a:p>
            <a:pPr marL="342900" indent="-342900" rtl="0">
              <a:buFont typeface="+mj-lt"/>
              <a:buAutoNum type="arabicPeriod"/>
            </a:pPr>
            <a:r>
              <a:rPr lang="en-GB" dirty="0"/>
              <a:t>Interpersonal Communication   </a:t>
            </a:r>
          </a:p>
          <a:p>
            <a:pPr rtl="0"/>
            <a:r>
              <a:rPr lang="en-GB" dirty="0"/>
              <a:t>​</a:t>
            </a:r>
          </a:p>
        </p:txBody>
      </p:sp>
      <p:sp>
        <p:nvSpPr>
          <p:cNvPr id="3" name="Date Placeholder 2">
            <a:extLst>
              <a:ext uri="{FF2B5EF4-FFF2-40B4-BE49-F238E27FC236}">
                <a16:creationId xmlns:a16="http://schemas.microsoft.com/office/drawing/2014/main" id="{ED9338E1-92A6-4B9D-9D17-A0A56340BB4D}"/>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5" name="Slide Number Placeholder 4">
            <a:extLst>
              <a:ext uri="{FF2B5EF4-FFF2-40B4-BE49-F238E27FC236}">
                <a16:creationId xmlns:a16="http://schemas.microsoft.com/office/drawing/2014/main" id="{00B1EED4-8761-4D39-902B-6FC13A97FA4A}"/>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11</a:t>
            </a:fld>
            <a:endParaRPr lang="en-GB"/>
          </a:p>
        </p:txBody>
      </p:sp>
      <p:pic>
        <p:nvPicPr>
          <p:cNvPr id="10" name="Picture Placeholder 9" descr="Question mark against red wall">
            <a:extLst>
              <a:ext uri="{FF2B5EF4-FFF2-40B4-BE49-F238E27FC236}">
                <a16:creationId xmlns:a16="http://schemas.microsoft.com/office/drawing/2014/main" id="{3169DAD2-7C69-E97E-C3E5-7A1B75D8B26A}"/>
              </a:ext>
            </a:extLst>
          </p:cNvPr>
          <p:cNvPicPr>
            <a:picLocks noGrp="1" noChangeAspect="1"/>
          </p:cNvPicPr>
          <p:nvPr>
            <p:ph type="pic" sz="quarter" idx="17"/>
          </p:nvPr>
        </p:nvPicPr>
        <p:blipFill>
          <a:blip r:embed="rId3"/>
          <a:srcRect t="3473" b="3473"/>
          <a:stretch>
            <a:fillRect/>
          </a:stretch>
        </p:blipFill>
        <p:spPr>
          <a:xfrm>
            <a:off x="5056177" y="2151002"/>
            <a:ext cx="7135695" cy="4013829"/>
          </a:xfrm>
        </p:spPr>
      </p:pic>
    </p:spTree>
    <p:extLst>
      <p:ext uri="{BB962C8B-B14F-4D97-AF65-F5344CB8AC3E}">
        <p14:creationId xmlns:p14="http://schemas.microsoft.com/office/powerpoint/2010/main" val="2004063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 Placeholder 28">
            <a:extLst>
              <a:ext uri="{FF2B5EF4-FFF2-40B4-BE49-F238E27FC236}">
                <a16:creationId xmlns:a16="http://schemas.microsoft.com/office/drawing/2014/main" id="{6A070758-9539-49E3-9A13-06037269F5F0}"/>
              </a:ext>
            </a:extLst>
          </p:cNvPr>
          <p:cNvSpPr>
            <a:spLocks noGrp="1"/>
          </p:cNvSpPr>
          <p:nvPr>
            <p:ph type="title"/>
          </p:nvPr>
        </p:nvSpPr>
        <p:spPr>
          <a:xfrm rot="16200000">
            <a:off x="-810973" y="4189152"/>
            <a:ext cx="3121302" cy="469478"/>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Skill 3</a:t>
            </a:r>
          </a:p>
        </p:txBody>
      </p:sp>
      <p:sp>
        <p:nvSpPr>
          <p:cNvPr id="27" name="Text Placeholder 26">
            <a:extLst>
              <a:ext uri="{FF2B5EF4-FFF2-40B4-BE49-F238E27FC236}">
                <a16:creationId xmlns:a16="http://schemas.microsoft.com/office/drawing/2014/main" id="{8CB3BA1F-61EC-43EA-B954-8D7BA548F23B}"/>
              </a:ext>
            </a:extLst>
          </p:cNvPr>
          <p:cNvSpPr>
            <a:spLocks noGrp="1"/>
          </p:cNvSpPr>
          <p:nvPr>
            <p:ph type="body" sz="quarter" idx="14"/>
          </p:nvPr>
        </p:nvSpPr>
        <p:spPr>
          <a:xfrm>
            <a:off x="8210062" y="2896850"/>
            <a:ext cx="3266975" cy="326687"/>
          </a:xfrm>
        </p:spPr>
        <p:txBody>
          <a:bodyPr rtlCol="0"/>
          <a:lstStyle/>
          <a:p>
            <a:pPr algn="ctr" rtl="0"/>
            <a:endParaRPr lang="en-GB" dirty="0"/>
          </a:p>
          <a:p>
            <a:pPr algn="ctr" rtl="0"/>
            <a:endParaRPr lang="en-GB" dirty="0"/>
          </a:p>
          <a:p>
            <a:pPr algn="ctr" rtl="0"/>
            <a:endParaRPr lang="en-GB" dirty="0"/>
          </a:p>
          <a:p>
            <a:pPr algn="ctr" rtl="0"/>
            <a:endParaRPr lang="en-GB" dirty="0"/>
          </a:p>
          <a:p>
            <a:pPr algn="ctr" rtl="0"/>
            <a:r>
              <a:rPr lang="en-GB" b="0" dirty="0">
                <a:solidFill>
                  <a:srgbClr val="202124"/>
                </a:solidFill>
                <a:latin typeface="Google Sans"/>
              </a:rPr>
              <a:t>“Teamwork makes the dream work”</a:t>
            </a:r>
          </a:p>
          <a:p>
            <a:pPr algn="ctr" rtl="0"/>
            <a:r>
              <a:rPr lang="en-GB" b="0" dirty="0">
                <a:solidFill>
                  <a:srgbClr val="202124"/>
                </a:solidFill>
                <a:latin typeface="Google Sans"/>
              </a:rPr>
              <a:t>By John Maxwell</a:t>
            </a:r>
          </a:p>
          <a:p>
            <a:pPr algn="ctr" rtl="0"/>
            <a:endParaRPr lang="en-GB" b="0" i="0" dirty="0">
              <a:solidFill>
                <a:srgbClr val="202124"/>
              </a:solidFill>
              <a:effectLst/>
              <a:latin typeface="Google Sans"/>
            </a:endParaRPr>
          </a:p>
          <a:p>
            <a:pPr algn="ctr" rtl="0"/>
            <a:endParaRPr lang="en-GB" b="0" dirty="0">
              <a:solidFill>
                <a:srgbClr val="202124"/>
              </a:solidFill>
              <a:latin typeface="Google Sans"/>
            </a:endParaRPr>
          </a:p>
          <a:p>
            <a:pPr algn="ctr" rtl="0"/>
            <a:endParaRPr lang="en-GB" b="0" i="0" dirty="0">
              <a:solidFill>
                <a:srgbClr val="202124"/>
              </a:solidFill>
              <a:effectLst/>
              <a:latin typeface="Google Sans"/>
            </a:endParaRPr>
          </a:p>
          <a:p>
            <a:pPr algn="ctr" rtl="0"/>
            <a:r>
              <a:rPr lang="en-GB" b="0" i="0" dirty="0">
                <a:solidFill>
                  <a:srgbClr val="202124"/>
                </a:solidFill>
                <a:effectLst/>
                <a:latin typeface="Google Sans"/>
              </a:rPr>
              <a:t>.</a:t>
            </a:r>
          </a:p>
          <a:p>
            <a:pPr algn="ctr" rtl="0"/>
            <a:endParaRPr lang="en-GB" b="0" dirty="0">
              <a:solidFill>
                <a:srgbClr val="202124"/>
              </a:solidFill>
              <a:latin typeface="Google Sans"/>
            </a:endParaRPr>
          </a:p>
          <a:p>
            <a:pPr algn="ctr" rtl="0"/>
            <a:r>
              <a:rPr lang="en-GB" dirty="0"/>
              <a:t>​​As a youth worker this is very much a daily skill required to complete tasks and deadlines. All the “behind the scene” hard work and effort at youth club that young people don’t see is not always appreciated. They only see what’s in front of them or what’s available to them. </a:t>
            </a:r>
          </a:p>
          <a:p>
            <a:pPr algn="ctr" rtl="0"/>
            <a:r>
              <a:rPr lang="en-GB" dirty="0"/>
              <a:t>The where, what, when, who, how, is not important in their world. </a:t>
            </a:r>
          </a:p>
        </p:txBody>
      </p:sp>
      <p:sp>
        <p:nvSpPr>
          <p:cNvPr id="3" name="Date Placeholder 2">
            <a:extLst>
              <a:ext uri="{FF2B5EF4-FFF2-40B4-BE49-F238E27FC236}">
                <a16:creationId xmlns:a16="http://schemas.microsoft.com/office/drawing/2014/main" id="{87B47E8C-1F0A-40EF-81C0-6BA51F14DE35}"/>
              </a:ext>
            </a:extLst>
          </p:cNvPr>
          <p:cNvSpPr>
            <a:spLocks noGrp="1"/>
          </p:cNvSpPr>
          <p:nvPr>
            <p:ph type="dt" sz="half" idx="10"/>
          </p:nvPr>
        </p:nvSpPr>
        <p:spPr>
          <a:xfrm>
            <a:off x="1571846" y="6356350"/>
            <a:ext cx="2743200" cy="365125"/>
          </a:xfrm>
        </p:spPr>
        <p:txBody>
          <a:bodyPr rtlCol="0"/>
          <a:lstStyle/>
          <a:p>
            <a:pPr rtl="0"/>
            <a:r>
              <a:rPr lang="en-GB"/>
              <a:t>8/05/20XX</a:t>
            </a:r>
          </a:p>
        </p:txBody>
      </p:sp>
      <p:sp>
        <p:nvSpPr>
          <p:cNvPr id="4" name="Footer Placeholder 3">
            <a:extLst>
              <a:ext uri="{FF2B5EF4-FFF2-40B4-BE49-F238E27FC236}">
                <a16:creationId xmlns:a16="http://schemas.microsoft.com/office/drawing/2014/main" id="{69C484AE-32AC-478C-80FE-FD9EA56A8CC0}"/>
              </a:ext>
            </a:extLst>
          </p:cNvPr>
          <p:cNvSpPr>
            <a:spLocks noGrp="1"/>
          </p:cNvSpPr>
          <p:nvPr>
            <p:ph type="ftr" sz="quarter" idx="11"/>
          </p:nvPr>
        </p:nvSpPr>
        <p:spPr>
          <a:xfrm>
            <a:off x="6519230" y="6356350"/>
            <a:ext cx="3152912" cy="365125"/>
          </a:xfrm>
        </p:spPr>
        <p:txBody>
          <a:bodyPr rtlCol="0"/>
          <a:lstStyle/>
          <a:p>
            <a:pPr rtl="0"/>
            <a:r>
              <a:rPr lang="en-GB"/>
              <a:t>Conference Presentation</a:t>
            </a:r>
          </a:p>
        </p:txBody>
      </p:sp>
      <p:sp>
        <p:nvSpPr>
          <p:cNvPr id="5" name="Slide Number Placeholder 4">
            <a:extLst>
              <a:ext uri="{FF2B5EF4-FFF2-40B4-BE49-F238E27FC236}">
                <a16:creationId xmlns:a16="http://schemas.microsoft.com/office/drawing/2014/main" id="{DE6AF1E4-56E5-40D1-BBF3-E946721384C3}"/>
              </a:ext>
            </a:extLst>
          </p:cNvPr>
          <p:cNvSpPr>
            <a:spLocks noGrp="1"/>
          </p:cNvSpPr>
          <p:nvPr>
            <p:ph type="sldNum" sz="quarter" idx="12"/>
          </p:nvPr>
        </p:nvSpPr>
        <p:spPr>
          <a:xfrm>
            <a:off x="10510344" y="6356350"/>
            <a:ext cx="843455" cy="365125"/>
          </a:xfrm>
        </p:spPr>
        <p:txBody>
          <a:bodyPr rtlCol="0"/>
          <a:lstStyle/>
          <a:p>
            <a:pPr rtl="0"/>
            <a:fld id="{18D65601-5AE2-46FC-B138-694DDD2B510D}" type="slidenum">
              <a:rPr lang="en-GB" smtClean="0"/>
              <a:pPr rtl="0"/>
              <a:t>12</a:t>
            </a:fld>
            <a:endParaRPr lang="en-GB"/>
          </a:p>
        </p:txBody>
      </p:sp>
      <p:sp>
        <p:nvSpPr>
          <p:cNvPr id="2" name="TextBox 1">
            <a:extLst>
              <a:ext uri="{FF2B5EF4-FFF2-40B4-BE49-F238E27FC236}">
                <a16:creationId xmlns:a16="http://schemas.microsoft.com/office/drawing/2014/main" id="{E16D19F7-6459-0F12-6921-A7DF01259C43}"/>
              </a:ext>
            </a:extLst>
          </p:cNvPr>
          <p:cNvSpPr txBox="1"/>
          <p:nvPr/>
        </p:nvSpPr>
        <p:spPr>
          <a:xfrm>
            <a:off x="6962775" y="1242843"/>
            <a:ext cx="4124325" cy="369332"/>
          </a:xfrm>
          <a:prstGeom prst="rect">
            <a:avLst/>
          </a:prstGeom>
          <a:noFill/>
        </p:spPr>
        <p:txBody>
          <a:bodyPr wrap="square" rtlCol="0">
            <a:spAutoFit/>
          </a:bodyPr>
          <a:lstStyle/>
          <a:p>
            <a:r>
              <a:rPr lang="en-GB" dirty="0"/>
              <a:t> </a:t>
            </a:r>
          </a:p>
        </p:txBody>
      </p:sp>
      <p:sp>
        <p:nvSpPr>
          <p:cNvPr id="8" name="Content Placeholder 7">
            <a:extLst>
              <a:ext uri="{FF2B5EF4-FFF2-40B4-BE49-F238E27FC236}">
                <a16:creationId xmlns:a16="http://schemas.microsoft.com/office/drawing/2014/main" id="{16E29844-A17C-D7A4-2ABF-FADB2F565CBE}"/>
              </a:ext>
            </a:extLst>
          </p:cNvPr>
          <p:cNvSpPr>
            <a:spLocks noGrp="1"/>
          </p:cNvSpPr>
          <p:nvPr>
            <p:ph sz="quarter" idx="15"/>
          </p:nvPr>
        </p:nvSpPr>
        <p:spPr>
          <a:xfrm>
            <a:off x="7769499" y="251084"/>
            <a:ext cx="3984350" cy="753440"/>
          </a:xfrm>
        </p:spPr>
        <p:txBody>
          <a:bodyPr/>
          <a:lstStyle/>
          <a:p>
            <a:r>
              <a:rPr lang="en-GB" sz="2800" b="1" dirty="0"/>
              <a:t>Teamwork</a:t>
            </a:r>
          </a:p>
        </p:txBody>
      </p:sp>
      <p:pic>
        <p:nvPicPr>
          <p:cNvPr id="10" name="Picture Placeholder 84" descr="Two people standing facing a crowd of people sitting">
            <a:extLst>
              <a:ext uri="{FF2B5EF4-FFF2-40B4-BE49-F238E27FC236}">
                <a16:creationId xmlns:a16="http://schemas.microsoft.com/office/drawing/2014/main" id="{5F33B9E0-1643-DA34-0551-247305E573FA}"/>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267046" y="0"/>
            <a:ext cx="6096000" cy="6858000"/>
          </a:xfrm>
          <a:prstGeom prst="rect">
            <a:avLst/>
          </a:prstGeom>
        </p:spPr>
      </p:pic>
    </p:spTree>
    <p:extLst>
      <p:ext uri="{BB962C8B-B14F-4D97-AF65-F5344CB8AC3E}">
        <p14:creationId xmlns:p14="http://schemas.microsoft.com/office/powerpoint/2010/main" val="2967530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748331" y="533166"/>
            <a:ext cx="5233369" cy="53286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Individually ​</a:t>
            </a:r>
          </a:p>
        </p:txBody>
      </p:sp>
      <p:sp>
        <p:nvSpPr>
          <p:cNvPr id="13" name="Content Placeholder 12">
            <a:extLst>
              <a:ext uri="{FF2B5EF4-FFF2-40B4-BE49-F238E27FC236}">
                <a16:creationId xmlns:a16="http://schemas.microsoft.com/office/drawing/2014/main" id="{206FACBD-B244-4420-BE24-AD9110F31EC4}"/>
              </a:ext>
            </a:extLst>
          </p:cNvPr>
          <p:cNvSpPr>
            <a:spLocks noGrp="1"/>
          </p:cNvSpPr>
          <p:nvPr>
            <p:ph sz="quarter" idx="16"/>
          </p:nvPr>
        </p:nvSpPr>
        <p:spPr>
          <a:xfrm>
            <a:off x="653084" y="1212079"/>
            <a:ext cx="4288971" cy="3055121"/>
          </a:xfrm>
        </p:spPr>
        <p:txBody>
          <a:bodyPr rtlCol="0"/>
          <a:lstStyle/>
          <a:p>
            <a:pPr rtl="0"/>
            <a:r>
              <a:rPr lang="en-GB" sz="2000" dirty="0"/>
              <a:t>No distractions </a:t>
            </a:r>
          </a:p>
          <a:p>
            <a:pPr rtl="0"/>
            <a:r>
              <a:rPr lang="en-GB" sz="2000" dirty="0"/>
              <a:t>Focus entirely on the task </a:t>
            </a:r>
          </a:p>
          <a:p>
            <a:pPr rtl="0"/>
            <a:r>
              <a:rPr lang="en-GB" sz="2000" dirty="0"/>
              <a:t>Work at your own pace</a:t>
            </a:r>
          </a:p>
          <a:p>
            <a:pPr rtl="0"/>
            <a:r>
              <a:rPr lang="en-GB" sz="2000" dirty="0"/>
              <a:t>Manage time as you see fits</a:t>
            </a:r>
          </a:p>
          <a:p>
            <a:pPr rtl="0"/>
            <a:r>
              <a:rPr lang="en-GB" sz="2000" dirty="0"/>
              <a:t>Self-motivated </a:t>
            </a:r>
          </a:p>
          <a:p>
            <a:pPr rtl="0"/>
            <a:r>
              <a:rPr lang="en-GB" sz="2000" dirty="0"/>
              <a:t>Flexibility </a:t>
            </a:r>
          </a:p>
          <a:p>
            <a:pPr rtl="0"/>
            <a:r>
              <a:rPr lang="en-GB" sz="2000" dirty="0"/>
              <a:t>Representative for your service</a:t>
            </a:r>
          </a:p>
          <a:p>
            <a:pPr rtl="0"/>
            <a:endParaRPr lang="en-GB" dirty="0"/>
          </a:p>
          <a:p>
            <a:pPr rtl="0"/>
            <a:r>
              <a:rPr lang="en-GB" dirty="0"/>
              <a:t> </a:t>
            </a:r>
          </a:p>
          <a:p>
            <a:pPr rtl="0"/>
            <a:endParaRPr lang="en-GB" dirty="0"/>
          </a:p>
        </p:txBody>
      </p:sp>
      <p:sp>
        <p:nvSpPr>
          <p:cNvPr id="3" name="Date Placeholder 2">
            <a:extLst>
              <a:ext uri="{FF2B5EF4-FFF2-40B4-BE49-F238E27FC236}">
                <a16:creationId xmlns:a16="http://schemas.microsoft.com/office/drawing/2014/main" id="{82DDC72E-F67F-4E02-970F-4AD237BB1B32}"/>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4" name="Footer Placeholder 3">
            <a:extLst>
              <a:ext uri="{FF2B5EF4-FFF2-40B4-BE49-F238E27FC236}">
                <a16:creationId xmlns:a16="http://schemas.microsoft.com/office/drawing/2014/main" id="{93B074B0-90B9-4962-9F78-BF78A1A31434}"/>
              </a:ext>
            </a:extLst>
          </p:cNvPr>
          <p:cNvSpPr>
            <a:spLocks noGrp="1"/>
          </p:cNvSpPr>
          <p:nvPr>
            <p:ph type="ftr" sz="quarter" idx="11"/>
          </p:nvPr>
        </p:nvSpPr>
        <p:spPr>
          <a:xfrm>
            <a:off x="6519230" y="6356350"/>
            <a:ext cx="3152912" cy="365125"/>
          </a:xfrm>
        </p:spPr>
        <p:txBody>
          <a:bodyPr rtlCol="0"/>
          <a:lstStyle/>
          <a:p>
            <a:pPr rtl="0"/>
            <a:r>
              <a:rPr lang="en-GB"/>
              <a:t>Conference Presentation</a:t>
            </a:r>
          </a:p>
        </p:txBody>
      </p:sp>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a:xfrm>
            <a:off x="10510344" y="6356350"/>
            <a:ext cx="843455" cy="365125"/>
          </a:xfrm>
        </p:spPr>
        <p:txBody>
          <a:bodyPr rtlCol="0"/>
          <a:lstStyle/>
          <a:p>
            <a:pPr rtl="0"/>
            <a:fld id="{18D65601-5AE2-46FC-B138-694DDD2B510D}" type="slidenum">
              <a:rPr lang="en-GB" smtClean="0"/>
              <a:pPr rtl="0"/>
              <a:t>13</a:t>
            </a:fld>
            <a:endParaRPr lang="en-GB"/>
          </a:p>
        </p:txBody>
      </p:sp>
      <p:sp>
        <p:nvSpPr>
          <p:cNvPr id="7" name="Text Placeholder 11">
            <a:extLst>
              <a:ext uri="{FF2B5EF4-FFF2-40B4-BE49-F238E27FC236}">
                <a16:creationId xmlns:a16="http://schemas.microsoft.com/office/drawing/2014/main" id="{86622C28-12D3-4600-B85F-C18F0CB3BCE6}"/>
              </a:ext>
            </a:extLst>
          </p:cNvPr>
          <p:cNvSpPr txBox="1">
            <a:spLocks/>
          </p:cNvSpPr>
          <p:nvPr/>
        </p:nvSpPr>
        <p:spPr>
          <a:xfrm>
            <a:off x="7101509" y="533166"/>
            <a:ext cx="5233369" cy="532862"/>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lvl1pPr algn="l" defTabSz="914400" rtl="0" eaLnBrk="1" latinLnBrk="0" hangingPunct="1">
              <a:lnSpc>
                <a:spcPct val="125000"/>
              </a:lnSpc>
              <a:spcBef>
                <a:spcPct val="0"/>
              </a:spcBef>
              <a:buNone/>
              <a:defRPr lang="en-US" sz="2400" kern="1200" spc="100" baseline="0">
                <a:solidFill>
                  <a:schemeClr val="accent1"/>
                </a:solidFill>
                <a:latin typeface="+mj-lt"/>
                <a:ea typeface="+mn-ea"/>
                <a:cs typeface="+mn-cs"/>
              </a:defRPr>
            </a:lvl1pPr>
          </a:lstStyle>
          <a:p>
            <a:r>
              <a:rPr lang="en-GB" dirty="0"/>
              <a:t>As a team member ​</a:t>
            </a:r>
          </a:p>
        </p:txBody>
      </p:sp>
      <p:sp>
        <p:nvSpPr>
          <p:cNvPr id="9" name="Content Placeholder 12">
            <a:extLst>
              <a:ext uri="{FF2B5EF4-FFF2-40B4-BE49-F238E27FC236}">
                <a16:creationId xmlns:a16="http://schemas.microsoft.com/office/drawing/2014/main" id="{EEA20F1F-1C4A-D446-958D-C8CF7876DE2E}"/>
              </a:ext>
            </a:extLst>
          </p:cNvPr>
          <p:cNvSpPr txBox="1">
            <a:spLocks/>
          </p:cNvSpPr>
          <p:nvPr/>
        </p:nvSpPr>
        <p:spPr>
          <a:xfrm>
            <a:off x="7101509" y="1100817"/>
            <a:ext cx="4288971" cy="3055121"/>
          </a:xfrm>
          <a:prstGeom prst="rect">
            <a:avLst/>
          </a:prstGeom>
        </p:spPr>
        <p:txBody>
          <a:bodyPr rtlCol="0"/>
          <a:lstStyle>
            <a:lvl1pPr marL="0" indent="0" algn="l" defTabSz="914400" rtl="0" eaLnBrk="1" latinLnBrk="0" hangingPunct="1">
              <a:lnSpc>
                <a:spcPct val="150000"/>
              </a:lnSpc>
              <a:spcBef>
                <a:spcPts val="0"/>
              </a:spcBef>
              <a:spcAft>
                <a:spcPts val="1200"/>
              </a:spcAft>
              <a:buFont typeface="Arial" panose="020B0604020202020204" pitchFamily="34" charset="0"/>
              <a:buNone/>
              <a:defRPr sz="1400" kern="1200" spc="100" baseline="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Information, advice and assistance from the team </a:t>
            </a:r>
          </a:p>
          <a:p>
            <a:r>
              <a:rPr lang="en-GB" sz="2000" dirty="0"/>
              <a:t>Support and moral lifting </a:t>
            </a:r>
          </a:p>
          <a:p>
            <a:r>
              <a:rPr lang="en-GB" sz="2000" dirty="0"/>
              <a:t>Empathy </a:t>
            </a:r>
          </a:p>
          <a:p>
            <a:r>
              <a:rPr lang="en-GB" sz="2000" dirty="0"/>
              <a:t>Think outside the box</a:t>
            </a:r>
          </a:p>
          <a:p>
            <a:r>
              <a:rPr lang="en-GB" sz="2000" dirty="0"/>
              <a:t>Signpost to outside agencies</a:t>
            </a:r>
          </a:p>
          <a:p>
            <a:r>
              <a:rPr lang="en-GB" sz="2000" dirty="0"/>
              <a:t>Clear communication between all members </a:t>
            </a:r>
          </a:p>
          <a:p>
            <a:r>
              <a:rPr lang="en-GB" sz="2000" dirty="0"/>
              <a:t>Improvement of self confidence </a:t>
            </a:r>
          </a:p>
          <a:p>
            <a:endParaRPr lang="en-GB" dirty="0"/>
          </a:p>
          <a:p>
            <a:endParaRPr lang="en-GB" dirty="0"/>
          </a:p>
          <a:p>
            <a:r>
              <a:rPr lang="en-GB" dirty="0"/>
              <a:t>, </a:t>
            </a:r>
          </a:p>
        </p:txBody>
      </p:sp>
    </p:spTree>
    <p:extLst>
      <p:ext uri="{BB962C8B-B14F-4D97-AF65-F5344CB8AC3E}">
        <p14:creationId xmlns:p14="http://schemas.microsoft.com/office/powerpoint/2010/main" val="3199711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FD7DC7A-3B7F-410C-9B4A-818BD4FCC326}"/>
              </a:ext>
            </a:extLst>
          </p:cNvPr>
          <p:cNvSpPr>
            <a:spLocks noGrp="1"/>
          </p:cNvSpPr>
          <p:nvPr>
            <p:ph type="title"/>
          </p:nvPr>
        </p:nvSpPr>
        <p:spPr>
          <a:xfrm>
            <a:off x="1651167" y="842834"/>
            <a:ext cx="3037792" cy="6578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Teamwork</a:t>
            </a:r>
          </a:p>
        </p:txBody>
      </p:sp>
      <p:sp>
        <p:nvSpPr>
          <p:cNvPr id="14" name="Content Placeholder 13">
            <a:extLst>
              <a:ext uri="{FF2B5EF4-FFF2-40B4-BE49-F238E27FC236}">
                <a16:creationId xmlns:a16="http://schemas.microsoft.com/office/drawing/2014/main" id="{D529AC97-CEEF-4F49-9BAD-DD30A7E3B5D4}"/>
              </a:ext>
            </a:extLst>
          </p:cNvPr>
          <p:cNvSpPr>
            <a:spLocks noGrp="1"/>
          </p:cNvSpPr>
          <p:nvPr>
            <p:ph sz="quarter" idx="15"/>
          </p:nvPr>
        </p:nvSpPr>
        <p:spPr>
          <a:xfrm>
            <a:off x="5125084" y="1331796"/>
            <a:ext cx="5920105" cy="1668765"/>
          </a:xfrm>
        </p:spPr>
        <p:txBody>
          <a:bodyPr rtlCol="0" anchor="ctr"/>
          <a:lstStyle/>
          <a:p>
            <a:pPr rtl="0"/>
            <a:r>
              <a:rPr lang="en-GB" sz="1800" i="0" dirty="0">
                <a:solidFill>
                  <a:srgbClr val="222222"/>
                </a:solidFill>
                <a:effectLst/>
              </a:rPr>
              <a:t>When you are in the youth service, there are times when you will have to work in a team and sometimes individually. Should you find yourself in such a case, you need to know how to flit between working to these scenarios to produce the best results for the young persons</a:t>
            </a:r>
            <a:r>
              <a:rPr lang="en-GB" sz="1800" dirty="0">
                <a:solidFill>
                  <a:srgbClr val="222222"/>
                </a:solidFill>
              </a:rPr>
              <a:t>. </a:t>
            </a:r>
            <a:endParaRPr lang="en-GB" sz="1800" dirty="0"/>
          </a:p>
        </p:txBody>
      </p:sp>
      <p:sp>
        <p:nvSpPr>
          <p:cNvPr id="66" name="Rectangle 65">
            <a:extLst>
              <a:ext uri="{FF2B5EF4-FFF2-40B4-BE49-F238E27FC236}">
                <a16:creationId xmlns:a16="http://schemas.microsoft.com/office/drawing/2014/main" id="{70C5C27B-32E5-4B40-A6B9-D41475D84278}"/>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 name="Date Placeholder 2">
            <a:extLst>
              <a:ext uri="{FF2B5EF4-FFF2-40B4-BE49-F238E27FC236}">
                <a16:creationId xmlns:a16="http://schemas.microsoft.com/office/drawing/2014/main" id="{0E4865AA-CEF3-49DC-A71E-BA01A20A7DBF}"/>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4" name="Footer Placeholder 3">
            <a:extLst>
              <a:ext uri="{FF2B5EF4-FFF2-40B4-BE49-F238E27FC236}">
                <a16:creationId xmlns:a16="http://schemas.microsoft.com/office/drawing/2014/main" id="{BAEE40EF-072C-47F9-BAD4-39FD803AD966}"/>
              </a:ext>
            </a:extLst>
          </p:cNvPr>
          <p:cNvSpPr>
            <a:spLocks noGrp="1"/>
          </p:cNvSpPr>
          <p:nvPr>
            <p:ph type="ftr" sz="quarter" idx="11"/>
          </p:nvPr>
        </p:nvSpPr>
        <p:spPr>
          <a:xfrm>
            <a:off x="4038600" y="6356350"/>
            <a:ext cx="4114800" cy="365125"/>
          </a:xfrm>
        </p:spPr>
        <p:txBody>
          <a:bodyPr rtlCol="0"/>
          <a:lstStyle/>
          <a:p>
            <a:pPr rtl="0"/>
            <a:r>
              <a:rPr lang="en-GB"/>
              <a:t>Conference Presentation</a:t>
            </a:r>
          </a:p>
        </p:txBody>
      </p:sp>
      <p:sp>
        <p:nvSpPr>
          <p:cNvPr id="5" name="Slide Number Placeholder 4">
            <a:extLst>
              <a:ext uri="{FF2B5EF4-FFF2-40B4-BE49-F238E27FC236}">
                <a16:creationId xmlns:a16="http://schemas.microsoft.com/office/drawing/2014/main" id="{3BDEDB3A-C068-4452-A16D-219DDA3D759E}"/>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14</a:t>
            </a:fld>
            <a:endParaRPr lang="en-GB"/>
          </a:p>
        </p:txBody>
      </p:sp>
      <p:sp>
        <p:nvSpPr>
          <p:cNvPr id="7" name="Text Placeholder 12">
            <a:extLst>
              <a:ext uri="{FF2B5EF4-FFF2-40B4-BE49-F238E27FC236}">
                <a16:creationId xmlns:a16="http://schemas.microsoft.com/office/drawing/2014/main" id="{EB92B880-2766-C72D-0664-295BD48A42F2}"/>
              </a:ext>
            </a:extLst>
          </p:cNvPr>
          <p:cNvSpPr>
            <a:spLocks noGrp="1"/>
          </p:cNvSpPr>
          <p:nvPr>
            <p:ph type="title"/>
          </p:nvPr>
        </p:nvSpPr>
        <p:spPr>
          <a:xfrm>
            <a:off x="1651167" y="4072095"/>
            <a:ext cx="3037792" cy="657883"/>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Multiagency </a:t>
            </a:r>
          </a:p>
        </p:txBody>
      </p:sp>
      <p:sp>
        <p:nvSpPr>
          <p:cNvPr id="9" name="TextBox 8">
            <a:extLst>
              <a:ext uri="{FF2B5EF4-FFF2-40B4-BE49-F238E27FC236}">
                <a16:creationId xmlns:a16="http://schemas.microsoft.com/office/drawing/2014/main" id="{18FDC6C5-7F2C-320B-6D96-7058B351AD12}"/>
              </a:ext>
            </a:extLst>
          </p:cNvPr>
          <p:cNvSpPr txBox="1"/>
          <p:nvPr/>
        </p:nvSpPr>
        <p:spPr>
          <a:xfrm>
            <a:off x="5125084" y="4072095"/>
            <a:ext cx="5415749" cy="1477328"/>
          </a:xfrm>
          <a:prstGeom prst="rect">
            <a:avLst/>
          </a:prstGeom>
          <a:noFill/>
        </p:spPr>
        <p:txBody>
          <a:bodyPr wrap="square" rtlCol="0">
            <a:spAutoFit/>
          </a:bodyPr>
          <a:lstStyle/>
          <a:p>
            <a:r>
              <a:rPr lang="en-GB" dirty="0"/>
              <a:t>Multi agency is another type of working as a team. A typical meeting may consist of the following professionals- Schools</a:t>
            </a:r>
            <a:r>
              <a:rPr lang="en-GB"/>
              <a:t>, Police</a:t>
            </a:r>
            <a:r>
              <a:rPr lang="en-GB" dirty="0"/>
              <a:t>, </a:t>
            </a:r>
            <a:r>
              <a:rPr lang="en-GB"/>
              <a:t>Outside Agencies</a:t>
            </a:r>
            <a:r>
              <a:rPr lang="en-GB" dirty="0"/>
              <a:t>, </a:t>
            </a:r>
            <a:r>
              <a:rPr lang="en-GB"/>
              <a:t>Therapist/Councillors</a:t>
            </a:r>
            <a:r>
              <a:rPr lang="en-GB" dirty="0"/>
              <a:t>, Early Help Hubs, Social Services, even parents/carers. </a:t>
            </a:r>
          </a:p>
        </p:txBody>
      </p:sp>
    </p:spTree>
    <p:extLst>
      <p:ext uri="{BB962C8B-B14F-4D97-AF65-F5344CB8AC3E}">
        <p14:creationId xmlns:p14="http://schemas.microsoft.com/office/powerpoint/2010/main" val="1355698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ext Placeholder 30">
            <a:extLst>
              <a:ext uri="{FF2B5EF4-FFF2-40B4-BE49-F238E27FC236}">
                <a16:creationId xmlns:a16="http://schemas.microsoft.com/office/drawing/2014/main" id="{4D4D4E20-249C-406C-BD90-01BEC46489C6}"/>
              </a:ext>
            </a:extLst>
          </p:cNvPr>
          <p:cNvSpPr>
            <a:spLocks noGrp="1"/>
          </p:cNvSpPr>
          <p:nvPr>
            <p:ph type="title"/>
          </p:nvPr>
        </p:nvSpPr>
        <p:spPr>
          <a:xfrm>
            <a:off x="6519230" y="232831"/>
            <a:ext cx="5350010" cy="867398"/>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solidFill>
                  <a:schemeClr val="tx1"/>
                </a:solidFill>
              </a:rPr>
              <a:t>Conclusion</a:t>
            </a:r>
          </a:p>
        </p:txBody>
      </p:sp>
      <p:sp>
        <p:nvSpPr>
          <p:cNvPr id="32" name="Content Placeholder 31">
            <a:extLst>
              <a:ext uri="{FF2B5EF4-FFF2-40B4-BE49-F238E27FC236}">
                <a16:creationId xmlns:a16="http://schemas.microsoft.com/office/drawing/2014/main" id="{92C11CD2-BF1E-4CC9-83F6-2C46282A584F}"/>
              </a:ext>
            </a:extLst>
          </p:cNvPr>
          <p:cNvSpPr>
            <a:spLocks noGrp="1"/>
          </p:cNvSpPr>
          <p:nvPr>
            <p:ph sz="quarter" idx="16"/>
          </p:nvPr>
        </p:nvSpPr>
        <p:spPr>
          <a:xfrm>
            <a:off x="5672771" y="2069071"/>
            <a:ext cx="6683188" cy="2719858"/>
          </a:xfrm>
        </p:spPr>
        <p:txBody>
          <a:bodyPr rtlCol="0"/>
          <a:lstStyle/>
          <a:p>
            <a:pPr rtl="0"/>
            <a:r>
              <a:rPr lang="en-GB" dirty="0"/>
              <a:t>There are a wide range of study skills that I feel are important for future employability and can be transferred to a youth work setting.</a:t>
            </a:r>
          </a:p>
          <a:p>
            <a:pPr rtl="0"/>
            <a:r>
              <a:rPr lang="en-GB" dirty="0"/>
              <a:t> All the skills discussed are important skills for the workplace and everyday life. Study skills are an essential part of education that will prepare you for employment. In some cases, there is a need for them to be accomplished at a high standard and are required in certain workplaces. </a:t>
            </a:r>
          </a:p>
          <a:p>
            <a:pPr rtl="0"/>
            <a:r>
              <a:rPr lang="en-GB" dirty="0"/>
              <a:t>​</a:t>
            </a:r>
          </a:p>
        </p:txBody>
      </p:sp>
      <p:sp>
        <p:nvSpPr>
          <p:cNvPr id="3" name="Date Placeholder 2">
            <a:extLst>
              <a:ext uri="{FF2B5EF4-FFF2-40B4-BE49-F238E27FC236}">
                <a16:creationId xmlns:a16="http://schemas.microsoft.com/office/drawing/2014/main" id="{91C3EE37-CF09-4F5B-9420-2F83F2DEF2AF}"/>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4" name="Footer Placeholder 3">
            <a:extLst>
              <a:ext uri="{FF2B5EF4-FFF2-40B4-BE49-F238E27FC236}">
                <a16:creationId xmlns:a16="http://schemas.microsoft.com/office/drawing/2014/main" id="{516AB2AE-A34B-483D-9A3B-6FF8FDB8B5FB}"/>
              </a:ext>
            </a:extLst>
          </p:cNvPr>
          <p:cNvSpPr>
            <a:spLocks noGrp="1"/>
          </p:cNvSpPr>
          <p:nvPr>
            <p:ph type="ftr" sz="quarter" idx="11"/>
          </p:nvPr>
        </p:nvSpPr>
        <p:spPr>
          <a:xfrm>
            <a:off x="6519230" y="6356350"/>
            <a:ext cx="3152912" cy="365125"/>
          </a:xfrm>
        </p:spPr>
        <p:txBody>
          <a:bodyPr rtlCol="0"/>
          <a:lstStyle/>
          <a:p>
            <a:pPr rtl="0"/>
            <a:r>
              <a:rPr lang="en-GB"/>
              <a:t>Conference Presentation</a:t>
            </a:r>
          </a:p>
        </p:txBody>
      </p:sp>
      <p:sp>
        <p:nvSpPr>
          <p:cNvPr id="5" name="Slide Number Placeholder 4">
            <a:extLst>
              <a:ext uri="{FF2B5EF4-FFF2-40B4-BE49-F238E27FC236}">
                <a16:creationId xmlns:a16="http://schemas.microsoft.com/office/drawing/2014/main" id="{E5969419-8F34-4DA7-AE42-353928399E84}"/>
              </a:ext>
            </a:extLst>
          </p:cNvPr>
          <p:cNvSpPr>
            <a:spLocks noGrp="1"/>
          </p:cNvSpPr>
          <p:nvPr>
            <p:ph type="sldNum" sz="quarter" idx="12"/>
          </p:nvPr>
        </p:nvSpPr>
        <p:spPr>
          <a:xfrm>
            <a:off x="10510344" y="6356350"/>
            <a:ext cx="843455" cy="365125"/>
          </a:xfrm>
        </p:spPr>
        <p:txBody>
          <a:bodyPr rtlCol="0"/>
          <a:lstStyle/>
          <a:p>
            <a:pPr rtl="0"/>
            <a:fld id="{18D65601-5AE2-46FC-B138-694DDD2B510D}" type="slidenum">
              <a:rPr lang="en-GB" smtClean="0"/>
              <a:pPr rtl="0"/>
              <a:t>15</a:t>
            </a:fld>
            <a:endParaRPr lang="en-GB"/>
          </a:p>
        </p:txBody>
      </p:sp>
      <p:pic>
        <p:nvPicPr>
          <p:cNvPr id="6" name="Picture 5" descr="Books and laptop">
            <a:extLst>
              <a:ext uri="{FF2B5EF4-FFF2-40B4-BE49-F238E27FC236}">
                <a16:creationId xmlns:a16="http://schemas.microsoft.com/office/drawing/2014/main" id="{564D727F-FCC8-502F-734C-D50EF4FEB32A}"/>
              </a:ext>
            </a:extLst>
          </p:cNvPr>
          <p:cNvPicPr>
            <a:picLocks noChangeAspect="1"/>
          </p:cNvPicPr>
          <p:nvPr/>
        </p:nvPicPr>
        <p:blipFill>
          <a:blip r:embed="rId3"/>
          <a:stretch>
            <a:fillRect/>
          </a:stretch>
        </p:blipFill>
        <p:spPr>
          <a:xfrm>
            <a:off x="0" y="0"/>
            <a:ext cx="5672771" cy="3786876"/>
          </a:xfrm>
          <a:prstGeom prst="rect">
            <a:avLst/>
          </a:prstGeom>
        </p:spPr>
      </p:pic>
    </p:spTree>
    <p:extLst>
      <p:ext uri="{BB962C8B-B14F-4D97-AF65-F5344CB8AC3E}">
        <p14:creationId xmlns:p14="http://schemas.microsoft.com/office/powerpoint/2010/main" val="1281836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94AB131-F9C1-48DB-AD3A-5C074FBC4665}"/>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cxnSp>
        <p:nvCxnSpPr>
          <p:cNvPr id="47" name="Straight Connector 46">
            <a:extLst>
              <a:ext uri="{FF2B5EF4-FFF2-40B4-BE49-F238E27FC236}">
                <a16:creationId xmlns:a16="http://schemas.microsoft.com/office/drawing/2014/main" id="{6AE9ED3E-A3FD-4FE3-BD8B-BC4B8C020562}"/>
              </a:ext>
              <a:ext uri="{C183D7F6-B498-43B3-948B-1728B52AA6E4}">
                <adec:decorative xmlns:adec="http://schemas.microsoft.com/office/drawing/2017/decorative" val="1"/>
              </a:ext>
            </a:extLst>
          </p:cNvPr>
          <p:cNvCxnSpPr>
            <a:cxnSpLocks/>
          </p:cNvCxnSpPr>
          <p:nvPr/>
        </p:nvCxnSpPr>
        <p:spPr>
          <a:xfrm>
            <a:off x="7803075" y="0"/>
            <a:ext cx="0" cy="2991173"/>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 Placeholder 8">
            <a:extLst>
              <a:ext uri="{FF2B5EF4-FFF2-40B4-BE49-F238E27FC236}">
                <a16:creationId xmlns:a16="http://schemas.microsoft.com/office/drawing/2014/main" id="{E8948999-3956-4D11-B059-3699485A1E22}"/>
              </a:ext>
            </a:extLst>
          </p:cNvPr>
          <p:cNvSpPr>
            <a:spLocks noGrp="1"/>
          </p:cNvSpPr>
          <p:nvPr>
            <p:ph type="title"/>
          </p:nvPr>
        </p:nvSpPr>
        <p:spPr>
          <a:xfrm>
            <a:off x="8078765" y="2371063"/>
            <a:ext cx="3193926" cy="99945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a:t>Thank you</a:t>
            </a:r>
          </a:p>
        </p:txBody>
      </p:sp>
      <p:sp>
        <p:nvSpPr>
          <p:cNvPr id="10" name="Content Placeholder 9">
            <a:extLst>
              <a:ext uri="{FF2B5EF4-FFF2-40B4-BE49-F238E27FC236}">
                <a16:creationId xmlns:a16="http://schemas.microsoft.com/office/drawing/2014/main" id="{76A2679D-6071-424D-B3C5-5A49D6B5E468}"/>
              </a:ext>
            </a:extLst>
          </p:cNvPr>
          <p:cNvSpPr>
            <a:spLocks noGrp="1"/>
          </p:cNvSpPr>
          <p:nvPr>
            <p:ph sz="quarter" idx="16"/>
          </p:nvPr>
        </p:nvSpPr>
        <p:spPr>
          <a:xfrm>
            <a:off x="8078765" y="3267882"/>
            <a:ext cx="3193926" cy="2203224"/>
          </a:xfrm>
        </p:spPr>
        <p:txBody>
          <a:bodyPr rtlCol="0"/>
          <a:lstStyle/>
          <a:p>
            <a:pPr rtl="0"/>
            <a:r>
              <a:rPr lang="en-GB"/>
              <a:t>Mirjam Nilsson​​</a:t>
            </a:r>
          </a:p>
          <a:p>
            <a:pPr rtl="0"/>
            <a:r>
              <a:rPr lang="en-GB"/>
              <a:t>206-555-0146​</a:t>
            </a:r>
          </a:p>
          <a:p>
            <a:pPr rtl="0"/>
            <a:r>
              <a:rPr lang="en-GB"/>
              <a:t>mirjam@contoso.com​</a:t>
            </a:r>
          </a:p>
          <a:p>
            <a:pPr rtl="0"/>
            <a:r>
              <a:rPr lang="en-GB"/>
              <a:t>www.contoso.com​</a:t>
            </a:r>
          </a:p>
        </p:txBody>
      </p:sp>
      <p:sp>
        <p:nvSpPr>
          <p:cNvPr id="3" name="Date Placeholder 2">
            <a:extLst>
              <a:ext uri="{FF2B5EF4-FFF2-40B4-BE49-F238E27FC236}">
                <a16:creationId xmlns:a16="http://schemas.microsoft.com/office/drawing/2014/main" id="{AF71F7A7-FCB0-4470-8152-34B616A9BD11}"/>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4" name="Footer Placeholder 3">
            <a:extLst>
              <a:ext uri="{FF2B5EF4-FFF2-40B4-BE49-F238E27FC236}">
                <a16:creationId xmlns:a16="http://schemas.microsoft.com/office/drawing/2014/main" id="{65613933-5920-45A7-9855-27C887FBCCDA}"/>
              </a:ext>
            </a:extLst>
          </p:cNvPr>
          <p:cNvSpPr>
            <a:spLocks noGrp="1"/>
          </p:cNvSpPr>
          <p:nvPr>
            <p:ph type="ftr" sz="quarter" idx="11"/>
          </p:nvPr>
        </p:nvSpPr>
        <p:spPr>
          <a:xfrm>
            <a:off x="4038600" y="6356350"/>
            <a:ext cx="4114800" cy="365125"/>
          </a:xfrm>
        </p:spPr>
        <p:txBody>
          <a:bodyPr rtlCol="0"/>
          <a:lstStyle/>
          <a:p>
            <a:pPr rtl="0"/>
            <a:r>
              <a:rPr lang="en-GB"/>
              <a:t>Conference Presentation</a:t>
            </a:r>
          </a:p>
        </p:txBody>
      </p:sp>
      <p:sp>
        <p:nvSpPr>
          <p:cNvPr id="5" name="Slide Number Placeholder 4">
            <a:extLst>
              <a:ext uri="{FF2B5EF4-FFF2-40B4-BE49-F238E27FC236}">
                <a16:creationId xmlns:a16="http://schemas.microsoft.com/office/drawing/2014/main" id="{D635C0AD-B05B-4C54-AD82-229A2A3920AB}"/>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16</a:t>
            </a:fld>
            <a:endParaRPr lang="en-GB"/>
          </a:p>
        </p:txBody>
      </p:sp>
      <p:pic>
        <p:nvPicPr>
          <p:cNvPr id="8" name="Picture Placeholder 7" descr="Books stacked on a wooden table">
            <a:extLst>
              <a:ext uri="{FF2B5EF4-FFF2-40B4-BE49-F238E27FC236}">
                <a16:creationId xmlns:a16="http://schemas.microsoft.com/office/drawing/2014/main" id="{0C0AFF5D-7931-3395-1343-6A32FB79C4C8}"/>
              </a:ext>
            </a:extLst>
          </p:cNvPr>
          <p:cNvPicPr>
            <a:picLocks noGrp="1" noChangeAspect="1"/>
          </p:cNvPicPr>
          <p:nvPr>
            <p:ph type="pic" sz="quarter" idx="17"/>
          </p:nvPr>
        </p:nvPicPr>
        <p:blipFill>
          <a:blip r:embed="rId3"/>
          <a:srcRect t="7813" b="7813"/>
          <a:stretch>
            <a:fillRect/>
          </a:stretch>
        </p:blipFill>
        <p:spPr>
          <a:xfrm>
            <a:off x="137160" y="0"/>
            <a:ext cx="12192000" cy="6858000"/>
          </a:xfrm>
        </p:spPr>
      </p:pic>
      <p:sp>
        <p:nvSpPr>
          <p:cNvPr id="11" name="TextBox 10">
            <a:extLst>
              <a:ext uri="{FF2B5EF4-FFF2-40B4-BE49-F238E27FC236}">
                <a16:creationId xmlns:a16="http://schemas.microsoft.com/office/drawing/2014/main" id="{9E053989-7605-3705-5E66-EF4FB5411A5D}"/>
              </a:ext>
            </a:extLst>
          </p:cNvPr>
          <p:cNvSpPr txBox="1"/>
          <p:nvPr/>
        </p:nvSpPr>
        <p:spPr>
          <a:xfrm>
            <a:off x="919309" y="1028700"/>
            <a:ext cx="5176690" cy="5355312"/>
          </a:xfrm>
          <a:prstGeom prst="rect">
            <a:avLst/>
          </a:prstGeom>
          <a:noFill/>
        </p:spPr>
        <p:txBody>
          <a:bodyPr wrap="square" rtlCol="0">
            <a:spAutoFit/>
          </a:bodyPr>
          <a:lstStyle/>
          <a:p>
            <a:r>
              <a:rPr lang="en-GB" b="1" u="sng" dirty="0"/>
              <a:t>References- </a:t>
            </a:r>
          </a:p>
          <a:p>
            <a:endParaRPr lang="en-GB" b="1" u="sng" dirty="0"/>
          </a:p>
          <a:p>
            <a:pPr marR="0" rtl="0">
              <a:spcBef>
                <a:spcPts val="0"/>
              </a:spcBef>
              <a:spcAft>
                <a:spcPts val="0"/>
              </a:spcAft>
            </a:pPr>
            <a:r>
              <a:rPr lang="en-GB" dirty="0">
                <a:solidFill>
                  <a:srgbClr val="262626"/>
                </a:solidFill>
                <a:effectLst/>
                <a:latin typeface="Segoe UI" panose="020B0502040204020203" pitchFamily="34" charset="0"/>
              </a:rPr>
              <a:t>How to Study - </a:t>
            </a:r>
            <a:r>
              <a:rPr lang="en-GB" dirty="0" err="1">
                <a:solidFill>
                  <a:srgbClr val="262626"/>
                </a:solidFill>
                <a:effectLst/>
                <a:latin typeface="Segoe UI" panose="020B0502040204020203" pitchFamily="34" charset="0"/>
              </a:rPr>
              <a:t>wikiHow</a:t>
            </a:r>
            <a:endParaRPr lang="en-GB" dirty="0">
              <a:solidFill>
                <a:srgbClr val="262626"/>
              </a:solidFill>
              <a:effectLst/>
              <a:latin typeface="Segoe UI" panose="020B0502040204020203" pitchFamily="34" charset="0"/>
            </a:endParaRPr>
          </a:p>
          <a:p>
            <a:pPr marR="0" rtl="0">
              <a:spcBef>
                <a:spcPts val="0"/>
              </a:spcBef>
              <a:spcAft>
                <a:spcPts val="0"/>
              </a:spcAft>
            </a:pPr>
            <a:r>
              <a:rPr lang="en-GB" dirty="0">
                <a:solidFill>
                  <a:srgbClr val="262626"/>
                </a:solidFill>
                <a:effectLst/>
                <a:latin typeface="Segoe UI" panose="020B0502040204020203" pitchFamily="34" charset="0"/>
              </a:rPr>
              <a:t>https://www.wikihow.com/Study</a:t>
            </a:r>
          </a:p>
          <a:p>
            <a:pPr marR="0" rtl="0">
              <a:spcBef>
                <a:spcPts val="0"/>
              </a:spcBef>
              <a:spcAft>
                <a:spcPts val="0"/>
              </a:spcAft>
            </a:pPr>
            <a:r>
              <a:rPr lang="en-GB" dirty="0">
                <a:solidFill>
                  <a:srgbClr val="262626"/>
                </a:solidFill>
                <a:effectLst/>
                <a:latin typeface="Segoe UI" panose="020B0502040204020203" pitchFamily="34" charset="0"/>
              </a:rPr>
              <a:t>Summarize or outline the material. </a:t>
            </a:r>
          </a:p>
          <a:p>
            <a:pPr marR="0" rtl="0">
              <a:spcBef>
                <a:spcPts val="0"/>
              </a:spcBef>
              <a:spcAft>
                <a:spcPts val="0"/>
              </a:spcAft>
            </a:pPr>
            <a:endParaRPr lang="en-GB" dirty="0">
              <a:solidFill>
                <a:srgbClr val="262626"/>
              </a:solidFill>
              <a:latin typeface="Segoe UI" panose="020B0502040204020203" pitchFamily="34" charset="0"/>
            </a:endParaRPr>
          </a:p>
          <a:p>
            <a:pPr marR="0" rtl="0">
              <a:spcBef>
                <a:spcPts val="0"/>
              </a:spcBef>
              <a:spcAft>
                <a:spcPts val="0"/>
              </a:spcAft>
            </a:pPr>
            <a:r>
              <a:rPr lang="en-GB" dirty="0" err="1">
                <a:solidFill>
                  <a:srgbClr val="262626"/>
                </a:solidFill>
                <a:effectLst/>
                <a:latin typeface="Segoe UI" panose="020B0502040204020203" pitchFamily="34" charset="0"/>
              </a:rPr>
              <a:t>iHasco</a:t>
            </a:r>
            <a:r>
              <a:rPr lang="en-GB" dirty="0">
                <a:solidFill>
                  <a:srgbClr val="262626"/>
                </a:solidFill>
                <a:effectLst/>
                <a:latin typeface="Segoe UI" panose="020B0502040204020203" pitchFamily="34" charset="0"/>
              </a:rPr>
              <a:t> (20</a:t>
            </a:r>
            <a:r>
              <a:rPr lang="en-GB" dirty="0">
                <a:solidFill>
                  <a:srgbClr val="262626"/>
                </a:solidFill>
                <a:latin typeface="Segoe UI" panose="020B0502040204020203" pitchFamily="34" charset="0"/>
              </a:rPr>
              <a:t>21)ed on  what are the benefits of effective communication skills? Available at: </a:t>
            </a:r>
            <a:r>
              <a:rPr lang="en-GB" dirty="0">
                <a:solidFill>
                  <a:srgbClr val="262626"/>
                </a:solidFill>
                <a:latin typeface="Segoe UI" panose="020B0502040204020203" pitchFamily="34" charset="0"/>
                <a:hlinkClick r:id="rId4"/>
              </a:rPr>
              <a:t>http://www.ihasco.co.uk/blog/entry/3234/what-are-the-benefits-of-effective-communication-skills</a:t>
            </a:r>
            <a:r>
              <a:rPr lang="en-GB" dirty="0">
                <a:solidFill>
                  <a:srgbClr val="262626"/>
                </a:solidFill>
                <a:latin typeface="Segoe UI" panose="020B0502040204020203" pitchFamily="34" charset="0"/>
              </a:rPr>
              <a:t> (accessed on December 1st December 2023)</a:t>
            </a:r>
          </a:p>
          <a:p>
            <a:pPr marR="0" rtl="0">
              <a:spcBef>
                <a:spcPts val="0"/>
              </a:spcBef>
              <a:spcAft>
                <a:spcPts val="0"/>
              </a:spcAft>
            </a:pPr>
            <a:endParaRPr lang="en-GB" dirty="0">
              <a:solidFill>
                <a:srgbClr val="262626"/>
              </a:solidFill>
              <a:effectLst/>
              <a:latin typeface="Segoe UI" panose="020B0502040204020203" pitchFamily="34" charset="0"/>
            </a:endParaRPr>
          </a:p>
          <a:p>
            <a:pPr marR="0" rtl="0">
              <a:spcBef>
                <a:spcPts val="0"/>
              </a:spcBef>
              <a:spcAft>
                <a:spcPts val="0"/>
              </a:spcAft>
            </a:pPr>
            <a:r>
              <a:rPr lang="en-GB" dirty="0">
                <a:hlinkClick r:id="rId5"/>
              </a:rPr>
              <a:t>Study Skills Guide: Study Tips, Strategies &amp; Lessons (educationcorner.com)</a:t>
            </a:r>
            <a:r>
              <a:rPr lang="en-GB" dirty="0"/>
              <a:t> (accessed on 3</a:t>
            </a:r>
            <a:r>
              <a:rPr lang="en-GB" baseline="30000" dirty="0"/>
              <a:t>rd</a:t>
            </a:r>
            <a:r>
              <a:rPr lang="en-GB" dirty="0"/>
              <a:t> December 2023)</a:t>
            </a:r>
          </a:p>
          <a:p>
            <a:pPr marR="0" rtl="0">
              <a:spcBef>
                <a:spcPts val="0"/>
              </a:spcBef>
              <a:spcAft>
                <a:spcPts val="0"/>
              </a:spcAft>
            </a:pPr>
            <a:endParaRPr lang="en-GB" dirty="0">
              <a:solidFill>
                <a:srgbClr val="262626"/>
              </a:solidFill>
              <a:effectLst/>
              <a:latin typeface="Segoe UI" panose="020B0502040204020203" pitchFamily="34" charset="0"/>
            </a:endParaRPr>
          </a:p>
          <a:p>
            <a:pPr marR="0" rtl="0">
              <a:spcBef>
                <a:spcPts val="0"/>
              </a:spcBef>
              <a:spcAft>
                <a:spcPts val="0"/>
              </a:spcAft>
            </a:pPr>
            <a:r>
              <a:rPr lang="en-GB" dirty="0" err="1">
                <a:hlinkClick r:id="rId6"/>
              </a:rPr>
              <a:t>organsional</a:t>
            </a:r>
            <a:r>
              <a:rPr lang="en-GB" dirty="0">
                <a:hlinkClick r:id="rId6"/>
              </a:rPr>
              <a:t> apps - Google Search</a:t>
            </a:r>
            <a:endParaRPr lang="en-GB" dirty="0">
              <a:solidFill>
                <a:srgbClr val="262626"/>
              </a:solidFill>
              <a:effectLst/>
              <a:latin typeface="Segoe UI" panose="020B0502040204020203" pitchFamily="34" charset="0"/>
            </a:endParaRPr>
          </a:p>
          <a:p>
            <a:pPr marR="0" rtl="0">
              <a:spcBef>
                <a:spcPts val="0"/>
              </a:spcBef>
              <a:spcAft>
                <a:spcPts val="0"/>
              </a:spcAft>
            </a:pPr>
            <a:endParaRPr lang="en-GB" dirty="0">
              <a:solidFill>
                <a:srgbClr val="262626"/>
              </a:solidFill>
              <a:effectLst/>
              <a:latin typeface="Segoe UI" panose="020B0502040204020203" pitchFamily="34" charset="0"/>
            </a:endParaRPr>
          </a:p>
        </p:txBody>
      </p:sp>
    </p:spTree>
    <p:extLst>
      <p:ext uri="{BB962C8B-B14F-4D97-AF65-F5344CB8AC3E}">
        <p14:creationId xmlns:p14="http://schemas.microsoft.com/office/powerpoint/2010/main" val="3260611352"/>
      </p:ext>
    </p:extLst>
  </p:cSld>
  <p:clrMapOvr>
    <a:masterClrMapping/>
  </p:clrMapOvr>
</p:sld>
</file>

<file path=ppt/theme/theme1.xml><?xml version="1.0" encoding="utf-8"?>
<a:theme xmlns:a="http://schemas.openxmlformats.org/drawingml/2006/main" name="Office Theme">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_58958507_TF78544816_Win32" id="{59B8F5DA-F782-49E9-87ED-77C2F06E1057}" vid="{987FD31A-45F2-4BA5-8186-70ABC7AF54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CAC34B31-7353-4357-814E-0E5916A110F2}">
  <ds:schemaRefs>
    <ds:schemaRef ds:uri="http://schemas.microsoft.com/sharepoint/v3/contenttype/forms"/>
  </ds:schemaRefs>
</ds:datastoreItem>
</file>

<file path=customXml/itemProps2.xml><?xml version="1.0" encoding="utf-8"?>
<ds:datastoreItem xmlns:ds="http://schemas.openxmlformats.org/officeDocument/2006/customXml" ds:itemID="{11DE3569-F02A-48B1-8F6E-F11E8BF870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59B3369-3F0F-499C-9EE7-8EC46B6E8A7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4c2e0b76-d452-4d35-8392-187fac002efe}" enabled="0" method="" siteId="{4c2e0b76-d452-4d35-8392-187fac002efe}" removed="1"/>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{F5672F80-2049-4C30-A312-CBC5B26C735E}tf78544816_win32</Template>
  <TotalTime>6216</TotalTime>
  <Words>1282</Words>
  <Application>Microsoft Office PowerPoint</Application>
  <PresentationFormat>Widescreen</PresentationFormat>
  <Paragraphs>206</Paragraphs>
  <Slides>16</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Google Sans</vt:lpstr>
      <vt:lpstr>Segoe UI</vt:lpstr>
      <vt:lpstr>Tisa Offc Serif Pro</vt:lpstr>
      <vt:lpstr>Univers Light</vt:lpstr>
      <vt:lpstr>Univers LT Std 45 Light</vt:lpstr>
      <vt:lpstr>Office Theme</vt:lpstr>
      <vt:lpstr>Study Skills</vt:lpstr>
      <vt:lpstr>Introduction </vt:lpstr>
      <vt:lpstr>Why do we need study skills?</vt:lpstr>
      <vt:lpstr>Skill 1</vt:lpstr>
      <vt:lpstr>Organisation employability </vt:lpstr>
      <vt:lpstr>Organisation in my daily life</vt:lpstr>
      <vt:lpstr>PowerPoint Presentation</vt:lpstr>
      <vt:lpstr>Skill 2</vt:lpstr>
      <vt:lpstr>Percentage of communication during my working day. </vt:lpstr>
      <vt:lpstr>Communication with Young people</vt:lpstr>
      <vt:lpstr>​</vt:lpstr>
      <vt:lpstr>Skill 3</vt:lpstr>
      <vt:lpstr>Individually ​</vt:lpstr>
      <vt:lpstr>Teamwork</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 Skills</dc:title>
  <dc:creator>Lisa Francis</dc:creator>
  <cp:lastModifiedBy>Lisa Francis</cp:lastModifiedBy>
  <cp:revision>2</cp:revision>
  <dcterms:created xsi:type="dcterms:W3CDTF">2023-11-25T12:26:17Z</dcterms:created>
  <dcterms:modified xsi:type="dcterms:W3CDTF">2023-12-05T17:45:24Z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