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4"/>
  </p:sldMasterIdLst>
  <p:sldIdLst>
    <p:sldId id="256" r:id="rId5"/>
    <p:sldId id="258" r:id="rId6"/>
    <p:sldId id="257" r:id="rId7"/>
    <p:sldId id="259" r:id="rId8"/>
    <p:sldId id="260" r:id="rId9"/>
    <p:sldId id="261" r:id="rId10"/>
    <p:sldId id="262" r:id="rId11"/>
    <p:sldId id="263" r:id="rId12"/>
    <p:sldId id="264" r:id="rId13"/>
    <p:sldId id="265" r:id="rId14"/>
    <p:sldId id="266" r:id="rId15"/>
    <p:sldId id="267" r:id="rId16"/>
    <p:sldId id="268" r:id="rId17"/>
    <p:sldId id="269"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60AD85-2050-4E3F-8779-D8266C92ACA3}" v="30" dt="2023-05-02T12:15:47.7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100" d="100"/>
          <a:sy n="100" d="100"/>
        </p:scale>
        <p:origin x="-29" y="-24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ott Jones" userId="1a085805-1c96-46dc-9f20-8d7ad33dd6c8" providerId="ADAL" clId="{B960AD85-2050-4E3F-8779-D8266C92ACA3}"/>
    <pc:docChg chg="undo redo custSel addSld modSld sldOrd">
      <pc:chgData name="Elliott Jones" userId="1a085805-1c96-46dc-9f20-8d7ad33dd6c8" providerId="ADAL" clId="{B960AD85-2050-4E3F-8779-D8266C92ACA3}" dt="2023-05-02T12:45:29.901" v="16209" actId="20577"/>
      <pc:docMkLst>
        <pc:docMk/>
      </pc:docMkLst>
      <pc:sldChg chg="addSp delSp modSp mod setBg delDesignElem">
        <pc:chgData name="Elliott Jones" userId="1a085805-1c96-46dc-9f20-8d7ad33dd6c8" providerId="ADAL" clId="{B960AD85-2050-4E3F-8779-D8266C92ACA3}" dt="2023-05-02T11:15:21.003" v="16071" actId="20577"/>
        <pc:sldMkLst>
          <pc:docMk/>
          <pc:sldMk cId="1636595159" sldId="256"/>
        </pc:sldMkLst>
        <pc:spChg chg="mod">
          <ac:chgData name="Elliott Jones" userId="1a085805-1c96-46dc-9f20-8d7ad33dd6c8" providerId="ADAL" clId="{B960AD85-2050-4E3F-8779-D8266C92ACA3}" dt="2023-05-02T11:15:21.003" v="16071" actId="20577"/>
          <ac:spMkLst>
            <pc:docMk/>
            <pc:sldMk cId="1636595159" sldId="256"/>
            <ac:spMk id="2" creationId="{E7F241C4-F37F-67FC-186D-85465FD6513D}"/>
          </ac:spMkLst>
        </pc:spChg>
        <pc:spChg chg="del">
          <ac:chgData name="Elliott Jones" userId="1a085805-1c96-46dc-9f20-8d7ad33dd6c8" providerId="ADAL" clId="{B960AD85-2050-4E3F-8779-D8266C92ACA3}" dt="2023-05-01T19:42:02.167" v="2" actId="478"/>
          <ac:spMkLst>
            <pc:docMk/>
            <pc:sldMk cId="1636595159" sldId="256"/>
            <ac:spMk id="3" creationId="{21C9B367-DCC2-205D-684D-1F500492D526}"/>
          </ac:spMkLst>
        </pc:spChg>
        <pc:spChg chg="add del">
          <ac:chgData name="Elliott Jones" userId="1a085805-1c96-46dc-9f20-8d7ad33dd6c8" providerId="ADAL" clId="{B960AD85-2050-4E3F-8779-D8266C92ACA3}" dt="2023-05-01T20:51:04.102" v="3849" actId="26606"/>
          <ac:spMkLst>
            <pc:docMk/>
            <pc:sldMk cId="1636595159" sldId="256"/>
            <ac:spMk id="7" creationId="{3EE6EA0B-C562-460F-AF05-4E9EAEAD635D}"/>
          </ac:spMkLst>
        </pc:spChg>
        <pc:spChg chg="add del">
          <ac:chgData name="Elliott Jones" userId="1a085805-1c96-46dc-9f20-8d7ad33dd6c8" providerId="ADAL" clId="{B960AD85-2050-4E3F-8779-D8266C92ACA3}" dt="2023-05-01T20:51:41.751" v="3863"/>
          <ac:spMkLst>
            <pc:docMk/>
            <pc:sldMk cId="1636595159" sldId="256"/>
            <ac:spMk id="8" creationId="{FC23C8D4-BD3D-4473-B3D0-89011586BE82}"/>
          </ac:spMkLst>
        </pc:spChg>
        <pc:picChg chg="add mod">
          <ac:chgData name="Elliott Jones" userId="1a085805-1c96-46dc-9f20-8d7ad33dd6c8" providerId="ADAL" clId="{B960AD85-2050-4E3F-8779-D8266C92ACA3}" dt="2023-05-02T11:15:11.460" v="16065" actId="1076"/>
          <ac:picMkLst>
            <pc:docMk/>
            <pc:sldMk cId="1636595159" sldId="256"/>
            <ac:picMk id="4" creationId="{EEFEB46D-F11E-6026-5FDC-CF4AF1F0D791}"/>
          </ac:picMkLst>
        </pc:picChg>
      </pc:sldChg>
      <pc:sldChg chg="addSp delSp modSp new mod setBg delDesignElem">
        <pc:chgData name="Elliott Jones" userId="1a085805-1c96-46dc-9f20-8d7ad33dd6c8" providerId="ADAL" clId="{B960AD85-2050-4E3F-8779-D8266C92ACA3}" dt="2023-05-02T11:17:03.785" v="16110" actId="1076"/>
        <pc:sldMkLst>
          <pc:docMk/>
          <pc:sldMk cId="2158160868" sldId="257"/>
        </pc:sldMkLst>
        <pc:spChg chg="mod">
          <ac:chgData name="Elliott Jones" userId="1a085805-1c96-46dc-9f20-8d7ad33dd6c8" providerId="ADAL" clId="{B960AD85-2050-4E3F-8779-D8266C92ACA3}" dt="2023-05-01T20:51:31.089" v="3859" actId="26606"/>
          <ac:spMkLst>
            <pc:docMk/>
            <pc:sldMk cId="2158160868" sldId="257"/>
            <ac:spMk id="2" creationId="{72A1A835-BE26-FCC4-8E5D-905A7AE4731B}"/>
          </ac:spMkLst>
        </pc:spChg>
        <pc:spChg chg="mod ord">
          <ac:chgData name="Elliott Jones" userId="1a085805-1c96-46dc-9f20-8d7ad33dd6c8" providerId="ADAL" clId="{B960AD85-2050-4E3F-8779-D8266C92ACA3}" dt="2023-05-02T11:16:59.215" v="16109" actId="14100"/>
          <ac:spMkLst>
            <pc:docMk/>
            <pc:sldMk cId="2158160868" sldId="257"/>
            <ac:spMk id="3" creationId="{5A20E258-86CB-6955-6EF2-CC1F5B44234B}"/>
          </ac:spMkLst>
        </pc:spChg>
        <pc:spChg chg="add del">
          <ac:chgData name="Elliott Jones" userId="1a085805-1c96-46dc-9f20-8d7ad33dd6c8" providerId="ADAL" clId="{B960AD85-2050-4E3F-8779-D8266C92ACA3}" dt="2023-05-01T20:51:41.751" v="3863"/>
          <ac:spMkLst>
            <pc:docMk/>
            <pc:sldMk cId="2158160868" sldId="257"/>
            <ac:spMk id="10" creationId="{B1007713-5891-46A9-BACA-FAD760FE2353}"/>
          </ac:spMkLst>
        </pc:spChg>
        <pc:spChg chg="add del">
          <ac:chgData name="Elliott Jones" userId="1a085805-1c96-46dc-9f20-8d7ad33dd6c8" providerId="ADAL" clId="{B960AD85-2050-4E3F-8779-D8266C92ACA3}" dt="2023-05-01T20:51:41.751" v="3863"/>
          <ac:spMkLst>
            <pc:docMk/>
            <pc:sldMk cId="2158160868" sldId="257"/>
            <ac:spMk id="12" creationId="{74BB6AA7-7EAD-4D3B-9335-B6E8BD7E6891}"/>
          </ac:spMkLst>
        </pc:spChg>
        <pc:picChg chg="add mod">
          <ac:chgData name="Elliott Jones" userId="1a085805-1c96-46dc-9f20-8d7ad33dd6c8" providerId="ADAL" clId="{B960AD85-2050-4E3F-8779-D8266C92ACA3}" dt="2023-05-02T11:17:03.785" v="16110" actId="1076"/>
          <ac:picMkLst>
            <pc:docMk/>
            <pc:sldMk cId="2158160868" sldId="257"/>
            <ac:picMk id="5" creationId="{9514FA1A-2742-93FF-4E0F-F47CEE5EAE3D}"/>
          </ac:picMkLst>
        </pc:picChg>
      </pc:sldChg>
      <pc:sldChg chg="addSp delSp modSp new mod ord setBg delDesignElem">
        <pc:chgData name="Elliott Jones" userId="1a085805-1c96-46dc-9f20-8d7ad33dd6c8" providerId="ADAL" clId="{B960AD85-2050-4E3F-8779-D8266C92ACA3}" dt="2023-05-02T11:16:06.955" v="16079" actId="27636"/>
        <pc:sldMkLst>
          <pc:docMk/>
          <pc:sldMk cId="3569960823" sldId="258"/>
        </pc:sldMkLst>
        <pc:spChg chg="mod">
          <ac:chgData name="Elliott Jones" userId="1a085805-1c96-46dc-9f20-8d7ad33dd6c8" providerId="ADAL" clId="{B960AD85-2050-4E3F-8779-D8266C92ACA3}" dt="2023-05-02T11:15:59.679" v="16076" actId="1076"/>
          <ac:spMkLst>
            <pc:docMk/>
            <pc:sldMk cId="3569960823" sldId="258"/>
            <ac:spMk id="2" creationId="{CD7519DF-6856-92CF-450A-156752480C7C}"/>
          </ac:spMkLst>
        </pc:spChg>
        <pc:spChg chg="mod">
          <ac:chgData name="Elliott Jones" userId="1a085805-1c96-46dc-9f20-8d7ad33dd6c8" providerId="ADAL" clId="{B960AD85-2050-4E3F-8779-D8266C92ACA3}" dt="2023-05-02T11:16:06.955" v="16079" actId="27636"/>
          <ac:spMkLst>
            <pc:docMk/>
            <pc:sldMk cId="3569960823" sldId="258"/>
            <ac:spMk id="3" creationId="{F999FC7A-FC9F-BB38-4BEF-E722D3E63A4C}"/>
          </ac:spMkLst>
        </pc:spChg>
        <pc:picChg chg="add">
          <ac:chgData name="Elliott Jones" userId="1a085805-1c96-46dc-9f20-8d7ad33dd6c8" providerId="ADAL" clId="{B960AD85-2050-4E3F-8779-D8266C92ACA3}" dt="2023-05-01T20:51:13.850" v="3852" actId="26606"/>
          <ac:picMkLst>
            <pc:docMk/>
            <pc:sldMk cId="3569960823" sldId="258"/>
            <ac:picMk id="5" creationId="{2EA45DD4-6131-4CEC-0319-161719650C8D}"/>
          </ac:picMkLst>
        </pc:picChg>
        <pc:cxnChg chg="add del">
          <ac:chgData name="Elliott Jones" userId="1a085805-1c96-46dc-9f20-8d7ad33dd6c8" providerId="ADAL" clId="{B960AD85-2050-4E3F-8779-D8266C92ACA3}" dt="2023-05-01T20:51:41.751" v="3863"/>
          <ac:cxnSpMkLst>
            <pc:docMk/>
            <pc:sldMk cId="3569960823" sldId="258"/>
            <ac:cxnSpMk id="9" creationId="{E0DCF65E-F84E-483D-83D7-A1616D569143}"/>
          </ac:cxnSpMkLst>
        </pc:cxnChg>
      </pc:sldChg>
      <pc:sldChg chg="addSp delSp modSp new mod setBg setClrOvrMap">
        <pc:chgData name="Elliott Jones" userId="1a085805-1c96-46dc-9f20-8d7ad33dd6c8" providerId="ADAL" clId="{B960AD85-2050-4E3F-8779-D8266C92ACA3}" dt="2023-05-02T12:15:47.700" v="16175"/>
        <pc:sldMkLst>
          <pc:docMk/>
          <pc:sldMk cId="1740689158" sldId="259"/>
        </pc:sldMkLst>
        <pc:spChg chg="mod">
          <ac:chgData name="Elliott Jones" userId="1a085805-1c96-46dc-9f20-8d7ad33dd6c8" providerId="ADAL" clId="{B960AD85-2050-4E3F-8779-D8266C92ACA3}" dt="2023-05-01T20:53:11.807" v="3876" actId="26606"/>
          <ac:spMkLst>
            <pc:docMk/>
            <pc:sldMk cId="1740689158" sldId="259"/>
            <ac:spMk id="2" creationId="{EA424959-6160-79A9-9AF3-64747BFE3855}"/>
          </ac:spMkLst>
        </pc:spChg>
        <pc:spChg chg="mod">
          <ac:chgData name="Elliott Jones" userId="1a085805-1c96-46dc-9f20-8d7ad33dd6c8" providerId="ADAL" clId="{B960AD85-2050-4E3F-8779-D8266C92ACA3}" dt="2023-05-02T12:12:08.878" v="16135" actId="20577"/>
          <ac:spMkLst>
            <pc:docMk/>
            <pc:sldMk cId="1740689158" sldId="259"/>
            <ac:spMk id="3" creationId="{C8B257D1-F71D-4BBD-6A74-8670008B24FC}"/>
          </ac:spMkLst>
        </pc:spChg>
        <pc:spChg chg="add del mod">
          <ac:chgData name="Elliott Jones" userId="1a085805-1c96-46dc-9f20-8d7ad33dd6c8" providerId="ADAL" clId="{B960AD85-2050-4E3F-8779-D8266C92ACA3}" dt="2023-05-01T20:50:19.491" v="3841"/>
          <ac:spMkLst>
            <pc:docMk/>
            <pc:sldMk cId="1740689158" sldId="259"/>
            <ac:spMk id="12" creationId="{73A9556E-0472-CEC7-31B2-C2103207A8E9}"/>
          </ac:spMkLst>
        </pc:spChg>
        <pc:spChg chg="add del">
          <ac:chgData name="Elliott Jones" userId="1a085805-1c96-46dc-9f20-8d7ad33dd6c8" providerId="ADAL" clId="{B960AD85-2050-4E3F-8779-D8266C92ACA3}" dt="2023-05-01T20:53:11.807" v="3876" actId="26606"/>
          <ac:spMkLst>
            <pc:docMk/>
            <pc:sldMk cId="1740689158" sldId="259"/>
            <ac:spMk id="16" creationId="{16AE7B63-D295-41BA-AC4A-E390B90E5A65}"/>
          </ac:spMkLst>
        </pc:spChg>
        <pc:spChg chg="add del">
          <ac:chgData name="Elliott Jones" userId="1a085805-1c96-46dc-9f20-8d7ad33dd6c8" providerId="ADAL" clId="{B960AD85-2050-4E3F-8779-D8266C92ACA3}" dt="2023-05-01T20:53:11.807" v="3876" actId="26606"/>
          <ac:spMkLst>
            <pc:docMk/>
            <pc:sldMk cId="1740689158" sldId="259"/>
            <ac:spMk id="18" creationId="{786DD7D1-E01C-464B-945C-F6E88018E0FA}"/>
          </ac:spMkLst>
        </pc:spChg>
        <pc:spChg chg="add del">
          <ac:chgData name="Elliott Jones" userId="1a085805-1c96-46dc-9f20-8d7ad33dd6c8" providerId="ADAL" clId="{B960AD85-2050-4E3F-8779-D8266C92ACA3}" dt="2023-05-01T20:53:11.807" v="3876" actId="26606"/>
          <ac:spMkLst>
            <pc:docMk/>
            <pc:sldMk cId="1740689158" sldId="259"/>
            <ac:spMk id="20" creationId="{F80E4150-F3C6-4470-AF85-36BFD3E39EAC}"/>
          </ac:spMkLst>
        </pc:spChg>
        <pc:picChg chg="add mod">
          <ac:chgData name="Elliott Jones" userId="1a085805-1c96-46dc-9f20-8d7ad33dd6c8" providerId="ADAL" clId="{B960AD85-2050-4E3F-8779-D8266C92ACA3}" dt="2023-05-02T12:11:59.633" v="16131" actId="1076"/>
          <ac:picMkLst>
            <pc:docMk/>
            <pc:sldMk cId="1740689158" sldId="259"/>
            <ac:picMk id="5" creationId="{3117B880-977C-F140-69F4-7B3ABE845F4C}"/>
          </ac:picMkLst>
        </pc:picChg>
        <pc:inkChg chg="add del">
          <ac:chgData name="Elliott Jones" userId="1a085805-1c96-46dc-9f20-8d7ad33dd6c8" providerId="ADAL" clId="{B960AD85-2050-4E3F-8779-D8266C92ACA3}" dt="2023-05-01T20:48:44.186" v="3830" actId="9405"/>
          <ac:inkMkLst>
            <pc:docMk/>
            <pc:sldMk cId="1740689158" sldId="259"/>
            <ac:inkMk id="6" creationId="{98637B6F-9AEF-A465-FAA0-F1EEE5F32714}"/>
          </ac:inkMkLst>
        </pc:inkChg>
        <pc:inkChg chg="add del mod">
          <ac:chgData name="Elliott Jones" userId="1a085805-1c96-46dc-9f20-8d7ad33dd6c8" providerId="ADAL" clId="{B960AD85-2050-4E3F-8779-D8266C92ACA3}" dt="2023-05-01T20:54:15.035" v="3881"/>
          <ac:inkMkLst>
            <pc:docMk/>
            <pc:sldMk cId="1740689158" sldId="259"/>
            <ac:inkMk id="7" creationId="{DFB0B78E-E11E-BAF3-02C7-F56F8FD5AC00}"/>
          </ac:inkMkLst>
        </pc:inkChg>
        <pc:inkChg chg="add del mod">
          <ac:chgData name="Elliott Jones" userId="1a085805-1c96-46dc-9f20-8d7ad33dd6c8" providerId="ADAL" clId="{B960AD85-2050-4E3F-8779-D8266C92ACA3}" dt="2023-05-01T20:54:15.031" v="3878"/>
          <ac:inkMkLst>
            <pc:docMk/>
            <pc:sldMk cId="1740689158" sldId="259"/>
            <ac:inkMk id="8" creationId="{A0D8A181-5DF7-1460-057F-DFA0ADEEFC73}"/>
          </ac:inkMkLst>
        </pc:inkChg>
        <pc:inkChg chg="add del mod">
          <ac:chgData name="Elliott Jones" userId="1a085805-1c96-46dc-9f20-8d7ad33dd6c8" providerId="ADAL" clId="{B960AD85-2050-4E3F-8779-D8266C92ACA3}" dt="2023-05-01T20:54:15.034" v="3880"/>
          <ac:inkMkLst>
            <pc:docMk/>
            <pc:sldMk cId="1740689158" sldId="259"/>
            <ac:inkMk id="9" creationId="{E851971E-860E-2996-CFB4-0336B83FE0A6}"/>
          </ac:inkMkLst>
        </pc:inkChg>
        <pc:inkChg chg="add del mod">
          <ac:chgData name="Elliott Jones" userId="1a085805-1c96-46dc-9f20-8d7ad33dd6c8" providerId="ADAL" clId="{B960AD85-2050-4E3F-8779-D8266C92ACA3}" dt="2023-05-01T20:54:15.033" v="3879"/>
          <ac:inkMkLst>
            <pc:docMk/>
            <pc:sldMk cId="1740689158" sldId="259"/>
            <ac:inkMk id="10" creationId="{F4772332-7647-9ACF-9F9C-B88A8DA11646}"/>
          </ac:inkMkLst>
        </pc:inkChg>
        <pc:inkChg chg="add del mod">
          <ac:chgData name="Elliott Jones" userId="1a085805-1c96-46dc-9f20-8d7ad33dd6c8" providerId="ADAL" clId="{B960AD85-2050-4E3F-8779-D8266C92ACA3}" dt="2023-05-01T20:54:15.036" v="3882"/>
          <ac:inkMkLst>
            <pc:docMk/>
            <pc:sldMk cId="1740689158" sldId="259"/>
            <ac:inkMk id="11" creationId="{CDFDC787-1ED0-2245-0AD4-5E84F78F83B1}"/>
          </ac:inkMkLst>
        </pc:inkChg>
        <pc:inkChg chg="add">
          <ac:chgData name="Elliott Jones" userId="1a085805-1c96-46dc-9f20-8d7ad33dd6c8" providerId="ADAL" clId="{B960AD85-2050-4E3F-8779-D8266C92ACA3}" dt="2023-05-01T20:54:42.078" v="3883" actId="9405"/>
          <ac:inkMkLst>
            <pc:docMk/>
            <pc:sldMk cId="1740689158" sldId="259"/>
            <ac:inkMk id="13" creationId="{FD1203A0-2D1B-EAA0-D08B-DEB4279493DB}"/>
          </ac:inkMkLst>
        </pc:inkChg>
        <pc:inkChg chg="add del">
          <ac:chgData name="Elliott Jones" userId="1a085805-1c96-46dc-9f20-8d7ad33dd6c8" providerId="ADAL" clId="{B960AD85-2050-4E3F-8779-D8266C92ACA3}" dt="2023-05-02T11:17:48.913" v="16117"/>
          <ac:inkMkLst>
            <pc:docMk/>
            <pc:sldMk cId="1740689158" sldId="259"/>
            <ac:inkMk id="14" creationId="{DB4679E6-90E6-9193-9609-26BD3A735B9E}"/>
          </ac:inkMkLst>
        </pc:inkChg>
        <pc:inkChg chg="add del mod">
          <ac:chgData name="Elliott Jones" userId="1a085805-1c96-46dc-9f20-8d7ad33dd6c8" providerId="ADAL" clId="{B960AD85-2050-4E3F-8779-D8266C92ACA3}" dt="2023-05-02T11:17:48.915" v="16119"/>
          <ac:inkMkLst>
            <pc:docMk/>
            <pc:sldMk cId="1740689158" sldId="259"/>
            <ac:inkMk id="15" creationId="{466A8070-315D-F04B-D808-1E3D1D4BC68E}"/>
          </ac:inkMkLst>
        </pc:inkChg>
        <pc:inkChg chg="add del">
          <ac:chgData name="Elliott Jones" userId="1a085805-1c96-46dc-9f20-8d7ad33dd6c8" providerId="ADAL" clId="{B960AD85-2050-4E3F-8779-D8266C92ACA3}" dt="2023-05-02T11:17:48.914" v="16118"/>
          <ac:inkMkLst>
            <pc:docMk/>
            <pc:sldMk cId="1740689158" sldId="259"/>
            <ac:inkMk id="17" creationId="{39578591-FE9C-3F74-9979-7ECC406608F0}"/>
          </ac:inkMkLst>
        </pc:inkChg>
        <pc:inkChg chg="add del">
          <ac:chgData name="Elliott Jones" userId="1a085805-1c96-46dc-9f20-8d7ad33dd6c8" providerId="ADAL" clId="{B960AD85-2050-4E3F-8779-D8266C92ACA3}" dt="2023-05-02T11:17:48.916" v="16120"/>
          <ac:inkMkLst>
            <pc:docMk/>
            <pc:sldMk cId="1740689158" sldId="259"/>
            <ac:inkMk id="19" creationId="{2C2CA9D1-01CD-0E59-2E65-68A865D87D6C}"/>
          </ac:inkMkLst>
        </pc:inkChg>
        <pc:inkChg chg="add del">
          <ac:chgData name="Elliott Jones" userId="1a085805-1c96-46dc-9f20-8d7ad33dd6c8" providerId="ADAL" clId="{B960AD85-2050-4E3F-8779-D8266C92ACA3}" dt="2023-05-02T11:17:48.912" v="16116"/>
          <ac:inkMkLst>
            <pc:docMk/>
            <pc:sldMk cId="1740689158" sldId="259"/>
            <ac:inkMk id="21" creationId="{16057804-E178-93A6-8A07-5E55D8D257CA}"/>
          </ac:inkMkLst>
        </pc:inkChg>
        <pc:inkChg chg="add">
          <ac:chgData name="Elliott Jones" userId="1a085805-1c96-46dc-9f20-8d7ad33dd6c8" providerId="ADAL" clId="{B960AD85-2050-4E3F-8779-D8266C92ACA3}" dt="2023-05-02T11:18:13.845" v="16121" actId="9405"/>
          <ac:inkMkLst>
            <pc:docMk/>
            <pc:sldMk cId="1740689158" sldId="259"/>
            <ac:inkMk id="22" creationId="{5E55F121-8B73-D73F-371F-5ECBD1D47BC2}"/>
          </ac:inkMkLst>
        </pc:inkChg>
        <pc:inkChg chg="add">
          <ac:chgData name="Elliott Jones" userId="1a085805-1c96-46dc-9f20-8d7ad33dd6c8" providerId="ADAL" clId="{B960AD85-2050-4E3F-8779-D8266C92ACA3}" dt="2023-05-02T11:18:17.787" v="16122" actId="9405"/>
          <ac:inkMkLst>
            <pc:docMk/>
            <pc:sldMk cId="1740689158" sldId="259"/>
            <ac:inkMk id="23" creationId="{B44CE2D5-0A27-E24B-5C6E-59C5AF344004}"/>
          </ac:inkMkLst>
        </pc:inkChg>
        <pc:inkChg chg="add del">
          <ac:chgData name="Elliott Jones" userId="1a085805-1c96-46dc-9f20-8d7ad33dd6c8" providerId="ADAL" clId="{B960AD85-2050-4E3F-8779-D8266C92ACA3}" dt="2023-05-02T12:15:46.786" v="16174"/>
          <ac:inkMkLst>
            <pc:docMk/>
            <pc:sldMk cId="1740689158" sldId="259"/>
            <ac:inkMk id="24" creationId="{06704974-95A3-3D26-2470-9D9F79C41D16}"/>
          </ac:inkMkLst>
        </pc:inkChg>
        <pc:inkChg chg="add del">
          <ac:chgData name="Elliott Jones" userId="1a085805-1c96-46dc-9f20-8d7ad33dd6c8" providerId="ADAL" clId="{B960AD85-2050-4E3F-8779-D8266C92ACA3}" dt="2023-05-02T12:15:47.700" v="16175"/>
          <ac:inkMkLst>
            <pc:docMk/>
            <pc:sldMk cId="1740689158" sldId="259"/>
            <ac:inkMk id="25" creationId="{8C956971-5E83-6A57-B728-AEA63FE329B5}"/>
          </ac:inkMkLst>
        </pc:inkChg>
        <pc:inkChg chg="add">
          <ac:chgData name="Elliott Jones" userId="1a085805-1c96-46dc-9f20-8d7ad33dd6c8" providerId="ADAL" clId="{B960AD85-2050-4E3F-8779-D8266C92ACA3}" dt="2023-05-02T11:18:29.816" v="16125" actId="9405"/>
          <ac:inkMkLst>
            <pc:docMk/>
            <pc:sldMk cId="1740689158" sldId="259"/>
            <ac:inkMk id="26" creationId="{F3977821-3F48-E85B-EA4F-DF4B397FCA62}"/>
          </ac:inkMkLst>
        </pc:inkChg>
        <pc:inkChg chg="add del">
          <ac:chgData name="Elliott Jones" userId="1a085805-1c96-46dc-9f20-8d7ad33dd6c8" providerId="ADAL" clId="{B960AD85-2050-4E3F-8779-D8266C92ACA3}" dt="2023-05-02T12:13:18.127" v="16149" actId="9405"/>
          <ac:inkMkLst>
            <pc:docMk/>
            <pc:sldMk cId="1740689158" sldId="259"/>
            <ac:inkMk id="27" creationId="{CF140D7A-AA03-A88B-5D15-09691E43E152}"/>
          </ac:inkMkLst>
        </pc:inkChg>
        <pc:inkChg chg="add del">
          <ac:chgData name="Elliott Jones" userId="1a085805-1c96-46dc-9f20-8d7ad33dd6c8" providerId="ADAL" clId="{B960AD85-2050-4E3F-8779-D8266C92ACA3}" dt="2023-05-02T12:13:17.691" v="16148" actId="9405"/>
          <ac:inkMkLst>
            <pc:docMk/>
            <pc:sldMk cId="1740689158" sldId="259"/>
            <ac:inkMk id="28" creationId="{091310AE-A32C-2932-1A2C-0366AC8E19F3}"/>
          </ac:inkMkLst>
        </pc:inkChg>
        <pc:inkChg chg="add del">
          <ac:chgData name="Elliott Jones" userId="1a085805-1c96-46dc-9f20-8d7ad33dd6c8" providerId="ADAL" clId="{B960AD85-2050-4E3F-8779-D8266C92ACA3}" dt="2023-05-02T12:13:17.250" v="16147" actId="9405"/>
          <ac:inkMkLst>
            <pc:docMk/>
            <pc:sldMk cId="1740689158" sldId="259"/>
            <ac:inkMk id="29" creationId="{390A1D8D-CAC7-0E14-AAE1-50059168C2B4}"/>
          </ac:inkMkLst>
        </pc:inkChg>
        <pc:inkChg chg="add del">
          <ac:chgData name="Elliott Jones" userId="1a085805-1c96-46dc-9f20-8d7ad33dd6c8" providerId="ADAL" clId="{B960AD85-2050-4E3F-8779-D8266C92ACA3}" dt="2023-05-02T12:13:16.684" v="16146" actId="9405"/>
          <ac:inkMkLst>
            <pc:docMk/>
            <pc:sldMk cId="1740689158" sldId="259"/>
            <ac:inkMk id="30" creationId="{1D351B53-C4C5-3A1C-2BD1-BA959A2AAFBD}"/>
          </ac:inkMkLst>
        </pc:inkChg>
        <pc:inkChg chg="add del">
          <ac:chgData name="Elliott Jones" userId="1a085805-1c96-46dc-9f20-8d7ad33dd6c8" providerId="ADAL" clId="{B960AD85-2050-4E3F-8779-D8266C92ACA3}" dt="2023-05-02T12:13:16.114" v="16145" actId="9405"/>
          <ac:inkMkLst>
            <pc:docMk/>
            <pc:sldMk cId="1740689158" sldId="259"/>
            <ac:inkMk id="31" creationId="{71FAD4C5-077E-C427-8DDE-D007E627F678}"/>
          </ac:inkMkLst>
        </pc:inkChg>
        <pc:inkChg chg="add del">
          <ac:chgData name="Elliott Jones" userId="1a085805-1c96-46dc-9f20-8d7ad33dd6c8" providerId="ADAL" clId="{B960AD85-2050-4E3F-8779-D8266C92ACA3}" dt="2023-05-02T12:13:15.674" v="16144" actId="9405"/>
          <ac:inkMkLst>
            <pc:docMk/>
            <pc:sldMk cId="1740689158" sldId="259"/>
            <ac:inkMk id="32" creationId="{F8CF67D1-0AAD-08E0-6478-DC5FA56ED0DD}"/>
          </ac:inkMkLst>
        </pc:inkChg>
        <pc:inkChg chg="add">
          <ac:chgData name="Elliott Jones" userId="1a085805-1c96-46dc-9f20-8d7ad33dd6c8" providerId="ADAL" clId="{B960AD85-2050-4E3F-8779-D8266C92ACA3}" dt="2023-05-02T12:13:48.108" v="16152" actId="9405"/>
          <ac:inkMkLst>
            <pc:docMk/>
            <pc:sldMk cId="1740689158" sldId="259"/>
            <ac:inkMk id="33" creationId="{3D90748C-27BC-3DCC-D7AE-BF340D0328D1}"/>
          </ac:inkMkLst>
        </pc:inkChg>
        <pc:inkChg chg="add">
          <ac:chgData name="Elliott Jones" userId="1a085805-1c96-46dc-9f20-8d7ad33dd6c8" providerId="ADAL" clId="{B960AD85-2050-4E3F-8779-D8266C92ACA3}" dt="2023-05-02T12:13:50.817" v="16153" actId="9405"/>
          <ac:inkMkLst>
            <pc:docMk/>
            <pc:sldMk cId="1740689158" sldId="259"/>
            <ac:inkMk id="34" creationId="{9A3C6FC1-0968-A69F-1F61-D279929FB305}"/>
          </ac:inkMkLst>
        </pc:inkChg>
        <pc:inkChg chg="add">
          <ac:chgData name="Elliott Jones" userId="1a085805-1c96-46dc-9f20-8d7ad33dd6c8" providerId="ADAL" clId="{B960AD85-2050-4E3F-8779-D8266C92ACA3}" dt="2023-05-02T12:13:51.936" v="16154" actId="9405"/>
          <ac:inkMkLst>
            <pc:docMk/>
            <pc:sldMk cId="1740689158" sldId="259"/>
            <ac:inkMk id="35" creationId="{D245DF2C-BBF5-A2F7-F4BF-C2A3B0B9B909}"/>
          </ac:inkMkLst>
        </pc:inkChg>
        <pc:inkChg chg="add">
          <ac:chgData name="Elliott Jones" userId="1a085805-1c96-46dc-9f20-8d7ad33dd6c8" providerId="ADAL" clId="{B960AD85-2050-4E3F-8779-D8266C92ACA3}" dt="2023-05-02T12:13:54.634" v="16155" actId="9405"/>
          <ac:inkMkLst>
            <pc:docMk/>
            <pc:sldMk cId="1740689158" sldId="259"/>
            <ac:inkMk id="36" creationId="{1B4B22BB-00A1-507B-88E7-7816382055FC}"/>
          </ac:inkMkLst>
        </pc:inkChg>
        <pc:inkChg chg="add">
          <ac:chgData name="Elliott Jones" userId="1a085805-1c96-46dc-9f20-8d7ad33dd6c8" providerId="ADAL" clId="{B960AD85-2050-4E3F-8779-D8266C92ACA3}" dt="2023-05-02T12:13:56.228" v="16156" actId="9405"/>
          <ac:inkMkLst>
            <pc:docMk/>
            <pc:sldMk cId="1740689158" sldId="259"/>
            <ac:inkMk id="37" creationId="{631DF766-1A67-B2F3-182A-1A4A25C6737E}"/>
          </ac:inkMkLst>
        </pc:inkChg>
        <pc:inkChg chg="add">
          <ac:chgData name="Elliott Jones" userId="1a085805-1c96-46dc-9f20-8d7ad33dd6c8" providerId="ADAL" clId="{B960AD85-2050-4E3F-8779-D8266C92ACA3}" dt="2023-05-02T12:13:57.698" v="16157" actId="9405"/>
          <ac:inkMkLst>
            <pc:docMk/>
            <pc:sldMk cId="1740689158" sldId="259"/>
            <ac:inkMk id="38" creationId="{420602C8-D476-2FD7-0303-E3759BFA029D}"/>
          </ac:inkMkLst>
        </pc:inkChg>
        <pc:inkChg chg="add">
          <ac:chgData name="Elliott Jones" userId="1a085805-1c96-46dc-9f20-8d7ad33dd6c8" providerId="ADAL" clId="{B960AD85-2050-4E3F-8779-D8266C92ACA3}" dt="2023-05-02T12:14:01.511" v="16158" actId="9405"/>
          <ac:inkMkLst>
            <pc:docMk/>
            <pc:sldMk cId="1740689158" sldId="259"/>
            <ac:inkMk id="39" creationId="{4E56CD47-1A91-F61A-45C5-31A4FA83CCEE}"/>
          </ac:inkMkLst>
        </pc:inkChg>
        <pc:inkChg chg="add">
          <ac:chgData name="Elliott Jones" userId="1a085805-1c96-46dc-9f20-8d7ad33dd6c8" providerId="ADAL" clId="{B960AD85-2050-4E3F-8779-D8266C92ACA3}" dt="2023-05-02T12:14:02.592" v="16159" actId="9405"/>
          <ac:inkMkLst>
            <pc:docMk/>
            <pc:sldMk cId="1740689158" sldId="259"/>
            <ac:inkMk id="40" creationId="{7F563EC8-209A-DA00-9E1E-8D0017762C05}"/>
          </ac:inkMkLst>
        </pc:inkChg>
        <pc:inkChg chg="add">
          <ac:chgData name="Elliott Jones" userId="1a085805-1c96-46dc-9f20-8d7ad33dd6c8" providerId="ADAL" clId="{B960AD85-2050-4E3F-8779-D8266C92ACA3}" dt="2023-05-02T12:14:04.022" v="16160" actId="9405"/>
          <ac:inkMkLst>
            <pc:docMk/>
            <pc:sldMk cId="1740689158" sldId="259"/>
            <ac:inkMk id="41" creationId="{56B6DFF3-1A43-60BA-70C9-C9F627B55830}"/>
          </ac:inkMkLst>
        </pc:inkChg>
        <pc:inkChg chg="add">
          <ac:chgData name="Elliott Jones" userId="1a085805-1c96-46dc-9f20-8d7ad33dd6c8" providerId="ADAL" clId="{B960AD85-2050-4E3F-8779-D8266C92ACA3}" dt="2023-05-02T12:14:05.012" v="16161" actId="9405"/>
          <ac:inkMkLst>
            <pc:docMk/>
            <pc:sldMk cId="1740689158" sldId="259"/>
            <ac:inkMk id="42" creationId="{DD852360-EC58-143B-8689-A99B70B0EAFA}"/>
          </ac:inkMkLst>
        </pc:inkChg>
        <pc:inkChg chg="add">
          <ac:chgData name="Elliott Jones" userId="1a085805-1c96-46dc-9f20-8d7ad33dd6c8" providerId="ADAL" clId="{B960AD85-2050-4E3F-8779-D8266C92ACA3}" dt="2023-05-02T12:14:06.205" v="16162" actId="9405"/>
          <ac:inkMkLst>
            <pc:docMk/>
            <pc:sldMk cId="1740689158" sldId="259"/>
            <ac:inkMk id="43" creationId="{87D5D827-348E-47E9-FE73-30F64C87BFBB}"/>
          </ac:inkMkLst>
        </pc:inkChg>
        <pc:inkChg chg="add">
          <ac:chgData name="Elliott Jones" userId="1a085805-1c96-46dc-9f20-8d7ad33dd6c8" providerId="ADAL" clId="{B960AD85-2050-4E3F-8779-D8266C92ACA3}" dt="2023-05-02T12:14:08.122" v="16163" actId="9405"/>
          <ac:inkMkLst>
            <pc:docMk/>
            <pc:sldMk cId="1740689158" sldId="259"/>
            <ac:inkMk id="44" creationId="{BE9F5017-15AD-E18C-81CA-919D9E6CBC61}"/>
          </ac:inkMkLst>
        </pc:inkChg>
        <pc:inkChg chg="add">
          <ac:chgData name="Elliott Jones" userId="1a085805-1c96-46dc-9f20-8d7ad33dd6c8" providerId="ADAL" clId="{B960AD85-2050-4E3F-8779-D8266C92ACA3}" dt="2023-05-02T12:14:09.500" v="16164" actId="9405"/>
          <ac:inkMkLst>
            <pc:docMk/>
            <pc:sldMk cId="1740689158" sldId="259"/>
            <ac:inkMk id="45" creationId="{3EF5E935-2506-18C7-FF35-056AB3DC3877}"/>
          </ac:inkMkLst>
        </pc:inkChg>
        <pc:inkChg chg="add">
          <ac:chgData name="Elliott Jones" userId="1a085805-1c96-46dc-9f20-8d7ad33dd6c8" providerId="ADAL" clId="{B960AD85-2050-4E3F-8779-D8266C92ACA3}" dt="2023-05-02T12:14:11.152" v="16165" actId="9405"/>
          <ac:inkMkLst>
            <pc:docMk/>
            <pc:sldMk cId="1740689158" sldId="259"/>
            <ac:inkMk id="46" creationId="{59CF41AE-01A0-BAE0-9E6D-7D0A79F65CC7}"/>
          </ac:inkMkLst>
        </pc:inkChg>
        <pc:inkChg chg="add">
          <ac:chgData name="Elliott Jones" userId="1a085805-1c96-46dc-9f20-8d7ad33dd6c8" providerId="ADAL" clId="{B960AD85-2050-4E3F-8779-D8266C92ACA3}" dt="2023-05-02T12:14:12.039" v="16166" actId="9405"/>
          <ac:inkMkLst>
            <pc:docMk/>
            <pc:sldMk cId="1740689158" sldId="259"/>
            <ac:inkMk id="47" creationId="{54A53143-A1CD-22C7-17B3-9041F3ED1037}"/>
          </ac:inkMkLst>
        </pc:inkChg>
        <pc:inkChg chg="add">
          <ac:chgData name="Elliott Jones" userId="1a085805-1c96-46dc-9f20-8d7ad33dd6c8" providerId="ADAL" clId="{B960AD85-2050-4E3F-8779-D8266C92ACA3}" dt="2023-05-02T12:14:13.598" v="16167" actId="9405"/>
          <ac:inkMkLst>
            <pc:docMk/>
            <pc:sldMk cId="1740689158" sldId="259"/>
            <ac:inkMk id="48" creationId="{8C9F0D29-9BEF-2CD8-57F8-BBEDAB229882}"/>
          </ac:inkMkLst>
        </pc:inkChg>
        <pc:inkChg chg="add">
          <ac:chgData name="Elliott Jones" userId="1a085805-1c96-46dc-9f20-8d7ad33dd6c8" providerId="ADAL" clId="{B960AD85-2050-4E3F-8779-D8266C92ACA3}" dt="2023-05-02T12:14:15.737" v="16168" actId="9405"/>
          <ac:inkMkLst>
            <pc:docMk/>
            <pc:sldMk cId="1740689158" sldId="259"/>
            <ac:inkMk id="49" creationId="{64A58F21-26E9-B582-CFCB-57C96C945019}"/>
          </ac:inkMkLst>
        </pc:inkChg>
        <pc:inkChg chg="add">
          <ac:chgData name="Elliott Jones" userId="1a085805-1c96-46dc-9f20-8d7ad33dd6c8" providerId="ADAL" clId="{B960AD85-2050-4E3F-8779-D8266C92ACA3}" dt="2023-05-02T12:14:16.531" v="16169" actId="9405"/>
          <ac:inkMkLst>
            <pc:docMk/>
            <pc:sldMk cId="1740689158" sldId="259"/>
            <ac:inkMk id="50" creationId="{15268D66-DD39-2E27-A37F-DA3E5F89F558}"/>
          </ac:inkMkLst>
        </pc:inkChg>
        <pc:inkChg chg="add">
          <ac:chgData name="Elliott Jones" userId="1a085805-1c96-46dc-9f20-8d7ad33dd6c8" providerId="ADAL" clId="{B960AD85-2050-4E3F-8779-D8266C92ACA3}" dt="2023-05-02T12:14:17.718" v="16170" actId="9405"/>
          <ac:inkMkLst>
            <pc:docMk/>
            <pc:sldMk cId="1740689158" sldId="259"/>
            <ac:inkMk id="51" creationId="{2E8DA010-4999-1E56-C9F7-66D634A26987}"/>
          </ac:inkMkLst>
        </pc:inkChg>
        <pc:inkChg chg="add">
          <ac:chgData name="Elliott Jones" userId="1a085805-1c96-46dc-9f20-8d7ad33dd6c8" providerId="ADAL" clId="{B960AD85-2050-4E3F-8779-D8266C92ACA3}" dt="2023-05-02T12:14:21.824" v="16171" actId="9405"/>
          <ac:inkMkLst>
            <pc:docMk/>
            <pc:sldMk cId="1740689158" sldId="259"/>
            <ac:inkMk id="52" creationId="{3866FC95-E7F2-47E3-681C-BC05460AA3FB}"/>
          </ac:inkMkLst>
        </pc:inkChg>
        <pc:inkChg chg="add">
          <ac:chgData name="Elliott Jones" userId="1a085805-1c96-46dc-9f20-8d7ad33dd6c8" providerId="ADAL" clId="{B960AD85-2050-4E3F-8779-D8266C92ACA3}" dt="2023-05-02T12:14:28.723" v="16172" actId="9405"/>
          <ac:inkMkLst>
            <pc:docMk/>
            <pc:sldMk cId="1740689158" sldId="259"/>
            <ac:inkMk id="53" creationId="{B39B3275-096C-A8AD-7DD8-A75E91FB48AA}"/>
          </ac:inkMkLst>
        </pc:inkChg>
        <pc:inkChg chg="add">
          <ac:chgData name="Elliott Jones" userId="1a085805-1c96-46dc-9f20-8d7ad33dd6c8" providerId="ADAL" clId="{B960AD85-2050-4E3F-8779-D8266C92ACA3}" dt="2023-05-02T12:14:38.359" v="16173" actId="9405"/>
          <ac:inkMkLst>
            <pc:docMk/>
            <pc:sldMk cId="1740689158" sldId="259"/>
            <ac:inkMk id="54" creationId="{D9597E3B-A638-2611-C1F6-A1139AAD67D9}"/>
          </ac:inkMkLst>
        </pc:inkChg>
      </pc:sldChg>
      <pc:sldChg chg="addSp modSp new mod">
        <pc:chgData name="Elliott Jones" userId="1a085805-1c96-46dc-9f20-8d7ad33dd6c8" providerId="ADAL" clId="{B960AD85-2050-4E3F-8779-D8266C92ACA3}" dt="2023-05-02T07:28:07.522" v="9365" actId="20577"/>
        <pc:sldMkLst>
          <pc:docMk/>
          <pc:sldMk cId="33535592" sldId="260"/>
        </pc:sldMkLst>
        <pc:spChg chg="mod">
          <ac:chgData name="Elliott Jones" userId="1a085805-1c96-46dc-9f20-8d7ad33dd6c8" providerId="ADAL" clId="{B960AD85-2050-4E3F-8779-D8266C92ACA3}" dt="2023-05-01T21:00:31.021" v="3934" actId="120"/>
          <ac:spMkLst>
            <pc:docMk/>
            <pc:sldMk cId="33535592" sldId="260"/>
            <ac:spMk id="2" creationId="{B350C85B-FC0C-712E-F5EB-CF20AC7BEEE5}"/>
          </ac:spMkLst>
        </pc:spChg>
        <pc:spChg chg="mod">
          <ac:chgData name="Elliott Jones" userId="1a085805-1c96-46dc-9f20-8d7ad33dd6c8" providerId="ADAL" clId="{B960AD85-2050-4E3F-8779-D8266C92ACA3}" dt="2023-05-02T07:28:07.522" v="9365" actId="20577"/>
          <ac:spMkLst>
            <pc:docMk/>
            <pc:sldMk cId="33535592" sldId="260"/>
            <ac:spMk id="3" creationId="{35390404-9405-FE67-87B3-685C5E8EADD4}"/>
          </ac:spMkLst>
        </pc:spChg>
        <pc:picChg chg="add mod">
          <ac:chgData name="Elliott Jones" userId="1a085805-1c96-46dc-9f20-8d7ad33dd6c8" providerId="ADAL" clId="{B960AD85-2050-4E3F-8779-D8266C92ACA3}" dt="2023-05-02T07:04:24.692" v="9020" actId="1076"/>
          <ac:picMkLst>
            <pc:docMk/>
            <pc:sldMk cId="33535592" sldId="260"/>
            <ac:picMk id="5" creationId="{9CB0727B-BAB4-B634-6745-867B712549B2}"/>
          </ac:picMkLst>
        </pc:picChg>
      </pc:sldChg>
      <pc:sldChg chg="addSp modSp new mod">
        <pc:chgData name="Elliott Jones" userId="1a085805-1c96-46dc-9f20-8d7ad33dd6c8" providerId="ADAL" clId="{B960AD85-2050-4E3F-8779-D8266C92ACA3}" dt="2023-05-02T12:45:29.901" v="16209" actId="20577"/>
        <pc:sldMkLst>
          <pc:docMk/>
          <pc:sldMk cId="265014681" sldId="261"/>
        </pc:sldMkLst>
        <pc:spChg chg="mod">
          <ac:chgData name="Elliott Jones" userId="1a085805-1c96-46dc-9f20-8d7ad33dd6c8" providerId="ADAL" clId="{B960AD85-2050-4E3F-8779-D8266C92ACA3}" dt="2023-05-01T22:27:44.918" v="6814" actId="20577"/>
          <ac:spMkLst>
            <pc:docMk/>
            <pc:sldMk cId="265014681" sldId="261"/>
            <ac:spMk id="2" creationId="{1FBB1F58-1262-E9A1-E261-54EBB4EA7415}"/>
          </ac:spMkLst>
        </pc:spChg>
        <pc:spChg chg="mod">
          <ac:chgData name="Elliott Jones" userId="1a085805-1c96-46dc-9f20-8d7ad33dd6c8" providerId="ADAL" clId="{B960AD85-2050-4E3F-8779-D8266C92ACA3}" dt="2023-05-02T12:45:29.901" v="16209" actId="20577"/>
          <ac:spMkLst>
            <pc:docMk/>
            <pc:sldMk cId="265014681" sldId="261"/>
            <ac:spMk id="3" creationId="{AFB93163-F814-A412-5933-05497030D277}"/>
          </ac:spMkLst>
        </pc:spChg>
        <pc:spChg chg="add mod">
          <ac:chgData name="Elliott Jones" userId="1a085805-1c96-46dc-9f20-8d7ad33dd6c8" providerId="ADAL" clId="{B960AD85-2050-4E3F-8779-D8266C92ACA3}" dt="2023-05-01T22:06:56.466" v="6136" actId="20577"/>
          <ac:spMkLst>
            <pc:docMk/>
            <pc:sldMk cId="265014681" sldId="261"/>
            <ac:spMk id="6" creationId="{92F8DE67-F8A7-CC23-250A-85E6EE39B4B0}"/>
          </ac:spMkLst>
        </pc:spChg>
        <pc:picChg chg="add mod">
          <ac:chgData name="Elliott Jones" userId="1a085805-1c96-46dc-9f20-8d7ad33dd6c8" providerId="ADAL" clId="{B960AD85-2050-4E3F-8779-D8266C92ACA3}" dt="2023-05-01T22:03:15.706" v="5756" actId="1076"/>
          <ac:picMkLst>
            <pc:docMk/>
            <pc:sldMk cId="265014681" sldId="261"/>
            <ac:picMk id="5" creationId="{208A516D-EDC1-A860-3777-D7D7BE4B48D4}"/>
          </ac:picMkLst>
        </pc:picChg>
      </pc:sldChg>
      <pc:sldChg chg="addSp delSp modSp new mod setBg">
        <pc:chgData name="Elliott Jones" userId="1a085805-1c96-46dc-9f20-8d7ad33dd6c8" providerId="ADAL" clId="{B960AD85-2050-4E3F-8779-D8266C92ACA3}" dt="2023-05-01T22:37:34.273" v="7289" actId="20577"/>
        <pc:sldMkLst>
          <pc:docMk/>
          <pc:sldMk cId="149036409" sldId="262"/>
        </pc:sldMkLst>
        <pc:spChg chg="mod">
          <ac:chgData name="Elliott Jones" userId="1a085805-1c96-46dc-9f20-8d7ad33dd6c8" providerId="ADAL" clId="{B960AD85-2050-4E3F-8779-D8266C92ACA3}" dt="2023-05-01T22:27:12.834" v="6723" actId="20577"/>
          <ac:spMkLst>
            <pc:docMk/>
            <pc:sldMk cId="149036409" sldId="262"/>
            <ac:spMk id="2" creationId="{1DF8EA89-1951-E935-3DCB-1263E6F096A6}"/>
          </ac:spMkLst>
        </pc:spChg>
        <pc:spChg chg="mod ord">
          <ac:chgData name="Elliott Jones" userId="1a085805-1c96-46dc-9f20-8d7ad33dd6c8" providerId="ADAL" clId="{B960AD85-2050-4E3F-8779-D8266C92ACA3}" dt="2023-05-01T22:18:58.429" v="6706" actId="26606"/>
          <ac:spMkLst>
            <pc:docMk/>
            <pc:sldMk cId="149036409" sldId="262"/>
            <ac:spMk id="3" creationId="{E8814020-9E66-27A7-5BA8-B2B5241591F9}"/>
          </ac:spMkLst>
        </pc:spChg>
        <pc:spChg chg="add mod">
          <ac:chgData name="Elliott Jones" userId="1a085805-1c96-46dc-9f20-8d7ad33dd6c8" providerId="ADAL" clId="{B960AD85-2050-4E3F-8779-D8266C92ACA3}" dt="2023-05-01T22:37:34.273" v="7289" actId="20577"/>
          <ac:spMkLst>
            <pc:docMk/>
            <pc:sldMk cId="149036409" sldId="262"/>
            <ac:spMk id="8" creationId="{D91FA3C9-9B3F-F3AA-32F6-941A9D14E5FB}"/>
          </ac:spMkLst>
        </pc:spChg>
        <pc:spChg chg="add del">
          <ac:chgData name="Elliott Jones" userId="1a085805-1c96-46dc-9f20-8d7ad33dd6c8" providerId="ADAL" clId="{B960AD85-2050-4E3F-8779-D8266C92ACA3}" dt="2023-05-01T22:18:58.429" v="6706" actId="26606"/>
          <ac:spMkLst>
            <pc:docMk/>
            <pc:sldMk cId="149036409" sldId="262"/>
            <ac:spMk id="12" creationId="{F53F218C-D376-40A2-8215-DC5A53861827}"/>
          </ac:spMkLst>
        </pc:spChg>
        <pc:spChg chg="add del">
          <ac:chgData name="Elliott Jones" userId="1a085805-1c96-46dc-9f20-8d7ad33dd6c8" providerId="ADAL" clId="{B960AD85-2050-4E3F-8779-D8266C92ACA3}" dt="2023-05-01T22:18:58.429" v="6706" actId="26606"/>
          <ac:spMkLst>
            <pc:docMk/>
            <pc:sldMk cId="149036409" sldId="262"/>
            <ac:spMk id="14" creationId="{3AE5CF73-3769-4377-8DFC-C1463DDDE9E5}"/>
          </ac:spMkLst>
        </pc:spChg>
        <pc:spChg chg="add del">
          <ac:chgData name="Elliott Jones" userId="1a085805-1c96-46dc-9f20-8d7ad33dd6c8" providerId="ADAL" clId="{B960AD85-2050-4E3F-8779-D8266C92ACA3}" dt="2023-05-01T22:18:49.717" v="6699" actId="26606"/>
          <ac:spMkLst>
            <pc:docMk/>
            <pc:sldMk cId="149036409" sldId="262"/>
            <ac:spMk id="19" creationId="{F2A54D23-378A-46CF-8EAB-A7C27CDDE9C3}"/>
          </ac:spMkLst>
        </pc:spChg>
        <pc:spChg chg="add del">
          <ac:chgData name="Elliott Jones" userId="1a085805-1c96-46dc-9f20-8d7ad33dd6c8" providerId="ADAL" clId="{B960AD85-2050-4E3F-8779-D8266C92ACA3}" dt="2023-05-01T22:18:49.717" v="6699" actId="26606"/>
          <ac:spMkLst>
            <pc:docMk/>
            <pc:sldMk cId="149036409" sldId="262"/>
            <ac:spMk id="21" creationId="{63EA6E78-E7E4-4BA3-A9C3-F37F5399CABD}"/>
          </ac:spMkLst>
        </pc:spChg>
        <pc:spChg chg="add del">
          <ac:chgData name="Elliott Jones" userId="1a085805-1c96-46dc-9f20-8d7ad33dd6c8" providerId="ADAL" clId="{B960AD85-2050-4E3F-8779-D8266C92ACA3}" dt="2023-05-01T22:18:49.717" v="6699" actId="26606"/>
          <ac:spMkLst>
            <pc:docMk/>
            <pc:sldMk cId="149036409" sldId="262"/>
            <ac:spMk id="23" creationId="{44F0BE9F-FD11-45FE-8458-0FE591366C00}"/>
          </ac:spMkLst>
        </pc:spChg>
        <pc:spChg chg="add del">
          <ac:chgData name="Elliott Jones" userId="1a085805-1c96-46dc-9f20-8d7ad33dd6c8" providerId="ADAL" clId="{B960AD85-2050-4E3F-8779-D8266C92ACA3}" dt="2023-05-01T22:18:49.717" v="6699" actId="26606"/>
          <ac:spMkLst>
            <pc:docMk/>
            <pc:sldMk cId="149036409" sldId="262"/>
            <ac:spMk id="25" creationId="{04ACB81B-A868-4CFC-BC96-DACF748B7F21}"/>
          </ac:spMkLst>
        </pc:spChg>
        <pc:spChg chg="add del">
          <ac:chgData name="Elliott Jones" userId="1a085805-1c96-46dc-9f20-8d7ad33dd6c8" providerId="ADAL" clId="{B960AD85-2050-4E3F-8779-D8266C92ACA3}" dt="2023-05-01T22:18:49.717" v="6699" actId="26606"/>
          <ac:spMkLst>
            <pc:docMk/>
            <pc:sldMk cId="149036409" sldId="262"/>
            <ac:spMk id="27" creationId="{12695AB0-B846-4607-A648-96858CF3B106}"/>
          </ac:spMkLst>
        </pc:spChg>
        <pc:spChg chg="add del">
          <ac:chgData name="Elliott Jones" userId="1a085805-1c96-46dc-9f20-8d7ad33dd6c8" providerId="ADAL" clId="{B960AD85-2050-4E3F-8779-D8266C92ACA3}" dt="2023-05-01T22:18:49.717" v="6699" actId="26606"/>
          <ac:spMkLst>
            <pc:docMk/>
            <pc:sldMk cId="149036409" sldId="262"/>
            <ac:spMk id="29" creationId="{7A025A41-2570-436B-8151-A9DD81250BBC}"/>
          </ac:spMkLst>
        </pc:spChg>
        <pc:picChg chg="add mod ord">
          <ac:chgData name="Elliott Jones" userId="1a085805-1c96-46dc-9f20-8d7ad33dd6c8" providerId="ADAL" clId="{B960AD85-2050-4E3F-8779-D8266C92ACA3}" dt="2023-05-01T22:18:58.429" v="6706" actId="26606"/>
          <ac:picMkLst>
            <pc:docMk/>
            <pc:sldMk cId="149036409" sldId="262"/>
            <ac:picMk id="5" creationId="{0039A47A-9F6B-908D-F726-8106FCC6D6E0}"/>
          </ac:picMkLst>
        </pc:picChg>
        <pc:picChg chg="add mod ord">
          <ac:chgData name="Elliott Jones" userId="1a085805-1c96-46dc-9f20-8d7ad33dd6c8" providerId="ADAL" clId="{B960AD85-2050-4E3F-8779-D8266C92ACA3}" dt="2023-05-01T22:19:18.930" v="6708" actId="1076"/>
          <ac:picMkLst>
            <pc:docMk/>
            <pc:sldMk cId="149036409" sldId="262"/>
            <ac:picMk id="7" creationId="{FD42D15D-FC5F-F237-AF5A-06865094ABD7}"/>
          </ac:picMkLst>
        </pc:picChg>
      </pc:sldChg>
      <pc:sldChg chg="modSp new mod">
        <pc:chgData name="Elliott Jones" userId="1a085805-1c96-46dc-9f20-8d7ad33dd6c8" providerId="ADAL" clId="{B960AD85-2050-4E3F-8779-D8266C92ACA3}" dt="2023-05-02T07:44:40.934" v="9957" actId="20577"/>
        <pc:sldMkLst>
          <pc:docMk/>
          <pc:sldMk cId="3826115378" sldId="263"/>
        </pc:sldMkLst>
        <pc:spChg chg="mod">
          <ac:chgData name="Elliott Jones" userId="1a085805-1c96-46dc-9f20-8d7ad33dd6c8" providerId="ADAL" clId="{B960AD85-2050-4E3F-8779-D8266C92ACA3}" dt="2023-05-01T22:38:16.820" v="7347" actId="20577"/>
          <ac:spMkLst>
            <pc:docMk/>
            <pc:sldMk cId="3826115378" sldId="263"/>
            <ac:spMk id="2" creationId="{388ADA4C-EC6A-23B2-5153-227BDAFD5178}"/>
          </ac:spMkLst>
        </pc:spChg>
        <pc:spChg chg="mod">
          <ac:chgData name="Elliott Jones" userId="1a085805-1c96-46dc-9f20-8d7ad33dd6c8" providerId="ADAL" clId="{B960AD85-2050-4E3F-8779-D8266C92ACA3}" dt="2023-05-02T07:44:40.934" v="9957" actId="20577"/>
          <ac:spMkLst>
            <pc:docMk/>
            <pc:sldMk cId="3826115378" sldId="263"/>
            <ac:spMk id="3" creationId="{1862CB0C-C0BD-7D57-0AF6-FF3E605F2106}"/>
          </ac:spMkLst>
        </pc:spChg>
      </pc:sldChg>
      <pc:sldChg chg="addSp modSp new mod">
        <pc:chgData name="Elliott Jones" userId="1a085805-1c96-46dc-9f20-8d7ad33dd6c8" providerId="ADAL" clId="{B960AD85-2050-4E3F-8779-D8266C92ACA3}" dt="2023-05-02T10:34:34.316" v="11906" actId="20577"/>
        <pc:sldMkLst>
          <pc:docMk/>
          <pc:sldMk cId="1187927168" sldId="264"/>
        </pc:sldMkLst>
        <pc:spChg chg="mod">
          <ac:chgData name="Elliott Jones" userId="1a085805-1c96-46dc-9f20-8d7ad33dd6c8" providerId="ADAL" clId="{B960AD85-2050-4E3F-8779-D8266C92ACA3}" dt="2023-05-02T08:00:03.024" v="10019" actId="20577"/>
          <ac:spMkLst>
            <pc:docMk/>
            <pc:sldMk cId="1187927168" sldId="264"/>
            <ac:spMk id="2" creationId="{9BB72DA8-CDE0-E7C7-452E-D9FE9C0421CF}"/>
          </ac:spMkLst>
        </pc:spChg>
        <pc:spChg chg="mod">
          <ac:chgData name="Elliott Jones" userId="1a085805-1c96-46dc-9f20-8d7ad33dd6c8" providerId="ADAL" clId="{B960AD85-2050-4E3F-8779-D8266C92ACA3}" dt="2023-05-02T10:31:09.416" v="11622" actId="14100"/>
          <ac:spMkLst>
            <pc:docMk/>
            <pc:sldMk cId="1187927168" sldId="264"/>
            <ac:spMk id="3" creationId="{62217A07-3102-26A6-3634-30D7858DA0DD}"/>
          </ac:spMkLst>
        </pc:spChg>
        <pc:spChg chg="add mod">
          <ac:chgData name="Elliott Jones" userId="1a085805-1c96-46dc-9f20-8d7ad33dd6c8" providerId="ADAL" clId="{B960AD85-2050-4E3F-8779-D8266C92ACA3}" dt="2023-05-02T10:34:34.316" v="11906" actId="20577"/>
          <ac:spMkLst>
            <pc:docMk/>
            <pc:sldMk cId="1187927168" sldId="264"/>
            <ac:spMk id="6" creationId="{F828800D-573C-E50F-358A-98D6D1840840}"/>
          </ac:spMkLst>
        </pc:spChg>
        <pc:picChg chg="add mod">
          <ac:chgData name="Elliott Jones" userId="1a085805-1c96-46dc-9f20-8d7ad33dd6c8" providerId="ADAL" clId="{B960AD85-2050-4E3F-8779-D8266C92ACA3}" dt="2023-05-02T10:31:23.140" v="11627" actId="1076"/>
          <ac:picMkLst>
            <pc:docMk/>
            <pc:sldMk cId="1187927168" sldId="264"/>
            <ac:picMk id="5" creationId="{AE13E170-B26B-5131-9FD9-F4268483CFAB}"/>
          </ac:picMkLst>
        </pc:picChg>
      </pc:sldChg>
      <pc:sldChg chg="modSp new mod">
        <pc:chgData name="Elliott Jones" userId="1a085805-1c96-46dc-9f20-8d7ad33dd6c8" providerId="ADAL" clId="{B960AD85-2050-4E3F-8779-D8266C92ACA3}" dt="2023-05-02T10:50:23.618" v="13114" actId="20577"/>
        <pc:sldMkLst>
          <pc:docMk/>
          <pc:sldMk cId="2700970192" sldId="265"/>
        </pc:sldMkLst>
        <pc:spChg chg="mod">
          <ac:chgData name="Elliott Jones" userId="1a085805-1c96-46dc-9f20-8d7ad33dd6c8" providerId="ADAL" clId="{B960AD85-2050-4E3F-8779-D8266C92ACA3}" dt="2023-05-02T10:35:56.666" v="11980" actId="1076"/>
          <ac:spMkLst>
            <pc:docMk/>
            <pc:sldMk cId="2700970192" sldId="265"/>
            <ac:spMk id="2" creationId="{FDE2FAAF-853B-6500-6202-47A9FD2288ED}"/>
          </ac:spMkLst>
        </pc:spChg>
        <pc:spChg chg="mod">
          <ac:chgData name="Elliott Jones" userId="1a085805-1c96-46dc-9f20-8d7ad33dd6c8" providerId="ADAL" clId="{B960AD85-2050-4E3F-8779-D8266C92ACA3}" dt="2023-05-02T10:50:23.618" v="13114" actId="20577"/>
          <ac:spMkLst>
            <pc:docMk/>
            <pc:sldMk cId="2700970192" sldId="265"/>
            <ac:spMk id="3" creationId="{39ACE2C4-3EC8-068F-0C1C-136C87380A10}"/>
          </ac:spMkLst>
        </pc:spChg>
      </pc:sldChg>
      <pc:sldChg chg="addSp delSp modSp new mod">
        <pc:chgData name="Elliott Jones" userId="1a085805-1c96-46dc-9f20-8d7ad33dd6c8" providerId="ADAL" clId="{B960AD85-2050-4E3F-8779-D8266C92ACA3}" dt="2023-05-02T10:59:52.844" v="13956" actId="20577"/>
        <pc:sldMkLst>
          <pc:docMk/>
          <pc:sldMk cId="1489232352" sldId="266"/>
        </pc:sldMkLst>
        <pc:spChg chg="mod">
          <ac:chgData name="Elliott Jones" userId="1a085805-1c96-46dc-9f20-8d7ad33dd6c8" providerId="ADAL" clId="{B960AD85-2050-4E3F-8779-D8266C92ACA3}" dt="2023-05-02T10:51:07.752" v="13154" actId="20577"/>
          <ac:spMkLst>
            <pc:docMk/>
            <pc:sldMk cId="1489232352" sldId="266"/>
            <ac:spMk id="2" creationId="{23C09CF0-238D-5462-1ED7-A1746F889673}"/>
          </ac:spMkLst>
        </pc:spChg>
        <pc:spChg chg="del mod">
          <ac:chgData name="Elliott Jones" userId="1a085805-1c96-46dc-9f20-8d7ad33dd6c8" providerId="ADAL" clId="{B960AD85-2050-4E3F-8779-D8266C92ACA3}" dt="2023-05-02T10:55:07.429" v="13367" actId="22"/>
          <ac:spMkLst>
            <pc:docMk/>
            <pc:sldMk cId="1489232352" sldId="266"/>
            <ac:spMk id="3" creationId="{FD93BC0C-7E21-177F-496E-AFC15E40916E}"/>
          </ac:spMkLst>
        </pc:spChg>
        <pc:spChg chg="add mod">
          <ac:chgData name="Elliott Jones" userId="1a085805-1c96-46dc-9f20-8d7ad33dd6c8" providerId="ADAL" clId="{B960AD85-2050-4E3F-8779-D8266C92ACA3}" dt="2023-05-02T10:59:52.844" v="13956" actId="20577"/>
          <ac:spMkLst>
            <pc:docMk/>
            <pc:sldMk cId="1489232352" sldId="266"/>
            <ac:spMk id="6" creationId="{95FEC563-5BF1-306D-B64E-7E6E1857DDE6}"/>
          </ac:spMkLst>
        </pc:spChg>
        <pc:picChg chg="add mod ord">
          <ac:chgData name="Elliott Jones" userId="1a085805-1c96-46dc-9f20-8d7ad33dd6c8" providerId="ADAL" clId="{B960AD85-2050-4E3F-8779-D8266C92ACA3}" dt="2023-05-02T10:55:26.129" v="13372" actId="1076"/>
          <ac:picMkLst>
            <pc:docMk/>
            <pc:sldMk cId="1489232352" sldId="266"/>
            <ac:picMk id="5" creationId="{2BB29BE0-605D-9EF8-736E-827AC9BBF293}"/>
          </ac:picMkLst>
        </pc:picChg>
      </pc:sldChg>
      <pc:sldChg chg="modSp new mod">
        <pc:chgData name="Elliott Jones" userId="1a085805-1c96-46dc-9f20-8d7ad33dd6c8" providerId="ADAL" clId="{B960AD85-2050-4E3F-8779-D8266C92ACA3}" dt="2023-05-02T11:11:13.934" v="15869" actId="20577"/>
        <pc:sldMkLst>
          <pc:docMk/>
          <pc:sldMk cId="1415209287" sldId="267"/>
        </pc:sldMkLst>
        <pc:spChg chg="mod">
          <ac:chgData name="Elliott Jones" userId="1a085805-1c96-46dc-9f20-8d7ad33dd6c8" providerId="ADAL" clId="{B960AD85-2050-4E3F-8779-D8266C92ACA3}" dt="2023-05-02T11:02:02.541" v="14251" actId="1076"/>
          <ac:spMkLst>
            <pc:docMk/>
            <pc:sldMk cId="1415209287" sldId="267"/>
            <ac:spMk id="2" creationId="{A5EFA5AC-6502-FC3B-1EBD-7E87CDFF4F47}"/>
          </ac:spMkLst>
        </pc:spChg>
        <pc:spChg chg="mod">
          <ac:chgData name="Elliott Jones" userId="1a085805-1c96-46dc-9f20-8d7ad33dd6c8" providerId="ADAL" clId="{B960AD85-2050-4E3F-8779-D8266C92ACA3}" dt="2023-05-02T11:11:13.934" v="15869" actId="20577"/>
          <ac:spMkLst>
            <pc:docMk/>
            <pc:sldMk cId="1415209287" sldId="267"/>
            <ac:spMk id="3" creationId="{0DFD46DC-4891-B5FA-DA9F-FFCCBF850193}"/>
          </ac:spMkLst>
        </pc:spChg>
      </pc:sldChg>
      <pc:sldChg chg="modSp new mod">
        <pc:chgData name="Elliott Jones" userId="1a085805-1c96-46dc-9f20-8d7ad33dd6c8" providerId="ADAL" clId="{B960AD85-2050-4E3F-8779-D8266C92ACA3}" dt="2023-05-02T11:11:38.078" v="15931" actId="20577"/>
        <pc:sldMkLst>
          <pc:docMk/>
          <pc:sldMk cId="3449561151" sldId="268"/>
        </pc:sldMkLst>
        <pc:spChg chg="mod">
          <ac:chgData name="Elliott Jones" userId="1a085805-1c96-46dc-9f20-8d7ad33dd6c8" providerId="ADAL" clId="{B960AD85-2050-4E3F-8779-D8266C92ACA3}" dt="2023-05-02T11:11:38.078" v="15931" actId="20577"/>
          <ac:spMkLst>
            <pc:docMk/>
            <pc:sldMk cId="3449561151" sldId="268"/>
            <ac:spMk id="2" creationId="{1FB5970E-74FE-68BF-8540-208F68339265}"/>
          </ac:spMkLst>
        </pc:spChg>
        <pc:spChg chg="mod">
          <ac:chgData name="Elliott Jones" userId="1a085805-1c96-46dc-9f20-8d7ad33dd6c8" providerId="ADAL" clId="{B960AD85-2050-4E3F-8779-D8266C92ACA3}" dt="2023-05-02T11:11:28.948" v="15904" actId="20577"/>
          <ac:spMkLst>
            <pc:docMk/>
            <pc:sldMk cId="3449561151" sldId="268"/>
            <ac:spMk id="3" creationId="{1B276777-203C-4BBF-CAE0-6F680FB01314}"/>
          </ac:spMkLst>
        </pc:spChg>
      </pc:sldChg>
      <pc:sldChg chg="modSp new mod">
        <pc:chgData name="Elliott Jones" userId="1a085805-1c96-46dc-9f20-8d7ad33dd6c8" providerId="ADAL" clId="{B960AD85-2050-4E3F-8779-D8266C92ACA3}" dt="2023-05-02T11:12:19.571" v="15965" actId="27636"/>
        <pc:sldMkLst>
          <pc:docMk/>
          <pc:sldMk cId="2796907881" sldId="269"/>
        </pc:sldMkLst>
        <pc:spChg chg="mod">
          <ac:chgData name="Elliott Jones" userId="1a085805-1c96-46dc-9f20-8d7ad33dd6c8" providerId="ADAL" clId="{B960AD85-2050-4E3F-8779-D8266C92ACA3}" dt="2023-05-02T11:12:12.113" v="15960" actId="1076"/>
          <ac:spMkLst>
            <pc:docMk/>
            <pc:sldMk cId="2796907881" sldId="269"/>
            <ac:spMk id="2" creationId="{312591F8-F9D2-ED5A-1E50-238B903D5599}"/>
          </ac:spMkLst>
        </pc:spChg>
        <pc:spChg chg="mod">
          <ac:chgData name="Elliott Jones" userId="1a085805-1c96-46dc-9f20-8d7ad33dd6c8" providerId="ADAL" clId="{B960AD85-2050-4E3F-8779-D8266C92ACA3}" dt="2023-05-02T11:12:19.571" v="15965" actId="27636"/>
          <ac:spMkLst>
            <pc:docMk/>
            <pc:sldMk cId="2796907881" sldId="269"/>
            <ac:spMk id="3" creationId="{43AE92A0-0B83-3CE8-6B39-3541F4246949}"/>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5-01T20:54:42.076"/>
    </inkml:context>
    <inkml:brush xml:id="br0">
      <inkml:brushProperty name="width" value="0.2" units="cm"/>
      <inkml:brushProperty name="height" value="0.4" units="cm"/>
      <inkml:brushProperty name="color" value="#00FDFF"/>
      <inkml:brushProperty name="tip" value="rectangle"/>
      <inkml:brushProperty name="rasterOp" value="maskPen"/>
      <inkml:brushProperty name="ignorePressure" value="1"/>
    </inkml:brush>
  </inkml:definitions>
  <inkml:trace contextRef="#ctx0" brushRef="#br0">1 1,'0'0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5-02T11:18:13.841"/>
    </inkml:context>
    <inkml:brush xml:id="br0">
      <inkml:brushProperty name="width" value="0.2" units="cm"/>
      <inkml:brushProperty name="height" value="0.4" units="cm"/>
      <inkml:brushProperty name="color" value="#00FDFF"/>
      <inkml:brushProperty name="tip" value="rectangle"/>
      <inkml:brushProperty name="rasterOp" value="maskPen"/>
      <inkml:brushProperty name="ignorePressure" value="1"/>
    </inkml:brush>
  </inkml:definitions>
  <inkml:trace contextRef="#ctx0" brushRef="#br0">0 65,'1636'0,"-1471"-11,-4 0,671 12,-684-12,3 0,383 12,-494-2,44-9,29-1,-61 10,-32 2</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5-02T11:18:17.786"/>
    </inkml:context>
    <inkml:brush xml:id="br0">
      <inkml:brushProperty name="width" value="0.2" units="cm"/>
      <inkml:brushProperty name="height" value="0.4" units="cm"/>
      <inkml:brushProperty name="color" value="#00FDFF"/>
      <inkml:brushProperty name="tip" value="rectangle"/>
      <inkml:brushProperty name="rasterOp" value="maskPen"/>
      <inkml:brushProperty name="ignorePressure" value="1"/>
    </inkml:brush>
  </inkml:definitions>
  <inkml:trace contextRef="#ctx0" brushRef="#br0">0 86,'11'0,"205"5,-164-1,0 2,58 15,-57-10,0-2,89 2,110-12,-99-2,581-9,-107 5,-98 5,-384-6,-61 2,130 7,522 14,-480-17,-188-1,0-4,100-23,69-8,214-7,-421 42,-6 2</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5-02T11:18:29.814"/>
    </inkml:context>
    <inkml:brush xml:id="br0">
      <inkml:brushProperty name="width" value="0.2" units="cm"/>
      <inkml:brushProperty name="height" value="0.4" units="cm"/>
      <inkml:brushProperty name="color" value="#00FDFF"/>
      <inkml:brushProperty name="tip" value="rectangle"/>
      <inkml:brushProperty name="rasterOp" value="maskPen"/>
      <inkml:brushProperty name="ignorePressure" value="1"/>
    </inkml:brush>
  </inkml:definitions>
  <inkml:trace contextRef="#ctx0" brushRef="#br0">0 318,'204'12,"12"-1,912-12,-863-10,16 0,-149 13,177-4,-178-18,-68 18,141-14,537-72,-316 85,-224 5,-172-1,0-1,0-2,0-1,0-2,0 0,40-14,77-27,-82 28,83-36,-129 48,0 1,1 0,-1 2,1 0,-1 1,38 1,3-2,217-9,-211 14,0 2,79 16,-2 10,-47-8,109 9,12 1,-24-2,-170-28,249 17,-268-19,63 0,-1 2,73 12,-126-11,21 4,-1-2,1 0,0-2,0-2,65-5,14-8,0 5,119 9,-77 0,-16-2,-121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5-02T12:13:48.106"/>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0 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5-02T12:13:50.816"/>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0 0,'0'0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5-02T12:13:51.934"/>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0 0,'0'0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5-02T12:13:54.632"/>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0 0,'0'0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5-02T12:13:56.226"/>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0 0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5-02T12:13:57.697"/>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0 0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5-02T12:14:01.509"/>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0 0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5-02T12:14:02.591"/>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0 0,'0'0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5-02T12:14:04.020"/>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0 0,'0'0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5-02T12:14:05.011"/>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0 0,'0'0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5-02T12:14:06.204"/>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0 0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5-02T12:14:08.120"/>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0 0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5-02T12:14:09.499"/>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0 0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5-02T12:14:11.151"/>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0 0,'0'0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5-02T12:14:12.037"/>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0 0,'0'0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5-02T12:14:13.596"/>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0 0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5-02T12:14:15.735"/>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0 0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5-02T12:14:16.529"/>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0 0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5-02T12:14:17.717"/>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0 0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5-02T12:14:21.822"/>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1161 65,'-245'-12,"-151"-18,20 30,363 0,0-2,0 0,-18-5,-26-3,40 9</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5-02T12:14:28.721"/>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0 40,'742'0,"-735"0,0-1,-1 0,1-1,0 0,-1 0,0 0,1 0,7-6,-9 5,0 1,1-1,-1 1,1 0,0 0,0 1,-1-1,1 1,0 1,0-1,0 1,7 0,51 9,105 1,-139-11,-16 0,1 1,-1 0,0 1,0 0,24 7,-24-4</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5-02T12:14:38.357"/>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1593 64,'0'4,"0"-1,0 0,0 0,-1 0,1 0,-1 1,0-1,0 0,0 0,0 0,-1 0,1-1,-1 1,0 0,1-1,-1 1,-4 4,2-4,-1 0,1-1,0 1,-1-1,1 1,-1-1,0-1,1 1,-1-1,-9 2,-25 1,1-1,-78-5,29-1,64 2,0-2,0 0,-37-11,37 8,-1 0,0 2,-30-2,27 4,-44-8,21 1,-43-11,66 14,1 0,-1 1,-33-1,23 6,0-2,-37-7,31 0,10 2,-1 1,-67-3,46 10,86-2,1 2,-1 1,0 1,0 2,39 10,-28-3,1-3,1-1,0-2,53 0,-74-3,0 0,0 1,0 1,29 11,-34-11,1-1,0-1,21 1,21 3,-14-2,0-1,73-4,-49-2,-71 2,3 0,0 0,0-1,0 1,0 1,0-1,-1 0,1 1,0-1,0 1,0 0,0 0,-1 0,1 0,0 0,-1 1,1-1,-1 1,4 3,-5-5,-1 0,0 1,0-1,0 0,1 1,-1-1,0 0,0 0,0 1,0-1,0 0,0 1,0-1,0 0,0 1,0-1,0 0,0 1,0-1,0 0,0 1,0-1,0 0,0 1,0-1,0 0,-1 1,1-1,0 0,0 1,0-1,-1 0,1 0,0 1,0-1,0 0,-1 0,-16 8,-19-3,-284-4,33-34,97 7,122 22,-79 6,-60-4,173-6,20 3</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94592B-ECBD-45C1-B497-38D8F86F8A3B}" type="datetimeFigureOut">
              <a:rPr lang="en-GB" smtClean="0"/>
              <a:t>01/05/2023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44B181-A70D-4EE9-B245-76C5101448D3}" type="slidenum">
              <a:rPr lang="en-GB" smtClean="0"/>
              <a:t>‹#›</a:t>
            </a:fld>
            <a:endParaRPr lang="en-GB"/>
          </a:p>
        </p:txBody>
      </p:sp>
    </p:spTree>
    <p:extLst>
      <p:ext uri="{BB962C8B-B14F-4D97-AF65-F5344CB8AC3E}">
        <p14:creationId xmlns:p14="http://schemas.microsoft.com/office/powerpoint/2010/main" val="42508739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94592B-ECBD-45C1-B497-38D8F86F8A3B}" type="datetimeFigureOut">
              <a:rPr lang="en-GB" smtClean="0"/>
              <a:t>01/05/2023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44B181-A70D-4EE9-B245-76C5101448D3}" type="slidenum">
              <a:rPr lang="en-GB" smtClean="0"/>
              <a:t>‹#›</a:t>
            </a:fld>
            <a:endParaRPr lang="en-GB"/>
          </a:p>
        </p:txBody>
      </p:sp>
    </p:spTree>
    <p:extLst>
      <p:ext uri="{BB962C8B-B14F-4D97-AF65-F5344CB8AC3E}">
        <p14:creationId xmlns:p14="http://schemas.microsoft.com/office/powerpoint/2010/main" val="11310482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94592B-ECBD-45C1-B497-38D8F86F8A3B}" type="datetimeFigureOut">
              <a:rPr lang="en-GB" smtClean="0"/>
              <a:t>01/05/2023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44B181-A70D-4EE9-B245-76C5101448D3}" type="slidenum">
              <a:rPr lang="en-GB" smtClean="0"/>
              <a:t>‹#›</a:t>
            </a:fld>
            <a:endParaRPr lang="en-GB"/>
          </a:p>
        </p:txBody>
      </p:sp>
    </p:spTree>
    <p:extLst>
      <p:ext uri="{BB962C8B-B14F-4D97-AF65-F5344CB8AC3E}">
        <p14:creationId xmlns:p14="http://schemas.microsoft.com/office/powerpoint/2010/main" val="36028805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94592B-ECBD-45C1-B497-38D8F86F8A3B}" type="datetimeFigureOut">
              <a:rPr lang="en-GB" smtClean="0"/>
              <a:t>01/05/2023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44B181-A70D-4EE9-B245-76C5101448D3}" type="slidenum">
              <a:rPr lang="en-GB" smtClean="0"/>
              <a:t>‹#›</a:t>
            </a:fld>
            <a:endParaRPr lang="en-GB"/>
          </a:p>
        </p:txBody>
      </p:sp>
    </p:spTree>
    <p:extLst>
      <p:ext uri="{BB962C8B-B14F-4D97-AF65-F5344CB8AC3E}">
        <p14:creationId xmlns:p14="http://schemas.microsoft.com/office/powerpoint/2010/main" val="1071020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94592B-ECBD-45C1-B497-38D8F86F8A3B}" type="datetimeFigureOut">
              <a:rPr lang="en-GB" smtClean="0"/>
              <a:t>01/05/2023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644B181-A70D-4EE9-B245-76C5101448D3}" type="slidenum">
              <a:rPr lang="en-GB" smtClean="0"/>
              <a:t>‹#›</a:t>
            </a:fld>
            <a:endParaRPr lang="en-GB"/>
          </a:p>
        </p:txBody>
      </p:sp>
    </p:spTree>
    <p:extLst>
      <p:ext uri="{BB962C8B-B14F-4D97-AF65-F5344CB8AC3E}">
        <p14:creationId xmlns:p14="http://schemas.microsoft.com/office/powerpoint/2010/main" val="23455669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794592B-ECBD-45C1-B497-38D8F86F8A3B}" type="datetimeFigureOut">
              <a:rPr lang="en-GB" smtClean="0"/>
              <a:t>01/05/2023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644B181-A70D-4EE9-B245-76C5101448D3}" type="slidenum">
              <a:rPr lang="en-GB" smtClean="0"/>
              <a:t>‹#›</a:t>
            </a:fld>
            <a:endParaRPr lang="en-GB"/>
          </a:p>
        </p:txBody>
      </p:sp>
    </p:spTree>
    <p:extLst>
      <p:ext uri="{BB962C8B-B14F-4D97-AF65-F5344CB8AC3E}">
        <p14:creationId xmlns:p14="http://schemas.microsoft.com/office/powerpoint/2010/main" val="2451485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94592B-ECBD-45C1-B497-38D8F86F8A3B}" type="datetimeFigureOut">
              <a:rPr lang="en-GB" smtClean="0"/>
              <a:t>01/05/2023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644B181-A70D-4EE9-B245-76C5101448D3}" type="slidenum">
              <a:rPr lang="en-GB" smtClean="0"/>
              <a:t>‹#›</a:t>
            </a:fld>
            <a:endParaRPr lang="en-GB"/>
          </a:p>
        </p:txBody>
      </p:sp>
    </p:spTree>
    <p:extLst>
      <p:ext uri="{BB962C8B-B14F-4D97-AF65-F5344CB8AC3E}">
        <p14:creationId xmlns:p14="http://schemas.microsoft.com/office/powerpoint/2010/main" val="4477280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794592B-ECBD-45C1-B497-38D8F86F8A3B}" type="datetimeFigureOut">
              <a:rPr lang="en-GB" smtClean="0"/>
              <a:t>01/05/2023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44B181-A70D-4EE9-B245-76C5101448D3}" type="slidenum">
              <a:rPr lang="en-GB" smtClean="0"/>
              <a:t>‹#›</a:t>
            </a:fld>
            <a:endParaRPr lang="en-GB"/>
          </a:p>
        </p:txBody>
      </p:sp>
    </p:spTree>
    <p:extLst>
      <p:ext uri="{BB962C8B-B14F-4D97-AF65-F5344CB8AC3E}">
        <p14:creationId xmlns:p14="http://schemas.microsoft.com/office/powerpoint/2010/main" val="7290403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794592B-ECBD-45C1-B497-38D8F86F8A3B}" type="datetimeFigureOut">
              <a:rPr lang="en-GB" smtClean="0"/>
              <a:t>01/05/2023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44B181-A70D-4EE9-B245-76C5101448D3}" type="slidenum">
              <a:rPr lang="en-GB" smtClean="0"/>
              <a:t>‹#›</a:t>
            </a:fld>
            <a:endParaRPr lang="en-GB"/>
          </a:p>
        </p:txBody>
      </p:sp>
    </p:spTree>
    <p:extLst>
      <p:ext uri="{BB962C8B-B14F-4D97-AF65-F5344CB8AC3E}">
        <p14:creationId xmlns:p14="http://schemas.microsoft.com/office/powerpoint/2010/main" val="28974461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794592B-ECBD-45C1-B497-38D8F86F8A3B}" type="datetimeFigureOut">
              <a:rPr lang="en-GB" smtClean="0"/>
              <a:t>01/05/2023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44B181-A70D-4EE9-B245-76C5101448D3}" type="slidenum">
              <a:rPr lang="en-GB" smtClean="0"/>
              <a:t>‹#›</a:t>
            </a:fld>
            <a:endParaRPr lang="en-GB"/>
          </a:p>
        </p:txBody>
      </p:sp>
    </p:spTree>
    <p:extLst>
      <p:ext uri="{BB962C8B-B14F-4D97-AF65-F5344CB8AC3E}">
        <p14:creationId xmlns:p14="http://schemas.microsoft.com/office/powerpoint/2010/main" val="11090857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794592B-ECBD-45C1-B497-38D8F86F8A3B}" type="datetimeFigureOut">
              <a:rPr lang="en-GB" smtClean="0"/>
              <a:t>01/05/2023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44B181-A70D-4EE9-B245-76C5101448D3}" type="slidenum">
              <a:rPr lang="en-GB" smtClean="0"/>
              <a:t>‹#›</a:t>
            </a:fld>
            <a:endParaRPr lang="en-GB"/>
          </a:p>
        </p:txBody>
      </p:sp>
    </p:spTree>
    <p:extLst>
      <p:ext uri="{BB962C8B-B14F-4D97-AF65-F5344CB8AC3E}">
        <p14:creationId xmlns:p14="http://schemas.microsoft.com/office/powerpoint/2010/main" val="13828125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794592B-ECBD-45C1-B497-38D8F86F8A3B}" type="datetimeFigureOut">
              <a:rPr lang="en-GB" smtClean="0"/>
              <a:t>01/05/2023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44B181-A70D-4EE9-B245-76C5101448D3}"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5041043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794592B-ECBD-45C1-B497-38D8F86F8A3B}" type="datetimeFigureOut">
              <a:rPr lang="en-GB" smtClean="0"/>
              <a:t>01/05/2023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44B181-A70D-4EE9-B245-76C5101448D3}" type="slidenum">
              <a:rPr lang="en-GB" smtClean="0"/>
              <a:t>‹#›</a:t>
            </a:fld>
            <a:endParaRPr lang="en-GB"/>
          </a:p>
        </p:txBody>
      </p:sp>
    </p:spTree>
    <p:extLst>
      <p:ext uri="{BB962C8B-B14F-4D97-AF65-F5344CB8AC3E}">
        <p14:creationId xmlns:p14="http://schemas.microsoft.com/office/powerpoint/2010/main" val="13893274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794592B-ECBD-45C1-B497-38D8F86F8A3B}" type="datetimeFigureOut">
              <a:rPr lang="en-GB" smtClean="0"/>
              <a:t>01/05/2023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644B181-A70D-4EE9-B245-76C5101448D3}" type="slidenum">
              <a:rPr lang="en-GB" smtClean="0"/>
              <a:t>‹#›</a:t>
            </a:fld>
            <a:endParaRPr lang="en-GB"/>
          </a:p>
        </p:txBody>
      </p:sp>
    </p:spTree>
    <p:extLst>
      <p:ext uri="{BB962C8B-B14F-4D97-AF65-F5344CB8AC3E}">
        <p14:creationId xmlns:p14="http://schemas.microsoft.com/office/powerpoint/2010/main" val="33731891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794592B-ECBD-45C1-B497-38D8F86F8A3B}" type="datetimeFigureOut">
              <a:rPr lang="en-GB" smtClean="0"/>
              <a:t>01/05/2023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644B181-A70D-4EE9-B245-76C5101448D3}" type="slidenum">
              <a:rPr lang="en-GB" smtClean="0"/>
              <a:t>‹#›</a:t>
            </a:fld>
            <a:endParaRPr lang="en-GB"/>
          </a:p>
        </p:txBody>
      </p:sp>
    </p:spTree>
    <p:extLst>
      <p:ext uri="{BB962C8B-B14F-4D97-AF65-F5344CB8AC3E}">
        <p14:creationId xmlns:p14="http://schemas.microsoft.com/office/powerpoint/2010/main" val="8982813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94592B-ECBD-45C1-B497-38D8F86F8A3B}" type="datetimeFigureOut">
              <a:rPr lang="en-GB" smtClean="0"/>
              <a:t>01/05/2023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44B181-A70D-4EE9-B245-76C5101448D3}" type="slidenum">
              <a:rPr lang="en-GB" smtClean="0"/>
              <a:t>‹#›</a:t>
            </a:fld>
            <a:endParaRPr lang="en-GB"/>
          </a:p>
        </p:txBody>
      </p:sp>
    </p:spTree>
    <p:extLst>
      <p:ext uri="{BB962C8B-B14F-4D97-AF65-F5344CB8AC3E}">
        <p14:creationId xmlns:p14="http://schemas.microsoft.com/office/powerpoint/2010/main" val="26390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94592B-ECBD-45C1-B497-38D8F86F8A3B}" type="datetimeFigureOut">
              <a:rPr lang="en-GB" smtClean="0"/>
              <a:t>01/05/2023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44B181-A70D-4EE9-B245-76C5101448D3}" type="slidenum">
              <a:rPr lang="en-GB" smtClean="0"/>
              <a:t>‹#›</a:t>
            </a:fld>
            <a:endParaRPr lang="en-GB"/>
          </a:p>
        </p:txBody>
      </p:sp>
    </p:spTree>
    <p:extLst>
      <p:ext uri="{BB962C8B-B14F-4D97-AF65-F5344CB8AC3E}">
        <p14:creationId xmlns:p14="http://schemas.microsoft.com/office/powerpoint/2010/main" val="38362373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2794592B-ECBD-45C1-B497-38D8F86F8A3B}" type="datetimeFigureOut">
              <a:rPr lang="en-GB" smtClean="0"/>
              <a:t>01/05/2023</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2644B181-A70D-4EE9-B245-76C5101448D3}" type="slidenum">
              <a:rPr lang="en-GB" smtClean="0"/>
              <a:t>‹#›</a:t>
            </a:fld>
            <a:endParaRPr lang="en-GB"/>
          </a:p>
        </p:txBody>
      </p:sp>
    </p:spTree>
    <p:extLst>
      <p:ext uri="{BB962C8B-B14F-4D97-AF65-F5344CB8AC3E}">
        <p14:creationId xmlns:p14="http://schemas.microsoft.com/office/powerpoint/2010/main" val="1619906310"/>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3" Type="http://schemas.openxmlformats.org/officeDocument/2006/relationships/customXml" Target="../ink/ink6.xml"/><Relationship Id="rId18" Type="http://schemas.openxmlformats.org/officeDocument/2006/relationships/customXml" Target="../ink/ink11.xml"/><Relationship Id="rId26" Type="http://schemas.openxmlformats.org/officeDocument/2006/relationships/customXml" Target="../ink/ink19.xml"/><Relationship Id="rId3" Type="http://schemas.openxmlformats.org/officeDocument/2006/relationships/customXml" Target="../ink/ink1.xml"/><Relationship Id="rId21" Type="http://schemas.openxmlformats.org/officeDocument/2006/relationships/customXml" Target="../ink/ink14.xml"/><Relationship Id="rId34" Type="http://schemas.openxmlformats.org/officeDocument/2006/relationships/image" Target="../media/image12.png"/><Relationship Id="rId7" Type="http://schemas.openxmlformats.org/officeDocument/2006/relationships/customXml" Target="../ink/ink3.xml"/><Relationship Id="rId12" Type="http://schemas.openxmlformats.org/officeDocument/2006/relationships/image" Target="../media/image10.png"/><Relationship Id="rId17" Type="http://schemas.openxmlformats.org/officeDocument/2006/relationships/customXml" Target="../ink/ink10.xml"/><Relationship Id="rId25" Type="http://schemas.openxmlformats.org/officeDocument/2006/relationships/customXml" Target="../ink/ink18.xml"/><Relationship Id="rId33" Type="http://schemas.openxmlformats.org/officeDocument/2006/relationships/customXml" Target="../ink/ink25.xml"/><Relationship Id="rId2" Type="http://schemas.openxmlformats.org/officeDocument/2006/relationships/image" Target="../media/image5.png"/><Relationship Id="rId16" Type="http://schemas.openxmlformats.org/officeDocument/2006/relationships/customXml" Target="../ink/ink9.xml"/><Relationship Id="rId20" Type="http://schemas.openxmlformats.org/officeDocument/2006/relationships/customXml" Target="../ink/ink13.xml"/><Relationship Id="rId29" Type="http://schemas.openxmlformats.org/officeDocument/2006/relationships/customXml" Target="../ink/ink22.xml"/><Relationship Id="rId1" Type="http://schemas.openxmlformats.org/officeDocument/2006/relationships/slideLayout" Target="../slideLayouts/slideLayout2.xml"/><Relationship Id="rId6" Type="http://schemas.openxmlformats.org/officeDocument/2006/relationships/image" Target="../media/image7.png"/><Relationship Id="rId11" Type="http://schemas.openxmlformats.org/officeDocument/2006/relationships/customXml" Target="../ink/ink5.xml"/><Relationship Id="rId24" Type="http://schemas.openxmlformats.org/officeDocument/2006/relationships/customXml" Target="../ink/ink17.xml"/><Relationship Id="rId32" Type="http://schemas.openxmlformats.org/officeDocument/2006/relationships/image" Target="../media/image11.png"/><Relationship Id="rId5" Type="http://schemas.openxmlformats.org/officeDocument/2006/relationships/customXml" Target="../ink/ink2.xml"/><Relationship Id="rId15" Type="http://schemas.openxmlformats.org/officeDocument/2006/relationships/customXml" Target="../ink/ink8.xml"/><Relationship Id="rId23" Type="http://schemas.openxmlformats.org/officeDocument/2006/relationships/customXml" Target="../ink/ink16.xml"/><Relationship Id="rId28" Type="http://schemas.openxmlformats.org/officeDocument/2006/relationships/customXml" Target="../ink/ink21.xml"/><Relationship Id="rId36" Type="http://schemas.openxmlformats.org/officeDocument/2006/relationships/image" Target="../media/image13.png"/><Relationship Id="rId10" Type="http://schemas.openxmlformats.org/officeDocument/2006/relationships/image" Target="../media/image9.png"/><Relationship Id="rId19" Type="http://schemas.openxmlformats.org/officeDocument/2006/relationships/customXml" Target="../ink/ink12.xml"/><Relationship Id="rId31" Type="http://schemas.openxmlformats.org/officeDocument/2006/relationships/customXml" Target="../ink/ink24.xml"/><Relationship Id="rId4" Type="http://schemas.openxmlformats.org/officeDocument/2006/relationships/image" Target="../media/image6.png"/><Relationship Id="rId9" Type="http://schemas.openxmlformats.org/officeDocument/2006/relationships/customXml" Target="../ink/ink4.xml"/><Relationship Id="rId14" Type="http://schemas.openxmlformats.org/officeDocument/2006/relationships/customXml" Target="../ink/ink7.xml"/><Relationship Id="rId22" Type="http://schemas.openxmlformats.org/officeDocument/2006/relationships/customXml" Target="../ink/ink15.xml"/><Relationship Id="rId27" Type="http://schemas.openxmlformats.org/officeDocument/2006/relationships/customXml" Target="../ink/ink20.xml"/><Relationship Id="rId30" Type="http://schemas.openxmlformats.org/officeDocument/2006/relationships/customXml" Target="../ink/ink23.xml"/><Relationship Id="rId35" Type="http://schemas.openxmlformats.org/officeDocument/2006/relationships/customXml" Target="../ink/ink26.xml"/><Relationship Id="rId8" Type="http://schemas.openxmlformats.org/officeDocument/2006/relationships/image" Target="../media/image8.png"/></Relationships>
</file>

<file path=ppt/slides/_rels/slide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EFEB46D-F11E-6026-5FDC-CF4AF1F0D791}"/>
              </a:ext>
            </a:extLst>
          </p:cNvPr>
          <p:cNvPicPr>
            <a:picLocks noChangeAspect="1"/>
          </p:cNvPicPr>
          <p:nvPr/>
        </p:nvPicPr>
        <p:blipFill rotWithShape="1">
          <a:blip r:embed="rId3">
            <a:alphaModFix amt="35000"/>
            <a:grayscl/>
          </a:blip>
          <a:srcRect t="14603" b="21837"/>
          <a:stretch/>
        </p:blipFill>
        <p:spPr>
          <a:xfrm>
            <a:off x="0" y="0"/>
            <a:ext cx="12191980" cy="6857990"/>
          </a:xfrm>
          <a:prstGeom prst="rect">
            <a:avLst/>
          </a:prstGeom>
        </p:spPr>
      </p:pic>
      <p:sp>
        <p:nvSpPr>
          <p:cNvPr id="2" name="Title 1">
            <a:extLst>
              <a:ext uri="{FF2B5EF4-FFF2-40B4-BE49-F238E27FC236}">
                <a16:creationId xmlns:a16="http://schemas.microsoft.com/office/drawing/2014/main" id="{E7F241C4-F37F-67FC-186D-85465FD6513D}"/>
              </a:ext>
            </a:extLst>
          </p:cNvPr>
          <p:cNvSpPr>
            <a:spLocks noGrp="1"/>
          </p:cNvSpPr>
          <p:nvPr>
            <p:ph type="ctrTitle"/>
          </p:nvPr>
        </p:nvSpPr>
        <p:spPr>
          <a:xfrm>
            <a:off x="1328568" y="2143443"/>
            <a:ext cx="9240371" cy="1613217"/>
          </a:xfrm>
        </p:spPr>
        <p:txBody>
          <a:bodyPr>
            <a:normAutofit fontScale="90000"/>
          </a:bodyPr>
          <a:lstStyle/>
          <a:p>
            <a:pPr marL="457200" algn="l"/>
            <a:r>
              <a:rPr lang="en-GB" sz="1600" dirty="0">
                <a:effectLst/>
                <a:latin typeface="Arial" panose="020B0604020202020204" pitchFamily="34" charset="0"/>
                <a:ea typeface="Times New Roman" panose="02020603050405020304" pitchFamily="18" charset="0"/>
                <a:cs typeface="Arial" panose="020B0604020202020204" pitchFamily="34" charset="0"/>
              </a:rPr>
              <a:t>Serious and Organised Crime Presentation </a:t>
            </a:r>
            <a:br>
              <a:rPr lang="en-GB" sz="1600" dirty="0">
                <a:effectLst/>
                <a:latin typeface="Arial" panose="020B0604020202020204" pitchFamily="34" charset="0"/>
                <a:ea typeface="Times New Roman" panose="02020603050405020304" pitchFamily="18"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created by Elliott Jones. </a:t>
            </a:r>
            <a:br>
              <a:rPr lang="en-GB" sz="1600" dirty="0">
                <a:effectLst/>
                <a:latin typeface="Arial" panose="020B0604020202020204" pitchFamily="34" charset="0"/>
                <a:ea typeface="Times New Roman" panose="02020603050405020304" pitchFamily="18" charset="0"/>
                <a:cs typeface="Arial" panose="020B0604020202020204" pitchFamily="34" charset="0"/>
              </a:rPr>
            </a:br>
            <a:br>
              <a:rPr lang="en-GB" sz="1600" dirty="0">
                <a:effectLst/>
                <a:latin typeface="Arial" panose="020B0604020202020204" pitchFamily="34" charset="0"/>
                <a:ea typeface="Times New Roman" panose="02020603050405020304" pitchFamily="18" charset="0"/>
                <a:cs typeface="Arial" panose="020B0604020202020204" pitchFamily="34" charset="0"/>
              </a:rPr>
            </a:br>
            <a:r>
              <a:rPr lang="en-GB" sz="1600" b="1" dirty="0">
                <a:effectLst/>
                <a:latin typeface="Arial" panose="020B0604020202020204" pitchFamily="34" charset="0"/>
                <a:ea typeface="Times New Roman" panose="02020603050405020304" pitchFamily="18" charset="0"/>
                <a:cs typeface="Arial" panose="020B0604020202020204" pitchFamily="34" charset="0"/>
              </a:rPr>
              <a:t>Critically evaluate some of the key challenges facing the Home Office and National Crime Agency when responding to serious and organised crime within the UK. </a:t>
            </a:r>
            <a:br>
              <a:rPr lang="en-GB" sz="1200" dirty="0">
                <a:effectLst/>
                <a:latin typeface="Times New Roman" panose="02020603050405020304" pitchFamily="18" charset="0"/>
                <a:ea typeface="Times New Roman" panose="02020603050405020304" pitchFamily="18" charset="0"/>
              </a:rPr>
            </a:br>
            <a:r>
              <a:rPr lang="en-GB" sz="1200" dirty="0">
                <a:effectLst/>
                <a:latin typeface="Arial" panose="020B0604020202020204" pitchFamily="34" charset="0"/>
                <a:ea typeface="Times New Roman" panose="02020603050405020304" pitchFamily="18" charset="0"/>
              </a:rPr>
              <a:t> </a:t>
            </a:r>
            <a:br>
              <a:rPr lang="en-GB" sz="1200" dirty="0">
                <a:effectLst/>
                <a:latin typeface="Times New Roman" panose="02020603050405020304" pitchFamily="18" charset="0"/>
                <a:ea typeface="Times New Roman" panose="02020603050405020304" pitchFamily="18" charset="0"/>
              </a:rPr>
            </a:br>
            <a:endParaRPr lang="en-GB" sz="1200" dirty="0"/>
          </a:p>
        </p:txBody>
      </p:sp>
    </p:spTree>
    <p:extLst>
      <p:ext uri="{BB962C8B-B14F-4D97-AF65-F5344CB8AC3E}">
        <p14:creationId xmlns:p14="http://schemas.microsoft.com/office/powerpoint/2010/main" val="16365951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519DF-6856-92CF-450A-156752480C7C}"/>
              </a:ext>
            </a:extLst>
          </p:cNvPr>
          <p:cNvSpPr>
            <a:spLocks noGrp="1"/>
          </p:cNvSpPr>
          <p:nvPr>
            <p:ph type="title"/>
          </p:nvPr>
        </p:nvSpPr>
        <p:spPr>
          <a:xfrm>
            <a:off x="6353514" y="98619"/>
            <a:ext cx="4754022" cy="968181"/>
          </a:xfrm>
        </p:spPr>
        <p:txBody>
          <a:bodyPr>
            <a:normAutofit fontScale="90000"/>
          </a:bodyPr>
          <a:lstStyle/>
          <a:p>
            <a:r>
              <a:rPr lang="en-GB" dirty="0"/>
              <a:t>Abstract of presentation. </a:t>
            </a:r>
          </a:p>
        </p:txBody>
      </p:sp>
      <p:sp>
        <p:nvSpPr>
          <p:cNvPr id="3" name="Content Placeholder 2">
            <a:extLst>
              <a:ext uri="{FF2B5EF4-FFF2-40B4-BE49-F238E27FC236}">
                <a16:creationId xmlns:a16="http://schemas.microsoft.com/office/drawing/2014/main" id="{F999FC7A-FC9F-BB38-4BEF-E722D3E63A4C}"/>
              </a:ext>
            </a:extLst>
          </p:cNvPr>
          <p:cNvSpPr>
            <a:spLocks noGrp="1"/>
          </p:cNvSpPr>
          <p:nvPr>
            <p:ph idx="1"/>
          </p:nvPr>
        </p:nvSpPr>
        <p:spPr>
          <a:xfrm>
            <a:off x="6611028" y="1066800"/>
            <a:ext cx="4754022" cy="5151120"/>
          </a:xfrm>
        </p:spPr>
        <p:txBody>
          <a:bodyPr>
            <a:normAutofit fontScale="85000" lnSpcReduction="10000"/>
          </a:bodyPr>
          <a:lstStyle/>
          <a:p>
            <a:pPr>
              <a:lnSpc>
                <a:spcPct val="200000"/>
              </a:lnSpc>
            </a:pPr>
            <a:r>
              <a:rPr lang="en-GB" sz="1100" dirty="0">
                <a:latin typeface="Arial" panose="020B0604020202020204" pitchFamily="34" charset="0"/>
                <a:cs typeface="Arial" panose="020B0604020202020204" pitchFamily="34" charset="0"/>
              </a:rPr>
              <a:t>This presentation will aim to discuss and critically analyse key areas of serious and organised crime (SOC) as well as discuss how these challenges are impacting the UK Home Office and the National crime agency and how they respond to the key challenges mentioned when dealing with SOC in the United Kingdom.</a:t>
            </a:r>
          </a:p>
          <a:p>
            <a:pPr>
              <a:lnSpc>
                <a:spcPct val="200000"/>
              </a:lnSpc>
            </a:pPr>
            <a:r>
              <a:rPr lang="en-GB" sz="1100" dirty="0">
                <a:latin typeface="Arial" panose="020B0604020202020204" pitchFamily="34" charset="0"/>
                <a:cs typeface="Arial" panose="020B0604020202020204" pitchFamily="34" charset="0"/>
              </a:rPr>
              <a:t>Some of the key challenges that will be discussed within this presentation include identifying and analysing the strategies in place to reduce the threat and impact of SOC, and how the advancement in technology impacts SOC in the UK both through aiding in reducing SOC as well as enabling those who commit SOC to continue committing serious offences. As well as including research which analyses the effectiveness of the strategies in place and recommendations are given on how the UK can improve its response to serious and organised crime.</a:t>
            </a:r>
          </a:p>
          <a:p>
            <a:pPr>
              <a:lnSpc>
                <a:spcPct val="200000"/>
              </a:lnSpc>
            </a:pPr>
            <a:r>
              <a:rPr lang="en-GB" sz="1100" dirty="0">
                <a:latin typeface="Arial" panose="020B0604020202020204" pitchFamily="34" charset="0"/>
                <a:cs typeface="Arial" panose="020B0604020202020204" pitchFamily="34" charset="0"/>
              </a:rPr>
              <a:t>In order to analyse the key areas surrounding SOC this presentation will discuss findings involved with the current strategies in place as well as legislation within the UK introduced as a result of the threat SOC proposes to the UK as well as findings from academic literature in order to gain knowledge and understanding regarding SOC and its effects on the Home Office and National crime agency.</a:t>
            </a:r>
          </a:p>
          <a:p>
            <a:pPr>
              <a:lnSpc>
                <a:spcPct val="110000"/>
              </a:lnSpc>
            </a:pPr>
            <a:endParaRPr lang="en-GB" sz="1100" dirty="0">
              <a:latin typeface="Arial" panose="020B0604020202020204" pitchFamily="34" charset="0"/>
              <a:cs typeface="Arial" panose="020B0604020202020204" pitchFamily="34" charset="0"/>
            </a:endParaRPr>
          </a:p>
        </p:txBody>
      </p:sp>
      <p:pic>
        <p:nvPicPr>
          <p:cNvPr id="5" name="Picture 4" descr="Abstract blurred public library with bookshelves">
            <a:extLst>
              <a:ext uri="{FF2B5EF4-FFF2-40B4-BE49-F238E27FC236}">
                <a16:creationId xmlns:a16="http://schemas.microsoft.com/office/drawing/2014/main" id="{2EA45DD4-6131-4CEC-0319-161719650C8D}"/>
              </a:ext>
            </a:extLst>
          </p:cNvPr>
          <p:cNvPicPr>
            <a:picLocks noChangeAspect="1"/>
          </p:cNvPicPr>
          <p:nvPr/>
        </p:nvPicPr>
        <p:blipFill rotWithShape="1">
          <a:blip r:embed="rId3"/>
          <a:srcRect l="9163" r="31503" b="-1"/>
          <a:stretch/>
        </p:blipFill>
        <p:spPr>
          <a:xfrm>
            <a:off x="20" y="10"/>
            <a:ext cx="6095980" cy="6857990"/>
          </a:xfrm>
          <a:prstGeom prst="rect">
            <a:avLst/>
          </a:prstGeom>
        </p:spPr>
      </p:pic>
    </p:spTree>
    <p:extLst>
      <p:ext uri="{BB962C8B-B14F-4D97-AF65-F5344CB8AC3E}">
        <p14:creationId xmlns:p14="http://schemas.microsoft.com/office/powerpoint/2010/main" val="35699608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1A835-BE26-FCC4-8E5D-905A7AE4731B}"/>
              </a:ext>
            </a:extLst>
          </p:cNvPr>
          <p:cNvSpPr>
            <a:spLocks noGrp="1"/>
          </p:cNvSpPr>
          <p:nvPr>
            <p:ph type="title"/>
          </p:nvPr>
        </p:nvSpPr>
        <p:spPr>
          <a:xfrm>
            <a:off x="643467" y="643467"/>
            <a:ext cx="3361498" cy="1267810"/>
          </a:xfrm>
        </p:spPr>
        <p:txBody>
          <a:bodyPr anchor="b">
            <a:normAutofit/>
          </a:bodyPr>
          <a:lstStyle/>
          <a:p>
            <a:pPr algn="l"/>
            <a:r>
              <a:rPr lang="en-GB" sz="2000"/>
              <a:t>SOC – serious and organised crime.</a:t>
            </a:r>
            <a:br>
              <a:rPr lang="en-GB" sz="2000"/>
            </a:br>
            <a:r>
              <a:rPr lang="en-GB" sz="2000" b="1"/>
              <a:t>introduction to SOC </a:t>
            </a:r>
            <a:endParaRPr lang="en-GB" sz="2000"/>
          </a:p>
        </p:txBody>
      </p:sp>
      <p:sp>
        <p:nvSpPr>
          <p:cNvPr id="3" name="Content Placeholder 2">
            <a:extLst>
              <a:ext uri="{FF2B5EF4-FFF2-40B4-BE49-F238E27FC236}">
                <a16:creationId xmlns:a16="http://schemas.microsoft.com/office/drawing/2014/main" id="{5A20E258-86CB-6955-6EF2-CC1F5B44234B}"/>
              </a:ext>
            </a:extLst>
          </p:cNvPr>
          <p:cNvSpPr>
            <a:spLocks noGrp="1"/>
          </p:cNvSpPr>
          <p:nvPr>
            <p:ph idx="1"/>
          </p:nvPr>
        </p:nvSpPr>
        <p:spPr>
          <a:xfrm>
            <a:off x="643467" y="1911276"/>
            <a:ext cx="5162974" cy="4847663"/>
          </a:xfrm>
        </p:spPr>
        <p:txBody>
          <a:bodyPr>
            <a:normAutofit fontScale="92500"/>
          </a:bodyPr>
          <a:lstStyle/>
          <a:p>
            <a:pPr>
              <a:lnSpc>
                <a:spcPct val="200000"/>
              </a:lnSpc>
            </a:pPr>
            <a:r>
              <a:rPr lang="en-GB" sz="1000" dirty="0">
                <a:latin typeface="Arial" panose="020B0604020202020204" pitchFamily="34" charset="0"/>
                <a:cs typeface="Arial" panose="020B0604020202020204" pitchFamily="34" charset="0"/>
              </a:rPr>
              <a:t>Serious and organised crime is defined as planned and coordinated criminal behaviour conducted by people working together on a continuous basis. (Crown Prosecution Service, 2019) The Home Office also shares a similar definition of SOC stating that organised crime is individuals planning and coordinating to commit serious offences. </a:t>
            </a:r>
          </a:p>
          <a:p>
            <a:pPr>
              <a:lnSpc>
                <a:spcPct val="200000"/>
              </a:lnSpc>
            </a:pPr>
            <a:r>
              <a:rPr lang="en-GB" sz="1000" dirty="0">
                <a:latin typeface="Arial" panose="020B0604020202020204" pitchFamily="34" charset="0"/>
                <a:cs typeface="Arial" panose="020B0604020202020204" pitchFamily="34" charset="0"/>
              </a:rPr>
              <a:t>SOC continues to have more impact on UK citizens than any other National security threat. SOC impacts every element of the UK from the daily lives of the people, communities, public services, the UK economy and its infrastructure. (National Crime Agency, 2020)</a:t>
            </a:r>
          </a:p>
          <a:p>
            <a:pPr>
              <a:lnSpc>
                <a:spcPct val="200000"/>
              </a:lnSpc>
            </a:pPr>
            <a:endParaRPr lang="en-GB" sz="800" dirty="0">
              <a:latin typeface="Arial" panose="020B0604020202020204" pitchFamily="34" charset="0"/>
              <a:cs typeface="Arial" panose="020B0604020202020204" pitchFamily="34" charset="0"/>
            </a:endParaRPr>
          </a:p>
          <a:p>
            <a:pPr marL="0" indent="0">
              <a:lnSpc>
                <a:spcPct val="200000"/>
              </a:lnSpc>
              <a:buNone/>
            </a:pPr>
            <a:r>
              <a:rPr lang="en-GB" sz="900" dirty="0">
                <a:latin typeface="Arial" panose="020B0604020202020204" pitchFamily="34" charset="0"/>
                <a:cs typeface="Arial" panose="020B0604020202020204" pitchFamily="34" charset="0"/>
              </a:rPr>
              <a:t>- Main categories of Serious offences committed within the UK</a:t>
            </a:r>
          </a:p>
          <a:p>
            <a:pPr marL="0" indent="0">
              <a:lnSpc>
                <a:spcPct val="200000"/>
              </a:lnSpc>
              <a:buNone/>
            </a:pPr>
            <a:r>
              <a:rPr lang="en-GB" sz="900" dirty="0">
                <a:latin typeface="Arial" panose="020B0604020202020204" pitchFamily="34" charset="0"/>
                <a:cs typeface="Arial" panose="020B0604020202020204" pitchFamily="34" charset="0"/>
              </a:rPr>
              <a:t>- National Crime Agency director Lynne Owens stated in 2018 </a:t>
            </a:r>
          </a:p>
          <a:p>
            <a:pPr marL="0" indent="0">
              <a:lnSpc>
                <a:spcPct val="200000"/>
              </a:lnSpc>
              <a:buNone/>
            </a:pPr>
            <a:r>
              <a:rPr lang="en-GB" sz="900" dirty="0">
                <a:latin typeface="Arial" panose="020B0604020202020204" pitchFamily="34" charset="0"/>
                <a:cs typeface="Arial" panose="020B0604020202020204" pitchFamily="34" charset="0"/>
              </a:rPr>
              <a:t>That SOC groups are exploiting digital technology such as</a:t>
            </a:r>
          </a:p>
          <a:p>
            <a:pPr marL="0" indent="0">
              <a:lnSpc>
                <a:spcPct val="200000"/>
              </a:lnSpc>
              <a:buNone/>
            </a:pPr>
            <a:r>
              <a:rPr lang="en-GB" sz="900" dirty="0">
                <a:latin typeface="Arial" panose="020B0604020202020204" pitchFamily="34" charset="0"/>
                <a:cs typeface="Arial" panose="020B0604020202020204" pitchFamily="34" charset="0"/>
              </a:rPr>
              <a:t>Using encrypted messaging services to communicate and plan.</a:t>
            </a:r>
          </a:p>
          <a:p>
            <a:pPr marL="0" indent="0">
              <a:lnSpc>
                <a:spcPct val="200000"/>
              </a:lnSpc>
              <a:buNone/>
            </a:pPr>
            <a:r>
              <a:rPr lang="en-GB" sz="900" dirty="0">
                <a:latin typeface="Arial" panose="020B0604020202020204" pitchFamily="34" charset="0"/>
                <a:cs typeface="Arial" panose="020B0604020202020204" pitchFamily="34" charset="0"/>
              </a:rPr>
              <a:t>(NCA, Lynn Owens 2019)</a:t>
            </a:r>
          </a:p>
          <a:p>
            <a:pPr marL="0" indent="0">
              <a:lnSpc>
                <a:spcPct val="110000"/>
              </a:lnSpc>
              <a:buNone/>
            </a:pPr>
            <a:r>
              <a:rPr lang="en-GB" sz="900" dirty="0">
                <a:latin typeface="Arial" panose="020B0604020202020204" pitchFamily="34" charset="0"/>
                <a:cs typeface="Arial" panose="020B0604020202020204" pitchFamily="34" charset="0"/>
              </a:rPr>
              <a:t> </a:t>
            </a:r>
          </a:p>
        </p:txBody>
      </p:sp>
      <p:pic>
        <p:nvPicPr>
          <p:cNvPr id="5" name="Picture 4">
            <a:extLst>
              <a:ext uri="{FF2B5EF4-FFF2-40B4-BE49-F238E27FC236}">
                <a16:creationId xmlns:a16="http://schemas.microsoft.com/office/drawing/2014/main" id="{9514FA1A-2742-93FF-4E0F-F47CEE5EAE3D}"/>
              </a:ext>
            </a:extLst>
          </p:cNvPr>
          <p:cNvPicPr>
            <a:picLocks noChangeAspect="1"/>
          </p:cNvPicPr>
          <p:nvPr/>
        </p:nvPicPr>
        <p:blipFill>
          <a:blip r:embed="rId3"/>
          <a:stretch>
            <a:fillRect/>
          </a:stretch>
        </p:blipFill>
        <p:spPr>
          <a:xfrm>
            <a:off x="5887211" y="1503857"/>
            <a:ext cx="5895257" cy="3743488"/>
          </a:xfrm>
          <a:prstGeom prst="rect">
            <a:avLst/>
          </a:prstGeom>
        </p:spPr>
      </p:pic>
    </p:spTree>
    <p:extLst>
      <p:ext uri="{BB962C8B-B14F-4D97-AF65-F5344CB8AC3E}">
        <p14:creationId xmlns:p14="http://schemas.microsoft.com/office/powerpoint/2010/main" val="21581608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24959-6160-79A9-9AF3-64747BFE3855}"/>
              </a:ext>
            </a:extLst>
          </p:cNvPr>
          <p:cNvSpPr>
            <a:spLocks noGrp="1"/>
          </p:cNvSpPr>
          <p:nvPr>
            <p:ph type="title"/>
          </p:nvPr>
        </p:nvSpPr>
        <p:spPr>
          <a:xfrm>
            <a:off x="312907" y="194552"/>
            <a:ext cx="10515600" cy="447473"/>
          </a:xfrm>
        </p:spPr>
        <p:txBody>
          <a:bodyPr>
            <a:normAutofit fontScale="90000"/>
          </a:bodyPr>
          <a:lstStyle/>
          <a:p>
            <a:r>
              <a:rPr lang="en-GB"/>
              <a:t>Threats of SOC in the UK today.</a:t>
            </a:r>
            <a:endParaRPr lang="en-GB" dirty="0"/>
          </a:p>
        </p:txBody>
      </p:sp>
      <p:sp>
        <p:nvSpPr>
          <p:cNvPr id="3" name="Content Placeholder 2">
            <a:extLst>
              <a:ext uri="{FF2B5EF4-FFF2-40B4-BE49-F238E27FC236}">
                <a16:creationId xmlns:a16="http://schemas.microsoft.com/office/drawing/2014/main" id="{C8B257D1-F71D-4BBD-6A74-8670008B24FC}"/>
              </a:ext>
            </a:extLst>
          </p:cNvPr>
          <p:cNvSpPr>
            <a:spLocks noGrp="1"/>
          </p:cNvSpPr>
          <p:nvPr>
            <p:ph idx="1"/>
          </p:nvPr>
        </p:nvSpPr>
        <p:spPr>
          <a:xfrm>
            <a:off x="497732" y="729574"/>
            <a:ext cx="10515600" cy="5739320"/>
          </a:xfrm>
        </p:spPr>
        <p:txBody>
          <a:bodyPr>
            <a:normAutofit fontScale="92500" lnSpcReduction="10000"/>
          </a:bodyPr>
          <a:lstStyle/>
          <a:p>
            <a:pPr>
              <a:lnSpc>
                <a:spcPct val="200000"/>
              </a:lnSpc>
            </a:pPr>
            <a:r>
              <a:rPr lang="en-GB" sz="1600" dirty="0" err="1">
                <a:latin typeface="Arial" panose="020B0604020202020204" pitchFamily="34" charset="0"/>
                <a:cs typeface="Arial" panose="020B0604020202020204" pitchFamily="34" charset="0"/>
              </a:rPr>
              <a:t>NCA’s</a:t>
            </a:r>
            <a:r>
              <a:rPr lang="en-GB" sz="1600" dirty="0">
                <a:latin typeface="Arial" panose="020B0604020202020204" pitchFamily="34" charset="0"/>
                <a:cs typeface="Arial" panose="020B0604020202020204" pitchFamily="34" charset="0"/>
              </a:rPr>
              <a:t> assessment of the SOC strategy in 2020 reveals the priorities of the NCA are to protect the vulnerable from exploitation, modern slavery and human trafficking, child sexual exploitation (CSE) and the focus on disrupting drug supply networks and target illegal firearm trading in the UK.</a:t>
            </a:r>
          </a:p>
          <a:p>
            <a:pPr>
              <a:lnSpc>
                <a:spcPct val="200000"/>
              </a:lnSpc>
            </a:pPr>
            <a:endParaRPr lang="en-GB" sz="1600" dirty="0">
              <a:latin typeface="Arial" panose="020B0604020202020204" pitchFamily="34" charset="0"/>
              <a:cs typeface="Arial" panose="020B0604020202020204" pitchFamily="34" charset="0"/>
            </a:endParaRPr>
          </a:p>
          <a:p>
            <a:pPr>
              <a:lnSpc>
                <a:spcPct val="200000"/>
              </a:lnSpc>
            </a:pPr>
            <a:endParaRPr lang="en-GB" sz="1600" dirty="0">
              <a:latin typeface="Arial" panose="020B0604020202020204" pitchFamily="34" charset="0"/>
              <a:cs typeface="Arial" panose="020B0604020202020204" pitchFamily="34" charset="0"/>
            </a:endParaRPr>
          </a:p>
          <a:p>
            <a:pPr>
              <a:lnSpc>
                <a:spcPct val="200000"/>
              </a:lnSpc>
            </a:pPr>
            <a:endParaRPr lang="en-GB" sz="1600" dirty="0">
              <a:latin typeface="Arial" panose="020B0604020202020204" pitchFamily="34" charset="0"/>
              <a:cs typeface="Arial" panose="020B0604020202020204" pitchFamily="34" charset="0"/>
            </a:endParaRPr>
          </a:p>
          <a:p>
            <a:pPr>
              <a:lnSpc>
                <a:spcPct val="200000"/>
              </a:lnSpc>
            </a:pPr>
            <a:r>
              <a:rPr lang="en-GB" sz="1600" dirty="0">
                <a:latin typeface="Arial" panose="020B0604020202020204" pitchFamily="34" charset="0"/>
                <a:cs typeface="Arial" panose="020B0604020202020204" pitchFamily="34" charset="0"/>
              </a:rPr>
              <a:t>Estimate of the cost to combat SOC was stated to be £37 Billion, however, the NCA believe this number to be a drastic underestimate of the economic cost due to threats of Money laundering, fraud, bribery and corruption not being included. </a:t>
            </a:r>
          </a:p>
          <a:p>
            <a:pPr>
              <a:lnSpc>
                <a:spcPct val="200000"/>
              </a:lnSpc>
            </a:pPr>
            <a:r>
              <a:rPr lang="en-GB" sz="1600" dirty="0">
                <a:latin typeface="Arial" panose="020B0604020202020204" pitchFamily="34" charset="0"/>
                <a:cs typeface="Arial" panose="020B0604020202020204" pitchFamily="34" charset="0"/>
              </a:rPr>
              <a:t>NCA is unable to understand the economic cost of SOC, crimes such as corruption and bribery play a large role in SOC and the threat it poses.</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3117B880-977C-F140-69F4-7B3ABE845F4C}"/>
              </a:ext>
            </a:extLst>
          </p:cNvPr>
          <p:cNvPicPr>
            <a:picLocks noChangeAspect="1"/>
          </p:cNvPicPr>
          <p:nvPr/>
        </p:nvPicPr>
        <p:blipFill>
          <a:blip r:embed="rId2"/>
          <a:stretch>
            <a:fillRect/>
          </a:stretch>
        </p:blipFill>
        <p:spPr>
          <a:xfrm>
            <a:off x="791901" y="2225763"/>
            <a:ext cx="3215919" cy="1714649"/>
          </a:xfrm>
          <a:prstGeom prst="rect">
            <a:avLst/>
          </a:prstGeom>
        </p:spPr>
      </p:pic>
      <mc:AlternateContent xmlns:mc="http://schemas.openxmlformats.org/markup-compatibility/2006">
        <mc:Choice xmlns:p14="http://schemas.microsoft.com/office/powerpoint/2010/main" Requires="p14">
          <p:contentPart p14:bwMode="auto" r:id="rId3">
            <p14:nvContentPartPr>
              <p14:cNvPr id="13" name="Ink 12">
                <a:extLst>
                  <a:ext uri="{FF2B5EF4-FFF2-40B4-BE49-F238E27FC236}">
                    <a16:creationId xmlns:a16="http://schemas.microsoft.com/office/drawing/2014/main" id="{FD1203A0-2D1B-EAA0-D08B-DEB4279493DB}"/>
                  </a:ext>
                </a:extLst>
              </p14:cNvPr>
              <p14:cNvContentPartPr/>
              <p14:nvPr/>
            </p14:nvContentPartPr>
            <p14:xfrm>
              <a:off x="3297600" y="5162928"/>
              <a:ext cx="360" cy="360"/>
            </p14:xfrm>
          </p:contentPart>
        </mc:Choice>
        <mc:Fallback>
          <p:pic>
            <p:nvPicPr>
              <p:cNvPr id="13" name="Ink 12">
                <a:extLst>
                  <a:ext uri="{FF2B5EF4-FFF2-40B4-BE49-F238E27FC236}">
                    <a16:creationId xmlns:a16="http://schemas.microsoft.com/office/drawing/2014/main" id="{FD1203A0-2D1B-EAA0-D08B-DEB4279493DB}"/>
                  </a:ext>
                </a:extLst>
              </p:cNvPr>
              <p:cNvPicPr/>
              <p:nvPr/>
            </p:nvPicPr>
            <p:blipFill>
              <a:blip r:embed="rId4"/>
              <a:stretch>
                <a:fillRect/>
              </a:stretch>
            </p:blipFill>
            <p:spPr>
              <a:xfrm>
                <a:off x="3261960" y="5091288"/>
                <a:ext cx="72000" cy="14400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22" name="Ink 21">
                <a:extLst>
                  <a:ext uri="{FF2B5EF4-FFF2-40B4-BE49-F238E27FC236}">
                    <a16:creationId xmlns:a16="http://schemas.microsoft.com/office/drawing/2014/main" id="{5E55F121-8B73-D73F-371F-5ECBD1D47BC2}"/>
                  </a:ext>
                </a:extLst>
              </p14:cNvPr>
              <p14:cNvContentPartPr/>
              <p14:nvPr/>
            </p14:nvContentPartPr>
            <p14:xfrm>
              <a:off x="6758640" y="5036040"/>
              <a:ext cx="1417320" cy="23760"/>
            </p14:xfrm>
          </p:contentPart>
        </mc:Choice>
        <mc:Fallback>
          <p:pic>
            <p:nvPicPr>
              <p:cNvPr id="22" name="Ink 21">
                <a:extLst>
                  <a:ext uri="{FF2B5EF4-FFF2-40B4-BE49-F238E27FC236}">
                    <a16:creationId xmlns:a16="http://schemas.microsoft.com/office/drawing/2014/main" id="{5E55F121-8B73-D73F-371F-5ECBD1D47BC2}"/>
                  </a:ext>
                </a:extLst>
              </p:cNvPr>
              <p:cNvPicPr/>
              <p:nvPr/>
            </p:nvPicPr>
            <p:blipFill>
              <a:blip r:embed="rId6"/>
              <a:stretch>
                <a:fillRect/>
              </a:stretch>
            </p:blipFill>
            <p:spPr>
              <a:xfrm>
                <a:off x="6722640" y="4964040"/>
                <a:ext cx="1488960" cy="16740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23" name="Ink 22">
                <a:extLst>
                  <a:ext uri="{FF2B5EF4-FFF2-40B4-BE49-F238E27FC236}">
                    <a16:creationId xmlns:a16="http://schemas.microsoft.com/office/drawing/2014/main" id="{B44CE2D5-0A27-E24B-5C6E-59C5AF344004}"/>
                  </a:ext>
                </a:extLst>
              </p14:cNvPr>
              <p14:cNvContentPartPr/>
              <p14:nvPr/>
            </p14:nvContentPartPr>
            <p14:xfrm>
              <a:off x="6088320" y="5211360"/>
              <a:ext cx="1967400" cy="55440"/>
            </p14:xfrm>
          </p:contentPart>
        </mc:Choice>
        <mc:Fallback>
          <p:pic>
            <p:nvPicPr>
              <p:cNvPr id="23" name="Ink 22">
                <a:extLst>
                  <a:ext uri="{FF2B5EF4-FFF2-40B4-BE49-F238E27FC236}">
                    <a16:creationId xmlns:a16="http://schemas.microsoft.com/office/drawing/2014/main" id="{B44CE2D5-0A27-E24B-5C6E-59C5AF344004}"/>
                  </a:ext>
                </a:extLst>
              </p:cNvPr>
              <p:cNvPicPr/>
              <p:nvPr/>
            </p:nvPicPr>
            <p:blipFill>
              <a:blip r:embed="rId8"/>
              <a:stretch>
                <a:fillRect/>
              </a:stretch>
            </p:blipFill>
            <p:spPr>
              <a:xfrm>
                <a:off x="6052320" y="5139720"/>
                <a:ext cx="2039040" cy="19908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26" name="Ink 25">
                <a:extLst>
                  <a:ext uri="{FF2B5EF4-FFF2-40B4-BE49-F238E27FC236}">
                    <a16:creationId xmlns:a16="http://schemas.microsoft.com/office/drawing/2014/main" id="{F3977821-3F48-E85B-EA4F-DF4B397FCA62}"/>
                  </a:ext>
                </a:extLst>
              </p14:cNvPr>
              <p14:cNvContentPartPr/>
              <p14:nvPr/>
            </p14:nvContentPartPr>
            <p14:xfrm>
              <a:off x="5090040" y="5927760"/>
              <a:ext cx="2926080" cy="123120"/>
            </p14:xfrm>
          </p:contentPart>
        </mc:Choice>
        <mc:Fallback>
          <p:pic>
            <p:nvPicPr>
              <p:cNvPr id="26" name="Ink 25">
                <a:extLst>
                  <a:ext uri="{FF2B5EF4-FFF2-40B4-BE49-F238E27FC236}">
                    <a16:creationId xmlns:a16="http://schemas.microsoft.com/office/drawing/2014/main" id="{F3977821-3F48-E85B-EA4F-DF4B397FCA62}"/>
                  </a:ext>
                </a:extLst>
              </p:cNvPr>
              <p:cNvPicPr/>
              <p:nvPr/>
            </p:nvPicPr>
            <p:blipFill>
              <a:blip r:embed="rId10"/>
              <a:stretch>
                <a:fillRect/>
              </a:stretch>
            </p:blipFill>
            <p:spPr>
              <a:xfrm>
                <a:off x="5054040" y="5855760"/>
                <a:ext cx="2997720" cy="26676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33" name="Ink 32">
                <a:extLst>
                  <a:ext uri="{FF2B5EF4-FFF2-40B4-BE49-F238E27FC236}">
                    <a16:creationId xmlns:a16="http://schemas.microsoft.com/office/drawing/2014/main" id="{3D90748C-27BC-3DCC-D7AE-BF340D0328D1}"/>
                  </a:ext>
                </a:extLst>
              </p14:cNvPr>
              <p14:cNvContentPartPr/>
              <p14:nvPr/>
            </p14:nvContentPartPr>
            <p14:xfrm>
              <a:off x="5196600" y="3413640"/>
              <a:ext cx="360" cy="360"/>
            </p14:xfrm>
          </p:contentPart>
        </mc:Choice>
        <mc:Fallback>
          <p:pic>
            <p:nvPicPr>
              <p:cNvPr id="33" name="Ink 32">
                <a:extLst>
                  <a:ext uri="{FF2B5EF4-FFF2-40B4-BE49-F238E27FC236}">
                    <a16:creationId xmlns:a16="http://schemas.microsoft.com/office/drawing/2014/main" id="{3D90748C-27BC-3DCC-D7AE-BF340D0328D1}"/>
                  </a:ext>
                </a:extLst>
              </p:cNvPr>
              <p:cNvPicPr/>
              <p:nvPr/>
            </p:nvPicPr>
            <p:blipFill>
              <a:blip r:embed="rId12"/>
              <a:stretch>
                <a:fillRect/>
              </a:stretch>
            </p:blipFill>
            <p:spPr>
              <a:xfrm>
                <a:off x="5142600" y="3305640"/>
                <a:ext cx="10800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34" name="Ink 33">
                <a:extLst>
                  <a:ext uri="{FF2B5EF4-FFF2-40B4-BE49-F238E27FC236}">
                    <a16:creationId xmlns:a16="http://schemas.microsoft.com/office/drawing/2014/main" id="{9A3C6FC1-0968-A69F-1F61-D279929FB305}"/>
                  </a:ext>
                </a:extLst>
              </p14:cNvPr>
              <p14:cNvContentPartPr/>
              <p14:nvPr/>
            </p14:nvContentPartPr>
            <p14:xfrm>
              <a:off x="3276360" y="3230760"/>
              <a:ext cx="360" cy="360"/>
            </p14:xfrm>
          </p:contentPart>
        </mc:Choice>
        <mc:Fallback>
          <p:pic>
            <p:nvPicPr>
              <p:cNvPr id="34" name="Ink 33">
                <a:extLst>
                  <a:ext uri="{FF2B5EF4-FFF2-40B4-BE49-F238E27FC236}">
                    <a16:creationId xmlns:a16="http://schemas.microsoft.com/office/drawing/2014/main" id="{9A3C6FC1-0968-A69F-1F61-D279929FB305}"/>
                  </a:ext>
                </a:extLst>
              </p:cNvPr>
              <p:cNvPicPr/>
              <p:nvPr/>
            </p:nvPicPr>
            <p:blipFill>
              <a:blip r:embed="rId12"/>
              <a:stretch>
                <a:fillRect/>
              </a:stretch>
            </p:blipFill>
            <p:spPr>
              <a:xfrm>
                <a:off x="3222360" y="3122760"/>
                <a:ext cx="10800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14">
            <p14:nvContentPartPr>
              <p14:cNvPr id="35" name="Ink 34">
                <a:extLst>
                  <a:ext uri="{FF2B5EF4-FFF2-40B4-BE49-F238E27FC236}">
                    <a16:creationId xmlns:a16="http://schemas.microsoft.com/office/drawing/2014/main" id="{D245DF2C-BBF5-A2F7-F4BF-C2A3B0B9B909}"/>
                  </a:ext>
                </a:extLst>
              </p14:cNvPr>
              <p14:cNvContentPartPr/>
              <p14:nvPr/>
            </p14:nvContentPartPr>
            <p14:xfrm>
              <a:off x="3352680" y="3230760"/>
              <a:ext cx="360" cy="360"/>
            </p14:xfrm>
          </p:contentPart>
        </mc:Choice>
        <mc:Fallback>
          <p:pic>
            <p:nvPicPr>
              <p:cNvPr id="35" name="Ink 34">
                <a:extLst>
                  <a:ext uri="{FF2B5EF4-FFF2-40B4-BE49-F238E27FC236}">
                    <a16:creationId xmlns:a16="http://schemas.microsoft.com/office/drawing/2014/main" id="{D245DF2C-BBF5-A2F7-F4BF-C2A3B0B9B909}"/>
                  </a:ext>
                </a:extLst>
              </p:cNvPr>
              <p:cNvPicPr/>
              <p:nvPr/>
            </p:nvPicPr>
            <p:blipFill>
              <a:blip r:embed="rId12"/>
              <a:stretch>
                <a:fillRect/>
              </a:stretch>
            </p:blipFill>
            <p:spPr>
              <a:xfrm>
                <a:off x="3298680" y="3122760"/>
                <a:ext cx="10800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15">
            <p14:nvContentPartPr>
              <p14:cNvPr id="36" name="Ink 35">
                <a:extLst>
                  <a:ext uri="{FF2B5EF4-FFF2-40B4-BE49-F238E27FC236}">
                    <a16:creationId xmlns:a16="http://schemas.microsoft.com/office/drawing/2014/main" id="{1B4B22BB-00A1-507B-88E7-7816382055FC}"/>
                  </a:ext>
                </a:extLst>
              </p14:cNvPr>
              <p14:cNvContentPartPr/>
              <p14:nvPr/>
            </p14:nvContentPartPr>
            <p14:xfrm>
              <a:off x="3451680" y="3222840"/>
              <a:ext cx="360" cy="360"/>
            </p14:xfrm>
          </p:contentPart>
        </mc:Choice>
        <mc:Fallback>
          <p:pic>
            <p:nvPicPr>
              <p:cNvPr id="36" name="Ink 35">
                <a:extLst>
                  <a:ext uri="{FF2B5EF4-FFF2-40B4-BE49-F238E27FC236}">
                    <a16:creationId xmlns:a16="http://schemas.microsoft.com/office/drawing/2014/main" id="{1B4B22BB-00A1-507B-88E7-7816382055FC}"/>
                  </a:ext>
                </a:extLst>
              </p:cNvPr>
              <p:cNvPicPr/>
              <p:nvPr/>
            </p:nvPicPr>
            <p:blipFill>
              <a:blip r:embed="rId12"/>
              <a:stretch>
                <a:fillRect/>
              </a:stretch>
            </p:blipFill>
            <p:spPr>
              <a:xfrm>
                <a:off x="3397680" y="3114840"/>
                <a:ext cx="10800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16">
            <p14:nvContentPartPr>
              <p14:cNvPr id="37" name="Ink 36">
                <a:extLst>
                  <a:ext uri="{FF2B5EF4-FFF2-40B4-BE49-F238E27FC236}">
                    <a16:creationId xmlns:a16="http://schemas.microsoft.com/office/drawing/2014/main" id="{631DF766-1A67-B2F3-182A-1A4A25C6737E}"/>
                  </a:ext>
                </a:extLst>
              </p14:cNvPr>
              <p14:cNvContentPartPr/>
              <p14:nvPr/>
            </p14:nvContentPartPr>
            <p14:xfrm>
              <a:off x="3558240" y="3215280"/>
              <a:ext cx="360" cy="360"/>
            </p14:xfrm>
          </p:contentPart>
        </mc:Choice>
        <mc:Fallback>
          <p:pic>
            <p:nvPicPr>
              <p:cNvPr id="37" name="Ink 36">
                <a:extLst>
                  <a:ext uri="{FF2B5EF4-FFF2-40B4-BE49-F238E27FC236}">
                    <a16:creationId xmlns:a16="http://schemas.microsoft.com/office/drawing/2014/main" id="{631DF766-1A67-B2F3-182A-1A4A25C6737E}"/>
                  </a:ext>
                </a:extLst>
              </p:cNvPr>
              <p:cNvPicPr/>
              <p:nvPr/>
            </p:nvPicPr>
            <p:blipFill>
              <a:blip r:embed="rId12"/>
              <a:stretch>
                <a:fillRect/>
              </a:stretch>
            </p:blipFill>
            <p:spPr>
              <a:xfrm>
                <a:off x="3504240" y="3107280"/>
                <a:ext cx="10800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17">
            <p14:nvContentPartPr>
              <p14:cNvPr id="38" name="Ink 37">
                <a:extLst>
                  <a:ext uri="{FF2B5EF4-FFF2-40B4-BE49-F238E27FC236}">
                    <a16:creationId xmlns:a16="http://schemas.microsoft.com/office/drawing/2014/main" id="{420602C8-D476-2FD7-0303-E3759BFA029D}"/>
                  </a:ext>
                </a:extLst>
              </p14:cNvPr>
              <p14:cNvContentPartPr/>
              <p14:nvPr/>
            </p14:nvContentPartPr>
            <p14:xfrm>
              <a:off x="3665160" y="3215280"/>
              <a:ext cx="360" cy="360"/>
            </p14:xfrm>
          </p:contentPart>
        </mc:Choice>
        <mc:Fallback>
          <p:pic>
            <p:nvPicPr>
              <p:cNvPr id="38" name="Ink 37">
                <a:extLst>
                  <a:ext uri="{FF2B5EF4-FFF2-40B4-BE49-F238E27FC236}">
                    <a16:creationId xmlns:a16="http://schemas.microsoft.com/office/drawing/2014/main" id="{420602C8-D476-2FD7-0303-E3759BFA029D}"/>
                  </a:ext>
                </a:extLst>
              </p:cNvPr>
              <p:cNvPicPr/>
              <p:nvPr/>
            </p:nvPicPr>
            <p:blipFill>
              <a:blip r:embed="rId12"/>
              <a:stretch>
                <a:fillRect/>
              </a:stretch>
            </p:blipFill>
            <p:spPr>
              <a:xfrm>
                <a:off x="3611160" y="3107280"/>
                <a:ext cx="10800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18">
            <p14:nvContentPartPr>
              <p14:cNvPr id="39" name="Ink 38">
                <a:extLst>
                  <a:ext uri="{FF2B5EF4-FFF2-40B4-BE49-F238E27FC236}">
                    <a16:creationId xmlns:a16="http://schemas.microsoft.com/office/drawing/2014/main" id="{4E56CD47-1A91-F61A-45C5-31A4FA83CCEE}"/>
                  </a:ext>
                </a:extLst>
              </p14:cNvPr>
              <p14:cNvContentPartPr/>
              <p14:nvPr/>
            </p14:nvContentPartPr>
            <p14:xfrm>
              <a:off x="937080" y="3809640"/>
              <a:ext cx="360" cy="360"/>
            </p14:xfrm>
          </p:contentPart>
        </mc:Choice>
        <mc:Fallback>
          <p:pic>
            <p:nvPicPr>
              <p:cNvPr id="39" name="Ink 38">
                <a:extLst>
                  <a:ext uri="{FF2B5EF4-FFF2-40B4-BE49-F238E27FC236}">
                    <a16:creationId xmlns:a16="http://schemas.microsoft.com/office/drawing/2014/main" id="{4E56CD47-1A91-F61A-45C5-31A4FA83CCEE}"/>
                  </a:ext>
                </a:extLst>
              </p:cNvPr>
              <p:cNvPicPr/>
              <p:nvPr/>
            </p:nvPicPr>
            <p:blipFill>
              <a:blip r:embed="rId12"/>
              <a:stretch>
                <a:fillRect/>
              </a:stretch>
            </p:blipFill>
            <p:spPr>
              <a:xfrm>
                <a:off x="883080" y="3701640"/>
                <a:ext cx="10800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19">
            <p14:nvContentPartPr>
              <p14:cNvPr id="40" name="Ink 39">
                <a:extLst>
                  <a:ext uri="{FF2B5EF4-FFF2-40B4-BE49-F238E27FC236}">
                    <a16:creationId xmlns:a16="http://schemas.microsoft.com/office/drawing/2014/main" id="{7F563EC8-209A-DA00-9E1E-8D0017762C05}"/>
                  </a:ext>
                </a:extLst>
              </p14:cNvPr>
              <p14:cNvContentPartPr/>
              <p14:nvPr/>
            </p14:nvContentPartPr>
            <p14:xfrm>
              <a:off x="1013400" y="3802080"/>
              <a:ext cx="360" cy="360"/>
            </p14:xfrm>
          </p:contentPart>
        </mc:Choice>
        <mc:Fallback>
          <p:pic>
            <p:nvPicPr>
              <p:cNvPr id="40" name="Ink 39">
                <a:extLst>
                  <a:ext uri="{FF2B5EF4-FFF2-40B4-BE49-F238E27FC236}">
                    <a16:creationId xmlns:a16="http://schemas.microsoft.com/office/drawing/2014/main" id="{7F563EC8-209A-DA00-9E1E-8D0017762C05}"/>
                  </a:ext>
                </a:extLst>
              </p:cNvPr>
              <p:cNvPicPr/>
              <p:nvPr/>
            </p:nvPicPr>
            <p:blipFill>
              <a:blip r:embed="rId12"/>
              <a:stretch>
                <a:fillRect/>
              </a:stretch>
            </p:blipFill>
            <p:spPr>
              <a:xfrm>
                <a:off x="959400" y="3694080"/>
                <a:ext cx="10800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20">
            <p14:nvContentPartPr>
              <p14:cNvPr id="41" name="Ink 40">
                <a:extLst>
                  <a:ext uri="{FF2B5EF4-FFF2-40B4-BE49-F238E27FC236}">
                    <a16:creationId xmlns:a16="http://schemas.microsoft.com/office/drawing/2014/main" id="{56B6DFF3-1A43-60BA-70C9-C9F627B55830}"/>
                  </a:ext>
                </a:extLst>
              </p14:cNvPr>
              <p14:cNvContentPartPr/>
              <p14:nvPr/>
            </p14:nvContentPartPr>
            <p14:xfrm>
              <a:off x="1112400" y="3802080"/>
              <a:ext cx="360" cy="360"/>
            </p14:xfrm>
          </p:contentPart>
        </mc:Choice>
        <mc:Fallback>
          <p:pic>
            <p:nvPicPr>
              <p:cNvPr id="41" name="Ink 40">
                <a:extLst>
                  <a:ext uri="{FF2B5EF4-FFF2-40B4-BE49-F238E27FC236}">
                    <a16:creationId xmlns:a16="http://schemas.microsoft.com/office/drawing/2014/main" id="{56B6DFF3-1A43-60BA-70C9-C9F627B55830}"/>
                  </a:ext>
                </a:extLst>
              </p:cNvPr>
              <p:cNvPicPr/>
              <p:nvPr/>
            </p:nvPicPr>
            <p:blipFill>
              <a:blip r:embed="rId12"/>
              <a:stretch>
                <a:fillRect/>
              </a:stretch>
            </p:blipFill>
            <p:spPr>
              <a:xfrm>
                <a:off x="1058400" y="3694080"/>
                <a:ext cx="10800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21">
            <p14:nvContentPartPr>
              <p14:cNvPr id="42" name="Ink 41">
                <a:extLst>
                  <a:ext uri="{FF2B5EF4-FFF2-40B4-BE49-F238E27FC236}">
                    <a16:creationId xmlns:a16="http://schemas.microsoft.com/office/drawing/2014/main" id="{DD852360-EC58-143B-8689-A99B70B0EAFA}"/>
                  </a:ext>
                </a:extLst>
              </p14:cNvPr>
              <p14:cNvContentPartPr/>
              <p14:nvPr/>
            </p14:nvContentPartPr>
            <p14:xfrm>
              <a:off x="1196280" y="3817200"/>
              <a:ext cx="360" cy="360"/>
            </p14:xfrm>
          </p:contentPart>
        </mc:Choice>
        <mc:Fallback>
          <p:pic>
            <p:nvPicPr>
              <p:cNvPr id="42" name="Ink 41">
                <a:extLst>
                  <a:ext uri="{FF2B5EF4-FFF2-40B4-BE49-F238E27FC236}">
                    <a16:creationId xmlns:a16="http://schemas.microsoft.com/office/drawing/2014/main" id="{DD852360-EC58-143B-8689-A99B70B0EAFA}"/>
                  </a:ext>
                </a:extLst>
              </p:cNvPr>
              <p:cNvPicPr/>
              <p:nvPr/>
            </p:nvPicPr>
            <p:blipFill>
              <a:blip r:embed="rId12"/>
              <a:stretch>
                <a:fillRect/>
              </a:stretch>
            </p:blipFill>
            <p:spPr>
              <a:xfrm>
                <a:off x="1142280" y="3709200"/>
                <a:ext cx="10800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22">
            <p14:nvContentPartPr>
              <p14:cNvPr id="43" name="Ink 42">
                <a:extLst>
                  <a:ext uri="{FF2B5EF4-FFF2-40B4-BE49-F238E27FC236}">
                    <a16:creationId xmlns:a16="http://schemas.microsoft.com/office/drawing/2014/main" id="{87D5D827-348E-47E9-FE73-30F64C87BFBB}"/>
                  </a:ext>
                </a:extLst>
              </p14:cNvPr>
              <p14:cNvContentPartPr/>
              <p14:nvPr/>
            </p14:nvContentPartPr>
            <p14:xfrm>
              <a:off x="1310400" y="3794520"/>
              <a:ext cx="360" cy="360"/>
            </p14:xfrm>
          </p:contentPart>
        </mc:Choice>
        <mc:Fallback>
          <p:pic>
            <p:nvPicPr>
              <p:cNvPr id="43" name="Ink 42">
                <a:extLst>
                  <a:ext uri="{FF2B5EF4-FFF2-40B4-BE49-F238E27FC236}">
                    <a16:creationId xmlns:a16="http://schemas.microsoft.com/office/drawing/2014/main" id="{87D5D827-348E-47E9-FE73-30F64C87BFBB}"/>
                  </a:ext>
                </a:extLst>
              </p:cNvPr>
              <p:cNvPicPr/>
              <p:nvPr/>
            </p:nvPicPr>
            <p:blipFill>
              <a:blip r:embed="rId12"/>
              <a:stretch>
                <a:fillRect/>
              </a:stretch>
            </p:blipFill>
            <p:spPr>
              <a:xfrm>
                <a:off x="1256400" y="3686520"/>
                <a:ext cx="10800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23">
            <p14:nvContentPartPr>
              <p14:cNvPr id="44" name="Ink 43">
                <a:extLst>
                  <a:ext uri="{FF2B5EF4-FFF2-40B4-BE49-F238E27FC236}">
                    <a16:creationId xmlns:a16="http://schemas.microsoft.com/office/drawing/2014/main" id="{BE9F5017-15AD-E18C-81CA-919D9E6CBC61}"/>
                  </a:ext>
                </a:extLst>
              </p14:cNvPr>
              <p14:cNvContentPartPr/>
              <p14:nvPr/>
            </p14:nvContentPartPr>
            <p14:xfrm>
              <a:off x="1333440" y="3794520"/>
              <a:ext cx="360" cy="360"/>
            </p14:xfrm>
          </p:contentPart>
        </mc:Choice>
        <mc:Fallback>
          <p:pic>
            <p:nvPicPr>
              <p:cNvPr id="44" name="Ink 43">
                <a:extLst>
                  <a:ext uri="{FF2B5EF4-FFF2-40B4-BE49-F238E27FC236}">
                    <a16:creationId xmlns:a16="http://schemas.microsoft.com/office/drawing/2014/main" id="{BE9F5017-15AD-E18C-81CA-919D9E6CBC61}"/>
                  </a:ext>
                </a:extLst>
              </p:cNvPr>
              <p:cNvPicPr/>
              <p:nvPr/>
            </p:nvPicPr>
            <p:blipFill>
              <a:blip r:embed="rId12"/>
              <a:stretch>
                <a:fillRect/>
              </a:stretch>
            </p:blipFill>
            <p:spPr>
              <a:xfrm>
                <a:off x="1279440" y="3686520"/>
                <a:ext cx="10800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24">
            <p14:nvContentPartPr>
              <p14:cNvPr id="45" name="Ink 44">
                <a:extLst>
                  <a:ext uri="{FF2B5EF4-FFF2-40B4-BE49-F238E27FC236}">
                    <a16:creationId xmlns:a16="http://schemas.microsoft.com/office/drawing/2014/main" id="{3EF5E935-2506-18C7-FF35-056AB3DC3877}"/>
                  </a:ext>
                </a:extLst>
              </p14:cNvPr>
              <p14:cNvContentPartPr/>
              <p14:nvPr/>
            </p14:nvContentPartPr>
            <p14:xfrm>
              <a:off x="1302840" y="3794520"/>
              <a:ext cx="360" cy="360"/>
            </p14:xfrm>
          </p:contentPart>
        </mc:Choice>
        <mc:Fallback>
          <p:pic>
            <p:nvPicPr>
              <p:cNvPr id="45" name="Ink 44">
                <a:extLst>
                  <a:ext uri="{FF2B5EF4-FFF2-40B4-BE49-F238E27FC236}">
                    <a16:creationId xmlns:a16="http://schemas.microsoft.com/office/drawing/2014/main" id="{3EF5E935-2506-18C7-FF35-056AB3DC3877}"/>
                  </a:ext>
                </a:extLst>
              </p:cNvPr>
              <p:cNvPicPr/>
              <p:nvPr/>
            </p:nvPicPr>
            <p:blipFill>
              <a:blip r:embed="rId12"/>
              <a:stretch>
                <a:fillRect/>
              </a:stretch>
            </p:blipFill>
            <p:spPr>
              <a:xfrm>
                <a:off x="1248840" y="3686520"/>
                <a:ext cx="10800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25">
            <p14:nvContentPartPr>
              <p14:cNvPr id="46" name="Ink 45">
                <a:extLst>
                  <a:ext uri="{FF2B5EF4-FFF2-40B4-BE49-F238E27FC236}">
                    <a16:creationId xmlns:a16="http://schemas.microsoft.com/office/drawing/2014/main" id="{59CF41AE-01A0-BAE0-9E6D-7D0A79F65CC7}"/>
                  </a:ext>
                </a:extLst>
              </p14:cNvPr>
              <p14:cNvContentPartPr/>
              <p14:nvPr/>
            </p14:nvContentPartPr>
            <p14:xfrm>
              <a:off x="1257120" y="3832680"/>
              <a:ext cx="360" cy="360"/>
            </p14:xfrm>
          </p:contentPart>
        </mc:Choice>
        <mc:Fallback>
          <p:pic>
            <p:nvPicPr>
              <p:cNvPr id="46" name="Ink 45">
                <a:extLst>
                  <a:ext uri="{FF2B5EF4-FFF2-40B4-BE49-F238E27FC236}">
                    <a16:creationId xmlns:a16="http://schemas.microsoft.com/office/drawing/2014/main" id="{59CF41AE-01A0-BAE0-9E6D-7D0A79F65CC7}"/>
                  </a:ext>
                </a:extLst>
              </p:cNvPr>
              <p:cNvPicPr/>
              <p:nvPr/>
            </p:nvPicPr>
            <p:blipFill>
              <a:blip r:embed="rId12"/>
              <a:stretch>
                <a:fillRect/>
              </a:stretch>
            </p:blipFill>
            <p:spPr>
              <a:xfrm>
                <a:off x="1203120" y="3724680"/>
                <a:ext cx="10800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26">
            <p14:nvContentPartPr>
              <p14:cNvPr id="47" name="Ink 46">
                <a:extLst>
                  <a:ext uri="{FF2B5EF4-FFF2-40B4-BE49-F238E27FC236}">
                    <a16:creationId xmlns:a16="http://schemas.microsoft.com/office/drawing/2014/main" id="{54A53143-A1CD-22C7-17B3-9041F3ED1037}"/>
                  </a:ext>
                </a:extLst>
              </p14:cNvPr>
              <p14:cNvContentPartPr/>
              <p14:nvPr/>
            </p14:nvContentPartPr>
            <p14:xfrm>
              <a:off x="1074240" y="3817200"/>
              <a:ext cx="360" cy="360"/>
            </p14:xfrm>
          </p:contentPart>
        </mc:Choice>
        <mc:Fallback>
          <p:pic>
            <p:nvPicPr>
              <p:cNvPr id="47" name="Ink 46">
                <a:extLst>
                  <a:ext uri="{FF2B5EF4-FFF2-40B4-BE49-F238E27FC236}">
                    <a16:creationId xmlns:a16="http://schemas.microsoft.com/office/drawing/2014/main" id="{54A53143-A1CD-22C7-17B3-9041F3ED1037}"/>
                  </a:ext>
                </a:extLst>
              </p:cNvPr>
              <p:cNvPicPr/>
              <p:nvPr/>
            </p:nvPicPr>
            <p:blipFill>
              <a:blip r:embed="rId12"/>
              <a:stretch>
                <a:fillRect/>
              </a:stretch>
            </p:blipFill>
            <p:spPr>
              <a:xfrm>
                <a:off x="1020240" y="3709200"/>
                <a:ext cx="10800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27">
            <p14:nvContentPartPr>
              <p14:cNvPr id="48" name="Ink 47">
                <a:extLst>
                  <a:ext uri="{FF2B5EF4-FFF2-40B4-BE49-F238E27FC236}">
                    <a16:creationId xmlns:a16="http://schemas.microsoft.com/office/drawing/2014/main" id="{8C9F0D29-9BEF-2CD8-57F8-BBEDAB229882}"/>
                  </a:ext>
                </a:extLst>
              </p14:cNvPr>
              <p14:cNvContentPartPr/>
              <p14:nvPr/>
            </p14:nvContentPartPr>
            <p14:xfrm>
              <a:off x="898920" y="3855360"/>
              <a:ext cx="360" cy="360"/>
            </p14:xfrm>
          </p:contentPart>
        </mc:Choice>
        <mc:Fallback>
          <p:pic>
            <p:nvPicPr>
              <p:cNvPr id="48" name="Ink 47">
                <a:extLst>
                  <a:ext uri="{FF2B5EF4-FFF2-40B4-BE49-F238E27FC236}">
                    <a16:creationId xmlns:a16="http://schemas.microsoft.com/office/drawing/2014/main" id="{8C9F0D29-9BEF-2CD8-57F8-BBEDAB229882}"/>
                  </a:ext>
                </a:extLst>
              </p:cNvPr>
              <p:cNvPicPr/>
              <p:nvPr/>
            </p:nvPicPr>
            <p:blipFill>
              <a:blip r:embed="rId12"/>
              <a:stretch>
                <a:fillRect/>
              </a:stretch>
            </p:blipFill>
            <p:spPr>
              <a:xfrm>
                <a:off x="844920" y="3747360"/>
                <a:ext cx="10800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28">
            <p14:nvContentPartPr>
              <p14:cNvPr id="49" name="Ink 48">
                <a:extLst>
                  <a:ext uri="{FF2B5EF4-FFF2-40B4-BE49-F238E27FC236}">
                    <a16:creationId xmlns:a16="http://schemas.microsoft.com/office/drawing/2014/main" id="{64A58F21-26E9-B582-CFCB-57C96C945019}"/>
                  </a:ext>
                </a:extLst>
              </p14:cNvPr>
              <p14:cNvContentPartPr/>
              <p14:nvPr/>
            </p14:nvContentPartPr>
            <p14:xfrm>
              <a:off x="1317960" y="3840240"/>
              <a:ext cx="360" cy="360"/>
            </p14:xfrm>
          </p:contentPart>
        </mc:Choice>
        <mc:Fallback>
          <p:pic>
            <p:nvPicPr>
              <p:cNvPr id="49" name="Ink 48">
                <a:extLst>
                  <a:ext uri="{FF2B5EF4-FFF2-40B4-BE49-F238E27FC236}">
                    <a16:creationId xmlns:a16="http://schemas.microsoft.com/office/drawing/2014/main" id="{64A58F21-26E9-B582-CFCB-57C96C945019}"/>
                  </a:ext>
                </a:extLst>
              </p:cNvPr>
              <p:cNvPicPr/>
              <p:nvPr/>
            </p:nvPicPr>
            <p:blipFill>
              <a:blip r:embed="rId12"/>
              <a:stretch>
                <a:fillRect/>
              </a:stretch>
            </p:blipFill>
            <p:spPr>
              <a:xfrm>
                <a:off x="1263960" y="3732240"/>
                <a:ext cx="10800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29">
            <p14:nvContentPartPr>
              <p14:cNvPr id="50" name="Ink 49">
                <a:extLst>
                  <a:ext uri="{FF2B5EF4-FFF2-40B4-BE49-F238E27FC236}">
                    <a16:creationId xmlns:a16="http://schemas.microsoft.com/office/drawing/2014/main" id="{15268D66-DD39-2E27-A37F-DA3E5F89F558}"/>
                  </a:ext>
                </a:extLst>
              </p14:cNvPr>
              <p14:cNvContentPartPr/>
              <p14:nvPr/>
            </p14:nvContentPartPr>
            <p14:xfrm>
              <a:off x="1119960" y="3825120"/>
              <a:ext cx="360" cy="360"/>
            </p14:xfrm>
          </p:contentPart>
        </mc:Choice>
        <mc:Fallback>
          <p:pic>
            <p:nvPicPr>
              <p:cNvPr id="50" name="Ink 49">
                <a:extLst>
                  <a:ext uri="{FF2B5EF4-FFF2-40B4-BE49-F238E27FC236}">
                    <a16:creationId xmlns:a16="http://schemas.microsoft.com/office/drawing/2014/main" id="{15268D66-DD39-2E27-A37F-DA3E5F89F558}"/>
                  </a:ext>
                </a:extLst>
              </p:cNvPr>
              <p:cNvPicPr/>
              <p:nvPr/>
            </p:nvPicPr>
            <p:blipFill>
              <a:blip r:embed="rId12"/>
              <a:stretch>
                <a:fillRect/>
              </a:stretch>
            </p:blipFill>
            <p:spPr>
              <a:xfrm>
                <a:off x="1065960" y="3717120"/>
                <a:ext cx="10800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30">
            <p14:nvContentPartPr>
              <p14:cNvPr id="51" name="Ink 50">
                <a:extLst>
                  <a:ext uri="{FF2B5EF4-FFF2-40B4-BE49-F238E27FC236}">
                    <a16:creationId xmlns:a16="http://schemas.microsoft.com/office/drawing/2014/main" id="{2E8DA010-4999-1E56-C9F7-66D634A26987}"/>
                  </a:ext>
                </a:extLst>
              </p14:cNvPr>
              <p14:cNvContentPartPr/>
              <p14:nvPr/>
            </p14:nvContentPartPr>
            <p14:xfrm>
              <a:off x="1081800" y="3870840"/>
              <a:ext cx="360" cy="360"/>
            </p14:xfrm>
          </p:contentPart>
        </mc:Choice>
        <mc:Fallback>
          <p:pic>
            <p:nvPicPr>
              <p:cNvPr id="51" name="Ink 50">
                <a:extLst>
                  <a:ext uri="{FF2B5EF4-FFF2-40B4-BE49-F238E27FC236}">
                    <a16:creationId xmlns:a16="http://schemas.microsoft.com/office/drawing/2014/main" id="{2E8DA010-4999-1E56-C9F7-66D634A26987}"/>
                  </a:ext>
                </a:extLst>
              </p:cNvPr>
              <p:cNvPicPr/>
              <p:nvPr/>
            </p:nvPicPr>
            <p:blipFill>
              <a:blip r:embed="rId12"/>
              <a:stretch>
                <a:fillRect/>
              </a:stretch>
            </p:blipFill>
            <p:spPr>
              <a:xfrm>
                <a:off x="1027800" y="3762840"/>
                <a:ext cx="10800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31">
            <p14:nvContentPartPr>
              <p14:cNvPr id="52" name="Ink 51">
                <a:extLst>
                  <a:ext uri="{FF2B5EF4-FFF2-40B4-BE49-F238E27FC236}">
                    <a16:creationId xmlns:a16="http://schemas.microsoft.com/office/drawing/2014/main" id="{3866FC95-E7F2-47E3-681C-BC05460AA3FB}"/>
                  </a:ext>
                </a:extLst>
              </p14:cNvPr>
              <p14:cNvContentPartPr/>
              <p14:nvPr/>
            </p14:nvContentPartPr>
            <p14:xfrm>
              <a:off x="884880" y="3771120"/>
              <a:ext cx="418320" cy="23760"/>
            </p14:xfrm>
          </p:contentPart>
        </mc:Choice>
        <mc:Fallback>
          <p:pic>
            <p:nvPicPr>
              <p:cNvPr id="52" name="Ink 51">
                <a:extLst>
                  <a:ext uri="{FF2B5EF4-FFF2-40B4-BE49-F238E27FC236}">
                    <a16:creationId xmlns:a16="http://schemas.microsoft.com/office/drawing/2014/main" id="{3866FC95-E7F2-47E3-681C-BC05460AA3FB}"/>
                  </a:ext>
                </a:extLst>
              </p:cNvPr>
              <p:cNvPicPr/>
              <p:nvPr/>
            </p:nvPicPr>
            <p:blipFill>
              <a:blip r:embed="rId32"/>
              <a:stretch>
                <a:fillRect/>
              </a:stretch>
            </p:blipFill>
            <p:spPr>
              <a:xfrm>
                <a:off x="830880" y="3663480"/>
                <a:ext cx="525960" cy="239400"/>
              </a:xfrm>
              <a:prstGeom prst="rect">
                <a:avLst/>
              </a:prstGeom>
            </p:spPr>
          </p:pic>
        </mc:Fallback>
      </mc:AlternateContent>
      <mc:AlternateContent xmlns:mc="http://schemas.openxmlformats.org/markup-compatibility/2006">
        <mc:Choice xmlns:p14="http://schemas.microsoft.com/office/powerpoint/2010/main" Requires="p14">
          <p:contentPart p14:bwMode="auto" r:id="rId33">
            <p14:nvContentPartPr>
              <p14:cNvPr id="53" name="Ink 52">
                <a:extLst>
                  <a:ext uri="{FF2B5EF4-FFF2-40B4-BE49-F238E27FC236}">
                    <a16:creationId xmlns:a16="http://schemas.microsoft.com/office/drawing/2014/main" id="{B39B3275-096C-A8AD-7DD8-A75E91FB48AA}"/>
                  </a:ext>
                </a:extLst>
              </p14:cNvPr>
              <p14:cNvContentPartPr/>
              <p14:nvPr/>
            </p14:nvContentPartPr>
            <p14:xfrm>
              <a:off x="2674440" y="2842680"/>
              <a:ext cx="459720" cy="14760"/>
            </p14:xfrm>
          </p:contentPart>
        </mc:Choice>
        <mc:Fallback>
          <p:pic>
            <p:nvPicPr>
              <p:cNvPr id="53" name="Ink 52">
                <a:extLst>
                  <a:ext uri="{FF2B5EF4-FFF2-40B4-BE49-F238E27FC236}">
                    <a16:creationId xmlns:a16="http://schemas.microsoft.com/office/drawing/2014/main" id="{B39B3275-096C-A8AD-7DD8-A75E91FB48AA}"/>
                  </a:ext>
                </a:extLst>
              </p:cNvPr>
              <p:cNvPicPr/>
              <p:nvPr/>
            </p:nvPicPr>
            <p:blipFill>
              <a:blip r:embed="rId34"/>
              <a:stretch>
                <a:fillRect/>
              </a:stretch>
            </p:blipFill>
            <p:spPr>
              <a:xfrm>
                <a:off x="2620440" y="2735040"/>
                <a:ext cx="567360" cy="230400"/>
              </a:xfrm>
              <a:prstGeom prst="rect">
                <a:avLst/>
              </a:prstGeom>
            </p:spPr>
          </p:pic>
        </mc:Fallback>
      </mc:AlternateContent>
      <mc:AlternateContent xmlns:mc="http://schemas.openxmlformats.org/markup-compatibility/2006">
        <mc:Choice xmlns:p14="http://schemas.microsoft.com/office/powerpoint/2010/main" Requires="p14">
          <p:contentPart p14:bwMode="auto" r:id="rId35">
            <p14:nvContentPartPr>
              <p14:cNvPr id="54" name="Ink 53">
                <a:extLst>
                  <a:ext uri="{FF2B5EF4-FFF2-40B4-BE49-F238E27FC236}">
                    <a16:creationId xmlns:a16="http://schemas.microsoft.com/office/drawing/2014/main" id="{D9597E3B-A638-2611-C1F6-A1139AAD67D9}"/>
                  </a:ext>
                </a:extLst>
              </p14:cNvPr>
              <p14:cNvContentPartPr/>
              <p14:nvPr/>
            </p14:nvContentPartPr>
            <p14:xfrm>
              <a:off x="790200" y="3786600"/>
              <a:ext cx="573840" cy="61200"/>
            </p14:xfrm>
          </p:contentPart>
        </mc:Choice>
        <mc:Fallback>
          <p:pic>
            <p:nvPicPr>
              <p:cNvPr id="54" name="Ink 53">
                <a:extLst>
                  <a:ext uri="{FF2B5EF4-FFF2-40B4-BE49-F238E27FC236}">
                    <a16:creationId xmlns:a16="http://schemas.microsoft.com/office/drawing/2014/main" id="{D9597E3B-A638-2611-C1F6-A1139AAD67D9}"/>
                  </a:ext>
                </a:extLst>
              </p:cNvPr>
              <p:cNvPicPr/>
              <p:nvPr/>
            </p:nvPicPr>
            <p:blipFill>
              <a:blip r:embed="rId36"/>
              <a:stretch>
                <a:fillRect/>
              </a:stretch>
            </p:blipFill>
            <p:spPr>
              <a:xfrm>
                <a:off x="736200" y="3678600"/>
                <a:ext cx="681480" cy="276840"/>
              </a:xfrm>
              <a:prstGeom prst="rect">
                <a:avLst/>
              </a:prstGeom>
            </p:spPr>
          </p:pic>
        </mc:Fallback>
      </mc:AlternateContent>
    </p:spTree>
    <p:extLst>
      <p:ext uri="{BB962C8B-B14F-4D97-AF65-F5344CB8AC3E}">
        <p14:creationId xmlns:p14="http://schemas.microsoft.com/office/powerpoint/2010/main" val="17406891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0C85B-FC0C-712E-F5EB-CF20AC7BEEE5}"/>
              </a:ext>
            </a:extLst>
          </p:cNvPr>
          <p:cNvSpPr>
            <a:spLocks noGrp="1"/>
          </p:cNvSpPr>
          <p:nvPr>
            <p:ph type="title"/>
          </p:nvPr>
        </p:nvSpPr>
        <p:spPr>
          <a:xfrm>
            <a:off x="136555" y="160021"/>
            <a:ext cx="10353761" cy="533400"/>
          </a:xfrm>
        </p:spPr>
        <p:txBody>
          <a:bodyPr>
            <a:normAutofit fontScale="90000"/>
          </a:bodyPr>
          <a:lstStyle/>
          <a:p>
            <a:pPr algn="l"/>
            <a:r>
              <a:rPr lang="en-GB" dirty="0">
                <a:latin typeface="Arial" panose="020B0604020202020204" pitchFamily="34" charset="0"/>
                <a:cs typeface="Arial" panose="020B0604020202020204" pitchFamily="34" charset="0"/>
              </a:rPr>
              <a:t>Statistics of SOC.</a:t>
            </a:r>
          </a:p>
        </p:txBody>
      </p:sp>
      <p:sp>
        <p:nvSpPr>
          <p:cNvPr id="3" name="Content Placeholder 2">
            <a:extLst>
              <a:ext uri="{FF2B5EF4-FFF2-40B4-BE49-F238E27FC236}">
                <a16:creationId xmlns:a16="http://schemas.microsoft.com/office/drawing/2014/main" id="{35390404-9405-FE67-87B3-685C5E8EADD4}"/>
              </a:ext>
            </a:extLst>
          </p:cNvPr>
          <p:cNvSpPr>
            <a:spLocks noGrp="1"/>
          </p:cNvSpPr>
          <p:nvPr>
            <p:ph idx="1"/>
          </p:nvPr>
        </p:nvSpPr>
        <p:spPr>
          <a:xfrm>
            <a:off x="220374" y="701604"/>
            <a:ext cx="11735405" cy="5645855"/>
          </a:xfrm>
        </p:spPr>
        <p:txBody>
          <a:bodyPr/>
          <a:lstStyle/>
          <a:p>
            <a:pPr marL="0" indent="0">
              <a:buNone/>
            </a:pPr>
            <a:r>
              <a:rPr lang="en-GB" sz="1800" dirty="0">
                <a:latin typeface="Arial" panose="020B0604020202020204" pitchFamily="34" charset="0"/>
                <a:cs typeface="Arial" panose="020B0604020202020204" pitchFamily="34" charset="0"/>
              </a:rPr>
              <a:t>The impact of SOC and the key challenges the Home Office and NCA face from serious crime can be identified through analysing quantitative data regarding SOC, the data found can provide an insight into which areas of SOC are the most costly and therefore pose the biggest challenge. </a:t>
            </a:r>
          </a:p>
          <a:p>
            <a:pPr marL="0" indent="0">
              <a:buNone/>
            </a:pPr>
            <a:r>
              <a:rPr lang="en-GB" sz="1800" dirty="0">
                <a:latin typeface="Arial" panose="020B0604020202020204" pitchFamily="34" charset="0"/>
                <a:cs typeface="Arial" panose="020B0604020202020204" pitchFamily="34" charset="0"/>
              </a:rPr>
              <a:t>Some key statistics are:</a:t>
            </a:r>
          </a:p>
          <a:p>
            <a:r>
              <a:rPr lang="en-GB" sz="1800" dirty="0">
                <a:latin typeface="Arial" panose="020B0604020202020204" pitchFamily="34" charset="0"/>
                <a:cs typeface="Arial" panose="020B0604020202020204" pitchFamily="34" charset="0"/>
              </a:rPr>
              <a:t>3.8 million incidents of fraud were reported in the year ending 2019, and fraud becoming more prevalent.</a:t>
            </a:r>
          </a:p>
          <a:p>
            <a:r>
              <a:rPr lang="en-GB" sz="1800" dirty="0">
                <a:latin typeface="Arial" panose="020B0604020202020204" pitchFamily="34" charset="0"/>
                <a:cs typeface="Arial" panose="020B0604020202020204" pitchFamily="34" charset="0"/>
              </a:rPr>
              <a:t>An increase in offences involving firearms in the UK (NCA 2018)</a:t>
            </a:r>
          </a:p>
          <a:p>
            <a:r>
              <a:rPr lang="en-GB" sz="1800" dirty="0">
                <a:latin typeface="Arial" panose="020B0604020202020204" pitchFamily="34" charset="0"/>
                <a:cs typeface="Arial" panose="020B0604020202020204" pitchFamily="34" charset="0"/>
              </a:rPr>
              <a:t>300,00 individuals are set to pose a sexual threat to children </a:t>
            </a:r>
          </a:p>
          <a:p>
            <a:r>
              <a:rPr lang="en-GB" sz="1800" dirty="0">
                <a:latin typeface="Arial" panose="020B0604020202020204" pitchFamily="34" charset="0"/>
                <a:cs typeface="Arial" panose="020B0604020202020204" pitchFamily="34" charset="0"/>
              </a:rPr>
              <a:t>Safeguarding children from CSE and abuse remains a top priority</a:t>
            </a:r>
          </a:p>
          <a:p>
            <a:r>
              <a:rPr lang="en-GB" sz="1800" dirty="0">
                <a:latin typeface="Arial" panose="020B0604020202020204" pitchFamily="34" charset="0"/>
                <a:cs typeface="Arial" panose="020B0604020202020204" pitchFamily="34" charset="0"/>
              </a:rPr>
              <a:t>100% of SOC cases dealt with by the NCA have some form of </a:t>
            </a:r>
          </a:p>
          <a:p>
            <a:pPr marL="0" indent="0">
              <a:buNone/>
            </a:pPr>
            <a:r>
              <a:rPr lang="en-GB" sz="1800" dirty="0">
                <a:latin typeface="Arial" panose="020B0604020202020204" pitchFamily="34" charset="0"/>
                <a:cs typeface="Arial" panose="020B0604020202020204" pitchFamily="34" charset="0"/>
              </a:rPr>
              <a:t>Encryption software was used.</a:t>
            </a:r>
          </a:p>
          <a:p>
            <a:r>
              <a:rPr lang="en-GB" sz="1800" dirty="0">
                <a:latin typeface="Arial" panose="020B0604020202020204" pitchFamily="34" charset="0"/>
                <a:cs typeface="Arial" panose="020B0604020202020204" pitchFamily="34" charset="0"/>
              </a:rPr>
              <a:t>Technology is much more prevalent.</a:t>
            </a: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9CB0727B-BAB4-B634-6745-867B712549B2}"/>
              </a:ext>
            </a:extLst>
          </p:cNvPr>
          <p:cNvPicPr>
            <a:picLocks noChangeAspect="1"/>
          </p:cNvPicPr>
          <p:nvPr/>
        </p:nvPicPr>
        <p:blipFill>
          <a:blip r:embed="rId2"/>
          <a:stretch>
            <a:fillRect/>
          </a:stretch>
        </p:blipFill>
        <p:spPr>
          <a:xfrm>
            <a:off x="7200720" y="2766060"/>
            <a:ext cx="4770906" cy="2888173"/>
          </a:xfrm>
          <a:prstGeom prst="rect">
            <a:avLst/>
          </a:prstGeom>
        </p:spPr>
      </p:pic>
    </p:spTree>
    <p:extLst>
      <p:ext uri="{BB962C8B-B14F-4D97-AF65-F5344CB8AC3E}">
        <p14:creationId xmlns:p14="http://schemas.microsoft.com/office/powerpoint/2010/main" val="335355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B1F58-1262-E9A1-E261-54EBB4EA7415}"/>
              </a:ext>
            </a:extLst>
          </p:cNvPr>
          <p:cNvSpPr>
            <a:spLocks noGrp="1"/>
          </p:cNvSpPr>
          <p:nvPr>
            <p:ph type="title"/>
          </p:nvPr>
        </p:nvSpPr>
        <p:spPr>
          <a:xfrm>
            <a:off x="-168245" y="419099"/>
            <a:ext cx="8801705" cy="91441"/>
          </a:xfrm>
        </p:spPr>
        <p:txBody>
          <a:bodyPr>
            <a:normAutofit fontScale="90000"/>
          </a:bodyPr>
          <a:lstStyle/>
          <a:p>
            <a:r>
              <a:rPr lang="en-GB" dirty="0">
                <a:effectLst/>
                <a:latin typeface="Arial" panose="020B0604020202020204" pitchFamily="34" charset="0"/>
                <a:cs typeface="Arial" panose="020B0604020202020204" pitchFamily="34" charset="0"/>
              </a:rPr>
              <a:t>Threats of soc and the response from the UK Home office and NCA.</a:t>
            </a:r>
          </a:p>
        </p:txBody>
      </p:sp>
      <p:sp>
        <p:nvSpPr>
          <p:cNvPr id="3" name="Content Placeholder 2">
            <a:extLst>
              <a:ext uri="{FF2B5EF4-FFF2-40B4-BE49-F238E27FC236}">
                <a16:creationId xmlns:a16="http://schemas.microsoft.com/office/drawing/2014/main" id="{AFB93163-F814-A412-5933-05497030D277}"/>
              </a:ext>
            </a:extLst>
          </p:cNvPr>
          <p:cNvSpPr>
            <a:spLocks noGrp="1"/>
          </p:cNvSpPr>
          <p:nvPr>
            <p:ph idx="1"/>
          </p:nvPr>
        </p:nvSpPr>
        <p:spPr>
          <a:xfrm>
            <a:off x="205437" y="868681"/>
            <a:ext cx="11781125" cy="5654038"/>
          </a:xfrm>
        </p:spPr>
        <p:txBody>
          <a:bodyPr>
            <a:normAutofit/>
          </a:bodyPr>
          <a:lstStyle/>
          <a:p>
            <a:r>
              <a:rPr lang="en-GB" sz="1600" dirty="0"/>
              <a:t>Current strategy in place is the Serious and Organised Crime strategy implemented in 2018. One of the key aims of the strategy is to: </a:t>
            </a:r>
          </a:p>
          <a:p>
            <a:r>
              <a:rPr lang="en-GB" sz="1600" b="1" dirty="0"/>
              <a:t>The Protect the Vulnerable.</a:t>
            </a:r>
          </a:p>
          <a:p>
            <a:r>
              <a:rPr lang="en-GB" sz="1600" b="1" dirty="0"/>
              <a:t>- </a:t>
            </a:r>
            <a:r>
              <a:rPr lang="en-GB" sz="1600" dirty="0"/>
              <a:t>increase in CSE offences. As of March 2020, the Office for National Statistics stated that 1 in 5 adults between the ages of 18-74 have experienced at least one form of child abuse, this number equivalates to roughly 8.5 million people.  </a:t>
            </a:r>
          </a:p>
          <a:p>
            <a:r>
              <a:rPr lang="en-GB" sz="1600" dirty="0"/>
              <a:t>3.1 million people experienced child sexual abuse from ages 18-74 </a:t>
            </a:r>
          </a:p>
          <a:p>
            <a:r>
              <a:rPr lang="en-GB" sz="1600" b="1" dirty="0"/>
              <a:t>Patterns of SOC being committed </a:t>
            </a:r>
          </a:p>
          <a:p>
            <a:r>
              <a:rPr lang="en-GB" sz="1600" dirty="0"/>
              <a:t>The crime strategy of 2018 states how trends have emerged of SOC being committed by individuals who do not have the infrastructure of an Organised Crime Group (</a:t>
            </a:r>
            <a:r>
              <a:rPr lang="en-GB" sz="1600" dirty="0" err="1"/>
              <a:t>OCG</a:t>
            </a:r>
            <a:r>
              <a:rPr lang="en-GB" sz="1600" dirty="0"/>
              <a:t>) in place. Individuals commit serious offences through the use of the internet. CSE and cybercrime are on the list.</a:t>
            </a:r>
          </a:p>
          <a:p>
            <a:r>
              <a:rPr lang="en-GB" sz="1600" dirty="0"/>
              <a:t>Increasing use of technology in committing serious offences. </a:t>
            </a:r>
          </a:p>
          <a:p>
            <a:endParaRPr lang="en-GB" sz="1600" dirty="0"/>
          </a:p>
        </p:txBody>
      </p:sp>
      <p:pic>
        <p:nvPicPr>
          <p:cNvPr id="5" name="Picture 4">
            <a:extLst>
              <a:ext uri="{FF2B5EF4-FFF2-40B4-BE49-F238E27FC236}">
                <a16:creationId xmlns:a16="http://schemas.microsoft.com/office/drawing/2014/main" id="{208A516D-EDC1-A860-3777-D7D7BE4B48D4}"/>
              </a:ext>
            </a:extLst>
          </p:cNvPr>
          <p:cNvPicPr>
            <a:picLocks noChangeAspect="1"/>
          </p:cNvPicPr>
          <p:nvPr/>
        </p:nvPicPr>
        <p:blipFill>
          <a:blip r:embed="rId2"/>
          <a:stretch>
            <a:fillRect/>
          </a:stretch>
        </p:blipFill>
        <p:spPr>
          <a:xfrm>
            <a:off x="457057" y="4971995"/>
            <a:ext cx="3292125" cy="1272650"/>
          </a:xfrm>
          <a:prstGeom prst="rect">
            <a:avLst/>
          </a:prstGeom>
        </p:spPr>
      </p:pic>
      <p:sp>
        <p:nvSpPr>
          <p:cNvPr id="6" name="TextBox 5">
            <a:extLst>
              <a:ext uri="{FF2B5EF4-FFF2-40B4-BE49-F238E27FC236}">
                <a16:creationId xmlns:a16="http://schemas.microsoft.com/office/drawing/2014/main" id="{92F8DE67-F8A7-CC23-250A-85E6EE39B4B0}"/>
              </a:ext>
            </a:extLst>
          </p:cNvPr>
          <p:cNvSpPr txBox="1"/>
          <p:nvPr/>
        </p:nvSpPr>
        <p:spPr>
          <a:xfrm>
            <a:off x="4114800" y="5021580"/>
            <a:ext cx="7871762" cy="1077218"/>
          </a:xfrm>
          <a:prstGeom prst="rect">
            <a:avLst/>
          </a:prstGeom>
          <a:noFill/>
        </p:spPr>
        <p:txBody>
          <a:bodyPr wrap="square" rtlCol="0">
            <a:spAutoFit/>
          </a:bodyPr>
          <a:lstStyle/>
          <a:p>
            <a:r>
              <a:rPr lang="en-GB" sz="1600" dirty="0" err="1"/>
              <a:t>OCG’s</a:t>
            </a:r>
            <a:r>
              <a:rPr lang="en-GB" sz="1600" dirty="0"/>
              <a:t> increasing the use of technology to increase the threat and impact of SOC. Encryption technology is being used to stream videos of child abuse, discuss plans for future offences as well as use Blockchains and cryptocurrencies as a form of funding for their offences. (NCA 2018)</a:t>
            </a:r>
          </a:p>
        </p:txBody>
      </p:sp>
    </p:spTree>
    <p:extLst>
      <p:ext uri="{BB962C8B-B14F-4D97-AF65-F5344CB8AC3E}">
        <p14:creationId xmlns:p14="http://schemas.microsoft.com/office/powerpoint/2010/main" val="2650146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8EA89-1951-E935-3DCB-1263E6F096A6}"/>
              </a:ext>
            </a:extLst>
          </p:cNvPr>
          <p:cNvSpPr>
            <a:spLocks noGrp="1"/>
          </p:cNvSpPr>
          <p:nvPr>
            <p:ph type="title"/>
          </p:nvPr>
        </p:nvSpPr>
        <p:spPr>
          <a:xfrm>
            <a:off x="227995" y="99061"/>
            <a:ext cx="10353761" cy="457200"/>
          </a:xfrm>
        </p:spPr>
        <p:txBody>
          <a:bodyPr>
            <a:normAutofit fontScale="90000"/>
          </a:bodyPr>
          <a:lstStyle/>
          <a:p>
            <a:pPr algn="l"/>
            <a:r>
              <a:rPr lang="en-GB" dirty="0"/>
              <a:t>Threats of SOC continued </a:t>
            </a:r>
          </a:p>
        </p:txBody>
      </p:sp>
      <p:sp>
        <p:nvSpPr>
          <p:cNvPr id="3" name="Content Placeholder 2">
            <a:extLst>
              <a:ext uri="{FF2B5EF4-FFF2-40B4-BE49-F238E27FC236}">
                <a16:creationId xmlns:a16="http://schemas.microsoft.com/office/drawing/2014/main" id="{E8814020-9E66-27A7-5BA8-B2B5241591F9}"/>
              </a:ext>
            </a:extLst>
          </p:cNvPr>
          <p:cNvSpPr>
            <a:spLocks noGrp="1"/>
          </p:cNvSpPr>
          <p:nvPr>
            <p:ph idx="1"/>
          </p:nvPr>
        </p:nvSpPr>
        <p:spPr>
          <a:xfrm>
            <a:off x="227994" y="647700"/>
            <a:ext cx="11788745" cy="5669280"/>
          </a:xfrm>
        </p:spPr>
        <p:txBody>
          <a:bodyPr/>
          <a:lstStyle/>
          <a:p>
            <a:r>
              <a:rPr lang="en-GB" sz="1600" b="1" dirty="0"/>
              <a:t>Threat of corruption </a:t>
            </a:r>
          </a:p>
          <a:p>
            <a:r>
              <a:rPr lang="en-GB" sz="1400" dirty="0" err="1"/>
              <a:t>OCG’s</a:t>
            </a:r>
            <a:r>
              <a:rPr lang="en-GB" sz="1400" dirty="0"/>
              <a:t> having the biggest threat of corruption between public and private sectors with many </a:t>
            </a:r>
            <a:r>
              <a:rPr lang="en-GB" sz="1400" dirty="0" err="1"/>
              <a:t>OCG</a:t>
            </a:r>
            <a:r>
              <a:rPr lang="en-GB" sz="1400" dirty="0"/>
              <a:t> groups looking to bribe or exploit law enforcement into committing corruption for their gain. (NCA 2018)</a:t>
            </a:r>
          </a:p>
          <a:p>
            <a:r>
              <a:rPr lang="en-GB" sz="1400" dirty="0"/>
              <a:t>Subversion of law enforcement and intel on SOC as well as information on the </a:t>
            </a:r>
            <a:r>
              <a:rPr lang="en-GB" sz="1400" dirty="0" err="1"/>
              <a:t>OCG</a:t>
            </a:r>
            <a:r>
              <a:rPr lang="en-GB" sz="1400" dirty="0"/>
              <a:t> itself and the likelihood they are brought to justice is what they gain.</a:t>
            </a:r>
          </a:p>
          <a:p>
            <a:endParaRPr lang="en-GB" sz="1400" dirty="0"/>
          </a:p>
          <a:p>
            <a:endParaRPr lang="en-GB" sz="1400" dirty="0"/>
          </a:p>
          <a:p>
            <a:r>
              <a:rPr lang="en-GB" sz="1400" dirty="0"/>
              <a:t>Example of corruption and the benefit an </a:t>
            </a:r>
            <a:r>
              <a:rPr lang="en-GB" sz="1400" dirty="0" err="1"/>
              <a:t>OCG</a:t>
            </a:r>
            <a:r>
              <a:rPr lang="en-GB" sz="1400" dirty="0"/>
              <a:t> can receive from corruption.</a:t>
            </a:r>
          </a:p>
          <a:p>
            <a:endParaRPr lang="en-GB" sz="1800" dirty="0"/>
          </a:p>
          <a:p>
            <a:endParaRPr lang="en-GB" sz="1800" dirty="0"/>
          </a:p>
          <a:p>
            <a:endParaRPr lang="en-GB" sz="1800" dirty="0"/>
          </a:p>
          <a:p>
            <a:pPr marL="0" indent="0">
              <a:buNone/>
            </a:pPr>
            <a:endParaRPr lang="en-GB" sz="1800" dirty="0"/>
          </a:p>
        </p:txBody>
      </p:sp>
      <p:pic>
        <p:nvPicPr>
          <p:cNvPr id="5" name="Picture 4">
            <a:extLst>
              <a:ext uri="{FF2B5EF4-FFF2-40B4-BE49-F238E27FC236}">
                <a16:creationId xmlns:a16="http://schemas.microsoft.com/office/drawing/2014/main" id="{0039A47A-9F6B-908D-F726-8106FCC6D6E0}"/>
              </a:ext>
            </a:extLst>
          </p:cNvPr>
          <p:cNvPicPr>
            <a:picLocks noChangeAspect="1"/>
          </p:cNvPicPr>
          <p:nvPr/>
        </p:nvPicPr>
        <p:blipFill>
          <a:blip r:embed="rId2"/>
          <a:stretch>
            <a:fillRect/>
          </a:stretch>
        </p:blipFill>
        <p:spPr>
          <a:xfrm>
            <a:off x="472156" y="2316453"/>
            <a:ext cx="6553768" cy="609653"/>
          </a:xfrm>
          <a:prstGeom prst="rect">
            <a:avLst/>
          </a:prstGeom>
        </p:spPr>
      </p:pic>
      <p:pic>
        <p:nvPicPr>
          <p:cNvPr id="7" name="Picture 6">
            <a:extLst>
              <a:ext uri="{FF2B5EF4-FFF2-40B4-BE49-F238E27FC236}">
                <a16:creationId xmlns:a16="http://schemas.microsoft.com/office/drawing/2014/main" id="{FD42D15D-FC5F-F237-AF5A-06865094ABD7}"/>
              </a:ext>
            </a:extLst>
          </p:cNvPr>
          <p:cNvPicPr>
            <a:picLocks noChangeAspect="1"/>
          </p:cNvPicPr>
          <p:nvPr/>
        </p:nvPicPr>
        <p:blipFill>
          <a:blip r:embed="rId3"/>
          <a:stretch>
            <a:fillRect/>
          </a:stretch>
        </p:blipFill>
        <p:spPr>
          <a:xfrm>
            <a:off x="395840" y="3429000"/>
            <a:ext cx="4732420" cy="2838671"/>
          </a:xfrm>
          <a:prstGeom prst="rect">
            <a:avLst/>
          </a:prstGeom>
        </p:spPr>
      </p:pic>
      <p:sp>
        <p:nvSpPr>
          <p:cNvPr id="8" name="TextBox 7">
            <a:extLst>
              <a:ext uri="{FF2B5EF4-FFF2-40B4-BE49-F238E27FC236}">
                <a16:creationId xmlns:a16="http://schemas.microsoft.com/office/drawing/2014/main" id="{D91FA3C9-9B3F-F3AA-32F6-941A9D14E5FB}"/>
              </a:ext>
            </a:extLst>
          </p:cNvPr>
          <p:cNvSpPr txBox="1"/>
          <p:nvPr/>
        </p:nvSpPr>
        <p:spPr>
          <a:xfrm>
            <a:off x="7270086" y="2316453"/>
            <a:ext cx="4624734" cy="3754874"/>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The response to the threats of SOC. </a:t>
            </a:r>
          </a:p>
          <a:p>
            <a:r>
              <a:rPr lang="en-GB" dirty="0">
                <a:latin typeface="Arial" panose="020B0604020202020204" pitchFamily="34" charset="0"/>
                <a:cs typeface="Arial" panose="020B0604020202020204" pitchFamily="34" charset="0"/>
              </a:rPr>
              <a:t>The National Crime Agency state that they have a multi-operational approach </a:t>
            </a:r>
          </a:p>
          <a:p>
            <a:r>
              <a:rPr lang="en-GB" dirty="0">
                <a:latin typeface="Arial" panose="020B0604020202020204" pitchFamily="34" charset="0"/>
                <a:cs typeface="Arial" panose="020B0604020202020204" pitchFamily="34" charset="0"/>
              </a:rPr>
              <a:t>to tackling SOC in the UK.</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Firstly to gather intelligence on </a:t>
            </a:r>
            <a:r>
              <a:rPr lang="en-GB" sz="1600" dirty="0" err="1">
                <a:latin typeface="Arial" panose="020B0604020202020204" pitchFamily="34" charset="0"/>
                <a:cs typeface="Arial" panose="020B0604020202020204" pitchFamily="34" charset="0"/>
              </a:rPr>
              <a:t>OCG’s</a:t>
            </a:r>
            <a:r>
              <a:rPr lang="en-GB" sz="1600" dirty="0">
                <a:latin typeface="Arial" panose="020B0604020202020204" pitchFamily="34" charset="0"/>
                <a:cs typeface="Arial" panose="020B0604020202020204" pitchFamily="34" charset="0"/>
              </a:rPr>
              <a:t> operating in the UK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Pursuing dangerous and serious offenders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Developing and delivering specialist capabilities to law enforcement such as developing new strategies and technology to tackle SOC</a:t>
            </a:r>
          </a:p>
          <a:p>
            <a:pPr marL="285750" indent="-285750">
              <a:buFont typeface="Arial" panose="020B0604020202020204" pitchFamily="34" charset="0"/>
              <a:buChar char="•"/>
            </a:pPr>
            <a:endParaRPr lang="en-GB" b="1" dirty="0"/>
          </a:p>
          <a:p>
            <a:endParaRPr lang="en-GB" b="1" dirty="0"/>
          </a:p>
        </p:txBody>
      </p:sp>
    </p:spTree>
    <p:extLst>
      <p:ext uri="{BB962C8B-B14F-4D97-AF65-F5344CB8AC3E}">
        <p14:creationId xmlns:p14="http://schemas.microsoft.com/office/powerpoint/2010/main" val="1490364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ADA4C-EC6A-23B2-5153-227BDAFD5178}"/>
              </a:ext>
            </a:extLst>
          </p:cNvPr>
          <p:cNvSpPr>
            <a:spLocks noGrp="1"/>
          </p:cNvSpPr>
          <p:nvPr>
            <p:ph type="title"/>
          </p:nvPr>
        </p:nvSpPr>
        <p:spPr>
          <a:xfrm>
            <a:off x="151795" y="297180"/>
            <a:ext cx="10353761" cy="442401"/>
          </a:xfrm>
        </p:spPr>
        <p:txBody>
          <a:bodyPr>
            <a:noAutofit/>
          </a:bodyPr>
          <a:lstStyle/>
          <a:p>
            <a:pPr algn="l"/>
            <a:r>
              <a:rPr lang="en-GB" sz="2800" dirty="0">
                <a:latin typeface="Arial" panose="020B0604020202020204" pitchFamily="34" charset="0"/>
                <a:cs typeface="Arial" panose="020B0604020202020204" pitchFamily="34" charset="0"/>
              </a:rPr>
              <a:t>Response from the home office and </a:t>
            </a:r>
            <a:r>
              <a:rPr lang="en-GB" sz="2800" dirty="0" err="1">
                <a:latin typeface="Arial" panose="020B0604020202020204" pitchFamily="34" charset="0"/>
                <a:cs typeface="Arial" panose="020B0604020202020204" pitchFamily="34" charset="0"/>
              </a:rPr>
              <a:t>nca</a:t>
            </a:r>
            <a:r>
              <a:rPr lang="en-GB" sz="2800" dirty="0">
                <a:latin typeface="Arial" panose="020B0604020202020204" pitchFamily="34" charset="0"/>
                <a:cs typeface="Arial" panose="020B0604020202020204" pitchFamily="34" charset="0"/>
              </a:rPr>
              <a:t>.</a:t>
            </a:r>
          </a:p>
        </p:txBody>
      </p:sp>
      <p:sp>
        <p:nvSpPr>
          <p:cNvPr id="3" name="Content Placeholder 2">
            <a:extLst>
              <a:ext uri="{FF2B5EF4-FFF2-40B4-BE49-F238E27FC236}">
                <a16:creationId xmlns:a16="http://schemas.microsoft.com/office/drawing/2014/main" id="{1862CB0C-C0BD-7D57-0AF6-FF3E605F2106}"/>
              </a:ext>
            </a:extLst>
          </p:cNvPr>
          <p:cNvSpPr>
            <a:spLocks noGrp="1"/>
          </p:cNvSpPr>
          <p:nvPr>
            <p:ph idx="1"/>
          </p:nvPr>
        </p:nvSpPr>
        <p:spPr>
          <a:xfrm>
            <a:off x="266700" y="845820"/>
            <a:ext cx="11765279" cy="5905500"/>
          </a:xfrm>
        </p:spPr>
        <p:txBody>
          <a:bodyPr>
            <a:normAutofit/>
          </a:bodyPr>
          <a:lstStyle/>
          <a:p>
            <a:r>
              <a:rPr lang="en-GB" sz="1600" dirty="0">
                <a:latin typeface="Arial" panose="020B0604020202020204" pitchFamily="34" charset="0"/>
                <a:cs typeface="Arial" panose="020B0604020202020204" pitchFamily="34" charset="0"/>
              </a:rPr>
              <a:t>Intelligence gathering and sharing. The NCA believe in a multi-agency approach to tackling SOC. Gathering intelligence from sources such as information the public provides which is a large role in the defence against serious crime as outlined in the “ </a:t>
            </a:r>
            <a:r>
              <a:rPr lang="en-GB" sz="1600" dirty="0" err="1">
                <a:latin typeface="Arial" panose="020B0604020202020204" pitchFamily="34" charset="0"/>
                <a:cs typeface="Arial" panose="020B0604020202020204" pitchFamily="34" charset="0"/>
              </a:rPr>
              <a:t>4P</a:t>
            </a:r>
            <a:r>
              <a:rPr lang="en-GB" sz="1600" dirty="0">
                <a:latin typeface="Arial" panose="020B0604020202020204" pitchFamily="34" charset="0"/>
                <a:cs typeface="Arial" panose="020B0604020202020204" pitchFamily="34" charset="0"/>
              </a:rPr>
              <a:t>” plan of reducing SOC (Regional Organised Crime Unit, 2018). </a:t>
            </a:r>
          </a:p>
          <a:p>
            <a:r>
              <a:rPr lang="en-GB" sz="1600" dirty="0">
                <a:latin typeface="Arial" panose="020B0604020202020204" pitchFamily="34" charset="0"/>
                <a:cs typeface="Arial" panose="020B0604020202020204" pitchFamily="34" charset="0"/>
              </a:rPr>
              <a:t>Much like the </a:t>
            </a:r>
            <a:r>
              <a:rPr lang="en-GB" sz="1600" dirty="0" err="1">
                <a:latin typeface="Arial" panose="020B0604020202020204" pitchFamily="34" charset="0"/>
                <a:cs typeface="Arial" panose="020B0604020202020204" pitchFamily="34" charset="0"/>
              </a:rPr>
              <a:t>4P</a:t>
            </a:r>
            <a:r>
              <a:rPr lang="en-GB" sz="1600" dirty="0">
                <a:latin typeface="Arial" panose="020B0604020202020204" pitchFamily="34" charset="0"/>
                <a:cs typeface="Arial" panose="020B0604020202020204" pitchFamily="34" charset="0"/>
              </a:rPr>
              <a:t> defence strategy in the UK’s CONTEST defence strategy introduced in 2018 for counter-terrorism a similar approach has been modified to deal with SOC.</a:t>
            </a:r>
          </a:p>
          <a:p>
            <a:r>
              <a:rPr lang="en-GB" sz="1600" dirty="0">
                <a:latin typeface="Arial" panose="020B0604020202020204" pitchFamily="34" charset="0"/>
                <a:cs typeface="Arial" panose="020B0604020202020204" pitchFamily="34" charset="0"/>
              </a:rPr>
              <a:t>Prevention of SOC is vital as its aim is to stop serious offences before they are committed and this comes from the intelligence gathered by the Home Office and NCA. An approach based on dealing with </a:t>
            </a:r>
            <a:r>
              <a:rPr lang="en-GB" sz="1600" dirty="0" err="1">
                <a:latin typeface="Arial" panose="020B0604020202020204" pitchFamily="34" charset="0"/>
                <a:cs typeface="Arial" panose="020B0604020202020204" pitchFamily="34" charset="0"/>
              </a:rPr>
              <a:t>OCG’s</a:t>
            </a:r>
            <a:r>
              <a:rPr lang="en-GB" sz="1600" dirty="0">
                <a:latin typeface="Arial" panose="020B0604020202020204" pitchFamily="34" charset="0"/>
                <a:cs typeface="Arial" panose="020B0604020202020204" pitchFamily="34" charset="0"/>
              </a:rPr>
              <a:t> and SOC based on intel gathered to strike before an offence is committed.</a:t>
            </a:r>
          </a:p>
          <a:p>
            <a:r>
              <a:rPr lang="en-GB" sz="1600" dirty="0">
                <a:latin typeface="Arial" panose="020B0604020202020204" pitchFamily="34" charset="0"/>
                <a:cs typeface="Arial" panose="020B0604020202020204" pitchFamily="34" charset="0"/>
              </a:rPr>
              <a:t>Also involves the sharing of data and intelligence gathered with agencies and public and private sectors who with the information provided can aid in preventing </a:t>
            </a:r>
            <a:r>
              <a:rPr lang="en-GB" sz="1600" dirty="0" err="1">
                <a:latin typeface="Arial" panose="020B0604020202020204" pitchFamily="34" charset="0"/>
                <a:cs typeface="Arial" panose="020B0604020202020204" pitchFamily="34" charset="0"/>
              </a:rPr>
              <a:t>OCG’s</a:t>
            </a:r>
            <a:r>
              <a:rPr lang="en-GB" sz="1600" dirty="0">
                <a:latin typeface="Arial" panose="020B0604020202020204" pitchFamily="34" charset="0"/>
                <a:cs typeface="Arial" panose="020B0604020202020204" pitchFamily="34" charset="0"/>
              </a:rPr>
              <a:t> from committing serious offences.</a:t>
            </a:r>
          </a:p>
          <a:p>
            <a:r>
              <a:rPr lang="en-GB" sz="1600" dirty="0">
                <a:latin typeface="Arial" panose="020B0604020202020204" pitchFamily="34" charset="0"/>
                <a:cs typeface="Arial" panose="020B0604020202020204" pitchFamily="34" charset="0"/>
              </a:rPr>
              <a:t>SOC and police act 2005 was introduced to provide legal grounds for police officers and other public sector members to enable policy and powers when dealing with SOC.</a:t>
            </a:r>
          </a:p>
          <a:p>
            <a:r>
              <a:rPr lang="en-GB" sz="1600" dirty="0">
                <a:latin typeface="Arial" panose="020B0604020202020204" pitchFamily="34" charset="0"/>
                <a:cs typeface="Arial" panose="020B0604020202020204" pitchFamily="34" charset="0"/>
              </a:rPr>
              <a:t>Amendments of the 2005 act to keep up with the new threats of SOC. Includes changes to the police powers set in Police and Criminal Evidence Act (PACE 1984) . The changes to the Police Powers allow officers to safeguard the UK from SOC more efficiently </a:t>
            </a: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261153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72DA8-CDE0-E7C7-452E-D9FE9C0421CF}"/>
              </a:ext>
            </a:extLst>
          </p:cNvPr>
          <p:cNvSpPr>
            <a:spLocks noGrp="1"/>
          </p:cNvSpPr>
          <p:nvPr>
            <p:ph type="title"/>
          </p:nvPr>
        </p:nvSpPr>
        <p:spPr>
          <a:xfrm>
            <a:off x="121315" y="144780"/>
            <a:ext cx="10353761" cy="373821"/>
          </a:xfrm>
        </p:spPr>
        <p:txBody>
          <a:bodyPr>
            <a:normAutofit fontScale="90000"/>
          </a:bodyPr>
          <a:lstStyle/>
          <a:p>
            <a:pPr algn="l"/>
            <a:r>
              <a:rPr lang="en-GB" dirty="0">
                <a:latin typeface="Arial" panose="020B0604020202020204" pitchFamily="34" charset="0"/>
                <a:cs typeface="Arial" panose="020B0604020202020204" pitchFamily="34" charset="0"/>
              </a:rPr>
              <a:t>The role of technology in SOC.</a:t>
            </a:r>
          </a:p>
        </p:txBody>
      </p:sp>
      <p:sp>
        <p:nvSpPr>
          <p:cNvPr id="3" name="Content Placeholder 2">
            <a:extLst>
              <a:ext uri="{FF2B5EF4-FFF2-40B4-BE49-F238E27FC236}">
                <a16:creationId xmlns:a16="http://schemas.microsoft.com/office/drawing/2014/main" id="{62217A07-3102-26A6-3634-30D7858DA0DD}"/>
              </a:ext>
            </a:extLst>
          </p:cNvPr>
          <p:cNvSpPr>
            <a:spLocks noGrp="1"/>
          </p:cNvSpPr>
          <p:nvPr>
            <p:ph idx="1"/>
          </p:nvPr>
        </p:nvSpPr>
        <p:spPr>
          <a:xfrm>
            <a:off x="205134" y="648264"/>
            <a:ext cx="11735405" cy="6118296"/>
          </a:xfrm>
        </p:spPr>
        <p:txBody>
          <a:bodyPr>
            <a:normAutofit/>
          </a:bodyPr>
          <a:lstStyle/>
          <a:p>
            <a:r>
              <a:rPr lang="en-GB" sz="1800" dirty="0"/>
              <a:t> </a:t>
            </a:r>
            <a:r>
              <a:rPr lang="en-GB" sz="1400" dirty="0">
                <a:latin typeface="Arial" panose="020B0604020202020204" pitchFamily="34" charset="0"/>
                <a:cs typeface="Arial" panose="020B0604020202020204" pitchFamily="34" charset="0"/>
              </a:rPr>
              <a:t>The Royal United Services Institute (RUSI) believe that many police forces within the UK are struggling to adapt to the new age of technology and how it is used to commit serious offences. </a:t>
            </a:r>
          </a:p>
          <a:p>
            <a:r>
              <a:rPr lang="en-GB" sz="1400" dirty="0">
                <a:latin typeface="Arial" panose="020B0604020202020204" pitchFamily="34" charset="0"/>
                <a:cs typeface="Arial" panose="020B0604020202020204" pitchFamily="34" charset="0"/>
              </a:rPr>
              <a:t>They also believe that as many forces struggle to adapt that the effectiveness of the UK’s defence against SOC comes into question as </a:t>
            </a:r>
            <a:r>
              <a:rPr lang="en-GB" sz="1400" dirty="0" err="1">
                <a:latin typeface="Arial" panose="020B0604020202020204" pitchFamily="34" charset="0"/>
                <a:cs typeface="Arial" panose="020B0604020202020204" pitchFamily="34" charset="0"/>
              </a:rPr>
              <a:t>OCG’s</a:t>
            </a:r>
            <a:r>
              <a:rPr lang="en-GB" sz="1400" dirty="0">
                <a:latin typeface="Arial" panose="020B0604020202020204" pitchFamily="34" charset="0"/>
                <a:cs typeface="Arial" panose="020B0604020202020204" pitchFamily="34" charset="0"/>
              </a:rPr>
              <a:t> and SOC have begun using technology much more often in recent years.</a:t>
            </a:r>
          </a:p>
          <a:p>
            <a:r>
              <a:rPr lang="en-GB" sz="1400" dirty="0">
                <a:latin typeface="Arial" panose="020B0604020202020204" pitchFamily="34" charset="0"/>
                <a:cs typeface="Arial" panose="020B0604020202020204" pitchFamily="34" charset="0"/>
              </a:rPr>
              <a:t>This evidence is supported by the </a:t>
            </a:r>
            <a:r>
              <a:rPr lang="en-GB" sz="1400" dirty="0" err="1">
                <a:latin typeface="Arial" panose="020B0604020202020204" pitchFamily="34" charset="0"/>
                <a:cs typeface="Arial" panose="020B0604020202020204" pitchFamily="34" charset="0"/>
              </a:rPr>
              <a:t>NCA’s</a:t>
            </a:r>
            <a:r>
              <a:rPr lang="en-GB" sz="1400" dirty="0">
                <a:latin typeface="Arial" panose="020B0604020202020204" pitchFamily="34" charset="0"/>
                <a:cs typeface="Arial" panose="020B0604020202020204" pitchFamily="34" charset="0"/>
              </a:rPr>
              <a:t> strategic assessment as they identify the increasing use of technology in offences that include the exploitation of “ The most vulnerable people” (</a:t>
            </a:r>
            <a:r>
              <a:rPr lang="en-GB" sz="1400" dirty="0" err="1">
                <a:latin typeface="Arial" panose="020B0604020202020204" pitchFamily="34" charset="0"/>
                <a:cs typeface="Arial" panose="020B0604020202020204" pitchFamily="34" charset="0"/>
              </a:rPr>
              <a:t>Walco</a:t>
            </a:r>
            <a:r>
              <a:rPr lang="en-GB" sz="1400" dirty="0">
                <a:latin typeface="Arial" panose="020B0604020202020204" pitchFamily="34" charset="0"/>
                <a:cs typeface="Arial" panose="020B0604020202020204" pitchFamily="34" charset="0"/>
              </a:rPr>
              <a:t> and Kelley, 2013) </a:t>
            </a:r>
          </a:p>
          <a:p>
            <a:r>
              <a:rPr lang="en-GB" sz="1400" dirty="0">
                <a:latin typeface="Arial" panose="020B0604020202020204" pitchFamily="34" charset="0"/>
                <a:cs typeface="Arial" panose="020B0604020202020204" pitchFamily="34" charset="0"/>
              </a:rPr>
              <a:t>RUSI and HM inspectorate constabulary state that the disparity between the threat of serious crime and the police capabilities is widening. </a:t>
            </a:r>
            <a:r>
              <a:rPr lang="en-US" sz="1400" dirty="0">
                <a:latin typeface="Arial" panose="020B0604020202020204" pitchFamily="34" charset="0"/>
                <a:cs typeface="Arial" panose="020B0604020202020204" pitchFamily="34" charset="0"/>
              </a:rPr>
              <a:t>(HM Inspectorate of Constabulary, 2013)</a:t>
            </a:r>
          </a:p>
          <a:p>
            <a:pPr algn="r"/>
            <a:endParaRPr lang="en-US" sz="1400" dirty="0">
              <a:latin typeface="Arial" panose="020B0604020202020204" pitchFamily="34" charset="0"/>
              <a:cs typeface="Arial" panose="020B0604020202020204" pitchFamily="34" charset="0"/>
            </a:endParaRPr>
          </a:p>
          <a:p>
            <a:pPr algn="r"/>
            <a:r>
              <a:rPr lang="en-US" sz="1400" dirty="0">
                <a:latin typeface="Arial" panose="020B0604020202020204" pitchFamily="34" charset="0"/>
                <a:cs typeface="Arial" panose="020B0604020202020204" pitchFamily="34" charset="0"/>
              </a:rPr>
              <a:t>Cybercrime is also on the rise within the UK and it continues to affect individuals, communities and businesses of the UK as well as pose a National threat to the interests of the UK. (National Crime Agency, 2019) </a:t>
            </a:r>
          </a:p>
          <a:p>
            <a:pPr algn="r"/>
            <a:r>
              <a:rPr lang="en-US" sz="1400" dirty="0">
                <a:latin typeface="Arial" panose="020B0604020202020204" pitchFamily="34" charset="0"/>
                <a:cs typeface="Arial" panose="020B0604020202020204" pitchFamily="34" charset="0"/>
              </a:rPr>
              <a:t>Cybercrime is typically seen through malware software as well as </a:t>
            </a:r>
            <a:r>
              <a:rPr lang="en-US" sz="1400" dirty="0" err="1">
                <a:latin typeface="Arial" panose="020B0604020202020204" pitchFamily="34" charset="0"/>
                <a:cs typeface="Arial" panose="020B0604020202020204" pitchFamily="34" charset="0"/>
              </a:rPr>
              <a:t>rasomware</a:t>
            </a:r>
            <a:r>
              <a:rPr lang="en-US" sz="1400" dirty="0">
                <a:latin typeface="Arial" panose="020B0604020202020204" pitchFamily="34" charset="0"/>
                <a:cs typeface="Arial" panose="020B0604020202020204" pitchFamily="34" charset="0"/>
              </a:rPr>
              <a:t> being used to gather confidential information from UK sources which can be sold for a price, as well as gaining access to personal information which is then used to blackmail a person or persons to commit acts of crime themselves.</a:t>
            </a:r>
            <a:endParaRPr lang="en-GB" sz="1800" dirty="0"/>
          </a:p>
        </p:txBody>
      </p:sp>
      <p:pic>
        <p:nvPicPr>
          <p:cNvPr id="5" name="Picture 4">
            <a:extLst>
              <a:ext uri="{FF2B5EF4-FFF2-40B4-BE49-F238E27FC236}">
                <a16:creationId xmlns:a16="http://schemas.microsoft.com/office/drawing/2014/main" id="{AE13E170-B26B-5131-9FD9-F4268483CFAB}"/>
              </a:ext>
            </a:extLst>
          </p:cNvPr>
          <p:cNvPicPr>
            <a:picLocks noChangeAspect="1"/>
          </p:cNvPicPr>
          <p:nvPr/>
        </p:nvPicPr>
        <p:blipFill>
          <a:blip r:embed="rId2"/>
          <a:stretch>
            <a:fillRect/>
          </a:stretch>
        </p:blipFill>
        <p:spPr>
          <a:xfrm>
            <a:off x="3809651" y="4960342"/>
            <a:ext cx="5113369" cy="1752878"/>
          </a:xfrm>
          <a:prstGeom prst="rect">
            <a:avLst/>
          </a:prstGeom>
        </p:spPr>
      </p:pic>
      <p:sp>
        <p:nvSpPr>
          <p:cNvPr id="6" name="TextBox 5">
            <a:extLst>
              <a:ext uri="{FF2B5EF4-FFF2-40B4-BE49-F238E27FC236}">
                <a16:creationId xmlns:a16="http://schemas.microsoft.com/office/drawing/2014/main" id="{F828800D-573C-E50F-358A-98D6D1840840}"/>
              </a:ext>
            </a:extLst>
          </p:cNvPr>
          <p:cNvSpPr txBox="1"/>
          <p:nvPr/>
        </p:nvSpPr>
        <p:spPr>
          <a:xfrm>
            <a:off x="251461" y="4991100"/>
            <a:ext cx="3246119" cy="1815882"/>
          </a:xfrm>
          <a:prstGeom prst="rect">
            <a:avLst/>
          </a:prstGeom>
          <a:noFill/>
        </p:spPr>
        <p:txBody>
          <a:bodyPr wrap="square" rtlCol="0">
            <a:spAutoFit/>
          </a:bodyPr>
          <a:lstStyle/>
          <a:p>
            <a:r>
              <a:rPr lang="en-GB" sz="1400" dirty="0"/>
              <a:t>(Saunders, 2017) states that the response to cybercrime requires a broad approach with the right balance of the “</a:t>
            </a:r>
            <a:r>
              <a:rPr lang="en-GB" sz="1400" dirty="0" err="1"/>
              <a:t>4P</a:t>
            </a:r>
            <a:r>
              <a:rPr lang="en-GB" sz="1400" dirty="0"/>
              <a:t>” plan and the </a:t>
            </a:r>
            <a:r>
              <a:rPr lang="en-GB" sz="1400" dirty="0" err="1"/>
              <a:t>NCA’s</a:t>
            </a:r>
            <a:r>
              <a:rPr lang="en-GB" sz="1400" dirty="0"/>
              <a:t> strategy to tackle SOC. </a:t>
            </a:r>
          </a:p>
          <a:p>
            <a:endParaRPr lang="en-GB" sz="1400" dirty="0"/>
          </a:p>
          <a:p>
            <a:r>
              <a:rPr lang="en-GB" sz="1400" dirty="0"/>
              <a:t>They state that multi-agency working is also a vital component needed.</a:t>
            </a:r>
            <a:endParaRPr lang="en-GB" dirty="0"/>
          </a:p>
        </p:txBody>
      </p:sp>
    </p:spTree>
    <p:extLst>
      <p:ext uri="{BB962C8B-B14F-4D97-AF65-F5344CB8AC3E}">
        <p14:creationId xmlns:p14="http://schemas.microsoft.com/office/powerpoint/2010/main" val="11879271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2FAAF-853B-6500-6202-47A9FD2288ED}"/>
              </a:ext>
            </a:extLst>
          </p:cNvPr>
          <p:cNvSpPr>
            <a:spLocks noGrp="1"/>
          </p:cNvSpPr>
          <p:nvPr>
            <p:ph type="title"/>
          </p:nvPr>
        </p:nvSpPr>
        <p:spPr>
          <a:xfrm>
            <a:off x="220375" y="434340"/>
            <a:ext cx="10353761" cy="632460"/>
          </a:xfrm>
        </p:spPr>
        <p:txBody>
          <a:bodyPr>
            <a:normAutofit/>
          </a:bodyPr>
          <a:lstStyle/>
          <a:p>
            <a:r>
              <a:rPr lang="en-GB" sz="2800" dirty="0">
                <a:latin typeface="Arial" panose="020B0604020202020204" pitchFamily="34" charset="0"/>
                <a:cs typeface="Arial" panose="020B0604020202020204" pitchFamily="34" charset="0"/>
              </a:rPr>
              <a:t>Effectiveness of the UK’s defence against SOC</a:t>
            </a:r>
          </a:p>
        </p:txBody>
      </p:sp>
      <p:sp>
        <p:nvSpPr>
          <p:cNvPr id="3" name="Content Placeholder 2">
            <a:extLst>
              <a:ext uri="{FF2B5EF4-FFF2-40B4-BE49-F238E27FC236}">
                <a16:creationId xmlns:a16="http://schemas.microsoft.com/office/drawing/2014/main" id="{39ACE2C4-3EC8-068F-0C1C-136C87380A10}"/>
              </a:ext>
            </a:extLst>
          </p:cNvPr>
          <p:cNvSpPr>
            <a:spLocks noGrp="1"/>
          </p:cNvSpPr>
          <p:nvPr>
            <p:ph idx="1"/>
          </p:nvPr>
        </p:nvSpPr>
        <p:spPr>
          <a:xfrm>
            <a:off x="220374" y="1158804"/>
            <a:ext cx="11803985" cy="5531556"/>
          </a:xfrm>
        </p:spPr>
        <p:txBody>
          <a:bodyPr>
            <a:normAutofit/>
          </a:bodyPr>
          <a:lstStyle/>
          <a:p>
            <a:r>
              <a:rPr lang="en-GB" sz="1800" dirty="0">
                <a:latin typeface="Arial" panose="020B0604020202020204" pitchFamily="34" charset="0"/>
                <a:cs typeface="Arial" panose="020B0604020202020204" pitchFamily="34" charset="0"/>
              </a:rPr>
              <a:t>(Mackey , </a:t>
            </a:r>
            <a:r>
              <a:rPr lang="en-GB" sz="1800" dirty="0" err="1">
                <a:latin typeface="Arial" panose="020B0604020202020204" pitchFamily="34" charset="0"/>
                <a:cs typeface="Arial" panose="020B0604020202020204" pitchFamily="34" charset="0"/>
              </a:rPr>
              <a:t>QPM</a:t>
            </a:r>
            <a:r>
              <a:rPr lang="en-GB" sz="1800" dirty="0">
                <a:latin typeface="Arial" panose="020B0604020202020204" pitchFamily="34" charset="0"/>
                <a:cs typeface="Arial" panose="020B0604020202020204" pitchFamily="34" charset="0"/>
              </a:rPr>
              <a:t>, 2020) was appointed by the Security Minister to independently review the effectiveness of the UK’s efforts to tackle SOC. His findings regarding SOC in the UK are as follows:</a:t>
            </a:r>
          </a:p>
          <a:p>
            <a:r>
              <a:rPr lang="en-GB" sz="1800" dirty="0">
                <a:latin typeface="Arial" panose="020B0604020202020204" pitchFamily="34" charset="0"/>
                <a:cs typeface="Arial" panose="020B0604020202020204" pitchFamily="34" charset="0"/>
              </a:rPr>
              <a:t>The Governments strategy cover a large variety of threats and harms posed by SOC.</a:t>
            </a:r>
          </a:p>
          <a:p>
            <a:r>
              <a:rPr lang="en-GB" sz="1800" dirty="0">
                <a:latin typeface="Arial" panose="020B0604020202020204" pitchFamily="34" charset="0"/>
                <a:cs typeface="Arial" panose="020B0604020202020204" pitchFamily="34" charset="0"/>
              </a:rPr>
              <a:t>Everyday law enforcement, Government and private sector workers are committed to tackling SOC.</a:t>
            </a:r>
          </a:p>
          <a:p>
            <a:r>
              <a:rPr lang="en-GB" sz="1800" dirty="0">
                <a:latin typeface="Arial" panose="020B0604020202020204" pitchFamily="34" charset="0"/>
                <a:cs typeface="Arial" panose="020B0604020202020204" pitchFamily="34" charset="0"/>
              </a:rPr>
              <a:t>However Mackey states that the UK and those involved are severely constricted in their capabilities to reduce serious offences </a:t>
            </a:r>
          </a:p>
          <a:p>
            <a:r>
              <a:rPr lang="en-GB" sz="1800" dirty="0">
                <a:latin typeface="Arial" panose="020B0604020202020204" pitchFamily="34" charset="0"/>
                <a:cs typeface="Arial" panose="020B0604020202020204" pitchFamily="34" charset="0"/>
              </a:rPr>
              <a:t>The tools and methods used by the UK have not sufficiently adapted to the new changing threats of SOC.</a:t>
            </a:r>
          </a:p>
          <a:p>
            <a:r>
              <a:rPr lang="en-GB" sz="1800" dirty="0">
                <a:latin typeface="Arial" panose="020B0604020202020204" pitchFamily="34" charset="0"/>
                <a:cs typeface="Arial" panose="020B0604020202020204" pitchFamily="34" charset="0"/>
              </a:rPr>
              <a:t>A stronger collaborative approach to SOC would have a greater impact In disrupting </a:t>
            </a:r>
            <a:r>
              <a:rPr lang="en-GB" sz="1800" dirty="0" err="1">
                <a:latin typeface="Arial" panose="020B0604020202020204" pitchFamily="34" charset="0"/>
                <a:cs typeface="Arial" panose="020B0604020202020204" pitchFamily="34" charset="0"/>
              </a:rPr>
              <a:t>OCG’s</a:t>
            </a:r>
            <a:r>
              <a:rPr lang="en-GB" sz="1800" dirty="0">
                <a:latin typeface="Arial" panose="020B0604020202020204" pitchFamily="34" charset="0"/>
                <a:cs typeface="Arial" panose="020B0604020202020204" pitchFamily="34" charset="0"/>
              </a:rPr>
              <a:t> and the offences committed.</a:t>
            </a:r>
          </a:p>
          <a:p>
            <a:r>
              <a:rPr lang="en-GB" sz="1800" dirty="0">
                <a:latin typeface="Arial" panose="020B0604020202020204" pitchFamily="34" charset="0"/>
                <a:cs typeface="Arial" panose="020B0604020202020204" pitchFamily="34" charset="0"/>
              </a:rPr>
              <a:t>The recommendations given by Mackey revolved around giving greater protection to citizens and identifying potential victims sooner, </a:t>
            </a:r>
          </a:p>
          <a:p>
            <a:r>
              <a:rPr lang="en-GB" sz="1800" dirty="0">
                <a:latin typeface="Arial" panose="020B0604020202020204" pitchFamily="34" charset="0"/>
                <a:cs typeface="Arial" panose="020B0604020202020204" pitchFamily="34" charset="0"/>
              </a:rPr>
              <a:t>Through making it easier to detect and disrupt individuals who seek to cause harm to the UK, and to making it harder for the criminals to have such an impact on the UK</a:t>
            </a:r>
          </a:p>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009701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09CF0-238D-5462-1ED7-A1746F889673}"/>
              </a:ext>
            </a:extLst>
          </p:cNvPr>
          <p:cNvSpPr>
            <a:spLocks noGrp="1"/>
          </p:cNvSpPr>
          <p:nvPr>
            <p:ph type="title"/>
          </p:nvPr>
        </p:nvSpPr>
        <p:spPr>
          <a:xfrm>
            <a:off x="205135" y="541020"/>
            <a:ext cx="10353761" cy="465261"/>
          </a:xfrm>
        </p:spPr>
        <p:txBody>
          <a:bodyPr>
            <a:normAutofit/>
          </a:bodyPr>
          <a:lstStyle/>
          <a:p>
            <a:pPr algn="l"/>
            <a:r>
              <a:rPr lang="en-GB" sz="2400" dirty="0">
                <a:effectLst/>
                <a:latin typeface="Arial" panose="020B0604020202020204" pitchFamily="34" charset="0"/>
                <a:cs typeface="Arial" panose="020B0604020202020204" pitchFamily="34" charset="0"/>
              </a:rPr>
              <a:t>Analysing the effectiveness </a:t>
            </a:r>
          </a:p>
        </p:txBody>
      </p:sp>
      <p:pic>
        <p:nvPicPr>
          <p:cNvPr id="5" name="Content Placeholder 4">
            <a:extLst>
              <a:ext uri="{FF2B5EF4-FFF2-40B4-BE49-F238E27FC236}">
                <a16:creationId xmlns:a16="http://schemas.microsoft.com/office/drawing/2014/main" id="{2BB29BE0-605D-9EF8-736E-827AC9BBF293}"/>
              </a:ext>
            </a:extLst>
          </p:cNvPr>
          <p:cNvPicPr>
            <a:picLocks noGrp="1" noChangeAspect="1"/>
          </p:cNvPicPr>
          <p:nvPr>
            <p:ph idx="1"/>
          </p:nvPr>
        </p:nvPicPr>
        <p:blipFill>
          <a:blip r:embed="rId2"/>
          <a:stretch>
            <a:fillRect/>
          </a:stretch>
        </p:blipFill>
        <p:spPr>
          <a:xfrm>
            <a:off x="273715" y="1113746"/>
            <a:ext cx="5380325" cy="2205838"/>
          </a:xfrm>
        </p:spPr>
      </p:pic>
      <p:sp>
        <p:nvSpPr>
          <p:cNvPr id="6" name="TextBox 5">
            <a:extLst>
              <a:ext uri="{FF2B5EF4-FFF2-40B4-BE49-F238E27FC236}">
                <a16:creationId xmlns:a16="http://schemas.microsoft.com/office/drawing/2014/main" id="{95FEC563-5BF1-306D-B64E-7E6E1857DDE6}"/>
              </a:ext>
            </a:extLst>
          </p:cNvPr>
          <p:cNvSpPr txBox="1"/>
          <p:nvPr/>
        </p:nvSpPr>
        <p:spPr>
          <a:xfrm>
            <a:off x="5928360" y="1127760"/>
            <a:ext cx="6057900" cy="3293209"/>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The Office For National Statistics quantitative data for crimes committed in England and Wales for the year ending 2020</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Displays a trend of decreased crime committed overall in the UK,</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States how there has been a continued fall in crimes like fraud and computer misuse in recent decades. </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Crime levels in the </a:t>
            </a:r>
            <a:r>
              <a:rPr lang="en-GB" sz="1600" dirty="0" err="1">
                <a:latin typeface="Arial" panose="020B0604020202020204" pitchFamily="34" charset="0"/>
                <a:cs typeface="Arial" panose="020B0604020202020204" pitchFamily="34" charset="0"/>
              </a:rPr>
              <a:t>90s</a:t>
            </a:r>
            <a:r>
              <a:rPr lang="en-GB" sz="1600" dirty="0">
                <a:latin typeface="Arial" panose="020B0604020202020204" pitchFamily="34" charset="0"/>
                <a:cs typeface="Arial" panose="020B0604020202020204" pitchFamily="34" charset="0"/>
              </a:rPr>
              <a:t> were high due to serious offences such as burglary and violence and the data shows how the number of offences of a serious nature have decreased.</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4892323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A5AC-6502-FC3B-1EBD-7E87CDFF4F47}"/>
              </a:ext>
            </a:extLst>
          </p:cNvPr>
          <p:cNvSpPr>
            <a:spLocks noGrp="1"/>
          </p:cNvSpPr>
          <p:nvPr>
            <p:ph type="title"/>
          </p:nvPr>
        </p:nvSpPr>
        <p:spPr>
          <a:xfrm>
            <a:off x="913794" y="266701"/>
            <a:ext cx="10353761" cy="457200"/>
          </a:xfrm>
        </p:spPr>
        <p:txBody>
          <a:bodyPr>
            <a:normAutofit/>
          </a:bodyPr>
          <a:lstStyle/>
          <a:p>
            <a:r>
              <a:rPr lang="en-GB" sz="2400" dirty="0">
                <a:effectLst/>
                <a:latin typeface="Arial" panose="020B0604020202020204" pitchFamily="34" charset="0"/>
                <a:cs typeface="Arial" panose="020B0604020202020204" pitchFamily="34" charset="0"/>
              </a:rPr>
              <a:t>Conclusion and summary of the presentation.</a:t>
            </a:r>
          </a:p>
        </p:txBody>
      </p:sp>
      <p:sp>
        <p:nvSpPr>
          <p:cNvPr id="3" name="Content Placeholder 2">
            <a:extLst>
              <a:ext uri="{FF2B5EF4-FFF2-40B4-BE49-F238E27FC236}">
                <a16:creationId xmlns:a16="http://schemas.microsoft.com/office/drawing/2014/main" id="{0DFD46DC-4891-B5FA-DA9F-FFCCBF850193}"/>
              </a:ext>
            </a:extLst>
          </p:cNvPr>
          <p:cNvSpPr>
            <a:spLocks noGrp="1"/>
          </p:cNvSpPr>
          <p:nvPr>
            <p:ph idx="1"/>
          </p:nvPr>
        </p:nvSpPr>
        <p:spPr>
          <a:xfrm>
            <a:off x="236220" y="723901"/>
            <a:ext cx="11780519" cy="5623558"/>
          </a:xfrm>
        </p:spPr>
        <p:txBody>
          <a:bodyPr>
            <a:normAutofit/>
          </a:bodyPr>
          <a:lstStyle/>
          <a:p>
            <a:pPr marL="0" indent="0">
              <a:buNone/>
            </a:pPr>
            <a:r>
              <a:rPr lang="en-GB" sz="1800" dirty="0"/>
              <a:t>The aim of this presentation was to research and find the key areas of SOC that are challenging the Home Office and the National Crime Agency as well as identify their responses to the threats from SOC and what challenges they may face.</a:t>
            </a:r>
          </a:p>
          <a:p>
            <a:pPr marL="0" indent="0">
              <a:buNone/>
            </a:pPr>
            <a:r>
              <a:rPr lang="en-GB" sz="1800" dirty="0"/>
              <a:t>Through research conducted on quantitative data in the form of crime statistics within the UK as well as secondary research, I believe that the presentation has achieved its goal of identifying the key challenges that SOC presents to the UK. </a:t>
            </a:r>
          </a:p>
          <a:p>
            <a:pPr marL="0" indent="0">
              <a:buNone/>
            </a:pPr>
            <a:r>
              <a:rPr lang="en-GB" sz="1800" dirty="0"/>
              <a:t>The key threat that SOC propose to the UK is the increase in technology being used by </a:t>
            </a:r>
            <a:r>
              <a:rPr lang="en-GB" sz="1800" dirty="0" err="1"/>
              <a:t>OCG’s</a:t>
            </a:r>
            <a:r>
              <a:rPr lang="en-GB" sz="1800" dirty="0"/>
              <a:t> as well as by individuals when committing serious offences. This has been identified through secondary research indicating that offences such as CSE account for an estimated 300,000 of the offenders of serious crime. as well as the NCA states that 100% of all cases now involve encryption technology, mainly through the use of encrypted messaging services and the use of cryptocurrencies to fund their efforts.</a:t>
            </a:r>
          </a:p>
          <a:p>
            <a:pPr marL="0" indent="0">
              <a:buNone/>
            </a:pPr>
            <a:r>
              <a:rPr lang="en-GB" sz="1800" dirty="0"/>
              <a:t>This presentation has also reviewed secondary evidence of recommendations provided by Sir Craig Mackey </a:t>
            </a:r>
            <a:r>
              <a:rPr lang="en-GB" sz="1800" dirty="0" err="1"/>
              <a:t>QPM</a:t>
            </a:r>
            <a:r>
              <a:rPr lang="en-GB" sz="1800" dirty="0"/>
              <a:t> revealing that a multi – agency approach and collaboration is a vital part of dealing with the impacts of SOC, as well as the need to better prepare and protect the UK citizens by identifying the threats of SOC earlier.</a:t>
            </a:r>
          </a:p>
        </p:txBody>
      </p:sp>
    </p:spTree>
    <p:extLst>
      <p:ext uri="{BB962C8B-B14F-4D97-AF65-F5344CB8AC3E}">
        <p14:creationId xmlns:p14="http://schemas.microsoft.com/office/powerpoint/2010/main" val="14152092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5970E-74FE-68BF-8540-208F68339265}"/>
              </a:ext>
            </a:extLst>
          </p:cNvPr>
          <p:cNvSpPr>
            <a:spLocks noGrp="1"/>
          </p:cNvSpPr>
          <p:nvPr>
            <p:ph type="title"/>
          </p:nvPr>
        </p:nvSpPr>
        <p:spPr/>
        <p:txBody>
          <a:bodyPr/>
          <a:lstStyle/>
          <a:p>
            <a:r>
              <a:rPr lang="en-GB" dirty="0"/>
              <a:t>Thank you for listening </a:t>
            </a:r>
            <a:br>
              <a:rPr lang="en-GB" dirty="0"/>
            </a:br>
            <a:r>
              <a:rPr lang="en-GB" dirty="0"/>
              <a:t>are there any questions?</a:t>
            </a:r>
          </a:p>
        </p:txBody>
      </p:sp>
      <p:sp>
        <p:nvSpPr>
          <p:cNvPr id="3" name="Content Placeholder 2">
            <a:extLst>
              <a:ext uri="{FF2B5EF4-FFF2-40B4-BE49-F238E27FC236}">
                <a16:creationId xmlns:a16="http://schemas.microsoft.com/office/drawing/2014/main" id="{1B276777-203C-4BBF-CAE0-6F680FB01314}"/>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4495611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591F8-F9D2-ED5A-1E50-238B903D5599}"/>
              </a:ext>
            </a:extLst>
          </p:cNvPr>
          <p:cNvSpPr>
            <a:spLocks noGrp="1"/>
          </p:cNvSpPr>
          <p:nvPr>
            <p:ph type="title"/>
          </p:nvPr>
        </p:nvSpPr>
        <p:spPr>
          <a:xfrm>
            <a:off x="-686405" y="160021"/>
            <a:ext cx="10353761" cy="327660"/>
          </a:xfrm>
        </p:spPr>
        <p:txBody>
          <a:bodyPr>
            <a:normAutofit fontScale="90000"/>
          </a:bodyPr>
          <a:lstStyle/>
          <a:p>
            <a:r>
              <a:rPr lang="en-GB" dirty="0"/>
              <a:t>References used.</a:t>
            </a:r>
          </a:p>
        </p:txBody>
      </p:sp>
      <p:sp>
        <p:nvSpPr>
          <p:cNvPr id="3" name="Content Placeholder 2">
            <a:extLst>
              <a:ext uri="{FF2B5EF4-FFF2-40B4-BE49-F238E27FC236}">
                <a16:creationId xmlns:a16="http://schemas.microsoft.com/office/drawing/2014/main" id="{43AE92A0-0B83-3CE8-6B39-3541F4246949}"/>
              </a:ext>
            </a:extLst>
          </p:cNvPr>
          <p:cNvSpPr>
            <a:spLocks noGrp="1"/>
          </p:cNvSpPr>
          <p:nvPr>
            <p:ph idx="1"/>
          </p:nvPr>
        </p:nvSpPr>
        <p:spPr>
          <a:xfrm>
            <a:off x="913795" y="586740"/>
            <a:ext cx="10353762" cy="5204460"/>
          </a:xfrm>
        </p:spPr>
        <p:txBody>
          <a:bodyPr>
            <a:normAutofit fontScale="25000" lnSpcReduction="20000"/>
          </a:bodyPr>
          <a:lstStyle/>
          <a:p>
            <a:pPr algn="l">
              <a:lnSpc>
                <a:spcPct val="150000"/>
              </a:lnSpc>
            </a:pPr>
            <a:r>
              <a:rPr lang="en-US" sz="1800" b="0" dirty="0">
                <a:effectLst/>
                <a:latin typeface="Times New Roman" panose="02020603050405020304" pitchFamily="18" charset="0"/>
              </a:rPr>
              <a:t>Reference list</a:t>
            </a:r>
          </a:p>
          <a:p>
            <a:pPr>
              <a:lnSpc>
                <a:spcPct val="150000"/>
              </a:lnSpc>
            </a:pPr>
            <a:r>
              <a:rPr lang="en-US" sz="1800" dirty="0">
                <a:effectLst/>
                <a:latin typeface="Times New Roman" panose="02020603050405020304" pitchFamily="18" charset="0"/>
              </a:rPr>
              <a:t>Crown Prosecution Service (2019). </a:t>
            </a:r>
            <a:r>
              <a:rPr lang="en-US" sz="1800" i="1" dirty="0" err="1">
                <a:effectLst/>
                <a:latin typeface="Times New Roman" panose="02020603050405020304" pitchFamily="18" charset="0"/>
              </a:rPr>
              <a:t>Organised</a:t>
            </a:r>
            <a:r>
              <a:rPr lang="en-US" sz="1800" i="1" dirty="0">
                <a:effectLst/>
                <a:latin typeface="Times New Roman" panose="02020603050405020304" pitchFamily="18" charset="0"/>
              </a:rPr>
              <a:t> Crime - Strategy | The Crown Prosecution Service</a:t>
            </a:r>
            <a:r>
              <a:rPr lang="en-US" sz="1800" dirty="0">
                <a:effectLst/>
                <a:latin typeface="Times New Roman" panose="02020603050405020304" pitchFamily="18" charset="0"/>
              </a:rPr>
              <a:t>. [online] </a:t>
            </a:r>
            <a:r>
              <a:rPr lang="en-US" sz="1800" dirty="0" err="1">
                <a:effectLst/>
                <a:latin typeface="Times New Roman" panose="02020603050405020304" pitchFamily="18" charset="0"/>
              </a:rPr>
              <a:t>Cps.gov.uk</a:t>
            </a:r>
            <a:r>
              <a:rPr lang="en-US" sz="1800" dirty="0">
                <a:effectLst/>
                <a:latin typeface="Times New Roman" panose="02020603050405020304" pitchFamily="18" charset="0"/>
              </a:rPr>
              <a:t>. Available at: https://</a:t>
            </a:r>
            <a:r>
              <a:rPr lang="en-US" sz="1800" dirty="0" err="1">
                <a:effectLst/>
                <a:latin typeface="Times New Roman" panose="02020603050405020304" pitchFamily="18" charset="0"/>
              </a:rPr>
              <a:t>www.cps.gov.uk</a:t>
            </a:r>
            <a:r>
              <a:rPr lang="en-US" sz="1800" dirty="0">
                <a:effectLst/>
                <a:latin typeface="Times New Roman" panose="02020603050405020304" pitchFamily="18" charset="0"/>
              </a:rPr>
              <a:t>/</a:t>
            </a:r>
            <a:r>
              <a:rPr lang="en-US" sz="1800" dirty="0" err="1">
                <a:effectLst/>
                <a:latin typeface="Times New Roman" panose="02020603050405020304" pitchFamily="18" charset="0"/>
              </a:rPr>
              <a:t>organised</a:t>
            </a:r>
            <a:r>
              <a:rPr lang="en-US" sz="1800" dirty="0">
                <a:effectLst/>
                <a:latin typeface="Times New Roman" panose="02020603050405020304" pitchFamily="18" charset="0"/>
              </a:rPr>
              <a:t>-crime-strategy.</a:t>
            </a:r>
          </a:p>
          <a:p>
            <a:pPr>
              <a:lnSpc>
                <a:spcPct val="150000"/>
              </a:lnSpc>
            </a:pPr>
            <a:r>
              <a:rPr lang="en-US" sz="1800" dirty="0">
                <a:effectLst/>
                <a:latin typeface="Times New Roman" panose="02020603050405020304" pitchFamily="18" charset="0"/>
              </a:rPr>
              <a:t>Elkin, M. (2020). </a:t>
            </a:r>
            <a:r>
              <a:rPr lang="en-US" sz="1800" i="1" dirty="0">
                <a:effectLst/>
                <a:latin typeface="Times New Roman" panose="02020603050405020304" pitchFamily="18" charset="0"/>
              </a:rPr>
              <a:t>Child abuse in England and Wales - Office for National Statistics</a:t>
            </a:r>
            <a:r>
              <a:rPr lang="en-US" sz="1800" dirty="0">
                <a:effectLst/>
                <a:latin typeface="Times New Roman" panose="02020603050405020304" pitchFamily="18" charset="0"/>
              </a:rPr>
              <a:t>. [online] </a:t>
            </a:r>
            <a:r>
              <a:rPr lang="en-US" sz="1800" dirty="0" err="1">
                <a:effectLst/>
                <a:latin typeface="Times New Roman" panose="02020603050405020304" pitchFamily="18" charset="0"/>
              </a:rPr>
              <a:t>www.ons.gov.uk</a:t>
            </a:r>
            <a:r>
              <a:rPr lang="en-US" sz="1800" dirty="0">
                <a:effectLst/>
                <a:latin typeface="Times New Roman" panose="02020603050405020304" pitchFamily="18" charset="0"/>
              </a:rPr>
              <a:t>. Available at: https://</a:t>
            </a:r>
            <a:r>
              <a:rPr lang="en-US" sz="1800" dirty="0" err="1">
                <a:effectLst/>
                <a:latin typeface="Times New Roman" panose="02020603050405020304" pitchFamily="18" charset="0"/>
              </a:rPr>
              <a:t>www.ons.gov.uk</a:t>
            </a:r>
            <a:r>
              <a:rPr lang="en-US" sz="1800" dirty="0">
                <a:effectLst/>
                <a:latin typeface="Times New Roman" panose="02020603050405020304" pitchFamily="18" charset="0"/>
              </a:rPr>
              <a:t>/</a:t>
            </a:r>
            <a:r>
              <a:rPr lang="en-US" sz="1800" dirty="0" err="1">
                <a:effectLst/>
                <a:latin typeface="Times New Roman" panose="02020603050405020304" pitchFamily="18" charset="0"/>
              </a:rPr>
              <a:t>peoplepopulationandcommunity</a:t>
            </a:r>
            <a:r>
              <a:rPr lang="en-US" sz="1800" dirty="0">
                <a:effectLst/>
                <a:latin typeface="Times New Roman" panose="02020603050405020304" pitchFamily="18" charset="0"/>
              </a:rPr>
              <a:t>/</a:t>
            </a:r>
            <a:r>
              <a:rPr lang="en-US" sz="1800" dirty="0" err="1">
                <a:effectLst/>
                <a:latin typeface="Times New Roman" panose="02020603050405020304" pitchFamily="18" charset="0"/>
              </a:rPr>
              <a:t>crimeandjustice</a:t>
            </a:r>
            <a:r>
              <a:rPr lang="en-US" sz="1800" dirty="0">
                <a:effectLst/>
                <a:latin typeface="Times New Roman" panose="02020603050405020304" pitchFamily="18" charset="0"/>
              </a:rPr>
              <a:t>/bulletins/</a:t>
            </a:r>
            <a:r>
              <a:rPr lang="en-US" sz="1800" dirty="0" err="1">
                <a:effectLst/>
                <a:latin typeface="Times New Roman" panose="02020603050405020304" pitchFamily="18" charset="0"/>
              </a:rPr>
              <a:t>childabuseinenglandandwales</a:t>
            </a:r>
            <a:r>
              <a:rPr lang="en-US" sz="1800" dirty="0">
                <a:effectLst/>
                <a:latin typeface="Times New Roman" panose="02020603050405020304" pitchFamily="18" charset="0"/>
              </a:rPr>
              <a:t>/</a:t>
            </a:r>
            <a:r>
              <a:rPr lang="en-US" sz="1800" dirty="0" err="1">
                <a:effectLst/>
                <a:latin typeface="Times New Roman" panose="02020603050405020304" pitchFamily="18" charset="0"/>
              </a:rPr>
              <a:t>march2020</a:t>
            </a:r>
            <a:r>
              <a:rPr lang="en-US" sz="1800" dirty="0">
                <a:effectLst/>
                <a:latin typeface="Times New Roman" panose="02020603050405020304" pitchFamily="18" charset="0"/>
              </a:rPr>
              <a:t>.</a:t>
            </a:r>
          </a:p>
          <a:p>
            <a:pPr>
              <a:lnSpc>
                <a:spcPct val="150000"/>
              </a:lnSpc>
            </a:pPr>
            <a:r>
              <a:rPr lang="en-US" sz="1800" dirty="0">
                <a:effectLst/>
                <a:latin typeface="Times New Roman" panose="02020603050405020304" pitchFamily="18" charset="0"/>
              </a:rPr>
              <a:t>HM Government (</a:t>
            </a:r>
            <a:r>
              <a:rPr lang="en-US" sz="1800" dirty="0" err="1">
                <a:effectLst/>
                <a:latin typeface="Times New Roman" panose="02020603050405020304" pitchFamily="18" charset="0"/>
              </a:rPr>
              <a:t>2018a</a:t>
            </a:r>
            <a:r>
              <a:rPr lang="en-US" sz="1800" dirty="0">
                <a:effectLst/>
                <a:latin typeface="Times New Roman" panose="02020603050405020304" pitchFamily="18" charset="0"/>
              </a:rPr>
              <a:t>). </a:t>
            </a:r>
            <a:r>
              <a:rPr lang="en-US" sz="1800" i="1" dirty="0">
                <a:effectLst/>
                <a:latin typeface="Times New Roman" panose="02020603050405020304" pitchFamily="18" charset="0"/>
              </a:rPr>
              <a:t>Serious and </a:t>
            </a:r>
            <a:r>
              <a:rPr lang="en-US" sz="1800" i="1" dirty="0" err="1">
                <a:effectLst/>
                <a:latin typeface="Times New Roman" panose="02020603050405020304" pitchFamily="18" charset="0"/>
              </a:rPr>
              <a:t>Organised</a:t>
            </a:r>
            <a:r>
              <a:rPr lang="en-US" sz="1800" i="1" dirty="0">
                <a:effectLst/>
                <a:latin typeface="Times New Roman" panose="02020603050405020304" pitchFamily="18" charset="0"/>
              </a:rPr>
              <a:t> Crime Strategy Cm 9718</a:t>
            </a:r>
            <a:r>
              <a:rPr lang="en-US" sz="1800" dirty="0">
                <a:effectLst/>
                <a:latin typeface="Times New Roman" panose="02020603050405020304" pitchFamily="18" charset="0"/>
              </a:rPr>
              <a:t>. [online] Available at: https://</a:t>
            </a:r>
            <a:r>
              <a:rPr lang="en-US" sz="1800" dirty="0" err="1">
                <a:effectLst/>
                <a:latin typeface="Times New Roman" panose="02020603050405020304" pitchFamily="18" charset="0"/>
              </a:rPr>
              <a:t>assets.publishing.service.gov.uk</a:t>
            </a:r>
            <a:r>
              <a:rPr lang="en-US" sz="1800" dirty="0">
                <a:effectLst/>
                <a:latin typeface="Times New Roman" panose="02020603050405020304" pitchFamily="18" charset="0"/>
              </a:rPr>
              <a:t>/government/uploads/system/uploads/</a:t>
            </a:r>
            <a:r>
              <a:rPr lang="en-US" sz="1800" dirty="0" err="1">
                <a:effectLst/>
                <a:latin typeface="Times New Roman" panose="02020603050405020304" pitchFamily="18" charset="0"/>
              </a:rPr>
              <a:t>attachment_data</a:t>
            </a:r>
            <a:r>
              <a:rPr lang="en-US" sz="1800" dirty="0">
                <a:effectLst/>
                <a:latin typeface="Times New Roman" panose="02020603050405020304" pitchFamily="18" charset="0"/>
              </a:rPr>
              <a:t>/file/752850/SOC-2018-</a:t>
            </a:r>
            <a:r>
              <a:rPr lang="en-US" sz="1800" dirty="0" err="1">
                <a:effectLst/>
                <a:latin typeface="Times New Roman" panose="02020603050405020304" pitchFamily="18" charset="0"/>
              </a:rPr>
              <a:t>web.pdf</a:t>
            </a:r>
            <a:r>
              <a:rPr lang="en-US" sz="1800" dirty="0">
                <a:effectLst/>
                <a:latin typeface="Times New Roman" panose="02020603050405020304" pitchFamily="18" charset="0"/>
              </a:rPr>
              <a:t>.</a:t>
            </a:r>
          </a:p>
          <a:p>
            <a:pPr>
              <a:lnSpc>
                <a:spcPct val="150000"/>
              </a:lnSpc>
            </a:pPr>
            <a:r>
              <a:rPr lang="en-US" sz="1800" dirty="0">
                <a:effectLst/>
                <a:latin typeface="Times New Roman" panose="02020603050405020304" pitchFamily="18" charset="0"/>
              </a:rPr>
              <a:t>HM Government (</a:t>
            </a:r>
            <a:r>
              <a:rPr lang="en-US" sz="1800" dirty="0" err="1">
                <a:effectLst/>
                <a:latin typeface="Times New Roman" panose="02020603050405020304" pitchFamily="18" charset="0"/>
              </a:rPr>
              <a:t>2018b</a:t>
            </a:r>
            <a:r>
              <a:rPr lang="en-US" sz="1800" dirty="0">
                <a:effectLst/>
                <a:latin typeface="Times New Roman" panose="02020603050405020304" pitchFamily="18" charset="0"/>
              </a:rPr>
              <a:t>). </a:t>
            </a:r>
            <a:r>
              <a:rPr lang="en-US" sz="1800" i="1" dirty="0">
                <a:effectLst/>
                <a:latin typeface="Times New Roman" panose="02020603050405020304" pitchFamily="18" charset="0"/>
              </a:rPr>
              <a:t>The United Kingdom’s Strategy for Countering Terrorism</a:t>
            </a:r>
            <a:r>
              <a:rPr lang="en-US" sz="1800" dirty="0">
                <a:effectLst/>
                <a:latin typeface="Times New Roman" panose="02020603050405020304" pitchFamily="18" charset="0"/>
              </a:rPr>
              <a:t>. [online] </a:t>
            </a:r>
            <a:r>
              <a:rPr lang="en-US" sz="1800" i="1" dirty="0" err="1">
                <a:effectLst/>
                <a:latin typeface="Times New Roman" panose="02020603050405020304" pitchFamily="18" charset="0"/>
              </a:rPr>
              <a:t>GOV.UK</a:t>
            </a:r>
            <a:r>
              <a:rPr lang="en-US" sz="1800" dirty="0">
                <a:effectLst/>
                <a:latin typeface="Times New Roman" panose="02020603050405020304" pitchFamily="18" charset="0"/>
              </a:rPr>
              <a:t>. Available at: https://</a:t>
            </a:r>
            <a:r>
              <a:rPr lang="en-US" sz="1800" dirty="0" err="1">
                <a:effectLst/>
                <a:latin typeface="Times New Roman" panose="02020603050405020304" pitchFamily="18" charset="0"/>
              </a:rPr>
              <a:t>assets.publishing.service.gov.uk</a:t>
            </a:r>
            <a:r>
              <a:rPr lang="en-US" sz="1800" dirty="0">
                <a:effectLst/>
                <a:latin typeface="Times New Roman" panose="02020603050405020304" pitchFamily="18" charset="0"/>
              </a:rPr>
              <a:t>/government/uploads/system/uploads/</a:t>
            </a:r>
            <a:r>
              <a:rPr lang="en-US" sz="1800" dirty="0" err="1">
                <a:effectLst/>
                <a:latin typeface="Times New Roman" panose="02020603050405020304" pitchFamily="18" charset="0"/>
              </a:rPr>
              <a:t>attachment_data</a:t>
            </a:r>
            <a:r>
              <a:rPr lang="en-US" sz="1800" dirty="0">
                <a:effectLst/>
                <a:latin typeface="Times New Roman" panose="02020603050405020304" pitchFamily="18" charset="0"/>
              </a:rPr>
              <a:t>/file/716907/</a:t>
            </a:r>
            <a:r>
              <a:rPr lang="en-US" sz="1800" dirty="0" err="1">
                <a:effectLst/>
                <a:latin typeface="Times New Roman" panose="02020603050405020304" pitchFamily="18" charset="0"/>
              </a:rPr>
              <a:t>140618_CCS207_CCS0218929798-1_CONTEST_3.0_WEB.pdf</a:t>
            </a:r>
            <a:r>
              <a:rPr lang="en-US" sz="1800" dirty="0">
                <a:effectLst/>
                <a:latin typeface="Times New Roman" panose="02020603050405020304" pitchFamily="18" charset="0"/>
              </a:rPr>
              <a:t>.</a:t>
            </a:r>
          </a:p>
          <a:p>
            <a:pPr>
              <a:lnSpc>
                <a:spcPct val="150000"/>
              </a:lnSpc>
            </a:pPr>
            <a:r>
              <a:rPr lang="en-US" sz="1800" dirty="0">
                <a:effectLst/>
                <a:latin typeface="Times New Roman" panose="02020603050405020304" pitchFamily="18" charset="0"/>
              </a:rPr>
              <a:t>HM Inspectorate of Constabulary (2013). </a:t>
            </a:r>
            <a:r>
              <a:rPr lang="en-US" sz="1800" i="1" dirty="0">
                <a:effectLst/>
                <a:latin typeface="Times New Roman" panose="02020603050405020304" pitchFamily="18" charset="0"/>
              </a:rPr>
              <a:t>State of Policing The Annual Assessment of Policing in</a:t>
            </a:r>
            <a:r>
              <a:rPr lang="en-US" sz="1800" dirty="0">
                <a:effectLst/>
                <a:latin typeface="Times New Roman" panose="02020603050405020304" pitchFamily="18" charset="0"/>
              </a:rPr>
              <a:t>. [online] Available at: https://</a:t>
            </a:r>
            <a:r>
              <a:rPr lang="en-US" sz="1800" dirty="0" err="1">
                <a:effectLst/>
                <a:latin typeface="Times New Roman" panose="02020603050405020304" pitchFamily="18" charset="0"/>
              </a:rPr>
              <a:t>www.justiceinspectorates.gov.uk</a:t>
            </a:r>
            <a:r>
              <a:rPr lang="en-US" sz="1800" dirty="0">
                <a:effectLst/>
                <a:latin typeface="Times New Roman" panose="02020603050405020304" pitchFamily="18" charset="0"/>
              </a:rPr>
              <a:t>/</a:t>
            </a:r>
            <a:r>
              <a:rPr lang="en-US" sz="1800" dirty="0" err="1">
                <a:effectLst/>
                <a:latin typeface="Times New Roman" panose="02020603050405020304" pitchFamily="18" charset="0"/>
              </a:rPr>
              <a:t>hmicfrs</a:t>
            </a:r>
            <a:r>
              <a:rPr lang="en-US" sz="1800" dirty="0">
                <a:effectLst/>
                <a:latin typeface="Times New Roman" panose="02020603050405020304" pitchFamily="18" charset="0"/>
              </a:rPr>
              <a:t>/wp-content/uploads/state-of-policing-13-</a:t>
            </a:r>
            <a:r>
              <a:rPr lang="en-US" sz="1800" dirty="0" err="1">
                <a:effectLst/>
                <a:latin typeface="Times New Roman" panose="02020603050405020304" pitchFamily="18" charset="0"/>
              </a:rPr>
              <a:t>14.pdf</a:t>
            </a:r>
            <a:r>
              <a:rPr lang="en-US" sz="1800" dirty="0">
                <a:effectLst/>
                <a:latin typeface="Times New Roman" panose="02020603050405020304" pitchFamily="18" charset="0"/>
              </a:rPr>
              <a:t>.</a:t>
            </a:r>
          </a:p>
          <a:p>
            <a:pPr>
              <a:lnSpc>
                <a:spcPct val="150000"/>
              </a:lnSpc>
            </a:pPr>
            <a:r>
              <a:rPr lang="en-US" sz="1800" dirty="0">
                <a:effectLst/>
                <a:latin typeface="Times New Roman" panose="02020603050405020304" pitchFamily="18" charset="0"/>
              </a:rPr>
              <a:t>Home Office (2013). </a:t>
            </a:r>
            <a:r>
              <a:rPr lang="en-US" sz="1800" i="1" dirty="0">
                <a:effectLst/>
                <a:latin typeface="Times New Roman" panose="02020603050405020304" pitchFamily="18" charset="0"/>
              </a:rPr>
              <a:t>Police and Criminal Evidence Act 1984 (PACE) codes of practice</a:t>
            </a:r>
            <a:r>
              <a:rPr lang="en-US" sz="1800" dirty="0">
                <a:effectLst/>
                <a:latin typeface="Times New Roman" panose="02020603050405020304" pitchFamily="18" charset="0"/>
              </a:rPr>
              <a:t>. [online] </a:t>
            </a:r>
            <a:r>
              <a:rPr lang="en-US" sz="1800" dirty="0" err="1">
                <a:effectLst/>
                <a:latin typeface="Times New Roman" panose="02020603050405020304" pitchFamily="18" charset="0"/>
              </a:rPr>
              <a:t>GOV.UK</a:t>
            </a:r>
            <a:r>
              <a:rPr lang="en-US" sz="1800" dirty="0">
                <a:effectLst/>
                <a:latin typeface="Times New Roman" panose="02020603050405020304" pitchFamily="18" charset="0"/>
              </a:rPr>
              <a:t>. Available at: https://</a:t>
            </a:r>
            <a:r>
              <a:rPr lang="en-US" sz="1800" dirty="0" err="1">
                <a:effectLst/>
                <a:latin typeface="Times New Roman" panose="02020603050405020304" pitchFamily="18" charset="0"/>
              </a:rPr>
              <a:t>www.gov.uk</a:t>
            </a:r>
            <a:r>
              <a:rPr lang="en-US" sz="1800" dirty="0">
                <a:effectLst/>
                <a:latin typeface="Times New Roman" panose="02020603050405020304" pitchFamily="18" charset="0"/>
              </a:rPr>
              <a:t>/guidance/police-and-criminal-evidence-act-1984-pace-codes-of-practice.</a:t>
            </a:r>
          </a:p>
          <a:p>
            <a:pPr>
              <a:lnSpc>
                <a:spcPct val="150000"/>
              </a:lnSpc>
            </a:pPr>
            <a:r>
              <a:rPr lang="en-US" sz="1800" dirty="0" err="1">
                <a:effectLst/>
                <a:latin typeface="Times New Roman" panose="02020603050405020304" pitchFamily="18" charset="0"/>
              </a:rPr>
              <a:t>Legislation.Gov.UK</a:t>
            </a:r>
            <a:r>
              <a:rPr lang="en-US" sz="1800" dirty="0">
                <a:effectLst/>
                <a:latin typeface="Times New Roman" panose="02020603050405020304" pitchFamily="18" charset="0"/>
              </a:rPr>
              <a:t> (2023). </a:t>
            </a:r>
            <a:r>
              <a:rPr lang="en-US" sz="1800" i="1" dirty="0">
                <a:effectLst/>
                <a:latin typeface="Times New Roman" panose="02020603050405020304" pitchFamily="18" charset="0"/>
              </a:rPr>
              <a:t>Serious </a:t>
            </a:r>
            <a:r>
              <a:rPr lang="en-US" sz="1800" i="1" dirty="0" err="1">
                <a:effectLst/>
                <a:latin typeface="Times New Roman" panose="02020603050405020304" pitchFamily="18" charset="0"/>
              </a:rPr>
              <a:t>Organised</a:t>
            </a:r>
            <a:r>
              <a:rPr lang="en-US" sz="1800" i="1" dirty="0">
                <a:effectLst/>
                <a:latin typeface="Times New Roman" panose="02020603050405020304" pitchFamily="18" charset="0"/>
              </a:rPr>
              <a:t> Crime and Police Act 2005</a:t>
            </a:r>
            <a:r>
              <a:rPr lang="en-US" sz="1800" dirty="0">
                <a:effectLst/>
                <a:latin typeface="Times New Roman" panose="02020603050405020304" pitchFamily="18" charset="0"/>
              </a:rPr>
              <a:t>. [online] </a:t>
            </a:r>
            <a:r>
              <a:rPr lang="en-US" sz="1800" dirty="0" err="1">
                <a:effectLst/>
                <a:latin typeface="Times New Roman" panose="02020603050405020304" pitchFamily="18" charset="0"/>
              </a:rPr>
              <a:t>Legislation.gov.uk</a:t>
            </a:r>
            <a:r>
              <a:rPr lang="en-US" sz="1800" dirty="0">
                <a:effectLst/>
                <a:latin typeface="Times New Roman" panose="02020603050405020304" pitchFamily="18" charset="0"/>
              </a:rPr>
              <a:t>. Available at: https://</a:t>
            </a:r>
            <a:r>
              <a:rPr lang="en-US" sz="1800" dirty="0" err="1">
                <a:effectLst/>
                <a:latin typeface="Times New Roman" panose="02020603050405020304" pitchFamily="18" charset="0"/>
              </a:rPr>
              <a:t>www.legislation.gov.uk</a:t>
            </a:r>
            <a:r>
              <a:rPr lang="en-US" sz="1800" dirty="0">
                <a:effectLst/>
                <a:latin typeface="Times New Roman" panose="02020603050405020304" pitchFamily="18" charset="0"/>
              </a:rPr>
              <a:t>/</a:t>
            </a:r>
            <a:r>
              <a:rPr lang="en-US" sz="1800" dirty="0" err="1">
                <a:effectLst/>
                <a:latin typeface="Times New Roman" panose="02020603050405020304" pitchFamily="18" charset="0"/>
              </a:rPr>
              <a:t>ukpga</a:t>
            </a:r>
            <a:r>
              <a:rPr lang="en-US" sz="1800" dirty="0">
                <a:effectLst/>
                <a:latin typeface="Times New Roman" panose="02020603050405020304" pitchFamily="18" charset="0"/>
              </a:rPr>
              <a:t>/2005/15/contents#:~:text=Serious%20Organised%20Crime%20and%20Police%20Act%202005%20is%20up%20to.</a:t>
            </a:r>
          </a:p>
          <a:p>
            <a:pPr>
              <a:lnSpc>
                <a:spcPct val="150000"/>
              </a:lnSpc>
            </a:pPr>
            <a:r>
              <a:rPr lang="en-US" sz="1800" dirty="0">
                <a:effectLst/>
                <a:latin typeface="Times New Roman" panose="02020603050405020304" pitchFamily="18" charset="0"/>
              </a:rPr>
              <a:t>Mackey , </a:t>
            </a:r>
            <a:r>
              <a:rPr lang="en-US" sz="1800" dirty="0" err="1">
                <a:effectLst/>
                <a:latin typeface="Times New Roman" panose="02020603050405020304" pitchFamily="18" charset="0"/>
              </a:rPr>
              <a:t>QPM</a:t>
            </a:r>
            <a:r>
              <a:rPr lang="en-US" sz="1800" dirty="0">
                <a:effectLst/>
                <a:latin typeface="Times New Roman" panose="02020603050405020304" pitchFamily="18" charset="0"/>
              </a:rPr>
              <a:t>, S.C. (2020). </a:t>
            </a:r>
            <a:r>
              <a:rPr lang="en-US" sz="1800" i="1" dirty="0">
                <a:effectLst/>
                <a:latin typeface="Times New Roman" panose="02020603050405020304" pitchFamily="18" charset="0"/>
              </a:rPr>
              <a:t>Independent Review of Serious and </a:t>
            </a:r>
            <a:r>
              <a:rPr lang="en-US" sz="1800" i="1" dirty="0" err="1">
                <a:effectLst/>
                <a:latin typeface="Times New Roman" panose="02020603050405020304" pitchFamily="18" charset="0"/>
              </a:rPr>
              <a:t>Organised</a:t>
            </a:r>
            <a:r>
              <a:rPr lang="en-US" sz="1800" i="1" dirty="0">
                <a:effectLst/>
                <a:latin typeface="Times New Roman" panose="02020603050405020304" pitchFamily="18" charset="0"/>
              </a:rPr>
              <a:t> Crime (accessible version)</a:t>
            </a:r>
            <a:r>
              <a:rPr lang="en-US" sz="1800" dirty="0">
                <a:effectLst/>
                <a:latin typeface="Times New Roman" panose="02020603050405020304" pitchFamily="18" charset="0"/>
              </a:rPr>
              <a:t>. [online] </a:t>
            </a:r>
            <a:r>
              <a:rPr lang="en-US" sz="1800" dirty="0" err="1">
                <a:effectLst/>
                <a:latin typeface="Times New Roman" panose="02020603050405020304" pitchFamily="18" charset="0"/>
              </a:rPr>
              <a:t>GOV.UK</a:t>
            </a:r>
            <a:r>
              <a:rPr lang="en-US" sz="1800" dirty="0">
                <a:effectLst/>
                <a:latin typeface="Times New Roman" panose="02020603050405020304" pitchFamily="18" charset="0"/>
              </a:rPr>
              <a:t>. Available at: https://</a:t>
            </a:r>
            <a:r>
              <a:rPr lang="en-US" sz="1800" dirty="0" err="1">
                <a:effectLst/>
                <a:latin typeface="Times New Roman" panose="02020603050405020304" pitchFamily="18" charset="0"/>
              </a:rPr>
              <a:t>www.gov.uk</a:t>
            </a:r>
            <a:r>
              <a:rPr lang="en-US" sz="1800" dirty="0">
                <a:effectLst/>
                <a:latin typeface="Times New Roman" panose="02020603050405020304" pitchFamily="18" charset="0"/>
              </a:rPr>
              <a:t>/government/publications/independent-review-of-serious-and-</a:t>
            </a:r>
            <a:r>
              <a:rPr lang="en-US" sz="1800" dirty="0" err="1">
                <a:effectLst/>
                <a:latin typeface="Times New Roman" panose="02020603050405020304" pitchFamily="18" charset="0"/>
              </a:rPr>
              <a:t>organised</a:t>
            </a:r>
            <a:r>
              <a:rPr lang="en-US" sz="1800" dirty="0">
                <a:effectLst/>
                <a:latin typeface="Times New Roman" panose="02020603050405020304" pitchFamily="18" charset="0"/>
              </a:rPr>
              <a:t>-crime/independent-review-of-serious-and-organised-crime-accessible-version.</a:t>
            </a:r>
          </a:p>
          <a:p>
            <a:pPr>
              <a:lnSpc>
                <a:spcPct val="150000"/>
              </a:lnSpc>
            </a:pPr>
            <a:r>
              <a:rPr lang="en-US" sz="1800" dirty="0">
                <a:effectLst/>
                <a:latin typeface="Times New Roman" panose="02020603050405020304" pitchFamily="18" charset="0"/>
              </a:rPr>
              <a:t>National Crime Agency (</a:t>
            </a:r>
            <a:r>
              <a:rPr lang="en-US" sz="1800" dirty="0" err="1">
                <a:effectLst/>
                <a:latin typeface="Times New Roman" panose="02020603050405020304" pitchFamily="18" charset="0"/>
              </a:rPr>
              <a:t>2019a</a:t>
            </a:r>
            <a:r>
              <a:rPr lang="en-US" sz="1800" dirty="0">
                <a:effectLst/>
                <a:latin typeface="Times New Roman" panose="02020603050405020304" pitchFamily="18" charset="0"/>
              </a:rPr>
              <a:t>). </a:t>
            </a:r>
            <a:r>
              <a:rPr lang="en-US" sz="1800" i="1" dirty="0">
                <a:effectLst/>
                <a:latin typeface="Times New Roman" panose="02020603050405020304" pitchFamily="18" charset="0"/>
              </a:rPr>
              <a:t>Cyber crime</a:t>
            </a:r>
            <a:r>
              <a:rPr lang="en-US" sz="1800" dirty="0">
                <a:effectLst/>
                <a:latin typeface="Times New Roman" panose="02020603050405020304" pitchFamily="18" charset="0"/>
              </a:rPr>
              <a:t>. [online] </a:t>
            </a:r>
            <a:r>
              <a:rPr lang="en-US" sz="1800" dirty="0" err="1">
                <a:effectLst/>
                <a:latin typeface="Times New Roman" panose="02020603050405020304" pitchFamily="18" charset="0"/>
              </a:rPr>
              <a:t>Nationalcrimeagency.gov.uk</a:t>
            </a:r>
            <a:r>
              <a:rPr lang="en-US" sz="1800" dirty="0">
                <a:effectLst/>
                <a:latin typeface="Times New Roman" panose="02020603050405020304" pitchFamily="18" charset="0"/>
              </a:rPr>
              <a:t>. Available at: https://</a:t>
            </a:r>
            <a:r>
              <a:rPr lang="en-US" sz="1800" dirty="0" err="1">
                <a:effectLst/>
                <a:latin typeface="Times New Roman" panose="02020603050405020304" pitchFamily="18" charset="0"/>
              </a:rPr>
              <a:t>www.nationalcrimeagency.gov.uk</a:t>
            </a:r>
            <a:r>
              <a:rPr lang="en-US" sz="1800" dirty="0">
                <a:effectLst/>
                <a:latin typeface="Times New Roman" panose="02020603050405020304" pitchFamily="18" charset="0"/>
              </a:rPr>
              <a:t>/what-we-do/crime-threats/cyber-crime.</a:t>
            </a:r>
          </a:p>
          <a:p>
            <a:pPr>
              <a:lnSpc>
                <a:spcPct val="150000"/>
              </a:lnSpc>
            </a:pPr>
            <a:r>
              <a:rPr lang="en-US" sz="1800" dirty="0">
                <a:effectLst/>
                <a:latin typeface="Times New Roman" panose="02020603050405020304" pitchFamily="18" charset="0"/>
              </a:rPr>
              <a:t>National Crime Agency (</a:t>
            </a:r>
            <a:r>
              <a:rPr lang="en-US" sz="1800" dirty="0" err="1">
                <a:effectLst/>
                <a:latin typeface="Times New Roman" panose="02020603050405020304" pitchFamily="18" charset="0"/>
              </a:rPr>
              <a:t>2019b</a:t>
            </a:r>
            <a:r>
              <a:rPr lang="en-US" sz="1800" dirty="0">
                <a:effectLst/>
                <a:latin typeface="Times New Roman" panose="02020603050405020304" pitchFamily="18" charset="0"/>
              </a:rPr>
              <a:t>). </a:t>
            </a:r>
            <a:r>
              <a:rPr lang="en-US" sz="1800" i="1" dirty="0">
                <a:effectLst/>
                <a:latin typeface="Times New Roman" panose="02020603050405020304" pitchFamily="18" charset="0"/>
              </a:rPr>
              <a:t>Intelligence: Enhancing the Picture of Serious </a:t>
            </a:r>
            <a:r>
              <a:rPr lang="en-US" sz="1800" i="1" dirty="0" err="1">
                <a:effectLst/>
                <a:latin typeface="Times New Roman" panose="02020603050405020304" pitchFamily="18" charset="0"/>
              </a:rPr>
              <a:t>Organised</a:t>
            </a:r>
            <a:r>
              <a:rPr lang="en-US" sz="1800" i="1" dirty="0">
                <a:effectLst/>
                <a:latin typeface="Times New Roman" panose="02020603050405020304" pitchFamily="18" charset="0"/>
              </a:rPr>
              <a:t> Crime Affecting the UK - National Crime Agency</a:t>
            </a:r>
            <a:r>
              <a:rPr lang="en-US" sz="1800" dirty="0">
                <a:effectLst/>
                <a:latin typeface="Times New Roman" panose="02020603050405020304" pitchFamily="18" charset="0"/>
              </a:rPr>
              <a:t>. [online] </a:t>
            </a:r>
            <a:r>
              <a:rPr lang="en-US" sz="1800" dirty="0" err="1">
                <a:effectLst/>
                <a:latin typeface="Times New Roman" panose="02020603050405020304" pitchFamily="18" charset="0"/>
              </a:rPr>
              <a:t>Nationalcrimeagency.gov.uk</a:t>
            </a:r>
            <a:r>
              <a:rPr lang="en-US" sz="1800" dirty="0">
                <a:effectLst/>
                <a:latin typeface="Times New Roman" panose="02020603050405020304" pitchFamily="18" charset="0"/>
              </a:rPr>
              <a:t>. Available at: https://</a:t>
            </a:r>
            <a:r>
              <a:rPr lang="en-US" sz="1800" dirty="0" err="1">
                <a:effectLst/>
                <a:latin typeface="Times New Roman" panose="02020603050405020304" pitchFamily="18" charset="0"/>
              </a:rPr>
              <a:t>www.nationalcrimeagency.gov.uk</a:t>
            </a:r>
            <a:r>
              <a:rPr lang="en-US" sz="1800" dirty="0">
                <a:effectLst/>
                <a:latin typeface="Times New Roman" panose="02020603050405020304" pitchFamily="18" charset="0"/>
              </a:rPr>
              <a:t>/what-we-do/how-we-work/intelligence-enhancing-the-picture-of-serious-organised-crime-affecting-the-uk.</a:t>
            </a:r>
          </a:p>
          <a:p>
            <a:pPr>
              <a:lnSpc>
                <a:spcPct val="150000"/>
              </a:lnSpc>
            </a:pPr>
            <a:r>
              <a:rPr lang="en-US" sz="1800" dirty="0">
                <a:effectLst/>
                <a:latin typeface="Times New Roman" panose="02020603050405020304" pitchFamily="18" charset="0"/>
              </a:rPr>
              <a:t>National Crime Agency (2019). </a:t>
            </a:r>
            <a:r>
              <a:rPr lang="en-US" sz="1800" i="1" dirty="0">
                <a:effectLst/>
                <a:latin typeface="Times New Roman" panose="02020603050405020304" pitchFamily="18" charset="0"/>
              </a:rPr>
              <a:t>National Crime Agency publishes 2018 analysis of serious and </a:t>
            </a:r>
            <a:r>
              <a:rPr lang="en-US" sz="1800" i="1" dirty="0" err="1">
                <a:effectLst/>
                <a:latin typeface="Times New Roman" panose="02020603050405020304" pitchFamily="18" charset="0"/>
              </a:rPr>
              <a:t>organised</a:t>
            </a:r>
            <a:r>
              <a:rPr lang="en-US" sz="1800" i="1" dirty="0">
                <a:effectLst/>
                <a:latin typeface="Times New Roman" panose="02020603050405020304" pitchFamily="18" charset="0"/>
              </a:rPr>
              <a:t> crime threats</a:t>
            </a:r>
            <a:r>
              <a:rPr lang="en-US" sz="1800" dirty="0">
                <a:effectLst/>
                <a:latin typeface="Times New Roman" panose="02020603050405020304" pitchFamily="18" charset="0"/>
              </a:rPr>
              <a:t>. [online] </a:t>
            </a:r>
            <a:r>
              <a:rPr lang="en-US" sz="1800" dirty="0" err="1">
                <a:effectLst/>
                <a:latin typeface="Times New Roman" panose="02020603050405020304" pitchFamily="18" charset="0"/>
              </a:rPr>
              <a:t>www.nationalcrimeagency.gov.uk</a:t>
            </a:r>
            <a:r>
              <a:rPr lang="en-US" sz="1800" dirty="0">
                <a:effectLst/>
                <a:latin typeface="Times New Roman" panose="02020603050405020304" pitchFamily="18" charset="0"/>
              </a:rPr>
              <a:t>. Available at: https://</a:t>
            </a:r>
            <a:r>
              <a:rPr lang="en-US" sz="1800" dirty="0" err="1">
                <a:effectLst/>
                <a:latin typeface="Times New Roman" panose="02020603050405020304" pitchFamily="18" charset="0"/>
              </a:rPr>
              <a:t>www.nationalcrimeagency.gov.uk</a:t>
            </a:r>
            <a:r>
              <a:rPr lang="en-US" sz="1800" dirty="0">
                <a:effectLst/>
                <a:latin typeface="Times New Roman" panose="02020603050405020304" pitchFamily="18" charset="0"/>
              </a:rPr>
              <a:t>/?view=</a:t>
            </a:r>
            <a:r>
              <a:rPr lang="en-US" sz="1800" dirty="0" err="1">
                <a:effectLst/>
                <a:latin typeface="Times New Roman" panose="02020603050405020304" pitchFamily="18" charset="0"/>
              </a:rPr>
              <a:t>article&amp;id</a:t>
            </a:r>
            <a:r>
              <a:rPr lang="en-US" sz="1800" dirty="0">
                <a:effectLst/>
                <a:latin typeface="Times New Roman" panose="02020603050405020304" pitchFamily="18" charset="0"/>
              </a:rPr>
              <a:t>=283:national-crime-agency-publishes-2018-analysis-of-serious-and-organised-crime-threats&amp;catid=</a:t>
            </a:r>
            <a:r>
              <a:rPr lang="en-US" sz="1800" dirty="0" err="1">
                <a:effectLst/>
                <a:latin typeface="Times New Roman" panose="02020603050405020304" pitchFamily="18" charset="0"/>
              </a:rPr>
              <a:t>2&amp;highlight</a:t>
            </a:r>
            <a:r>
              <a:rPr lang="en-US" sz="1800" dirty="0">
                <a:effectLst/>
                <a:latin typeface="Times New Roman" panose="02020603050405020304" pitchFamily="18" charset="0"/>
              </a:rPr>
              <a:t>=WyJjcmltZSIsImNyaW1lcyIsImNyaW1lJyIsImNyaW1lJy4iLCJhbmFseXNpcyIsImNyaW1lIGFuYWx5c2lzIl0= [Accessed 1 May 2023].</a:t>
            </a:r>
          </a:p>
          <a:p>
            <a:pPr>
              <a:lnSpc>
                <a:spcPct val="150000"/>
              </a:lnSpc>
            </a:pPr>
            <a:r>
              <a:rPr lang="en-US" sz="1800" dirty="0">
                <a:effectLst/>
                <a:latin typeface="Times New Roman" panose="02020603050405020304" pitchFamily="18" charset="0"/>
              </a:rPr>
              <a:t>National Crime Agency (2020). </a:t>
            </a:r>
            <a:r>
              <a:rPr lang="en-US" sz="1800" i="1" dirty="0">
                <a:effectLst/>
                <a:latin typeface="Times New Roman" panose="02020603050405020304" pitchFamily="18" charset="0"/>
              </a:rPr>
              <a:t>of Serious and </a:t>
            </a:r>
            <a:r>
              <a:rPr lang="en-US" sz="1800" i="1" dirty="0" err="1">
                <a:effectLst/>
                <a:latin typeface="Times New Roman" panose="02020603050405020304" pitchFamily="18" charset="0"/>
              </a:rPr>
              <a:t>Organised</a:t>
            </a:r>
            <a:r>
              <a:rPr lang="en-US" sz="1800" i="1" dirty="0">
                <a:effectLst/>
                <a:latin typeface="Times New Roman" panose="02020603050405020304" pitchFamily="18" charset="0"/>
              </a:rPr>
              <a:t> Crime National Strategic Assessment</a:t>
            </a:r>
            <a:r>
              <a:rPr lang="en-US" sz="1800" dirty="0">
                <a:effectLst/>
                <a:latin typeface="Times New Roman" panose="02020603050405020304" pitchFamily="18" charset="0"/>
              </a:rPr>
              <a:t>. [online] Available at: https://</a:t>
            </a:r>
            <a:r>
              <a:rPr lang="en-US" sz="1800" dirty="0" err="1">
                <a:effectLst/>
                <a:latin typeface="Times New Roman" panose="02020603050405020304" pitchFamily="18" charset="0"/>
              </a:rPr>
              <a:t>nationalcrimeagency.gov.uk</a:t>
            </a:r>
            <a:r>
              <a:rPr lang="en-US" sz="1800" dirty="0">
                <a:effectLst/>
                <a:latin typeface="Times New Roman" panose="02020603050405020304" pitchFamily="18" charset="0"/>
              </a:rPr>
              <a:t>/who-we-are/publications/437-national-strategic-assessment-of-serious-and-organised-crime-2020/file.</a:t>
            </a:r>
          </a:p>
          <a:p>
            <a:pPr>
              <a:lnSpc>
                <a:spcPct val="150000"/>
              </a:lnSpc>
            </a:pPr>
            <a:r>
              <a:rPr lang="en-US" sz="1800" dirty="0">
                <a:effectLst/>
                <a:latin typeface="Times New Roman" panose="02020603050405020304" pitchFamily="18" charset="0"/>
              </a:rPr>
              <a:t>National Crime Agency - </a:t>
            </a:r>
            <a:r>
              <a:rPr lang="en-US" sz="1800" dirty="0" err="1">
                <a:effectLst/>
                <a:latin typeface="Times New Roman" panose="02020603050405020304" pitchFamily="18" charset="0"/>
              </a:rPr>
              <a:t>NCA</a:t>
            </a:r>
            <a:r>
              <a:rPr lang="en-US" sz="1800" dirty="0">
                <a:effectLst/>
                <a:latin typeface="Times New Roman" panose="02020603050405020304" pitchFamily="18" charset="0"/>
              </a:rPr>
              <a:t> (2021). </a:t>
            </a:r>
            <a:r>
              <a:rPr lang="en-US" sz="1800" i="1" dirty="0">
                <a:effectLst/>
                <a:latin typeface="Times New Roman" panose="02020603050405020304" pitchFamily="18" charset="0"/>
              </a:rPr>
              <a:t>National Strategic Assessment of Serious and </a:t>
            </a:r>
            <a:r>
              <a:rPr lang="en-US" sz="1800" i="1" dirty="0" err="1">
                <a:effectLst/>
                <a:latin typeface="Times New Roman" panose="02020603050405020304" pitchFamily="18" charset="0"/>
              </a:rPr>
              <a:t>Organised</a:t>
            </a:r>
            <a:r>
              <a:rPr lang="en-US" sz="1800" i="1" dirty="0">
                <a:effectLst/>
                <a:latin typeface="Times New Roman" panose="02020603050405020304" pitchFamily="18" charset="0"/>
              </a:rPr>
              <a:t> Crime 2020</a:t>
            </a:r>
            <a:r>
              <a:rPr lang="en-US" sz="1800" dirty="0">
                <a:effectLst/>
                <a:latin typeface="Times New Roman" panose="02020603050405020304" pitchFamily="18" charset="0"/>
              </a:rPr>
              <a:t>. [online] </a:t>
            </a:r>
            <a:r>
              <a:rPr lang="en-US" sz="1800" dirty="0" err="1">
                <a:effectLst/>
                <a:latin typeface="Times New Roman" panose="02020603050405020304" pitchFamily="18" charset="0"/>
              </a:rPr>
              <a:t>nationalcrimeagency.gov.uk</a:t>
            </a:r>
            <a:r>
              <a:rPr lang="en-US" sz="1800" dirty="0">
                <a:effectLst/>
                <a:latin typeface="Times New Roman" panose="02020603050405020304" pitchFamily="18" charset="0"/>
              </a:rPr>
              <a:t>. Available at: https://</a:t>
            </a:r>
            <a:r>
              <a:rPr lang="en-US" sz="1800" dirty="0" err="1">
                <a:effectLst/>
                <a:latin typeface="Times New Roman" panose="02020603050405020304" pitchFamily="18" charset="0"/>
              </a:rPr>
              <a:t>nationalcrimeagency.gov.uk</a:t>
            </a:r>
            <a:r>
              <a:rPr lang="en-US" sz="1800" dirty="0">
                <a:effectLst/>
                <a:latin typeface="Times New Roman" panose="02020603050405020304" pitchFamily="18" charset="0"/>
              </a:rPr>
              <a:t>/news/</a:t>
            </a:r>
            <a:r>
              <a:rPr lang="en-US" sz="1800" dirty="0" err="1">
                <a:effectLst/>
                <a:latin typeface="Times New Roman" panose="02020603050405020304" pitchFamily="18" charset="0"/>
              </a:rPr>
              <a:t>nsa2020?highlight</a:t>
            </a:r>
            <a:r>
              <a:rPr lang="en-US" sz="1800" dirty="0">
                <a:effectLst/>
                <a:latin typeface="Times New Roman" panose="02020603050405020304" pitchFamily="18" charset="0"/>
              </a:rPr>
              <a:t>=</a:t>
            </a:r>
            <a:r>
              <a:rPr lang="en-US" sz="1800" dirty="0" err="1">
                <a:effectLst/>
                <a:latin typeface="Times New Roman" panose="02020603050405020304" pitchFamily="18" charset="0"/>
              </a:rPr>
              <a:t>WyJuYXRpb25hbCBzdHJhdGVnaWMgYXNzZXNzbWVudCJd</a:t>
            </a:r>
            <a:r>
              <a:rPr lang="en-US" sz="1800" dirty="0">
                <a:effectLst/>
                <a:latin typeface="Times New Roman" panose="02020603050405020304" pitchFamily="18" charset="0"/>
              </a:rPr>
              <a:t> [Accessed 1 May 2023].</a:t>
            </a:r>
          </a:p>
          <a:p>
            <a:pPr>
              <a:lnSpc>
                <a:spcPct val="150000"/>
              </a:lnSpc>
            </a:pPr>
            <a:r>
              <a:rPr lang="en-US" sz="1800" dirty="0">
                <a:effectLst/>
                <a:latin typeface="Times New Roman" panose="02020603050405020304" pitchFamily="18" charset="0"/>
              </a:rPr>
              <a:t>Office, H. (2023). </a:t>
            </a:r>
            <a:r>
              <a:rPr lang="en-US" sz="1800" i="1" dirty="0">
                <a:effectLst/>
                <a:latin typeface="Times New Roman" panose="02020603050405020304" pitchFamily="18" charset="0"/>
              </a:rPr>
              <a:t>Serious </a:t>
            </a:r>
            <a:r>
              <a:rPr lang="en-US" sz="1800" i="1" dirty="0" err="1">
                <a:effectLst/>
                <a:latin typeface="Times New Roman" panose="02020603050405020304" pitchFamily="18" charset="0"/>
              </a:rPr>
              <a:t>Organised</a:t>
            </a:r>
            <a:r>
              <a:rPr lang="en-US" sz="1800" i="1" dirty="0">
                <a:effectLst/>
                <a:latin typeface="Times New Roman" panose="02020603050405020304" pitchFamily="18" charset="0"/>
              </a:rPr>
              <a:t> Crime and Police Act 2005 - Explanatory Notes</a:t>
            </a:r>
            <a:r>
              <a:rPr lang="en-US" sz="1800" dirty="0">
                <a:effectLst/>
                <a:latin typeface="Times New Roman" panose="02020603050405020304" pitchFamily="18" charset="0"/>
              </a:rPr>
              <a:t>. [online] </a:t>
            </a:r>
            <a:r>
              <a:rPr lang="en-US" sz="1800" dirty="0" err="1">
                <a:effectLst/>
                <a:latin typeface="Times New Roman" panose="02020603050405020304" pitchFamily="18" charset="0"/>
              </a:rPr>
              <a:t>Legislation.gov.uk</a:t>
            </a:r>
            <a:r>
              <a:rPr lang="en-US" sz="1800" dirty="0">
                <a:effectLst/>
                <a:latin typeface="Times New Roman" panose="02020603050405020304" pitchFamily="18" charset="0"/>
              </a:rPr>
              <a:t>. Available at: https://</a:t>
            </a:r>
            <a:r>
              <a:rPr lang="en-US" sz="1800" dirty="0" err="1">
                <a:effectLst/>
                <a:latin typeface="Times New Roman" panose="02020603050405020304" pitchFamily="18" charset="0"/>
              </a:rPr>
              <a:t>www.legislation.gov.uk</a:t>
            </a:r>
            <a:r>
              <a:rPr lang="en-US" sz="1800" dirty="0">
                <a:effectLst/>
                <a:latin typeface="Times New Roman" panose="02020603050405020304" pitchFamily="18" charset="0"/>
              </a:rPr>
              <a:t>/</a:t>
            </a:r>
            <a:r>
              <a:rPr lang="en-US" sz="1800" dirty="0" err="1">
                <a:effectLst/>
                <a:latin typeface="Times New Roman" panose="02020603050405020304" pitchFamily="18" charset="0"/>
              </a:rPr>
              <a:t>ukpga</a:t>
            </a:r>
            <a:r>
              <a:rPr lang="en-US" sz="1800" dirty="0">
                <a:effectLst/>
                <a:latin typeface="Times New Roman" panose="02020603050405020304" pitchFamily="18" charset="0"/>
              </a:rPr>
              <a:t>/2005/15/notes/division/2/3 [Accessed 2 May 2023].</a:t>
            </a:r>
          </a:p>
          <a:p>
            <a:pPr>
              <a:lnSpc>
                <a:spcPct val="150000"/>
              </a:lnSpc>
            </a:pPr>
            <a:r>
              <a:rPr lang="en-US" sz="1800" dirty="0">
                <a:effectLst/>
                <a:latin typeface="Times New Roman" panose="02020603050405020304" pitchFamily="18" charset="0"/>
              </a:rPr>
              <a:t>Regional </a:t>
            </a:r>
            <a:r>
              <a:rPr lang="en-US" sz="1800" dirty="0" err="1">
                <a:effectLst/>
                <a:latin typeface="Times New Roman" panose="02020603050405020304" pitchFamily="18" charset="0"/>
              </a:rPr>
              <a:t>Organised</a:t>
            </a:r>
            <a:r>
              <a:rPr lang="en-US" sz="1800" dirty="0">
                <a:effectLst/>
                <a:latin typeface="Times New Roman" panose="02020603050405020304" pitchFamily="18" charset="0"/>
              </a:rPr>
              <a:t> Crime Unit (2018). </a:t>
            </a:r>
            <a:r>
              <a:rPr lang="en-US" sz="1800" i="1" dirty="0">
                <a:effectLst/>
                <a:latin typeface="Times New Roman" panose="02020603050405020304" pitchFamily="18" charset="0"/>
              </a:rPr>
              <a:t>Serious &amp; </a:t>
            </a:r>
            <a:r>
              <a:rPr lang="en-US" sz="1800" i="1" dirty="0" err="1">
                <a:effectLst/>
                <a:latin typeface="Times New Roman" panose="02020603050405020304" pitchFamily="18" charset="0"/>
              </a:rPr>
              <a:t>Organised</a:t>
            </a:r>
            <a:r>
              <a:rPr lang="en-US" sz="1800" i="1" dirty="0">
                <a:effectLst/>
                <a:latin typeface="Times New Roman" panose="02020603050405020304" pitchFamily="18" charset="0"/>
              </a:rPr>
              <a:t> Crime (SOC) | </a:t>
            </a:r>
            <a:r>
              <a:rPr lang="en-US" sz="1800" i="1" dirty="0" err="1">
                <a:effectLst/>
                <a:latin typeface="Times New Roman" panose="02020603050405020304" pitchFamily="18" charset="0"/>
              </a:rPr>
              <a:t>ROCUWM</a:t>
            </a:r>
            <a:r>
              <a:rPr lang="en-US" sz="1800" i="1" dirty="0">
                <a:effectLst/>
                <a:latin typeface="Times New Roman" panose="02020603050405020304" pitchFamily="18" charset="0"/>
              </a:rPr>
              <a:t> Regional </a:t>
            </a:r>
            <a:r>
              <a:rPr lang="en-US" sz="1800" i="1" dirty="0" err="1">
                <a:effectLst/>
                <a:latin typeface="Times New Roman" panose="02020603050405020304" pitchFamily="18" charset="0"/>
              </a:rPr>
              <a:t>Organised</a:t>
            </a:r>
            <a:r>
              <a:rPr lang="en-US" sz="1800" i="1" dirty="0">
                <a:effectLst/>
                <a:latin typeface="Times New Roman" panose="02020603050405020304" pitchFamily="18" charset="0"/>
              </a:rPr>
              <a:t> Crime Unit for the West Midlands Region</a:t>
            </a:r>
            <a:r>
              <a:rPr lang="en-US" sz="1800" dirty="0">
                <a:effectLst/>
                <a:latin typeface="Times New Roman" panose="02020603050405020304" pitchFamily="18" charset="0"/>
              </a:rPr>
              <a:t>. [online] </a:t>
            </a:r>
            <a:r>
              <a:rPr lang="en-US" sz="1800" dirty="0" err="1">
                <a:effectLst/>
                <a:latin typeface="Times New Roman" panose="02020603050405020304" pitchFamily="18" charset="0"/>
              </a:rPr>
              <a:t>RegionalOrganisedCrimeUnit.com</a:t>
            </a:r>
            <a:r>
              <a:rPr lang="en-US" sz="1800" dirty="0">
                <a:effectLst/>
                <a:latin typeface="Times New Roman" panose="02020603050405020304" pitchFamily="18" charset="0"/>
              </a:rPr>
              <a:t>. Available at: https://</a:t>
            </a:r>
            <a:r>
              <a:rPr lang="en-US" sz="1800" dirty="0" err="1">
                <a:effectLst/>
                <a:latin typeface="Times New Roman" panose="02020603050405020304" pitchFamily="18" charset="0"/>
              </a:rPr>
              <a:t>www.wmrocu.org.uk</a:t>
            </a:r>
            <a:r>
              <a:rPr lang="en-US" sz="1800" dirty="0">
                <a:effectLst/>
                <a:latin typeface="Times New Roman" panose="02020603050405020304" pitchFamily="18" charset="0"/>
              </a:rPr>
              <a:t>/serious-</a:t>
            </a:r>
            <a:r>
              <a:rPr lang="en-US" sz="1800" dirty="0" err="1">
                <a:effectLst/>
                <a:latin typeface="Times New Roman" panose="02020603050405020304" pitchFamily="18" charset="0"/>
              </a:rPr>
              <a:t>organised</a:t>
            </a:r>
            <a:r>
              <a:rPr lang="en-US" sz="1800" dirty="0">
                <a:effectLst/>
                <a:latin typeface="Times New Roman" panose="02020603050405020304" pitchFamily="18" charset="0"/>
              </a:rPr>
              <a:t>-crime-soc/#:~:text=</a:t>
            </a:r>
            <a:r>
              <a:rPr lang="en-US" sz="1800" dirty="0" err="1">
                <a:effectLst/>
                <a:latin typeface="Times New Roman" panose="02020603050405020304" pitchFamily="18" charset="0"/>
              </a:rPr>
              <a:t>Pursue%2C%20Prepare%2C%20Protect%20%26%20Prevent&amp;text</a:t>
            </a:r>
            <a:r>
              <a:rPr lang="en-US" sz="1800" dirty="0">
                <a:effectLst/>
                <a:latin typeface="Times New Roman" panose="02020603050405020304" pitchFamily="18" charset="0"/>
              </a:rPr>
              <a:t>=</a:t>
            </a:r>
            <a:r>
              <a:rPr lang="en-US" sz="1800" dirty="0" err="1">
                <a:effectLst/>
                <a:latin typeface="Times New Roman" panose="02020603050405020304" pitchFamily="18" charset="0"/>
              </a:rPr>
              <a:t>The%20four%20strands%20are%3A</a:t>
            </a:r>
            <a:r>
              <a:rPr lang="en-US" sz="1800" dirty="0">
                <a:effectLst/>
                <a:latin typeface="Times New Roman" panose="02020603050405020304" pitchFamily="18" charset="0"/>
              </a:rPr>
              <a:t> [Accessed 2 May 2023].</a:t>
            </a:r>
          </a:p>
          <a:p>
            <a:pPr>
              <a:lnSpc>
                <a:spcPct val="150000"/>
              </a:lnSpc>
            </a:pPr>
            <a:r>
              <a:rPr lang="en-US" sz="1800" dirty="0">
                <a:effectLst/>
                <a:latin typeface="Times New Roman" panose="02020603050405020304" pitchFamily="18" charset="0"/>
              </a:rPr>
              <a:t>Saunders, J. (2017). Tackling cybercrime – the UK response. </a:t>
            </a:r>
            <a:r>
              <a:rPr lang="en-US" sz="1800" i="1" dirty="0">
                <a:effectLst/>
                <a:latin typeface="Times New Roman" panose="02020603050405020304" pitchFamily="18" charset="0"/>
              </a:rPr>
              <a:t>Journal of Cyber Policy</a:t>
            </a:r>
            <a:r>
              <a:rPr lang="en-US" sz="1800" dirty="0">
                <a:effectLst/>
                <a:latin typeface="Times New Roman" panose="02020603050405020304" pitchFamily="18" charset="0"/>
              </a:rPr>
              <a:t>, 2(1), </a:t>
            </a:r>
            <a:r>
              <a:rPr lang="en-US" sz="1800" dirty="0" err="1">
                <a:effectLst/>
                <a:latin typeface="Times New Roman" panose="02020603050405020304" pitchFamily="18" charset="0"/>
              </a:rPr>
              <a:t>pp.4</a:t>
            </a:r>
            <a:r>
              <a:rPr lang="en-US" sz="1800" dirty="0">
                <a:effectLst/>
                <a:latin typeface="Times New Roman" panose="02020603050405020304" pitchFamily="18" charset="0"/>
              </a:rPr>
              <a:t>–15. </a:t>
            </a:r>
            <a:r>
              <a:rPr lang="en-US" sz="1800" dirty="0" err="1">
                <a:effectLst/>
                <a:latin typeface="Times New Roman" panose="02020603050405020304" pitchFamily="18" charset="0"/>
              </a:rPr>
              <a:t>doi:https</a:t>
            </a:r>
            <a:r>
              <a:rPr lang="en-US" sz="1800" dirty="0">
                <a:effectLst/>
                <a:latin typeface="Times New Roman" panose="02020603050405020304" pitchFamily="18" charset="0"/>
              </a:rPr>
              <a:t>://</a:t>
            </a:r>
            <a:r>
              <a:rPr lang="en-US" sz="1800" dirty="0" err="1">
                <a:effectLst/>
                <a:latin typeface="Times New Roman" panose="02020603050405020304" pitchFamily="18" charset="0"/>
              </a:rPr>
              <a:t>doi.org</a:t>
            </a:r>
            <a:r>
              <a:rPr lang="en-US" sz="1800" dirty="0">
                <a:effectLst/>
                <a:latin typeface="Times New Roman" panose="02020603050405020304" pitchFamily="18" charset="0"/>
              </a:rPr>
              <a:t>/10.1080/23738871.2017.1293117.</a:t>
            </a:r>
          </a:p>
          <a:p>
            <a:pPr>
              <a:lnSpc>
                <a:spcPct val="150000"/>
              </a:lnSpc>
            </a:pPr>
            <a:r>
              <a:rPr lang="en-US" sz="1800" dirty="0">
                <a:effectLst/>
                <a:latin typeface="Times New Roman" panose="02020603050405020304" pitchFamily="18" charset="0"/>
              </a:rPr>
              <a:t>The Office of National Statistics (2023). </a:t>
            </a:r>
            <a:r>
              <a:rPr lang="en-US" sz="1800" i="1" dirty="0">
                <a:effectLst/>
                <a:latin typeface="Times New Roman" panose="02020603050405020304" pitchFamily="18" charset="0"/>
              </a:rPr>
              <a:t>Crime in England and Wales - Office for National Statistics</a:t>
            </a:r>
            <a:r>
              <a:rPr lang="en-US" sz="1800" dirty="0">
                <a:effectLst/>
                <a:latin typeface="Times New Roman" panose="02020603050405020304" pitchFamily="18" charset="0"/>
              </a:rPr>
              <a:t>. [online] </a:t>
            </a:r>
            <a:r>
              <a:rPr lang="en-US" sz="1800" dirty="0" err="1">
                <a:effectLst/>
                <a:latin typeface="Times New Roman" panose="02020603050405020304" pitchFamily="18" charset="0"/>
              </a:rPr>
              <a:t>www.ons.gov.uk</a:t>
            </a:r>
            <a:r>
              <a:rPr lang="en-US" sz="1800" dirty="0">
                <a:effectLst/>
                <a:latin typeface="Times New Roman" panose="02020603050405020304" pitchFamily="18" charset="0"/>
              </a:rPr>
              <a:t>. Available at: https://</a:t>
            </a:r>
            <a:r>
              <a:rPr lang="en-US" sz="1800" dirty="0" err="1">
                <a:effectLst/>
                <a:latin typeface="Times New Roman" panose="02020603050405020304" pitchFamily="18" charset="0"/>
              </a:rPr>
              <a:t>www.ons.gov.uk</a:t>
            </a:r>
            <a:r>
              <a:rPr lang="en-US" sz="1800" dirty="0">
                <a:effectLst/>
                <a:latin typeface="Times New Roman" panose="02020603050405020304" pitchFamily="18" charset="0"/>
              </a:rPr>
              <a:t>/</a:t>
            </a:r>
            <a:r>
              <a:rPr lang="en-US" sz="1800" dirty="0" err="1">
                <a:effectLst/>
                <a:latin typeface="Times New Roman" panose="02020603050405020304" pitchFamily="18" charset="0"/>
              </a:rPr>
              <a:t>peoplepopulationandcommunity</a:t>
            </a:r>
            <a:r>
              <a:rPr lang="en-US" sz="1800" dirty="0">
                <a:effectLst/>
                <a:latin typeface="Times New Roman" panose="02020603050405020304" pitchFamily="18" charset="0"/>
              </a:rPr>
              <a:t>/</a:t>
            </a:r>
            <a:r>
              <a:rPr lang="en-US" sz="1800" dirty="0" err="1">
                <a:effectLst/>
                <a:latin typeface="Times New Roman" panose="02020603050405020304" pitchFamily="18" charset="0"/>
              </a:rPr>
              <a:t>crimeandjustice</a:t>
            </a:r>
            <a:r>
              <a:rPr lang="en-US" sz="1800" dirty="0">
                <a:effectLst/>
                <a:latin typeface="Times New Roman" panose="02020603050405020304" pitchFamily="18" charset="0"/>
              </a:rPr>
              <a:t>/bulletins/</a:t>
            </a:r>
            <a:r>
              <a:rPr lang="en-US" sz="1800" dirty="0" err="1">
                <a:effectLst/>
                <a:latin typeface="Times New Roman" panose="02020603050405020304" pitchFamily="18" charset="0"/>
              </a:rPr>
              <a:t>crimeinenglandandwales</a:t>
            </a:r>
            <a:r>
              <a:rPr lang="en-US" sz="1800" dirty="0">
                <a:effectLst/>
                <a:latin typeface="Times New Roman" panose="02020603050405020304" pitchFamily="18" charset="0"/>
              </a:rPr>
              <a:t>/</a:t>
            </a:r>
            <a:r>
              <a:rPr lang="en-US" sz="1800" dirty="0" err="1">
                <a:effectLst/>
                <a:latin typeface="Times New Roman" panose="02020603050405020304" pitchFamily="18" charset="0"/>
              </a:rPr>
              <a:t>yearendingseptember2022</a:t>
            </a:r>
            <a:r>
              <a:rPr lang="en-US" sz="1800" dirty="0">
                <a:effectLst/>
                <a:latin typeface="Times New Roman" panose="02020603050405020304" pitchFamily="18" charset="0"/>
              </a:rPr>
              <a:t>#:~:text=2.-.</a:t>
            </a:r>
          </a:p>
          <a:p>
            <a:pPr>
              <a:lnSpc>
                <a:spcPct val="150000"/>
              </a:lnSpc>
            </a:pPr>
            <a:r>
              <a:rPr lang="en-US" sz="1800" dirty="0">
                <a:effectLst/>
                <a:latin typeface="Times New Roman" panose="02020603050405020304" pitchFamily="18" charset="0"/>
              </a:rPr>
              <a:t>The Royal United Service Institute (2015). </a:t>
            </a:r>
            <a:r>
              <a:rPr lang="en-US" sz="1800" i="1" dirty="0">
                <a:effectLst/>
                <a:latin typeface="Times New Roman" panose="02020603050405020304" pitchFamily="18" charset="0"/>
              </a:rPr>
              <a:t>Serious and </a:t>
            </a:r>
            <a:r>
              <a:rPr lang="en-US" sz="1800" i="1" dirty="0" err="1">
                <a:effectLst/>
                <a:latin typeface="Times New Roman" panose="02020603050405020304" pitchFamily="18" charset="0"/>
              </a:rPr>
              <a:t>Organised</a:t>
            </a:r>
            <a:r>
              <a:rPr lang="en-US" sz="1800" i="1" dirty="0">
                <a:effectLst/>
                <a:latin typeface="Times New Roman" panose="02020603050405020304" pitchFamily="18" charset="0"/>
              </a:rPr>
              <a:t> Crime in the Digital Age</a:t>
            </a:r>
            <a:r>
              <a:rPr lang="en-US" sz="1800" dirty="0">
                <a:effectLst/>
                <a:latin typeface="Times New Roman" panose="02020603050405020304" pitchFamily="18" charset="0"/>
              </a:rPr>
              <a:t>. [online] </a:t>
            </a:r>
            <a:r>
              <a:rPr lang="en-US" sz="1800" dirty="0" err="1">
                <a:effectLst/>
                <a:latin typeface="Times New Roman" panose="02020603050405020304" pitchFamily="18" charset="0"/>
              </a:rPr>
              <a:t>www.rusi.orghttps</a:t>
            </a:r>
            <a:r>
              <a:rPr lang="en-US" sz="1800" dirty="0">
                <a:effectLst/>
                <a:latin typeface="Times New Roman" panose="02020603050405020304" pitchFamily="18" charset="0"/>
              </a:rPr>
              <a:t>. Available at: https://</a:t>
            </a:r>
            <a:r>
              <a:rPr lang="en-US" sz="1800" dirty="0" err="1">
                <a:effectLst/>
                <a:latin typeface="Times New Roman" panose="02020603050405020304" pitchFamily="18" charset="0"/>
              </a:rPr>
              <a:t>www.rusi.org</a:t>
            </a:r>
            <a:r>
              <a:rPr lang="en-US" sz="1800" dirty="0">
                <a:effectLst/>
                <a:latin typeface="Times New Roman" panose="02020603050405020304" pitchFamily="18" charset="0"/>
              </a:rPr>
              <a:t>/explore-our-research/publications/commentary/serious-and-</a:t>
            </a:r>
            <a:r>
              <a:rPr lang="en-US" sz="1800" dirty="0" err="1">
                <a:effectLst/>
                <a:latin typeface="Times New Roman" panose="02020603050405020304" pitchFamily="18" charset="0"/>
              </a:rPr>
              <a:t>organised</a:t>
            </a:r>
            <a:r>
              <a:rPr lang="en-US" sz="1800" dirty="0">
                <a:effectLst/>
                <a:latin typeface="Times New Roman" panose="02020603050405020304" pitchFamily="18" charset="0"/>
              </a:rPr>
              <a:t>-crime-digital-age.</a:t>
            </a:r>
          </a:p>
          <a:p>
            <a:pPr>
              <a:lnSpc>
                <a:spcPct val="150000"/>
              </a:lnSpc>
            </a:pPr>
            <a:r>
              <a:rPr lang="en-US" sz="1800" dirty="0" err="1">
                <a:effectLst/>
                <a:latin typeface="Times New Roman" panose="02020603050405020304" pitchFamily="18" charset="0"/>
              </a:rPr>
              <a:t>Walco</a:t>
            </a:r>
            <a:r>
              <a:rPr lang="en-US" sz="1800" dirty="0">
                <a:effectLst/>
                <a:latin typeface="Times New Roman" panose="02020603050405020304" pitchFamily="18" charset="0"/>
              </a:rPr>
              <a:t>, G.A. and Kelley, M.C. (2013). The ethics of pain control in infants and children. </a:t>
            </a:r>
            <a:r>
              <a:rPr lang="en-US" sz="1800" i="1" dirty="0">
                <a:effectLst/>
                <a:latin typeface="Times New Roman" panose="02020603050405020304" pitchFamily="18" charset="0"/>
              </a:rPr>
              <a:t>Oxford University Press eBooks</a:t>
            </a:r>
            <a:r>
              <a:rPr lang="en-US" sz="1800" dirty="0">
                <a:effectLst/>
                <a:latin typeface="Times New Roman" panose="02020603050405020304" pitchFamily="18" charset="0"/>
              </a:rPr>
              <a:t>, [online] </a:t>
            </a:r>
            <a:r>
              <a:rPr lang="en-US" sz="1800" dirty="0" err="1">
                <a:effectLst/>
                <a:latin typeface="Times New Roman" panose="02020603050405020304" pitchFamily="18" charset="0"/>
              </a:rPr>
              <a:t>pp.661</a:t>
            </a:r>
            <a:r>
              <a:rPr lang="en-US" sz="1800" dirty="0">
                <a:effectLst/>
                <a:latin typeface="Times New Roman" panose="02020603050405020304" pitchFamily="18" charset="0"/>
              </a:rPr>
              <a:t>–668. </a:t>
            </a:r>
            <a:r>
              <a:rPr lang="en-US" sz="1800" dirty="0" err="1">
                <a:effectLst/>
                <a:latin typeface="Times New Roman" panose="02020603050405020304" pitchFamily="18" charset="0"/>
              </a:rPr>
              <a:t>doi:https</a:t>
            </a:r>
            <a:r>
              <a:rPr lang="en-US" sz="1800" dirty="0">
                <a:effectLst/>
                <a:latin typeface="Times New Roman" panose="02020603050405020304" pitchFamily="18" charset="0"/>
              </a:rPr>
              <a:t>://</a:t>
            </a:r>
            <a:r>
              <a:rPr lang="en-US" sz="1800" dirty="0" err="1">
                <a:effectLst/>
                <a:latin typeface="Times New Roman" panose="02020603050405020304" pitchFamily="18" charset="0"/>
              </a:rPr>
              <a:t>doi.org</a:t>
            </a:r>
            <a:r>
              <a:rPr lang="en-US" sz="1800" dirty="0">
                <a:effectLst/>
                <a:latin typeface="Times New Roman" panose="02020603050405020304" pitchFamily="18" charset="0"/>
              </a:rPr>
              <a:t>/10.1093/med/9780199642656.003.0064.</a:t>
            </a:r>
          </a:p>
          <a:p>
            <a:endParaRPr lang="en-GB" dirty="0"/>
          </a:p>
        </p:txBody>
      </p:sp>
    </p:spTree>
    <p:extLst>
      <p:ext uri="{BB962C8B-B14F-4D97-AF65-F5344CB8AC3E}">
        <p14:creationId xmlns:p14="http://schemas.microsoft.com/office/powerpoint/2010/main" val="279690788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8E20122F4455F4B9575FBE79886672E" ma:contentTypeVersion="9" ma:contentTypeDescription="Create a new document." ma:contentTypeScope="" ma:versionID="04f14fb9588d0d8758ea031294380eac">
  <xsd:schema xmlns:xsd="http://www.w3.org/2001/XMLSchema" xmlns:xs="http://www.w3.org/2001/XMLSchema" xmlns:p="http://schemas.microsoft.com/office/2006/metadata/properties" xmlns:ns3="1b88a2b3-a887-4da5-bc58-1cd6fd79184b" xmlns:ns4="791995b0-624b-4c5a-90b4-d742ddd9de15" targetNamespace="http://schemas.microsoft.com/office/2006/metadata/properties" ma:root="true" ma:fieldsID="1507968faffcfb6dcd9ade6add7ee359" ns3:_="" ns4:_="">
    <xsd:import namespace="1b88a2b3-a887-4da5-bc58-1cd6fd79184b"/>
    <xsd:import namespace="791995b0-624b-4c5a-90b4-d742ddd9de15"/>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b88a2b3-a887-4da5-bc58-1cd6fd79184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91995b0-624b-4c5a-90b4-d742ddd9de15"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1b88a2b3-a887-4da5-bc58-1cd6fd79184b" xsi:nil="true"/>
  </documentManagement>
</p:properties>
</file>

<file path=customXml/itemProps1.xml><?xml version="1.0" encoding="utf-8"?>
<ds:datastoreItem xmlns:ds="http://schemas.openxmlformats.org/officeDocument/2006/customXml" ds:itemID="{80E3B2A0-602E-4093-89F1-EA1F02A97D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b88a2b3-a887-4da5-bc58-1cd6fd79184b"/>
    <ds:schemaRef ds:uri="791995b0-624b-4c5a-90b4-d742ddd9de1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28C84C9-0A14-4C7C-9A76-6B73DC01D8C2}">
  <ds:schemaRefs>
    <ds:schemaRef ds:uri="http://schemas.microsoft.com/sharepoint/v3/contenttype/forms"/>
  </ds:schemaRefs>
</ds:datastoreItem>
</file>

<file path=customXml/itemProps3.xml><?xml version="1.0" encoding="utf-8"?>
<ds:datastoreItem xmlns:ds="http://schemas.openxmlformats.org/officeDocument/2006/customXml" ds:itemID="{17879D33-D04A-4D9E-A071-F1B7FEF9096A}">
  <ds:schemaRefs>
    <ds:schemaRef ds:uri="1b88a2b3-a887-4da5-bc58-1cd6fd79184b"/>
    <ds:schemaRef ds:uri="http://schemas.microsoft.com/office/2006/metadata/properties"/>
    <ds:schemaRef ds:uri="791995b0-624b-4c5a-90b4-d742ddd9de15"/>
    <ds:schemaRef ds:uri="http://purl.org/dc/elements/1.1/"/>
    <ds:schemaRef ds:uri="http://schemas.microsoft.com/office/2006/documentManagement/types"/>
    <ds:schemaRef ds:uri="http://purl.org/dc/term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TM04033921[[fn=Damask]]</Template>
  <TotalTime>1029</TotalTime>
  <Words>3087</Words>
  <Application>Microsoft Office PowerPoint</Application>
  <PresentationFormat>Widescreen</PresentationFormat>
  <Paragraphs>121</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Bookman Old Style</vt:lpstr>
      <vt:lpstr>Rockwell</vt:lpstr>
      <vt:lpstr>Times New Roman</vt:lpstr>
      <vt:lpstr>Damask</vt:lpstr>
      <vt:lpstr>Serious and Organised Crime Presentation  created by Elliott Jones.   Critically evaluate some of the key challenges facing the Home Office and National Crime Agency when responding to serious and organised crime within the UK.    </vt:lpstr>
      <vt:lpstr>Abstract of presentation. </vt:lpstr>
      <vt:lpstr>SOC – serious and organised crime. introduction to SOC </vt:lpstr>
      <vt:lpstr>Threats of SOC in the UK today.</vt:lpstr>
      <vt:lpstr>Statistics of SOC.</vt:lpstr>
      <vt:lpstr>Threats of soc and the response from the UK Home office and NCA.</vt:lpstr>
      <vt:lpstr>Threats of SOC continued </vt:lpstr>
      <vt:lpstr>Response from the home office and nca.</vt:lpstr>
      <vt:lpstr>The role of technology in SOC.</vt:lpstr>
      <vt:lpstr>Effectiveness of the UK’s defence against SOC</vt:lpstr>
      <vt:lpstr>Analysing the effectiveness </vt:lpstr>
      <vt:lpstr>Conclusion and summary of the presentation.</vt:lpstr>
      <vt:lpstr>Thank you for listening  are there any questions?</vt:lpstr>
      <vt:lpstr>References used.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Elliott Jones (2005813)</dc:creator>
  <cp:lastModifiedBy>Elliott Jones (2005813)</cp:lastModifiedBy>
  <cp:revision>1</cp:revision>
  <dcterms:created xsi:type="dcterms:W3CDTF">2023-05-01T19:36:18Z</dcterms:created>
  <dcterms:modified xsi:type="dcterms:W3CDTF">2023-05-02T12:45:38Z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0x010100A8E20122F4455F4B9575FBE79886672E</vt:lpwstr>
  </property>
</Properties>
</file>