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9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6" d="100"/>
          <a:sy n="66" d="100"/>
        </p:scale>
        <p:origin x="63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309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201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096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5877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743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049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240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082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024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704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180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07/03/2023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49923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lgar.blog/2017/08/16/on-the-use-of-evolutionary-theorie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london.ac.uk/certhe-computing-skills-for-the-workplace/#:~:text=You%20could%20develop%20your%20skills,your%20skills%20into%20the%20workplace,access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11C1E09-6FEB-8867-BEED-D6AC8B8E0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" y="1719262"/>
            <a:ext cx="12108580" cy="362275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62F88A1-0A6C-D30D-4A8E-F1C6EEE94380}"/>
              </a:ext>
            </a:extLst>
          </p:cNvPr>
          <p:cNvSpPr txBox="1"/>
          <p:nvPr/>
        </p:nvSpPr>
        <p:spPr>
          <a:xfrm>
            <a:off x="2979020" y="675037"/>
            <a:ext cx="615054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Personal Development Plan(PDP)</a:t>
            </a:r>
            <a:br>
              <a:rPr lang="en-GB" sz="2800" b="1" dirty="0">
                <a:solidFill>
                  <a:schemeClr val="bg1"/>
                </a:solidFill>
              </a:rPr>
            </a:br>
            <a:r>
              <a:rPr lang="en-GB" sz="2800" b="1" dirty="0">
                <a:solidFill>
                  <a:schemeClr val="bg1"/>
                </a:solidFill>
              </a:rPr>
              <a:t>Learning in Digital Era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C6912B-2124-9CD9-C00E-A4BE0DC116F9}"/>
              </a:ext>
            </a:extLst>
          </p:cNvPr>
          <p:cNvSpPr txBox="1"/>
          <p:nvPr/>
        </p:nvSpPr>
        <p:spPr>
          <a:xfrm>
            <a:off x="690612" y="5909192"/>
            <a:ext cx="609760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accent2">
                    <a:lumMod val="50000"/>
                  </a:schemeClr>
                </a:solidFill>
              </a:rPr>
              <a:t>Zainab Naweed – 2221255</a:t>
            </a:r>
          </a:p>
          <a:p>
            <a:r>
              <a:rPr lang="en-GB" sz="2800" b="1" dirty="0">
                <a:solidFill>
                  <a:schemeClr val="accent2">
                    <a:lumMod val="50000"/>
                  </a:schemeClr>
                </a:solidFill>
              </a:rPr>
              <a:t>Date : Week 10</a:t>
            </a:r>
          </a:p>
        </p:txBody>
      </p:sp>
    </p:spTree>
    <p:extLst>
      <p:ext uri="{BB962C8B-B14F-4D97-AF65-F5344CB8AC3E}">
        <p14:creationId xmlns:p14="http://schemas.microsoft.com/office/powerpoint/2010/main" val="3718648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2017120"/>
              </p:ext>
            </p:extLst>
          </p:nvPr>
        </p:nvGraphicFramePr>
        <p:xfrm>
          <a:off x="286623" y="283438"/>
          <a:ext cx="11618754" cy="776932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833764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483054">
                <a:tc rowSpan="5">
                  <a:txBody>
                    <a:bodyPr/>
                    <a:lstStyle/>
                    <a:p>
                      <a:endParaRPr lang="en-GB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en-GB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en-GB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endParaRPr lang="en-GB" sz="2000" b="1" dirty="0"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r>
                        <a:rPr lang="en-GB" sz="2000" b="1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Goal is to open my own IT consultancies all around the world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0" u="none" strike="noStrike" kern="1200" dirty="0">
                          <a:solidFill>
                            <a:schemeClr val="accent2">
                              <a:lumMod val="75000"/>
                            </a:schemeClr>
                          </a:solidFill>
                          <a:effectLst/>
                          <a:latin typeface="Gill Sans MT" panose="020B0502020104020203" pitchFamily="34" charset="0"/>
                          <a:ea typeface="+mn-ea"/>
                          <a:cs typeface="Calibri Light" panose="020F0302020204030204" pitchFamily="34" charset="0"/>
                        </a:rPr>
                        <a:t>CertHE Computing Skills for the Workplace</a:t>
                      </a:r>
                      <a:endParaRPr lang="en-GB" sz="2400" b="1" i="0" kern="1200" dirty="0">
                        <a:solidFill>
                          <a:schemeClr val="accent2">
                            <a:lumMod val="75000"/>
                          </a:schemeClr>
                        </a:solidFill>
                        <a:effectLst/>
                        <a:latin typeface="Gill Sans MT" panose="020B0502020104020203" pitchFamily="34" charset="0"/>
                        <a:ea typeface="+mn-ea"/>
                        <a:cs typeface="Calibri Light" panose="020F0302020204030204" pitchFamily="34" charset="0"/>
                      </a:endParaRPr>
                    </a:p>
                    <a:p>
                      <a:endParaRPr lang="en-GB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Establish the understanding of general OS concepts.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Equipped with Essential skills.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Knowledge and skills to use Software package and application and use it to create, present and communicate information.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Understanding of security policies, measures to alleviate n</a:t>
                      </a:r>
                      <a:r>
                        <a:rPr lang="en-GB" sz="1200" dirty="0"/>
                        <a:t>etwork attacks and threats.[1]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b="0" dirty="0"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Referencing and Citation Skills.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Time Management.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Team Work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Technical skills in Web development/Software development/Database concept.[3]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Make a weekly time table 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Share ideas and appreciate other people ideas.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Increase my reading and research to enhance critical thinking [2].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Allocate extra time for research.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Up to 1 Year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483054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BSc (Hons) Applied Computing</a:t>
                      </a:r>
                    </a:p>
                    <a:p>
                      <a:endParaRPr lang="en-GB" sz="24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  <a:p>
                      <a:endParaRPr lang="en-GB" sz="1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Finesse and generate value.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security assurance, governance, policies, risk management and regulatory compliance.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Software engineering Developer.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Problem Solving and Logical Thinking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Methodical and logical approach</a:t>
                      </a:r>
                      <a:endParaRPr lang="en-GB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Data Security and Compliance [4]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Software Methodology/Techniques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Advance Cyber Security.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Teamwork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endParaRPr lang="en-GB" sz="1200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Equipped myself with further technical/practical skills Database Development/Coding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Enhance Software Development with extra reading.[5]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2 years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483054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483054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483054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3415"/>
            <a:ext cx="10515600" cy="4723548"/>
          </a:xfrm>
        </p:spPr>
        <p:txBody>
          <a:bodyPr>
            <a:normAutofit/>
          </a:bodyPr>
          <a:lstStyle/>
          <a:p>
            <a:r>
              <a:rPr lang="en-GB" sz="1400" dirty="0"/>
              <a:t>[1] Computing Skills for the workplace (CertHE) , University of Wales TSD, Available at </a:t>
            </a:r>
            <a:r>
              <a:rPr lang="en-GB" sz="1400" dirty="0">
                <a:hlinkClick r:id="rId2"/>
              </a:rPr>
              <a:t>https://www.uwtsdlondon.ac.uk/certhe-computing-skills-for-the-workplace/#:~:text=You%20could%20develop%20your%20skills,your%20skills%20into%20the%20workplace,accessed</a:t>
            </a:r>
            <a:r>
              <a:rPr lang="en-GB" sz="1400" dirty="0"/>
              <a:t> at 28 Feb 2023.</a:t>
            </a:r>
          </a:p>
          <a:p>
            <a:r>
              <a:rPr lang="en-GB" sz="1400" dirty="0"/>
              <a:t>[2] Ennis, Robert (1991). Critical Thinking. Teaching Philosophy 14 (1):4-18.</a:t>
            </a:r>
          </a:p>
          <a:p>
            <a:r>
              <a:rPr lang="en-GB" sz="1400" dirty="0"/>
              <a:t>[3] D. J. Reifer, "Web development: estimating quick-to-market software," in IEEE Software, vol. 17, no. 6, pp. 57-64, Nov.-Dec. 2000, </a:t>
            </a:r>
            <a:r>
              <a:rPr lang="en-GB" sz="1400" dirty="0" err="1"/>
              <a:t>doi</a:t>
            </a:r>
            <a:r>
              <a:rPr lang="en-GB" sz="1400" dirty="0"/>
              <a:t>: 10.1109/52.895169.</a:t>
            </a:r>
          </a:p>
          <a:p>
            <a:r>
              <a:rPr lang="en-GB" sz="1400" dirty="0"/>
              <a:t>[4] L. M. Kaufman, "Data Security in the World of Cloud Computing," in IEEE Security &amp; Privacy, vol. 7, no. 4, pp. 61-64, July-Aug. 2009, </a:t>
            </a:r>
            <a:r>
              <a:rPr lang="en-GB" sz="1400" dirty="0" err="1"/>
              <a:t>doi</a:t>
            </a:r>
            <a:r>
              <a:rPr lang="en-GB" sz="1400" dirty="0"/>
              <a:t>: 10.1109/MSP.2009.87.</a:t>
            </a:r>
          </a:p>
          <a:p>
            <a:r>
              <a:rPr lang="en-GB" sz="1400" dirty="0"/>
              <a:t>[5]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Despa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M.L., 2014. Comparative study on software development methodologies.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Database Systems Journal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pp.37-56.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362</TotalTime>
  <Words>474</Words>
  <Application>Microsoft Office PowerPoint</Application>
  <PresentationFormat>Widescreen</PresentationFormat>
  <Paragraphs>56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Gill Sans MT</vt:lpstr>
      <vt:lpstr>Wingdings 2</vt:lpstr>
      <vt:lpstr>Dividend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Zainab Naweed</cp:lastModifiedBy>
  <cp:revision>5</cp:revision>
  <dcterms:created xsi:type="dcterms:W3CDTF">2022-07-21T09:53:39Z</dcterms:created>
  <dcterms:modified xsi:type="dcterms:W3CDTF">2023-03-07T12:39:55Z</dcterms:modified>
</cp:coreProperties>
</file>