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4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61" r:id="rId4"/>
    <p:sldId id="268" r:id="rId5"/>
    <p:sldId id="258" r:id="rId6"/>
    <p:sldId id="267" r:id="rId7"/>
    <p:sldId id="266" r:id="rId8"/>
    <p:sldId id="265" r:id="rId9"/>
    <p:sldId id="264" r:id="rId10"/>
    <p:sldId id="263" r:id="rId11"/>
    <p:sldId id="262" r:id="rId12"/>
    <p:sldId id="269" r:id="rId13"/>
    <p:sldId id="270" r:id="rId14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B9FBF7-330D-404F-A3F9-B70B2E031ECB}" v="175" dt="2022-03-10T15:15:36.852"/>
    <p1510:client id="{7CE3EB33-CF02-D3A6-4087-D712E45B0DFD}" v="64" dt="2022-03-19T19:26:21.800"/>
    <p1510:client id="{7F83CA93-FEBE-F3E9-C974-006104FB2A5E}" v="4168" dt="2022-03-19T19:21:20.376"/>
    <p1510:client id="{A9190676-3DD2-4A9C-FF9C-8342DE67CCE1}" v="374" dt="2022-03-15T17:37:59.7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meral Davidson (2027637)" userId="S::2027637@student.uwtsd.ac.uk::a1720fbc-4416-4eec-b56f-e52eb417b237" providerId="AD" clId="Web-{7F83CA93-FEBE-F3E9-C974-006104FB2A5E}"/>
    <pc:docChg chg="addSld delSld modSld sldOrd addMainMaster delMainMaster">
      <pc:chgData name="Jemeral Davidson (2027637)" userId="S::2027637@student.uwtsd.ac.uk::a1720fbc-4416-4eec-b56f-e52eb417b237" providerId="AD" clId="Web-{7F83CA93-FEBE-F3E9-C974-006104FB2A5E}" dt="2022-03-19T19:21:18.798" v="3767"/>
      <pc:docMkLst>
        <pc:docMk/>
      </pc:docMkLst>
      <pc:sldChg chg="modSp mod modClrScheme chgLayout">
        <pc:chgData name="Jemeral Davidson (2027637)" userId="S::2027637@student.uwtsd.ac.uk::a1720fbc-4416-4eec-b56f-e52eb417b237" providerId="AD" clId="Web-{7F83CA93-FEBE-F3E9-C974-006104FB2A5E}" dt="2022-03-19T17:28:32.471" v="1498"/>
        <pc:sldMkLst>
          <pc:docMk/>
          <pc:sldMk cId="4141345911" sldId="256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4141345911" sldId="256"/>
            <ac:spMk id="2" creationId="{00000000-0000-0000-0000-000000000000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4141345911" sldId="256"/>
            <ac:spMk id="3" creationId="{00000000-0000-0000-0000-000000000000}"/>
          </ac:spMkLst>
        </pc:spChg>
      </pc:sldChg>
      <pc:sldChg chg="addSp delSp modSp mod setBg modClrScheme setClrOvrMap delDesignElem chgLayout">
        <pc:chgData name="Jemeral Davidson (2027637)" userId="S::2027637@student.uwtsd.ac.uk::a1720fbc-4416-4eec-b56f-e52eb417b237" providerId="AD" clId="Web-{7F83CA93-FEBE-F3E9-C974-006104FB2A5E}" dt="2022-03-19T17:28:32.471" v="1498"/>
        <pc:sldMkLst>
          <pc:docMk/>
          <pc:sldMk cId="453850403" sldId="257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453850403" sldId="257"/>
            <ac:spMk id="2" creationId="{10A76CCC-8C91-4DBA-BE2F-151FAFE88CDB}"/>
          </ac:spMkLst>
        </pc:spChg>
        <pc:spChg chg="del mod">
          <ac:chgData name="Jemeral Davidson (2027637)" userId="S::2027637@student.uwtsd.ac.uk::a1720fbc-4416-4eec-b56f-e52eb417b237" providerId="AD" clId="Web-{7F83CA93-FEBE-F3E9-C974-006104FB2A5E}" dt="2022-03-16T03:30:57.984" v="711"/>
          <ac:spMkLst>
            <pc:docMk/>
            <pc:sldMk cId="453850403" sldId="257"/>
            <ac:spMk id="3" creationId="{AE3FAA60-4513-4725-94AA-55BCD62C1565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453850403" sldId="257"/>
            <ac:spMk id="5" creationId="{BC05791D-157B-4AA2-82CA-BE441DF4B8D3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453850403" sldId="257"/>
            <ac:spMk id="6" creationId="{0201BA73-6DE9-4B29-9666-64915B963DB0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453850403" sldId="257"/>
            <ac:spMk id="7" creationId="{41F75129-64DA-4018-B855-6DB3D06BC83A}"/>
          </ac:spMkLst>
        </pc:spChg>
        <pc:graphicFrameChg chg="add mod ord">
          <ac:chgData name="Jemeral Davidson (2027637)" userId="S::2027637@student.uwtsd.ac.uk::a1720fbc-4416-4eec-b56f-e52eb417b237" providerId="AD" clId="Web-{7F83CA93-FEBE-F3E9-C974-006104FB2A5E}" dt="2022-03-19T17:28:32.471" v="1498"/>
          <ac:graphicFrameMkLst>
            <pc:docMk/>
            <pc:sldMk cId="453850403" sldId="257"/>
            <ac:graphicFrameMk id="9" creationId="{3EEADF41-B80C-661D-AD78-9AE6E74019EF}"/>
          </ac:graphicFrameMkLst>
        </pc:graphicFrameChg>
      </pc:sldChg>
      <pc:sldChg chg="addSp delSp modSp mod ord setBg modClrScheme setClrOvrMap delDesignElem chgLayout">
        <pc:chgData name="Jemeral Davidson (2027637)" userId="S::2027637@student.uwtsd.ac.uk::a1720fbc-4416-4eec-b56f-e52eb417b237" providerId="AD" clId="Web-{7F83CA93-FEBE-F3E9-C974-006104FB2A5E}" dt="2022-03-19T18:16:25.465" v="1616"/>
        <pc:sldMkLst>
          <pc:docMk/>
          <pc:sldMk cId="3585248394" sldId="258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3585248394" sldId="258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3585248394" sldId="258"/>
            <ac:spMk id="3" creationId="{E09D251C-BBF6-45D7-90BA-B99B04323955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5:15.349" v="697"/>
          <ac:spMkLst>
            <pc:docMk/>
            <pc:sldMk cId="3585248394" sldId="258"/>
            <ac:spMk id="8" creationId="{DE7FE386-0AC4-4C92-8682-5974010DA60A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6:41.929" v="702"/>
          <ac:spMkLst>
            <pc:docMk/>
            <pc:sldMk cId="3585248394" sldId="258"/>
            <ac:spMk id="9" creationId="{5EB8E3BF-F464-4900-8994-851061A9AD60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5:15.349" v="697"/>
          <ac:spMkLst>
            <pc:docMk/>
            <pc:sldMk cId="3585248394" sldId="258"/>
            <ac:spMk id="10" creationId="{5E82424F-9EF6-458B-AA0B-38E32B55EEC7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5:15.349" v="697"/>
          <ac:spMkLst>
            <pc:docMk/>
            <pc:sldMk cId="3585248394" sldId="258"/>
            <ac:spMk id="12" creationId="{BE5AC547-57D3-460D-B42C-0504301E883E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7:35.571" v="703"/>
          <ac:spMkLst>
            <pc:docMk/>
            <pc:sldMk cId="3585248394" sldId="258"/>
            <ac:spMk id="16" creationId="{DDBB0AA6-7F94-4001-ABF6-A3CA0F409BFE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7:35.571" v="703"/>
          <ac:spMkLst>
            <pc:docMk/>
            <pc:sldMk cId="3585248394" sldId="258"/>
            <ac:spMk id="18" creationId="{7003DED6-9766-451D-9512-3CDBB824EA9D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4:51:19.023" v="1495"/>
          <ac:spMkLst>
            <pc:docMk/>
            <pc:sldMk cId="3585248394" sldId="258"/>
            <ac:spMk id="39" creationId="{DDBB0AA6-7F94-4001-ABF6-A3CA0F409BFE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4:51:19.023" v="1495"/>
          <ac:spMkLst>
            <pc:docMk/>
            <pc:sldMk cId="3585248394" sldId="258"/>
            <ac:spMk id="41" creationId="{7003DED6-9766-451D-9512-3CDBB824EA9D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3585248394" sldId="258"/>
            <ac:spMk id="62" creationId="{549F74E8-F042-4726-8D21-ADFDAC51F9D0}"/>
          </ac:spMkLst>
        </pc:spChg>
        <pc:grpChg chg="add del">
          <ac:chgData name="Jemeral Davidson (2027637)" userId="S::2027637@student.uwtsd.ac.uk::a1720fbc-4416-4eec-b56f-e52eb417b237" providerId="AD" clId="Web-{7F83CA93-FEBE-F3E9-C974-006104FB2A5E}" dt="2022-03-16T03:27:35.571" v="703"/>
          <ac:grpSpMkLst>
            <pc:docMk/>
            <pc:sldMk cId="3585248394" sldId="258"/>
            <ac:grpSpMk id="20" creationId="{D930E1C8-A006-4C3D-B788-E2A215D4D4FE}"/>
          </ac:grpSpMkLst>
        </pc:grpChg>
        <pc:grpChg chg="add del">
          <ac:chgData name="Jemeral Davidson (2027637)" userId="S::2027637@student.uwtsd.ac.uk::a1720fbc-4416-4eec-b56f-e52eb417b237" providerId="AD" clId="Web-{7F83CA93-FEBE-F3E9-C974-006104FB2A5E}" dt="2022-03-16T04:51:19.023" v="1495"/>
          <ac:grpSpMkLst>
            <pc:docMk/>
            <pc:sldMk cId="3585248394" sldId="258"/>
            <ac:grpSpMk id="43" creationId="{D930E1C8-A006-4C3D-B788-E2A215D4D4FE}"/>
          </ac:grpSpMkLst>
        </pc:grpChg>
        <pc:grpChg chg="add del">
          <ac:chgData name="Jemeral Davidson (2027637)" userId="S::2027637@student.uwtsd.ac.uk::a1720fbc-4416-4eec-b56f-e52eb417b237" providerId="AD" clId="Web-{7F83CA93-FEBE-F3E9-C974-006104FB2A5E}" dt="2022-03-19T17:28:32.471" v="1498"/>
          <ac:grpSpMkLst>
            <pc:docMk/>
            <pc:sldMk cId="3585248394" sldId="258"/>
            <ac:grpSpMk id="64" creationId="{D6F470FB-C708-4957-912B-860D896FCB05}"/>
          </ac:grpSpMkLst>
        </pc:grpChg>
        <pc:picChg chg="add mod">
          <ac:chgData name="Jemeral Davidson (2027637)" userId="S::2027637@student.uwtsd.ac.uk::a1720fbc-4416-4eec-b56f-e52eb417b237" providerId="AD" clId="Web-{7F83CA93-FEBE-F3E9-C974-006104FB2A5E}" dt="2022-03-16T04:51:19.023" v="1495"/>
          <ac:picMkLst>
            <pc:docMk/>
            <pc:sldMk cId="3585248394" sldId="258"/>
            <ac:picMk id="5" creationId="{5CAF5552-91E6-CD64-B30C-1F628BE7A2A7}"/>
          </ac:picMkLst>
        </pc:picChg>
        <pc:cxnChg chg="add del">
          <ac:chgData name="Jemeral Davidson (2027637)" userId="S::2027637@student.uwtsd.ac.uk::a1720fbc-4416-4eec-b56f-e52eb417b237" providerId="AD" clId="Web-{7F83CA93-FEBE-F3E9-C974-006104FB2A5E}" dt="2022-03-16T03:26:41.929" v="702"/>
          <ac:cxnSpMkLst>
            <pc:docMk/>
            <pc:sldMk cId="3585248394" sldId="258"/>
            <ac:cxnSpMk id="11" creationId="{8E0602D6-3A81-42F8-AE67-1BAAFC967CB0}"/>
          </ac:cxnSpMkLst>
        </pc:cxnChg>
        <pc:cxnChg chg="add del">
          <ac:chgData name="Jemeral Davidson (2027637)" userId="S::2027637@student.uwtsd.ac.uk::a1720fbc-4416-4eec-b56f-e52eb417b237" providerId="AD" clId="Web-{7F83CA93-FEBE-F3E9-C974-006104FB2A5E}" dt="2022-03-16T03:27:35.571" v="703"/>
          <ac:cxnSpMkLst>
            <pc:docMk/>
            <pc:sldMk cId="3585248394" sldId="258"/>
            <ac:cxnSpMk id="34" creationId="{7F4A9378-D3D4-404D-BF76-7A1290111FEA}"/>
          </ac:cxnSpMkLst>
        </pc:cxnChg>
        <pc:cxnChg chg="add del">
          <ac:chgData name="Jemeral Davidson (2027637)" userId="S::2027637@student.uwtsd.ac.uk::a1720fbc-4416-4eec-b56f-e52eb417b237" providerId="AD" clId="Web-{7F83CA93-FEBE-F3E9-C974-006104FB2A5E}" dt="2022-03-16T04:51:19.023" v="1495"/>
          <ac:cxnSpMkLst>
            <pc:docMk/>
            <pc:sldMk cId="3585248394" sldId="258"/>
            <ac:cxnSpMk id="57" creationId="{7F4A9378-D3D4-404D-BF76-7A1290111FEA}"/>
          </ac:cxnSpMkLst>
        </pc:cxnChg>
        <pc:cxnChg chg="add del">
          <ac:chgData name="Jemeral Davidson (2027637)" userId="S::2027637@student.uwtsd.ac.uk::a1720fbc-4416-4eec-b56f-e52eb417b237" providerId="AD" clId="Web-{7F83CA93-FEBE-F3E9-C974-006104FB2A5E}" dt="2022-03-19T17:28:32.471" v="1498"/>
          <ac:cxnSpMkLst>
            <pc:docMk/>
            <pc:sldMk cId="3585248394" sldId="258"/>
            <ac:cxnSpMk id="70" creationId="{DCCD18DB-504D-410B-B5EA-0B24828482A3}"/>
          </ac:cxnSpMkLst>
        </pc:cxnChg>
      </pc:sldChg>
      <pc:sldChg chg="addSp delSp modSp del">
        <pc:chgData name="Jemeral Davidson (2027637)" userId="S::2027637@student.uwtsd.ac.uk::a1720fbc-4416-4eec-b56f-e52eb417b237" providerId="AD" clId="Web-{7F83CA93-FEBE-F3E9-C974-006104FB2A5E}" dt="2022-03-16T02:00:37.167" v="437"/>
        <pc:sldMkLst>
          <pc:docMk/>
          <pc:sldMk cId="1227726104" sldId="259"/>
        </pc:sldMkLst>
        <pc:spChg chg="mod">
          <ac:chgData name="Jemeral Davidson (2027637)" userId="S::2027637@student.uwtsd.ac.uk::a1720fbc-4416-4eec-b56f-e52eb417b237" providerId="AD" clId="Web-{7F83CA93-FEBE-F3E9-C974-006104FB2A5E}" dt="2022-03-16T00:03:39.519" v="54" actId="20577"/>
          <ac:spMkLst>
            <pc:docMk/>
            <pc:sldMk cId="1227726104" sldId="259"/>
            <ac:spMk id="3" creationId="{DABEC3CE-3C2C-4F59-A1E4-3F9C34AC2CFD}"/>
          </ac:spMkLst>
        </pc:spChg>
        <pc:picChg chg="add del mod">
          <ac:chgData name="Jemeral Davidson (2027637)" userId="S::2027637@student.uwtsd.ac.uk::a1720fbc-4416-4eec-b56f-e52eb417b237" providerId="AD" clId="Web-{7F83CA93-FEBE-F3E9-C974-006104FB2A5E}" dt="2022-03-16T00:04:45.974" v="58"/>
          <ac:picMkLst>
            <pc:docMk/>
            <pc:sldMk cId="1227726104" sldId="259"/>
            <ac:picMk id="28" creationId="{C38BFE72-B7AB-48C4-A59F-D6AF7DD786E1}"/>
          </ac:picMkLst>
        </pc:picChg>
        <pc:inkChg chg="add del">
          <ac:chgData name="Jemeral Davidson (2027637)" userId="S::2027637@student.uwtsd.ac.uk::a1720fbc-4416-4eec-b56f-e52eb417b237" providerId="AD" clId="Web-{7F83CA93-FEBE-F3E9-C974-006104FB2A5E}" dt="2022-03-16T00:05:17.709" v="60"/>
          <ac:inkMkLst>
            <pc:docMk/>
            <pc:sldMk cId="1227726104" sldId="259"/>
            <ac:inkMk id="4" creationId="{5F3BB793-AC89-4F2F-A9C5-415EF70F9275}"/>
          </ac:inkMkLst>
        </pc:inkChg>
      </pc:sldChg>
      <pc:sldChg chg="del">
        <pc:chgData name="Jemeral Davidson (2027637)" userId="S::2027637@student.uwtsd.ac.uk::a1720fbc-4416-4eec-b56f-e52eb417b237" providerId="AD" clId="Web-{7F83CA93-FEBE-F3E9-C974-006104FB2A5E}" dt="2022-03-16T02:31:46.782" v="483"/>
        <pc:sldMkLst>
          <pc:docMk/>
          <pc:sldMk cId="4135949821" sldId="260"/>
        </pc:sldMkLst>
      </pc:sldChg>
      <pc:sldChg chg="addSp delSp modSp mod setBg modClrScheme setClrOvrMap delDesignElem chgLayout">
        <pc:chgData name="Jemeral Davidson (2027637)" userId="S::2027637@student.uwtsd.ac.uk::a1720fbc-4416-4eec-b56f-e52eb417b237" providerId="AD" clId="Web-{7F83CA93-FEBE-F3E9-C974-006104FB2A5E}" dt="2022-03-19T17:28:32.471" v="1498"/>
        <pc:sldMkLst>
          <pc:docMk/>
          <pc:sldMk cId="586718913" sldId="261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586718913" sldId="261"/>
            <ac:spMk id="2" creationId="{482EBD80-7E17-458F-BDD0-EFE954AD5395}"/>
          </ac:spMkLst>
        </pc:spChg>
        <pc:spChg chg="del mod">
          <ac:chgData name="Jemeral Davidson (2027637)" userId="S::2027637@student.uwtsd.ac.uk::a1720fbc-4416-4eec-b56f-e52eb417b237" providerId="AD" clId="Web-{7F83CA93-FEBE-F3E9-C974-006104FB2A5E}" dt="2022-03-16T03:31:09.906" v="712"/>
          <ac:spMkLst>
            <pc:docMk/>
            <pc:sldMk cId="586718913" sldId="261"/>
            <ac:spMk id="3" creationId="{B7A13965-E798-4F15-9D5C-D58C386849C8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586718913" sldId="261"/>
            <ac:spMk id="8" creationId="{BC05791D-157B-4AA2-82CA-BE441DF4B8D3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586718913" sldId="261"/>
            <ac:spMk id="10" creationId="{0201BA73-6DE9-4B29-9666-64915B963DB0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586718913" sldId="261"/>
            <ac:spMk id="12" creationId="{41F75129-64DA-4018-B855-6DB3D06BC83A}"/>
          </ac:spMkLst>
        </pc:spChg>
        <pc:graphicFrameChg chg="add mod ord">
          <ac:chgData name="Jemeral Davidson (2027637)" userId="S::2027637@student.uwtsd.ac.uk::a1720fbc-4416-4eec-b56f-e52eb417b237" providerId="AD" clId="Web-{7F83CA93-FEBE-F3E9-C974-006104FB2A5E}" dt="2022-03-19T17:28:32.471" v="1498"/>
          <ac:graphicFrameMkLst>
            <pc:docMk/>
            <pc:sldMk cId="586718913" sldId="261"/>
            <ac:graphicFrameMk id="14" creationId="{07F86FE3-1A00-BE21-23F3-C2E86196DA28}"/>
          </ac:graphicFrameMkLst>
        </pc:graphicFrameChg>
      </pc:sldChg>
      <pc:sldChg chg="addSp delSp modSp mod setBg modClrScheme setClrOvrMap delDesignElem chgLayout">
        <pc:chgData name="Jemeral Davidson (2027637)" userId="S::2027637@student.uwtsd.ac.uk::a1720fbc-4416-4eec-b56f-e52eb417b237" providerId="AD" clId="Web-{7F83CA93-FEBE-F3E9-C974-006104FB2A5E}" dt="2022-03-19T18:27:42.244" v="1766" actId="20577"/>
        <pc:sldMkLst>
          <pc:docMk/>
          <pc:sldMk cId="2251263459" sldId="262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2251263459" sldId="262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8:27:42.244" v="1766" actId="20577"/>
          <ac:spMkLst>
            <pc:docMk/>
            <pc:sldMk cId="2251263459" sldId="262"/>
            <ac:spMk id="3" creationId="{E09D251C-BBF6-45D7-90BA-B99B04323955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2251263459" sldId="262"/>
            <ac:spMk id="9" creationId="{5EB8E3BF-F464-4900-8994-851061A9AD60}"/>
          </ac:spMkLst>
        </pc:spChg>
        <pc:picChg chg="add">
          <ac:chgData name="Jemeral Davidson (2027637)" userId="S::2027637@student.uwtsd.ac.uk::a1720fbc-4416-4eec-b56f-e52eb417b237" providerId="AD" clId="Web-{7F83CA93-FEBE-F3E9-C974-006104FB2A5E}" dt="2022-03-16T03:28:46.760" v="706"/>
          <ac:picMkLst>
            <pc:docMk/>
            <pc:sldMk cId="2251263459" sldId="262"/>
            <ac:picMk id="5" creationId="{213F5DB5-AC3F-8AFC-5DC4-8B10B7DB9C26}"/>
          </ac:picMkLst>
        </pc:picChg>
        <pc:cxnChg chg="add del">
          <ac:chgData name="Jemeral Davidson (2027637)" userId="S::2027637@student.uwtsd.ac.uk::a1720fbc-4416-4eec-b56f-e52eb417b237" providerId="AD" clId="Web-{7F83CA93-FEBE-F3E9-C974-006104FB2A5E}" dt="2022-03-19T17:28:32.471" v="1498"/>
          <ac:cxnSpMkLst>
            <pc:docMk/>
            <pc:sldMk cId="2251263459" sldId="262"/>
            <ac:cxnSpMk id="11" creationId="{8E0602D6-3A81-42F8-AE67-1BAAFC967CB0}"/>
          </ac:cxnSpMkLst>
        </pc:cxnChg>
      </pc:sldChg>
      <pc:sldChg chg="addSp delSp modSp mod setBg modClrScheme setClrOvrMap delDesignElem chgLayout">
        <pc:chgData name="Jemeral Davidson (2027637)" userId="S::2027637@student.uwtsd.ac.uk::a1720fbc-4416-4eec-b56f-e52eb417b237" providerId="AD" clId="Web-{7F83CA93-FEBE-F3E9-C974-006104FB2A5E}" dt="2022-03-19T18:24:58.350" v="1709" actId="20577"/>
        <pc:sldMkLst>
          <pc:docMk/>
          <pc:sldMk cId="1430348070" sldId="263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430348070" sldId="263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8:24:58.350" v="1709" actId="20577"/>
          <ac:spMkLst>
            <pc:docMk/>
            <pc:sldMk cId="1430348070" sldId="263"/>
            <ac:spMk id="3" creationId="{E09D251C-BBF6-45D7-90BA-B99B04323955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430348070" sldId="263"/>
            <ac:spMk id="9" creationId="{5EB8E3BF-F464-4900-8994-851061A9AD60}"/>
          </ac:spMkLst>
        </pc:spChg>
        <pc:picChg chg="add">
          <ac:chgData name="Jemeral Davidson (2027637)" userId="S::2027637@student.uwtsd.ac.uk::a1720fbc-4416-4eec-b56f-e52eb417b237" providerId="AD" clId="Web-{7F83CA93-FEBE-F3E9-C974-006104FB2A5E}" dt="2022-03-16T03:28:52.963" v="707"/>
          <ac:picMkLst>
            <pc:docMk/>
            <pc:sldMk cId="1430348070" sldId="263"/>
            <ac:picMk id="5" creationId="{6D064E6F-EE20-78D1-7912-9C0F5A214AB4}"/>
          </ac:picMkLst>
        </pc:picChg>
        <pc:cxnChg chg="add del">
          <ac:chgData name="Jemeral Davidson (2027637)" userId="S::2027637@student.uwtsd.ac.uk::a1720fbc-4416-4eec-b56f-e52eb417b237" providerId="AD" clId="Web-{7F83CA93-FEBE-F3E9-C974-006104FB2A5E}" dt="2022-03-19T17:28:32.471" v="1498"/>
          <ac:cxnSpMkLst>
            <pc:docMk/>
            <pc:sldMk cId="1430348070" sldId="263"/>
            <ac:cxnSpMk id="11" creationId="{8E0602D6-3A81-42F8-AE67-1BAAFC967CB0}"/>
          </ac:cxnSpMkLst>
        </pc:cxnChg>
      </pc:sldChg>
      <pc:sldChg chg="addSp delSp modSp mod setBg modClrScheme setClrOvrMap delDesignElem chgLayout">
        <pc:chgData name="Jemeral Davidson (2027637)" userId="S::2027637@student.uwtsd.ac.uk::a1720fbc-4416-4eec-b56f-e52eb417b237" providerId="AD" clId="Web-{7F83CA93-FEBE-F3E9-C974-006104FB2A5E}" dt="2022-03-19T18:23:22.489" v="1700" actId="20577"/>
        <pc:sldMkLst>
          <pc:docMk/>
          <pc:sldMk cId="3739549990" sldId="264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3739549990" sldId="264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8:23:22.489" v="1700" actId="20577"/>
          <ac:spMkLst>
            <pc:docMk/>
            <pc:sldMk cId="3739549990" sldId="264"/>
            <ac:spMk id="3" creationId="{E09D251C-BBF6-45D7-90BA-B99B04323955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3739549990" sldId="264"/>
            <ac:spMk id="9" creationId="{5EB8E3BF-F464-4900-8994-851061A9AD60}"/>
          </ac:spMkLst>
        </pc:spChg>
        <pc:picChg chg="add">
          <ac:chgData name="Jemeral Davidson (2027637)" userId="S::2027637@student.uwtsd.ac.uk::a1720fbc-4416-4eec-b56f-e52eb417b237" providerId="AD" clId="Web-{7F83CA93-FEBE-F3E9-C974-006104FB2A5E}" dt="2022-03-16T03:28:59.120" v="708"/>
          <ac:picMkLst>
            <pc:docMk/>
            <pc:sldMk cId="3739549990" sldId="264"/>
            <ac:picMk id="5" creationId="{24D74FC9-9B6E-44B1-8295-31D4BA12147C}"/>
          </ac:picMkLst>
        </pc:picChg>
        <pc:cxnChg chg="add del">
          <ac:chgData name="Jemeral Davidson (2027637)" userId="S::2027637@student.uwtsd.ac.uk::a1720fbc-4416-4eec-b56f-e52eb417b237" providerId="AD" clId="Web-{7F83CA93-FEBE-F3E9-C974-006104FB2A5E}" dt="2022-03-19T17:28:32.471" v="1498"/>
          <ac:cxnSpMkLst>
            <pc:docMk/>
            <pc:sldMk cId="3739549990" sldId="264"/>
            <ac:cxnSpMk id="11" creationId="{8E0602D6-3A81-42F8-AE67-1BAAFC967CB0}"/>
          </ac:cxnSpMkLst>
        </pc:cxnChg>
      </pc:sldChg>
      <pc:sldChg chg="addSp delSp modSp mod setBg modClrScheme setClrOvrMap delDesignElem chgLayout">
        <pc:chgData name="Jemeral Davidson (2027637)" userId="S::2027637@student.uwtsd.ac.uk::a1720fbc-4416-4eec-b56f-e52eb417b237" providerId="AD" clId="Web-{7F83CA93-FEBE-F3E9-C974-006104FB2A5E}" dt="2022-03-19T18:21:52.034" v="1673" actId="20577"/>
        <pc:sldMkLst>
          <pc:docMk/>
          <pc:sldMk cId="110275453" sldId="265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10275453" sldId="265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8:21:52.034" v="1673" actId="20577"/>
          <ac:spMkLst>
            <pc:docMk/>
            <pc:sldMk cId="110275453" sldId="265"/>
            <ac:spMk id="3" creationId="{E09D251C-BBF6-45D7-90BA-B99B04323955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8:33.166" v="705"/>
          <ac:spMkLst>
            <pc:docMk/>
            <pc:sldMk cId="110275453" sldId="265"/>
            <ac:spMk id="8" creationId="{BC05791D-157B-4AA2-82CA-BE441DF4B8D3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8:33.166" v="705"/>
          <ac:spMkLst>
            <pc:docMk/>
            <pc:sldMk cId="110275453" sldId="265"/>
            <ac:spMk id="10" creationId="{0201BA73-6DE9-4B29-9666-64915B963DB0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8:33.166" v="705"/>
          <ac:spMkLst>
            <pc:docMk/>
            <pc:sldMk cId="110275453" sldId="265"/>
            <ac:spMk id="12" creationId="{41F75129-64DA-4018-B855-6DB3D06BC83A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9:43.295" v="709"/>
          <ac:spMkLst>
            <pc:docMk/>
            <pc:sldMk cId="110275453" sldId="265"/>
            <ac:spMk id="17" creationId="{042D3996-BA08-4AC2-948E-02DA85C02829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9:43.295" v="709"/>
          <ac:spMkLst>
            <pc:docMk/>
            <pc:sldMk cId="110275453" sldId="265"/>
            <ac:spMk id="19" creationId="{6B6CA78D-2100-44EF-B3DD-CEF1EB3ACCCF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10275453" sldId="265"/>
            <ac:spMk id="26" creationId="{BC05791D-157B-4AA2-82CA-BE441DF4B8D3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10275453" sldId="265"/>
            <ac:spMk id="28" creationId="{0201BA73-6DE9-4B29-9666-64915B963DB0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10275453" sldId="265"/>
            <ac:spMk id="30" creationId="{41F75129-64DA-4018-B855-6DB3D06BC83A}"/>
          </ac:spMkLst>
        </pc:spChg>
        <pc:cxnChg chg="add del">
          <ac:chgData name="Jemeral Davidson (2027637)" userId="S::2027637@student.uwtsd.ac.uk::a1720fbc-4416-4eec-b56f-e52eb417b237" providerId="AD" clId="Web-{7F83CA93-FEBE-F3E9-C974-006104FB2A5E}" dt="2022-03-16T03:29:43.295" v="709"/>
          <ac:cxnSpMkLst>
            <pc:docMk/>
            <pc:sldMk cId="110275453" sldId="265"/>
            <ac:cxnSpMk id="21" creationId="{8AEF6D22-D80F-4107-8B30-6AB147A50818}"/>
          </ac:cxnSpMkLst>
        </pc:cxnChg>
      </pc:sldChg>
      <pc:sldChg chg="addSp delSp modSp mod setBg modClrScheme setClrOvrMap delDesignElem chgLayout">
        <pc:chgData name="Jemeral Davidson (2027637)" userId="S::2027637@student.uwtsd.ac.uk::a1720fbc-4416-4eec-b56f-e52eb417b237" providerId="AD" clId="Web-{7F83CA93-FEBE-F3E9-C974-006104FB2A5E}" dt="2022-03-19T18:20:51.377" v="1644" actId="20577"/>
        <pc:sldMkLst>
          <pc:docMk/>
          <pc:sldMk cId="1897542012" sldId="266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897542012" sldId="266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8:20:51.377" v="1644" actId="20577"/>
          <ac:spMkLst>
            <pc:docMk/>
            <pc:sldMk cId="1897542012" sldId="266"/>
            <ac:spMk id="3" creationId="{E09D251C-BBF6-45D7-90BA-B99B04323955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897542012" sldId="266"/>
            <ac:spMk id="9" creationId="{5EB8E3BF-F464-4900-8994-851061A9AD60}"/>
          </ac:spMkLst>
        </pc:spChg>
        <pc:picChg chg="add">
          <ac:chgData name="Jemeral Davidson (2027637)" userId="S::2027637@student.uwtsd.ac.uk::a1720fbc-4416-4eec-b56f-e52eb417b237" providerId="AD" clId="Web-{7F83CA93-FEBE-F3E9-C974-006104FB2A5E}" dt="2022-03-16T03:25:47.162" v="700"/>
          <ac:picMkLst>
            <pc:docMk/>
            <pc:sldMk cId="1897542012" sldId="266"/>
            <ac:picMk id="5" creationId="{32E12C88-D564-4FBF-9BA7-95F9ED492F73}"/>
          </ac:picMkLst>
        </pc:picChg>
        <pc:cxnChg chg="add del">
          <ac:chgData name="Jemeral Davidson (2027637)" userId="S::2027637@student.uwtsd.ac.uk::a1720fbc-4416-4eec-b56f-e52eb417b237" providerId="AD" clId="Web-{7F83CA93-FEBE-F3E9-C974-006104FB2A5E}" dt="2022-03-19T17:28:32.471" v="1498"/>
          <ac:cxnSpMkLst>
            <pc:docMk/>
            <pc:sldMk cId="1897542012" sldId="266"/>
            <ac:cxnSpMk id="11" creationId="{8E0602D6-3A81-42F8-AE67-1BAAFC967CB0}"/>
          </ac:cxnSpMkLst>
        </pc:cxnChg>
      </pc:sldChg>
      <pc:sldChg chg="addSp delSp modSp mod setBg modClrScheme setClrOvrMap delDesignElem chgLayout">
        <pc:chgData name="Jemeral Davidson (2027637)" userId="S::2027637@student.uwtsd.ac.uk::a1720fbc-4416-4eec-b56f-e52eb417b237" providerId="AD" clId="Web-{7F83CA93-FEBE-F3E9-C974-006104FB2A5E}" dt="2022-03-19T18:29:50.324" v="1796" actId="20577"/>
        <pc:sldMkLst>
          <pc:docMk/>
          <pc:sldMk cId="1039754080" sldId="267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039754080" sldId="267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8:29:50.324" v="1796" actId="20577"/>
          <ac:spMkLst>
            <pc:docMk/>
            <pc:sldMk cId="1039754080" sldId="267"/>
            <ac:spMk id="3" creationId="{E09D251C-BBF6-45D7-90BA-B99B04323955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8:19.681" v="704"/>
          <ac:spMkLst>
            <pc:docMk/>
            <pc:sldMk cId="1039754080" sldId="267"/>
            <ac:spMk id="8" creationId="{BC05791D-157B-4AA2-82CA-BE441DF4B8D3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8:19.681" v="704"/>
          <ac:spMkLst>
            <pc:docMk/>
            <pc:sldMk cId="1039754080" sldId="267"/>
            <ac:spMk id="10" creationId="{0201BA73-6DE9-4B29-9666-64915B963DB0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28:19.681" v="704"/>
          <ac:spMkLst>
            <pc:docMk/>
            <pc:sldMk cId="1039754080" sldId="267"/>
            <ac:spMk id="12" creationId="{41F75129-64DA-4018-B855-6DB3D06BC83A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30:33.437" v="710"/>
          <ac:spMkLst>
            <pc:docMk/>
            <pc:sldMk cId="1039754080" sldId="267"/>
            <ac:spMk id="17" creationId="{042D3996-BA08-4AC2-948E-02DA85C02829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3:30:33.437" v="710"/>
          <ac:spMkLst>
            <pc:docMk/>
            <pc:sldMk cId="1039754080" sldId="267"/>
            <ac:spMk id="19" creationId="{6B6CA78D-2100-44EF-B3DD-CEF1EB3ACCCF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039754080" sldId="267"/>
            <ac:spMk id="26" creationId="{BC05791D-157B-4AA2-82CA-BE441DF4B8D3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039754080" sldId="267"/>
            <ac:spMk id="28" creationId="{0201BA73-6DE9-4B29-9666-64915B963DB0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039754080" sldId="267"/>
            <ac:spMk id="30" creationId="{41F75129-64DA-4018-B855-6DB3D06BC83A}"/>
          </ac:spMkLst>
        </pc:spChg>
        <pc:cxnChg chg="add del">
          <ac:chgData name="Jemeral Davidson (2027637)" userId="S::2027637@student.uwtsd.ac.uk::a1720fbc-4416-4eec-b56f-e52eb417b237" providerId="AD" clId="Web-{7F83CA93-FEBE-F3E9-C974-006104FB2A5E}" dt="2022-03-16T03:30:33.437" v="710"/>
          <ac:cxnSpMkLst>
            <pc:docMk/>
            <pc:sldMk cId="1039754080" sldId="267"/>
            <ac:cxnSpMk id="21" creationId="{8AEF6D22-D80F-4107-8B30-6AB147A50818}"/>
          </ac:cxnSpMkLst>
        </pc:cxnChg>
      </pc:sldChg>
      <pc:sldChg chg="addSp delSp modSp mod setBg modClrScheme setClrOvrMap delDesignElem chgLayout">
        <pc:chgData name="Jemeral Davidson (2027637)" userId="S::2027637@student.uwtsd.ac.uk::a1720fbc-4416-4eec-b56f-e52eb417b237" providerId="AD" clId="Web-{7F83CA93-FEBE-F3E9-C974-006104FB2A5E}" dt="2022-03-19T19:13:53.430" v="3468" actId="1076"/>
        <pc:sldMkLst>
          <pc:docMk/>
          <pc:sldMk cId="1613074081" sldId="268"/>
        </pc:sldMkLst>
        <pc:spChg chg="mod ord">
          <ac:chgData name="Jemeral Davidson (2027637)" userId="S::2027637@student.uwtsd.ac.uk::a1720fbc-4416-4eec-b56f-e52eb417b237" providerId="AD" clId="Web-{7F83CA93-FEBE-F3E9-C974-006104FB2A5E}" dt="2022-03-19T19:13:46.227" v="3467" actId="20577"/>
          <ac:spMkLst>
            <pc:docMk/>
            <pc:sldMk cId="1613074081" sldId="268"/>
            <ac:spMk id="2" creationId="{482EBD80-7E17-458F-BDD0-EFE954AD5395}"/>
          </ac:spMkLst>
        </pc:spChg>
        <pc:spChg chg="del mod">
          <ac:chgData name="Jemeral Davidson (2027637)" userId="S::2027637@student.uwtsd.ac.uk::a1720fbc-4416-4eec-b56f-e52eb417b237" providerId="AD" clId="Web-{7F83CA93-FEBE-F3E9-C974-006104FB2A5E}" dt="2022-03-16T03:32:17.502" v="713"/>
          <ac:spMkLst>
            <pc:docMk/>
            <pc:sldMk cId="1613074081" sldId="268"/>
            <ac:spMk id="3" creationId="{B7A13965-E798-4F15-9D5C-D58C386849C8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613074081" sldId="268"/>
            <ac:spMk id="8" creationId="{BC05791D-157B-4AA2-82CA-BE441DF4B8D3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613074081" sldId="268"/>
            <ac:spMk id="10" creationId="{0201BA73-6DE9-4B29-9666-64915B963DB0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1613074081" sldId="268"/>
            <ac:spMk id="12" creationId="{41F75129-64DA-4018-B855-6DB3D06BC83A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9:13:53.430" v="3468" actId="1076"/>
          <ac:spMkLst>
            <pc:docMk/>
            <pc:sldMk cId="1613074081" sldId="268"/>
            <ac:spMk id="12" creationId="{770328E1-113D-8993-1C03-9DD2ED60B560}"/>
          </ac:spMkLst>
        </pc:spChg>
        <pc:graphicFrameChg chg="add mod ord">
          <ac:chgData name="Jemeral Davidson (2027637)" userId="S::2027637@student.uwtsd.ac.uk::a1720fbc-4416-4eec-b56f-e52eb417b237" providerId="AD" clId="Web-{7F83CA93-FEBE-F3E9-C974-006104FB2A5E}" dt="2022-03-19T17:28:32.471" v="1498"/>
          <ac:graphicFrameMkLst>
            <pc:docMk/>
            <pc:sldMk cId="1613074081" sldId="268"/>
            <ac:graphicFrameMk id="14" creationId="{3696E4D2-5174-1560-8A3F-0540BB4EE830}"/>
          </ac:graphicFrameMkLst>
        </pc:graphicFrameChg>
      </pc:sldChg>
      <pc:sldChg chg="addSp delSp modSp add mod replId modClrScheme chgLayout">
        <pc:chgData name="Jemeral Davidson (2027637)" userId="S::2027637@student.uwtsd.ac.uk::a1720fbc-4416-4eec-b56f-e52eb417b237" providerId="AD" clId="Web-{7F83CA93-FEBE-F3E9-C974-006104FB2A5E}" dt="2022-03-19T19:11:10.818" v="3422" actId="1076"/>
        <pc:sldMkLst>
          <pc:docMk/>
          <pc:sldMk cId="2927887562" sldId="269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2927887562" sldId="269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2927887562" sldId="269"/>
            <ac:spMk id="3" creationId="{E09D251C-BBF6-45D7-90BA-B99B04323955}"/>
          </ac:spMkLst>
        </pc:spChg>
        <pc:spChg chg="add del">
          <ac:chgData name="Jemeral Davidson (2027637)" userId="S::2027637@student.uwtsd.ac.uk::a1720fbc-4416-4eec-b56f-e52eb417b237" providerId="AD" clId="Web-{7F83CA93-FEBE-F3E9-C974-006104FB2A5E}" dt="2022-03-16T00:07:00.930" v="81"/>
          <ac:spMkLst>
            <pc:docMk/>
            <pc:sldMk cId="2927887562" sldId="269"/>
            <ac:spMk id="5" creationId="{EE412CED-6E2E-439A-90C2-57A2921E7816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6T00:15:08.780" v="121" actId="1076"/>
          <ac:spMkLst>
            <pc:docMk/>
            <pc:sldMk cId="2927887562" sldId="269"/>
            <ac:spMk id="6" creationId="{869B5C99-5DE9-4A04-8645-591C6EFD0529}"/>
          </ac:spMkLst>
        </pc:spChg>
        <pc:spChg chg="add del mod">
          <ac:chgData name="Jemeral Davidson (2027637)" userId="S::2027637@student.uwtsd.ac.uk::a1720fbc-4416-4eec-b56f-e52eb417b237" providerId="AD" clId="Web-{7F83CA93-FEBE-F3E9-C974-006104FB2A5E}" dt="2022-03-16T00:18:26.612" v="131"/>
          <ac:spMkLst>
            <pc:docMk/>
            <pc:sldMk cId="2927887562" sldId="269"/>
            <ac:spMk id="12" creationId="{5753B99B-6373-45C7-9964-9A07D34AC7E8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9:09:02.923" v="3393" actId="14100"/>
          <ac:spMkLst>
            <pc:docMk/>
            <pc:sldMk cId="2927887562" sldId="269"/>
            <ac:spMk id="13" creationId="{52920F07-2085-489E-AEEF-021129F5A451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6T00:52:37.932" v="188" actId="1076"/>
          <ac:spMkLst>
            <pc:docMk/>
            <pc:sldMk cId="2927887562" sldId="269"/>
            <ac:spMk id="14" creationId="{4FF2233E-97D5-4026-BB1A-A9E306BF1401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6T00:22:12.008" v="156" actId="1076"/>
          <ac:spMkLst>
            <pc:docMk/>
            <pc:sldMk cId="2927887562" sldId="269"/>
            <ac:spMk id="15" creationId="{2065D753-221E-4EE1-8987-0C35B82635C0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9:10:07.596" v="3412" actId="20577"/>
          <ac:spMkLst>
            <pc:docMk/>
            <pc:sldMk cId="2927887562" sldId="269"/>
            <ac:spMk id="16" creationId="{1E7CC387-E952-48C5-9B63-EDC81EA723B5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8:12:58.352" v="1564" actId="1076"/>
          <ac:spMkLst>
            <pc:docMk/>
            <pc:sldMk cId="2927887562" sldId="269"/>
            <ac:spMk id="26" creationId="{77ED1564-64C9-46E8-9036-BCAC8B0AF644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8:12:48.930" v="1563" actId="20577"/>
          <ac:spMkLst>
            <pc:docMk/>
            <pc:sldMk cId="2927887562" sldId="269"/>
            <ac:spMk id="27" creationId="{DF595FC5-671E-4834-BA14-295B4811F02D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9:10:41.708" v="3420" actId="1076"/>
          <ac:spMkLst>
            <pc:docMk/>
            <pc:sldMk cId="2927887562" sldId="269"/>
            <ac:spMk id="28" creationId="{BC332B25-4A2F-4B52-9392-036FF25516FC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8:15:59.871" v="1614" actId="20577"/>
          <ac:spMkLst>
            <pc:docMk/>
            <pc:sldMk cId="2927887562" sldId="269"/>
            <ac:spMk id="29" creationId="{C2BD4BBC-9474-4C59-BE69-6B38E69200B6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8:10:39.943" v="1560" actId="20577"/>
          <ac:spMkLst>
            <pc:docMk/>
            <pc:sldMk cId="2927887562" sldId="269"/>
            <ac:spMk id="30" creationId="{A427FFFE-6B48-4D21-B956-EE9606908412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8:04:53.008" v="1521" actId="14100"/>
          <ac:spMkLst>
            <pc:docMk/>
            <pc:sldMk cId="2927887562" sldId="269"/>
            <ac:spMk id="31" creationId="{E7423F11-EE9A-4752-BEB0-B324E8EE2DB7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9:09:37.268" v="3405" actId="14100"/>
          <ac:spMkLst>
            <pc:docMk/>
            <pc:sldMk cId="2927887562" sldId="269"/>
            <ac:spMk id="32" creationId="{D572BCE1-4CD5-4B17-A21C-F91A4CA3025A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9:10:16.159" v="3415" actId="20577"/>
          <ac:spMkLst>
            <pc:docMk/>
            <pc:sldMk cId="2927887562" sldId="269"/>
            <ac:spMk id="33" creationId="{98C0B240-B2C9-4B97-A625-3F2624EF3198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9:10:31.817" v="3418" actId="20577"/>
          <ac:spMkLst>
            <pc:docMk/>
            <pc:sldMk cId="2927887562" sldId="269"/>
            <ac:spMk id="34" creationId="{B336390D-6861-4E12-8B8B-01D0AADDD7AA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9:10:26.159" v="3416" actId="20577"/>
          <ac:spMkLst>
            <pc:docMk/>
            <pc:sldMk cId="2927887562" sldId="269"/>
            <ac:spMk id="35" creationId="{A89F64CA-5B4D-490E-9DBB-416E48A3F0CB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9:11:10.818" v="3422" actId="1076"/>
          <ac:spMkLst>
            <pc:docMk/>
            <pc:sldMk cId="2927887562" sldId="269"/>
            <ac:spMk id="36" creationId="{039B4CBC-5273-4B88-8AC3-2408A104D3A0}"/>
          </ac:spMkLst>
        </pc:spChg>
        <pc:spChg chg="add mod">
          <ac:chgData name="Jemeral Davidson (2027637)" userId="S::2027637@student.uwtsd.ac.uk::a1720fbc-4416-4eec-b56f-e52eb417b237" providerId="AD" clId="Web-{7F83CA93-FEBE-F3E9-C974-006104FB2A5E}" dt="2022-03-19T17:56:42.928" v="1507" actId="20577"/>
          <ac:spMkLst>
            <pc:docMk/>
            <pc:sldMk cId="2927887562" sldId="269"/>
            <ac:spMk id="37" creationId="{105C2975-7DDD-4C21-AD76-9EE65BE1607D}"/>
          </ac:spMkLst>
        </pc:spChg>
        <pc:inkChg chg="add del">
          <ac:chgData name="Jemeral Davidson (2027637)" userId="S::2027637@student.uwtsd.ac.uk::a1720fbc-4416-4eec-b56f-e52eb417b237" providerId="AD" clId="Web-{7F83CA93-FEBE-F3E9-C974-006104FB2A5E}" dt="2022-03-16T00:06:10.929" v="63"/>
          <ac:inkMkLst>
            <pc:docMk/>
            <pc:sldMk cId="2927887562" sldId="269"/>
            <ac:inkMk id="4" creationId="{BBABD503-6054-460C-B66E-B912F6626089}"/>
          </ac:inkMkLst>
        </pc:inkChg>
        <pc:cxnChg chg="add mod">
          <ac:chgData name="Jemeral Davidson (2027637)" userId="S::2027637@student.uwtsd.ac.uk::a1720fbc-4416-4eec-b56f-e52eb417b237" providerId="AD" clId="Web-{7F83CA93-FEBE-F3E9-C974-006104FB2A5E}" dt="2022-03-16T01:12:58.431" v="272" actId="1076"/>
          <ac:cxnSpMkLst>
            <pc:docMk/>
            <pc:sldMk cId="2927887562" sldId="269"/>
            <ac:cxnSpMk id="4" creationId="{8A84102B-EA53-463F-859C-CB9A37D79CBC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7:50.300" v="316" actId="1076"/>
          <ac:cxnSpMkLst>
            <pc:docMk/>
            <pc:sldMk cId="2927887562" sldId="269"/>
            <ac:cxnSpMk id="5" creationId="{F213A713-0295-4D79-9A18-9D7835690FC4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0:26:01.077" v="162"/>
          <ac:cxnSpMkLst>
            <pc:docMk/>
            <pc:sldMk cId="2927887562" sldId="269"/>
            <ac:cxnSpMk id="7" creationId="{66CFC716-CA2E-4645-BFCA-107579D17802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0:17:28.798" v="124"/>
          <ac:cxnSpMkLst>
            <pc:docMk/>
            <pc:sldMk cId="2927887562" sldId="269"/>
            <ac:cxnSpMk id="8" creationId="{E9DCFE47-C7A5-46F5-8625-3C759826FBDA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0:17:39.252" v="127"/>
          <ac:cxnSpMkLst>
            <pc:docMk/>
            <pc:sldMk cId="2927887562" sldId="269"/>
            <ac:cxnSpMk id="9" creationId="{8B813601-0BD9-4E5D-9890-C7CBFFDBF7E0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0:17:33.236" v="125"/>
          <ac:cxnSpMkLst>
            <pc:docMk/>
            <pc:sldMk cId="2927887562" sldId="269"/>
            <ac:cxnSpMk id="10" creationId="{CE5874CB-18AC-4F98-8F3E-FB98F333555A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0:17:36.111" v="126"/>
          <ac:cxnSpMkLst>
            <pc:docMk/>
            <pc:sldMk cId="2927887562" sldId="269"/>
            <ac:cxnSpMk id="11" creationId="{76B85776-75FC-4C42-BA84-01799C3B49B6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7:57.284" v="317" actId="1076"/>
          <ac:cxnSpMkLst>
            <pc:docMk/>
            <pc:sldMk cId="2927887562" sldId="269"/>
            <ac:cxnSpMk id="12" creationId="{FBABA841-58F4-411E-AC98-7D310C2BB840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8:08.441" v="319" actId="1076"/>
          <ac:cxnSpMkLst>
            <pc:docMk/>
            <pc:sldMk cId="2927887562" sldId="269"/>
            <ac:cxnSpMk id="17" creationId="{3E0FAAE2-4E5C-4EE4-853A-728CF03E4EDC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3:07.618" v="274" actId="1076"/>
          <ac:cxnSpMkLst>
            <pc:docMk/>
            <pc:sldMk cId="2927887562" sldId="269"/>
            <ac:cxnSpMk id="18" creationId="{438827E1-1029-4FD6-8825-6EC22EFF910E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8:00.956" v="318" actId="1076"/>
          <ac:cxnSpMkLst>
            <pc:docMk/>
            <pc:sldMk cId="2927887562" sldId="269"/>
            <ac:cxnSpMk id="19" creationId="{BC9355F3-707F-41BB-AD5C-C9052046F78E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8:23.129" v="321" actId="1076"/>
          <ac:cxnSpMkLst>
            <pc:docMk/>
            <pc:sldMk cId="2927887562" sldId="269"/>
            <ac:cxnSpMk id="20" creationId="{78BE6B71-28A5-4D65-89AB-C5E13CECEB3F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1:36.459" v="258" actId="1076"/>
          <ac:cxnSpMkLst>
            <pc:docMk/>
            <pc:sldMk cId="2927887562" sldId="269"/>
            <ac:cxnSpMk id="21" creationId="{023A9F1D-C6A6-4524-A9C9-AFE299B596A2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3:53.042" v="283" actId="1076"/>
          <ac:cxnSpMkLst>
            <pc:docMk/>
            <pc:sldMk cId="2927887562" sldId="269"/>
            <ac:cxnSpMk id="22" creationId="{4BF2F2FC-DA0E-4261-85EA-6E014AF79D02}"/>
          </ac:cxnSpMkLst>
        </pc:cxnChg>
        <pc:cxnChg chg="add del mod">
          <ac:chgData name="Jemeral Davidson (2027637)" userId="S::2027637@student.uwtsd.ac.uk::a1720fbc-4416-4eec-b56f-e52eb417b237" providerId="AD" clId="Web-{7F83CA93-FEBE-F3E9-C974-006104FB2A5E}" dt="2022-03-19T18:16:03.996" v="1615"/>
          <ac:cxnSpMkLst>
            <pc:docMk/>
            <pc:sldMk cId="2927887562" sldId="269"/>
            <ac:cxnSpMk id="23" creationId="{2CDC0582-4A36-4014-8B99-C6C245A270FC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3:12.072" v="275" actId="1076"/>
          <ac:cxnSpMkLst>
            <pc:docMk/>
            <pc:sldMk cId="2927887562" sldId="269"/>
            <ac:cxnSpMk id="24" creationId="{7729DBEB-A6FD-411B-AE55-5A6DAFFF9879}"/>
          </ac:cxnSpMkLst>
        </pc:cxnChg>
        <pc:cxnChg chg="add mod">
          <ac:chgData name="Jemeral Davidson (2027637)" userId="S::2027637@student.uwtsd.ac.uk::a1720fbc-4416-4eec-b56f-e52eb417b237" providerId="AD" clId="Web-{7F83CA93-FEBE-F3E9-C974-006104FB2A5E}" dt="2022-03-16T01:18:34.113" v="323" actId="1076"/>
          <ac:cxnSpMkLst>
            <pc:docMk/>
            <pc:sldMk cId="2927887562" sldId="269"/>
            <ac:cxnSpMk id="25" creationId="{B0986837-6B66-478C-949B-9F15FC139B81}"/>
          </ac:cxnSpMkLst>
        </pc:cxnChg>
      </pc:sldChg>
      <pc:sldChg chg="addSp delSp modSp add mod replId modClrScheme chgLayout">
        <pc:chgData name="Jemeral Davidson (2027637)" userId="S::2027637@student.uwtsd.ac.uk::a1720fbc-4416-4eec-b56f-e52eb417b237" providerId="AD" clId="Web-{7F83CA93-FEBE-F3E9-C974-006104FB2A5E}" dt="2022-03-19T19:21:18.798" v="3767"/>
        <pc:sldMkLst>
          <pc:docMk/>
          <pc:sldMk cId="3530706067" sldId="270"/>
        </pc:sldMkLst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3530706067" sldId="270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7F83CA93-FEBE-F3E9-C974-006104FB2A5E}" dt="2022-03-19T17:28:32.471" v="1498"/>
          <ac:spMkLst>
            <pc:docMk/>
            <pc:sldMk cId="3530706067" sldId="270"/>
            <ac:spMk id="3" creationId="{E09D251C-BBF6-45D7-90BA-B99B04323955}"/>
          </ac:spMkLst>
        </pc:spChg>
        <pc:spChg chg="del mod">
          <ac:chgData name="Jemeral Davidson (2027637)" userId="S::2027637@student.uwtsd.ac.uk::a1720fbc-4416-4eec-b56f-e52eb417b237" providerId="AD" clId="Web-{7F83CA93-FEBE-F3E9-C974-006104FB2A5E}" dt="2022-03-16T02:21:33.624" v="443"/>
          <ac:spMkLst>
            <pc:docMk/>
            <pc:sldMk cId="3530706067" sldId="270"/>
            <ac:spMk id="6" creationId="{869B5C99-5DE9-4A04-8645-591C6EFD0529}"/>
          </ac:spMkLst>
        </pc:spChg>
        <pc:spChg chg="del mod">
          <ac:chgData name="Jemeral Davidson (2027637)" userId="S::2027637@student.uwtsd.ac.uk::a1720fbc-4416-4eec-b56f-e52eb417b237" providerId="AD" clId="Web-{7F83CA93-FEBE-F3E9-C974-006104FB2A5E}" dt="2022-03-16T02:22:23.892" v="478"/>
          <ac:spMkLst>
            <pc:docMk/>
            <pc:sldMk cId="3530706067" sldId="270"/>
            <ac:spMk id="13" creationId="{52920F07-2085-489E-AEEF-021129F5A451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44.562" v="450"/>
          <ac:spMkLst>
            <pc:docMk/>
            <pc:sldMk cId="3530706067" sldId="270"/>
            <ac:spMk id="14" creationId="{4FF2233E-97D5-4026-BB1A-A9E306BF1401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46.749" v="451"/>
          <ac:spMkLst>
            <pc:docMk/>
            <pc:sldMk cId="3530706067" sldId="270"/>
            <ac:spMk id="15" creationId="{2065D753-221E-4EE1-8987-0C35B82635C0}"/>
          </ac:spMkLst>
        </pc:spChg>
        <pc:spChg chg="del mod">
          <ac:chgData name="Jemeral Davidson (2027637)" userId="S::2027637@student.uwtsd.ac.uk::a1720fbc-4416-4eec-b56f-e52eb417b237" providerId="AD" clId="Web-{7F83CA93-FEBE-F3E9-C974-006104FB2A5E}" dt="2022-03-16T02:22:02.438" v="462"/>
          <ac:spMkLst>
            <pc:docMk/>
            <pc:sldMk cId="3530706067" sldId="270"/>
            <ac:spMk id="16" creationId="{1E7CC387-E952-48C5-9B63-EDC81EA723B5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42.952" v="449"/>
          <ac:spMkLst>
            <pc:docMk/>
            <pc:sldMk cId="3530706067" sldId="270"/>
            <ac:spMk id="26" creationId="{77ED1564-64C9-46E8-9036-BCAC8B0AF644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39.702" v="447"/>
          <ac:spMkLst>
            <pc:docMk/>
            <pc:sldMk cId="3530706067" sldId="270"/>
            <ac:spMk id="27" creationId="{DF595FC5-671E-4834-BA14-295B4811F02D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38.671" v="446"/>
          <ac:spMkLst>
            <pc:docMk/>
            <pc:sldMk cId="3530706067" sldId="270"/>
            <ac:spMk id="28" creationId="{BC332B25-4A2F-4B52-9392-036FF25516FC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2:29.127" v="481"/>
          <ac:spMkLst>
            <pc:docMk/>
            <pc:sldMk cId="3530706067" sldId="270"/>
            <ac:spMk id="29" creationId="{C2BD4BBC-9474-4C59-BE69-6B38E69200B6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35.233" v="444"/>
          <ac:spMkLst>
            <pc:docMk/>
            <pc:sldMk cId="3530706067" sldId="270"/>
            <ac:spMk id="30" creationId="{A427FFFE-6B48-4D21-B956-EE9606908412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36.717" v="445"/>
          <ac:spMkLst>
            <pc:docMk/>
            <pc:sldMk cId="3530706067" sldId="270"/>
            <ac:spMk id="31" creationId="{E7423F11-EE9A-4752-BEB0-B324E8EE2DB7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40.780" v="448"/>
          <ac:spMkLst>
            <pc:docMk/>
            <pc:sldMk cId="3530706067" sldId="270"/>
            <ac:spMk id="32" creationId="{D572BCE1-4CD5-4B17-A21C-F91A4CA3025A}"/>
          </ac:spMkLst>
        </pc:spChg>
        <pc:spChg chg="del mod">
          <ac:chgData name="Jemeral Davidson (2027637)" userId="S::2027637@student.uwtsd.ac.uk::a1720fbc-4416-4eec-b56f-e52eb417b237" providerId="AD" clId="Web-{7F83CA93-FEBE-F3E9-C974-006104FB2A5E}" dt="2022-03-16T02:22:27.064" v="480"/>
          <ac:spMkLst>
            <pc:docMk/>
            <pc:sldMk cId="3530706067" sldId="270"/>
            <ac:spMk id="33" creationId="{98C0B240-B2C9-4B97-A625-3F2624EF3198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57.281" v="458"/>
          <ac:spMkLst>
            <pc:docMk/>
            <pc:sldMk cId="3530706067" sldId="270"/>
            <ac:spMk id="34" creationId="{B336390D-6861-4E12-8B8B-01D0AADDD7AA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55.937" v="457"/>
          <ac:spMkLst>
            <pc:docMk/>
            <pc:sldMk cId="3530706067" sldId="270"/>
            <ac:spMk id="35" creationId="{A89F64CA-5B4D-490E-9DBB-416E48A3F0CB}"/>
          </ac:spMkLst>
        </pc:spChg>
        <pc:spChg chg="del">
          <ac:chgData name="Jemeral Davidson (2027637)" userId="S::2027637@student.uwtsd.ac.uk::a1720fbc-4416-4eec-b56f-e52eb417b237" providerId="AD" clId="Web-{7F83CA93-FEBE-F3E9-C974-006104FB2A5E}" dt="2022-03-16T02:21:53.672" v="456"/>
          <ac:spMkLst>
            <pc:docMk/>
            <pc:sldMk cId="3530706067" sldId="270"/>
            <ac:spMk id="36" creationId="{039B4CBC-5273-4B88-8AC3-2408A104D3A0}"/>
          </ac:spMkLst>
        </pc:spChg>
        <pc:spChg chg="del mod">
          <ac:chgData name="Jemeral Davidson (2027637)" userId="S::2027637@student.uwtsd.ac.uk::a1720fbc-4416-4eec-b56f-e52eb417b237" providerId="AD" clId="Web-{7F83CA93-FEBE-F3E9-C974-006104FB2A5E}" dt="2022-03-16T02:21:51.828" v="455"/>
          <ac:spMkLst>
            <pc:docMk/>
            <pc:sldMk cId="3530706067" sldId="270"/>
            <ac:spMk id="37" creationId="{105C2975-7DDD-4C21-AD76-9EE65BE1607D}"/>
          </ac:spMkLst>
        </pc:spChg>
        <pc:graphicFrameChg chg="add mod modGraphic">
          <ac:chgData name="Jemeral Davidson (2027637)" userId="S::2027637@student.uwtsd.ac.uk::a1720fbc-4416-4eec-b56f-e52eb417b237" providerId="AD" clId="Web-{7F83CA93-FEBE-F3E9-C974-006104FB2A5E}" dt="2022-03-19T19:21:18.798" v="3767"/>
          <ac:graphicFrameMkLst>
            <pc:docMk/>
            <pc:sldMk cId="3530706067" sldId="270"/>
            <ac:graphicFrameMk id="38" creationId="{32E3484A-9F69-46E6-96B1-D87FDE59B4F8}"/>
          </ac:graphicFrameMkLst>
        </pc:graphicFrameChg>
        <pc:cxnChg chg="del">
          <ac:chgData name="Jemeral Davidson (2027637)" userId="S::2027637@student.uwtsd.ac.uk::a1720fbc-4416-4eec-b56f-e52eb417b237" providerId="AD" clId="Web-{7F83CA93-FEBE-F3E9-C974-006104FB2A5E}" dt="2022-03-16T02:22:17.438" v="474"/>
          <ac:cxnSpMkLst>
            <pc:docMk/>
            <pc:sldMk cId="3530706067" sldId="270"/>
            <ac:cxnSpMk id="4" creationId="{8A84102B-EA53-463F-859C-CB9A37D79CBC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14.141" v="471"/>
          <ac:cxnSpMkLst>
            <pc:docMk/>
            <pc:sldMk cId="3530706067" sldId="270"/>
            <ac:cxnSpMk id="5" creationId="{F213A713-0295-4D79-9A18-9D7835690FC4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05.094" v="465"/>
          <ac:cxnSpMkLst>
            <pc:docMk/>
            <pc:sldMk cId="3530706067" sldId="270"/>
            <ac:cxnSpMk id="7" creationId="{66CFC716-CA2E-4645-BFCA-107579D17802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10.438" v="469"/>
          <ac:cxnSpMkLst>
            <pc:docMk/>
            <pc:sldMk cId="3530706067" sldId="270"/>
            <ac:cxnSpMk id="8" creationId="{E9DCFE47-C7A5-46F5-8625-3C759826FBDA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1:48.656" v="453"/>
          <ac:cxnSpMkLst>
            <pc:docMk/>
            <pc:sldMk cId="3530706067" sldId="270"/>
            <ac:cxnSpMk id="9" creationId="{8B813601-0BD9-4E5D-9890-C7CBFFDBF7E0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16.563" v="473"/>
          <ac:cxnSpMkLst>
            <pc:docMk/>
            <pc:sldMk cId="3530706067" sldId="270"/>
            <ac:cxnSpMk id="10" creationId="{CE5874CB-18AC-4F98-8F3E-FB98F333555A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03.047" v="463"/>
          <ac:cxnSpMkLst>
            <pc:docMk/>
            <pc:sldMk cId="3530706067" sldId="270"/>
            <ac:cxnSpMk id="11" creationId="{76B85776-75FC-4C42-BA84-01799C3B49B6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15.110" v="472"/>
          <ac:cxnSpMkLst>
            <pc:docMk/>
            <pc:sldMk cId="3530706067" sldId="270"/>
            <ac:cxnSpMk id="12" creationId="{FBABA841-58F4-411E-AC98-7D310C2BB840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05.938" v="466"/>
          <ac:cxnSpMkLst>
            <pc:docMk/>
            <pc:sldMk cId="3530706067" sldId="270"/>
            <ac:cxnSpMk id="17" creationId="{3E0FAAE2-4E5C-4EE4-853A-728CF03E4EDC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08.016" v="467"/>
          <ac:cxnSpMkLst>
            <pc:docMk/>
            <pc:sldMk cId="3530706067" sldId="270"/>
            <ac:cxnSpMk id="18" creationId="{438827E1-1029-4FD6-8825-6EC22EFF910E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12.907" v="470"/>
          <ac:cxnSpMkLst>
            <pc:docMk/>
            <pc:sldMk cId="3530706067" sldId="270"/>
            <ac:cxnSpMk id="19" creationId="{BC9355F3-707F-41BB-AD5C-C9052046F78E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03.922" v="464"/>
          <ac:cxnSpMkLst>
            <pc:docMk/>
            <pc:sldMk cId="3530706067" sldId="270"/>
            <ac:cxnSpMk id="20" creationId="{78BE6B71-28A5-4D65-89AB-C5E13CECEB3F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09.204" v="468"/>
          <ac:cxnSpMkLst>
            <pc:docMk/>
            <pc:sldMk cId="3530706067" sldId="270"/>
            <ac:cxnSpMk id="21" creationId="{023A9F1D-C6A6-4524-A9C9-AFE299B596A2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32.439" v="482"/>
          <ac:cxnSpMkLst>
            <pc:docMk/>
            <pc:sldMk cId="3530706067" sldId="270"/>
            <ac:cxnSpMk id="22" creationId="{4BF2F2FC-DA0E-4261-85EA-6E014AF79D02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2:18.689" v="475"/>
          <ac:cxnSpMkLst>
            <pc:docMk/>
            <pc:sldMk cId="3530706067" sldId="270"/>
            <ac:cxnSpMk id="23" creationId="{2CDC0582-4A36-4014-8B99-C6C245A270FC}"/>
          </ac:cxnSpMkLst>
        </pc:cxnChg>
        <pc:cxnChg chg="del">
          <ac:chgData name="Jemeral Davidson (2027637)" userId="S::2027637@student.uwtsd.ac.uk::a1720fbc-4416-4eec-b56f-e52eb417b237" providerId="AD" clId="Web-{7F83CA93-FEBE-F3E9-C974-006104FB2A5E}" dt="2022-03-16T02:21:47.906" v="452"/>
          <ac:cxnSpMkLst>
            <pc:docMk/>
            <pc:sldMk cId="3530706067" sldId="270"/>
            <ac:cxnSpMk id="24" creationId="{7729DBEB-A6FD-411B-AE55-5A6DAFFF9879}"/>
          </ac:cxnSpMkLst>
        </pc:cxnChg>
        <pc:cxnChg chg="del mod">
          <ac:chgData name="Jemeral Davidson (2027637)" userId="S::2027637@student.uwtsd.ac.uk::a1720fbc-4416-4eec-b56f-e52eb417b237" providerId="AD" clId="Web-{7F83CA93-FEBE-F3E9-C974-006104FB2A5E}" dt="2022-03-16T02:22:00.375" v="460"/>
          <ac:cxnSpMkLst>
            <pc:docMk/>
            <pc:sldMk cId="3530706067" sldId="270"/>
            <ac:cxnSpMk id="25" creationId="{B0986837-6B66-478C-949B-9F15FC139B81}"/>
          </ac:cxnSpMkLst>
        </pc:cxnChg>
      </pc:sldChg>
      <pc:sldMasterChg chg="del delSldLayout">
        <pc:chgData name="Jemeral Davidson (2027637)" userId="S::2027637@student.uwtsd.ac.uk::a1720fbc-4416-4eec-b56f-e52eb417b237" providerId="AD" clId="Web-{7F83CA93-FEBE-F3E9-C974-006104FB2A5E}" dt="2022-03-19T17:28:32.471" v="1498"/>
        <pc:sldMasterMkLst>
          <pc:docMk/>
          <pc:sldMasterMk cId="3353803743" sldId="2147483706"/>
        </pc:sldMasterMkLst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1911956628" sldId="2147483707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3017810426" sldId="2147483708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1254867472" sldId="2147483709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4234136710" sldId="2147483710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2880940982" sldId="2147483711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2382734915" sldId="2147483712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3577185823" sldId="2147483713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3188832568" sldId="2147483714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2078680872" sldId="2147483715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407937577" sldId="2147483716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3848556954" sldId="2147483717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26886653" sldId="2147483718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3712869623" sldId="2147483719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494803406" sldId="2147483720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4174663693" sldId="2147483721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3368125521" sldId="2147483722"/>
          </pc:sldLayoutMkLst>
        </pc:sldLayoutChg>
        <pc:sldLayoutChg chg="del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3353803743" sldId="2147483706"/>
            <pc:sldLayoutMk cId="2447500734" sldId="2147483723"/>
          </pc:sldLayoutMkLst>
        </pc:sldLayoutChg>
      </pc:sldMasterChg>
      <pc:sldMasterChg chg="add addSldLayout modSldLayout">
        <pc:chgData name="Jemeral Davidson (2027637)" userId="S::2027637@student.uwtsd.ac.uk::a1720fbc-4416-4eec-b56f-e52eb417b237" providerId="AD" clId="Web-{7F83CA93-FEBE-F3E9-C974-006104FB2A5E}" dt="2022-03-19T17:28:32.471" v="1498"/>
        <pc:sldMasterMkLst>
          <pc:docMk/>
          <pc:sldMasterMk cId="2344362691" sldId="2147483724"/>
        </pc:sldMasterMkLst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1542137737" sldId="2147483725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2285916882" sldId="2147483726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1130524939" sldId="2147483727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234191763" sldId="2147483728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1755244024" sldId="2147483729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454497617" sldId="2147483730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3755681412" sldId="2147483731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2456966428" sldId="2147483732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2792424964" sldId="2147483733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3344114655" sldId="2147483734"/>
          </pc:sldLayoutMkLst>
        </pc:sldLayoutChg>
        <pc:sldLayoutChg chg="add mod replId">
          <pc:chgData name="Jemeral Davidson (2027637)" userId="S::2027637@student.uwtsd.ac.uk::a1720fbc-4416-4eec-b56f-e52eb417b237" providerId="AD" clId="Web-{7F83CA93-FEBE-F3E9-C974-006104FB2A5E}" dt="2022-03-19T17:28:32.471" v="1498"/>
          <pc:sldLayoutMkLst>
            <pc:docMk/>
            <pc:sldMasterMk cId="2344362691" sldId="2147483724"/>
            <pc:sldLayoutMk cId="891636544" sldId="2147483735"/>
          </pc:sldLayoutMkLst>
        </pc:sldLayoutChg>
      </pc:sldMasterChg>
    </pc:docChg>
  </pc:docChgLst>
  <pc:docChgLst>
    <pc:chgData name="Jemeral Davidson (2027637)" userId="S::2027637@student.uwtsd.ac.uk::a1720fbc-4416-4eec-b56f-e52eb417b237" providerId="AD" clId="Web-{7CE3EB33-CF02-D3A6-4087-D712E45B0DFD}"/>
    <pc:docChg chg="modSld">
      <pc:chgData name="Jemeral Davidson (2027637)" userId="S::2027637@student.uwtsd.ac.uk::a1720fbc-4416-4eec-b56f-e52eb417b237" providerId="AD" clId="Web-{7CE3EB33-CF02-D3A6-4087-D712E45B0DFD}" dt="2022-03-19T19:26:21.800" v="32"/>
      <pc:docMkLst>
        <pc:docMk/>
      </pc:docMkLst>
      <pc:sldChg chg="addSp delSp modSp">
        <pc:chgData name="Jemeral Davidson (2027637)" userId="S::2027637@student.uwtsd.ac.uk::a1720fbc-4416-4eec-b56f-e52eb417b237" providerId="AD" clId="Web-{7CE3EB33-CF02-D3A6-4087-D712E45B0DFD}" dt="2022-03-19T19:26:21.800" v="32"/>
        <pc:sldMkLst>
          <pc:docMk/>
          <pc:sldMk cId="1613074081" sldId="268"/>
        </pc:sldMkLst>
        <pc:spChg chg="mod">
          <ac:chgData name="Jemeral Davidson (2027637)" userId="S::2027637@student.uwtsd.ac.uk::a1720fbc-4416-4eec-b56f-e52eb417b237" providerId="AD" clId="Web-{7CE3EB33-CF02-D3A6-4087-D712E45B0DFD}" dt="2022-03-19T19:25:39.455" v="30" actId="20577"/>
          <ac:spMkLst>
            <pc:docMk/>
            <pc:sldMk cId="1613074081" sldId="268"/>
            <ac:spMk id="12" creationId="{770328E1-113D-8993-1C03-9DD2ED60B560}"/>
          </ac:spMkLst>
        </pc:spChg>
        <pc:spChg chg="add del mod">
          <ac:chgData name="Jemeral Davidson (2027637)" userId="S::2027637@student.uwtsd.ac.uk::a1720fbc-4416-4eec-b56f-e52eb417b237" providerId="AD" clId="Web-{7CE3EB33-CF02-D3A6-4087-D712E45B0DFD}" dt="2022-03-19T19:26:21.800" v="32"/>
          <ac:spMkLst>
            <pc:docMk/>
            <pc:sldMk cId="1613074081" sldId="268"/>
            <ac:spMk id="23" creationId="{643BDE2C-A6B8-4A2D-BECB-39B630F43B98}"/>
          </ac:spMkLst>
        </pc:spChg>
        <pc:spChg chg="add mod">
          <ac:chgData name="Jemeral Davidson (2027637)" userId="S::2027637@student.uwtsd.ac.uk::a1720fbc-4416-4eec-b56f-e52eb417b237" providerId="AD" clId="Web-{7CE3EB33-CF02-D3A6-4087-D712E45B0DFD}" dt="2022-03-19T19:25:28.346" v="29" actId="20577"/>
          <ac:spMkLst>
            <pc:docMk/>
            <pc:sldMk cId="1613074081" sldId="268"/>
            <ac:spMk id="24" creationId="{D09BA43A-EDA9-48BC-B95E-F56B6CAD9120}"/>
          </ac:spMkLst>
        </pc:spChg>
      </pc:sldChg>
    </pc:docChg>
  </pc:docChgLst>
  <pc:docChgLst>
    <pc:chgData name="Jemeral Davidson (2027637)" userId="S::2027637@student.uwtsd.ac.uk::a1720fbc-4416-4eec-b56f-e52eb417b237" providerId="AD" clId="Web-{61B9FBF7-330D-404F-A3F9-B70B2E031ECB}"/>
    <pc:docChg chg="addSld modSld addMainMaster delMainMaster">
      <pc:chgData name="Jemeral Davidson (2027637)" userId="S::2027637@student.uwtsd.ac.uk::a1720fbc-4416-4eec-b56f-e52eb417b237" providerId="AD" clId="Web-{61B9FBF7-330D-404F-A3F9-B70B2E031ECB}" dt="2022-03-10T15:15:40.743" v="182"/>
      <pc:docMkLst>
        <pc:docMk/>
      </pc:docMkLst>
      <pc:sldChg chg="addSp delSp modSp mod setBg modClrScheme setClrOvrMap delDesignElem chgLayout">
        <pc:chgData name="Jemeral Davidson (2027637)" userId="S::2027637@student.uwtsd.ac.uk::a1720fbc-4416-4eec-b56f-e52eb417b237" providerId="AD" clId="Web-{61B9FBF7-330D-404F-A3F9-B70B2E031ECB}" dt="2022-03-10T15:03:20.272" v="159"/>
        <pc:sldMkLst>
          <pc:docMk/>
          <pc:sldMk cId="4141345911" sldId="256"/>
        </pc:sldMkLst>
        <pc:spChg chg="mod ord">
          <ac:chgData name="Jemeral Davidson (2027637)" userId="S::2027637@student.uwtsd.ac.uk::a1720fbc-4416-4eec-b56f-e52eb417b237" providerId="AD" clId="Web-{61B9FBF7-330D-404F-A3F9-B70B2E031ECB}" dt="2022-03-10T15:03:20.272" v="159"/>
          <ac:spMkLst>
            <pc:docMk/>
            <pc:sldMk cId="4141345911" sldId="256"/>
            <ac:spMk id="2" creationId="{00000000-0000-0000-0000-000000000000}"/>
          </ac:spMkLst>
        </pc:spChg>
        <pc:spChg chg="mod ord">
          <ac:chgData name="Jemeral Davidson (2027637)" userId="S::2027637@student.uwtsd.ac.uk::a1720fbc-4416-4eec-b56f-e52eb417b237" providerId="AD" clId="Web-{61B9FBF7-330D-404F-A3F9-B70B2E031ECB}" dt="2022-03-10T15:03:20.272" v="159"/>
          <ac:spMkLst>
            <pc:docMk/>
            <pc:sldMk cId="4141345911" sldId="256"/>
            <ac:spMk id="3" creationId="{00000000-0000-0000-0000-000000000000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3:03:27.772" v="5"/>
          <ac:spMkLst>
            <pc:docMk/>
            <pc:sldMk cId="4141345911" sldId="256"/>
            <ac:spMk id="9" creationId="{C9B7F88A-EE9B-4C9D-9477-42E234662242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3:03:27.772" v="5"/>
          <ac:spMkLst>
            <pc:docMk/>
            <pc:sldMk cId="4141345911" sldId="256"/>
            <ac:spMk id="11" creationId="{7319A1DD-F557-4EC6-8A8C-F7617B4CD678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3:03:27.772" v="5"/>
          <ac:spMkLst>
            <pc:docMk/>
            <pc:sldMk cId="4141345911" sldId="256"/>
            <ac:spMk id="15" creationId="{D50218C5-E017-43D2-8345-FD9FBF0C991E}"/>
          </ac:spMkLst>
        </pc:spChg>
        <pc:picChg chg="add mod">
          <ac:chgData name="Jemeral Davidson (2027637)" userId="S::2027637@student.uwtsd.ac.uk::a1720fbc-4416-4eec-b56f-e52eb417b237" providerId="AD" clId="Web-{61B9FBF7-330D-404F-A3F9-B70B2E031ECB}" dt="2022-03-10T14:15:01.180" v="92" actId="1076"/>
          <ac:picMkLst>
            <pc:docMk/>
            <pc:sldMk cId="4141345911" sldId="256"/>
            <ac:picMk id="4" creationId="{26C2A872-C5DC-434B-9F3C-AD60F109C6A4}"/>
          </ac:picMkLst>
        </pc:picChg>
        <pc:picChg chg="add mod">
          <ac:chgData name="Jemeral Davidson (2027637)" userId="S::2027637@student.uwtsd.ac.uk::a1720fbc-4416-4eec-b56f-e52eb417b237" providerId="AD" clId="Web-{61B9FBF7-330D-404F-A3F9-B70B2E031ECB}" dt="2022-03-10T14:17:42.028" v="111" actId="1076"/>
          <ac:picMkLst>
            <pc:docMk/>
            <pc:sldMk cId="4141345911" sldId="256"/>
            <ac:picMk id="5" creationId="{031887FA-981E-41E2-9745-2E2F9A7F5CCE}"/>
          </ac:picMkLst>
        </pc:picChg>
        <pc:cxnChg chg="add del">
          <ac:chgData name="Jemeral Davidson (2027637)" userId="S::2027637@student.uwtsd.ac.uk::a1720fbc-4416-4eec-b56f-e52eb417b237" providerId="AD" clId="Web-{61B9FBF7-330D-404F-A3F9-B70B2E031ECB}" dt="2022-03-10T13:03:27.772" v="5"/>
          <ac:cxnSpMkLst>
            <pc:docMk/>
            <pc:sldMk cId="4141345911" sldId="256"/>
            <ac:cxnSpMk id="13" creationId="{D28A9C89-B313-458F-9C85-515930A51A93}"/>
          </ac:cxnSpMkLst>
        </pc:cxnChg>
      </pc:sldChg>
      <pc:sldChg chg="addSp delSp modSp new mod setBg modClrScheme delDesignElem chgLayout">
        <pc:chgData name="Jemeral Davidson (2027637)" userId="S::2027637@student.uwtsd.ac.uk::a1720fbc-4416-4eec-b56f-e52eb417b237" providerId="AD" clId="Web-{61B9FBF7-330D-404F-A3F9-B70B2E031ECB}" dt="2022-03-10T15:03:20.272" v="159"/>
        <pc:sldMkLst>
          <pc:docMk/>
          <pc:sldMk cId="453850403" sldId="257"/>
        </pc:sldMkLst>
        <pc:spChg chg="mod ord">
          <ac:chgData name="Jemeral Davidson (2027637)" userId="S::2027637@student.uwtsd.ac.uk::a1720fbc-4416-4eec-b56f-e52eb417b237" providerId="AD" clId="Web-{61B9FBF7-330D-404F-A3F9-B70B2E031ECB}" dt="2022-03-10T15:03:20.272" v="159"/>
          <ac:spMkLst>
            <pc:docMk/>
            <pc:sldMk cId="453850403" sldId="257"/>
            <ac:spMk id="2" creationId="{10A76CCC-8C91-4DBA-BE2F-151FAFE88CDB}"/>
          </ac:spMkLst>
        </pc:spChg>
        <pc:spChg chg="mod ord">
          <ac:chgData name="Jemeral Davidson (2027637)" userId="S::2027637@student.uwtsd.ac.uk::a1720fbc-4416-4eec-b56f-e52eb417b237" providerId="AD" clId="Web-{61B9FBF7-330D-404F-A3F9-B70B2E031ECB}" dt="2022-03-10T15:03:20.272" v="159"/>
          <ac:spMkLst>
            <pc:docMk/>
            <pc:sldMk cId="453850403" sldId="257"/>
            <ac:spMk id="3" creationId="{AE3FAA60-4513-4725-94AA-55BCD62C1565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03:20.272" v="159"/>
          <ac:spMkLst>
            <pc:docMk/>
            <pc:sldMk cId="453850403" sldId="257"/>
            <ac:spMk id="8" creationId="{278BC618-3289-4C64-902D-506AF437E6A7}"/>
          </ac:spMkLst>
        </pc:spChg>
        <pc:picChg chg="add del">
          <ac:chgData name="Jemeral Davidson (2027637)" userId="S::2027637@student.uwtsd.ac.uk::a1720fbc-4416-4eec-b56f-e52eb417b237" providerId="AD" clId="Web-{61B9FBF7-330D-404F-A3F9-B70B2E031ECB}" dt="2022-03-10T15:03:20.272" v="159"/>
          <ac:picMkLst>
            <pc:docMk/>
            <pc:sldMk cId="453850403" sldId="257"/>
            <ac:picMk id="10" creationId="{133D31B1-9C37-4542-80D3-7B54026F28EE}"/>
          </ac:picMkLst>
        </pc:picChg>
        <pc:cxnChg chg="add del">
          <ac:chgData name="Jemeral Davidson (2027637)" userId="S::2027637@student.uwtsd.ac.uk::a1720fbc-4416-4eec-b56f-e52eb417b237" providerId="AD" clId="Web-{61B9FBF7-330D-404F-A3F9-B70B2E031ECB}" dt="2022-03-10T15:03:20.272" v="159"/>
          <ac:cxnSpMkLst>
            <pc:docMk/>
            <pc:sldMk cId="453850403" sldId="257"/>
            <ac:cxnSpMk id="12" creationId="{10D273FA-71CB-4AEB-8F60-67AB3375E398}"/>
          </ac:cxnSpMkLst>
        </pc:cxnChg>
      </pc:sldChg>
      <pc:sldChg chg="modSp new mod modClrScheme chgLayout">
        <pc:chgData name="Jemeral Davidson (2027637)" userId="S::2027637@student.uwtsd.ac.uk::a1720fbc-4416-4eec-b56f-e52eb417b237" providerId="AD" clId="Web-{61B9FBF7-330D-404F-A3F9-B70B2E031ECB}" dt="2022-03-10T15:03:20.272" v="159"/>
        <pc:sldMkLst>
          <pc:docMk/>
          <pc:sldMk cId="3585248394" sldId="258"/>
        </pc:sldMkLst>
        <pc:spChg chg="mod ord">
          <ac:chgData name="Jemeral Davidson (2027637)" userId="S::2027637@student.uwtsd.ac.uk::a1720fbc-4416-4eec-b56f-e52eb417b237" providerId="AD" clId="Web-{61B9FBF7-330D-404F-A3F9-B70B2E031ECB}" dt="2022-03-10T15:03:20.272" v="159"/>
          <ac:spMkLst>
            <pc:docMk/>
            <pc:sldMk cId="3585248394" sldId="258"/>
            <ac:spMk id="2" creationId="{71B85E19-04B6-46DD-822F-D81CF6FCFBF4}"/>
          </ac:spMkLst>
        </pc:spChg>
        <pc:spChg chg="mod ord">
          <ac:chgData name="Jemeral Davidson (2027637)" userId="S::2027637@student.uwtsd.ac.uk::a1720fbc-4416-4eec-b56f-e52eb417b237" providerId="AD" clId="Web-{61B9FBF7-330D-404F-A3F9-B70B2E031ECB}" dt="2022-03-10T15:03:20.272" v="159"/>
          <ac:spMkLst>
            <pc:docMk/>
            <pc:sldMk cId="3585248394" sldId="258"/>
            <ac:spMk id="3" creationId="{E09D251C-BBF6-45D7-90BA-B99B04323955}"/>
          </ac:spMkLst>
        </pc:spChg>
      </pc:sldChg>
      <pc:sldChg chg="addSp delSp modSp new mod setBg modClrScheme setClrOvrMap delDesignElem chgLayout">
        <pc:chgData name="Jemeral Davidson (2027637)" userId="S::2027637@student.uwtsd.ac.uk::a1720fbc-4416-4eec-b56f-e52eb417b237" providerId="AD" clId="Web-{61B9FBF7-330D-404F-A3F9-B70B2E031ECB}" dt="2022-03-10T15:15:14.226" v="175"/>
        <pc:sldMkLst>
          <pc:docMk/>
          <pc:sldMk cId="1227726104" sldId="259"/>
        </pc:sldMkLst>
        <pc:spChg chg="mod ord">
          <ac:chgData name="Jemeral Davidson (2027637)" userId="S::2027637@student.uwtsd.ac.uk::a1720fbc-4416-4eec-b56f-e52eb417b237" providerId="AD" clId="Web-{61B9FBF7-330D-404F-A3F9-B70B2E031ECB}" dt="2022-03-10T15:15:14.226" v="175"/>
          <ac:spMkLst>
            <pc:docMk/>
            <pc:sldMk cId="1227726104" sldId="259"/>
            <ac:spMk id="2" creationId="{4D03E1D9-B206-472A-9F19-E3CCE571041A}"/>
          </ac:spMkLst>
        </pc:spChg>
        <pc:spChg chg="mod ord">
          <ac:chgData name="Jemeral Davidson (2027637)" userId="S::2027637@student.uwtsd.ac.uk::a1720fbc-4416-4eec-b56f-e52eb417b237" providerId="AD" clId="Web-{61B9FBF7-330D-404F-A3F9-B70B2E031ECB}" dt="2022-03-10T15:15:14.226" v="175"/>
          <ac:spMkLst>
            <pc:docMk/>
            <pc:sldMk cId="1227726104" sldId="259"/>
            <ac:spMk id="3" creationId="{DABEC3CE-3C2C-4F59-A1E4-3F9C34AC2CFD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14.226" v="175"/>
          <ac:spMkLst>
            <pc:docMk/>
            <pc:sldMk cId="1227726104" sldId="259"/>
            <ac:spMk id="5" creationId="{DA954E3F-C90F-4AED-8C5E-30BBC99870ED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14.226" v="175"/>
          <ac:spMkLst>
            <pc:docMk/>
            <pc:sldMk cId="1227726104" sldId="259"/>
            <ac:spMk id="6" creationId="{45F274D6-81B5-4350-AFD5-014504FF599C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14.226" v="175"/>
          <ac:spMkLst>
            <pc:docMk/>
            <pc:sldMk cId="1227726104" sldId="259"/>
            <ac:spMk id="7" creationId="{8D21268E-FF5E-4624-BB9D-B825216E94B3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3:03:27.772" v="5"/>
          <ac:spMkLst>
            <pc:docMk/>
            <pc:sldMk cId="1227726104" sldId="259"/>
            <ac:spMk id="8" creationId="{3558DB37-9FEE-48A2-8578-ED0401573943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3:03:27.772" v="5"/>
          <ac:spMkLst>
            <pc:docMk/>
            <pc:sldMk cId="1227726104" sldId="259"/>
            <ac:spMk id="10" creationId="{5F7FCCA6-00E2-4F74-A105-0D769872F243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3:03:27.772" v="5"/>
          <ac:spMkLst>
            <pc:docMk/>
            <pc:sldMk cId="1227726104" sldId="259"/>
            <ac:spMk id="12" creationId="{359CEC61-F44B-43B3-B40F-AE38C5AF1D5F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14.226" v="175"/>
          <ac:spMkLst>
            <pc:docMk/>
            <pc:sldMk cId="1227726104" sldId="259"/>
            <ac:spMk id="14" creationId="{92819B5D-60BA-4995-92D8-FC547E60484F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14.195" v="174"/>
          <ac:spMkLst>
            <pc:docMk/>
            <pc:sldMk cId="1227726104" sldId="259"/>
            <ac:spMk id="19" creationId="{C44B17FE-2E14-47B6-B5A8-4363DE76952D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09.039" v="172"/>
          <ac:spMkLst>
            <pc:docMk/>
            <pc:sldMk cId="1227726104" sldId="259"/>
            <ac:spMk id="20" creationId="{5EB8E3BF-F464-4900-8994-851061A9AD60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14.195" v="174"/>
          <ac:spMkLst>
            <pc:docMk/>
            <pc:sldMk cId="1227726104" sldId="259"/>
            <ac:spMk id="21" creationId="{14E53280-E6EB-47D2-B0BB-78B772DC4B90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14.195" v="174"/>
          <ac:spMkLst>
            <pc:docMk/>
            <pc:sldMk cId="1227726104" sldId="259"/>
            <ac:spMk id="23" creationId="{E44C4738-31FA-4AA4-9D3A-9B0F0B1F5FBC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14.195" v="174"/>
          <ac:spMkLst>
            <pc:docMk/>
            <pc:sldMk cId="1227726104" sldId="259"/>
            <ac:spMk id="25" creationId="{809F3F69-CB9E-4C14-8F9B-7565980C8770}"/>
          </ac:spMkLst>
        </pc:spChg>
        <pc:spChg chg="add">
          <ac:chgData name="Jemeral Davidson (2027637)" userId="S::2027637@student.uwtsd.ac.uk::a1720fbc-4416-4eec-b56f-e52eb417b237" providerId="AD" clId="Web-{61B9FBF7-330D-404F-A3F9-B70B2E031ECB}" dt="2022-03-10T15:15:14.226" v="175"/>
          <ac:spMkLst>
            <pc:docMk/>
            <pc:sldMk cId="1227726104" sldId="259"/>
            <ac:spMk id="27" creationId="{5EB8E3BF-F464-4900-8994-851061A9AD60}"/>
          </ac:spMkLst>
        </pc:spChg>
        <pc:picChg chg="add del">
          <ac:chgData name="Jemeral Davidson (2027637)" userId="S::2027637@student.uwtsd.ac.uk::a1720fbc-4416-4eec-b56f-e52eb417b237" providerId="AD" clId="Web-{61B9FBF7-330D-404F-A3F9-B70B2E031ECB}" dt="2022-03-10T15:15:09.039" v="172"/>
          <ac:picMkLst>
            <pc:docMk/>
            <pc:sldMk cId="1227726104" sldId="259"/>
            <ac:picMk id="16" creationId="{C38BFE72-B7AB-48C4-A59F-D6AF7DD786E1}"/>
          </ac:picMkLst>
        </pc:picChg>
        <pc:picChg chg="add">
          <ac:chgData name="Jemeral Davidson (2027637)" userId="S::2027637@student.uwtsd.ac.uk::a1720fbc-4416-4eec-b56f-e52eb417b237" providerId="AD" clId="Web-{61B9FBF7-330D-404F-A3F9-B70B2E031ECB}" dt="2022-03-10T15:15:14.226" v="175"/>
          <ac:picMkLst>
            <pc:docMk/>
            <pc:sldMk cId="1227726104" sldId="259"/>
            <ac:picMk id="28" creationId="{C38BFE72-B7AB-48C4-A59F-D6AF7DD786E1}"/>
          </ac:picMkLst>
        </pc:picChg>
        <pc:cxnChg chg="add del">
          <ac:chgData name="Jemeral Davidson (2027637)" userId="S::2027637@student.uwtsd.ac.uk::a1720fbc-4416-4eec-b56f-e52eb417b237" providerId="AD" clId="Web-{61B9FBF7-330D-404F-A3F9-B70B2E031ECB}" dt="2022-03-10T15:15:09.039" v="172"/>
          <ac:cxnSpMkLst>
            <pc:docMk/>
            <pc:sldMk cId="1227726104" sldId="259"/>
            <ac:cxnSpMk id="22" creationId="{8E0602D6-3A81-42F8-AE67-1BAAFC967CB0}"/>
          </ac:cxnSpMkLst>
        </pc:cxnChg>
        <pc:cxnChg chg="add">
          <ac:chgData name="Jemeral Davidson (2027637)" userId="S::2027637@student.uwtsd.ac.uk::a1720fbc-4416-4eec-b56f-e52eb417b237" providerId="AD" clId="Web-{61B9FBF7-330D-404F-A3F9-B70B2E031ECB}" dt="2022-03-10T15:15:14.226" v="175"/>
          <ac:cxnSpMkLst>
            <pc:docMk/>
            <pc:sldMk cId="1227726104" sldId="259"/>
            <ac:cxnSpMk id="29" creationId="{8E0602D6-3A81-42F8-AE67-1BAAFC967CB0}"/>
          </ac:cxnSpMkLst>
        </pc:cxnChg>
      </pc:sldChg>
      <pc:sldChg chg="addSp delSp modSp new mod setBg setClrOvrMap">
        <pc:chgData name="Jemeral Davidson (2027637)" userId="S::2027637@student.uwtsd.ac.uk::a1720fbc-4416-4eec-b56f-e52eb417b237" providerId="AD" clId="Web-{61B9FBF7-330D-404F-A3F9-B70B2E031ECB}" dt="2022-03-10T15:15:40.743" v="182"/>
        <pc:sldMkLst>
          <pc:docMk/>
          <pc:sldMk cId="4135949821" sldId="260"/>
        </pc:sldMkLst>
        <pc:spChg chg="mod">
          <ac:chgData name="Jemeral Davidson (2027637)" userId="S::2027637@student.uwtsd.ac.uk::a1720fbc-4416-4eec-b56f-e52eb417b237" providerId="AD" clId="Web-{61B9FBF7-330D-404F-A3F9-B70B2E031ECB}" dt="2022-03-10T15:15:40.743" v="182"/>
          <ac:spMkLst>
            <pc:docMk/>
            <pc:sldMk cId="4135949821" sldId="260"/>
            <ac:spMk id="2" creationId="{69FFC0B4-81D5-4943-8C63-DE274B99FB9B}"/>
          </ac:spMkLst>
        </pc:spChg>
        <pc:spChg chg="mod">
          <ac:chgData name="Jemeral Davidson (2027637)" userId="S::2027637@student.uwtsd.ac.uk::a1720fbc-4416-4eec-b56f-e52eb417b237" providerId="AD" clId="Web-{61B9FBF7-330D-404F-A3F9-B70B2E031ECB}" dt="2022-03-10T15:15:40.743" v="182"/>
          <ac:spMkLst>
            <pc:docMk/>
            <pc:sldMk cId="4135949821" sldId="260"/>
            <ac:spMk id="3" creationId="{3D8C30AE-191D-4A3B-B61D-9AE31740187F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40.743" v="182"/>
          <ac:spMkLst>
            <pc:docMk/>
            <pc:sldMk cId="4135949821" sldId="260"/>
            <ac:spMk id="8" creationId="{42156184-C35E-40FF-9C64-B7F0FF61C20D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40.743" v="182"/>
          <ac:spMkLst>
            <pc:docMk/>
            <pc:sldMk cId="4135949821" sldId="260"/>
            <ac:spMk id="10" creationId="{FE584079-BD13-4EFC-9B7D-BB620B5E7003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40.743" v="182"/>
          <ac:spMkLst>
            <pc:docMk/>
            <pc:sldMk cId="4135949821" sldId="260"/>
            <ac:spMk id="12" creationId="{5C7053FF-8E4D-4155-86CE-50A72DCD3266}"/>
          </ac:spMkLst>
        </pc:spChg>
        <pc:spChg chg="add del">
          <ac:chgData name="Jemeral Davidson (2027637)" userId="S::2027637@student.uwtsd.ac.uk::a1720fbc-4416-4eec-b56f-e52eb417b237" providerId="AD" clId="Web-{61B9FBF7-330D-404F-A3F9-B70B2E031ECB}" dt="2022-03-10T15:15:40.743" v="182"/>
          <ac:spMkLst>
            <pc:docMk/>
            <pc:sldMk cId="4135949821" sldId="260"/>
            <ac:spMk id="14" creationId="{D42F442A-E722-4FA8-8DA6-41899E8842F3}"/>
          </ac:spMkLst>
        </pc:spChg>
        <pc:spChg chg="add">
          <ac:chgData name="Jemeral Davidson (2027637)" userId="S::2027637@student.uwtsd.ac.uk::a1720fbc-4416-4eec-b56f-e52eb417b237" providerId="AD" clId="Web-{61B9FBF7-330D-404F-A3F9-B70B2E031ECB}" dt="2022-03-10T15:15:40.743" v="182"/>
          <ac:spMkLst>
            <pc:docMk/>
            <pc:sldMk cId="4135949821" sldId="260"/>
            <ac:spMk id="20" creationId="{5EB8E3BF-F464-4900-8994-851061A9AD60}"/>
          </ac:spMkLst>
        </pc:spChg>
        <pc:picChg chg="add">
          <ac:chgData name="Jemeral Davidson (2027637)" userId="S::2027637@student.uwtsd.ac.uk::a1720fbc-4416-4eec-b56f-e52eb417b237" providerId="AD" clId="Web-{61B9FBF7-330D-404F-A3F9-B70B2E031ECB}" dt="2022-03-10T15:15:40.743" v="182"/>
          <ac:picMkLst>
            <pc:docMk/>
            <pc:sldMk cId="4135949821" sldId="260"/>
            <ac:picMk id="16" creationId="{7B88E970-B3FD-4EEF-85E6-4E30D8919349}"/>
          </ac:picMkLst>
        </pc:picChg>
        <pc:cxnChg chg="add">
          <ac:chgData name="Jemeral Davidson (2027637)" userId="S::2027637@student.uwtsd.ac.uk::a1720fbc-4416-4eec-b56f-e52eb417b237" providerId="AD" clId="Web-{61B9FBF7-330D-404F-A3F9-B70B2E031ECB}" dt="2022-03-10T15:15:40.743" v="182"/>
          <ac:cxnSpMkLst>
            <pc:docMk/>
            <pc:sldMk cId="4135949821" sldId="260"/>
            <ac:cxnSpMk id="22" creationId="{8E0602D6-3A81-42F8-AE67-1BAAFC967CB0}"/>
          </ac:cxnSpMkLst>
        </pc:cxnChg>
      </pc:sldChg>
      <pc:sldMasterChg chg="del delSldLayout">
        <pc:chgData name="Jemeral Davidson (2027637)" userId="S::2027637@student.uwtsd.ac.uk::a1720fbc-4416-4eec-b56f-e52eb417b237" providerId="AD" clId="Web-{61B9FBF7-330D-404F-A3F9-B70B2E031ECB}" dt="2022-03-10T13:02:14.035" v="0"/>
        <pc:sldMasterMkLst>
          <pc:docMk/>
          <pc:sldMasterMk cId="0" sldId="2147483648"/>
        </pc:sldMasterMkLst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49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0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1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2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3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4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5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6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7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8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59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60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61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63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66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67"/>
          </pc:sldLayoutMkLst>
        </pc:sldLayoutChg>
        <pc:sldLayoutChg chg="del">
          <pc:chgData name="Jemeral Davidson (2027637)" userId="S::2027637@student.uwtsd.ac.uk::a1720fbc-4416-4eec-b56f-e52eb417b237" providerId="AD" clId="Web-{61B9FBF7-330D-404F-A3F9-B70B2E031ECB}" dt="2022-03-10T13:02:14.035" v="0"/>
          <pc:sldLayoutMkLst>
            <pc:docMk/>
            <pc:sldMasterMk cId="0" sldId="2147483648"/>
            <pc:sldLayoutMk cId="0" sldId="2147483668"/>
          </pc:sldLayoutMkLst>
        </pc:sldLayoutChg>
      </pc:sldMasterChg>
      <pc:sldMasterChg chg="add del addSldLayout delSldLayout">
        <pc:chgData name="Jemeral Davidson (2027637)" userId="S::2027637@student.uwtsd.ac.uk::a1720fbc-4416-4eec-b56f-e52eb417b237" providerId="AD" clId="Web-{61B9FBF7-330D-404F-A3F9-B70B2E031ECB}" dt="2022-03-10T13:03:27.772" v="5"/>
        <pc:sldMasterMkLst>
          <pc:docMk/>
          <pc:sldMasterMk cId="3805753013" sldId="2147483687"/>
        </pc:sldMasterMkLst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3160345268" sldId="2147483676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846664323" sldId="2147483677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645391053" sldId="2147483678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1254661402" sldId="2147483679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1832732870" sldId="2147483680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2314363350" sldId="2147483681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2695953109" sldId="2147483682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1827369036" sldId="2147483683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3053674221" sldId="2147483684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774548629" sldId="2147483685"/>
          </pc:sldLayoutMkLst>
        </pc:sldLayoutChg>
        <pc:sldLayoutChg chg="add del">
          <pc:chgData name="Jemeral Davidson (2027637)" userId="S::2027637@student.uwtsd.ac.uk::a1720fbc-4416-4eec-b56f-e52eb417b237" providerId="AD" clId="Web-{61B9FBF7-330D-404F-A3F9-B70B2E031ECB}" dt="2022-03-10T13:03:27.772" v="5"/>
          <pc:sldLayoutMkLst>
            <pc:docMk/>
            <pc:sldMasterMk cId="3805753013" sldId="2147483687"/>
            <pc:sldLayoutMk cId="2895773265" sldId="2147483686"/>
          </pc:sldLayoutMkLst>
        </pc:sldLayoutChg>
      </pc:sldMasterChg>
      <pc:sldMasterChg chg="add del addSldLayout delSldLayout modSldLayout">
        <pc:chgData name="Jemeral Davidson (2027637)" userId="S::2027637@student.uwtsd.ac.uk::a1720fbc-4416-4eec-b56f-e52eb417b237" providerId="AD" clId="Web-{61B9FBF7-330D-404F-A3F9-B70B2E031ECB}" dt="2022-03-10T15:03:20.272" v="159"/>
        <pc:sldMasterMkLst>
          <pc:docMk/>
          <pc:sldMasterMk cId="2420791655" sldId="2147483688"/>
        </pc:sldMasterMkLst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3677140334" sldId="2147483689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2126772500" sldId="2147483690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4080744683" sldId="2147483691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4237878685" sldId="2147483692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1734643604" sldId="2147483693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3531049588" sldId="2147483694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244250606" sldId="2147483695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3185358036" sldId="2147483696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3544010657" sldId="2147483697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430694177" sldId="2147483698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766874842" sldId="2147483699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3276069868" sldId="2147483700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4077413418" sldId="2147483701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4242061203" sldId="2147483702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189912828" sldId="2147483703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3878631551" sldId="2147483704"/>
          </pc:sldLayoutMkLst>
        </pc:sldLayoutChg>
        <pc:sldLayoutChg chg="add del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2420791655" sldId="2147483688"/>
            <pc:sldLayoutMk cId="2328788323" sldId="2147483705"/>
          </pc:sldLayoutMkLst>
        </pc:sldLayoutChg>
      </pc:sldMasterChg>
      <pc:sldMasterChg chg="add addSldLayout modSldLayout">
        <pc:chgData name="Jemeral Davidson (2027637)" userId="S::2027637@student.uwtsd.ac.uk::a1720fbc-4416-4eec-b56f-e52eb417b237" providerId="AD" clId="Web-{61B9FBF7-330D-404F-A3F9-B70B2E031ECB}" dt="2022-03-10T15:03:20.272" v="159"/>
        <pc:sldMasterMkLst>
          <pc:docMk/>
          <pc:sldMasterMk cId="3353803743" sldId="2147483706"/>
        </pc:sldMasterMkLst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1911956628" sldId="2147483707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3017810426" sldId="2147483708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1254867472" sldId="2147483709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4234136710" sldId="2147483710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2880940982" sldId="2147483711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2382734915" sldId="2147483712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3577185823" sldId="2147483713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3188832568" sldId="2147483714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2078680872" sldId="2147483715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407937577" sldId="2147483716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3848556954" sldId="2147483717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26886653" sldId="2147483718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3712869623" sldId="2147483719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494803406" sldId="2147483720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4174663693" sldId="2147483721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3368125521" sldId="2147483722"/>
          </pc:sldLayoutMkLst>
        </pc:sldLayoutChg>
        <pc:sldLayoutChg chg="add mod replId">
          <pc:chgData name="Jemeral Davidson (2027637)" userId="S::2027637@student.uwtsd.ac.uk::a1720fbc-4416-4eec-b56f-e52eb417b237" providerId="AD" clId="Web-{61B9FBF7-330D-404F-A3F9-B70B2E031ECB}" dt="2022-03-10T15:03:20.272" v="159"/>
          <pc:sldLayoutMkLst>
            <pc:docMk/>
            <pc:sldMasterMk cId="3353803743" sldId="2147483706"/>
            <pc:sldLayoutMk cId="2447500734" sldId="2147483723"/>
          </pc:sldLayoutMkLst>
        </pc:sldLayoutChg>
      </pc:sldMasterChg>
    </pc:docChg>
  </pc:docChgLst>
  <pc:docChgLst>
    <pc:chgData name="Jemeral Davidson (2027637)" userId="S::2027637@student.uwtsd.ac.uk::a1720fbc-4416-4eec-b56f-e52eb417b237" providerId="AD" clId="Web-{A9190676-3DD2-4A9C-FF9C-8342DE67CCE1}"/>
    <pc:docChg chg="addSld modSld sldOrd">
      <pc:chgData name="Jemeral Davidson (2027637)" userId="S::2027637@student.uwtsd.ac.uk::a1720fbc-4416-4eec-b56f-e52eb417b237" providerId="AD" clId="Web-{A9190676-3DD2-4A9C-FF9C-8342DE67CCE1}" dt="2022-03-15T17:37:59.720" v="369" actId="1076"/>
      <pc:docMkLst>
        <pc:docMk/>
      </pc:docMkLst>
      <pc:sldChg chg="modSp">
        <pc:chgData name="Jemeral Davidson (2027637)" userId="S::2027637@student.uwtsd.ac.uk::a1720fbc-4416-4eec-b56f-e52eb417b237" providerId="AD" clId="Web-{A9190676-3DD2-4A9C-FF9C-8342DE67CCE1}" dt="2022-03-15T17:18:56.683" v="181" actId="1076"/>
        <pc:sldMkLst>
          <pc:docMk/>
          <pc:sldMk cId="453850403" sldId="257"/>
        </pc:sldMkLst>
        <pc:spChg chg="mod">
          <ac:chgData name="Jemeral Davidson (2027637)" userId="S::2027637@student.uwtsd.ac.uk::a1720fbc-4416-4eec-b56f-e52eb417b237" providerId="AD" clId="Web-{A9190676-3DD2-4A9C-FF9C-8342DE67CCE1}" dt="2022-03-15T17:18:56.683" v="181" actId="1076"/>
          <ac:spMkLst>
            <pc:docMk/>
            <pc:sldMk cId="453850403" sldId="257"/>
            <ac:spMk id="3" creationId="{AE3FAA60-4513-4725-94AA-55BCD62C1565}"/>
          </ac:spMkLst>
        </pc:spChg>
      </pc:sldChg>
      <pc:sldChg chg="modSp">
        <pc:chgData name="Jemeral Davidson (2027637)" userId="S::2027637@student.uwtsd.ac.uk::a1720fbc-4416-4eec-b56f-e52eb417b237" providerId="AD" clId="Web-{A9190676-3DD2-4A9C-FF9C-8342DE67CCE1}" dt="2022-03-15T17:03:20.987" v="177" actId="1076"/>
        <pc:sldMkLst>
          <pc:docMk/>
          <pc:sldMk cId="3585248394" sldId="258"/>
        </pc:sldMkLst>
        <pc:spChg chg="mod">
          <ac:chgData name="Jemeral Davidson (2027637)" userId="S::2027637@student.uwtsd.ac.uk::a1720fbc-4416-4eec-b56f-e52eb417b237" providerId="AD" clId="Web-{A9190676-3DD2-4A9C-FF9C-8342DE67CCE1}" dt="2022-03-15T17:03:20.987" v="177" actId="1076"/>
          <ac:spMkLst>
            <pc:docMk/>
            <pc:sldMk cId="3585248394" sldId="258"/>
            <ac:spMk id="3" creationId="{E09D251C-BBF6-45D7-90BA-B99B04323955}"/>
          </ac:spMkLst>
        </pc:spChg>
      </pc:sldChg>
      <pc:sldChg chg="modSp new ord">
        <pc:chgData name="Jemeral Davidson (2027637)" userId="S::2027637@student.uwtsd.ac.uk::a1720fbc-4416-4eec-b56f-e52eb417b237" providerId="AD" clId="Web-{A9190676-3DD2-4A9C-FF9C-8342DE67CCE1}" dt="2022-03-15T17:03:34.816" v="178" actId="1076"/>
        <pc:sldMkLst>
          <pc:docMk/>
          <pc:sldMk cId="586718913" sldId="261"/>
        </pc:sldMkLst>
        <pc:spChg chg="mod">
          <ac:chgData name="Jemeral Davidson (2027637)" userId="S::2027637@student.uwtsd.ac.uk::a1720fbc-4416-4eec-b56f-e52eb417b237" providerId="AD" clId="Web-{A9190676-3DD2-4A9C-FF9C-8342DE67CCE1}" dt="2022-03-15T12:46:27.263" v="24" actId="20577"/>
          <ac:spMkLst>
            <pc:docMk/>
            <pc:sldMk cId="586718913" sldId="261"/>
            <ac:spMk id="2" creationId="{482EBD80-7E17-458F-BDD0-EFE954AD5395}"/>
          </ac:spMkLst>
        </pc:spChg>
        <pc:spChg chg="mod">
          <ac:chgData name="Jemeral Davidson (2027637)" userId="S::2027637@student.uwtsd.ac.uk::a1720fbc-4416-4eec-b56f-e52eb417b237" providerId="AD" clId="Web-{A9190676-3DD2-4A9C-FF9C-8342DE67CCE1}" dt="2022-03-15T17:03:34.816" v="178" actId="1076"/>
          <ac:spMkLst>
            <pc:docMk/>
            <pc:sldMk cId="586718913" sldId="261"/>
            <ac:spMk id="3" creationId="{B7A13965-E798-4F15-9D5C-D58C386849C8}"/>
          </ac:spMkLst>
        </pc:spChg>
      </pc:sldChg>
      <pc:sldChg chg="add replId">
        <pc:chgData name="Jemeral Davidson (2027637)" userId="S::2027637@student.uwtsd.ac.uk::a1720fbc-4416-4eec-b56f-e52eb417b237" providerId="AD" clId="Web-{A9190676-3DD2-4A9C-FF9C-8342DE67CCE1}" dt="2022-03-15T16:59:44.615" v="109"/>
        <pc:sldMkLst>
          <pc:docMk/>
          <pc:sldMk cId="2251263459" sldId="262"/>
        </pc:sldMkLst>
      </pc:sldChg>
      <pc:sldChg chg="add replId">
        <pc:chgData name="Jemeral Davidson (2027637)" userId="S::2027637@student.uwtsd.ac.uk::a1720fbc-4416-4eec-b56f-e52eb417b237" providerId="AD" clId="Web-{A9190676-3DD2-4A9C-FF9C-8342DE67CCE1}" dt="2022-03-15T16:59:53.319" v="110"/>
        <pc:sldMkLst>
          <pc:docMk/>
          <pc:sldMk cId="1430348070" sldId="263"/>
        </pc:sldMkLst>
      </pc:sldChg>
      <pc:sldChg chg="modSp add replId">
        <pc:chgData name="Jemeral Davidson (2027637)" userId="S::2027637@student.uwtsd.ac.uk::a1720fbc-4416-4eec-b56f-e52eb417b237" providerId="AD" clId="Web-{A9190676-3DD2-4A9C-FF9C-8342DE67CCE1}" dt="2022-03-15T17:37:59.720" v="369" actId="1076"/>
        <pc:sldMkLst>
          <pc:docMk/>
          <pc:sldMk cId="3739549990" sldId="264"/>
        </pc:sldMkLst>
        <pc:spChg chg="mod">
          <ac:chgData name="Jemeral Davidson (2027637)" userId="S::2027637@student.uwtsd.ac.uk::a1720fbc-4416-4eec-b56f-e52eb417b237" providerId="AD" clId="Web-{A9190676-3DD2-4A9C-FF9C-8342DE67CCE1}" dt="2022-03-15T17:37:59.720" v="369" actId="1076"/>
          <ac:spMkLst>
            <pc:docMk/>
            <pc:sldMk cId="3739549990" sldId="264"/>
            <ac:spMk id="3" creationId="{E09D251C-BBF6-45D7-90BA-B99B04323955}"/>
          </ac:spMkLst>
        </pc:spChg>
      </pc:sldChg>
      <pc:sldChg chg="modSp add replId">
        <pc:chgData name="Jemeral Davidson (2027637)" userId="S::2027637@student.uwtsd.ac.uk::a1720fbc-4416-4eec-b56f-e52eb417b237" providerId="AD" clId="Web-{A9190676-3DD2-4A9C-FF9C-8342DE67CCE1}" dt="2022-03-15T17:33:59.628" v="333" actId="1076"/>
        <pc:sldMkLst>
          <pc:docMk/>
          <pc:sldMk cId="110275453" sldId="265"/>
        </pc:sldMkLst>
        <pc:spChg chg="mod">
          <ac:chgData name="Jemeral Davidson (2027637)" userId="S::2027637@student.uwtsd.ac.uk::a1720fbc-4416-4eec-b56f-e52eb417b237" providerId="AD" clId="Web-{A9190676-3DD2-4A9C-FF9C-8342DE67CCE1}" dt="2022-03-15T17:33:59.628" v="333" actId="1076"/>
          <ac:spMkLst>
            <pc:docMk/>
            <pc:sldMk cId="110275453" sldId="265"/>
            <ac:spMk id="3" creationId="{E09D251C-BBF6-45D7-90BA-B99B04323955}"/>
          </ac:spMkLst>
        </pc:spChg>
      </pc:sldChg>
      <pc:sldChg chg="modSp add replId">
        <pc:chgData name="Jemeral Davidson (2027637)" userId="S::2027637@student.uwtsd.ac.uk::a1720fbc-4416-4eec-b56f-e52eb417b237" providerId="AD" clId="Web-{A9190676-3DD2-4A9C-FF9C-8342DE67CCE1}" dt="2022-03-15T17:31:54.683" v="297" actId="1076"/>
        <pc:sldMkLst>
          <pc:docMk/>
          <pc:sldMk cId="1897542012" sldId="266"/>
        </pc:sldMkLst>
        <pc:spChg chg="mod">
          <ac:chgData name="Jemeral Davidson (2027637)" userId="S::2027637@student.uwtsd.ac.uk::a1720fbc-4416-4eec-b56f-e52eb417b237" providerId="AD" clId="Web-{A9190676-3DD2-4A9C-FF9C-8342DE67CCE1}" dt="2022-03-15T17:31:54.683" v="297" actId="1076"/>
          <ac:spMkLst>
            <pc:docMk/>
            <pc:sldMk cId="1897542012" sldId="266"/>
            <ac:spMk id="3" creationId="{E09D251C-BBF6-45D7-90BA-B99B04323955}"/>
          </ac:spMkLst>
        </pc:spChg>
      </pc:sldChg>
      <pc:sldChg chg="modSp add replId">
        <pc:chgData name="Jemeral Davidson (2027637)" userId="S::2027637@student.uwtsd.ac.uk::a1720fbc-4416-4eec-b56f-e52eb417b237" providerId="AD" clId="Web-{A9190676-3DD2-4A9C-FF9C-8342DE67CCE1}" dt="2022-03-15T17:34:19.426" v="335" actId="20577"/>
        <pc:sldMkLst>
          <pc:docMk/>
          <pc:sldMk cId="1039754080" sldId="267"/>
        </pc:sldMkLst>
        <pc:spChg chg="mod">
          <ac:chgData name="Jemeral Davidson (2027637)" userId="S::2027637@student.uwtsd.ac.uk::a1720fbc-4416-4eec-b56f-e52eb417b237" providerId="AD" clId="Web-{A9190676-3DD2-4A9C-FF9C-8342DE67CCE1}" dt="2022-03-15T17:34:19.426" v="335" actId="20577"/>
          <ac:spMkLst>
            <pc:docMk/>
            <pc:sldMk cId="1039754080" sldId="267"/>
            <ac:spMk id="3" creationId="{E09D251C-BBF6-45D7-90BA-B99B04323955}"/>
          </ac:spMkLst>
        </pc:spChg>
      </pc:sldChg>
      <pc:sldChg chg="modSp add replId">
        <pc:chgData name="Jemeral Davidson (2027637)" userId="S::2027637@student.uwtsd.ac.uk::a1720fbc-4416-4eec-b56f-e52eb417b237" providerId="AD" clId="Web-{A9190676-3DD2-4A9C-FF9C-8342DE67CCE1}" dt="2022-03-15T17:23:42.560" v="240" actId="1076"/>
        <pc:sldMkLst>
          <pc:docMk/>
          <pc:sldMk cId="1613074081" sldId="268"/>
        </pc:sldMkLst>
        <pc:spChg chg="mod">
          <ac:chgData name="Jemeral Davidson (2027637)" userId="S::2027637@student.uwtsd.ac.uk::a1720fbc-4416-4eec-b56f-e52eb417b237" providerId="AD" clId="Web-{A9190676-3DD2-4A9C-FF9C-8342DE67CCE1}" dt="2022-03-15T17:20:58.378" v="186" actId="20577"/>
          <ac:spMkLst>
            <pc:docMk/>
            <pc:sldMk cId="1613074081" sldId="268"/>
            <ac:spMk id="2" creationId="{482EBD80-7E17-458F-BDD0-EFE954AD5395}"/>
          </ac:spMkLst>
        </pc:spChg>
        <pc:spChg chg="mod">
          <ac:chgData name="Jemeral Davidson (2027637)" userId="S::2027637@student.uwtsd.ac.uk::a1720fbc-4416-4eec-b56f-e52eb417b237" providerId="AD" clId="Web-{A9190676-3DD2-4A9C-FF9C-8342DE67CCE1}" dt="2022-03-15T17:23:42.560" v="240" actId="1076"/>
          <ac:spMkLst>
            <pc:docMk/>
            <pc:sldMk cId="1613074081" sldId="268"/>
            <ac:spMk id="3" creationId="{B7A13965-E798-4F15-9D5C-D58C386849C8}"/>
          </ac:spMkLst>
        </pc:sp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9F2E85-5153-46B3-BA57-3F606E159E1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950310A-D9A9-43EA-A96B-DD468470F624}">
      <dgm:prSet/>
      <dgm:spPr/>
      <dgm:t>
        <a:bodyPr/>
        <a:lstStyle/>
        <a:p>
          <a:r>
            <a:rPr lang="en-GB"/>
            <a:t>Below 4.51%,</a:t>
          </a:r>
          <a:endParaRPr lang="en-US"/>
        </a:p>
      </dgm:t>
    </dgm:pt>
    <dgm:pt modelId="{02E24408-59C0-4B52-B345-0A2D579664E3}" type="parTrans" cxnId="{3B08535A-FF2C-4DC8-92B3-DAC3A41FF844}">
      <dgm:prSet/>
      <dgm:spPr/>
      <dgm:t>
        <a:bodyPr/>
        <a:lstStyle/>
        <a:p>
          <a:endParaRPr lang="en-US"/>
        </a:p>
      </dgm:t>
    </dgm:pt>
    <dgm:pt modelId="{9DB28D7D-CF2E-408B-A8EF-6F4FD2B75F5D}" type="sibTrans" cxnId="{3B08535A-FF2C-4DC8-92B3-DAC3A41FF844}">
      <dgm:prSet/>
      <dgm:spPr/>
      <dgm:t>
        <a:bodyPr/>
        <a:lstStyle/>
        <a:p>
          <a:endParaRPr lang="en-US"/>
        </a:p>
      </dgm:t>
    </dgm:pt>
    <dgm:pt modelId="{7F6937D8-8C18-4CA5-AAD4-86B35E01E677}">
      <dgm:prSet/>
      <dgm:spPr/>
      <dgm:t>
        <a:bodyPr/>
        <a:lstStyle/>
        <a:p>
          <a:r>
            <a:rPr lang="en-GB"/>
            <a:t>NHS North West, steadily increased from 2007 to 2012</a:t>
          </a:r>
          <a:endParaRPr lang="en-US"/>
        </a:p>
      </dgm:t>
    </dgm:pt>
    <dgm:pt modelId="{00DF82A9-3EF8-424B-A225-0ECC2002B528}" type="parTrans" cxnId="{FD9E8401-0E93-49D4-B309-20E3D8E4933F}">
      <dgm:prSet/>
      <dgm:spPr/>
      <dgm:t>
        <a:bodyPr/>
        <a:lstStyle/>
        <a:p>
          <a:endParaRPr lang="en-US"/>
        </a:p>
      </dgm:t>
    </dgm:pt>
    <dgm:pt modelId="{ABE8A04B-0A19-4624-8DD8-45EF969D64FD}" type="sibTrans" cxnId="{FD9E8401-0E93-49D4-B309-20E3D8E4933F}">
      <dgm:prSet/>
      <dgm:spPr/>
      <dgm:t>
        <a:bodyPr/>
        <a:lstStyle/>
        <a:p>
          <a:endParaRPr lang="en-US"/>
        </a:p>
      </dgm:t>
    </dgm:pt>
    <dgm:pt modelId="{1F5DBDB5-0E0B-40CF-94A0-857FAE85F665}">
      <dgm:prSet/>
      <dgm:spPr/>
      <dgm:t>
        <a:bodyPr/>
        <a:lstStyle/>
        <a:p>
          <a:r>
            <a:rPr lang="en-GB"/>
            <a:t>£1 million each year</a:t>
          </a:r>
          <a:endParaRPr lang="en-US"/>
        </a:p>
      </dgm:t>
    </dgm:pt>
    <dgm:pt modelId="{6FB5BC9C-7D57-4CC0-9A15-A3649CB9EA6D}" type="parTrans" cxnId="{21DFA205-D1F0-4917-ADA7-D2B68D442088}">
      <dgm:prSet/>
      <dgm:spPr/>
      <dgm:t>
        <a:bodyPr/>
        <a:lstStyle/>
        <a:p>
          <a:endParaRPr lang="en-US"/>
        </a:p>
      </dgm:t>
    </dgm:pt>
    <dgm:pt modelId="{0F1DB520-F4DA-4A2E-9839-368ACF86D228}" type="sibTrans" cxnId="{21DFA205-D1F0-4917-ADA7-D2B68D442088}">
      <dgm:prSet/>
      <dgm:spPr/>
      <dgm:t>
        <a:bodyPr/>
        <a:lstStyle/>
        <a:p>
          <a:endParaRPr lang="en-US"/>
        </a:p>
      </dgm:t>
    </dgm:pt>
    <dgm:pt modelId="{8A53DF57-0EF0-411D-9BFE-269C92F2D5FA}" type="pres">
      <dgm:prSet presAssocID="{9D9F2E85-5153-46B3-BA57-3F606E159E19}" presName="linear" presStyleCnt="0">
        <dgm:presLayoutVars>
          <dgm:animLvl val="lvl"/>
          <dgm:resizeHandles val="exact"/>
        </dgm:presLayoutVars>
      </dgm:prSet>
      <dgm:spPr/>
    </dgm:pt>
    <dgm:pt modelId="{8ECD06E4-1D4F-47A8-8347-B769A51130AF}" type="pres">
      <dgm:prSet presAssocID="{7950310A-D9A9-43EA-A96B-DD468470F62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A4A1931-1E97-4D1C-A022-1D0172B5B776}" type="pres">
      <dgm:prSet presAssocID="{9DB28D7D-CF2E-408B-A8EF-6F4FD2B75F5D}" presName="spacer" presStyleCnt="0"/>
      <dgm:spPr/>
    </dgm:pt>
    <dgm:pt modelId="{864E5CF1-B4F1-41A6-BA74-73C4EEE19266}" type="pres">
      <dgm:prSet presAssocID="{7F6937D8-8C18-4CA5-AAD4-86B35E01E67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C228C1F2-D887-48A7-840C-F9EFC83F5F88}" type="pres">
      <dgm:prSet presAssocID="{ABE8A04B-0A19-4624-8DD8-45EF969D64FD}" presName="spacer" presStyleCnt="0"/>
      <dgm:spPr/>
    </dgm:pt>
    <dgm:pt modelId="{4A154749-740F-432C-9F40-1FE168E6AFD9}" type="pres">
      <dgm:prSet presAssocID="{1F5DBDB5-0E0B-40CF-94A0-857FAE85F66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D9E8401-0E93-49D4-B309-20E3D8E4933F}" srcId="{9D9F2E85-5153-46B3-BA57-3F606E159E19}" destId="{7F6937D8-8C18-4CA5-AAD4-86B35E01E677}" srcOrd="1" destOrd="0" parTransId="{00DF82A9-3EF8-424B-A225-0ECC2002B528}" sibTransId="{ABE8A04B-0A19-4624-8DD8-45EF969D64FD}"/>
    <dgm:cxn modelId="{21DFA205-D1F0-4917-ADA7-D2B68D442088}" srcId="{9D9F2E85-5153-46B3-BA57-3F606E159E19}" destId="{1F5DBDB5-0E0B-40CF-94A0-857FAE85F665}" srcOrd="2" destOrd="0" parTransId="{6FB5BC9C-7D57-4CC0-9A15-A3649CB9EA6D}" sibTransId="{0F1DB520-F4DA-4A2E-9839-368ACF86D228}"/>
    <dgm:cxn modelId="{C6D4DD44-991B-4310-B7BD-700B50298FD3}" type="presOf" srcId="{9D9F2E85-5153-46B3-BA57-3F606E159E19}" destId="{8A53DF57-0EF0-411D-9BFE-269C92F2D5FA}" srcOrd="0" destOrd="0" presId="urn:microsoft.com/office/officeart/2005/8/layout/vList2"/>
    <dgm:cxn modelId="{3B08535A-FF2C-4DC8-92B3-DAC3A41FF844}" srcId="{9D9F2E85-5153-46B3-BA57-3F606E159E19}" destId="{7950310A-D9A9-43EA-A96B-DD468470F624}" srcOrd="0" destOrd="0" parTransId="{02E24408-59C0-4B52-B345-0A2D579664E3}" sibTransId="{9DB28D7D-CF2E-408B-A8EF-6F4FD2B75F5D}"/>
    <dgm:cxn modelId="{8B4EFC9B-38F6-4176-BF49-A81BF40BC000}" type="presOf" srcId="{1F5DBDB5-0E0B-40CF-94A0-857FAE85F665}" destId="{4A154749-740F-432C-9F40-1FE168E6AFD9}" srcOrd="0" destOrd="0" presId="urn:microsoft.com/office/officeart/2005/8/layout/vList2"/>
    <dgm:cxn modelId="{45E330D5-C283-4F92-BBAC-E1EA7942394F}" type="presOf" srcId="{7950310A-D9A9-43EA-A96B-DD468470F624}" destId="{8ECD06E4-1D4F-47A8-8347-B769A51130AF}" srcOrd="0" destOrd="0" presId="urn:microsoft.com/office/officeart/2005/8/layout/vList2"/>
    <dgm:cxn modelId="{8C722EE5-C67C-4950-A76E-A2AA9627AFBC}" type="presOf" srcId="{7F6937D8-8C18-4CA5-AAD4-86B35E01E677}" destId="{864E5CF1-B4F1-41A6-BA74-73C4EEE19266}" srcOrd="0" destOrd="0" presId="urn:microsoft.com/office/officeart/2005/8/layout/vList2"/>
    <dgm:cxn modelId="{330E82CC-6560-4260-B43B-F387A102830B}" type="presParOf" srcId="{8A53DF57-0EF0-411D-9BFE-269C92F2D5FA}" destId="{8ECD06E4-1D4F-47A8-8347-B769A51130AF}" srcOrd="0" destOrd="0" presId="urn:microsoft.com/office/officeart/2005/8/layout/vList2"/>
    <dgm:cxn modelId="{B2BB9A08-124A-4FF5-9C92-DC43B50EE68B}" type="presParOf" srcId="{8A53DF57-0EF0-411D-9BFE-269C92F2D5FA}" destId="{EA4A1931-1E97-4D1C-A022-1D0172B5B776}" srcOrd="1" destOrd="0" presId="urn:microsoft.com/office/officeart/2005/8/layout/vList2"/>
    <dgm:cxn modelId="{3CE58A36-F649-408A-BB03-9848CB36C13E}" type="presParOf" srcId="{8A53DF57-0EF0-411D-9BFE-269C92F2D5FA}" destId="{864E5CF1-B4F1-41A6-BA74-73C4EEE19266}" srcOrd="2" destOrd="0" presId="urn:microsoft.com/office/officeart/2005/8/layout/vList2"/>
    <dgm:cxn modelId="{2581F4D5-2045-4859-9E08-DC851CBC1EF3}" type="presParOf" srcId="{8A53DF57-0EF0-411D-9BFE-269C92F2D5FA}" destId="{C228C1F2-D887-48A7-840C-F9EFC83F5F88}" srcOrd="3" destOrd="0" presId="urn:microsoft.com/office/officeart/2005/8/layout/vList2"/>
    <dgm:cxn modelId="{13EBF0E8-08C8-4CBE-8A46-1613C7A1D8F4}" type="presParOf" srcId="{8A53DF57-0EF0-411D-9BFE-269C92F2D5FA}" destId="{4A154749-740F-432C-9F40-1FE168E6AFD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31555D-8978-440F-B6DB-AAE70BB1876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FA438EA-B7AF-4CE5-95C1-1E47314CF653}">
      <dgm:prSet/>
      <dgm:spPr/>
      <dgm:t>
        <a:bodyPr/>
        <a:lstStyle/>
        <a:p>
          <a:r>
            <a:rPr lang="en-GB" b="1"/>
            <a:t>October 2021 at 6.7%</a:t>
          </a:r>
          <a:endParaRPr lang="en-US"/>
        </a:p>
      </dgm:t>
    </dgm:pt>
    <dgm:pt modelId="{6B89A34C-2427-48B9-B5A7-34F8EE4A4DD1}" type="parTrans" cxnId="{3B23B69A-F666-4D9C-9B11-A2E00606D734}">
      <dgm:prSet/>
      <dgm:spPr/>
      <dgm:t>
        <a:bodyPr/>
        <a:lstStyle/>
        <a:p>
          <a:endParaRPr lang="en-US"/>
        </a:p>
      </dgm:t>
    </dgm:pt>
    <dgm:pt modelId="{24125117-8302-44B8-8600-2DBA5B8BDBD1}" type="sibTrans" cxnId="{3B23B69A-F666-4D9C-9B11-A2E00606D734}">
      <dgm:prSet/>
      <dgm:spPr/>
      <dgm:t>
        <a:bodyPr/>
        <a:lstStyle/>
        <a:p>
          <a:endParaRPr lang="en-US"/>
        </a:p>
      </dgm:t>
    </dgm:pt>
    <dgm:pt modelId="{D5D7CA28-2391-4EB6-8B34-F3176BA6A61C}">
      <dgm:prSet/>
      <dgm:spPr/>
      <dgm:t>
        <a:bodyPr/>
        <a:lstStyle/>
        <a:p>
          <a:r>
            <a:rPr lang="en-GB"/>
            <a:t>Ambulance trust 8.2%</a:t>
          </a:r>
          <a:endParaRPr lang="en-US"/>
        </a:p>
      </dgm:t>
    </dgm:pt>
    <dgm:pt modelId="{D0A5F371-CAE3-4B7E-ABAE-F0BF7676567B}" type="parTrans" cxnId="{1881051C-3B4F-4BFF-AED7-81D9DF86E87C}">
      <dgm:prSet/>
      <dgm:spPr/>
      <dgm:t>
        <a:bodyPr/>
        <a:lstStyle/>
        <a:p>
          <a:endParaRPr lang="en-US"/>
        </a:p>
      </dgm:t>
    </dgm:pt>
    <dgm:pt modelId="{51745032-845F-4D98-9E61-D07AAD4D59D6}" type="sibTrans" cxnId="{1881051C-3B4F-4BFF-AED7-81D9DF86E87C}">
      <dgm:prSet/>
      <dgm:spPr/>
      <dgm:t>
        <a:bodyPr/>
        <a:lstStyle/>
        <a:p>
          <a:endParaRPr lang="en-US"/>
        </a:p>
      </dgm:t>
    </dgm:pt>
    <dgm:pt modelId="{2C999A7B-E1C0-4636-A139-748AD7DCFEE5}">
      <dgm:prSet/>
      <dgm:spPr/>
      <dgm:t>
        <a:bodyPr/>
        <a:lstStyle/>
        <a:p>
          <a:r>
            <a:rPr lang="en-GB"/>
            <a:t>Commissioning Groups 3.1%</a:t>
          </a:r>
          <a:endParaRPr lang="en-US"/>
        </a:p>
      </dgm:t>
    </dgm:pt>
    <dgm:pt modelId="{1BB3F08A-F361-4513-9E27-106F30450F54}" type="parTrans" cxnId="{E02A2F2B-A62B-480F-906F-E59A551B33CC}">
      <dgm:prSet/>
      <dgm:spPr/>
      <dgm:t>
        <a:bodyPr/>
        <a:lstStyle/>
        <a:p>
          <a:endParaRPr lang="en-US"/>
        </a:p>
      </dgm:t>
    </dgm:pt>
    <dgm:pt modelId="{132E99EE-4C9A-4379-A6ED-63985B52DE2F}" type="sibTrans" cxnId="{E02A2F2B-A62B-480F-906F-E59A551B33CC}">
      <dgm:prSet/>
      <dgm:spPr/>
      <dgm:t>
        <a:bodyPr/>
        <a:lstStyle/>
        <a:p>
          <a:endParaRPr lang="en-US"/>
        </a:p>
      </dgm:t>
    </dgm:pt>
    <dgm:pt modelId="{0EA4B7BD-13B9-4453-AF0C-39ADDB06ABA2}" type="pres">
      <dgm:prSet presAssocID="{0231555D-8978-440F-B6DB-AAE70BB18762}" presName="linear" presStyleCnt="0">
        <dgm:presLayoutVars>
          <dgm:animLvl val="lvl"/>
          <dgm:resizeHandles val="exact"/>
        </dgm:presLayoutVars>
      </dgm:prSet>
      <dgm:spPr/>
    </dgm:pt>
    <dgm:pt modelId="{CB7243D8-94B4-4ACF-872F-2AC5A94EE866}" type="pres">
      <dgm:prSet presAssocID="{4FA438EA-B7AF-4CE5-95C1-1E47314CF65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906CA7F-75B0-42A4-B36A-6D5998EBB301}" type="pres">
      <dgm:prSet presAssocID="{24125117-8302-44B8-8600-2DBA5B8BDBD1}" presName="spacer" presStyleCnt="0"/>
      <dgm:spPr/>
    </dgm:pt>
    <dgm:pt modelId="{792C3319-17A0-411D-B9A4-3AD6F46C833A}" type="pres">
      <dgm:prSet presAssocID="{D5D7CA28-2391-4EB6-8B34-F3176BA6A61C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E89AEBD-B119-4C79-8B2E-E616FF839F2D}" type="pres">
      <dgm:prSet presAssocID="{51745032-845F-4D98-9E61-D07AAD4D59D6}" presName="spacer" presStyleCnt="0"/>
      <dgm:spPr/>
    </dgm:pt>
    <dgm:pt modelId="{25C6E82F-BB98-4BEA-BAF3-F80DDB443275}" type="pres">
      <dgm:prSet presAssocID="{2C999A7B-E1C0-4636-A139-748AD7DCFEE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881051C-3B4F-4BFF-AED7-81D9DF86E87C}" srcId="{0231555D-8978-440F-B6DB-AAE70BB18762}" destId="{D5D7CA28-2391-4EB6-8B34-F3176BA6A61C}" srcOrd="1" destOrd="0" parTransId="{D0A5F371-CAE3-4B7E-ABAE-F0BF7676567B}" sibTransId="{51745032-845F-4D98-9E61-D07AAD4D59D6}"/>
    <dgm:cxn modelId="{E02A2F2B-A62B-480F-906F-E59A551B33CC}" srcId="{0231555D-8978-440F-B6DB-AAE70BB18762}" destId="{2C999A7B-E1C0-4636-A139-748AD7DCFEE5}" srcOrd="2" destOrd="0" parTransId="{1BB3F08A-F361-4513-9E27-106F30450F54}" sibTransId="{132E99EE-4C9A-4379-A6ED-63985B52DE2F}"/>
    <dgm:cxn modelId="{6DF0F84F-E09C-4B62-962B-C9A25E7AF35E}" type="presOf" srcId="{4FA438EA-B7AF-4CE5-95C1-1E47314CF653}" destId="{CB7243D8-94B4-4ACF-872F-2AC5A94EE866}" srcOrd="0" destOrd="0" presId="urn:microsoft.com/office/officeart/2005/8/layout/vList2"/>
    <dgm:cxn modelId="{3B23B69A-F666-4D9C-9B11-A2E00606D734}" srcId="{0231555D-8978-440F-B6DB-AAE70BB18762}" destId="{4FA438EA-B7AF-4CE5-95C1-1E47314CF653}" srcOrd="0" destOrd="0" parTransId="{6B89A34C-2427-48B9-B5A7-34F8EE4A4DD1}" sibTransId="{24125117-8302-44B8-8600-2DBA5B8BDBD1}"/>
    <dgm:cxn modelId="{4F6383E5-DDB1-4B1E-BA59-9C7A70F9DFE3}" type="presOf" srcId="{2C999A7B-E1C0-4636-A139-748AD7DCFEE5}" destId="{25C6E82F-BB98-4BEA-BAF3-F80DDB443275}" srcOrd="0" destOrd="0" presId="urn:microsoft.com/office/officeart/2005/8/layout/vList2"/>
    <dgm:cxn modelId="{A4B3C4E9-E1F9-443F-83B1-2F0C5F0B034C}" type="presOf" srcId="{0231555D-8978-440F-B6DB-AAE70BB18762}" destId="{0EA4B7BD-13B9-4453-AF0C-39ADDB06ABA2}" srcOrd="0" destOrd="0" presId="urn:microsoft.com/office/officeart/2005/8/layout/vList2"/>
    <dgm:cxn modelId="{4A057FEF-D168-48A5-A8F2-B68887D9F065}" type="presOf" srcId="{D5D7CA28-2391-4EB6-8B34-F3176BA6A61C}" destId="{792C3319-17A0-411D-B9A4-3AD6F46C833A}" srcOrd="0" destOrd="0" presId="urn:microsoft.com/office/officeart/2005/8/layout/vList2"/>
    <dgm:cxn modelId="{74B4E280-55E1-4E0E-A6A9-C63B545CE3BA}" type="presParOf" srcId="{0EA4B7BD-13B9-4453-AF0C-39ADDB06ABA2}" destId="{CB7243D8-94B4-4ACF-872F-2AC5A94EE866}" srcOrd="0" destOrd="0" presId="urn:microsoft.com/office/officeart/2005/8/layout/vList2"/>
    <dgm:cxn modelId="{044B6A50-6FF7-40FA-9AAB-2FECEB71A48B}" type="presParOf" srcId="{0EA4B7BD-13B9-4453-AF0C-39ADDB06ABA2}" destId="{E906CA7F-75B0-42A4-B36A-6D5998EBB301}" srcOrd="1" destOrd="0" presId="urn:microsoft.com/office/officeart/2005/8/layout/vList2"/>
    <dgm:cxn modelId="{E1393E8C-5D0B-4EF5-9ACB-7BC49CB4AE00}" type="presParOf" srcId="{0EA4B7BD-13B9-4453-AF0C-39ADDB06ABA2}" destId="{792C3319-17A0-411D-B9A4-3AD6F46C833A}" srcOrd="2" destOrd="0" presId="urn:microsoft.com/office/officeart/2005/8/layout/vList2"/>
    <dgm:cxn modelId="{06DF6B4C-76AC-4BDD-B992-34EC55D594BF}" type="presParOf" srcId="{0EA4B7BD-13B9-4453-AF0C-39ADDB06ABA2}" destId="{2E89AEBD-B119-4C79-8B2E-E616FF839F2D}" srcOrd="3" destOrd="0" presId="urn:microsoft.com/office/officeart/2005/8/layout/vList2"/>
    <dgm:cxn modelId="{1A2B62E4-6D76-4338-BCB6-8947D77D7550}" type="presParOf" srcId="{0EA4B7BD-13B9-4453-AF0C-39ADDB06ABA2}" destId="{25C6E82F-BB98-4BEA-BAF3-F80DDB44327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FD4783-9FD9-440E-8F63-6BD70EEDFA25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97C8F0-FBA0-47C4-8610-291322A5007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1"/>
            <a:t>Affects Quality of Care</a:t>
          </a:r>
          <a:endParaRPr lang="en-US"/>
        </a:p>
      </dgm:t>
    </dgm:pt>
    <dgm:pt modelId="{290E5B5C-A21E-438E-9A9D-F222976D1084}" type="parTrans" cxnId="{BD5F0661-9AC4-4E92-87EC-82A3D90026EB}">
      <dgm:prSet/>
      <dgm:spPr/>
      <dgm:t>
        <a:bodyPr/>
        <a:lstStyle/>
        <a:p>
          <a:endParaRPr lang="en-US"/>
        </a:p>
      </dgm:t>
    </dgm:pt>
    <dgm:pt modelId="{F14E8809-1995-42A1-BF0F-6A7AF2D09DEC}" type="sibTrans" cxnId="{BD5F0661-9AC4-4E92-87EC-82A3D90026EB}">
      <dgm:prSet/>
      <dgm:spPr/>
      <dgm:t>
        <a:bodyPr/>
        <a:lstStyle/>
        <a:p>
          <a:endParaRPr lang="en-US"/>
        </a:p>
      </dgm:t>
    </dgm:pt>
    <dgm:pt modelId="{8A86E477-662C-49B9-8E90-5104AF6CD758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Loss of Productivity</a:t>
          </a:r>
          <a:endParaRPr lang="en-US"/>
        </a:p>
      </dgm:t>
    </dgm:pt>
    <dgm:pt modelId="{2EACC116-9DB1-4180-B894-378779551F0C}" type="parTrans" cxnId="{7576DC90-0F5B-489C-9BB6-F62273ACB386}">
      <dgm:prSet/>
      <dgm:spPr/>
      <dgm:t>
        <a:bodyPr/>
        <a:lstStyle/>
        <a:p>
          <a:endParaRPr lang="en-US"/>
        </a:p>
      </dgm:t>
    </dgm:pt>
    <dgm:pt modelId="{2D6D252F-8B95-478E-A0C7-A021CD32D6B3}" type="sibTrans" cxnId="{7576DC90-0F5B-489C-9BB6-F62273ACB386}">
      <dgm:prSet/>
      <dgm:spPr/>
      <dgm:t>
        <a:bodyPr/>
        <a:lstStyle/>
        <a:p>
          <a:endParaRPr lang="en-US"/>
        </a:p>
      </dgm:t>
    </dgm:pt>
    <dgm:pt modelId="{7C71E6F4-1258-4A46-B912-9B7C4CC6684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Wastes management/health service time</a:t>
          </a:r>
          <a:endParaRPr lang="en-US"/>
        </a:p>
      </dgm:t>
    </dgm:pt>
    <dgm:pt modelId="{42FFDB2F-1B58-463D-9ABA-B726EACBFABF}" type="parTrans" cxnId="{38F746A9-5DE9-460E-BA06-31A45410555F}">
      <dgm:prSet/>
      <dgm:spPr/>
      <dgm:t>
        <a:bodyPr/>
        <a:lstStyle/>
        <a:p>
          <a:endParaRPr lang="en-US"/>
        </a:p>
      </dgm:t>
    </dgm:pt>
    <dgm:pt modelId="{3C18B603-84CD-4E29-9B05-8DE5EBCC290A}" type="sibTrans" cxnId="{38F746A9-5DE9-460E-BA06-31A45410555F}">
      <dgm:prSet/>
      <dgm:spPr/>
      <dgm:t>
        <a:bodyPr/>
        <a:lstStyle/>
        <a:p>
          <a:endParaRPr lang="en-US"/>
        </a:p>
      </dgm:t>
    </dgm:pt>
    <dgm:pt modelId="{43B4CC71-40B5-4EE4-8FCD-B1B9108E68E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Bleeds Resources</a:t>
          </a:r>
          <a:endParaRPr lang="en-US"/>
        </a:p>
      </dgm:t>
    </dgm:pt>
    <dgm:pt modelId="{A768BA03-064E-4A3D-9168-631002D928CF}" type="parTrans" cxnId="{4BAAD4AF-0767-4944-91AA-FDDF0CA49AC9}">
      <dgm:prSet/>
      <dgm:spPr/>
      <dgm:t>
        <a:bodyPr/>
        <a:lstStyle/>
        <a:p>
          <a:endParaRPr lang="en-US"/>
        </a:p>
      </dgm:t>
    </dgm:pt>
    <dgm:pt modelId="{AF3AEBB0-C7F8-4A29-A0BF-B4C631B55F54}" type="sibTrans" cxnId="{4BAAD4AF-0767-4944-91AA-FDDF0CA49AC9}">
      <dgm:prSet/>
      <dgm:spPr/>
      <dgm:t>
        <a:bodyPr/>
        <a:lstStyle/>
        <a:p>
          <a:endParaRPr lang="en-US"/>
        </a:p>
      </dgm:t>
    </dgm:pt>
    <dgm:pt modelId="{42F02589-D7FB-4966-8800-47D382DF31F7}" type="pres">
      <dgm:prSet presAssocID="{08FD4783-9FD9-440E-8F63-6BD70EEDFA25}" presName="root" presStyleCnt="0">
        <dgm:presLayoutVars>
          <dgm:dir/>
          <dgm:resizeHandles val="exact"/>
        </dgm:presLayoutVars>
      </dgm:prSet>
      <dgm:spPr/>
    </dgm:pt>
    <dgm:pt modelId="{E48B3886-0ACF-47E8-AE5A-51727A0BE6F8}" type="pres">
      <dgm:prSet presAssocID="{AF97C8F0-FBA0-47C4-8610-291322A50072}" presName="compNode" presStyleCnt="0"/>
      <dgm:spPr/>
    </dgm:pt>
    <dgm:pt modelId="{E20523A8-750C-45DB-917A-F09F77B86DB7}" type="pres">
      <dgm:prSet presAssocID="{AF97C8F0-FBA0-47C4-8610-291322A50072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3893D0A3-48F4-40F9-BBF6-8FA65FCD586D}" type="pres">
      <dgm:prSet presAssocID="{AF97C8F0-FBA0-47C4-8610-291322A50072}" presName="spaceRect" presStyleCnt="0"/>
      <dgm:spPr/>
    </dgm:pt>
    <dgm:pt modelId="{E32713D3-E8A8-4CC8-B559-CABF566A9988}" type="pres">
      <dgm:prSet presAssocID="{AF97C8F0-FBA0-47C4-8610-291322A50072}" presName="textRect" presStyleLbl="revTx" presStyleIdx="0" presStyleCnt="4">
        <dgm:presLayoutVars>
          <dgm:chMax val="1"/>
          <dgm:chPref val="1"/>
        </dgm:presLayoutVars>
      </dgm:prSet>
      <dgm:spPr/>
    </dgm:pt>
    <dgm:pt modelId="{DBEFE4B6-E664-4B1E-AFC8-65F67F65CCA0}" type="pres">
      <dgm:prSet presAssocID="{F14E8809-1995-42A1-BF0F-6A7AF2D09DEC}" presName="sibTrans" presStyleCnt="0"/>
      <dgm:spPr/>
    </dgm:pt>
    <dgm:pt modelId="{5BE7B653-DBA9-4962-AA1F-34598E61D835}" type="pres">
      <dgm:prSet presAssocID="{8A86E477-662C-49B9-8E90-5104AF6CD758}" presName="compNode" presStyleCnt="0"/>
      <dgm:spPr/>
    </dgm:pt>
    <dgm:pt modelId="{FCF37262-4D12-465B-986F-D4BE4977410C}" type="pres">
      <dgm:prSet presAssocID="{8A86E477-662C-49B9-8E90-5104AF6CD758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wnward trend"/>
        </a:ext>
      </dgm:extLst>
    </dgm:pt>
    <dgm:pt modelId="{5DB98558-9727-4C33-B2BA-308237C17729}" type="pres">
      <dgm:prSet presAssocID="{8A86E477-662C-49B9-8E90-5104AF6CD758}" presName="spaceRect" presStyleCnt="0"/>
      <dgm:spPr/>
    </dgm:pt>
    <dgm:pt modelId="{806AAC25-BBD7-4AD0-A31E-ED62584A1045}" type="pres">
      <dgm:prSet presAssocID="{8A86E477-662C-49B9-8E90-5104AF6CD758}" presName="textRect" presStyleLbl="revTx" presStyleIdx="1" presStyleCnt="4">
        <dgm:presLayoutVars>
          <dgm:chMax val="1"/>
          <dgm:chPref val="1"/>
        </dgm:presLayoutVars>
      </dgm:prSet>
      <dgm:spPr/>
    </dgm:pt>
    <dgm:pt modelId="{DBE5AD80-CC3F-4A77-899C-B9FA7DF71A0C}" type="pres">
      <dgm:prSet presAssocID="{2D6D252F-8B95-478E-A0C7-A021CD32D6B3}" presName="sibTrans" presStyleCnt="0"/>
      <dgm:spPr/>
    </dgm:pt>
    <dgm:pt modelId="{FBCDE1DB-0D1C-4D0B-A01B-4287EF48C3FF}" type="pres">
      <dgm:prSet presAssocID="{7C71E6F4-1258-4A46-B912-9B7C4CC66841}" presName="compNode" presStyleCnt="0"/>
      <dgm:spPr/>
    </dgm:pt>
    <dgm:pt modelId="{A6F43E2E-6CA2-4D01-A235-68F06474F299}" type="pres">
      <dgm:prSet presAssocID="{7C71E6F4-1258-4A46-B912-9B7C4CC6684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2FB8D175-DAEA-4F24-AC55-D1881E612D0A}" type="pres">
      <dgm:prSet presAssocID="{7C71E6F4-1258-4A46-B912-9B7C4CC66841}" presName="spaceRect" presStyleCnt="0"/>
      <dgm:spPr/>
    </dgm:pt>
    <dgm:pt modelId="{C7456370-86D3-4548-AE87-09E756CA80C3}" type="pres">
      <dgm:prSet presAssocID="{7C71E6F4-1258-4A46-B912-9B7C4CC66841}" presName="textRect" presStyleLbl="revTx" presStyleIdx="2" presStyleCnt="4">
        <dgm:presLayoutVars>
          <dgm:chMax val="1"/>
          <dgm:chPref val="1"/>
        </dgm:presLayoutVars>
      </dgm:prSet>
      <dgm:spPr/>
    </dgm:pt>
    <dgm:pt modelId="{4946FF6B-0601-4EC1-93E5-7239ABA3C055}" type="pres">
      <dgm:prSet presAssocID="{3C18B603-84CD-4E29-9B05-8DE5EBCC290A}" presName="sibTrans" presStyleCnt="0"/>
      <dgm:spPr/>
    </dgm:pt>
    <dgm:pt modelId="{83C0C377-FC98-4D1C-88DB-831C4BA172F6}" type="pres">
      <dgm:prSet presAssocID="{43B4CC71-40B5-4EE4-8FCD-B1B9108E68E9}" presName="compNode" presStyleCnt="0"/>
      <dgm:spPr/>
    </dgm:pt>
    <dgm:pt modelId="{35847E82-4314-4D28-AF50-4C0FE1D14040}" type="pres">
      <dgm:prSet presAssocID="{43B4CC71-40B5-4EE4-8FCD-B1B9108E68E9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IV"/>
        </a:ext>
      </dgm:extLst>
    </dgm:pt>
    <dgm:pt modelId="{33534315-1BCC-423B-9848-A5C3BA78FEDB}" type="pres">
      <dgm:prSet presAssocID="{43B4CC71-40B5-4EE4-8FCD-B1B9108E68E9}" presName="spaceRect" presStyleCnt="0"/>
      <dgm:spPr/>
    </dgm:pt>
    <dgm:pt modelId="{8278D091-7D7D-4574-B1F0-79F01CF18FE2}" type="pres">
      <dgm:prSet presAssocID="{43B4CC71-40B5-4EE4-8FCD-B1B9108E68E9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0F8CA2E-824B-49CC-A3A4-78C4392E7D1B}" type="presOf" srcId="{08FD4783-9FD9-440E-8F63-6BD70EEDFA25}" destId="{42F02589-D7FB-4966-8800-47D382DF31F7}" srcOrd="0" destOrd="0" presId="urn:microsoft.com/office/officeart/2018/2/layout/IconLabelList"/>
    <dgm:cxn modelId="{BD5F0661-9AC4-4E92-87EC-82A3D90026EB}" srcId="{08FD4783-9FD9-440E-8F63-6BD70EEDFA25}" destId="{AF97C8F0-FBA0-47C4-8610-291322A50072}" srcOrd="0" destOrd="0" parTransId="{290E5B5C-A21E-438E-9A9D-F222976D1084}" sibTransId="{F14E8809-1995-42A1-BF0F-6A7AF2D09DEC}"/>
    <dgm:cxn modelId="{2BA95A56-D079-4548-B210-2D7E2DBD98C6}" type="presOf" srcId="{8A86E477-662C-49B9-8E90-5104AF6CD758}" destId="{806AAC25-BBD7-4AD0-A31E-ED62584A1045}" srcOrd="0" destOrd="0" presId="urn:microsoft.com/office/officeart/2018/2/layout/IconLabelList"/>
    <dgm:cxn modelId="{7576DC90-0F5B-489C-9BB6-F62273ACB386}" srcId="{08FD4783-9FD9-440E-8F63-6BD70EEDFA25}" destId="{8A86E477-662C-49B9-8E90-5104AF6CD758}" srcOrd="1" destOrd="0" parTransId="{2EACC116-9DB1-4180-B894-378779551F0C}" sibTransId="{2D6D252F-8B95-478E-A0C7-A021CD32D6B3}"/>
    <dgm:cxn modelId="{38F746A9-5DE9-460E-BA06-31A45410555F}" srcId="{08FD4783-9FD9-440E-8F63-6BD70EEDFA25}" destId="{7C71E6F4-1258-4A46-B912-9B7C4CC66841}" srcOrd="2" destOrd="0" parTransId="{42FFDB2F-1B58-463D-9ABA-B726EACBFABF}" sibTransId="{3C18B603-84CD-4E29-9B05-8DE5EBCC290A}"/>
    <dgm:cxn modelId="{4BAAD4AF-0767-4944-91AA-FDDF0CA49AC9}" srcId="{08FD4783-9FD9-440E-8F63-6BD70EEDFA25}" destId="{43B4CC71-40B5-4EE4-8FCD-B1B9108E68E9}" srcOrd="3" destOrd="0" parTransId="{A768BA03-064E-4A3D-9168-631002D928CF}" sibTransId="{AF3AEBB0-C7F8-4A29-A0BF-B4C631B55F54}"/>
    <dgm:cxn modelId="{F20E3AD9-B50F-474B-B53E-344374B7F584}" type="presOf" srcId="{AF97C8F0-FBA0-47C4-8610-291322A50072}" destId="{E32713D3-E8A8-4CC8-B559-CABF566A9988}" srcOrd="0" destOrd="0" presId="urn:microsoft.com/office/officeart/2018/2/layout/IconLabelList"/>
    <dgm:cxn modelId="{385068EA-35BF-4509-AC94-DBB3B731200C}" type="presOf" srcId="{7C71E6F4-1258-4A46-B912-9B7C4CC66841}" destId="{C7456370-86D3-4548-AE87-09E756CA80C3}" srcOrd="0" destOrd="0" presId="urn:microsoft.com/office/officeart/2018/2/layout/IconLabelList"/>
    <dgm:cxn modelId="{997F2EF1-0819-4852-9160-7E4089F1D30D}" type="presOf" srcId="{43B4CC71-40B5-4EE4-8FCD-B1B9108E68E9}" destId="{8278D091-7D7D-4574-B1F0-79F01CF18FE2}" srcOrd="0" destOrd="0" presId="urn:microsoft.com/office/officeart/2018/2/layout/IconLabelList"/>
    <dgm:cxn modelId="{C934300B-7E2C-4796-87A8-BA4F9C2648D0}" type="presParOf" srcId="{42F02589-D7FB-4966-8800-47D382DF31F7}" destId="{E48B3886-0ACF-47E8-AE5A-51727A0BE6F8}" srcOrd="0" destOrd="0" presId="urn:microsoft.com/office/officeart/2018/2/layout/IconLabelList"/>
    <dgm:cxn modelId="{DAA07E51-D575-493B-A96E-14B4C260F73A}" type="presParOf" srcId="{E48B3886-0ACF-47E8-AE5A-51727A0BE6F8}" destId="{E20523A8-750C-45DB-917A-F09F77B86DB7}" srcOrd="0" destOrd="0" presId="urn:microsoft.com/office/officeart/2018/2/layout/IconLabelList"/>
    <dgm:cxn modelId="{1ECC3D39-AC9C-47C6-AC97-10934AC5EED9}" type="presParOf" srcId="{E48B3886-0ACF-47E8-AE5A-51727A0BE6F8}" destId="{3893D0A3-48F4-40F9-BBF6-8FA65FCD586D}" srcOrd="1" destOrd="0" presId="urn:microsoft.com/office/officeart/2018/2/layout/IconLabelList"/>
    <dgm:cxn modelId="{26F8FBAD-CE17-4386-9E54-4FB8F116FE3F}" type="presParOf" srcId="{E48B3886-0ACF-47E8-AE5A-51727A0BE6F8}" destId="{E32713D3-E8A8-4CC8-B559-CABF566A9988}" srcOrd="2" destOrd="0" presId="urn:microsoft.com/office/officeart/2018/2/layout/IconLabelList"/>
    <dgm:cxn modelId="{42F4E6D7-8E5B-467E-89B5-2C9117AC9692}" type="presParOf" srcId="{42F02589-D7FB-4966-8800-47D382DF31F7}" destId="{DBEFE4B6-E664-4B1E-AFC8-65F67F65CCA0}" srcOrd="1" destOrd="0" presId="urn:microsoft.com/office/officeart/2018/2/layout/IconLabelList"/>
    <dgm:cxn modelId="{FCB4D7E7-A2A7-4B10-9872-8A5CB85EC6EE}" type="presParOf" srcId="{42F02589-D7FB-4966-8800-47D382DF31F7}" destId="{5BE7B653-DBA9-4962-AA1F-34598E61D835}" srcOrd="2" destOrd="0" presId="urn:microsoft.com/office/officeart/2018/2/layout/IconLabelList"/>
    <dgm:cxn modelId="{4115E941-5671-4FFC-B8B6-147D29E58C5F}" type="presParOf" srcId="{5BE7B653-DBA9-4962-AA1F-34598E61D835}" destId="{FCF37262-4D12-465B-986F-D4BE4977410C}" srcOrd="0" destOrd="0" presId="urn:microsoft.com/office/officeart/2018/2/layout/IconLabelList"/>
    <dgm:cxn modelId="{152C8049-17B7-471C-851D-E76483C9FC94}" type="presParOf" srcId="{5BE7B653-DBA9-4962-AA1F-34598E61D835}" destId="{5DB98558-9727-4C33-B2BA-308237C17729}" srcOrd="1" destOrd="0" presId="urn:microsoft.com/office/officeart/2018/2/layout/IconLabelList"/>
    <dgm:cxn modelId="{24956D90-89FB-429E-BEF7-E477539B0732}" type="presParOf" srcId="{5BE7B653-DBA9-4962-AA1F-34598E61D835}" destId="{806AAC25-BBD7-4AD0-A31E-ED62584A1045}" srcOrd="2" destOrd="0" presId="urn:microsoft.com/office/officeart/2018/2/layout/IconLabelList"/>
    <dgm:cxn modelId="{3CA63E60-704B-42D4-8A85-FEF8139CFE86}" type="presParOf" srcId="{42F02589-D7FB-4966-8800-47D382DF31F7}" destId="{DBE5AD80-CC3F-4A77-899C-B9FA7DF71A0C}" srcOrd="3" destOrd="0" presId="urn:microsoft.com/office/officeart/2018/2/layout/IconLabelList"/>
    <dgm:cxn modelId="{05EBC5FD-26AB-40DF-AB1A-9FE882FBF5E1}" type="presParOf" srcId="{42F02589-D7FB-4966-8800-47D382DF31F7}" destId="{FBCDE1DB-0D1C-4D0B-A01B-4287EF48C3FF}" srcOrd="4" destOrd="0" presId="urn:microsoft.com/office/officeart/2018/2/layout/IconLabelList"/>
    <dgm:cxn modelId="{1E8FBDCD-6A30-411D-AB13-E723D8EB357A}" type="presParOf" srcId="{FBCDE1DB-0D1C-4D0B-A01B-4287EF48C3FF}" destId="{A6F43E2E-6CA2-4D01-A235-68F06474F299}" srcOrd="0" destOrd="0" presId="urn:microsoft.com/office/officeart/2018/2/layout/IconLabelList"/>
    <dgm:cxn modelId="{AE04F463-F318-4781-A22C-5EE485FF2107}" type="presParOf" srcId="{FBCDE1DB-0D1C-4D0B-A01B-4287EF48C3FF}" destId="{2FB8D175-DAEA-4F24-AC55-D1881E612D0A}" srcOrd="1" destOrd="0" presId="urn:microsoft.com/office/officeart/2018/2/layout/IconLabelList"/>
    <dgm:cxn modelId="{C86C489F-14DB-451D-8975-A8084C95228E}" type="presParOf" srcId="{FBCDE1DB-0D1C-4D0B-A01B-4287EF48C3FF}" destId="{C7456370-86D3-4548-AE87-09E756CA80C3}" srcOrd="2" destOrd="0" presId="urn:microsoft.com/office/officeart/2018/2/layout/IconLabelList"/>
    <dgm:cxn modelId="{8F7EB607-65D4-44C6-AB5F-741752372607}" type="presParOf" srcId="{42F02589-D7FB-4966-8800-47D382DF31F7}" destId="{4946FF6B-0601-4EC1-93E5-7239ABA3C055}" srcOrd="5" destOrd="0" presId="urn:microsoft.com/office/officeart/2018/2/layout/IconLabelList"/>
    <dgm:cxn modelId="{682A993F-41DF-49DB-BD5C-34594024604D}" type="presParOf" srcId="{42F02589-D7FB-4966-8800-47D382DF31F7}" destId="{83C0C377-FC98-4D1C-88DB-831C4BA172F6}" srcOrd="6" destOrd="0" presId="urn:microsoft.com/office/officeart/2018/2/layout/IconLabelList"/>
    <dgm:cxn modelId="{73C80420-F1DA-4FEB-BDB2-E2BCFB04BA43}" type="presParOf" srcId="{83C0C377-FC98-4D1C-88DB-831C4BA172F6}" destId="{35847E82-4314-4D28-AF50-4C0FE1D14040}" srcOrd="0" destOrd="0" presId="urn:microsoft.com/office/officeart/2018/2/layout/IconLabelList"/>
    <dgm:cxn modelId="{85A6A54F-A8B6-4A59-937B-91B3EE79F281}" type="presParOf" srcId="{83C0C377-FC98-4D1C-88DB-831C4BA172F6}" destId="{33534315-1BCC-423B-9848-A5C3BA78FEDB}" srcOrd="1" destOrd="0" presId="urn:microsoft.com/office/officeart/2018/2/layout/IconLabelList"/>
    <dgm:cxn modelId="{A6FBB8DE-8984-4ECE-979D-BA0750C2154E}" type="presParOf" srcId="{83C0C377-FC98-4D1C-88DB-831C4BA172F6}" destId="{8278D091-7D7D-4574-B1F0-79F01CF18FE2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CD06E4-1D4F-47A8-8347-B769A51130AF}">
      <dsp:nvSpPr>
        <dsp:cNvPr id="0" name=""/>
        <dsp:cNvSpPr/>
      </dsp:nvSpPr>
      <dsp:spPr>
        <a:xfrm>
          <a:off x="0" y="776799"/>
          <a:ext cx="10515600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Below 4.51%,</a:t>
          </a:r>
          <a:endParaRPr lang="en-US" sz="3600" kern="1200"/>
        </a:p>
      </dsp:txBody>
      <dsp:txXfrm>
        <a:off x="42151" y="818950"/>
        <a:ext cx="10431298" cy="779158"/>
      </dsp:txXfrm>
    </dsp:sp>
    <dsp:sp modelId="{864E5CF1-B4F1-41A6-BA74-73C4EEE19266}">
      <dsp:nvSpPr>
        <dsp:cNvPr id="0" name=""/>
        <dsp:cNvSpPr/>
      </dsp:nvSpPr>
      <dsp:spPr>
        <a:xfrm>
          <a:off x="0" y="1743939"/>
          <a:ext cx="10515600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NHS North West, steadily increased from 2007 to 2012</a:t>
          </a:r>
          <a:endParaRPr lang="en-US" sz="3600" kern="1200"/>
        </a:p>
      </dsp:txBody>
      <dsp:txXfrm>
        <a:off x="42151" y="1786090"/>
        <a:ext cx="10431298" cy="779158"/>
      </dsp:txXfrm>
    </dsp:sp>
    <dsp:sp modelId="{4A154749-740F-432C-9F40-1FE168E6AFD9}">
      <dsp:nvSpPr>
        <dsp:cNvPr id="0" name=""/>
        <dsp:cNvSpPr/>
      </dsp:nvSpPr>
      <dsp:spPr>
        <a:xfrm>
          <a:off x="0" y="2711079"/>
          <a:ext cx="10515600" cy="863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£1 million each year</a:t>
          </a:r>
          <a:endParaRPr lang="en-US" sz="3600" kern="1200"/>
        </a:p>
      </dsp:txBody>
      <dsp:txXfrm>
        <a:off x="42151" y="2753230"/>
        <a:ext cx="10431298" cy="7791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7243D8-94B4-4ACF-872F-2AC5A94EE866}">
      <dsp:nvSpPr>
        <dsp:cNvPr id="0" name=""/>
        <dsp:cNvSpPr/>
      </dsp:nvSpPr>
      <dsp:spPr>
        <a:xfrm>
          <a:off x="0" y="38506"/>
          <a:ext cx="10515600" cy="13191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b="1" kern="1200"/>
            <a:t>October 2021 at 6.7%</a:t>
          </a:r>
          <a:endParaRPr lang="en-US" sz="5500" kern="1200"/>
        </a:p>
      </dsp:txBody>
      <dsp:txXfrm>
        <a:off x="64397" y="102903"/>
        <a:ext cx="10386806" cy="1190381"/>
      </dsp:txXfrm>
    </dsp:sp>
    <dsp:sp modelId="{792C3319-17A0-411D-B9A4-3AD6F46C833A}">
      <dsp:nvSpPr>
        <dsp:cNvPr id="0" name=""/>
        <dsp:cNvSpPr/>
      </dsp:nvSpPr>
      <dsp:spPr>
        <a:xfrm>
          <a:off x="0" y="1516081"/>
          <a:ext cx="10515600" cy="13191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kern="1200"/>
            <a:t>Ambulance trust 8.2%</a:t>
          </a:r>
          <a:endParaRPr lang="en-US" sz="5500" kern="1200"/>
        </a:p>
      </dsp:txBody>
      <dsp:txXfrm>
        <a:off x="64397" y="1580478"/>
        <a:ext cx="10386806" cy="1190381"/>
      </dsp:txXfrm>
    </dsp:sp>
    <dsp:sp modelId="{25C6E82F-BB98-4BEA-BAF3-F80DDB443275}">
      <dsp:nvSpPr>
        <dsp:cNvPr id="0" name=""/>
        <dsp:cNvSpPr/>
      </dsp:nvSpPr>
      <dsp:spPr>
        <a:xfrm>
          <a:off x="0" y="2993656"/>
          <a:ext cx="10515600" cy="13191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209550" rIns="209550" bIns="209550" numCol="1" spcCol="1270" anchor="ctr" anchorCtr="0">
          <a:noAutofit/>
        </a:bodyPr>
        <a:lstStyle/>
        <a:p>
          <a:pPr marL="0" lvl="0" indent="0" algn="l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500" kern="1200"/>
            <a:t>Commissioning Groups 3.1%</a:t>
          </a:r>
          <a:endParaRPr lang="en-US" sz="5500" kern="1200"/>
        </a:p>
      </dsp:txBody>
      <dsp:txXfrm>
        <a:off x="64397" y="3058053"/>
        <a:ext cx="10386806" cy="11903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0523A8-750C-45DB-917A-F09F77B86DB7}">
      <dsp:nvSpPr>
        <dsp:cNvPr id="0" name=""/>
        <dsp:cNvSpPr/>
      </dsp:nvSpPr>
      <dsp:spPr>
        <a:xfrm>
          <a:off x="1138979" y="1203549"/>
          <a:ext cx="932563" cy="93256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2713D3-E8A8-4CC8-B559-CABF566A9988}">
      <dsp:nvSpPr>
        <dsp:cNvPr id="0" name=""/>
        <dsp:cNvSpPr/>
      </dsp:nvSpPr>
      <dsp:spPr>
        <a:xfrm>
          <a:off x="569079" y="2427788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Affects Quality of Care</a:t>
          </a:r>
          <a:endParaRPr lang="en-US" sz="1500" kern="1200"/>
        </a:p>
      </dsp:txBody>
      <dsp:txXfrm>
        <a:off x="569079" y="2427788"/>
        <a:ext cx="2072362" cy="720000"/>
      </dsp:txXfrm>
    </dsp:sp>
    <dsp:sp modelId="{FCF37262-4D12-465B-986F-D4BE4977410C}">
      <dsp:nvSpPr>
        <dsp:cNvPr id="0" name=""/>
        <dsp:cNvSpPr/>
      </dsp:nvSpPr>
      <dsp:spPr>
        <a:xfrm>
          <a:off x="3574005" y="1203549"/>
          <a:ext cx="932563" cy="93256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6AAC25-BBD7-4AD0-A31E-ED62584A1045}">
      <dsp:nvSpPr>
        <dsp:cNvPr id="0" name=""/>
        <dsp:cNvSpPr/>
      </dsp:nvSpPr>
      <dsp:spPr>
        <a:xfrm>
          <a:off x="3004105" y="2427788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Loss of Productivity</a:t>
          </a:r>
          <a:endParaRPr lang="en-US" sz="1500" kern="1200"/>
        </a:p>
      </dsp:txBody>
      <dsp:txXfrm>
        <a:off x="3004105" y="2427788"/>
        <a:ext cx="2072362" cy="720000"/>
      </dsp:txXfrm>
    </dsp:sp>
    <dsp:sp modelId="{A6F43E2E-6CA2-4D01-A235-68F06474F299}">
      <dsp:nvSpPr>
        <dsp:cNvPr id="0" name=""/>
        <dsp:cNvSpPr/>
      </dsp:nvSpPr>
      <dsp:spPr>
        <a:xfrm>
          <a:off x="6009031" y="1203549"/>
          <a:ext cx="932563" cy="93256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456370-86D3-4548-AE87-09E756CA80C3}">
      <dsp:nvSpPr>
        <dsp:cNvPr id="0" name=""/>
        <dsp:cNvSpPr/>
      </dsp:nvSpPr>
      <dsp:spPr>
        <a:xfrm>
          <a:off x="5439131" y="2427788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Wastes management/health service time</a:t>
          </a:r>
          <a:endParaRPr lang="en-US" sz="1500" kern="1200"/>
        </a:p>
      </dsp:txBody>
      <dsp:txXfrm>
        <a:off x="5439131" y="2427788"/>
        <a:ext cx="2072362" cy="720000"/>
      </dsp:txXfrm>
    </dsp:sp>
    <dsp:sp modelId="{35847E82-4314-4D28-AF50-4C0FE1D14040}">
      <dsp:nvSpPr>
        <dsp:cNvPr id="0" name=""/>
        <dsp:cNvSpPr/>
      </dsp:nvSpPr>
      <dsp:spPr>
        <a:xfrm>
          <a:off x="8444057" y="1203549"/>
          <a:ext cx="932563" cy="93256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78D091-7D7D-4574-B1F0-79F01CF18FE2}">
      <dsp:nvSpPr>
        <dsp:cNvPr id="0" name=""/>
        <dsp:cNvSpPr/>
      </dsp:nvSpPr>
      <dsp:spPr>
        <a:xfrm>
          <a:off x="7874157" y="2427788"/>
          <a:ext cx="2072362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Bleeds Resources</a:t>
          </a:r>
          <a:endParaRPr lang="en-US" sz="1500" kern="1200"/>
        </a:p>
      </dsp:txBody>
      <dsp:txXfrm>
        <a:off x="7874157" y="2427788"/>
        <a:ext cx="2072362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2888E4-D32B-44AF-A539-CFD3D20DB7D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79C16C-E0ED-43AD-8A1D-8C0215157F8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448270-09B6-481A-AC02-353A6D15398B}" type="datetime1">
              <a:rPr lang="en-GB" smtClean="0"/>
              <a:t>19/03/2022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B86DFD2-7AC5-47F5-89DC-6AA2CFD3B8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C3EDFD-ECBC-491F-83E9-1163C49E5C8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F8E710-C8C4-44C7-9640-E0FC230098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1187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4958C3-B6BA-4AFE-8551-1B472A9A8B12}" type="datetime1">
              <a:rPr lang="en-GB" smtClean="0"/>
              <a:pPr/>
              <a:t>19/03/2022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3BE22C-2DC9-4D9D-BE2D-CAADD292D7F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941230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3BE22C-2DC9-4D9D-BE2D-CAADD292D7F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48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137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5916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524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191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244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4497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681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966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424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1146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1636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36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op view of wood desk with the plant, white keyboard, coffee in a white mug, notebook, and pen">
            <a:extLst>
              <a:ext uri="{FF2B5EF4-FFF2-40B4-BE49-F238E27FC236}">
                <a16:creationId xmlns:a16="http://schemas.microsoft.com/office/drawing/2014/main" id="{26C2A872-C5DC-434B-9F3C-AD60F109C6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27" r="-2" b="16695"/>
          <a:stretch/>
        </p:blipFill>
        <p:spPr>
          <a:xfrm>
            <a:off x="1" y="-31962"/>
            <a:ext cx="12191999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15266" y="2196437"/>
            <a:ext cx="6470692" cy="1229306"/>
          </a:xfrm>
        </p:spPr>
        <p:txBody>
          <a:bodyPr rtlCol="0">
            <a:normAutofit fontScale="90000"/>
          </a:bodyPr>
          <a:lstStyle/>
          <a:p>
            <a:r>
              <a:rPr lang="en-GB">
                <a:solidFill>
                  <a:schemeClr val="tx1"/>
                </a:solidFill>
              </a:rPr>
              <a:t>Problem Solving and Decision Making</a:t>
            </a:r>
            <a:endParaRPr lang="en-GB" sz="540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7837" y="5236695"/>
            <a:ext cx="6641210" cy="1383241"/>
          </a:xfrm>
        </p:spPr>
        <p:txBody>
          <a:bodyPr rtlCol="0">
            <a:normAutofit/>
          </a:bodyPr>
          <a:lstStyle/>
          <a:p>
            <a:pPr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>
                <a:ea typeface="+mn-lt"/>
                <a:cs typeface="+mn-lt"/>
              </a:rPr>
              <a:t>By: </a:t>
            </a:r>
            <a:r>
              <a:rPr lang="en-GB" err="1">
                <a:ea typeface="+mn-lt"/>
                <a:cs typeface="+mn-lt"/>
              </a:rPr>
              <a:t>Jemeral</a:t>
            </a:r>
            <a:r>
              <a:rPr lang="en-GB">
                <a:ea typeface="+mn-lt"/>
                <a:cs typeface="+mn-lt"/>
              </a:rPr>
              <a:t> Davidson                               </a:t>
            </a:r>
            <a:endParaRPr lang="en-US">
              <a:ea typeface="+mn-lt"/>
              <a:cs typeface="+mn-lt"/>
            </a:endParaRPr>
          </a:p>
          <a:p>
            <a:pPr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</a:pPr>
            <a:r>
              <a:rPr lang="en-GB">
                <a:ea typeface="+mn-lt"/>
                <a:cs typeface="+mn-lt"/>
              </a:rPr>
              <a:t>Email:2027637@Student.utwsd.ac.uk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031887FA-981E-41E2-9745-2E2F9A7F5C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0871" y="1843035"/>
            <a:ext cx="2786742" cy="371565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413459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76CCC-8C91-4DBA-BE2F-151FAFE88C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Absenteeism in the NHS</a:t>
            </a: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3EEADF41-B80C-661D-AD78-9AE6E74019E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538504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EBD80-7E17-458F-BDD0-EFE954AD5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WWW.DIGITAL.NHS.UK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07F86FE3-1A00-BE21-23F3-C2E86196DA2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867189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EBD80-7E17-458F-BDD0-EFE954AD5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ea typeface="+mj-lt"/>
                <a:cs typeface="+mj-lt"/>
              </a:rPr>
              <a:t>(Walker and Bamford, 2011)</a:t>
            </a: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3696E4D2-5174-1560-8A3F-0540BB4EE83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770328E1-113D-8993-1C03-9DD2ED60B560}"/>
              </a:ext>
            </a:extLst>
          </p:cNvPr>
          <p:cNvSpPr txBox="1"/>
          <p:nvPr/>
        </p:nvSpPr>
        <p:spPr>
          <a:xfrm>
            <a:off x="2592931" y="1628441"/>
            <a:ext cx="672904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cs typeface="Calibri"/>
              </a:rPr>
              <a:t>Effects Absenteeism causes in NHS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09BA43A-EDA9-48BC-B95E-F56B6CAD9120}"/>
              </a:ext>
            </a:extLst>
          </p:cNvPr>
          <p:cNvSpPr txBox="1"/>
          <p:nvPr/>
        </p:nvSpPr>
        <p:spPr>
          <a:xfrm>
            <a:off x="3737597" y="5293568"/>
            <a:ext cx="352118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cs typeface="Calibri"/>
              </a:rPr>
              <a:t>Pressure on other staff!!!</a:t>
            </a:r>
          </a:p>
        </p:txBody>
      </p:sp>
    </p:spTree>
    <p:extLst>
      <p:ext uri="{BB962C8B-B14F-4D97-AF65-F5344CB8AC3E}">
        <p14:creationId xmlns:p14="http://schemas.microsoft.com/office/powerpoint/2010/main" val="16130740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teria cultured in a petri dish for a laboratory or a scientific investigation">
            <a:extLst>
              <a:ext uri="{FF2B5EF4-FFF2-40B4-BE49-F238E27FC236}">
                <a16:creationId xmlns:a16="http://schemas.microsoft.com/office/drawing/2014/main" id="{5CAF5552-91E6-CD64-B30C-1F628BE7A2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prstClr val="white"/>
            </a:duotone>
          </a:blip>
          <a:srcRect t="11557" b="1344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B85E19-04B6-46DD-822F-D81CF6FCF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D251C-BBF6-45D7-90BA-B99B04323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27401" y="3050418"/>
            <a:ext cx="9601196" cy="3318936"/>
          </a:xfrm>
        </p:spPr>
        <p:txBody>
          <a:bodyPr>
            <a:normAutofit/>
          </a:bodyPr>
          <a:lstStyle/>
          <a:p>
            <a:endParaRPr lang="en-GB"/>
          </a:p>
          <a:p>
            <a:pPr marL="0" indent="0">
              <a:buSzPct val="114999"/>
              <a:buNone/>
            </a:pPr>
            <a:r>
              <a:rPr lang="en-GB"/>
              <a:t>Factors contributing to Absenteeism</a:t>
            </a:r>
          </a:p>
        </p:txBody>
      </p:sp>
    </p:spTree>
    <p:extLst>
      <p:ext uri="{BB962C8B-B14F-4D97-AF65-F5344CB8AC3E}">
        <p14:creationId xmlns:p14="http://schemas.microsoft.com/office/powerpoint/2010/main" val="3585248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85E19-04B6-46DD-822F-D81CF6FCF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D251C-BBF6-45D7-90BA-B99B04323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Political factor</a:t>
            </a:r>
          </a:p>
          <a:p>
            <a:pPr marL="0" indent="0">
              <a:buNone/>
            </a:pPr>
            <a:endParaRPr lang="en-GB"/>
          </a:p>
          <a:p>
            <a:r>
              <a:rPr lang="en-GB" dirty="0"/>
              <a:t>BREXIT</a:t>
            </a:r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Government Savings</a:t>
            </a:r>
          </a:p>
          <a:p>
            <a:endParaRPr lang="en-GB" dirty="0">
              <a:cs typeface="Calibri"/>
            </a:endParaRPr>
          </a:p>
          <a:p>
            <a:pPr>
              <a:buSzPct val="114999"/>
            </a:pPr>
            <a:endParaRPr lang="en-GB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397540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Bacteria cultured in a petri dish for a laboratory or a scientific investigation">
            <a:extLst>
              <a:ext uri="{FF2B5EF4-FFF2-40B4-BE49-F238E27FC236}">
                <a16:creationId xmlns:a16="http://schemas.microsoft.com/office/drawing/2014/main" id="{32E12C88-D564-4FBF-9BA7-95F9ED492F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0443" r="-2" b="1455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B85E19-04B6-46DD-822F-D81CF6FCF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D251C-BBF6-45D7-90BA-B99B04323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FFFF"/>
                </a:solidFill>
              </a:rPr>
              <a:t>Economical Factor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r>
              <a:rPr lang="en-GB" dirty="0">
                <a:solidFill>
                  <a:srgbClr val="FFFFFF"/>
                </a:solidFill>
              </a:rPr>
              <a:t>Financial Crisis</a:t>
            </a:r>
          </a:p>
          <a:p>
            <a:r>
              <a:rPr lang="en-GB" dirty="0">
                <a:solidFill>
                  <a:srgbClr val="FFFFFF"/>
                </a:solidFill>
                <a:cs typeface="Calibri" panose="020F0502020204030204"/>
              </a:rPr>
              <a:t>Lack of Qualified staff</a:t>
            </a:r>
          </a:p>
          <a:p>
            <a:r>
              <a:rPr lang="en-GB" dirty="0">
                <a:solidFill>
                  <a:srgbClr val="FFFFFF"/>
                </a:solidFill>
                <a:cs typeface="Calibri" panose="020F0502020204030204"/>
              </a:rPr>
              <a:t>Budget cuts</a:t>
            </a:r>
          </a:p>
          <a:p>
            <a:pPr marL="0" indent="0">
              <a:buNone/>
            </a:pPr>
            <a:endParaRPr lang="en-GB" dirty="0">
              <a:solidFill>
                <a:srgbClr val="FFFFFF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9754201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85E19-04B6-46DD-822F-D81CF6FCF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D251C-BBF6-45D7-90BA-B99B04323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Sociocultural Factor</a:t>
            </a:r>
          </a:p>
          <a:p>
            <a:pPr marL="0" indent="0">
              <a:buNone/>
            </a:pPr>
            <a:endParaRPr lang="en-GB"/>
          </a:p>
          <a:p>
            <a:r>
              <a:rPr lang="en-GB" dirty="0"/>
              <a:t>The UK's Aging Population</a:t>
            </a:r>
          </a:p>
          <a:p>
            <a:r>
              <a:rPr lang="en-GB" dirty="0">
                <a:cs typeface="Calibri" panose="020F0502020204030204"/>
              </a:rPr>
              <a:t>More health problems</a:t>
            </a:r>
          </a:p>
          <a:p>
            <a:r>
              <a:rPr lang="en-GB" dirty="0">
                <a:cs typeface="Calibri" panose="020F0502020204030204"/>
              </a:rPr>
              <a:t>Social media</a:t>
            </a:r>
          </a:p>
        </p:txBody>
      </p:sp>
    </p:spTree>
    <p:extLst>
      <p:ext uri="{BB962C8B-B14F-4D97-AF65-F5344CB8AC3E}">
        <p14:creationId xmlns:p14="http://schemas.microsoft.com/office/powerpoint/2010/main" val="1102754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ample being pipetted into a petri dish">
            <a:extLst>
              <a:ext uri="{FF2B5EF4-FFF2-40B4-BE49-F238E27FC236}">
                <a16:creationId xmlns:a16="http://schemas.microsoft.com/office/drawing/2014/main" id="{24D74FC9-9B6E-44B1-8295-31D4BA12147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8669" r="-2" b="608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B85E19-04B6-46DD-822F-D81CF6FCF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D251C-BBF6-45D7-90BA-B99B04323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FFFF"/>
                </a:solidFill>
              </a:rPr>
              <a:t>Technological Factors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r>
              <a:rPr lang="en-GB" dirty="0">
                <a:solidFill>
                  <a:srgbClr val="FFFFFF"/>
                </a:solidFill>
              </a:rPr>
              <a:t>Advancement in Technology</a:t>
            </a:r>
            <a:endParaRPr lang="en-GB" dirty="0">
              <a:solidFill>
                <a:srgbClr val="FFFFFF"/>
              </a:solidFill>
              <a:cs typeface="Calibri"/>
            </a:endParaRPr>
          </a:p>
          <a:p>
            <a:r>
              <a:rPr lang="en-GB" dirty="0">
                <a:solidFill>
                  <a:srgbClr val="FFFFFF"/>
                </a:solidFill>
                <a:cs typeface="Calibri"/>
              </a:rPr>
              <a:t>Better education</a:t>
            </a:r>
          </a:p>
          <a:p>
            <a:r>
              <a:rPr lang="en-GB" dirty="0">
                <a:solidFill>
                  <a:srgbClr val="FFFFFF"/>
                </a:solidFill>
                <a:cs typeface="Calibri"/>
              </a:rPr>
              <a:t>Also applies to patients</a:t>
            </a:r>
          </a:p>
        </p:txBody>
      </p:sp>
    </p:spTree>
    <p:extLst>
      <p:ext uri="{BB962C8B-B14F-4D97-AF65-F5344CB8AC3E}">
        <p14:creationId xmlns:p14="http://schemas.microsoft.com/office/powerpoint/2010/main" val="37395499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ipette dripping green solution into test tube">
            <a:extLst>
              <a:ext uri="{FF2B5EF4-FFF2-40B4-BE49-F238E27FC236}">
                <a16:creationId xmlns:a16="http://schemas.microsoft.com/office/drawing/2014/main" id="{6D064E6F-EE20-78D1-7912-9C0F5A214A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009" r="-2" b="1471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B85E19-04B6-46DD-822F-D81CF6FCF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D251C-BBF6-45D7-90BA-B99B04323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FFFF"/>
                </a:solidFill>
              </a:rPr>
              <a:t>Legal Factors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r>
              <a:rPr lang="en-GB" dirty="0">
                <a:solidFill>
                  <a:srgbClr val="FFFFFF"/>
                </a:solidFill>
              </a:rPr>
              <a:t>Litigation</a:t>
            </a:r>
            <a:endParaRPr lang="en-GB" dirty="0">
              <a:solidFill>
                <a:srgbClr val="FFFFFF"/>
              </a:solidFill>
              <a:cs typeface="Calibri" panose="020F0502020204030204"/>
            </a:endParaRPr>
          </a:p>
          <a:p>
            <a:r>
              <a:rPr lang="en-GB" dirty="0">
                <a:solidFill>
                  <a:srgbClr val="FFFFFF"/>
                </a:solidFill>
                <a:cs typeface="Calibri" panose="020F0502020204030204"/>
              </a:rPr>
              <a:t>Lawsuits</a:t>
            </a:r>
          </a:p>
          <a:p>
            <a:r>
              <a:rPr lang="en-GB" dirty="0">
                <a:solidFill>
                  <a:srgbClr val="FFFFFF"/>
                </a:solidFill>
                <a:cs typeface="Calibri" panose="020F0502020204030204"/>
              </a:rPr>
              <a:t>Expenses for legal defence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>
              <a:solidFill>
                <a:srgbClr val="FFFFFF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303480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eaf on test tubes">
            <a:extLst>
              <a:ext uri="{FF2B5EF4-FFF2-40B4-BE49-F238E27FC236}">
                <a16:creationId xmlns:a16="http://schemas.microsoft.com/office/drawing/2014/main" id="{213F5DB5-AC3F-8AFC-5DC4-8B10B7DB9C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r="-2" b="1572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1B85E19-04B6-46DD-822F-D81CF6FCF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D251C-BBF6-45D7-90BA-B99B04323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FFFFFF"/>
                </a:solidFill>
              </a:rPr>
              <a:t>Environmental Factors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r>
              <a:rPr lang="en-GB" dirty="0">
                <a:solidFill>
                  <a:srgbClr val="FFFFFF"/>
                </a:solidFill>
              </a:rPr>
              <a:t>Toxic Waste </a:t>
            </a:r>
            <a:endParaRPr lang="en-GB" dirty="0">
              <a:solidFill>
                <a:srgbClr val="FFFFFF"/>
              </a:solidFill>
              <a:cs typeface="Calibri" panose="020F0502020204030204"/>
            </a:endParaRPr>
          </a:p>
          <a:p>
            <a:r>
              <a:rPr lang="en-GB" dirty="0">
                <a:solidFill>
                  <a:srgbClr val="FFFFFF"/>
                </a:solidFill>
              </a:rPr>
              <a:t>Diseases</a:t>
            </a:r>
            <a:endParaRPr lang="en-GB" dirty="0">
              <a:solidFill>
                <a:srgbClr val="FFFFFF"/>
              </a:solidFill>
              <a:cs typeface="Calibri" panose="020F0502020204030204"/>
            </a:endParaRPr>
          </a:p>
          <a:p>
            <a:r>
              <a:rPr lang="en-GB" dirty="0">
                <a:solidFill>
                  <a:srgbClr val="FFFFFF"/>
                </a:solidFill>
                <a:cs typeface="Calibri" panose="020F0502020204030204"/>
              </a:rPr>
              <a:t>Adverse weather conditions</a:t>
            </a: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en-GB">
              <a:solidFill>
                <a:srgbClr val="FFFFFF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512634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85E19-04B6-46DD-822F-D81CF6FCF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Cause and Effect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D251C-BBF6-45D7-90BA-B99B04323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1709" y="2887310"/>
            <a:ext cx="9601196" cy="3318936"/>
          </a:xfrm>
        </p:spPr>
        <p:txBody>
          <a:bodyPr/>
          <a:lstStyle/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69B5C99-5DE9-4A04-8645-591C6EFD0529}"/>
              </a:ext>
            </a:extLst>
          </p:cNvPr>
          <p:cNvSpPr/>
          <p:nvPr/>
        </p:nvSpPr>
        <p:spPr>
          <a:xfrm>
            <a:off x="9128080" y="3935290"/>
            <a:ext cx="1854377" cy="52221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Absenteeism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66CFC716-CA2E-4645-BFCA-107579D17802}"/>
              </a:ext>
            </a:extLst>
          </p:cNvPr>
          <p:cNvCxnSpPr/>
          <p:nvPr/>
        </p:nvCxnSpPr>
        <p:spPr>
          <a:xfrm flipV="1">
            <a:off x="2237110" y="4246550"/>
            <a:ext cx="6935796" cy="234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9DCFE47-C7A5-46F5-8625-3C759826FBDA}"/>
              </a:ext>
            </a:extLst>
          </p:cNvPr>
          <p:cNvCxnSpPr/>
          <p:nvPr/>
        </p:nvCxnSpPr>
        <p:spPr>
          <a:xfrm>
            <a:off x="5928880" y="2974131"/>
            <a:ext cx="989000" cy="1244776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B813601-0BD9-4E5D-9890-C7CBFFDBF7E0}"/>
              </a:ext>
            </a:extLst>
          </p:cNvPr>
          <p:cNvCxnSpPr/>
          <p:nvPr/>
        </p:nvCxnSpPr>
        <p:spPr>
          <a:xfrm>
            <a:off x="3130328" y="2967803"/>
            <a:ext cx="1106231" cy="1292734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CE5874CB-18AC-4F98-8F3E-FB98F333555A}"/>
              </a:ext>
            </a:extLst>
          </p:cNvPr>
          <p:cNvCxnSpPr/>
          <p:nvPr/>
        </p:nvCxnSpPr>
        <p:spPr>
          <a:xfrm flipV="1">
            <a:off x="6017470" y="4302168"/>
            <a:ext cx="893085" cy="1398243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76B85776-75FC-4C42-BA84-01799C3B49B6}"/>
              </a:ext>
            </a:extLst>
          </p:cNvPr>
          <p:cNvCxnSpPr/>
          <p:nvPr/>
        </p:nvCxnSpPr>
        <p:spPr>
          <a:xfrm flipV="1">
            <a:off x="2872553" y="4306497"/>
            <a:ext cx="1330035" cy="1355613"/>
          </a:xfrm>
          <a:prstGeom prst="straightConnector1">
            <a:avLst/>
          </a:prstGeom>
          <a:ln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2920F07-2085-489E-AEEF-021129F5A451}"/>
              </a:ext>
            </a:extLst>
          </p:cNvPr>
          <p:cNvSpPr txBox="1"/>
          <p:nvPr/>
        </p:nvSpPr>
        <p:spPr>
          <a:xfrm>
            <a:off x="5371834" y="5686224"/>
            <a:ext cx="156556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Staff Numbers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FF2233E-97D5-4026-BB1A-A9E306BF1401}"/>
              </a:ext>
            </a:extLst>
          </p:cNvPr>
          <p:cNvSpPr txBox="1"/>
          <p:nvPr/>
        </p:nvSpPr>
        <p:spPr>
          <a:xfrm>
            <a:off x="5381491" y="2589268"/>
            <a:ext cx="108065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Legalities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065D753-221E-4EE1-8987-0C35B82635C0}"/>
              </a:ext>
            </a:extLst>
          </p:cNvPr>
          <p:cNvSpPr txBox="1"/>
          <p:nvPr/>
        </p:nvSpPr>
        <p:spPr>
          <a:xfrm>
            <a:off x="2369793" y="2577610"/>
            <a:ext cx="1421691" cy="374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Environment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E7CC387-E952-48C5-9B63-EDC81EA723B5}"/>
              </a:ext>
            </a:extLst>
          </p:cNvPr>
          <p:cNvSpPr txBox="1"/>
          <p:nvPr/>
        </p:nvSpPr>
        <p:spPr>
          <a:xfrm>
            <a:off x="2368794" y="5720527"/>
            <a:ext cx="94210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illness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8A84102B-EA53-463F-859C-CB9A37D79CBC}"/>
              </a:ext>
            </a:extLst>
          </p:cNvPr>
          <p:cNvCxnSpPr/>
          <p:nvPr/>
        </p:nvCxnSpPr>
        <p:spPr>
          <a:xfrm flipH="1">
            <a:off x="6467941" y="5060639"/>
            <a:ext cx="849389" cy="19183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F213A713-0295-4D79-9A18-9D7835690FC4}"/>
              </a:ext>
            </a:extLst>
          </p:cNvPr>
          <p:cNvCxnSpPr/>
          <p:nvPr/>
        </p:nvCxnSpPr>
        <p:spPr>
          <a:xfrm>
            <a:off x="5760361" y="3929960"/>
            <a:ext cx="866441" cy="19183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FBABA841-58F4-411E-AC98-7D310C2BB840}"/>
              </a:ext>
            </a:extLst>
          </p:cNvPr>
          <p:cNvCxnSpPr/>
          <p:nvPr/>
        </p:nvCxnSpPr>
        <p:spPr>
          <a:xfrm>
            <a:off x="5871264" y="4541759"/>
            <a:ext cx="866441" cy="13854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E0FAAE2-4E5C-4EE4-853A-728CF03E4EDC}"/>
              </a:ext>
            </a:extLst>
          </p:cNvPr>
          <p:cNvCxnSpPr/>
          <p:nvPr/>
        </p:nvCxnSpPr>
        <p:spPr>
          <a:xfrm flipV="1">
            <a:off x="3046068" y="3963131"/>
            <a:ext cx="839798" cy="7461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438827E1-1029-4FD6-8825-6EC22EFF910E}"/>
              </a:ext>
            </a:extLst>
          </p:cNvPr>
          <p:cNvCxnSpPr/>
          <p:nvPr/>
        </p:nvCxnSpPr>
        <p:spPr>
          <a:xfrm flipH="1" flipV="1">
            <a:off x="3586462" y="3498538"/>
            <a:ext cx="923991" cy="12789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BC9355F3-707F-41BB-AD5C-C9052046F78E}"/>
              </a:ext>
            </a:extLst>
          </p:cNvPr>
          <p:cNvCxnSpPr/>
          <p:nvPr/>
        </p:nvCxnSpPr>
        <p:spPr>
          <a:xfrm flipH="1" flipV="1">
            <a:off x="6345715" y="3529510"/>
            <a:ext cx="785446" cy="7461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8BE6B71-28A5-4D65-89AB-C5E13CECEB3F}"/>
              </a:ext>
            </a:extLst>
          </p:cNvPr>
          <p:cNvCxnSpPr/>
          <p:nvPr/>
        </p:nvCxnSpPr>
        <p:spPr>
          <a:xfrm flipV="1">
            <a:off x="3149643" y="4487672"/>
            <a:ext cx="839798" cy="746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23A9F1D-C6A6-4524-A9C9-AFE299B596A2}"/>
              </a:ext>
            </a:extLst>
          </p:cNvPr>
          <p:cNvCxnSpPr/>
          <p:nvPr/>
        </p:nvCxnSpPr>
        <p:spPr>
          <a:xfrm flipV="1">
            <a:off x="5200184" y="3213121"/>
            <a:ext cx="866441" cy="2132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BF2F2FC-DA0E-4261-85EA-6E014AF79D02}"/>
              </a:ext>
            </a:extLst>
          </p:cNvPr>
          <p:cNvCxnSpPr/>
          <p:nvPr/>
        </p:nvCxnSpPr>
        <p:spPr>
          <a:xfrm flipH="1" flipV="1">
            <a:off x="3491879" y="5061171"/>
            <a:ext cx="870704" cy="18118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7729DBEB-A6FD-411B-AE55-5A6DAFFF9879}"/>
              </a:ext>
            </a:extLst>
          </p:cNvPr>
          <p:cNvCxnSpPr/>
          <p:nvPr/>
        </p:nvCxnSpPr>
        <p:spPr>
          <a:xfrm>
            <a:off x="2415621" y="3180282"/>
            <a:ext cx="834469" cy="13855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0986837-6B66-478C-949B-9F15FC139B81}"/>
              </a:ext>
            </a:extLst>
          </p:cNvPr>
          <p:cNvCxnSpPr/>
          <p:nvPr/>
        </p:nvCxnSpPr>
        <p:spPr>
          <a:xfrm>
            <a:off x="2371991" y="5358709"/>
            <a:ext cx="829141" cy="3197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77ED1564-64C9-46E8-9036-BCAC8B0AF644}"/>
              </a:ext>
            </a:extLst>
          </p:cNvPr>
          <p:cNvSpPr txBox="1"/>
          <p:nvPr/>
        </p:nvSpPr>
        <p:spPr>
          <a:xfrm>
            <a:off x="3497473" y="2980592"/>
            <a:ext cx="186396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Covid Restrictions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595FC5-671E-4834-BA14-295B4811F02D}"/>
              </a:ext>
            </a:extLst>
          </p:cNvPr>
          <p:cNvSpPr txBox="1"/>
          <p:nvPr/>
        </p:nvSpPr>
        <p:spPr>
          <a:xfrm>
            <a:off x="4801999" y="3720278"/>
            <a:ext cx="1006053" cy="37998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Brexit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C332B25-4A2F-4B52-9392-036FF25516FC}"/>
              </a:ext>
            </a:extLst>
          </p:cNvPr>
          <p:cNvSpPr txBox="1"/>
          <p:nvPr/>
        </p:nvSpPr>
        <p:spPr>
          <a:xfrm>
            <a:off x="5014147" y="4342732"/>
            <a:ext cx="149096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injuries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2BD4BBC-9474-4C59-BE69-6B38E69200B6}"/>
              </a:ext>
            </a:extLst>
          </p:cNvPr>
          <p:cNvSpPr txBox="1"/>
          <p:nvPr/>
        </p:nvSpPr>
        <p:spPr>
          <a:xfrm>
            <a:off x="4091288" y="5215635"/>
            <a:ext cx="129913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427FFFE-6B48-4D21-B956-EE9606908412}"/>
              </a:ext>
            </a:extLst>
          </p:cNvPr>
          <p:cNvSpPr txBox="1"/>
          <p:nvPr/>
        </p:nvSpPr>
        <p:spPr>
          <a:xfrm>
            <a:off x="7298148" y="3354930"/>
            <a:ext cx="105934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Training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7423F11-EE9A-4752-BEB0-B324E8EE2DB7}"/>
              </a:ext>
            </a:extLst>
          </p:cNvPr>
          <p:cNvSpPr txBox="1"/>
          <p:nvPr/>
        </p:nvSpPr>
        <p:spPr>
          <a:xfrm>
            <a:off x="7313135" y="4851288"/>
            <a:ext cx="1592207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Work overload</a:t>
            </a:r>
            <a:endParaRPr lang="en-GB" dirty="0">
              <a:cs typeface="Calibri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572BCE1-4CD5-4B17-A21C-F91A4CA3025A}"/>
              </a:ext>
            </a:extLst>
          </p:cNvPr>
          <p:cNvSpPr txBox="1"/>
          <p:nvPr/>
        </p:nvSpPr>
        <p:spPr>
          <a:xfrm>
            <a:off x="4439983" y="3358261"/>
            <a:ext cx="12564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Slips/trips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8C0B240-B2C9-4B97-A625-3F2624EF3198}"/>
              </a:ext>
            </a:extLst>
          </p:cNvPr>
          <p:cNvSpPr txBox="1"/>
          <p:nvPr/>
        </p:nvSpPr>
        <p:spPr>
          <a:xfrm>
            <a:off x="4316423" y="4849291"/>
            <a:ext cx="99006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stress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336390D-6861-4E12-8B8B-01D0AADDD7AA}"/>
              </a:ext>
            </a:extLst>
          </p:cNvPr>
          <p:cNvSpPr txBox="1"/>
          <p:nvPr/>
        </p:nvSpPr>
        <p:spPr>
          <a:xfrm>
            <a:off x="1080921" y="5173339"/>
            <a:ext cx="128847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/>
              <a:t>infections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89F64CA-5B4D-490E-9DBB-416E48A3F0CB}"/>
              </a:ext>
            </a:extLst>
          </p:cNvPr>
          <p:cNvSpPr txBox="1"/>
          <p:nvPr/>
        </p:nvSpPr>
        <p:spPr>
          <a:xfrm>
            <a:off x="1719364" y="4303767"/>
            <a:ext cx="1389716" cy="374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viruses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39B4CBC-5273-4B88-8AC3-2408A104D3A0}"/>
              </a:ext>
            </a:extLst>
          </p:cNvPr>
          <p:cNvSpPr txBox="1"/>
          <p:nvPr/>
        </p:nvSpPr>
        <p:spPr>
          <a:xfrm>
            <a:off x="1388320" y="3780893"/>
            <a:ext cx="230091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/>
              <a:t>Mental Health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05C2975-7DDD-4C21-AD76-9EE65BE1607D}"/>
              </a:ext>
            </a:extLst>
          </p:cNvPr>
          <p:cNvSpPr txBox="1"/>
          <p:nvPr/>
        </p:nvSpPr>
        <p:spPr>
          <a:xfrm>
            <a:off x="1376662" y="2980590"/>
            <a:ext cx="1048683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dirty="0">
                <a:cs typeface="Calibri"/>
              </a:rPr>
              <a:t>bullying</a:t>
            </a:r>
          </a:p>
        </p:txBody>
      </p:sp>
    </p:spTree>
    <p:extLst>
      <p:ext uri="{BB962C8B-B14F-4D97-AF65-F5344CB8AC3E}">
        <p14:creationId xmlns:p14="http://schemas.microsoft.com/office/powerpoint/2010/main" val="2927887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85E19-04B6-46DD-822F-D81CF6FCF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P.M.I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D251C-BBF6-45D7-90BA-B99B04323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1709" y="2887310"/>
            <a:ext cx="9601196" cy="3318936"/>
          </a:xfrm>
        </p:spPr>
        <p:txBody>
          <a:bodyPr/>
          <a:lstStyle/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38" name="Table 38">
            <a:extLst>
              <a:ext uri="{FF2B5EF4-FFF2-40B4-BE49-F238E27FC236}">
                <a16:creationId xmlns:a16="http://schemas.microsoft.com/office/drawing/2014/main" id="{32E3484A-9F69-46E6-96B1-D87FDE59B4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165244"/>
              </p:ext>
            </p:extLst>
          </p:nvPr>
        </p:nvGraphicFramePr>
        <p:xfrm>
          <a:off x="692727" y="1934308"/>
          <a:ext cx="10888477" cy="3949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334">
                  <a:extLst>
                    <a:ext uri="{9D8B030D-6E8A-4147-A177-3AD203B41FA5}">
                      <a16:colId xmlns:a16="http://schemas.microsoft.com/office/drawing/2014/main" val="2406276282"/>
                    </a:ext>
                  </a:extLst>
                </a:gridCol>
                <a:gridCol w="2576297">
                  <a:extLst>
                    <a:ext uri="{9D8B030D-6E8A-4147-A177-3AD203B41FA5}">
                      <a16:colId xmlns:a16="http://schemas.microsoft.com/office/drawing/2014/main" val="3100680289"/>
                    </a:ext>
                  </a:extLst>
                </a:gridCol>
                <a:gridCol w="2227384">
                  <a:extLst>
                    <a:ext uri="{9D8B030D-6E8A-4147-A177-3AD203B41FA5}">
                      <a16:colId xmlns:a16="http://schemas.microsoft.com/office/drawing/2014/main" val="1267451550"/>
                    </a:ext>
                  </a:extLst>
                </a:gridCol>
                <a:gridCol w="2503931">
                  <a:extLst>
                    <a:ext uri="{9D8B030D-6E8A-4147-A177-3AD203B41FA5}">
                      <a16:colId xmlns:a16="http://schemas.microsoft.com/office/drawing/2014/main" val="414553907"/>
                    </a:ext>
                  </a:extLst>
                </a:gridCol>
                <a:gridCol w="916531">
                  <a:extLst>
                    <a:ext uri="{9D8B030D-6E8A-4147-A177-3AD203B41FA5}">
                      <a16:colId xmlns:a16="http://schemas.microsoft.com/office/drawing/2014/main" val="1081615350"/>
                    </a:ext>
                  </a:extLst>
                </a:gridCol>
              </a:tblGrid>
              <a:tr h="65716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  Suggestion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  Plus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  Minus</a:t>
                      </a: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  Interesting</a:t>
                      </a: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 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Total</a:t>
                      </a:r>
                      <a:endParaRPr lang="en-GB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040733"/>
                  </a:ext>
                </a:extLst>
              </a:tr>
              <a:tr h="861858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dirty="0"/>
                        <a:t>Financial Incentives 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Higher staff attendance. 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Improvement on absences. 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Better commitment from staff. 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Happier staff 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+20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Costs to the NHS. -4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Arguments over shift allocation. -4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Could create a divide. -3</a:t>
                      </a:r>
                    </a:p>
                    <a:p>
                      <a:pPr lvl="0">
                        <a:buNone/>
                      </a:pPr>
                      <a:endParaRPr lang="en-GB" sz="1100" dirty="0"/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 -11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Not everyone is financially motivated. -2</a:t>
                      </a:r>
                    </a:p>
                    <a:p>
                      <a:pPr lvl="0">
                        <a:buNone/>
                      </a:pPr>
                      <a:endParaRPr lang="en-GB" sz="1100" dirty="0"/>
                    </a:p>
                    <a:p>
                      <a:pPr lvl="0">
                        <a:buNone/>
                      </a:pPr>
                      <a:endParaRPr lang="en-GB" sz="1100" dirty="0"/>
                    </a:p>
                    <a:p>
                      <a:pPr lvl="0">
                        <a:buNone/>
                      </a:pPr>
                      <a:endParaRPr lang="en-GB" sz="1100" dirty="0"/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-2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+7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1424388"/>
                  </a:ext>
                </a:extLst>
              </a:tr>
              <a:tr h="86185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Consequences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More determination to attend work. +4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Less absences. +5</a:t>
                      </a:r>
                    </a:p>
                    <a:p>
                      <a:pPr lvl="0">
                        <a:buNone/>
                      </a:pPr>
                      <a:endParaRPr lang="en-GB" sz="1100" dirty="0"/>
                    </a:p>
                    <a:p>
                      <a:pPr lvl="0">
                        <a:buNone/>
                      </a:pPr>
                      <a:endParaRPr lang="en-GB" sz="1100" dirty="0"/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+9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Potential of being short staffed. -2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Creates pressure on staff. -3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Could induce stress. -2</a:t>
                      </a:r>
                    </a:p>
                    <a:p>
                      <a:pPr lvl="0">
                        <a:buNone/>
                      </a:pPr>
                      <a:endParaRPr lang="en-GB" sz="1100" dirty="0"/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-7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Could cause stress and create more absences among staff –4</a:t>
                      </a:r>
                    </a:p>
                    <a:p>
                      <a:pPr lvl="0">
                        <a:buNone/>
                      </a:pPr>
                      <a:endParaRPr lang="en-GB" sz="1100" dirty="0"/>
                    </a:p>
                    <a:p>
                      <a:pPr lvl="0">
                        <a:buNone/>
                      </a:pPr>
                      <a:endParaRPr lang="en-GB" sz="1100" dirty="0"/>
                    </a:p>
                    <a:p>
                      <a:pPr lvl="0">
                        <a:buNone/>
                      </a:pPr>
                      <a:r>
                        <a:rPr lang="en-GB" sz="1100" dirty="0"/>
                        <a:t>-4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-2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3028185"/>
                  </a:ext>
                </a:extLst>
              </a:tr>
              <a:tr h="60330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highlight>
                            <a:srgbClr val="00FF00"/>
                          </a:highlight>
                        </a:rPr>
                        <a:t>Improve Communication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Rebuild staff relations. 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Develop rapport. 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Happier staff.+5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Staff feel like they are being listened to. 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Better integration back to work. 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Reduce length of sickness days. +5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+30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May feel pressured. -3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Miscommunication. -2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Managers neglecting to document things. -5</a:t>
                      </a:r>
                    </a:p>
                    <a:p>
                      <a:pPr lvl="0">
                        <a:buNone/>
                      </a:pPr>
                      <a:endParaRPr lang="en-GB" sz="1100" dirty="0">
                        <a:highlight>
                          <a:srgbClr val="00FF00"/>
                        </a:highlight>
                      </a:endParaRPr>
                    </a:p>
                    <a:p>
                      <a:pPr lvl="0">
                        <a:buNone/>
                      </a:pPr>
                      <a:endParaRPr lang="en-GB" sz="1100" dirty="0">
                        <a:highlight>
                          <a:srgbClr val="00FF00"/>
                        </a:highlight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-10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More likely for re-integration to be successful. +4</a:t>
                      </a: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Some factors may not be able to be compromised. -2</a:t>
                      </a:r>
                    </a:p>
                    <a:p>
                      <a:pPr lvl="0">
                        <a:buNone/>
                      </a:pPr>
                      <a:endParaRPr lang="en-GB" sz="1100" dirty="0">
                        <a:highlight>
                          <a:srgbClr val="00FF00"/>
                        </a:highlight>
                      </a:endParaRPr>
                    </a:p>
                    <a:p>
                      <a:pPr lvl="0">
                        <a:buNone/>
                      </a:pPr>
                      <a:endParaRPr lang="en-GB" sz="1100" dirty="0">
                        <a:highlight>
                          <a:srgbClr val="00FF00"/>
                        </a:highlight>
                      </a:endParaRPr>
                    </a:p>
                    <a:p>
                      <a:pPr lvl="0">
                        <a:buNone/>
                      </a:pPr>
                      <a:r>
                        <a:rPr lang="en-GB" sz="1100" dirty="0">
                          <a:highlight>
                            <a:srgbClr val="00FF00"/>
                          </a:highlight>
                        </a:rPr>
                        <a:t>+2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highlight>
                            <a:srgbClr val="00FF00"/>
                          </a:highlight>
                        </a:rPr>
                        <a:t>+22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82851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0706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Main Event</Template>
  <Application>Microsoft Office PowerPoint</Application>
  <PresentationFormat>Widescreen</PresentationFormat>
  <Slides>13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Problem Solving and Decision Making</vt:lpstr>
      <vt:lpstr>Absenteeism in the NHS</vt:lpstr>
      <vt:lpstr>WWW.DIGITAL.NHS.UK</vt:lpstr>
      <vt:lpstr>(Walker and Bamford, 2011)</vt:lpstr>
      <vt:lpstr>PESTLE Analysis</vt:lpstr>
      <vt:lpstr>PESTLE Analysis</vt:lpstr>
      <vt:lpstr>PESTLE Analysis</vt:lpstr>
      <vt:lpstr>PESTLE Analysis</vt:lpstr>
      <vt:lpstr>PESTLE Analysis</vt:lpstr>
      <vt:lpstr>PESTLE Analysis</vt:lpstr>
      <vt:lpstr>PESTLE Analysis</vt:lpstr>
      <vt:lpstr>Cause and Effect</vt:lpstr>
      <vt:lpstr>P.M.I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881</cp:revision>
  <dcterms:created xsi:type="dcterms:W3CDTF">2022-03-10T13:00:27Z</dcterms:created>
  <dcterms:modified xsi:type="dcterms:W3CDTF">2022-03-19T19:26:24Z</dcterms:modified>
</cp:coreProperties>
</file>