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1"/>
  </p:sldMasterIdLst>
  <p:sldIdLst>
    <p:sldId id="256" r:id="rId2"/>
    <p:sldId id="257" r:id="rId3"/>
    <p:sldId id="279" r:id="rId4"/>
    <p:sldId id="259" r:id="rId5"/>
    <p:sldId id="280" r:id="rId6"/>
    <p:sldId id="260" r:id="rId7"/>
    <p:sldId id="265" r:id="rId8"/>
    <p:sldId id="261" r:id="rId9"/>
    <p:sldId id="264" r:id="rId10"/>
    <p:sldId id="262" r:id="rId11"/>
    <p:sldId id="263" r:id="rId12"/>
    <p:sldId id="267" r:id="rId13"/>
    <p:sldId id="270" r:id="rId14"/>
    <p:sldId id="276" r:id="rId15"/>
    <p:sldId id="281" r:id="rId16"/>
    <p:sldId id="266" r:id="rId17"/>
    <p:sldId id="271" r:id="rId18"/>
    <p:sldId id="274" r:id="rId19"/>
    <p:sldId id="273" r:id="rId20"/>
    <p:sldId id="277" r:id="rId21"/>
    <p:sldId id="282" r:id="rId22"/>
    <p:sldId id="278" r:id="rId23"/>
    <p:sldId id="268" r:id="rId24"/>
    <p:sldId id="269" r:id="rId25"/>
    <p:sldId id="272" r:id="rId26"/>
    <p:sldId id="275"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4F4F4"/>
    <a:srgbClr val="FFC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2E2B77-4E89-9C3C-CEE1-CCCDE2970039}" v="677" dt="2024-06-26T16:19:25.238"/>
    <p1510:client id="{62F1376D-4C96-E4DF-F8E4-6E3C8102B039}" v="332" dt="2024-06-26T14:42:19.762"/>
    <p1510:client id="{6DD93384-76DA-3F09-CEC6-D65EF2F5898F}" v="94" dt="2024-06-26T13:51:49.358"/>
    <p1510:client id="{E641E972-9F80-6643-A19F-69E7804BE19F}" v="4" dt="2024-06-26T14:33:32.0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tiaz Begum (2128130)" userId="S::2128130@student.uwtsd.ac.uk::154c3e2b-2645-4e8c-a3cb-01ad99b7c24b" providerId="AD" clId="Web-{492E2B77-4E89-9C3C-CEE1-CCCDE2970039}"/>
    <pc:docChg chg="mod delSld modSld sldOrd addMainMaster delMainMaster modMainMaster setSldSz">
      <pc:chgData name="Imtiaz Begum (2128130)" userId="S::2128130@student.uwtsd.ac.uk::154c3e2b-2645-4e8c-a3cb-01ad99b7c24b" providerId="AD" clId="Web-{492E2B77-4E89-9C3C-CEE1-CCCDE2970039}" dt="2024-06-26T16:19:23.003" v="569" actId="20577"/>
      <pc:docMkLst>
        <pc:docMk/>
      </pc:docMkLst>
      <pc:sldChg chg="modSp mod modClrScheme chgLayout">
        <pc:chgData name="Imtiaz Begum (2128130)" userId="S::2128130@student.uwtsd.ac.uk::154c3e2b-2645-4e8c-a3cb-01ad99b7c24b" providerId="AD" clId="Web-{492E2B77-4E89-9C3C-CEE1-CCCDE2970039}" dt="2024-06-26T15:19:15.180" v="192" actId="14100"/>
        <pc:sldMkLst>
          <pc:docMk/>
          <pc:sldMk cId="4019673369" sldId="256"/>
        </pc:sldMkLst>
        <pc:spChg chg="mod ord">
          <ac:chgData name="Imtiaz Begum (2128130)" userId="S::2128130@student.uwtsd.ac.uk::154c3e2b-2645-4e8c-a3cb-01ad99b7c24b" providerId="AD" clId="Web-{492E2B77-4E89-9C3C-CEE1-CCCDE2970039}" dt="2024-06-26T14:52:28.291" v="17"/>
          <ac:spMkLst>
            <pc:docMk/>
            <pc:sldMk cId="4019673369" sldId="256"/>
            <ac:spMk id="4" creationId="{B937424D-7A74-0F70-3588-4B8571411A51}"/>
          </ac:spMkLst>
        </pc:spChg>
        <pc:spChg chg="mod ord">
          <ac:chgData name="Imtiaz Begum (2128130)" userId="S::2128130@student.uwtsd.ac.uk::154c3e2b-2645-4e8c-a3cb-01ad99b7c24b" providerId="AD" clId="Web-{492E2B77-4E89-9C3C-CEE1-CCCDE2970039}" dt="2024-06-26T14:52:28.291" v="17"/>
          <ac:spMkLst>
            <pc:docMk/>
            <pc:sldMk cId="4019673369" sldId="256"/>
            <ac:spMk id="5" creationId="{259EAEB5-EC8F-4368-6692-3F9932D5D387}"/>
          </ac:spMkLst>
        </pc:spChg>
        <pc:spChg chg="mod">
          <ac:chgData name="Imtiaz Begum (2128130)" userId="S::2128130@student.uwtsd.ac.uk::154c3e2b-2645-4e8c-a3cb-01ad99b7c24b" providerId="AD" clId="Web-{492E2B77-4E89-9C3C-CEE1-CCCDE2970039}" dt="2024-06-26T15:19:15.180" v="192" actId="14100"/>
          <ac:spMkLst>
            <pc:docMk/>
            <pc:sldMk cId="4019673369" sldId="256"/>
            <ac:spMk id="15" creationId="{DC408265-1539-0E0C-0512-A0B3C6AAE9F4}"/>
          </ac:spMkLst>
        </pc:spChg>
        <pc:spChg chg="mod">
          <ac:chgData name="Imtiaz Begum (2128130)" userId="S::2128130@student.uwtsd.ac.uk::154c3e2b-2645-4e8c-a3cb-01ad99b7c24b" providerId="AD" clId="Web-{492E2B77-4E89-9C3C-CEE1-CCCDE2970039}" dt="2024-06-26T14:52:25.416" v="16"/>
          <ac:spMkLst>
            <pc:docMk/>
            <pc:sldMk cId="4019673369" sldId="256"/>
            <ac:spMk id="96" creationId="{E5958DBC-F4DA-42A8-8C52-860179790ECD}"/>
          </ac:spMkLst>
        </pc:spChg>
        <pc:spChg chg="mod">
          <ac:chgData name="Imtiaz Begum (2128130)" userId="S::2128130@student.uwtsd.ac.uk::154c3e2b-2645-4e8c-a3cb-01ad99b7c24b" providerId="AD" clId="Web-{492E2B77-4E89-9C3C-CEE1-CCCDE2970039}" dt="2024-06-26T14:52:25.416" v="16"/>
          <ac:spMkLst>
            <pc:docMk/>
            <pc:sldMk cId="4019673369" sldId="256"/>
            <ac:spMk id="100" creationId="{51DDD252-D7C8-4CE5-9C61-D60D722BC217}"/>
          </ac:spMkLst>
        </pc:spChg>
        <pc:spChg chg="mod">
          <ac:chgData name="Imtiaz Begum (2128130)" userId="S::2128130@student.uwtsd.ac.uk::154c3e2b-2645-4e8c-a3cb-01ad99b7c24b" providerId="AD" clId="Web-{492E2B77-4E89-9C3C-CEE1-CCCDE2970039}" dt="2024-06-26T14:52:25.416" v="16"/>
          <ac:spMkLst>
            <pc:docMk/>
            <pc:sldMk cId="4019673369" sldId="256"/>
            <ac:spMk id="102" creationId="{2FBD75F5-C49C-4F6A-8D43-7A5939C23307}"/>
          </ac:spMkLst>
        </pc:spChg>
        <pc:picChg chg="mod">
          <ac:chgData name="Imtiaz Begum (2128130)" userId="S::2128130@student.uwtsd.ac.uk::154c3e2b-2645-4e8c-a3cb-01ad99b7c24b" providerId="AD" clId="Web-{492E2B77-4E89-9C3C-CEE1-CCCDE2970039}" dt="2024-06-26T15:19:02.664" v="190" actId="1076"/>
          <ac:picMkLst>
            <pc:docMk/>
            <pc:sldMk cId="4019673369" sldId="256"/>
            <ac:picMk id="3" creationId="{A55B4577-C09D-B56F-C029-4143B928933E}"/>
          </ac:picMkLst>
        </pc:picChg>
        <pc:picChg chg="mod">
          <ac:chgData name="Imtiaz Begum (2128130)" userId="S::2128130@student.uwtsd.ac.uk::154c3e2b-2645-4e8c-a3cb-01ad99b7c24b" providerId="AD" clId="Web-{492E2B77-4E89-9C3C-CEE1-CCCDE2970039}" dt="2024-06-26T15:19:05.039" v="191" actId="1076"/>
          <ac:picMkLst>
            <pc:docMk/>
            <pc:sldMk cId="4019673369" sldId="256"/>
            <ac:picMk id="8" creationId="{DB7375F2-2929-9BCB-ABAC-B8FCF1976E6B}"/>
          </ac:picMkLst>
        </pc:picChg>
        <pc:cxnChg chg="mod">
          <ac:chgData name="Imtiaz Begum (2128130)" userId="S::2128130@student.uwtsd.ac.uk::154c3e2b-2645-4e8c-a3cb-01ad99b7c24b" providerId="AD" clId="Web-{492E2B77-4E89-9C3C-CEE1-CCCDE2970039}" dt="2024-06-26T14:52:25.416" v="16"/>
          <ac:cxnSpMkLst>
            <pc:docMk/>
            <pc:sldMk cId="4019673369" sldId="256"/>
            <ac:cxnSpMk id="98" creationId="{79FCC9A9-2031-4283-9B27-34B62BB7F305}"/>
          </ac:cxnSpMkLst>
        </pc:cxnChg>
      </pc:sldChg>
      <pc:sldChg chg="modSp mod modClrScheme chgLayout">
        <pc:chgData name="Imtiaz Begum (2128130)" userId="S::2128130@student.uwtsd.ac.uk::154c3e2b-2645-4e8c-a3cb-01ad99b7c24b" providerId="AD" clId="Web-{492E2B77-4E89-9C3C-CEE1-CCCDE2970039}" dt="2024-06-26T16:09:00.980" v="480" actId="20577"/>
        <pc:sldMkLst>
          <pc:docMk/>
          <pc:sldMk cId="2435528890" sldId="257"/>
        </pc:sldMkLst>
        <pc:spChg chg="mod ord">
          <ac:chgData name="Imtiaz Begum (2128130)" userId="S::2128130@student.uwtsd.ac.uk::154c3e2b-2645-4e8c-a3cb-01ad99b7c24b" providerId="AD" clId="Web-{492E2B77-4E89-9C3C-CEE1-CCCDE2970039}" dt="2024-06-26T14:52:28.291" v="17"/>
          <ac:spMkLst>
            <pc:docMk/>
            <pc:sldMk cId="2435528890" sldId="257"/>
            <ac:spMk id="4" creationId="{48C13847-A105-1EEB-DA76-FDA17DE2BF80}"/>
          </ac:spMkLst>
        </pc:spChg>
        <pc:spChg chg="mod ord">
          <ac:chgData name="Imtiaz Begum (2128130)" userId="S::2128130@student.uwtsd.ac.uk::154c3e2b-2645-4e8c-a3cb-01ad99b7c24b" providerId="AD" clId="Web-{492E2B77-4E89-9C3C-CEE1-CCCDE2970039}" dt="2024-06-26T14:52:28.291" v="17"/>
          <ac:spMkLst>
            <pc:docMk/>
            <pc:sldMk cId="2435528890" sldId="257"/>
            <ac:spMk id="5" creationId="{C3F51CC9-6E63-1DC9-C8E2-98353DBDA0B5}"/>
          </ac:spMkLst>
        </pc:spChg>
        <pc:spChg chg="mod ord">
          <ac:chgData name="Imtiaz Begum (2128130)" userId="S::2128130@student.uwtsd.ac.uk::154c3e2b-2645-4e8c-a3cb-01ad99b7c24b" providerId="AD" clId="Web-{492E2B77-4E89-9C3C-CEE1-CCCDE2970039}" dt="2024-06-26T14:52:28.291" v="17"/>
          <ac:spMkLst>
            <pc:docMk/>
            <pc:sldMk cId="2435528890" sldId="257"/>
            <ac:spMk id="6" creationId="{923E7D33-BBD0-A595-B116-C8DFFFAC2D4F}"/>
          </ac:spMkLst>
        </pc:spChg>
        <pc:spChg chg="mod">
          <ac:chgData name="Imtiaz Begum (2128130)" userId="S::2128130@student.uwtsd.ac.uk::154c3e2b-2645-4e8c-a3cb-01ad99b7c24b" providerId="AD" clId="Web-{492E2B77-4E89-9C3C-CEE1-CCCDE2970039}" dt="2024-06-26T16:09:00.980" v="480" actId="20577"/>
          <ac:spMkLst>
            <pc:docMk/>
            <pc:sldMk cId="2435528890" sldId="257"/>
            <ac:spMk id="8" creationId="{9B61ECAE-BAEA-956D-3731-EEAFD8969BC6}"/>
          </ac:spMkLst>
        </pc:spChg>
        <pc:spChg chg="mod">
          <ac:chgData name="Imtiaz Begum (2128130)" userId="S::2128130@student.uwtsd.ac.uk::154c3e2b-2645-4e8c-a3cb-01ad99b7c24b" providerId="AD" clId="Web-{492E2B77-4E89-9C3C-CEE1-CCCDE2970039}" dt="2024-06-26T14:52:25.416" v="16"/>
          <ac:spMkLst>
            <pc:docMk/>
            <pc:sldMk cId="2435528890" sldId="257"/>
            <ac:spMk id="68" creationId="{796CD800-C8BF-41B5-983A-3B3D95FA99E5}"/>
          </ac:spMkLst>
        </pc:spChg>
        <pc:spChg chg="mod">
          <ac:chgData name="Imtiaz Begum (2128130)" userId="S::2128130@student.uwtsd.ac.uk::154c3e2b-2645-4e8c-a3cb-01ad99b7c24b" providerId="AD" clId="Web-{492E2B77-4E89-9C3C-CEE1-CCCDE2970039}" dt="2024-06-26T14:52:25.416" v="16"/>
          <ac:spMkLst>
            <pc:docMk/>
            <pc:sldMk cId="2435528890" sldId="257"/>
            <ac:spMk id="70" creationId="{ED36A27B-61AE-4AA1-8BD6-7310E072D89D}"/>
          </ac:spMkLst>
        </pc:spChg>
        <pc:spChg chg="mod">
          <ac:chgData name="Imtiaz Begum (2128130)" userId="S::2128130@student.uwtsd.ac.uk::154c3e2b-2645-4e8c-a3cb-01ad99b7c24b" providerId="AD" clId="Web-{492E2B77-4E89-9C3C-CEE1-CCCDE2970039}" dt="2024-06-26T14:52:25.416" v="16"/>
          <ac:spMkLst>
            <pc:docMk/>
            <pc:sldMk cId="2435528890" sldId="257"/>
            <ac:spMk id="74" creationId="{73B90B8B-F76B-4130-8370-38033EEACB93}"/>
          </ac:spMkLst>
        </pc:spChg>
        <pc:spChg chg="mod">
          <ac:chgData name="Imtiaz Begum (2128130)" userId="S::2128130@student.uwtsd.ac.uk::154c3e2b-2645-4e8c-a3cb-01ad99b7c24b" providerId="AD" clId="Web-{492E2B77-4E89-9C3C-CEE1-CCCDE2970039}" dt="2024-06-26T14:52:25.416" v="16"/>
          <ac:spMkLst>
            <pc:docMk/>
            <pc:sldMk cId="2435528890" sldId="257"/>
            <ac:spMk id="78" creationId="{91C67939-3FD0-4B45-8AA4-9FE55C7EE127}"/>
          </ac:spMkLst>
        </pc:spChg>
        <pc:spChg chg="mod">
          <ac:chgData name="Imtiaz Begum (2128130)" userId="S::2128130@student.uwtsd.ac.uk::154c3e2b-2645-4e8c-a3cb-01ad99b7c24b" providerId="AD" clId="Web-{492E2B77-4E89-9C3C-CEE1-CCCDE2970039}" dt="2024-06-26T14:52:25.416" v="16"/>
          <ac:spMkLst>
            <pc:docMk/>
            <pc:sldMk cId="2435528890" sldId="257"/>
            <ac:spMk id="80" creationId="{0981A96A-A87C-4F87-845A-3B0A6529F543}"/>
          </ac:spMkLst>
        </pc:spChg>
        <pc:picChg chg="mod">
          <ac:chgData name="Imtiaz Begum (2128130)" userId="S::2128130@student.uwtsd.ac.uk::154c3e2b-2645-4e8c-a3cb-01ad99b7c24b" providerId="AD" clId="Web-{492E2B77-4E89-9C3C-CEE1-CCCDE2970039}" dt="2024-06-26T15:17:34.035" v="181" actId="1076"/>
          <ac:picMkLst>
            <pc:docMk/>
            <pc:sldMk cId="2435528890" sldId="257"/>
            <ac:picMk id="2" creationId="{AB51EAD8-9A77-6880-7928-927040F4AD4D}"/>
          </ac:picMkLst>
        </pc:picChg>
        <pc:picChg chg="mod">
          <ac:chgData name="Imtiaz Begum (2128130)" userId="S::2128130@student.uwtsd.ac.uk::154c3e2b-2645-4e8c-a3cb-01ad99b7c24b" providerId="AD" clId="Web-{492E2B77-4E89-9C3C-CEE1-CCCDE2970039}" dt="2024-06-26T15:17:36.536" v="182" actId="1076"/>
          <ac:picMkLst>
            <pc:docMk/>
            <pc:sldMk cId="2435528890" sldId="257"/>
            <ac:picMk id="7" creationId="{F435EE16-41B2-17AA-497A-228770D18A8D}"/>
          </ac:picMkLst>
        </pc:picChg>
        <pc:cxnChg chg="mod">
          <ac:chgData name="Imtiaz Begum (2128130)" userId="S::2128130@student.uwtsd.ac.uk::154c3e2b-2645-4e8c-a3cb-01ad99b7c24b" providerId="AD" clId="Web-{492E2B77-4E89-9C3C-CEE1-CCCDE2970039}" dt="2024-06-26T14:52:25.416" v="16"/>
          <ac:cxnSpMkLst>
            <pc:docMk/>
            <pc:sldMk cId="2435528890" sldId="257"/>
            <ac:cxnSpMk id="72" creationId="{511BC4C5-EB16-4C0B-83E6-96A39848CF19}"/>
          </ac:cxnSpMkLst>
        </pc:cxnChg>
        <pc:cxnChg chg="mod">
          <ac:chgData name="Imtiaz Begum (2128130)" userId="S::2128130@student.uwtsd.ac.uk::154c3e2b-2645-4e8c-a3cb-01ad99b7c24b" providerId="AD" clId="Web-{492E2B77-4E89-9C3C-CEE1-CCCDE2970039}" dt="2024-06-26T14:52:25.416" v="16"/>
          <ac:cxnSpMkLst>
            <pc:docMk/>
            <pc:sldMk cId="2435528890" sldId="257"/>
            <ac:cxnSpMk id="76" creationId="{C2D93264-3FF9-4175-A7FA-F927F0F77AA0}"/>
          </ac:cxnSpMkLst>
        </pc:cxnChg>
      </pc:sldChg>
      <pc:sldChg chg="modSp mod modClrScheme chgLayout">
        <pc:chgData name="Imtiaz Begum (2128130)" userId="S::2128130@student.uwtsd.ac.uk::154c3e2b-2645-4e8c-a3cb-01ad99b7c24b" providerId="AD" clId="Web-{492E2B77-4E89-9C3C-CEE1-CCCDE2970039}" dt="2024-06-26T16:09:56.107" v="497" actId="20577"/>
        <pc:sldMkLst>
          <pc:docMk/>
          <pc:sldMk cId="1883650357" sldId="259"/>
        </pc:sldMkLst>
        <pc:spChg chg="mod">
          <ac:chgData name="Imtiaz Begum (2128130)" userId="S::2128130@student.uwtsd.ac.uk::154c3e2b-2645-4e8c-a3cb-01ad99b7c24b" providerId="AD" clId="Web-{492E2B77-4E89-9C3C-CEE1-CCCDE2970039}" dt="2024-06-26T16:09:56.107" v="497" actId="20577"/>
          <ac:spMkLst>
            <pc:docMk/>
            <pc:sldMk cId="1883650357" sldId="259"/>
            <ac:spMk id="3" creationId="{C3A31868-00CA-A372-0B85-97938CE96C41}"/>
          </ac:spMkLst>
        </pc:spChg>
        <pc:spChg chg="mod ord">
          <ac:chgData name="Imtiaz Begum (2128130)" userId="S::2128130@student.uwtsd.ac.uk::154c3e2b-2645-4e8c-a3cb-01ad99b7c24b" providerId="AD" clId="Web-{492E2B77-4E89-9C3C-CEE1-CCCDE2970039}" dt="2024-06-26T14:52:28.291" v="17"/>
          <ac:spMkLst>
            <pc:docMk/>
            <pc:sldMk cId="1883650357" sldId="259"/>
            <ac:spMk id="5" creationId="{0C2CD73D-451E-3145-80A9-E27FEB9E047D}"/>
          </ac:spMkLst>
        </pc:spChg>
        <pc:spChg chg="mod ord">
          <ac:chgData name="Imtiaz Begum (2128130)" userId="S::2128130@student.uwtsd.ac.uk::154c3e2b-2645-4e8c-a3cb-01ad99b7c24b" providerId="AD" clId="Web-{492E2B77-4E89-9C3C-CEE1-CCCDE2970039}" dt="2024-06-26T14:52:28.291" v="17"/>
          <ac:spMkLst>
            <pc:docMk/>
            <pc:sldMk cId="1883650357" sldId="259"/>
            <ac:spMk id="6" creationId="{59DB5416-D87A-8EB3-5FCE-E345FE7A01F5}"/>
          </ac:spMkLst>
        </pc:spChg>
        <pc:spChg chg="mod">
          <ac:chgData name="Imtiaz Begum (2128130)" userId="S::2128130@student.uwtsd.ac.uk::154c3e2b-2645-4e8c-a3cb-01ad99b7c24b" providerId="AD" clId="Web-{492E2B77-4E89-9C3C-CEE1-CCCDE2970039}" dt="2024-06-26T14:52:25.416" v="16"/>
          <ac:spMkLst>
            <pc:docMk/>
            <pc:sldMk cId="1883650357" sldId="259"/>
            <ac:spMk id="71" creationId="{796CD800-C8BF-41B5-983A-3B3D95FA99E5}"/>
          </ac:spMkLst>
        </pc:spChg>
        <pc:spChg chg="mod">
          <ac:chgData name="Imtiaz Begum (2128130)" userId="S::2128130@student.uwtsd.ac.uk::154c3e2b-2645-4e8c-a3cb-01ad99b7c24b" providerId="AD" clId="Web-{492E2B77-4E89-9C3C-CEE1-CCCDE2970039}" dt="2024-06-26T14:52:25.416" v="16"/>
          <ac:spMkLst>
            <pc:docMk/>
            <pc:sldMk cId="1883650357" sldId="259"/>
            <ac:spMk id="73" creationId="{ED36A27B-61AE-4AA1-8BD6-7310E072D89D}"/>
          </ac:spMkLst>
        </pc:spChg>
        <pc:spChg chg="mod">
          <ac:chgData name="Imtiaz Begum (2128130)" userId="S::2128130@student.uwtsd.ac.uk::154c3e2b-2645-4e8c-a3cb-01ad99b7c24b" providerId="AD" clId="Web-{492E2B77-4E89-9C3C-CEE1-CCCDE2970039}" dt="2024-06-26T14:52:25.416" v="16"/>
          <ac:spMkLst>
            <pc:docMk/>
            <pc:sldMk cId="1883650357" sldId="259"/>
            <ac:spMk id="77" creationId="{73B90B8B-F76B-4130-8370-38033EEACB93}"/>
          </ac:spMkLst>
        </pc:spChg>
        <pc:spChg chg="mod">
          <ac:chgData name="Imtiaz Begum (2128130)" userId="S::2128130@student.uwtsd.ac.uk::154c3e2b-2645-4e8c-a3cb-01ad99b7c24b" providerId="AD" clId="Web-{492E2B77-4E89-9C3C-CEE1-CCCDE2970039}" dt="2024-06-26T14:52:25.416" v="16"/>
          <ac:spMkLst>
            <pc:docMk/>
            <pc:sldMk cId="1883650357" sldId="259"/>
            <ac:spMk id="81" creationId="{91C67939-3FD0-4B45-8AA4-9FE55C7EE127}"/>
          </ac:spMkLst>
        </pc:spChg>
        <pc:spChg chg="mod">
          <ac:chgData name="Imtiaz Begum (2128130)" userId="S::2128130@student.uwtsd.ac.uk::154c3e2b-2645-4e8c-a3cb-01ad99b7c24b" providerId="AD" clId="Web-{492E2B77-4E89-9C3C-CEE1-CCCDE2970039}" dt="2024-06-26T14:52:25.416" v="16"/>
          <ac:spMkLst>
            <pc:docMk/>
            <pc:sldMk cId="1883650357" sldId="259"/>
            <ac:spMk id="83" creationId="{0981A96A-A87C-4F87-845A-3B0A6529F543}"/>
          </ac:spMkLst>
        </pc:spChg>
        <pc:picChg chg="mod">
          <ac:chgData name="Imtiaz Begum (2128130)" userId="S::2128130@student.uwtsd.ac.uk::154c3e2b-2645-4e8c-a3cb-01ad99b7c24b" providerId="AD" clId="Web-{492E2B77-4E89-9C3C-CEE1-CCCDE2970039}" dt="2024-06-26T15:21:58.092" v="213" actId="14100"/>
          <ac:picMkLst>
            <pc:docMk/>
            <pc:sldMk cId="1883650357" sldId="259"/>
            <ac:picMk id="2" creationId="{79D323CF-0C96-FD18-BB01-CDB0D4714BA1}"/>
          </ac:picMkLst>
        </pc:picChg>
        <pc:cxnChg chg="mod">
          <ac:chgData name="Imtiaz Begum (2128130)" userId="S::2128130@student.uwtsd.ac.uk::154c3e2b-2645-4e8c-a3cb-01ad99b7c24b" providerId="AD" clId="Web-{492E2B77-4E89-9C3C-CEE1-CCCDE2970039}" dt="2024-06-26T14:52:25.416" v="16"/>
          <ac:cxnSpMkLst>
            <pc:docMk/>
            <pc:sldMk cId="1883650357" sldId="259"/>
            <ac:cxnSpMk id="75" creationId="{511BC4C5-EB16-4C0B-83E6-96A39848CF19}"/>
          </ac:cxnSpMkLst>
        </pc:cxnChg>
        <pc:cxnChg chg="mod">
          <ac:chgData name="Imtiaz Begum (2128130)" userId="S::2128130@student.uwtsd.ac.uk::154c3e2b-2645-4e8c-a3cb-01ad99b7c24b" providerId="AD" clId="Web-{492E2B77-4E89-9C3C-CEE1-CCCDE2970039}" dt="2024-06-26T14:52:25.416" v="16"/>
          <ac:cxnSpMkLst>
            <pc:docMk/>
            <pc:sldMk cId="1883650357" sldId="259"/>
            <ac:cxnSpMk id="79" creationId="{C2D93264-3FF9-4175-A7FA-F927F0F77AA0}"/>
          </ac:cxnSpMkLst>
        </pc:cxnChg>
      </pc:sldChg>
      <pc:sldChg chg="modSp mod modClrScheme chgLayout">
        <pc:chgData name="Imtiaz Begum (2128130)" userId="S::2128130@student.uwtsd.ac.uk::154c3e2b-2645-4e8c-a3cb-01ad99b7c24b" providerId="AD" clId="Web-{492E2B77-4E89-9C3C-CEE1-CCCDE2970039}" dt="2024-06-26T15:54:56.339" v="407" actId="14100"/>
        <pc:sldMkLst>
          <pc:docMk/>
          <pc:sldMk cId="2885036757" sldId="260"/>
        </pc:sldMkLst>
        <pc:spChg chg="mod">
          <ac:chgData name="Imtiaz Begum (2128130)" userId="S::2128130@student.uwtsd.ac.uk::154c3e2b-2645-4e8c-a3cb-01ad99b7c24b" providerId="AD" clId="Web-{492E2B77-4E89-9C3C-CEE1-CCCDE2970039}" dt="2024-06-26T14:52:25.416" v="16"/>
          <ac:spMkLst>
            <pc:docMk/>
            <pc:sldMk cId="2885036757" sldId="260"/>
            <ac:spMk id="2" creationId="{3513F615-1499-7B22-3833-C2E35D7DFD5D}"/>
          </ac:spMkLst>
        </pc:spChg>
        <pc:spChg chg="mod">
          <ac:chgData name="Imtiaz Begum (2128130)" userId="S::2128130@student.uwtsd.ac.uk::154c3e2b-2645-4e8c-a3cb-01ad99b7c24b" providerId="AD" clId="Web-{492E2B77-4E89-9C3C-CEE1-CCCDE2970039}" dt="2024-06-26T14:52:25.416" v="16"/>
          <ac:spMkLst>
            <pc:docMk/>
            <pc:sldMk cId="2885036757" sldId="260"/>
            <ac:spMk id="4" creationId="{B0FF5988-1723-01BD-BFB3-DE5537BF88B9}"/>
          </ac:spMkLst>
        </pc:spChg>
        <pc:spChg chg="mod">
          <ac:chgData name="Imtiaz Begum (2128130)" userId="S::2128130@student.uwtsd.ac.uk::154c3e2b-2645-4e8c-a3cb-01ad99b7c24b" providerId="AD" clId="Web-{492E2B77-4E89-9C3C-CEE1-CCCDE2970039}" dt="2024-06-26T15:54:56.339" v="407" actId="14100"/>
          <ac:spMkLst>
            <pc:docMk/>
            <pc:sldMk cId="2885036757" sldId="260"/>
            <ac:spMk id="8" creationId="{E3F3F15F-0FFD-9950-67B3-2C390FB07FF3}"/>
          </ac:spMkLst>
        </pc:spChg>
        <pc:spChg chg="mod">
          <ac:chgData name="Imtiaz Begum (2128130)" userId="S::2128130@student.uwtsd.ac.uk::154c3e2b-2645-4e8c-a3cb-01ad99b7c24b" providerId="AD" clId="Web-{492E2B77-4E89-9C3C-CEE1-CCCDE2970039}" dt="2024-06-26T14:52:25.416" v="16"/>
          <ac:spMkLst>
            <pc:docMk/>
            <pc:sldMk cId="2885036757" sldId="260"/>
            <ac:spMk id="190"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2885036757" sldId="260"/>
            <ac:spMk id="191" creationId="{BA7A3698-B350-40E5-8475-9BCC41A089FC}"/>
          </ac:spMkLst>
        </pc:spChg>
        <pc:spChg chg="mod">
          <ac:chgData name="Imtiaz Begum (2128130)" userId="S::2128130@student.uwtsd.ac.uk::154c3e2b-2645-4e8c-a3cb-01ad99b7c24b" providerId="AD" clId="Web-{492E2B77-4E89-9C3C-CEE1-CCCDE2970039}" dt="2024-06-26T14:52:25.416" v="16"/>
          <ac:spMkLst>
            <pc:docMk/>
            <pc:sldMk cId="2885036757" sldId="260"/>
            <ac:spMk id="193" creationId="{10162E77-11AD-44A7-84EC-40C59EEFBD2E}"/>
          </ac:spMkLst>
        </pc:spChg>
        <pc:spChg chg="mod">
          <ac:chgData name="Imtiaz Begum (2128130)" userId="S::2128130@student.uwtsd.ac.uk::154c3e2b-2645-4e8c-a3cb-01ad99b7c24b" providerId="AD" clId="Web-{492E2B77-4E89-9C3C-CEE1-CCCDE2970039}" dt="2024-06-26T14:52:25.416" v="16"/>
          <ac:spMkLst>
            <pc:docMk/>
            <pc:sldMk cId="2885036757" sldId="260"/>
            <ac:spMk id="195" creationId="{6329CBCE-21AE-419D-AC1F-8ACF510A6670}"/>
          </ac:spMkLst>
        </pc:spChg>
        <pc:spChg chg="mod">
          <ac:chgData name="Imtiaz Begum (2128130)" userId="S::2128130@student.uwtsd.ac.uk::154c3e2b-2645-4e8c-a3cb-01ad99b7c24b" providerId="AD" clId="Web-{492E2B77-4E89-9C3C-CEE1-CCCDE2970039}" dt="2024-06-26T14:52:25.416" v="16"/>
          <ac:spMkLst>
            <pc:docMk/>
            <pc:sldMk cId="2885036757" sldId="260"/>
            <ac:spMk id="196" creationId="{FF2DA012-1414-493D-888F-5D99D0BDA322}"/>
          </ac:spMkLst>
        </pc:spChg>
        <pc:picChg chg="mod">
          <ac:chgData name="Imtiaz Begum (2128130)" userId="S::2128130@student.uwtsd.ac.uk::154c3e2b-2645-4e8c-a3cb-01ad99b7c24b" providerId="AD" clId="Web-{492E2B77-4E89-9C3C-CEE1-CCCDE2970039}" dt="2024-06-26T14:52:25.416" v="16"/>
          <ac:picMkLst>
            <pc:docMk/>
            <pc:sldMk cId="2885036757" sldId="260"/>
            <ac:picMk id="6" creationId="{978810CF-852C-D997-EDF0-5418AB619184}"/>
          </ac:picMkLst>
        </pc:picChg>
        <pc:cxnChg chg="mod">
          <ac:chgData name="Imtiaz Begum (2128130)" userId="S::2128130@student.uwtsd.ac.uk::154c3e2b-2645-4e8c-a3cb-01ad99b7c24b" providerId="AD" clId="Web-{492E2B77-4E89-9C3C-CEE1-CCCDE2970039}" dt="2024-06-26T14:52:25.416" v="16"/>
          <ac:cxnSpMkLst>
            <pc:docMk/>
            <pc:sldMk cId="2885036757" sldId="260"/>
            <ac:cxnSpMk id="192" creationId="{0AC655C7-EC94-4BE6-84C8-2F9EFBBB2789}"/>
          </ac:cxnSpMkLst>
        </pc:cxnChg>
        <pc:cxnChg chg="mod">
          <ac:chgData name="Imtiaz Begum (2128130)" userId="S::2128130@student.uwtsd.ac.uk::154c3e2b-2645-4e8c-a3cb-01ad99b7c24b" providerId="AD" clId="Web-{492E2B77-4E89-9C3C-CEE1-CCCDE2970039}" dt="2024-06-26T14:52:25.416" v="16"/>
          <ac:cxnSpMkLst>
            <pc:docMk/>
            <pc:sldMk cId="2885036757" sldId="260"/>
            <ac:cxnSpMk id="194" creationId="{5AB158E9-1B40-4CD6-95F0-95CA11DF7B7A}"/>
          </ac:cxnSpMkLst>
        </pc:cxnChg>
      </pc:sldChg>
      <pc:sldChg chg="modSp mod modClrScheme chgLayout">
        <pc:chgData name="Imtiaz Begum (2128130)" userId="S::2128130@student.uwtsd.ac.uk::154c3e2b-2645-4e8c-a3cb-01ad99b7c24b" providerId="AD" clId="Web-{492E2B77-4E89-9C3C-CEE1-CCCDE2970039}" dt="2024-06-26T16:11:06.735" v="503" actId="14100"/>
        <pc:sldMkLst>
          <pc:docMk/>
          <pc:sldMk cId="1238093099" sldId="261"/>
        </pc:sldMkLst>
        <pc:spChg chg="mod">
          <ac:chgData name="Imtiaz Begum (2128130)" userId="S::2128130@student.uwtsd.ac.uk::154c3e2b-2645-4e8c-a3cb-01ad99b7c24b" providerId="AD" clId="Web-{492E2B77-4E89-9C3C-CEE1-CCCDE2970039}" dt="2024-06-26T16:11:06.735" v="503" actId="14100"/>
          <ac:spMkLst>
            <pc:docMk/>
            <pc:sldMk cId="1238093099" sldId="261"/>
            <ac:spMk id="4" creationId="{3B95F4D3-97C3-0338-C7B3-602F60B56057}"/>
          </ac:spMkLst>
        </pc:spChg>
        <pc:spChg chg="mod">
          <ac:chgData name="Imtiaz Begum (2128130)" userId="S::2128130@student.uwtsd.ac.uk::154c3e2b-2645-4e8c-a3cb-01ad99b7c24b" providerId="AD" clId="Web-{492E2B77-4E89-9C3C-CEE1-CCCDE2970039}" dt="2024-06-26T14:52:25.416" v="16"/>
          <ac:spMkLst>
            <pc:docMk/>
            <pc:sldMk cId="1238093099" sldId="261"/>
            <ac:spMk id="107"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1238093099" sldId="261"/>
            <ac:spMk id="109" creationId="{BA7A3698-B350-40E5-8475-9BCC41A089FC}"/>
          </ac:spMkLst>
        </pc:spChg>
        <pc:spChg chg="mod">
          <ac:chgData name="Imtiaz Begum (2128130)" userId="S::2128130@student.uwtsd.ac.uk::154c3e2b-2645-4e8c-a3cb-01ad99b7c24b" providerId="AD" clId="Web-{492E2B77-4E89-9C3C-CEE1-CCCDE2970039}" dt="2024-06-26T14:52:25.416" v="16"/>
          <ac:spMkLst>
            <pc:docMk/>
            <pc:sldMk cId="1238093099" sldId="261"/>
            <ac:spMk id="113" creationId="{10162E77-11AD-44A7-84EC-40C59EEFBD2E}"/>
          </ac:spMkLst>
        </pc:spChg>
        <pc:spChg chg="mod">
          <ac:chgData name="Imtiaz Begum (2128130)" userId="S::2128130@student.uwtsd.ac.uk::154c3e2b-2645-4e8c-a3cb-01ad99b7c24b" providerId="AD" clId="Web-{492E2B77-4E89-9C3C-CEE1-CCCDE2970039}" dt="2024-06-26T14:52:25.416" v="16"/>
          <ac:spMkLst>
            <pc:docMk/>
            <pc:sldMk cId="1238093099" sldId="261"/>
            <ac:spMk id="117" creationId="{6329CBCE-21AE-419D-AC1F-8ACF510A6670}"/>
          </ac:spMkLst>
        </pc:spChg>
        <pc:spChg chg="mod">
          <ac:chgData name="Imtiaz Begum (2128130)" userId="S::2128130@student.uwtsd.ac.uk::154c3e2b-2645-4e8c-a3cb-01ad99b7c24b" providerId="AD" clId="Web-{492E2B77-4E89-9C3C-CEE1-CCCDE2970039}" dt="2024-06-26T14:52:25.416" v="16"/>
          <ac:spMkLst>
            <pc:docMk/>
            <pc:sldMk cId="1238093099" sldId="261"/>
            <ac:spMk id="119" creationId="{FF2DA012-1414-493D-888F-5D99D0BDA322}"/>
          </ac:spMkLst>
        </pc:spChg>
        <pc:picChg chg="mod">
          <ac:chgData name="Imtiaz Begum (2128130)" userId="S::2128130@student.uwtsd.ac.uk::154c3e2b-2645-4e8c-a3cb-01ad99b7c24b" providerId="AD" clId="Web-{492E2B77-4E89-9C3C-CEE1-CCCDE2970039}" dt="2024-06-26T16:10:56.984" v="500" actId="14100"/>
          <ac:picMkLst>
            <pc:docMk/>
            <pc:sldMk cId="1238093099" sldId="261"/>
            <ac:picMk id="55" creationId="{D4421412-B3DD-07BB-14C5-511A79CA5360}"/>
          </ac:picMkLst>
        </pc:picChg>
        <pc:cxnChg chg="mod">
          <ac:chgData name="Imtiaz Begum (2128130)" userId="S::2128130@student.uwtsd.ac.uk::154c3e2b-2645-4e8c-a3cb-01ad99b7c24b" providerId="AD" clId="Web-{492E2B77-4E89-9C3C-CEE1-CCCDE2970039}" dt="2024-06-26T14:52:25.416" v="16"/>
          <ac:cxnSpMkLst>
            <pc:docMk/>
            <pc:sldMk cId="1238093099" sldId="261"/>
            <ac:cxnSpMk id="111" creationId="{0AC655C7-EC94-4BE6-84C8-2F9EFBBB2789}"/>
          </ac:cxnSpMkLst>
        </pc:cxnChg>
        <pc:cxnChg chg="mod">
          <ac:chgData name="Imtiaz Begum (2128130)" userId="S::2128130@student.uwtsd.ac.uk::154c3e2b-2645-4e8c-a3cb-01ad99b7c24b" providerId="AD" clId="Web-{492E2B77-4E89-9C3C-CEE1-CCCDE2970039}" dt="2024-06-26T14:52:25.416" v="16"/>
          <ac:cxnSpMkLst>
            <pc:docMk/>
            <pc:sldMk cId="1238093099" sldId="261"/>
            <ac:cxnSpMk id="115" creationId="{5AB158E9-1B40-4CD6-95F0-95CA11DF7B7A}"/>
          </ac:cxnSpMkLst>
        </pc:cxnChg>
      </pc:sldChg>
      <pc:sldChg chg="modSp mod modClrScheme chgLayout">
        <pc:chgData name="Imtiaz Begum (2128130)" userId="S::2128130@student.uwtsd.ac.uk::154c3e2b-2645-4e8c-a3cb-01ad99b7c24b" providerId="AD" clId="Web-{492E2B77-4E89-9C3C-CEE1-CCCDE2970039}" dt="2024-06-26T16:04:02.828" v="450" actId="20577"/>
        <pc:sldMkLst>
          <pc:docMk/>
          <pc:sldMk cId="3184695080" sldId="262"/>
        </pc:sldMkLst>
        <pc:spChg chg="mod">
          <ac:chgData name="Imtiaz Begum (2128130)" userId="S::2128130@student.uwtsd.ac.uk::154c3e2b-2645-4e8c-a3cb-01ad99b7c24b" providerId="AD" clId="Web-{492E2B77-4E89-9C3C-CEE1-CCCDE2970039}" dt="2024-06-26T16:04:02.828" v="450" actId="20577"/>
          <ac:spMkLst>
            <pc:docMk/>
            <pc:sldMk cId="3184695080" sldId="262"/>
            <ac:spMk id="3" creationId="{69985B5C-AA74-8593-3B9A-F44AC45E6EA7}"/>
          </ac:spMkLst>
        </pc:spChg>
        <pc:spChg chg="mod">
          <ac:chgData name="Imtiaz Begum (2128130)" userId="S::2128130@student.uwtsd.ac.uk::154c3e2b-2645-4e8c-a3cb-01ad99b7c24b" providerId="AD" clId="Web-{492E2B77-4E89-9C3C-CEE1-CCCDE2970039}" dt="2024-06-26T15:28:54.124" v="268" actId="20577"/>
          <ac:spMkLst>
            <pc:docMk/>
            <pc:sldMk cId="3184695080" sldId="262"/>
            <ac:spMk id="5" creationId="{A0323CF2-30DC-049D-9150-7A524DD1A31A}"/>
          </ac:spMkLst>
        </pc:spChg>
        <pc:spChg chg="mod">
          <ac:chgData name="Imtiaz Begum (2128130)" userId="S::2128130@student.uwtsd.ac.uk::154c3e2b-2645-4e8c-a3cb-01ad99b7c24b" providerId="AD" clId="Web-{492E2B77-4E89-9C3C-CEE1-CCCDE2970039}" dt="2024-06-26T14:52:25.416" v="16"/>
          <ac:spMkLst>
            <pc:docMk/>
            <pc:sldMk cId="3184695080" sldId="262"/>
            <ac:spMk id="106"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3184695080" sldId="262"/>
            <ac:spMk id="107" creationId="{BA7A3698-B350-40E5-8475-9BCC41A089FC}"/>
          </ac:spMkLst>
        </pc:spChg>
        <pc:picChg chg="mod">
          <ac:chgData name="Imtiaz Begum (2128130)" userId="S::2128130@student.uwtsd.ac.uk::154c3e2b-2645-4e8c-a3cb-01ad99b7c24b" providerId="AD" clId="Web-{492E2B77-4E89-9C3C-CEE1-CCCDE2970039}" dt="2024-06-26T14:52:25.416" v="16"/>
          <ac:picMkLst>
            <pc:docMk/>
            <pc:sldMk cId="3184695080" sldId="262"/>
            <ac:picMk id="4" creationId="{07A374B3-66BD-EF8C-2EC3-75548659ADD5}"/>
          </ac:picMkLst>
        </pc:picChg>
        <pc:cxnChg chg="mod">
          <ac:chgData name="Imtiaz Begum (2128130)" userId="S::2128130@student.uwtsd.ac.uk::154c3e2b-2645-4e8c-a3cb-01ad99b7c24b" providerId="AD" clId="Web-{492E2B77-4E89-9C3C-CEE1-CCCDE2970039}" dt="2024-06-26T14:52:25.416" v="16"/>
          <ac:cxnSpMkLst>
            <pc:docMk/>
            <pc:sldMk cId="3184695080" sldId="262"/>
            <ac:cxnSpMk id="108" creationId="{0AC655C7-EC94-4BE6-84C8-2F9EFBBB2789}"/>
          </ac:cxnSpMkLst>
        </pc:cxnChg>
      </pc:sldChg>
      <pc:sldChg chg="addSp delSp modSp mod modClrScheme chgLayout">
        <pc:chgData name="Imtiaz Begum (2128130)" userId="S::2128130@student.uwtsd.ac.uk::154c3e2b-2645-4e8c-a3cb-01ad99b7c24b" providerId="AD" clId="Web-{492E2B77-4E89-9C3C-CEE1-CCCDE2970039}" dt="2024-06-26T14:54:00.310" v="28" actId="20577"/>
        <pc:sldMkLst>
          <pc:docMk/>
          <pc:sldMk cId="3567667561" sldId="263"/>
        </pc:sldMkLst>
        <pc:spChg chg="mod">
          <ac:chgData name="Imtiaz Begum (2128130)" userId="S::2128130@student.uwtsd.ac.uk::154c3e2b-2645-4e8c-a3cb-01ad99b7c24b" providerId="AD" clId="Web-{492E2B77-4E89-9C3C-CEE1-CCCDE2970039}" dt="2024-06-26T14:54:00.310" v="28" actId="20577"/>
          <ac:spMkLst>
            <pc:docMk/>
            <pc:sldMk cId="3567667561" sldId="263"/>
            <ac:spMk id="5" creationId="{E85DEFFD-E181-5D05-A1E7-BD2917FBFEC5}"/>
          </ac:spMkLst>
        </pc:spChg>
        <pc:spChg chg="mod">
          <ac:chgData name="Imtiaz Begum (2128130)" userId="S::2128130@student.uwtsd.ac.uk::154c3e2b-2645-4e8c-a3cb-01ad99b7c24b" providerId="AD" clId="Web-{492E2B77-4E89-9C3C-CEE1-CCCDE2970039}" dt="2024-06-26T14:52:25.416" v="16"/>
          <ac:spMkLst>
            <pc:docMk/>
            <pc:sldMk cId="3567667561" sldId="263"/>
            <ac:spMk id="6" creationId="{0C2BC94C-5214-335D-BE7F-A7245AD9370C}"/>
          </ac:spMkLst>
        </pc:spChg>
        <pc:spChg chg="mod">
          <ac:chgData name="Imtiaz Begum (2128130)" userId="S::2128130@student.uwtsd.ac.uk::154c3e2b-2645-4e8c-a3cb-01ad99b7c24b" providerId="AD" clId="Web-{492E2B77-4E89-9C3C-CEE1-CCCDE2970039}" dt="2024-06-26T14:52:25.416" v="16"/>
          <ac:spMkLst>
            <pc:docMk/>
            <pc:sldMk cId="3567667561" sldId="263"/>
            <ac:spMk id="7" creationId="{F60C97C4-5AAD-7031-C37C-26F675611A4E}"/>
          </ac:spMkLst>
        </pc:spChg>
        <pc:spChg chg="add del mod">
          <ac:chgData name="Imtiaz Begum (2128130)" userId="S::2128130@student.uwtsd.ac.uk::154c3e2b-2645-4e8c-a3cb-01ad99b7c24b" providerId="AD" clId="Web-{492E2B77-4E89-9C3C-CEE1-CCCDE2970039}" dt="2024-06-26T14:52:25.416" v="16"/>
          <ac:spMkLst>
            <pc:docMk/>
            <pc:sldMk cId="3567667561" sldId="263"/>
            <ac:spMk id="130" creationId="{600B5AE2-C5CC-499C-8F2D-249888BE22C2}"/>
          </ac:spMkLst>
        </pc:spChg>
        <pc:spChg chg="add del mod">
          <ac:chgData name="Imtiaz Begum (2128130)" userId="S::2128130@student.uwtsd.ac.uk::154c3e2b-2645-4e8c-a3cb-01ad99b7c24b" providerId="AD" clId="Web-{492E2B77-4E89-9C3C-CEE1-CCCDE2970039}" dt="2024-06-26T14:52:25.416" v="16"/>
          <ac:spMkLst>
            <pc:docMk/>
            <pc:sldMk cId="3567667561" sldId="263"/>
            <ac:spMk id="132" creationId="{BA7A3698-B350-40E5-8475-9BCC41A089FC}"/>
          </ac:spMkLst>
        </pc:spChg>
        <pc:spChg chg="add del mod">
          <ac:chgData name="Imtiaz Begum (2128130)" userId="S::2128130@student.uwtsd.ac.uk::154c3e2b-2645-4e8c-a3cb-01ad99b7c24b" providerId="AD" clId="Web-{492E2B77-4E89-9C3C-CEE1-CCCDE2970039}" dt="2024-06-26T14:52:25.416" v="16"/>
          <ac:spMkLst>
            <pc:docMk/>
            <pc:sldMk cId="3567667561" sldId="263"/>
            <ac:spMk id="136" creationId="{10162E77-11AD-44A7-84EC-40C59EEFBD2E}"/>
          </ac:spMkLst>
        </pc:spChg>
        <pc:spChg chg="add del mod">
          <ac:chgData name="Imtiaz Begum (2128130)" userId="S::2128130@student.uwtsd.ac.uk::154c3e2b-2645-4e8c-a3cb-01ad99b7c24b" providerId="AD" clId="Web-{492E2B77-4E89-9C3C-CEE1-CCCDE2970039}" dt="2024-06-26T14:52:25.416" v="16"/>
          <ac:spMkLst>
            <pc:docMk/>
            <pc:sldMk cId="3567667561" sldId="263"/>
            <ac:spMk id="140" creationId="{6329CBCE-21AE-419D-AC1F-8ACF510A6670}"/>
          </ac:spMkLst>
        </pc:spChg>
        <pc:spChg chg="add del mod">
          <ac:chgData name="Imtiaz Begum (2128130)" userId="S::2128130@student.uwtsd.ac.uk::154c3e2b-2645-4e8c-a3cb-01ad99b7c24b" providerId="AD" clId="Web-{492E2B77-4E89-9C3C-CEE1-CCCDE2970039}" dt="2024-06-26T14:52:25.416" v="16"/>
          <ac:spMkLst>
            <pc:docMk/>
            <pc:sldMk cId="3567667561" sldId="263"/>
            <ac:spMk id="142" creationId="{FF2DA012-1414-493D-888F-5D99D0BDA322}"/>
          </ac:spMkLst>
        </pc:spChg>
        <pc:spChg chg="add del">
          <ac:chgData name="Imtiaz Begum (2128130)" userId="S::2128130@student.uwtsd.ac.uk::154c3e2b-2645-4e8c-a3cb-01ad99b7c24b" providerId="AD" clId="Web-{492E2B77-4E89-9C3C-CEE1-CCCDE2970039}" dt="2024-06-26T14:52:06.431" v="15"/>
          <ac:spMkLst>
            <pc:docMk/>
            <pc:sldMk cId="3567667561" sldId="263"/>
            <ac:spMk id="147" creationId="{600B5AE2-C5CC-499C-8F2D-249888BE22C2}"/>
          </ac:spMkLst>
        </pc:spChg>
        <pc:spChg chg="add del">
          <ac:chgData name="Imtiaz Begum (2128130)" userId="S::2128130@student.uwtsd.ac.uk::154c3e2b-2645-4e8c-a3cb-01ad99b7c24b" providerId="AD" clId="Web-{492E2B77-4E89-9C3C-CEE1-CCCDE2970039}" dt="2024-06-26T14:52:06.431" v="15"/>
          <ac:spMkLst>
            <pc:docMk/>
            <pc:sldMk cId="3567667561" sldId="263"/>
            <ac:spMk id="149" creationId="{BA7A3698-B350-40E5-8475-9BCC41A089FC}"/>
          </ac:spMkLst>
        </pc:spChg>
        <pc:spChg chg="add del">
          <ac:chgData name="Imtiaz Begum (2128130)" userId="S::2128130@student.uwtsd.ac.uk::154c3e2b-2645-4e8c-a3cb-01ad99b7c24b" providerId="AD" clId="Web-{492E2B77-4E89-9C3C-CEE1-CCCDE2970039}" dt="2024-06-26T14:52:06.431" v="15"/>
          <ac:spMkLst>
            <pc:docMk/>
            <pc:sldMk cId="3567667561" sldId="263"/>
            <ac:spMk id="153" creationId="{10162E77-11AD-44A7-84EC-40C59EEFBD2E}"/>
          </ac:spMkLst>
        </pc:spChg>
        <pc:spChg chg="add del">
          <ac:chgData name="Imtiaz Begum (2128130)" userId="S::2128130@student.uwtsd.ac.uk::154c3e2b-2645-4e8c-a3cb-01ad99b7c24b" providerId="AD" clId="Web-{492E2B77-4E89-9C3C-CEE1-CCCDE2970039}" dt="2024-06-26T14:52:06.431" v="15"/>
          <ac:spMkLst>
            <pc:docMk/>
            <pc:sldMk cId="3567667561" sldId="263"/>
            <ac:spMk id="157" creationId="{6329CBCE-21AE-419D-AC1F-8ACF510A6670}"/>
          </ac:spMkLst>
        </pc:spChg>
        <pc:spChg chg="add del">
          <ac:chgData name="Imtiaz Begum (2128130)" userId="S::2128130@student.uwtsd.ac.uk::154c3e2b-2645-4e8c-a3cb-01ad99b7c24b" providerId="AD" clId="Web-{492E2B77-4E89-9C3C-CEE1-CCCDE2970039}" dt="2024-06-26T14:52:06.431" v="15"/>
          <ac:spMkLst>
            <pc:docMk/>
            <pc:sldMk cId="3567667561" sldId="263"/>
            <ac:spMk id="159" creationId="{FF2DA012-1414-493D-888F-5D99D0BDA322}"/>
          </ac:spMkLst>
        </pc:spChg>
        <pc:picChg chg="mod">
          <ac:chgData name="Imtiaz Begum (2128130)" userId="S::2128130@student.uwtsd.ac.uk::154c3e2b-2645-4e8c-a3cb-01ad99b7c24b" providerId="AD" clId="Web-{492E2B77-4E89-9C3C-CEE1-CCCDE2970039}" dt="2024-06-26T14:52:46.323" v="19" actId="1076"/>
          <ac:picMkLst>
            <pc:docMk/>
            <pc:sldMk cId="3567667561" sldId="263"/>
            <ac:picMk id="2" creationId="{AE461339-DA48-E774-31C7-72D196D226C1}"/>
          </ac:picMkLst>
        </pc:picChg>
        <pc:cxnChg chg="add del mod">
          <ac:chgData name="Imtiaz Begum (2128130)" userId="S::2128130@student.uwtsd.ac.uk::154c3e2b-2645-4e8c-a3cb-01ad99b7c24b" providerId="AD" clId="Web-{492E2B77-4E89-9C3C-CEE1-CCCDE2970039}" dt="2024-06-26T14:52:25.416" v="16"/>
          <ac:cxnSpMkLst>
            <pc:docMk/>
            <pc:sldMk cId="3567667561" sldId="263"/>
            <ac:cxnSpMk id="134" creationId="{0AC655C7-EC94-4BE6-84C8-2F9EFBBB2789}"/>
          </ac:cxnSpMkLst>
        </pc:cxnChg>
        <pc:cxnChg chg="add del mod">
          <ac:chgData name="Imtiaz Begum (2128130)" userId="S::2128130@student.uwtsd.ac.uk::154c3e2b-2645-4e8c-a3cb-01ad99b7c24b" providerId="AD" clId="Web-{492E2B77-4E89-9C3C-CEE1-CCCDE2970039}" dt="2024-06-26T14:52:25.416" v="16"/>
          <ac:cxnSpMkLst>
            <pc:docMk/>
            <pc:sldMk cId="3567667561" sldId="263"/>
            <ac:cxnSpMk id="138" creationId="{5AB158E9-1B40-4CD6-95F0-95CA11DF7B7A}"/>
          </ac:cxnSpMkLst>
        </pc:cxnChg>
        <pc:cxnChg chg="add del">
          <ac:chgData name="Imtiaz Begum (2128130)" userId="S::2128130@student.uwtsd.ac.uk::154c3e2b-2645-4e8c-a3cb-01ad99b7c24b" providerId="AD" clId="Web-{492E2B77-4E89-9C3C-CEE1-CCCDE2970039}" dt="2024-06-26T14:52:06.431" v="15"/>
          <ac:cxnSpMkLst>
            <pc:docMk/>
            <pc:sldMk cId="3567667561" sldId="263"/>
            <ac:cxnSpMk id="151" creationId="{0AC655C7-EC94-4BE6-84C8-2F9EFBBB2789}"/>
          </ac:cxnSpMkLst>
        </pc:cxnChg>
        <pc:cxnChg chg="add del">
          <ac:chgData name="Imtiaz Begum (2128130)" userId="S::2128130@student.uwtsd.ac.uk::154c3e2b-2645-4e8c-a3cb-01ad99b7c24b" providerId="AD" clId="Web-{492E2B77-4E89-9C3C-CEE1-CCCDE2970039}" dt="2024-06-26T14:52:06.431" v="15"/>
          <ac:cxnSpMkLst>
            <pc:docMk/>
            <pc:sldMk cId="3567667561" sldId="263"/>
            <ac:cxnSpMk id="155" creationId="{5AB158E9-1B40-4CD6-95F0-95CA11DF7B7A}"/>
          </ac:cxnSpMkLst>
        </pc:cxnChg>
      </pc:sldChg>
      <pc:sldChg chg="modSp mod modClrScheme chgLayout">
        <pc:chgData name="Imtiaz Begum (2128130)" userId="S::2128130@student.uwtsd.ac.uk::154c3e2b-2645-4e8c-a3cb-01ad99b7c24b" providerId="AD" clId="Web-{492E2B77-4E89-9C3C-CEE1-CCCDE2970039}" dt="2024-06-26T15:28:16.263" v="266" actId="14100"/>
        <pc:sldMkLst>
          <pc:docMk/>
          <pc:sldMk cId="1961986828" sldId="264"/>
        </pc:sldMkLst>
        <pc:spChg chg="mod">
          <ac:chgData name="Imtiaz Begum (2128130)" userId="S::2128130@student.uwtsd.ac.uk::154c3e2b-2645-4e8c-a3cb-01ad99b7c24b" providerId="AD" clId="Web-{492E2B77-4E89-9C3C-CEE1-CCCDE2970039}" dt="2024-06-26T14:52:25.416" v="16"/>
          <ac:spMkLst>
            <pc:docMk/>
            <pc:sldMk cId="1961986828" sldId="264"/>
            <ac:spMk id="3" creationId="{1578AECE-D1D4-DF8A-16D5-F20985E9B218}"/>
          </ac:spMkLst>
        </pc:spChg>
        <pc:spChg chg="mod">
          <ac:chgData name="Imtiaz Begum (2128130)" userId="S::2128130@student.uwtsd.ac.uk::154c3e2b-2645-4e8c-a3cb-01ad99b7c24b" providerId="AD" clId="Web-{492E2B77-4E89-9C3C-CEE1-CCCDE2970039}" dt="2024-06-26T15:28:16.263" v="266" actId="14100"/>
          <ac:spMkLst>
            <pc:docMk/>
            <pc:sldMk cId="1961986828" sldId="264"/>
            <ac:spMk id="4" creationId="{3B95F4D3-97C3-0338-C7B3-602F60B56057}"/>
          </ac:spMkLst>
        </pc:spChg>
        <pc:spChg chg="mod">
          <ac:chgData name="Imtiaz Begum (2128130)" userId="S::2128130@student.uwtsd.ac.uk::154c3e2b-2645-4e8c-a3cb-01ad99b7c24b" providerId="AD" clId="Web-{492E2B77-4E89-9C3C-CEE1-CCCDE2970039}" dt="2024-06-26T14:52:25.416" v="16"/>
          <ac:spMkLst>
            <pc:docMk/>
            <pc:sldMk cId="1961986828" sldId="264"/>
            <ac:spMk id="78" creationId="{7D379150-F6B4-45C8-BE10-6B278AD400EB}"/>
          </ac:spMkLst>
        </pc:spChg>
        <pc:spChg chg="mod">
          <ac:chgData name="Imtiaz Begum (2128130)" userId="S::2128130@student.uwtsd.ac.uk::154c3e2b-2645-4e8c-a3cb-01ad99b7c24b" providerId="AD" clId="Web-{492E2B77-4E89-9C3C-CEE1-CCCDE2970039}" dt="2024-06-26T14:52:25.416" v="16"/>
          <ac:spMkLst>
            <pc:docMk/>
            <pc:sldMk cId="1961986828" sldId="264"/>
            <ac:spMk id="80" creationId="{5FFCF544-A370-4A5D-A95F-CA6E0E7191E6}"/>
          </ac:spMkLst>
        </pc:spChg>
        <pc:spChg chg="mod">
          <ac:chgData name="Imtiaz Begum (2128130)" userId="S::2128130@student.uwtsd.ac.uk::154c3e2b-2645-4e8c-a3cb-01ad99b7c24b" providerId="AD" clId="Web-{492E2B77-4E89-9C3C-CEE1-CCCDE2970039}" dt="2024-06-26T14:52:25.416" v="16"/>
          <ac:spMkLst>
            <pc:docMk/>
            <pc:sldMk cId="1961986828" sldId="264"/>
            <ac:spMk id="84" creationId="{52ABB703-2B0E-4C3B-B4A2-F3973548E561}"/>
          </ac:spMkLst>
        </pc:spChg>
        <pc:spChg chg="mod">
          <ac:chgData name="Imtiaz Begum (2128130)" userId="S::2128130@student.uwtsd.ac.uk::154c3e2b-2645-4e8c-a3cb-01ad99b7c24b" providerId="AD" clId="Web-{492E2B77-4E89-9C3C-CEE1-CCCDE2970039}" dt="2024-06-26T14:52:25.416" v="16"/>
          <ac:spMkLst>
            <pc:docMk/>
            <pc:sldMk cId="1961986828" sldId="264"/>
            <ac:spMk id="88" creationId="{E95DA498-D9A2-4DA9-B9DA-B3776E08CF7E}"/>
          </ac:spMkLst>
        </pc:spChg>
        <pc:spChg chg="mod">
          <ac:chgData name="Imtiaz Begum (2128130)" userId="S::2128130@student.uwtsd.ac.uk::154c3e2b-2645-4e8c-a3cb-01ad99b7c24b" providerId="AD" clId="Web-{492E2B77-4E89-9C3C-CEE1-CCCDE2970039}" dt="2024-06-26T14:52:25.416" v="16"/>
          <ac:spMkLst>
            <pc:docMk/>
            <pc:sldMk cId="1961986828" sldId="264"/>
            <ac:spMk id="90" creationId="{82A73093-4B9D-420D-B17E-52293703A1D4}"/>
          </ac:spMkLst>
        </pc:spChg>
        <pc:picChg chg="mod">
          <ac:chgData name="Imtiaz Begum (2128130)" userId="S::2128130@student.uwtsd.ac.uk::154c3e2b-2645-4e8c-a3cb-01ad99b7c24b" providerId="AD" clId="Web-{492E2B77-4E89-9C3C-CEE1-CCCDE2970039}" dt="2024-06-26T15:27:43.465" v="258" actId="14100"/>
          <ac:picMkLst>
            <pc:docMk/>
            <pc:sldMk cId="1961986828" sldId="264"/>
            <ac:picMk id="2" creationId="{EE0DA403-A29B-AB5B-CC70-A682D2DD318C}"/>
          </ac:picMkLst>
        </pc:picChg>
        <pc:cxnChg chg="mod">
          <ac:chgData name="Imtiaz Begum (2128130)" userId="S::2128130@student.uwtsd.ac.uk::154c3e2b-2645-4e8c-a3cb-01ad99b7c24b" providerId="AD" clId="Web-{492E2B77-4E89-9C3C-CEE1-CCCDE2970039}" dt="2024-06-26T14:52:25.416" v="16"/>
          <ac:cxnSpMkLst>
            <pc:docMk/>
            <pc:sldMk cId="1961986828" sldId="264"/>
            <ac:cxnSpMk id="82" creationId="{6EEB3B97-A638-498B-8083-54191CE71E01}"/>
          </ac:cxnSpMkLst>
        </pc:cxnChg>
        <pc:cxnChg chg="mod">
          <ac:chgData name="Imtiaz Begum (2128130)" userId="S::2128130@student.uwtsd.ac.uk::154c3e2b-2645-4e8c-a3cb-01ad99b7c24b" providerId="AD" clId="Web-{492E2B77-4E89-9C3C-CEE1-CCCDE2970039}" dt="2024-06-26T14:52:25.416" v="16"/>
          <ac:cxnSpMkLst>
            <pc:docMk/>
            <pc:sldMk cId="1961986828" sldId="264"/>
            <ac:cxnSpMk id="86" creationId="{9C21570E-E159-49A6-9891-FA397B7A92D3}"/>
          </ac:cxnSpMkLst>
        </pc:cxnChg>
      </pc:sldChg>
      <pc:sldChg chg="modSp mod modClrScheme chgLayout">
        <pc:chgData name="Imtiaz Begum (2128130)" userId="S::2128130@student.uwtsd.ac.uk::154c3e2b-2645-4e8c-a3cb-01ad99b7c24b" providerId="AD" clId="Web-{492E2B77-4E89-9C3C-CEE1-CCCDE2970039}" dt="2024-06-26T15:25:52.117" v="243" actId="1076"/>
        <pc:sldMkLst>
          <pc:docMk/>
          <pc:sldMk cId="591276898" sldId="265"/>
        </pc:sldMkLst>
        <pc:spChg chg="mod">
          <ac:chgData name="Imtiaz Begum (2128130)" userId="S::2128130@student.uwtsd.ac.uk::154c3e2b-2645-4e8c-a3cb-01ad99b7c24b" providerId="AD" clId="Web-{492E2B77-4E89-9C3C-CEE1-CCCDE2970039}" dt="2024-06-26T14:52:25.416" v="16"/>
          <ac:spMkLst>
            <pc:docMk/>
            <pc:sldMk cId="591276898" sldId="265"/>
            <ac:spMk id="2" creationId="{3513F615-1499-7B22-3833-C2E35D7DFD5D}"/>
          </ac:spMkLst>
        </pc:spChg>
        <pc:spChg chg="mod">
          <ac:chgData name="Imtiaz Begum (2128130)" userId="S::2128130@student.uwtsd.ac.uk::154c3e2b-2645-4e8c-a3cb-01ad99b7c24b" providerId="AD" clId="Web-{492E2B77-4E89-9C3C-CEE1-CCCDE2970039}" dt="2024-06-26T14:52:25.416" v="16"/>
          <ac:spMkLst>
            <pc:docMk/>
            <pc:sldMk cId="591276898" sldId="265"/>
            <ac:spMk id="4" creationId="{B0FF5988-1723-01BD-BFB3-DE5537BF88B9}"/>
          </ac:spMkLst>
        </pc:spChg>
        <pc:spChg chg="mod">
          <ac:chgData name="Imtiaz Begum (2128130)" userId="S::2128130@student.uwtsd.ac.uk::154c3e2b-2645-4e8c-a3cb-01ad99b7c24b" providerId="AD" clId="Web-{492E2B77-4E89-9C3C-CEE1-CCCDE2970039}" dt="2024-06-26T15:25:32.569" v="241" actId="14100"/>
          <ac:spMkLst>
            <pc:docMk/>
            <pc:sldMk cId="591276898" sldId="265"/>
            <ac:spMk id="5" creationId="{0341163A-AA3D-D736-E098-6B972E1D711A}"/>
          </ac:spMkLst>
        </pc:spChg>
        <pc:spChg chg="mod">
          <ac:chgData name="Imtiaz Begum (2128130)" userId="S::2128130@student.uwtsd.ac.uk::154c3e2b-2645-4e8c-a3cb-01ad99b7c24b" providerId="AD" clId="Web-{492E2B77-4E89-9C3C-CEE1-CCCDE2970039}" dt="2024-06-26T14:52:25.416" v="16"/>
          <ac:spMkLst>
            <pc:docMk/>
            <pc:sldMk cId="591276898" sldId="265"/>
            <ac:spMk id="8" creationId="{E3F3F15F-0FFD-9950-67B3-2C390FB07FF3}"/>
          </ac:spMkLst>
        </pc:spChg>
        <pc:spChg chg="mod">
          <ac:chgData name="Imtiaz Begum (2128130)" userId="S::2128130@student.uwtsd.ac.uk::154c3e2b-2645-4e8c-a3cb-01ad99b7c24b" providerId="AD" clId="Web-{492E2B77-4E89-9C3C-CEE1-CCCDE2970039}" dt="2024-06-26T14:52:25.416" v="16"/>
          <ac:spMkLst>
            <pc:docMk/>
            <pc:sldMk cId="591276898" sldId="265"/>
            <ac:spMk id="218"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591276898" sldId="265"/>
            <ac:spMk id="220" creationId="{BA7A3698-B350-40E5-8475-9BCC41A089FC}"/>
          </ac:spMkLst>
        </pc:spChg>
        <pc:picChg chg="mod">
          <ac:chgData name="Imtiaz Begum (2128130)" userId="S::2128130@student.uwtsd.ac.uk::154c3e2b-2645-4e8c-a3cb-01ad99b7c24b" providerId="AD" clId="Web-{492E2B77-4E89-9C3C-CEE1-CCCDE2970039}" dt="2024-06-26T15:25:52.117" v="243" actId="1076"/>
          <ac:picMkLst>
            <pc:docMk/>
            <pc:sldMk cId="591276898" sldId="265"/>
            <ac:picMk id="3" creationId="{07515941-860B-0347-AA3E-5670E14D9DF2}"/>
          </ac:picMkLst>
        </pc:picChg>
        <pc:cxnChg chg="mod">
          <ac:chgData name="Imtiaz Begum (2128130)" userId="S::2128130@student.uwtsd.ac.uk::154c3e2b-2645-4e8c-a3cb-01ad99b7c24b" providerId="AD" clId="Web-{492E2B77-4E89-9C3C-CEE1-CCCDE2970039}" dt="2024-06-26T14:52:25.416" v="16"/>
          <ac:cxnSpMkLst>
            <pc:docMk/>
            <pc:sldMk cId="591276898" sldId="265"/>
            <ac:cxnSpMk id="222" creationId="{0AC655C7-EC94-4BE6-84C8-2F9EFBBB2789}"/>
          </ac:cxnSpMkLst>
        </pc:cxnChg>
      </pc:sldChg>
      <pc:sldChg chg="modSp mod modClrScheme chgLayout">
        <pc:chgData name="Imtiaz Begum (2128130)" userId="S::2128130@student.uwtsd.ac.uk::154c3e2b-2645-4e8c-a3cb-01ad99b7c24b" providerId="AD" clId="Web-{492E2B77-4E89-9C3C-CEE1-CCCDE2970039}" dt="2024-06-26T15:01:17.655" v="62" actId="20577"/>
        <pc:sldMkLst>
          <pc:docMk/>
          <pc:sldMk cId="827836864" sldId="266"/>
        </pc:sldMkLst>
        <pc:spChg chg="mod">
          <ac:chgData name="Imtiaz Begum (2128130)" userId="S::2128130@student.uwtsd.ac.uk::154c3e2b-2645-4e8c-a3cb-01ad99b7c24b" providerId="AD" clId="Web-{492E2B77-4E89-9C3C-CEE1-CCCDE2970039}" dt="2024-06-26T15:01:17.655" v="62" actId="20577"/>
          <ac:spMkLst>
            <pc:docMk/>
            <pc:sldMk cId="827836864" sldId="266"/>
            <ac:spMk id="3" creationId="{37AC371A-11A1-2E10-7D5C-20C4E309C13D}"/>
          </ac:spMkLst>
        </pc:spChg>
        <pc:picChg chg="mod">
          <ac:chgData name="Imtiaz Begum (2128130)" userId="S::2128130@student.uwtsd.ac.uk::154c3e2b-2645-4e8c-a3cb-01ad99b7c24b" providerId="AD" clId="Web-{492E2B77-4E89-9C3C-CEE1-CCCDE2970039}" dt="2024-06-26T14:52:25.416" v="16"/>
          <ac:picMkLst>
            <pc:docMk/>
            <pc:sldMk cId="827836864" sldId="266"/>
            <ac:picMk id="5" creationId="{B026CDDE-5422-3EDF-05EF-F12B6CABE7AC}"/>
          </ac:picMkLst>
        </pc:picChg>
      </pc:sldChg>
      <pc:sldChg chg="modSp mod modClrScheme chgLayout">
        <pc:chgData name="Imtiaz Begum (2128130)" userId="S::2128130@student.uwtsd.ac.uk::154c3e2b-2645-4e8c-a3cb-01ad99b7c24b" providerId="AD" clId="Web-{492E2B77-4E89-9C3C-CEE1-CCCDE2970039}" dt="2024-06-26T16:13:24.912" v="511" actId="20577"/>
        <pc:sldMkLst>
          <pc:docMk/>
          <pc:sldMk cId="2611985490" sldId="267"/>
        </pc:sldMkLst>
        <pc:spChg chg="mod">
          <ac:chgData name="Imtiaz Begum (2128130)" userId="S::2128130@student.uwtsd.ac.uk::154c3e2b-2645-4e8c-a3cb-01ad99b7c24b" providerId="AD" clId="Web-{492E2B77-4E89-9C3C-CEE1-CCCDE2970039}" dt="2024-06-26T16:13:24.912" v="511" actId="20577"/>
          <ac:spMkLst>
            <pc:docMk/>
            <pc:sldMk cId="2611985490" sldId="267"/>
            <ac:spMk id="3" creationId="{E844DDF4-3BF7-645E-A13F-301341463D9A}"/>
          </ac:spMkLst>
        </pc:spChg>
        <pc:spChg chg="mod">
          <ac:chgData name="Imtiaz Begum (2128130)" userId="S::2128130@student.uwtsd.ac.uk::154c3e2b-2645-4e8c-a3cb-01ad99b7c24b" providerId="AD" clId="Web-{492E2B77-4E89-9C3C-CEE1-CCCDE2970039}" dt="2024-06-26T14:52:25.416" v="16"/>
          <ac:spMkLst>
            <pc:docMk/>
            <pc:sldMk cId="2611985490" sldId="267"/>
            <ac:spMk id="9" creationId="{796CD800-C8BF-41B5-983A-3B3D95FA99E5}"/>
          </ac:spMkLst>
        </pc:spChg>
        <pc:spChg chg="mod">
          <ac:chgData name="Imtiaz Begum (2128130)" userId="S::2128130@student.uwtsd.ac.uk::154c3e2b-2645-4e8c-a3cb-01ad99b7c24b" providerId="AD" clId="Web-{492E2B77-4E89-9C3C-CEE1-CCCDE2970039}" dt="2024-06-26T14:52:25.416" v="16"/>
          <ac:spMkLst>
            <pc:docMk/>
            <pc:sldMk cId="2611985490" sldId="267"/>
            <ac:spMk id="11" creationId="{ED36A27B-61AE-4AA1-8BD6-7310E072D89D}"/>
          </ac:spMkLst>
        </pc:spChg>
        <pc:spChg chg="mod">
          <ac:chgData name="Imtiaz Begum (2128130)" userId="S::2128130@student.uwtsd.ac.uk::154c3e2b-2645-4e8c-a3cb-01ad99b7c24b" providerId="AD" clId="Web-{492E2B77-4E89-9C3C-CEE1-CCCDE2970039}" dt="2024-06-26T14:52:25.416" v="16"/>
          <ac:spMkLst>
            <pc:docMk/>
            <pc:sldMk cId="2611985490" sldId="267"/>
            <ac:spMk id="15" creationId="{73B90B8B-F76B-4130-8370-38033EEACB93}"/>
          </ac:spMkLst>
        </pc:spChg>
        <pc:spChg chg="mod">
          <ac:chgData name="Imtiaz Begum (2128130)" userId="S::2128130@student.uwtsd.ac.uk::154c3e2b-2645-4e8c-a3cb-01ad99b7c24b" providerId="AD" clId="Web-{492E2B77-4E89-9C3C-CEE1-CCCDE2970039}" dt="2024-06-26T14:52:25.416" v="16"/>
          <ac:spMkLst>
            <pc:docMk/>
            <pc:sldMk cId="2611985490" sldId="267"/>
            <ac:spMk id="19" creationId="{91C67939-3FD0-4B45-8AA4-9FE55C7EE127}"/>
          </ac:spMkLst>
        </pc:spChg>
        <pc:spChg chg="mod">
          <ac:chgData name="Imtiaz Begum (2128130)" userId="S::2128130@student.uwtsd.ac.uk::154c3e2b-2645-4e8c-a3cb-01ad99b7c24b" providerId="AD" clId="Web-{492E2B77-4E89-9C3C-CEE1-CCCDE2970039}" dt="2024-06-26T14:52:25.416" v="16"/>
          <ac:spMkLst>
            <pc:docMk/>
            <pc:sldMk cId="2611985490" sldId="267"/>
            <ac:spMk id="21" creationId="{0981A96A-A87C-4F87-845A-3B0A6529F543}"/>
          </ac:spMkLst>
        </pc:spChg>
        <pc:picChg chg="mod">
          <ac:chgData name="Imtiaz Begum (2128130)" userId="S::2128130@student.uwtsd.ac.uk::154c3e2b-2645-4e8c-a3cb-01ad99b7c24b" providerId="AD" clId="Web-{492E2B77-4E89-9C3C-CEE1-CCCDE2970039}" dt="2024-06-26T15:29:25.953" v="273" actId="1076"/>
          <ac:picMkLst>
            <pc:docMk/>
            <pc:sldMk cId="2611985490" sldId="267"/>
            <ac:picMk id="2" creationId="{BA44201D-6AED-42B9-3ED5-947EB489F18C}"/>
          </ac:picMkLst>
        </pc:picChg>
        <pc:picChg chg="mod">
          <ac:chgData name="Imtiaz Begum (2128130)" userId="S::2128130@student.uwtsd.ac.uk::154c3e2b-2645-4e8c-a3cb-01ad99b7c24b" providerId="AD" clId="Web-{492E2B77-4E89-9C3C-CEE1-CCCDE2970039}" dt="2024-06-26T15:29:23.250" v="272" actId="1076"/>
          <ac:picMkLst>
            <pc:docMk/>
            <pc:sldMk cId="2611985490" sldId="267"/>
            <ac:picMk id="4" creationId="{0E961AAC-EAD5-190D-64CB-FC8E21F0F805}"/>
          </ac:picMkLst>
        </pc:picChg>
        <pc:cxnChg chg="mod">
          <ac:chgData name="Imtiaz Begum (2128130)" userId="S::2128130@student.uwtsd.ac.uk::154c3e2b-2645-4e8c-a3cb-01ad99b7c24b" providerId="AD" clId="Web-{492E2B77-4E89-9C3C-CEE1-CCCDE2970039}" dt="2024-06-26T14:52:25.416" v="16"/>
          <ac:cxnSpMkLst>
            <pc:docMk/>
            <pc:sldMk cId="2611985490" sldId="267"/>
            <ac:cxnSpMk id="13" creationId="{511BC4C5-EB16-4C0B-83E6-96A39848CF19}"/>
          </ac:cxnSpMkLst>
        </pc:cxnChg>
        <pc:cxnChg chg="mod">
          <ac:chgData name="Imtiaz Begum (2128130)" userId="S::2128130@student.uwtsd.ac.uk::154c3e2b-2645-4e8c-a3cb-01ad99b7c24b" providerId="AD" clId="Web-{492E2B77-4E89-9C3C-CEE1-CCCDE2970039}" dt="2024-06-26T14:52:25.416" v="16"/>
          <ac:cxnSpMkLst>
            <pc:docMk/>
            <pc:sldMk cId="2611985490" sldId="267"/>
            <ac:cxnSpMk id="17" creationId="{C2D93264-3FF9-4175-A7FA-F927F0F77AA0}"/>
          </ac:cxnSpMkLst>
        </pc:cxnChg>
      </pc:sldChg>
      <pc:sldChg chg="modSp mod modClrScheme chgLayout">
        <pc:chgData name="Imtiaz Begum (2128130)" userId="S::2128130@student.uwtsd.ac.uk::154c3e2b-2645-4e8c-a3cb-01ad99b7c24b" providerId="AD" clId="Web-{492E2B77-4E89-9C3C-CEE1-CCCDE2970039}" dt="2024-06-26T16:19:23.003" v="569" actId="20577"/>
        <pc:sldMkLst>
          <pc:docMk/>
          <pc:sldMk cId="401262760" sldId="268"/>
        </pc:sldMkLst>
        <pc:spChg chg="mod">
          <ac:chgData name="Imtiaz Begum (2128130)" userId="S::2128130@student.uwtsd.ac.uk::154c3e2b-2645-4e8c-a3cb-01ad99b7c24b" providerId="AD" clId="Web-{492E2B77-4E89-9C3C-CEE1-CCCDE2970039}" dt="2024-06-26T16:19:23.003" v="569" actId="20577"/>
          <ac:spMkLst>
            <pc:docMk/>
            <pc:sldMk cId="401262760" sldId="268"/>
            <ac:spMk id="3" creationId="{A54E7DAA-748F-32E3-832E-E4632F5CB119}"/>
          </ac:spMkLst>
        </pc:spChg>
      </pc:sldChg>
      <pc:sldChg chg="modSp mod ord modClrScheme chgLayout">
        <pc:chgData name="Imtiaz Begum (2128130)" userId="S::2128130@student.uwtsd.ac.uk::154c3e2b-2645-4e8c-a3cb-01ad99b7c24b" providerId="AD" clId="Web-{492E2B77-4E89-9C3C-CEE1-CCCDE2970039}" dt="2024-06-26T16:17:39.968" v="547"/>
        <pc:sldMkLst>
          <pc:docMk/>
          <pc:sldMk cId="94913711" sldId="269"/>
        </pc:sldMkLst>
        <pc:spChg chg="mod">
          <ac:chgData name="Imtiaz Begum (2128130)" userId="S::2128130@student.uwtsd.ac.uk::154c3e2b-2645-4e8c-a3cb-01ad99b7c24b" providerId="AD" clId="Web-{492E2B77-4E89-9C3C-CEE1-CCCDE2970039}" dt="2024-06-26T16:14:50.478" v="516" actId="20577"/>
          <ac:spMkLst>
            <pc:docMk/>
            <pc:sldMk cId="94913711" sldId="269"/>
            <ac:spMk id="2" creationId="{97DAEA26-A7AE-91AE-BCA7-CF3A871FCA3E}"/>
          </ac:spMkLst>
        </pc:spChg>
        <pc:spChg chg="mod">
          <ac:chgData name="Imtiaz Begum (2128130)" userId="S::2128130@student.uwtsd.ac.uk::154c3e2b-2645-4e8c-a3cb-01ad99b7c24b" providerId="AD" clId="Web-{492E2B77-4E89-9C3C-CEE1-CCCDE2970039}" dt="2024-06-26T15:47:29.322" v="393" actId="1076"/>
          <ac:spMkLst>
            <pc:docMk/>
            <pc:sldMk cId="94913711" sldId="269"/>
            <ac:spMk id="7" creationId="{1A1F7BB6-7338-B5CE-8959-189A2740B2A8}"/>
          </ac:spMkLst>
        </pc:spChg>
      </pc:sldChg>
      <pc:sldChg chg="modSp mod modClrScheme chgLayout">
        <pc:chgData name="Imtiaz Begum (2128130)" userId="S::2128130@student.uwtsd.ac.uk::154c3e2b-2645-4e8c-a3cb-01ad99b7c24b" providerId="AD" clId="Web-{492E2B77-4E89-9C3C-CEE1-CCCDE2970039}" dt="2024-06-26T16:13:17.005" v="509" actId="20577"/>
        <pc:sldMkLst>
          <pc:docMk/>
          <pc:sldMk cId="1827471271" sldId="270"/>
        </pc:sldMkLst>
        <pc:spChg chg="mod">
          <ac:chgData name="Imtiaz Begum (2128130)" userId="S::2128130@student.uwtsd.ac.uk::154c3e2b-2645-4e8c-a3cb-01ad99b7c24b" providerId="AD" clId="Web-{492E2B77-4E89-9C3C-CEE1-CCCDE2970039}" dt="2024-06-26T16:13:17.005" v="509" actId="20577"/>
          <ac:spMkLst>
            <pc:docMk/>
            <pc:sldMk cId="1827471271" sldId="270"/>
            <ac:spMk id="3" creationId="{5B268955-8283-24C0-94E8-7292649D5B54}"/>
          </ac:spMkLst>
        </pc:spChg>
        <pc:spChg chg="mod">
          <ac:chgData name="Imtiaz Begum (2128130)" userId="S::2128130@student.uwtsd.ac.uk::154c3e2b-2645-4e8c-a3cb-01ad99b7c24b" providerId="AD" clId="Web-{492E2B77-4E89-9C3C-CEE1-CCCDE2970039}" dt="2024-06-26T14:52:25.416" v="16"/>
          <ac:spMkLst>
            <pc:docMk/>
            <pc:sldMk cId="1827471271" sldId="270"/>
            <ac:spMk id="8" creationId="{7D379150-F6B4-45C8-BE10-6B278AD400EB}"/>
          </ac:spMkLst>
        </pc:spChg>
        <pc:spChg chg="mod">
          <ac:chgData name="Imtiaz Begum (2128130)" userId="S::2128130@student.uwtsd.ac.uk::154c3e2b-2645-4e8c-a3cb-01ad99b7c24b" providerId="AD" clId="Web-{492E2B77-4E89-9C3C-CEE1-CCCDE2970039}" dt="2024-06-26T14:52:25.416" v="16"/>
          <ac:spMkLst>
            <pc:docMk/>
            <pc:sldMk cId="1827471271" sldId="270"/>
            <ac:spMk id="10" creationId="{5FFCF544-A370-4A5D-A95F-CA6E0E7191E6}"/>
          </ac:spMkLst>
        </pc:spChg>
        <pc:spChg chg="mod">
          <ac:chgData name="Imtiaz Begum (2128130)" userId="S::2128130@student.uwtsd.ac.uk::154c3e2b-2645-4e8c-a3cb-01ad99b7c24b" providerId="AD" clId="Web-{492E2B77-4E89-9C3C-CEE1-CCCDE2970039}" dt="2024-06-26T14:52:25.416" v="16"/>
          <ac:spMkLst>
            <pc:docMk/>
            <pc:sldMk cId="1827471271" sldId="270"/>
            <ac:spMk id="14" creationId="{52ABB703-2B0E-4C3B-B4A2-F3973548E561}"/>
          </ac:spMkLst>
        </pc:spChg>
        <pc:spChg chg="mod">
          <ac:chgData name="Imtiaz Begum (2128130)" userId="S::2128130@student.uwtsd.ac.uk::154c3e2b-2645-4e8c-a3cb-01ad99b7c24b" providerId="AD" clId="Web-{492E2B77-4E89-9C3C-CEE1-CCCDE2970039}" dt="2024-06-26T14:52:25.416" v="16"/>
          <ac:spMkLst>
            <pc:docMk/>
            <pc:sldMk cId="1827471271" sldId="270"/>
            <ac:spMk id="18" creationId="{E95DA498-D9A2-4DA9-B9DA-B3776E08CF7E}"/>
          </ac:spMkLst>
        </pc:spChg>
        <pc:spChg chg="mod">
          <ac:chgData name="Imtiaz Begum (2128130)" userId="S::2128130@student.uwtsd.ac.uk::154c3e2b-2645-4e8c-a3cb-01ad99b7c24b" providerId="AD" clId="Web-{492E2B77-4E89-9C3C-CEE1-CCCDE2970039}" dt="2024-06-26T14:52:25.416" v="16"/>
          <ac:spMkLst>
            <pc:docMk/>
            <pc:sldMk cId="1827471271" sldId="270"/>
            <ac:spMk id="20" creationId="{82A73093-4B9D-420D-B17E-52293703A1D4}"/>
          </ac:spMkLst>
        </pc:spChg>
        <pc:picChg chg="mod">
          <ac:chgData name="Imtiaz Begum (2128130)" userId="S::2128130@student.uwtsd.ac.uk::154c3e2b-2645-4e8c-a3cb-01ad99b7c24b" providerId="AD" clId="Web-{492E2B77-4E89-9C3C-CEE1-CCCDE2970039}" dt="2024-06-26T15:11:23.553" v="156" actId="1076"/>
          <ac:picMkLst>
            <pc:docMk/>
            <pc:sldMk cId="1827471271" sldId="270"/>
            <ac:picMk id="2" creationId="{F79505F5-2196-B46B-5BD4-7AADF2978844}"/>
          </ac:picMkLst>
        </pc:picChg>
        <pc:cxnChg chg="mod">
          <ac:chgData name="Imtiaz Begum (2128130)" userId="S::2128130@student.uwtsd.ac.uk::154c3e2b-2645-4e8c-a3cb-01ad99b7c24b" providerId="AD" clId="Web-{492E2B77-4E89-9C3C-CEE1-CCCDE2970039}" dt="2024-06-26T14:52:25.416" v="16"/>
          <ac:cxnSpMkLst>
            <pc:docMk/>
            <pc:sldMk cId="1827471271" sldId="270"/>
            <ac:cxnSpMk id="12" creationId="{6EEB3B97-A638-498B-8083-54191CE71E01}"/>
          </ac:cxnSpMkLst>
        </pc:cxnChg>
        <pc:cxnChg chg="mod">
          <ac:chgData name="Imtiaz Begum (2128130)" userId="S::2128130@student.uwtsd.ac.uk::154c3e2b-2645-4e8c-a3cb-01ad99b7c24b" providerId="AD" clId="Web-{492E2B77-4E89-9C3C-CEE1-CCCDE2970039}" dt="2024-06-26T14:52:25.416" v="16"/>
          <ac:cxnSpMkLst>
            <pc:docMk/>
            <pc:sldMk cId="1827471271" sldId="270"/>
            <ac:cxnSpMk id="16" creationId="{9C21570E-E159-49A6-9891-FA397B7A92D3}"/>
          </ac:cxnSpMkLst>
        </pc:cxnChg>
      </pc:sldChg>
      <pc:sldChg chg="modSp mod modClrScheme chgLayout">
        <pc:chgData name="Imtiaz Begum (2128130)" userId="S::2128130@student.uwtsd.ac.uk::154c3e2b-2645-4e8c-a3cb-01ad99b7c24b" providerId="AD" clId="Web-{492E2B77-4E89-9C3C-CEE1-CCCDE2970039}" dt="2024-06-26T14:59:10.462" v="45" actId="20577"/>
        <pc:sldMkLst>
          <pc:docMk/>
          <pc:sldMk cId="16630358" sldId="271"/>
        </pc:sldMkLst>
        <pc:spChg chg="mod">
          <ac:chgData name="Imtiaz Begum (2128130)" userId="S::2128130@student.uwtsd.ac.uk::154c3e2b-2645-4e8c-a3cb-01ad99b7c24b" providerId="AD" clId="Web-{492E2B77-4E89-9C3C-CEE1-CCCDE2970039}" dt="2024-06-26T14:59:10.462" v="45" actId="20577"/>
          <ac:spMkLst>
            <pc:docMk/>
            <pc:sldMk cId="16630358" sldId="271"/>
            <ac:spMk id="3" creationId="{2DE14182-DDAA-435A-D38F-E0EC2DA07171}"/>
          </ac:spMkLst>
        </pc:spChg>
        <pc:spChg chg="mod">
          <ac:chgData name="Imtiaz Begum (2128130)" userId="S::2128130@student.uwtsd.ac.uk::154c3e2b-2645-4e8c-a3cb-01ad99b7c24b" providerId="AD" clId="Web-{492E2B77-4E89-9C3C-CEE1-CCCDE2970039}" dt="2024-06-26T14:52:25.416" v="16"/>
          <ac:spMkLst>
            <pc:docMk/>
            <pc:sldMk cId="16630358" sldId="271"/>
            <ac:spMk id="76"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16630358" sldId="271"/>
            <ac:spMk id="78" creationId="{BA7A3698-B350-40E5-8475-9BCC41A089FC}"/>
          </ac:spMkLst>
        </pc:spChg>
        <pc:spChg chg="mod">
          <ac:chgData name="Imtiaz Begum (2128130)" userId="S::2128130@student.uwtsd.ac.uk::154c3e2b-2645-4e8c-a3cb-01ad99b7c24b" providerId="AD" clId="Web-{492E2B77-4E89-9C3C-CEE1-CCCDE2970039}" dt="2024-06-26T14:52:25.416" v="16"/>
          <ac:spMkLst>
            <pc:docMk/>
            <pc:sldMk cId="16630358" sldId="271"/>
            <ac:spMk id="82" creationId="{10162E77-11AD-44A7-84EC-40C59EEFBD2E}"/>
          </ac:spMkLst>
        </pc:spChg>
        <pc:spChg chg="mod">
          <ac:chgData name="Imtiaz Begum (2128130)" userId="S::2128130@student.uwtsd.ac.uk::154c3e2b-2645-4e8c-a3cb-01ad99b7c24b" providerId="AD" clId="Web-{492E2B77-4E89-9C3C-CEE1-CCCDE2970039}" dt="2024-06-26T14:52:25.416" v="16"/>
          <ac:spMkLst>
            <pc:docMk/>
            <pc:sldMk cId="16630358" sldId="271"/>
            <ac:spMk id="86" creationId="{6329CBCE-21AE-419D-AC1F-8ACF510A6670}"/>
          </ac:spMkLst>
        </pc:spChg>
        <pc:spChg chg="mod">
          <ac:chgData name="Imtiaz Begum (2128130)" userId="S::2128130@student.uwtsd.ac.uk::154c3e2b-2645-4e8c-a3cb-01ad99b7c24b" providerId="AD" clId="Web-{492E2B77-4E89-9C3C-CEE1-CCCDE2970039}" dt="2024-06-26T14:52:25.416" v="16"/>
          <ac:spMkLst>
            <pc:docMk/>
            <pc:sldMk cId="16630358" sldId="271"/>
            <ac:spMk id="88" creationId="{FF2DA012-1414-493D-888F-5D99D0BDA322}"/>
          </ac:spMkLst>
        </pc:spChg>
        <pc:picChg chg="mod modCrop">
          <ac:chgData name="Imtiaz Begum (2128130)" userId="S::2128130@student.uwtsd.ac.uk::154c3e2b-2645-4e8c-a3cb-01ad99b7c24b" providerId="AD" clId="Web-{492E2B77-4E89-9C3C-CEE1-CCCDE2970039}" dt="2024-06-26T14:58:32.758" v="41" actId="14100"/>
          <ac:picMkLst>
            <pc:docMk/>
            <pc:sldMk cId="16630358" sldId="271"/>
            <ac:picMk id="2" creationId="{6E0EAA9A-C2C7-52A5-45E8-0186590FA8A1}"/>
          </ac:picMkLst>
        </pc:picChg>
        <pc:cxnChg chg="mod">
          <ac:chgData name="Imtiaz Begum (2128130)" userId="S::2128130@student.uwtsd.ac.uk::154c3e2b-2645-4e8c-a3cb-01ad99b7c24b" providerId="AD" clId="Web-{492E2B77-4E89-9C3C-CEE1-CCCDE2970039}" dt="2024-06-26T14:52:25.416" v="16"/>
          <ac:cxnSpMkLst>
            <pc:docMk/>
            <pc:sldMk cId="16630358" sldId="271"/>
            <ac:cxnSpMk id="80" creationId="{0AC655C7-EC94-4BE6-84C8-2F9EFBBB2789}"/>
          </ac:cxnSpMkLst>
        </pc:cxnChg>
        <pc:cxnChg chg="mod">
          <ac:chgData name="Imtiaz Begum (2128130)" userId="S::2128130@student.uwtsd.ac.uk::154c3e2b-2645-4e8c-a3cb-01ad99b7c24b" providerId="AD" clId="Web-{492E2B77-4E89-9C3C-CEE1-CCCDE2970039}" dt="2024-06-26T14:52:25.416" v="16"/>
          <ac:cxnSpMkLst>
            <pc:docMk/>
            <pc:sldMk cId="16630358" sldId="271"/>
            <ac:cxnSpMk id="84" creationId="{5AB158E9-1B40-4CD6-95F0-95CA11DF7B7A}"/>
          </ac:cxnSpMkLst>
        </pc:cxnChg>
      </pc:sldChg>
      <pc:sldChg chg="modSp mod modClrScheme chgLayout">
        <pc:chgData name="Imtiaz Begum (2128130)" userId="S::2128130@student.uwtsd.ac.uk::154c3e2b-2645-4e8c-a3cb-01ad99b7c24b" providerId="AD" clId="Web-{492E2B77-4E89-9C3C-CEE1-CCCDE2970039}" dt="2024-06-26T16:08:34.995" v="479" actId="20577"/>
        <pc:sldMkLst>
          <pc:docMk/>
          <pc:sldMk cId="3270980488" sldId="272"/>
        </pc:sldMkLst>
        <pc:spChg chg="mod">
          <ac:chgData name="Imtiaz Begum (2128130)" userId="S::2128130@student.uwtsd.ac.uk::154c3e2b-2645-4e8c-a3cb-01ad99b7c24b" providerId="AD" clId="Web-{492E2B77-4E89-9C3C-CEE1-CCCDE2970039}" dt="2024-06-26T16:08:16.478" v="471" actId="20577"/>
          <ac:spMkLst>
            <pc:docMk/>
            <pc:sldMk cId="3270980488" sldId="272"/>
            <ac:spMk id="3" creationId="{016D67D1-C2CB-BEAE-9390-88B942275533}"/>
          </ac:spMkLst>
        </pc:spChg>
        <pc:spChg chg="mod">
          <ac:chgData name="Imtiaz Begum (2128130)" userId="S::2128130@student.uwtsd.ac.uk::154c3e2b-2645-4e8c-a3cb-01ad99b7c24b" providerId="AD" clId="Web-{492E2B77-4E89-9C3C-CEE1-CCCDE2970039}" dt="2024-06-26T16:08:34.995" v="479" actId="20577"/>
          <ac:spMkLst>
            <pc:docMk/>
            <pc:sldMk cId="3270980488" sldId="272"/>
            <ac:spMk id="4" creationId="{53208C3D-4178-E5B2-E0F8-4D846688B4F1}"/>
          </ac:spMkLst>
        </pc:spChg>
      </pc:sldChg>
      <pc:sldChg chg="modSp mod modClrScheme chgLayout">
        <pc:chgData name="Imtiaz Begum (2128130)" userId="S::2128130@student.uwtsd.ac.uk::154c3e2b-2645-4e8c-a3cb-01ad99b7c24b" providerId="AD" clId="Web-{492E2B77-4E89-9C3C-CEE1-CCCDE2970039}" dt="2024-06-26T15:00:14.715" v="54" actId="20577"/>
        <pc:sldMkLst>
          <pc:docMk/>
          <pc:sldMk cId="467140186" sldId="273"/>
        </pc:sldMkLst>
        <pc:spChg chg="mod">
          <ac:chgData name="Imtiaz Begum (2128130)" userId="S::2128130@student.uwtsd.ac.uk::154c3e2b-2645-4e8c-a3cb-01ad99b7c24b" providerId="AD" clId="Web-{492E2B77-4E89-9C3C-CEE1-CCCDE2970039}" dt="2024-06-26T15:00:14.715" v="54" actId="20577"/>
          <ac:spMkLst>
            <pc:docMk/>
            <pc:sldMk cId="467140186" sldId="273"/>
            <ac:spMk id="3" creationId="{0A19E1E7-1EB2-66F0-BC85-F159896524A4}"/>
          </ac:spMkLst>
        </pc:spChg>
        <pc:picChg chg="mod">
          <ac:chgData name="Imtiaz Begum (2128130)" userId="S::2128130@student.uwtsd.ac.uk::154c3e2b-2645-4e8c-a3cb-01ad99b7c24b" providerId="AD" clId="Web-{492E2B77-4E89-9C3C-CEE1-CCCDE2970039}" dt="2024-06-26T14:59:54.527" v="47" actId="1076"/>
          <ac:picMkLst>
            <pc:docMk/>
            <pc:sldMk cId="467140186" sldId="273"/>
            <ac:picMk id="4" creationId="{2A49CB3F-2FE7-5AF7-E172-28BDFF8A57E2}"/>
          </ac:picMkLst>
        </pc:picChg>
      </pc:sldChg>
      <pc:sldChg chg="modSp mod modClrScheme chgLayout">
        <pc:chgData name="Imtiaz Begum (2128130)" userId="S::2128130@student.uwtsd.ac.uk::154c3e2b-2645-4e8c-a3cb-01ad99b7c24b" providerId="AD" clId="Web-{492E2B77-4E89-9C3C-CEE1-CCCDE2970039}" dt="2024-06-26T15:00:39.794" v="58" actId="20577"/>
        <pc:sldMkLst>
          <pc:docMk/>
          <pc:sldMk cId="3976829319" sldId="274"/>
        </pc:sldMkLst>
        <pc:spChg chg="mod">
          <ac:chgData name="Imtiaz Begum (2128130)" userId="S::2128130@student.uwtsd.ac.uk::154c3e2b-2645-4e8c-a3cb-01ad99b7c24b" providerId="AD" clId="Web-{492E2B77-4E89-9C3C-CEE1-CCCDE2970039}" dt="2024-06-26T15:00:39.794" v="58" actId="20577"/>
          <ac:spMkLst>
            <pc:docMk/>
            <pc:sldMk cId="3976829319" sldId="274"/>
            <ac:spMk id="3" creationId="{B285621E-0D44-338B-DD0A-CCC33AB11DFA}"/>
          </ac:spMkLst>
        </pc:spChg>
        <pc:picChg chg="mod">
          <ac:chgData name="Imtiaz Begum (2128130)" userId="S::2128130@student.uwtsd.ac.uk::154c3e2b-2645-4e8c-a3cb-01ad99b7c24b" providerId="AD" clId="Web-{492E2B77-4E89-9C3C-CEE1-CCCDE2970039}" dt="2024-06-26T14:52:25.416" v="16"/>
          <ac:picMkLst>
            <pc:docMk/>
            <pc:sldMk cId="3976829319" sldId="274"/>
            <ac:picMk id="4" creationId="{80053EEF-06FA-5E02-91CC-84FAAD70DFD8}"/>
          </ac:picMkLst>
        </pc:picChg>
      </pc:sldChg>
      <pc:sldChg chg="modSp mod modClrScheme chgLayout">
        <pc:chgData name="Imtiaz Begum (2128130)" userId="S::2128130@student.uwtsd.ac.uk::154c3e2b-2645-4e8c-a3cb-01ad99b7c24b" providerId="AD" clId="Web-{492E2B77-4E89-9C3C-CEE1-CCCDE2970039}" dt="2024-06-26T16:14:18.164" v="514" actId="20577"/>
        <pc:sldMkLst>
          <pc:docMk/>
          <pc:sldMk cId="2129281128" sldId="275"/>
        </pc:sldMkLst>
        <pc:spChg chg="mod">
          <ac:chgData name="Imtiaz Begum (2128130)" userId="S::2128130@student.uwtsd.ac.uk::154c3e2b-2645-4e8c-a3cb-01ad99b7c24b" providerId="AD" clId="Web-{492E2B77-4E89-9C3C-CEE1-CCCDE2970039}" dt="2024-06-26T16:14:18.164" v="514" actId="20577"/>
          <ac:spMkLst>
            <pc:docMk/>
            <pc:sldMk cId="2129281128" sldId="275"/>
            <ac:spMk id="4" creationId="{32AB5E1C-0BFE-E5D1-C063-FD2AAE51CEF3}"/>
          </ac:spMkLst>
        </pc:spChg>
      </pc:sldChg>
      <pc:sldChg chg="modSp mod modClrScheme chgLayout">
        <pc:chgData name="Imtiaz Begum (2128130)" userId="S::2128130@student.uwtsd.ac.uk::154c3e2b-2645-4e8c-a3cb-01ad99b7c24b" providerId="AD" clId="Web-{492E2B77-4E89-9C3C-CEE1-CCCDE2970039}" dt="2024-06-26T16:13:38.022" v="512" actId="20577"/>
        <pc:sldMkLst>
          <pc:docMk/>
          <pc:sldMk cId="2567004722" sldId="276"/>
        </pc:sldMkLst>
        <pc:spChg chg="mod">
          <ac:chgData name="Imtiaz Begum (2128130)" userId="S::2128130@student.uwtsd.ac.uk::154c3e2b-2645-4e8c-a3cb-01ad99b7c24b" providerId="AD" clId="Web-{492E2B77-4E89-9C3C-CEE1-CCCDE2970039}" dt="2024-06-26T16:13:38.022" v="512" actId="20577"/>
          <ac:spMkLst>
            <pc:docMk/>
            <pc:sldMk cId="2567004722" sldId="276"/>
            <ac:spMk id="5" creationId="{6C79B1A2-01A5-6FE4-7DF9-DC55DB9A96AE}"/>
          </ac:spMkLst>
        </pc:spChg>
        <pc:spChg chg="mod">
          <ac:chgData name="Imtiaz Begum (2128130)" userId="S::2128130@student.uwtsd.ac.uk::154c3e2b-2645-4e8c-a3cb-01ad99b7c24b" providerId="AD" clId="Web-{492E2B77-4E89-9C3C-CEE1-CCCDE2970039}" dt="2024-06-26T14:52:25.416" v="16"/>
          <ac:spMkLst>
            <pc:docMk/>
            <pc:sldMk cId="2567004722" sldId="276"/>
            <ac:spMk id="20"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2567004722" sldId="276"/>
            <ac:spMk id="22" creationId="{BA7A3698-B350-40E5-8475-9BCC41A089FC}"/>
          </ac:spMkLst>
        </pc:spChg>
        <pc:spChg chg="mod">
          <ac:chgData name="Imtiaz Begum (2128130)" userId="S::2128130@student.uwtsd.ac.uk::154c3e2b-2645-4e8c-a3cb-01ad99b7c24b" providerId="AD" clId="Web-{492E2B77-4E89-9C3C-CEE1-CCCDE2970039}" dt="2024-06-26T14:52:25.416" v="16"/>
          <ac:spMkLst>
            <pc:docMk/>
            <pc:sldMk cId="2567004722" sldId="276"/>
            <ac:spMk id="26" creationId="{10162E77-11AD-44A7-84EC-40C59EEFBD2E}"/>
          </ac:spMkLst>
        </pc:spChg>
        <pc:spChg chg="mod">
          <ac:chgData name="Imtiaz Begum (2128130)" userId="S::2128130@student.uwtsd.ac.uk::154c3e2b-2645-4e8c-a3cb-01ad99b7c24b" providerId="AD" clId="Web-{492E2B77-4E89-9C3C-CEE1-CCCDE2970039}" dt="2024-06-26T14:52:25.416" v="16"/>
          <ac:spMkLst>
            <pc:docMk/>
            <pc:sldMk cId="2567004722" sldId="276"/>
            <ac:spMk id="30" creationId="{6329CBCE-21AE-419D-AC1F-8ACF510A6670}"/>
          </ac:spMkLst>
        </pc:spChg>
        <pc:spChg chg="mod">
          <ac:chgData name="Imtiaz Begum (2128130)" userId="S::2128130@student.uwtsd.ac.uk::154c3e2b-2645-4e8c-a3cb-01ad99b7c24b" providerId="AD" clId="Web-{492E2B77-4E89-9C3C-CEE1-CCCDE2970039}" dt="2024-06-26T14:52:25.416" v="16"/>
          <ac:spMkLst>
            <pc:docMk/>
            <pc:sldMk cId="2567004722" sldId="276"/>
            <ac:spMk id="32" creationId="{FF2DA012-1414-493D-888F-5D99D0BDA322}"/>
          </ac:spMkLst>
        </pc:spChg>
        <pc:picChg chg="mod">
          <ac:chgData name="Imtiaz Begum (2128130)" userId="S::2128130@student.uwtsd.ac.uk::154c3e2b-2645-4e8c-a3cb-01ad99b7c24b" providerId="AD" clId="Web-{492E2B77-4E89-9C3C-CEE1-CCCDE2970039}" dt="2024-06-26T15:12:53.540" v="171" actId="14100"/>
          <ac:picMkLst>
            <pc:docMk/>
            <pc:sldMk cId="2567004722" sldId="276"/>
            <ac:picMk id="6" creationId="{DDF5B606-522C-306A-B28D-B44D420D41EB}"/>
          </ac:picMkLst>
        </pc:picChg>
        <pc:cxnChg chg="mod">
          <ac:chgData name="Imtiaz Begum (2128130)" userId="S::2128130@student.uwtsd.ac.uk::154c3e2b-2645-4e8c-a3cb-01ad99b7c24b" providerId="AD" clId="Web-{492E2B77-4E89-9C3C-CEE1-CCCDE2970039}" dt="2024-06-26T14:52:25.416" v="16"/>
          <ac:cxnSpMkLst>
            <pc:docMk/>
            <pc:sldMk cId="2567004722" sldId="276"/>
            <ac:cxnSpMk id="24" creationId="{0AC655C7-EC94-4BE6-84C8-2F9EFBBB2789}"/>
          </ac:cxnSpMkLst>
        </pc:cxnChg>
        <pc:cxnChg chg="mod">
          <ac:chgData name="Imtiaz Begum (2128130)" userId="S::2128130@student.uwtsd.ac.uk::154c3e2b-2645-4e8c-a3cb-01ad99b7c24b" providerId="AD" clId="Web-{492E2B77-4E89-9C3C-CEE1-CCCDE2970039}" dt="2024-06-26T14:52:25.416" v="16"/>
          <ac:cxnSpMkLst>
            <pc:docMk/>
            <pc:sldMk cId="2567004722" sldId="276"/>
            <ac:cxnSpMk id="28" creationId="{5AB158E9-1B40-4CD6-95F0-95CA11DF7B7A}"/>
          </ac:cxnSpMkLst>
        </pc:cxnChg>
      </pc:sldChg>
      <pc:sldChg chg="addSp delSp modSp mod setBg modClrScheme chgLayout">
        <pc:chgData name="Imtiaz Begum (2128130)" userId="S::2128130@student.uwtsd.ac.uk::154c3e2b-2645-4e8c-a3cb-01ad99b7c24b" providerId="AD" clId="Web-{492E2B77-4E89-9C3C-CEE1-CCCDE2970039}" dt="2024-06-26T15:09:18.564" v="144" actId="20577"/>
        <pc:sldMkLst>
          <pc:docMk/>
          <pc:sldMk cId="308250545" sldId="277"/>
        </pc:sldMkLst>
        <pc:spChg chg="mod">
          <ac:chgData name="Imtiaz Begum (2128130)" userId="S::2128130@student.uwtsd.ac.uk::154c3e2b-2645-4e8c-a3cb-01ad99b7c24b" providerId="AD" clId="Web-{492E2B77-4E89-9C3C-CEE1-CCCDE2970039}" dt="2024-06-26T15:08:25.515" v="134" actId="20577"/>
          <ac:spMkLst>
            <pc:docMk/>
            <pc:sldMk cId="308250545" sldId="277"/>
            <ac:spMk id="3" creationId="{7B4CA097-DBC7-74D5-FACA-846D7B9595B6}"/>
          </ac:spMkLst>
        </pc:spChg>
        <pc:spChg chg="mod">
          <ac:chgData name="Imtiaz Begum (2128130)" userId="S::2128130@student.uwtsd.ac.uk::154c3e2b-2645-4e8c-a3cb-01ad99b7c24b" providerId="AD" clId="Web-{492E2B77-4E89-9C3C-CEE1-CCCDE2970039}" dt="2024-06-26T15:09:18.564" v="144" actId="20577"/>
          <ac:spMkLst>
            <pc:docMk/>
            <pc:sldMk cId="308250545" sldId="277"/>
            <ac:spMk id="4" creationId="{C8BEF6E3-F23E-33C5-0EF2-839E6712EB52}"/>
          </ac:spMkLst>
        </pc:spChg>
        <pc:spChg chg="add del">
          <ac:chgData name="Imtiaz Begum (2128130)" userId="S::2128130@student.uwtsd.ac.uk::154c3e2b-2645-4e8c-a3cb-01ad99b7c24b" providerId="AD" clId="Web-{492E2B77-4E89-9C3C-CEE1-CCCDE2970039}" dt="2024-06-26T15:06:02.837" v="108"/>
          <ac:spMkLst>
            <pc:docMk/>
            <pc:sldMk cId="308250545" sldId="277"/>
            <ac:spMk id="6" creationId="{13FE9996-7EAC-4679-B37D-C1045F42F954}"/>
          </ac:spMkLst>
        </pc:spChg>
        <pc:spChg chg="add del">
          <ac:chgData name="Imtiaz Begum (2128130)" userId="S::2128130@student.uwtsd.ac.uk::154c3e2b-2645-4e8c-a3cb-01ad99b7c24b" providerId="AD" clId="Web-{492E2B77-4E89-9C3C-CEE1-CCCDE2970039}" dt="2024-06-26T15:06:02.837" v="108"/>
          <ac:spMkLst>
            <pc:docMk/>
            <pc:sldMk cId="308250545" sldId="277"/>
            <ac:spMk id="7" creationId="{761DF1FE-5CC8-43D2-A76C-93C76EEDE1E9}"/>
          </ac:spMkLst>
        </pc:spChg>
        <pc:spChg chg="add del">
          <ac:chgData name="Imtiaz Begum (2128130)" userId="S::2128130@student.uwtsd.ac.uk::154c3e2b-2645-4e8c-a3cb-01ad99b7c24b" providerId="AD" clId="Web-{492E2B77-4E89-9C3C-CEE1-CCCDE2970039}" dt="2024-06-26T15:06:02.837" v="108"/>
          <ac:spMkLst>
            <pc:docMk/>
            <pc:sldMk cId="308250545" sldId="277"/>
            <ac:spMk id="10" creationId="{3741B58E-3B65-4A01-A276-975AB2CF8A08}"/>
          </ac:spMkLst>
        </pc:spChg>
        <pc:spChg chg="add del">
          <ac:chgData name="Imtiaz Begum (2128130)" userId="S::2128130@student.uwtsd.ac.uk::154c3e2b-2645-4e8c-a3cb-01ad99b7c24b" providerId="AD" clId="Web-{492E2B77-4E89-9C3C-CEE1-CCCDE2970039}" dt="2024-06-26T15:06:02.837" v="108"/>
          <ac:spMkLst>
            <pc:docMk/>
            <pc:sldMk cId="308250545" sldId="277"/>
            <ac:spMk id="12" creationId="{7AAC67C3-831B-4AB1-A259-DFB839CAFAFC}"/>
          </ac:spMkLst>
        </pc:spChg>
        <pc:spChg chg="add del">
          <ac:chgData name="Imtiaz Begum (2128130)" userId="S::2128130@student.uwtsd.ac.uk::154c3e2b-2645-4e8c-a3cb-01ad99b7c24b" providerId="AD" clId="Web-{492E2B77-4E89-9C3C-CEE1-CCCDE2970039}" dt="2024-06-26T15:06:02.837" v="108"/>
          <ac:spMkLst>
            <pc:docMk/>
            <pc:sldMk cId="308250545" sldId="277"/>
            <ac:spMk id="14" creationId="{054B3F04-9EAC-45C0-B3CE-0387EEA10A0C}"/>
          </ac:spMkLst>
        </pc:spChg>
        <pc:spChg chg="add del">
          <ac:chgData name="Imtiaz Begum (2128130)" userId="S::2128130@student.uwtsd.ac.uk::154c3e2b-2645-4e8c-a3cb-01ad99b7c24b" providerId="AD" clId="Web-{492E2B77-4E89-9C3C-CEE1-CCCDE2970039}" dt="2024-06-26T15:06:09.681" v="110"/>
          <ac:spMkLst>
            <pc:docMk/>
            <pc:sldMk cId="308250545" sldId="277"/>
            <ac:spMk id="16" creationId="{311973C2-EB8B-452A-A698-4A252FD3AE28}"/>
          </ac:spMkLst>
        </pc:spChg>
        <pc:spChg chg="add del">
          <ac:chgData name="Imtiaz Begum (2128130)" userId="S::2128130@student.uwtsd.ac.uk::154c3e2b-2645-4e8c-a3cb-01ad99b7c24b" providerId="AD" clId="Web-{492E2B77-4E89-9C3C-CEE1-CCCDE2970039}" dt="2024-06-26T15:06:09.681" v="110"/>
          <ac:spMkLst>
            <pc:docMk/>
            <pc:sldMk cId="308250545" sldId="277"/>
            <ac:spMk id="18" creationId="{10162E77-11AD-44A7-84EC-40C59EEFBD2E}"/>
          </ac:spMkLst>
        </pc:spChg>
        <pc:spChg chg="add del">
          <ac:chgData name="Imtiaz Begum (2128130)" userId="S::2128130@student.uwtsd.ac.uk::154c3e2b-2645-4e8c-a3cb-01ad99b7c24b" providerId="AD" clId="Web-{492E2B77-4E89-9C3C-CEE1-CCCDE2970039}" dt="2024-06-26T15:06:09.681" v="110"/>
          <ac:spMkLst>
            <pc:docMk/>
            <pc:sldMk cId="308250545" sldId="277"/>
            <ac:spMk id="21" creationId="{600B5AE2-C5CC-499C-8F2D-249888BE22C2}"/>
          </ac:spMkLst>
        </pc:spChg>
        <pc:spChg chg="add del">
          <ac:chgData name="Imtiaz Begum (2128130)" userId="S::2128130@student.uwtsd.ac.uk::154c3e2b-2645-4e8c-a3cb-01ad99b7c24b" providerId="AD" clId="Web-{492E2B77-4E89-9C3C-CEE1-CCCDE2970039}" dt="2024-06-26T15:06:09.681" v="110"/>
          <ac:spMkLst>
            <pc:docMk/>
            <pc:sldMk cId="308250545" sldId="277"/>
            <ac:spMk id="22" creationId="{BA7A3698-B350-40E5-8475-9BCC41A089FC}"/>
          </ac:spMkLst>
        </pc:spChg>
        <pc:picChg chg="add del">
          <ac:chgData name="Imtiaz Begum (2128130)" userId="S::2128130@student.uwtsd.ac.uk::154c3e2b-2645-4e8c-a3cb-01ad99b7c24b" providerId="AD" clId="Web-{492E2B77-4E89-9C3C-CEE1-CCCDE2970039}" dt="2024-06-26T15:06:09.681" v="110"/>
          <ac:picMkLst>
            <pc:docMk/>
            <pc:sldMk cId="308250545" sldId="277"/>
            <ac:picMk id="24" creationId="{D417FA55-E8EC-86B8-305A-0F2B9BF5A830}"/>
          </ac:picMkLst>
        </pc:picChg>
        <pc:cxnChg chg="add del">
          <ac:chgData name="Imtiaz Begum (2128130)" userId="S::2128130@student.uwtsd.ac.uk::154c3e2b-2645-4e8c-a3cb-01ad99b7c24b" providerId="AD" clId="Web-{492E2B77-4E89-9C3C-CEE1-CCCDE2970039}" dt="2024-06-26T15:06:02.837" v="108"/>
          <ac:cxnSpMkLst>
            <pc:docMk/>
            <pc:sldMk cId="308250545" sldId="277"/>
            <ac:cxnSpMk id="8" creationId="{E161BEBD-A23C-409E-ABC7-73F9EDC02F20}"/>
          </ac:cxnSpMkLst>
        </pc:cxnChg>
        <pc:cxnChg chg="add del">
          <ac:chgData name="Imtiaz Begum (2128130)" userId="S::2128130@student.uwtsd.ac.uk::154c3e2b-2645-4e8c-a3cb-01ad99b7c24b" providerId="AD" clId="Web-{492E2B77-4E89-9C3C-CEE1-CCCDE2970039}" dt="2024-06-26T15:06:09.681" v="110"/>
          <ac:cxnSpMkLst>
            <pc:docMk/>
            <pc:sldMk cId="308250545" sldId="277"/>
            <ac:cxnSpMk id="20" creationId="{5AB158E9-1B40-4CD6-95F0-95CA11DF7B7A}"/>
          </ac:cxnSpMkLst>
        </pc:cxnChg>
        <pc:cxnChg chg="add del">
          <ac:chgData name="Imtiaz Begum (2128130)" userId="S::2128130@student.uwtsd.ac.uk::154c3e2b-2645-4e8c-a3cb-01ad99b7c24b" providerId="AD" clId="Web-{492E2B77-4E89-9C3C-CEE1-CCCDE2970039}" dt="2024-06-26T15:06:09.681" v="110"/>
          <ac:cxnSpMkLst>
            <pc:docMk/>
            <pc:sldMk cId="308250545" sldId="277"/>
            <ac:cxnSpMk id="23" creationId="{0AC655C7-EC94-4BE6-84C8-2F9EFBBB2789}"/>
          </ac:cxnSpMkLst>
        </pc:cxnChg>
      </pc:sldChg>
      <pc:sldChg chg="modSp mod modClrScheme chgLayout">
        <pc:chgData name="Imtiaz Begum (2128130)" userId="S::2128130@student.uwtsd.ac.uk::154c3e2b-2645-4e8c-a3cb-01ad99b7c24b" providerId="AD" clId="Web-{492E2B77-4E89-9C3C-CEE1-CCCDE2970039}" dt="2024-06-26T16:16:55.029" v="544" actId="14100"/>
        <pc:sldMkLst>
          <pc:docMk/>
          <pc:sldMk cId="1799288241" sldId="278"/>
        </pc:sldMkLst>
        <pc:spChg chg="mod ord">
          <ac:chgData name="Imtiaz Begum (2128130)" userId="S::2128130@student.uwtsd.ac.uk::154c3e2b-2645-4e8c-a3cb-01ad99b7c24b" providerId="AD" clId="Web-{492E2B77-4E89-9C3C-CEE1-CCCDE2970039}" dt="2024-06-26T14:52:28.291" v="17"/>
          <ac:spMkLst>
            <pc:docMk/>
            <pc:sldMk cId="1799288241" sldId="278"/>
            <ac:spMk id="2" creationId="{7095B98B-A0CB-F338-9E00-DF315488A450}"/>
          </ac:spMkLst>
        </pc:spChg>
        <pc:spChg chg="mod ord">
          <ac:chgData name="Imtiaz Begum (2128130)" userId="S::2128130@student.uwtsd.ac.uk::154c3e2b-2645-4e8c-a3cb-01ad99b7c24b" providerId="AD" clId="Web-{492E2B77-4E89-9C3C-CEE1-CCCDE2970039}" dt="2024-06-26T16:16:55.029" v="544" actId="14100"/>
          <ac:spMkLst>
            <pc:docMk/>
            <pc:sldMk cId="1799288241" sldId="278"/>
            <ac:spMk id="10" creationId="{AFB9C952-F3C6-799C-4018-8098CCD7E1CB}"/>
          </ac:spMkLst>
        </pc:spChg>
      </pc:sldChg>
      <pc:sldChg chg="modSp mod modClrScheme chgLayout">
        <pc:chgData name="Imtiaz Begum (2128130)" userId="S::2128130@student.uwtsd.ac.uk::154c3e2b-2645-4e8c-a3cb-01ad99b7c24b" providerId="AD" clId="Web-{492E2B77-4E89-9C3C-CEE1-CCCDE2970039}" dt="2024-06-26T16:10:11.451" v="498" actId="20577"/>
        <pc:sldMkLst>
          <pc:docMk/>
          <pc:sldMk cId="863608510" sldId="279"/>
        </pc:sldMkLst>
        <pc:spChg chg="mod ord">
          <ac:chgData name="Imtiaz Begum (2128130)" userId="S::2128130@student.uwtsd.ac.uk::154c3e2b-2645-4e8c-a3cb-01ad99b7c24b" providerId="AD" clId="Web-{492E2B77-4E89-9C3C-CEE1-CCCDE2970039}" dt="2024-06-26T14:52:28.291" v="17"/>
          <ac:spMkLst>
            <pc:docMk/>
            <pc:sldMk cId="863608510" sldId="279"/>
            <ac:spMk id="2" creationId="{6EDC8CF0-CC3C-9EDC-449C-C60178FCFA06}"/>
          </ac:spMkLst>
        </pc:spChg>
        <pc:spChg chg="mod ord">
          <ac:chgData name="Imtiaz Begum (2128130)" userId="S::2128130@student.uwtsd.ac.uk::154c3e2b-2645-4e8c-a3cb-01ad99b7c24b" providerId="AD" clId="Web-{492E2B77-4E89-9C3C-CEE1-CCCDE2970039}" dt="2024-06-26T16:10:11.451" v="498" actId="20577"/>
          <ac:spMkLst>
            <pc:docMk/>
            <pc:sldMk cId="863608510" sldId="279"/>
            <ac:spMk id="3" creationId="{91FD2DAD-C526-81DC-CC08-BA19452C768F}"/>
          </ac:spMkLst>
        </pc:spChg>
        <pc:spChg chg="mod">
          <ac:chgData name="Imtiaz Begum (2128130)" userId="S::2128130@student.uwtsd.ac.uk::154c3e2b-2645-4e8c-a3cb-01ad99b7c24b" providerId="AD" clId="Web-{492E2B77-4E89-9C3C-CEE1-CCCDE2970039}" dt="2024-06-26T14:52:25.416" v="16"/>
          <ac:spMkLst>
            <pc:docMk/>
            <pc:sldMk cId="863608510" sldId="279"/>
            <ac:spMk id="9" creationId="{311973C2-EB8B-452A-A698-4A252FD3AE28}"/>
          </ac:spMkLst>
        </pc:spChg>
        <pc:spChg chg="mod">
          <ac:chgData name="Imtiaz Begum (2128130)" userId="S::2128130@student.uwtsd.ac.uk::154c3e2b-2645-4e8c-a3cb-01ad99b7c24b" providerId="AD" clId="Web-{492E2B77-4E89-9C3C-CEE1-CCCDE2970039}" dt="2024-06-26T14:52:25.416" v="16"/>
          <ac:spMkLst>
            <pc:docMk/>
            <pc:sldMk cId="863608510" sldId="279"/>
            <ac:spMk id="11" creationId="{10162E77-11AD-44A7-84EC-40C59EEFBD2E}"/>
          </ac:spMkLst>
        </pc:spChg>
        <pc:picChg chg="mod">
          <ac:chgData name="Imtiaz Begum (2128130)" userId="S::2128130@student.uwtsd.ac.uk::154c3e2b-2645-4e8c-a3cb-01ad99b7c24b" providerId="AD" clId="Web-{492E2B77-4E89-9C3C-CEE1-CCCDE2970039}" dt="2024-06-26T15:22:41.828" v="219" actId="1076"/>
          <ac:picMkLst>
            <pc:docMk/>
            <pc:sldMk cId="863608510" sldId="279"/>
            <ac:picMk id="4" creationId="{CBFC50CF-0360-7121-9F27-67454933ED00}"/>
          </ac:picMkLst>
        </pc:picChg>
        <pc:cxnChg chg="mod">
          <ac:chgData name="Imtiaz Begum (2128130)" userId="S::2128130@student.uwtsd.ac.uk::154c3e2b-2645-4e8c-a3cb-01ad99b7c24b" providerId="AD" clId="Web-{492E2B77-4E89-9C3C-CEE1-CCCDE2970039}" dt="2024-06-26T14:52:25.416" v="16"/>
          <ac:cxnSpMkLst>
            <pc:docMk/>
            <pc:sldMk cId="863608510" sldId="279"/>
            <ac:cxnSpMk id="13" creationId="{5AB158E9-1B40-4CD6-95F0-95CA11DF7B7A}"/>
          </ac:cxnSpMkLst>
        </pc:cxnChg>
      </pc:sldChg>
      <pc:sldChg chg="modSp mod modClrScheme chgLayout">
        <pc:chgData name="Imtiaz Begum (2128130)" userId="S::2128130@student.uwtsd.ac.uk::154c3e2b-2645-4e8c-a3cb-01ad99b7c24b" providerId="AD" clId="Web-{492E2B77-4E89-9C3C-CEE1-CCCDE2970039}" dt="2024-06-26T16:09:17.777" v="481" actId="20577"/>
        <pc:sldMkLst>
          <pc:docMk/>
          <pc:sldMk cId="3120602394" sldId="280"/>
        </pc:sldMkLst>
        <pc:spChg chg="mod">
          <ac:chgData name="Imtiaz Begum (2128130)" userId="S::2128130@student.uwtsd.ac.uk::154c3e2b-2645-4e8c-a3cb-01ad99b7c24b" providerId="AD" clId="Web-{492E2B77-4E89-9C3C-CEE1-CCCDE2970039}" dt="2024-06-26T16:09:17.777" v="481" actId="20577"/>
          <ac:spMkLst>
            <pc:docMk/>
            <pc:sldMk cId="3120602394" sldId="280"/>
            <ac:spMk id="3" creationId="{C3A31868-00CA-A372-0B85-97938CE96C41}"/>
          </ac:spMkLst>
        </pc:spChg>
        <pc:spChg chg="mod ord">
          <ac:chgData name="Imtiaz Begum (2128130)" userId="S::2128130@student.uwtsd.ac.uk::154c3e2b-2645-4e8c-a3cb-01ad99b7c24b" providerId="AD" clId="Web-{492E2B77-4E89-9C3C-CEE1-CCCDE2970039}" dt="2024-06-26T14:52:28.291" v="17"/>
          <ac:spMkLst>
            <pc:docMk/>
            <pc:sldMk cId="3120602394" sldId="280"/>
            <ac:spMk id="5" creationId="{0C2CD73D-451E-3145-80A9-E27FEB9E047D}"/>
          </ac:spMkLst>
        </pc:spChg>
        <pc:spChg chg="mod ord">
          <ac:chgData name="Imtiaz Begum (2128130)" userId="S::2128130@student.uwtsd.ac.uk::154c3e2b-2645-4e8c-a3cb-01ad99b7c24b" providerId="AD" clId="Web-{492E2B77-4E89-9C3C-CEE1-CCCDE2970039}" dt="2024-06-26T14:52:28.291" v="17"/>
          <ac:spMkLst>
            <pc:docMk/>
            <pc:sldMk cId="3120602394" sldId="280"/>
            <ac:spMk id="6" creationId="{59DB5416-D87A-8EB3-5FCE-E345FE7A01F5}"/>
          </ac:spMkLst>
        </pc:spChg>
        <pc:spChg chg="mod">
          <ac:chgData name="Imtiaz Begum (2128130)" userId="S::2128130@student.uwtsd.ac.uk::154c3e2b-2645-4e8c-a3cb-01ad99b7c24b" providerId="AD" clId="Web-{492E2B77-4E89-9C3C-CEE1-CCCDE2970039}" dt="2024-06-26T14:52:25.416" v="16"/>
          <ac:spMkLst>
            <pc:docMk/>
            <pc:sldMk cId="3120602394" sldId="280"/>
            <ac:spMk id="71" creationId="{796CD800-C8BF-41B5-983A-3B3D95FA99E5}"/>
          </ac:spMkLst>
        </pc:spChg>
        <pc:spChg chg="mod">
          <ac:chgData name="Imtiaz Begum (2128130)" userId="S::2128130@student.uwtsd.ac.uk::154c3e2b-2645-4e8c-a3cb-01ad99b7c24b" providerId="AD" clId="Web-{492E2B77-4E89-9C3C-CEE1-CCCDE2970039}" dt="2024-06-26T14:52:25.416" v="16"/>
          <ac:spMkLst>
            <pc:docMk/>
            <pc:sldMk cId="3120602394" sldId="280"/>
            <ac:spMk id="73" creationId="{ED36A27B-61AE-4AA1-8BD6-7310E072D89D}"/>
          </ac:spMkLst>
        </pc:spChg>
        <pc:spChg chg="mod">
          <ac:chgData name="Imtiaz Begum (2128130)" userId="S::2128130@student.uwtsd.ac.uk::154c3e2b-2645-4e8c-a3cb-01ad99b7c24b" providerId="AD" clId="Web-{492E2B77-4E89-9C3C-CEE1-CCCDE2970039}" dt="2024-06-26T14:52:25.416" v="16"/>
          <ac:spMkLst>
            <pc:docMk/>
            <pc:sldMk cId="3120602394" sldId="280"/>
            <ac:spMk id="77" creationId="{73B90B8B-F76B-4130-8370-38033EEACB93}"/>
          </ac:spMkLst>
        </pc:spChg>
        <pc:spChg chg="mod">
          <ac:chgData name="Imtiaz Begum (2128130)" userId="S::2128130@student.uwtsd.ac.uk::154c3e2b-2645-4e8c-a3cb-01ad99b7c24b" providerId="AD" clId="Web-{492E2B77-4E89-9C3C-CEE1-CCCDE2970039}" dt="2024-06-26T14:52:25.416" v="16"/>
          <ac:spMkLst>
            <pc:docMk/>
            <pc:sldMk cId="3120602394" sldId="280"/>
            <ac:spMk id="81" creationId="{91C67939-3FD0-4B45-8AA4-9FE55C7EE127}"/>
          </ac:spMkLst>
        </pc:spChg>
        <pc:spChg chg="mod">
          <ac:chgData name="Imtiaz Begum (2128130)" userId="S::2128130@student.uwtsd.ac.uk::154c3e2b-2645-4e8c-a3cb-01ad99b7c24b" providerId="AD" clId="Web-{492E2B77-4E89-9C3C-CEE1-CCCDE2970039}" dt="2024-06-26T14:52:25.416" v="16"/>
          <ac:spMkLst>
            <pc:docMk/>
            <pc:sldMk cId="3120602394" sldId="280"/>
            <ac:spMk id="83" creationId="{0981A96A-A87C-4F87-845A-3B0A6529F543}"/>
          </ac:spMkLst>
        </pc:spChg>
        <pc:picChg chg="mod">
          <ac:chgData name="Imtiaz Begum (2128130)" userId="S::2128130@student.uwtsd.ac.uk::154c3e2b-2645-4e8c-a3cb-01ad99b7c24b" providerId="AD" clId="Web-{492E2B77-4E89-9C3C-CEE1-CCCDE2970039}" dt="2024-06-26T15:23:32.518" v="227" actId="14100"/>
          <ac:picMkLst>
            <pc:docMk/>
            <pc:sldMk cId="3120602394" sldId="280"/>
            <ac:picMk id="8" creationId="{01434620-B647-4611-6AF1-EE92EEB41854}"/>
          </ac:picMkLst>
        </pc:picChg>
        <pc:cxnChg chg="mod">
          <ac:chgData name="Imtiaz Begum (2128130)" userId="S::2128130@student.uwtsd.ac.uk::154c3e2b-2645-4e8c-a3cb-01ad99b7c24b" providerId="AD" clId="Web-{492E2B77-4E89-9C3C-CEE1-CCCDE2970039}" dt="2024-06-26T14:52:25.416" v="16"/>
          <ac:cxnSpMkLst>
            <pc:docMk/>
            <pc:sldMk cId="3120602394" sldId="280"/>
            <ac:cxnSpMk id="75" creationId="{511BC4C5-EB16-4C0B-83E6-96A39848CF19}"/>
          </ac:cxnSpMkLst>
        </pc:cxnChg>
        <pc:cxnChg chg="mod">
          <ac:chgData name="Imtiaz Begum (2128130)" userId="S::2128130@student.uwtsd.ac.uk::154c3e2b-2645-4e8c-a3cb-01ad99b7c24b" providerId="AD" clId="Web-{492E2B77-4E89-9C3C-CEE1-CCCDE2970039}" dt="2024-06-26T14:52:25.416" v="16"/>
          <ac:cxnSpMkLst>
            <pc:docMk/>
            <pc:sldMk cId="3120602394" sldId="280"/>
            <ac:cxnSpMk id="79" creationId="{C2D93264-3FF9-4175-A7FA-F927F0F77AA0}"/>
          </ac:cxnSpMkLst>
        </pc:cxnChg>
      </pc:sldChg>
      <pc:sldChg chg="addSp delSp modSp mod modClrScheme chgLayout">
        <pc:chgData name="Imtiaz Begum (2128130)" userId="S::2128130@student.uwtsd.ac.uk::154c3e2b-2645-4e8c-a3cb-01ad99b7c24b" providerId="AD" clId="Web-{492E2B77-4E89-9C3C-CEE1-CCCDE2970039}" dt="2024-06-26T15:02:54.502" v="72" actId="20577"/>
        <pc:sldMkLst>
          <pc:docMk/>
          <pc:sldMk cId="3337819462" sldId="281"/>
        </pc:sldMkLst>
        <pc:spChg chg="add del mod">
          <ac:chgData name="Imtiaz Begum (2128130)" userId="S::2128130@student.uwtsd.ac.uk::154c3e2b-2645-4e8c-a3cb-01ad99b7c24b" providerId="AD" clId="Web-{492E2B77-4E89-9C3C-CEE1-CCCDE2970039}" dt="2024-06-26T15:02:54.502" v="72" actId="20577"/>
          <ac:spMkLst>
            <pc:docMk/>
            <pc:sldMk cId="3337819462" sldId="281"/>
            <ac:spMk id="8" creationId="{0879C682-B5A3-23F8-6F43-C257D000AAE2}"/>
          </ac:spMkLst>
        </pc:spChg>
        <pc:spChg chg="mod">
          <ac:chgData name="Imtiaz Begum (2128130)" userId="S::2128130@student.uwtsd.ac.uk::154c3e2b-2645-4e8c-a3cb-01ad99b7c24b" providerId="AD" clId="Web-{492E2B77-4E89-9C3C-CEE1-CCCDE2970039}" dt="2024-06-26T14:52:25.416" v="16"/>
          <ac:spMkLst>
            <pc:docMk/>
            <pc:sldMk cId="3337819462" sldId="281"/>
            <ac:spMk id="30"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3337819462" sldId="281"/>
            <ac:spMk id="31" creationId="{BA7A3698-B350-40E5-8475-9BCC41A089FC}"/>
          </ac:spMkLst>
        </pc:spChg>
        <pc:spChg chg="mod">
          <ac:chgData name="Imtiaz Begum (2128130)" userId="S::2128130@student.uwtsd.ac.uk::154c3e2b-2645-4e8c-a3cb-01ad99b7c24b" providerId="AD" clId="Web-{492E2B77-4E89-9C3C-CEE1-CCCDE2970039}" dt="2024-06-26T14:52:25.416" v="16"/>
          <ac:spMkLst>
            <pc:docMk/>
            <pc:sldMk cId="3337819462" sldId="281"/>
            <ac:spMk id="33" creationId="{5CF81D86-BDBA-477C-B7DD-8D359BB9965B}"/>
          </ac:spMkLst>
        </pc:spChg>
        <pc:spChg chg="mod">
          <ac:chgData name="Imtiaz Begum (2128130)" userId="S::2128130@student.uwtsd.ac.uk::154c3e2b-2645-4e8c-a3cb-01ad99b7c24b" providerId="AD" clId="Web-{492E2B77-4E89-9C3C-CEE1-CCCDE2970039}" dt="2024-06-26T14:52:25.416" v="16"/>
          <ac:spMkLst>
            <pc:docMk/>
            <pc:sldMk cId="3337819462" sldId="281"/>
            <ac:spMk id="35" creationId="{88AA064E-5F6E-4024-BC28-EDDC3DFC70E1}"/>
          </ac:spMkLst>
        </pc:spChg>
        <pc:spChg chg="mod">
          <ac:chgData name="Imtiaz Begum (2128130)" userId="S::2128130@student.uwtsd.ac.uk::154c3e2b-2645-4e8c-a3cb-01ad99b7c24b" providerId="AD" clId="Web-{492E2B77-4E89-9C3C-CEE1-CCCDE2970039}" dt="2024-06-26T14:52:25.416" v="16"/>
          <ac:spMkLst>
            <pc:docMk/>
            <pc:sldMk cId="3337819462" sldId="281"/>
            <ac:spMk id="36" creationId="{03B29638-4838-4B9B-B9DB-96E542BAF3E6}"/>
          </ac:spMkLst>
        </pc:spChg>
        <pc:picChg chg="mod">
          <ac:chgData name="Imtiaz Begum (2128130)" userId="S::2128130@student.uwtsd.ac.uk::154c3e2b-2645-4e8c-a3cb-01ad99b7c24b" providerId="AD" clId="Web-{492E2B77-4E89-9C3C-CEE1-CCCDE2970039}" dt="2024-06-26T14:52:25.416" v="16"/>
          <ac:picMkLst>
            <pc:docMk/>
            <pc:sldMk cId="3337819462" sldId="281"/>
            <ac:picMk id="4" creationId="{6F89C4D0-7C0D-5276-7AE1-B905AE436175}"/>
          </ac:picMkLst>
        </pc:picChg>
        <pc:cxnChg chg="mod">
          <ac:chgData name="Imtiaz Begum (2128130)" userId="S::2128130@student.uwtsd.ac.uk::154c3e2b-2645-4e8c-a3cb-01ad99b7c24b" providerId="AD" clId="Web-{492E2B77-4E89-9C3C-CEE1-CCCDE2970039}" dt="2024-06-26T14:52:25.416" v="16"/>
          <ac:cxnSpMkLst>
            <pc:docMk/>
            <pc:sldMk cId="3337819462" sldId="281"/>
            <ac:cxnSpMk id="32" creationId="{0AC655C7-EC94-4BE6-84C8-2F9EFBBB2789}"/>
          </ac:cxnSpMkLst>
        </pc:cxnChg>
        <pc:cxnChg chg="mod">
          <ac:chgData name="Imtiaz Begum (2128130)" userId="S::2128130@student.uwtsd.ac.uk::154c3e2b-2645-4e8c-a3cb-01ad99b7c24b" providerId="AD" clId="Web-{492E2B77-4E89-9C3C-CEE1-CCCDE2970039}" dt="2024-06-26T14:52:25.416" v="16"/>
          <ac:cxnSpMkLst>
            <pc:docMk/>
            <pc:sldMk cId="3337819462" sldId="281"/>
            <ac:cxnSpMk id="34" creationId="{C65F3E9C-EF11-4F8F-A621-399C7A3E6401}"/>
          </ac:cxnSpMkLst>
        </pc:cxnChg>
      </pc:sldChg>
      <pc:sldChg chg="modSp mod modClrScheme chgLayout">
        <pc:chgData name="Imtiaz Begum (2128130)" userId="S::2128130@student.uwtsd.ac.uk::154c3e2b-2645-4e8c-a3cb-01ad99b7c24b" providerId="AD" clId="Web-{492E2B77-4E89-9C3C-CEE1-CCCDE2970039}" dt="2024-06-26T15:09:53.627" v="147" actId="20577"/>
        <pc:sldMkLst>
          <pc:docMk/>
          <pc:sldMk cId="56205053" sldId="282"/>
        </pc:sldMkLst>
        <pc:spChg chg="mod">
          <ac:chgData name="Imtiaz Begum (2128130)" userId="S::2128130@student.uwtsd.ac.uk::154c3e2b-2645-4e8c-a3cb-01ad99b7c24b" providerId="AD" clId="Web-{492E2B77-4E89-9C3C-CEE1-CCCDE2970039}" dt="2024-06-26T15:09:53.627" v="147" actId="20577"/>
          <ac:spMkLst>
            <pc:docMk/>
            <pc:sldMk cId="56205053" sldId="282"/>
            <ac:spMk id="3" creationId="{4495E2FE-FF8D-FFB7-F2C6-5E658C268433}"/>
          </ac:spMkLst>
        </pc:spChg>
        <pc:spChg chg="mod">
          <ac:chgData name="Imtiaz Begum (2128130)" userId="S::2128130@student.uwtsd.ac.uk::154c3e2b-2645-4e8c-a3cb-01ad99b7c24b" providerId="AD" clId="Web-{492E2B77-4E89-9C3C-CEE1-CCCDE2970039}" dt="2024-06-26T14:52:25.416" v="16"/>
          <ac:spMkLst>
            <pc:docMk/>
            <pc:sldMk cId="56205053" sldId="282"/>
            <ac:spMk id="9" creationId="{600B5AE2-C5CC-499C-8F2D-249888BE22C2}"/>
          </ac:spMkLst>
        </pc:spChg>
        <pc:spChg chg="mod">
          <ac:chgData name="Imtiaz Begum (2128130)" userId="S::2128130@student.uwtsd.ac.uk::154c3e2b-2645-4e8c-a3cb-01ad99b7c24b" providerId="AD" clId="Web-{492E2B77-4E89-9C3C-CEE1-CCCDE2970039}" dt="2024-06-26T14:52:25.416" v="16"/>
          <ac:spMkLst>
            <pc:docMk/>
            <pc:sldMk cId="56205053" sldId="282"/>
            <ac:spMk id="11" creationId="{BA7A3698-B350-40E5-8475-9BCC41A089FC}"/>
          </ac:spMkLst>
        </pc:spChg>
        <pc:spChg chg="mod">
          <ac:chgData name="Imtiaz Begum (2128130)" userId="S::2128130@student.uwtsd.ac.uk::154c3e2b-2645-4e8c-a3cb-01ad99b7c24b" providerId="AD" clId="Web-{492E2B77-4E89-9C3C-CEE1-CCCDE2970039}" dt="2024-06-26T14:52:25.416" v="16"/>
          <ac:spMkLst>
            <pc:docMk/>
            <pc:sldMk cId="56205053" sldId="282"/>
            <ac:spMk id="15" creationId="{311973C2-EB8B-452A-A698-4A252FD3AE28}"/>
          </ac:spMkLst>
        </pc:spChg>
        <pc:spChg chg="mod">
          <ac:chgData name="Imtiaz Begum (2128130)" userId="S::2128130@student.uwtsd.ac.uk::154c3e2b-2645-4e8c-a3cb-01ad99b7c24b" providerId="AD" clId="Web-{492E2B77-4E89-9C3C-CEE1-CCCDE2970039}" dt="2024-06-26T14:52:25.416" v="16"/>
          <ac:spMkLst>
            <pc:docMk/>
            <pc:sldMk cId="56205053" sldId="282"/>
            <ac:spMk id="17" creationId="{10162E77-11AD-44A7-84EC-40C59EEFBD2E}"/>
          </ac:spMkLst>
        </pc:spChg>
        <pc:picChg chg="mod">
          <ac:chgData name="Imtiaz Begum (2128130)" userId="S::2128130@student.uwtsd.ac.uk::154c3e2b-2645-4e8c-a3cb-01ad99b7c24b" providerId="AD" clId="Web-{492E2B77-4E89-9C3C-CEE1-CCCDE2970039}" dt="2024-06-26T14:52:25.416" v="16"/>
          <ac:picMkLst>
            <pc:docMk/>
            <pc:sldMk cId="56205053" sldId="282"/>
            <ac:picMk id="5" creationId="{62D9B7FE-261C-4DEF-DBC5-64EC4C2A505D}"/>
          </ac:picMkLst>
        </pc:picChg>
        <pc:cxnChg chg="mod">
          <ac:chgData name="Imtiaz Begum (2128130)" userId="S::2128130@student.uwtsd.ac.uk::154c3e2b-2645-4e8c-a3cb-01ad99b7c24b" providerId="AD" clId="Web-{492E2B77-4E89-9C3C-CEE1-CCCDE2970039}" dt="2024-06-26T14:52:25.416" v="16"/>
          <ac:cxnSpMkLst>
            <pc:docMk/>
            <pc:sldMk cId="56205053" sldId="282"/>
            <ac:cxnSpMk id="13" creationId="{0AC655C7-EC94-4BE6-84C8-2F9EFBBB2789}"/>
          </ac:cxnSpMkLst>
        </pc:cxnChg>
        <pc:cxnChg chg="mod">
          <ac:chgData name="Imtiaz Begum (2128130)" userId="S::2128130@student.uwtsd.ac.uk::154c3e2b-2645-4e8c-a3cb-01ad99b7c24b" providerId="AD" clId="Web-{492E2B77-4E89-9C3C-CEE1-CCCDE2970039}" dt="2024-06-26T14:52:25.416" v="16"/>
          <ac:cxnSpMkLst>
            <pc:docMk/>
            <pc:sldMk cId="56205053" sldId="282"/>
            <ac:cxnSpMk id="19" creationId="{5AB158E9-1B40-4CD6-95F0-95CA11DF7B7A}"/>
          </ac:cxnSpMkLst>
        </pc:cxnChg>
      </pc:sldChg>
      <pc:sldChg chg="modSp del mod modClrScheme chgLayout">
        <pc:chgData name="Imtiaz Begum (2128130)" userId="S::2128130@student.uwtsd.ac.uk::154c3e2b-2645-4e8c-a3cb-01ad99b7c24b" providerId="AD" clId="Web-{492E2B77-4E89-9C3C-CEE1-CCCDE2970039}" dt="2024-06-26T15:49:13.576" v="397"/>
        <pc:sldMkLst>
          <pc:docMk/>
          <pc:sldMk cId="1434581624" sldId="283"/>
        </pc:sldMkLst>
        <pc:spChg chg="mod ord">
          <ac:chgData name="Imtiaz Begum (2128130)" userId="S::2128130@student.uwtsd.ac.uk::154c3e2b-2645-4e8c-a3cb-01ad99b7c24b" providerId="AD" clId="Web-{492E2B77-4E89-9C3C-CEE1-CCCDE2970039}" dt="2024-06-26T14:52:28.291" v="17"/>
          <ac:spMkLst>
            <pc:docMk/>
            <pc:sldMk cId="1434581624" sldId="283"/>
            <ac:spMk id="2" creationId="{A653D8F9-7303-A555-B0AE-E97393E2EB75}"/>
          </ac:spMkLst>
        </pc:spChg>
        <pc:spChg chg="mod ord">
          <ac:chgData name="Imtiaz Begum (2128130)" userId="S::2128130@student.uwtsd.ac.uk::154c3e2b-2645-4e8c-a3cb-01ad99b7c24b" providerId="AD" clId="Web-{492E2B77-4E89-9C3C-CEE1-CCCDE2970039}" dt="2024-06-26T15:39:19.491" v="314" actId="20577"/>
          <ac:spMkLst>
            <pc:docMk/>
            <pc:sldMk cId="1434581624" sldId="283"/>
            <ac:spMk id="3" creationId="{53B624ED-2202-5328-9BAE-358CE9A0D2F5}"/>
          </ac:spMkLst>
        </pc:spChg>
        <pc:spChg chg="mod">
          <ac:chgData name="Imtiaz Begum (2128130)" userId="S::2128130@student.uwtsd.ac.uk::154c3e2b-2645-4e8c-a3cb-01ad99b7c24b" providerId="AD" clId="Web-{492E2B77-4E89-9C3C-CEE1-CCCDE2970039}" dt="2024-06-26T14:52:25.416" v="16"/>
          <ac:spMkLst>
            <pc:docMk/>
            <pc:sldMk cId="1434581624" sldId="283"/>
            <ac:spMk id="5" creationId="{995E3556-BDA9-6B8A-6643-756C7E787E24}"/>
          </ac:spMkLst>
        </pc:spChg>
        <pc:spChg chg="mod">
          <ac:chgData name="Imtiaz Begum (2128130)" userId="S::2128130@student.uwtsd.ac.uk::154c3e2b-2645-4e8c-a3cb-01ad99b7c24b" providerId="AD" clId="Web-{492E2B77-4E89-9C3C-CEE1-CCCDE2970039}" dt="2024-06-26T14:52:25.416" v="16"/>
          <ac:spMkLst>
            <pc:docMk/>
            <pc:sldMk cId="1434581624" sldId="283"/>
            <ac:spMk id="7" creationId="{25647789-4D71-B0A4-A25A-11EA433DB873}"/>
          </ac:spMkLst>
        </pc:spChg>
      </pc:sldChg>
      <pc:sldChg chg="modSp del mod modClrScheme chgLayout">
        <pc:chgData name="Imtiaz Begum (2128130)" userId="S::2128130@student.uwtsd.ac.uk::154c3e2b-2645-4e8c-a3cb-01ad99b7c24b" providerId="AD" clId="Web-{492E2B77-4E89-9C3C-CEE1-CCCDE2970039}" dt="2024-06-26T15:41:38.481" v="335"/>
        <pc:sldMkLst>
          <pc:docMk/>
          <pc:sldMk cId="2336095341" sldId="284"/>
        </pc:sldMkLst>
        <pc:spChg chg="mod ord">
          <ac:chgData name="Imtiaz Begum (2128130)" userId="S::2128130@student.uwtsd.ac.uk::154c3e2b-2645-4e8c-a3cb-01ad99b7c24b" providerId="AD" clId="Web-{492E2B77-4E89-9C3C-CEE1-CCCDE2970039}" dt="2024-06-26T15:40:42.713" v="327" actId="20577"/>
          <ac:spMkLst>
            <pc:docMk/>
            <pc:sldMk cId="2336095341" sldId="284"/>
            <ac:spMk id="2" creationId="{7B673E21-2C19-7B50-FB19-D661246DF2BC}"/>
          </ac:spMkLst>
        </pc:spChg>
        <pc:spChg chg="mod ord">
          <ac:chgData name="Imtiaz Begum (2128130)" userId="S::2128130@student.uwtsd.ac.uk::154c3e2b-2645-4e8c-a3cb-01ad99b7c24b" providerId="AD" clId="Web-{492E2B77-4E89-9C3C-CEE1-CCCDE2970039}" dt="2024-06-26T15:39:44.586" v="317" actId="20577"/>
          <ac:spMkLst>
            <pc:docMk/>
            <pc:sldMk cId="2336095341" sldId="284"/>
            <ac:spMk id="3" creationId="{6D13FF7F-6011-B0C5-F5D6-655382DEC235}"/>
          </ac:spMkLst>
        </pc:spChg>
        <pc:spChg chg="mod">
          <ac:chgData name="Imtiaz Begum (2128130)" userId="S::2128130@student.uwtsd.ac.uk::154c3e2b-2645-4e8c-a3cb-01ad99b7c24b" providerId="AD" clId="Web-{492E2B77-4E89-9C3C-CEE1-CCCDE2970039}" dt="2024-06-26T15:41:34.059" v="334" actId="20577"/>
          <ac:spMkLst>
            <pc:docMk/>
            <pc:sldMk cId="2336095341" sldId="284"/>
            <ac:spMk id="5" creationId="{231FC66A-3857-9B10-A62B-65178299BA32}"/>
          </ac:spMkLst>
        </pc:spChg>
      </pc:sldChg>
      <pc:sldMasterChg chg="modSp del delSldLayout modSldLayout">
        <pc:chgData name="Imtiaz Begum (2128130)" userId="S::2128130@student.uwtsd.ac.uk::154c3e2b-2645-4e8c-a3cb-01ad99b7c24b" providerId="AD" clId="Web-{492E2B77-4E89-9C3C-CEE1-CCCDE2970039}" dt="2024-06-26T14:52:28.291" v="17"/>
        <pc:sldMasterMkLst>
          <pc:docMk/>
          <pc:sldMasterMk cId="3884925523" sldId="2147483759"/>
        </pc:sldMasterMkLst>
        <pc:spChg chg="mod">
          <ac:chgData name="Imtiaz Begum (2128130)" userId="S::2128130@student.uwtsd.ac.uk::154c3e2b-2645-4e8c-a3cb-01ad99b7c24b" providerId="AD" clId="Web-{492E2B77-4E89-9C3C-CEE1-CCCDE2970039}" dt="2024-06-26T14:52:25.416" v="16"/>
          <ac:spMkLst>
            <pc:docMk/>
            <pc:sldMasterMk cId="3884925523" sldId="2147483759"/>
            <ac:spMk id="2"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ac:spMk id="4"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ac:spMk id="5"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ac:spMk id="6"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ac:spMk id="7"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ac:spMk id="9" creationId="{00000000-0000-0000-0000-000000000000}"/>
          </ac:spMkLst>
        </pc:spChg>
        <pc:cxnChg chg="mod">
          <ac:chgData name="Imtiaz Begum (2128130)" userId="S::2128130@student.uwtsd.ac.uk::154c3e2b-2645-4e8c-a3cb-01ad99b7c24b" providerId="AD" clId="Web-{492E2B77-4E89-9C3C-CEE1-CCCDE2970039}" dt="2024-06-26T14:52:25.416" v="16"/>
          <ac:cxnSpMkLst>
            <pc:docMk/>
            <pc:sldMasterMk cId="3884925523" sldId="2147483759"/>
            <ac:cxnSpMk id="10" creationId="{00000000-0000-0000-0000-000000000000}"/>
          </ac:cxnSpMkLst>
        </pc:cxn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2720410786" sldId="2147483760"/>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2720410786" sldId="2147483760"/>
              <ac:spMk id="2"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2720410786" sldId="2147483760"/>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2720410786" sldId="2147483760"/>
              <ac:spMk id="7"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2720410786" sldId="2147483760"/>
              <ac:spMk id="8" creationId="{00000000-0000-0000-0000-000000000000}"/>
            </ac:spMkLst>
          </pc:spChg>
          <pc:cxnChg chg="mod">
            <ac:chgData name="Imtiaz Begum (2128130)" userId="S::2128130@student.uwtsd.ac.uk::154c3e2b-2645-4e8c-a3cb-01ad99b7c24b" providerId="AD" clId="Web-{492E2B77-4E89-9C3C-CEE1-CCCDE2970039}" dt="2024-06-26T14:52:25.416" v="16"/>
            <ac:cxnSpMkLst>
              <pc:docMk/>
              <pc:sldMasterMk cId="3884925523" sldId="2147483759"/>
              <pc:sldLayoutMk cId="2720410786" sldId="2147483760"/>
              <ac:cxnSpMk id="9" creationId="{00000000-0000-0000-0000-000000000000}"/>
            </ac:cxnSpMkLst>
          </pc:cxnChg>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1673542627" sldId="2147483761"/>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1673542627" sldId="2147483761"/>
              <ac:spMk id="2" creationId="{00000000-0000-0000-0000-000000000000}"/>
            </ac:spMkLst>
          </pc:spChg>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1362395153" sldId="2147483762"/>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1362395153" sldId="2147483762"/>
              <ac:spMk id="2"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1362395153" sldId="2147483762"/>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1362395153" sldId="2147483762"/>
              <ac:spMk id="7"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1362395153" sldId="2147483762"/>
              <ac:spMk id="8" creationId="{00000000-0000-0000-0000-000000000000}"/>
            </ac:spMkLst>
          </pc:spChg>
          <pc:cxnChg chg="mod">
            <ac:chgData name="Imtiaz Begum (2128130)" userId="S::2128130@student.uwtsd.ac.uk::154c3e2b-2645-4e8c-a3cb-01ad99b7c24b" providerId="AD" clId="Web-{492E2B77-4E89-9C3C-CEE1-CCCDE2970039}" dt="2024-06-26T14:52:25.416" v="16"/>
            <ac:cxnSpMkLst>
              <pc:docMk/>
              <pc:sldMasterMk cId="3884925523" sldId="2147483759"/>
              <pc:sldLayoutMk cId="1362395153" sldId="2147483762"/>
              <ac:cxnSpMk id="9" creationId="{00000000-0000-0000-0000-000000000000}"/>
            </ac:cxnSpMkLst>
          </pc:cxnChg>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3626806166" sldId="2147483763"/>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3626806166" sldId="2147483763"/>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626806166" sldId="2147483763"/>
              <ac:spMk id="4"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626806166" sldId="2147483763"/>
              <ac:spMk id="8" creationId="{00000000-0000-0000-0000-000000000000}"/>
            </ac:spMkLst>
          </pc:spChg>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3219955729" sldId="2147483764"/>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3219955729" sldId="2147483764"/>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219955729" sldId="2147483764"/>
              <ac:spMk id="4"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219955729" sldId="2147483764"/>
              <ac:spMk id="5"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219955729" sldId="2147483764"/>
              <ac:spMk id="6"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219955729" sldId="2147483764"/>
              <ac:spMk id="10" creationId="{00000000-0000-0000-0000-000000000000}"/>
            </ac:spMkLst>
          </pc:spChg>
        </pc:sldLayoutChg>
        <pc:sldLayoutChg chg="del">
          <pc:chgData name="Imtiaz Begum (2128130)" userId="S::2128130@student.uwtsd.ac.uk::154c3e2b-2645-4e8c-a3cb-01ad99b7c24b" providerId="AD" clId="Web-{492E2B77-4E89-9C3C-CEE1-CCCDE2970039}" dt="2024-06-26T14:52:28.291" v="17"/>
          <pc:sldLayoutMkLst>
            <pc:docMk/>
            <pc:sldMasterMk cId="3884925523" sldId="2147483759"/>
            <pc:sldLayoutMk cId="3959055762" sldId="2147483765"/>
          </pc:sldLayoutMkLst>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3114666549" sldId="2147483766"/>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3114666549" sldId="2147483766"/>
              <ac:spMk id="5"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114666549" sldId="2147483766"/>
              <ac:spMk id="6" creationId="{00000000-0000-0000-0000-000000000000}"/>
            </ac:spMkLst>
          </pc:spChg>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4191038938" sldId="2147483767"/>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4191038938" sldId="2147483767"/>
              <ac:spMk id="2"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4191038938" sldId="2147483767"/>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4191038938" sldId="2147483767"/>
              <ac:spMk id="4"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4191038938" sldId="2147483767"/>
              <ac:spMk id="5"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4191038938" sldId="2147483767"/>
              <ac:spMk id="6"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4191038938" sldId="2147483767"/>
              <ac:spMk id="8"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4191038938" sldId="2147483767"/>
              <ac:spMk id="9" creationId="{00000000-0000-0000-0000-000000000000}"/>
            </ac:spMkLst>
          </pc:spChg>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2970384741" sldId="2147483768"/>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2970384741" sldId="2147483768"/>
              <ac:spMk id="2"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2970384741" sldId="2147483768"/>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2970384741" sldId="2147483768"/>
              <ac:spMk id="4"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2970384741" sldId="2147483768"/>
              <ac:spMk id="8"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2970384741" sldId="2147483768"/>
              <ac:spMk id="9" creationId="{00000000-0000-0000-0000-000000000000}"/>
            </ac:spMkLst>
          </pc:spChg>
        </pc:sldLayoutChg>
        <pc:sldLayoutChg chg="del">
          <pc:chgData name="Imtiaz Begum (2128130)" userId="S::2128130@student.uwtsd.ac.uk::154c3e2b-2645-4e8c-a3cb-01ad99b7c24b" providerId="AD" clId="Web-{492E2B77-4E89-9C3C-CEE1-CCCDE2970039}" dt="2024-06-26T14:52:28.291" v="17"/>
          <pc:sldLayoutMkLst>
            <pc:docMk/>
            <pc:sldMasterMk cId="3884925523" sldId="2147483759"/>
            <pc:sldLayoutMk cId="1318797826" sldId="2147483769"/>
          </pc:sldLayoutMkLst>
        </pc:sldLayoutChg>
        <pc:sldLayoutChg chg="modSp del">
          <pc:chgData name="Imtiaz Begum (2128130)" userId="S::2128130@student.uwtsd.ac.uk::154c3e2b-2645-4e8c-a3cb-01ad99b7c24b" providerId="AD" clId="Web-{492E2B77-4E89-9C3C-CEE1-CCCDE2970039}" dt="2024-06-26T14:52:28.291" v="17"/>
          <pc:sldLayoutMkLst>
            <pc:docMk/>
            <pc:sldMasterMk cId="3884925523" sldId="2147483759"/>
            <pc:sldLayoutMk cId="3705722553" sldId="2147483770"/>
          </pc:sldLayoutMkLst>
          <pc:spChg chg="mod">
            <ac:chgData name="Imtiaz Begum (2128130)" userId="S::2128130@student.uwtsd.ac.uk::154c3e2b-2645-4e8c-a3cb-01ad99b7c24b" providerId="AD" clId="Web-{492E2B77-4E89-9C3C-CEE1-CCCDE2970039}" dt="2024-06-26T14:52:25.416" v="16"/>
            <ac:spMkLst>
              <pc:docMk/>
              <pc:sldMasterMk cId="3884925523" sldId="2147483759"/>
              <pc:sldLayoutMk cId="3705722553" sldId="2147483770"/>
              <ac:spMk id="2"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705722553" sldId="2147483770"/>
              <ac:spMk id="3"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705722553" sldId="2147483770"/>
              <ac:spMk id="7" creationId="{00000000-0000-0000-0000-000000000000}"/>
            </ac:spMkLst>
          </pc:spChg>
          <pc:spChg chg="mod">
            <ac:chgData name="Imtiaz Begum (2128130)" userId="S::2128130@student.uwtsd.ac.uk::154c3e2b-2645-4e8c-a3cb-01ad99b7c24b" providerId="AD" clId="Web-{492E2B77-4E89-9C3C-CEE1-CCCDE2970039}" dt="2024-06-26T14:52:25.416" v="16"/>
            <ac:spMkLst>
              <pc:docMk/>
              <pc:sldMasterMk cId="3884925523" sldId="2147483759"/>
              <pc:sldLayoutMk cId="3705722553" sldId="2147483770"/>
              <ac:spMk id="8" creationId="{00000000-0000-0000-0000-000000000000}"/>
            </ac:spMkLst>
          </pc:spChg>
        </pc:sldLayoutChg>
      </pc:sldMasterChg>
      <pc:sldMasterChg chg="add addSldLayout modSldLayout">
        <pc:chgData name="Imtiaz Begum (2128130)" userId="S::2128130@student.uwtsd.ac.uk::154c3e2b-2645-4e8c-a3cb-01ad99b7c24b" providerId="AD" clId="Web-{492E2B77-4E89-9C3C-CEE1-CCCDE2970039}" dt="2024-06-26T14:52:28.291" v="17"/>
        <pc:sldMasterMkLst>
          <pc:docMk/>
          <pc:sldMasterMk cId="1451584174" sldId="2147483771"/>
        </pc:sldMasterMkLst>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941879815" sldId="2147483772"/>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3054939132" sldId="2147483773"/>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3258655206" sldId="2147483774"/>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2746542786" sldId="2147483775"/>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968398626" sldId="2147483776"/>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1947149042" sldId="2147483777"/>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2578262297" sldId="2147483778"/>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1809578102" sldId="2147483779"/>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1564305740" sldId="2147483780"/>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2079169461" sldId="2147483781"/>
          </pc:sldLayoutMkLst>
        </pc:sldLayoutChg>
        <pc:sldLayoutChg chg="add mod replId">
          <pc:chgData name="Imtiaz Begum (2128130)" userId="S::2128130@student.uwtsd.ac.uk::154c3e2b-2645-4e8c-a3cb-01ad99b7c24b" providerId="AD" clId="Web-{492E2B77-4E89-9C3C-CEE1-CCCDE2970039}" dt="2024-06-26T14:52:28.291" v="17"/>
          <pc:sldLayoutMkLst>
            <pc:docMk/>
            <pc:sldMasterMk cId="1451584174" sldId="2147483771"/>
            <pc:sldLayoutMk cId="1834932278" sldId="2147483782"/>
          </pc:sldLayoutMkLst>
        </pc:sldLayoutChg>
      </pc:sldMasterChg>
    </pc:docChg>
  </pc:docChgLst>
  <pc:docChgLst>
    <pc:chgData name="Ana Corcan (2133068)" userId="b7e8fdba-2b1f-4eb4-8431-77de7606ef0b" providerId="ADAL" clId="{A06B7EAC-8E54-47A4-BA85-55DA8A91FA7F}"/>
    <pc:docChg chg="undo custSel modSld">
      <pc:chgData name="Ana Corcan (2133068)" userId="b7e8fdba-2b1f-4eb4-8431-77de7606ef0b" providerId="ADAL" clId="{A06B7EAC-8E54-47A4-BA85-55DA8A91FA7F}" dt="2024-06-25T22:15:33.532" v="36" actId="255"/>
      <pc:docMkLst>
        <pc:docMk/>
      </pc:docMkLst>
      <pc:sldChg chg="modSp mod">
        <pc:chgData name="Ana Corcan (2133068)" userId="b7e8fdba-2b1f-4eb4-8431-77de7606ef0b" providerId="ADAL" clId="{A06B7EAC-8E54-47A4-BA85-55DA8A91FA7F}" dt="2024-06-25T22:09:46.579" v="6" actId="2711"/>
        <pc:sldMkLst>
          <pc:docMk/>
          <pc:sldMk cId="1238093099" sldId="261"/>
        </pc:sldMkLst>
        <pc:spChg chg="mod">
          <ac:chgData name="Ana Corcan (2133068)" userId="b7e8fdba-2b1f-4eb4-8431-77de7606ef0b" providerId="ADAL" clId="{A06B7EAC-8E54-47A4-BA85-55DA8A91FA7F}" dt="2024-06-25T22:09:46.579" v="6" actId="2711"/>
          <ac:spMkLst>
            <pc:docMk/>
            <pc:sldMk cId="1238093099" sldId="261"/>
            <ac:spMk id="4" creationId="{3B95F4D3-97C3-0338-C7B3-602F60B56057}"/>
          </ac:spMkLst>
        </pc:spChg>
      </pc:sldChg>
      <pc:sldChg chg="modSp mod">
        <pc:chgData name="Ana Corcan (2133068)" userId="b7e8fdba-2b1f-4eb4-8431-77de7606ef0b" providerId="ADAL" clId="{A06B7EAC-8E54-47A4-BA85-55DA8A91FA7F}" dt="2024-06-25T22:10:30.381" v="9" actId="255"/>
        <pc:sldMkLst>
          <pc:docMk/>
          <pc:sldMk cId="3184695080" sldId="262"/>
        </pc:sldMkLst>
        <pc:spChg chg="mod">
          <ac:chgData name="Ana Corcan (2133068)" userId="b7e8fdba-2b1f-4eb4-8431-77de7606ef0b" providerId="ADAL" clId="{A06B7EAC-8E54-47A4-BA85-55DA8A91FA7F}" dt="2024-06-25T22:10:30.381" v="9" actId="255"/>
          <ac:spMkLst>
            <pc:docMk/>
            <pc:sldMk cId="3184695080" sldId="262"/>
            <ac:spMk id="5" creationId="{A0323CF2-30DC-049D-9150-7A524DD1A31A}"/>
          </ac:spMkLst>
        </pc:spChg>
      </pc:sldChg>
      <pc:sldChg chg="modSp mod">
        <pc:chgData name="Ana Corcan (2133068)" userId="b7e8fdba-2b1f-4eb4-8431-77de7606ef0b" providerId="ADAL" clId="{A06B7EAC-8E54-47A4-BA85-55DA8A91FA7F}" dt="2024-06-25T22:11:05.950" v="11" actId="27636"/>
        <pc:sldMkLst>
          <pc:docMk/>
          <pc:sldMk cId="3567667561" sldId="263"/>
        </pc:sldMkLst>
        <pc:spChg chg="mod">
          <ac:chgData name="Ana Corcan (2133068)" userId="b7e8fdba-2b1f-4eb4-8431-77de7606ef0b" providerId="ADAL" clId="{A06B7EAC-8E54-47A4-BA85-55DA8A91FA7F}" dt="2024-06-25T22:11:05.950" v="11" actId="27636"/>
          <ac:spMkLst>
            <pc:docMk/>
            <pc:sldMk cId="3567667561" sldId="263"/>
            <ac:spMk id="5" creationId="{E85DEFFD-E181-5D05-A1E7-BD2917FBFEC5}"/>
          </ac:spMkLst>
        </pc:spChg>
      </pc:sldChg>
      <pc:sldChg chg="modSp mod">
        <pc:chgData name="Ana Corcan (2133068)" userId="b7e8fdba-2b1f-4eb4-8431-77de7606ef0b" providerId="ADAL" clId="{A06B7EAC-8E54-47A4-BA85-55DA8A91FA7F}" dt="2024-06-25T22:10:05.227" v="8" actId="27636"/>
        <pc:sldMkLst>
          <pc:docMk/>
          <pc:sldMk cId="1961986828" sldId="264"/>
        </pc:sldMkLst>
        <pc:spChg chg="mod">
          <ac:chgData name="Ana Corcan (2133068)" userId="b7e8fdba-2b1f-4eb4-8431-77de7606ef0b" providerId="ADAL" clId="{A06B7EAC-8E54-47A4-BA85-55DA8A91FA7F}" dt="2024-06-25T22:10:05.227" v="8" actId="27636"/>
          <ac:spMkLst>
            <pc:docMk/>
            <pc:sldMk cId="1961986828" sldId="264"/>
            <ac:spMk id="4" creationId="{3B95F4D3-97C3-0338-C7B3-602F60B56057}"/>
          </ac:spMkLst>
        </pc:spChg>
      </pc:sldChg>
      <pc:sldChg chg="modSp mod">
        <pc:chgData name="Ana Corcan (2133068)" userId="b7e8fdba-2b1f-4eb4-8431-77de7606ef0b" providerId="ADAL" clId="{A06B7EAC-8E54-47A4-BA85-55DA8A91FA7F}" dt="2024-06-25T22:09:09.514" v="4" actId="255"/>
        <pc:sldMkLst>
          <pc:docMk/>
          <pc:sldMk cId="591276898" sldId="265"/>
        </pc:sldMkLst>
        <pc:spChg chg="mod">
          <ac:chgData name="Ana Corcan (2133068)" userId="b7e8fdba-2b1f-4eb4-8431-77de7606ef0b" providerId="ADAL" clId="{A06B7EAC-8E54-47A4-BA85-55DA8A91FA7F}" dt="2024-06-25T22:07:27.642" v="0" actId="1076"/>
          <ac:spMkLst>
            <pc:docMk/>
            <pc:sldMk cId="591276898" sldId="265"/>
            <ac:spMk id="2" creationId="{3513F615-1499-7B22-3833-C2E35D7DFD5D}"/>
          </ac:spMkLst>
        </pc:spChg>
        <pc:spChg chg="mod">
          <ac:chgData name="Ana Corcan (2133068)" userId="b7e8fdba-2b1f-4eb4-8431-77de7606ef0b" providerId="ADAL" clId="{A06B7EAC-8E54-47A4-BA85-55DA8A91FA7F}" dt="2024-06-25T22:09:09.514" v="4" actId="255"/>
          <ac:spMkLst>
            <pc:docMk/>
            <pc:sldMk cId="591276898" sldId="265"/>
            <ac:spMk id="5" creationId="{0341163A-AA3D-D736-E098-6B972E1D711A}"/>
          </ac:spMkLst>
        </pc:spChg>
      </pc:sldChg>
      <pc:sldChg chg="modSp mod">
        <pc:chgData name="Ana Corcan (2133068)" userId="b7e8fdba-2b1f-4eb4-8431-77de7606ef0b" providerId="ADAL" clId="{A06B7EAC-8E54-47A4-BA85-55DA8A91FA7F}" dt="2024-06-25T22:11:45.996" v="16" actId="27636"/>
        <pc:sldMkLst>
          <pc:docMk/>
          <pc:sldMk cId="2611985490" sldId="267"/>
        </pc:sldMkLst>
        <pc:spChg chg="mod">
          <ac:chgData name="Ana Corcan (2133068)" userId="b7e8fdba-2b1f-4eb4-8431-77de7606ef0b" providerId="ADAL" clId="{A06B7EAC-8E54-47A4-BA85-55DA8A91FA7F}" dt="2024-06-25T22:11:45.996" v="16" actId="27636"/>
          <ac:spMkLst>
            <pc:docMk/>
            <pc:sldMk cId="2611985490" sldId="267"/>
            <ac:spMk id="3" creationId="{E844DDF4-3BF7-645E-A13F-301341463D9A}"/>
          </ac:spMkLst>
        </pc:spChg>
      </pc:sldChg>
      <pc:sldChg chg="modSp mod">
        <pc:chgData name="Ana Corcan (2133068)" userId="b7e8fdba-2b1f-4eb4-8431-77de7606ef0b" providerId="ADAL" clId="{A06B7EAC-8E54-47A4-BA85-55DA8A91FA7F}" dt="2024-06-25T22:15:33.532" v="36" actId="255"/>
        <pc:sldMkLst>
          <pc:docMk/>
          <pc:sldMk cId="401262760" sldId="268"/>
        </pc:sldMkLst>
        <pc:spChg chg="mod">
          <ac:chgData name="Ana Corcan (2133068)" userId="b7e8fdba-2b1f-4eb4-8431-77de7606ef0b" providerId="ADAL" clId="{A06B7EAC-8E54-47A4-BA85-55DA8A91FA7F}" dt="2024-06-25T22:15:33.532" v="36" actId="255"/>
          <ac:spMkLst>
            <pc:docMk/>
            <pc:sldMk cId="401262760" sldId="268"/>
            <ac:spMk id="3" creationId="{A54E7DAA-748F-32E3-832E-E4632F5CB119}"/>
          </ac:spMkLst>
        </pc:spChg>
      </pc:sldChg>
      <pc:sldChg chg="modSp mod">
        <pc:chgData name="Ana Corcan (2133068)" userId="b7e8fdba-2b1f-4eb4-8431-77de7606ef0b" providerId="ADAL" clId="{A06B7EAC-8E54-47A4-BA85-55DA8A91FA7F}" dt="2024-06-25T22:12:36.169" v="19" actId="2711"/>
        <pc:sldMkLst>
          <pc:docMk/>
          <pc:sldMk cId="16630358" sldId="271"/>
        </pc:sldMkLst>
        <pc:spChg chg="mod">
          <ac:chgData name="Ana Corcan (2133068)" userId="b7e8fdba-2b1f-4eb4-8431-77de7606ef0b" providerId="ADAL" clId="{A06B7EAC-8E54-47A4-BA85-55DA8A91FA7F}" dt="2024-06-25T22:12:36.169" v="19" actId="2711"/>
          <ac:spMkLst>
            <pc:docMk/>
            <pc:sldMk cId="16630358" sldId="271"/>
            <ac:spMk id="3" creationId="{2DE14182-DDAA-435A-D38F-E0EC2DA07171}"/>
          </ac:spMkLst>
        </pc:spChg>
      </pc:sldChg>
      <pc:sldChg chg="modSp mod">
        <pc:chgData name="Ana Corcan (2133068)" userId="b7e8fdba-2b1f-4eb4-8431-77de7606ef0b" providerId="ADAL" clId="{A06B7EAC-8E54-47A4-BA85-55DA8A91FA7F}" dt="2024-06-25T22:13:15.370" v="23" actId="255"/>
        <pc:sldMkLst>
          <pc:docMk/>
          <pc:sldMk cId="467140186" sldId="273"/>
        </pc:sldMkLst>
        <pc:spChg chg="mod">
          <ac:chgData name="Ana Corcan (2133068)" userId="b7e8fdba-2b1f-4eb4-8431-77de7606ef0b" providerId="ADAL" clId="{A06B7EAC-8E54-47A4-BA85-55DA8A91FA7F}" dt="2024-06-25T22:13:15.370" v="23" actId="255"/>
          <ac:spMkLst>
            <pc:docMk/>
            <pc:sldMk cId="467140186" sldId="273"/>
            <ac:spMk id="3" creationId="{0A19E1E7-1EB2-66F0-BC85-F159896524A4}"/>
          </ac:spMkLst>
        </pc:spChg>
      </pc:sldChg>
      <pc:sldChg chg="modSp mod">
        <pc:chgData name="Ana Corcan (2133068)" userId="b7e8fdba-2b1f-4eb4-8431-77de7606ef0b" providerId="ADAL" clId="{A06B7EAC-8E54-47A4-BA85-55DA8A91FA7F}" dt="2024-06-25T22:12:57.891" v="21" actId="255"/>
        <pc:sldMkLst>
          <pc:docMk/>
          <pc:sldMk cId="3976829319" sldId="274"/>
        </pc:sldMkLst>
        <pc:spChg chg="mod">
          <ac:chgData name="Ana Corcan (2133068)" userId="b7e8fdba-2b1f-4eb4-8431-77de7606ef0b" providerId="ADAL" clId="{A06B7EAC-8E54-47A4-BA85-55DA8A91FA7F}" dt="2024-06-25T22:12:57.891" v="21" actId="255"/>
          <ac:spMkLst>
            <pc:docMk/>
            <pc:sldMk cId="3976829319" sldId="274"/>
            <ac:spMk id="3" creationId="{B285621E-0D44-338B-DD0A-CCC33AB11DFA}"/>
          </ac:spMkLst>
        </pc:spChg>
      </pc:sldChg>
      <pc:sldChg chg="modSp mod">
        <pc:chgData name="Ana Corcan (2133068)" userId="b7e8fdba-2b1f-4eb4-8431-77de7606ef0b" providerId="ADAL" clId="{A06B7EAC-8E54-47A4-BA85-55DA8A91FA7F}" dt="2024-06-25T22:13:30.739" v="24" actId="2711"/>
        <pc:sldMkLst>
          <pc:docMk/>
          <pc:sldMk cId="308250545" sldId="277"/>
        </pc:sldMkLst>
        <pc:spChg chg="mod">
          <ac:chgData name="Ana Corcan (2133068)" userId="b7e8fdba-2b1f-4eb4-8431-77de7606ef0b" providerId="ADAL" clId="{A06B7EAC-8E54-47A4-BA85-55DA8A91FA7F}" dt="2024-06-25T22:13:30.739" v="24" actId="2711"/>
          <ac:spMkLst>
            <pc:docMk/>
            <pc:sldMk cId="308250545" sldId="277"/>
            <ac:spMk id="4" creationId="{C8BEF6E3-F23E-33C5-0EF2-839E6712EB52}"/>
          </ac:spMkLst>
        </pc:spChg>
      </pc:sldChg>
      <pc:sldChg chg="addSp delSp modSp mod">
        <pc:chgData name="Ana Corcan (2133068)" userId="b7e8fdba-2b1f-4eb4-8431-77de7606ef0b" providerId="ADAL" clId="{A06B7EAC-8E54-47A4-BA85-55DA8A91FA7F}" dt="2024-06-25T22:15:05.248" v="34" actId="12"/>
        <pc:sldMkLst>
          <pc:docMk/>
          <pc:sldMk cId="56205053" sldId="282"/>
        </pc:sldMkLst>
        <pc:spChg chg="mod">
          <ac:chgData name="Ana Corcan (2133068)" userId="b7e8fdba-2b1f-4eb4-8431-77de7606ef0b" providerId="ADAL" clId="{A06B7EAC-8E54-47A4-BA85-55DA8A91FA7F}" dt="2024-06-25T22:15:05.248" v="34" actId="12"/>
          <ac:spMkLst>
            <pc:docMk/>
            <pc:sldMk cId="56205053" sldId="282"/>
            <ac:spMk id="3" creationId="{4495E2FE-FF8D-FFB7-F2C6-5E658C268433}"/>
          </ac:spMkLst>
        </pc:spChg>
        <pc:spChg chg="add del">
          <ac:chgData name="Ana Corcan (2133068)" userId="b7e8fdba-2b1f-4eb4-8431-77de7606ef0b" providerId="ADAL" clId="{A06B7EAC-8E54-47A4-BA85-55DA8A91FA7F}" dt="2024-06-25T22:14:01.617" v="28" actId="22"/>
          <ac:spMkLst>
            <pc:docMk/>
            <pc:sldMk cId="56205053" sldId="282"/>
            <ac:spMk id="4" creationId="{07D5AFE4-7953-A9E4-BCAE-D9974B0745D8}"/>
          </ac:spMkLst>
        </pc:spChg>
      </pc:sldChg>
    </pc:docChg>
  </pc:docChgLst>
  <pc:docChgLst>
    <pc:chgData name="Imtiaz Begum (2128130)" userId="154c3e2b-2645-4e8c-a3cb-01ad99b7c24b" providerId="ADAL" clId="{85FDF00F-8FC0-6640-A7D2-CC63008E56A2}"/>
    <pc:docChg chg="custSel modSld">
      <pc:chgData name="Imtiaz Begum (2128130)" userId="154c3e2b-2645-4e8c-a3cb-01ad99b7c24b" providerId="ADAL" clId="{85FDF00F-8FC0-6640-A7D2-CC63008E56A2}" dt="2024-06-17T08:53:15.113" v="4" actId="931"/>
      <pc:docMkLst>
        <pc:docMk/>
      </pc:docMkLst>
      <pc:sldChg chg="addSp">
        <pc:chgData name="Imtiaz Begum (2128130)" userId="154c3e2b-2645-4e8c-a3cb-01ad99b7c24b" providerId="ADAL" clId="{85FDF00F-8FC0-6640-A7D2-CC63008E56A2}" dt="2024-06-17T08:53:15.113" v="4" actId="931"/>
        <pc:sldMkLst>
          <pc:docMk/>
          <pc:sldMk cId="3567667561" sldId="263"/>
        </pc:sldMkLst>
        <pc:picChg chg="add">
          <ac:chgData name="Imtiaz Begum (2128130)" userId="154c3e2b-2645-4e8c-a3cb-01ad99b7c24b" providerId="ADAL" clId="{85FDF00F-8FC0-6640-A7D2-CC63008E56A2}" dt="2024-06-17T08:53:15.113" v="4" actId="931"/>
          <ac:picMkLst>
            <pc:docMk/>
            <pc:sldMk cId="3567667561" sldId="263"/>
            <ac:picMk id="2" creationId="{AE461339-DA48-E774-31C7-72D196D226C1}"/>
          </ac:picMkLst>
        </pc:picChg>
      </pc:sldChg>
      <pc:sldChg chg="addSp delSp modSp mod setBg">
        <pc:chgData name="Imtiaz Begum (2128130)" userId="154c3e2b-2645-4e8c-a3cb-01ad99b7c24b" providerId="ADAL" clId="{85FDF00F-8FC0-6640-A7D2-CC63008E56A2}" dt="2024-06-17T08:52:14.169" v="3" actId="26606"/>
        <pc:sldMkLst>
          <pc:docMk/>
          <pc:sldMk cId="1961986828" sldId="264"/>
        </pc:sldMkLst>
        <pc:spChg chg="ord">
          <ac:chgData name="Imtiaz Begum (2128130)" userId="154c3e2b-2645-4e8c-a3cb-01ad99b7c24b" providerId="ADAL" clId="{85FDF00F-8FC0-6640-A7D2-CC63008E56A2}" dt="2024-06-17T08:52:14.169" v="3" actId="26606"/>
          <ac:spMkLst>
            <pc:docMk/>
            <pc:sldMk cId="1961986828" sldId="264"/>
            <ac:spMk id="3" creationId="{1578AECE-D1D4-DF8A-16D5-F20985E9B218}"/>
          </ac:spMkLst>
        </pc:spChg>
        <pc:spChg chg="mod ord">
          <ac:chgData name="Imtiaz Begum (2128130)" userId="154c3e2b-2645-4e8c-a3cb-01ad99b7c24b" providerId="ADAL" clId="{85FDF00F-8FC0-6640-A7D2-CC63008E56A2}" dt="2024-06-17T08:52:14.169" v="3" actId="26606"/>
          <ac:spMkLst>
            <pc:docMk/>
            <pc:sldMk cId="1961986828" sldId="264"/>
            <ac:spMk id="4" creationId="{3B95F4D3-97C3-0338-C7B3-602F60B56057}"/>
          </ac:spMkLst>
        </pc:spChg>
        <pc:spChg chg="del">
          <ac:chgData name="Imtiaz Begum (2128130)" userId="154c3e2b-2645-4e8c-a3cb-01ad99b7c24b" providerId="ADAL" clId="{85FDF00F-8FC0-6640-A7D2-CC63008E56A2}" dt="2024-06-17T08:52:14.169" v="3" actId="26606"/>
          <ac:spMkLst>
            <pc:docMk/>
            <pc:sldMk cId="1961986828" sldId="264"/>
            <ac:spMk id="61" creationId="{7D379150-F6B4-45C8-BE10-6B278AD400EB}"/>
          </ac:spMkLst>
        </pc:spChg>
        <pc:spChg chg="del">
          <ac:chgData name="Imtiaz Begum (2128130)" userId="154c3e2b-2645-4e8c-a3cb-01ad99b7c24b" providerId="ADAL" clId="{85FDF00F-8FC0-6640-A7D2-CC63008E56A2}" dt="2024-06-17T08:52:14.169" v="3" actId="26606"/>
          <ac:spMkLst>
            <pc:docMk/>
            <pc:sldMk cId="1961986828" sldId="264"/>
            <ac:spMk id="63" creationId="{5FFCF544-A370-4A5D-A95F-CA6E0E7191E6}"/>
          </ac:spMkLst>
        </pc:spChg>
        <pc:spChg chg="del">
          <ac:chgData name="Imtiaz Begum (2128130)" userId="154c3e2b-2645-4e8c-a3cb-01ad99b7c24b" providerId="ADAL" clId="{85FDF00F-8FC0-6640-A7D2-CC63008E56A2}" dt="2024-06-17T08:52:14.169" v="3" actId="26606"/>
          <ac:spMkLst>
            <pc:docMk/>
            <pc:sldMk cId="1961986828" sldId="264"/>
            <ac:spMk id="67" creationId="{52ABB703-2B0E-4C3B-B4A2-F3973548E561}"/>
          </ac:spMkLst>
        </pc:spChg>
        <pc:spChg chg="del">
          <ac:chgData name="Imtiaz Begum (2128130)" userId="154c3e2b-2645-4e8c-a3cb-01ad99b7c24b" providerId="ADAL" clId="{85FDF00F-8FC0-6640-A7D2-CC63008E56A2}" dt="2024-06-17T08:52:14.169" v="3" actId="26606"/>
          <ac:spMkLst>
            <pc:docMk/>
            <pc:sldMk cId="1961986828" sldId="264"/>
            <ac:spMk id="71" creationId="{E95DA498-D9A2-4DA9-B9DA-B3776E08CF7E}"/>
          </ac:spMkLst>
        </pc:spChg>
        <pc:spChg chg="del">
          <ac:chgData name="Imtiaz Begum (2128130)" userId="154c3e2b-2645-4e8c-a3cb-01ad99b7c24b" providerId="ADAL" clId="{85FDF00F-8FC0-6640-A7D2-CC63008E56A2}" dt="2024-06-17T08:52:14.169" v="3" actId="26606"/>
          <ac:spMkLst>
            <pc:docMk/>
            <pc:sldMk cId="1961986828" sldId="264"/>
            <ac:spMk id="73" creationId="{82A73093-4B9D-420D-B17E-52293703A1D4}"/>
          </ac:spMkLst>
        </pc:spChg>
        <pc:spChg chg="add">
          <ac:chgData name="Imtiaz Begum (2128130)" userId="154c3e2b-2645-4e8c-a3cb-01ad99b7c24b" providerId="ADAL" clId="{85FDF00F-8FC0-6640-A7D2-CC63008E56A2}" dt="2024-06-17T08:52:14.169" v="3" actId="26606"/>
          <ac:spMkLst>
            <pc:docMk/>
            <pc:sldMk cId="1961986828" sldId="264"/>
            <ac:spMk id="78" creationId="{7D379150-F6B4-45C8-BE10-6B278AD400EB}"/>
          </ac:spMkLst>
        </pc:spChg>
        <pc:spChg chg="add">
          <ac:chgData name="Imtiaz Begum (2128130)" userId="154c3e2b-2645-4e8c-a3cb-01ad99b7c24b" providerId="ADAL" clId="{85FDF00F-8FC0-6640-A7D2-CC63008E56A2}" dt="2024-06-17T08:52:14.169" v="3" actId="26606"/>
          <ac:spMkLst>
            <pc:docMk/>
            <pc:sldMk cId="1961986828" sldId="264"/>
            <ac:spMk id="80" creationId="{5FFCF544-A370-4A5D-A95F-CA6E0E7191E6}"/>
          </ac:spMkLst>
        </pc:spChg>
        <pc:spChg chg="add">
          <ac:chgData name="Imtiaz Begum (2128130)" userId="154c3e2b-2645-4e8c-a3cb-01ad99b7c24b" providerId="ADAL" clId="{85FDF00F-8FC0-6640-A7D2-CC63008E56A2}" dt="2024-06-17T08:52:14.169" v="3" actId="26606"/>
          <ac:spMkLst>
            <pc:docMk/>
            <pc:sldMk cId="1961986828" sldId="264"/>
            <ac:spMk id="84" creationId="{52ABB703-2B0E-4C3B-B4A2-F3973548E561}"/>
          </ac:spMkLst>
        </pc:spChg>
        <pc:spChg chg="add">
          <ac:chgData name="Imtiaz Begum (2128130)" userId="154c3e2b-2645-4e8c-a3cb-01ad99b7c24b" providerId="ADAL" clId="{85FDF00F-8FC0-6640-A7D2-CC63008E56A2}" dt="2024-06-17T08:52:14.169" v="3" actId="26606"/>
          <ac:spMkLst>
            <pc:docMk/>
            <pc:sldMk cId="1961986828" sldId="264"/>
            <ac:spMk id="88" creationId="{E95DA498-D9A2-4DA9-B9DA-B3776E08CF7E}"/>
          </ac:spMkLst>
        </pc:spChg>
        <pc:spChg chg="add">
          <ac:chgData name="Imtiaz Begum (2128130)" userId="154c3e2b-2645-4e8c-a3cb-01ad99b7c24b" providerId="ADAL" clId="{85FDF00F-8FC0-6640-A7D2-CC63008E56A2}" dt="2024-06-17T08:52:14.169" v="3" actId="26606"/>
          <ac:spMkLst>
            <pc:docMk/>
            <pc:sldMk cId="1961986828" sldId="264"/>
            <ac:spMk id="90" creationId="{82A73093-4B9D-420D-B17E-52293703A1D4}"/>
          </ac:spMkLst>
        </pc:spChg>
        <pc:picChg chg="add mod">
          <ac:chgData name="Imtiaz Begum (2128130)" userId="154c3e2b-2645-4e8c-a3cb-01ad99b7c24b" providerId="ADAL" clId="{85FDF00F-8FC0-6640-A7D2-CC63008E56A2}" dt="2024-06-17T08:52:14.169" v="3" actId="26606"/>
          <ac:picMkLst>
            <pc:docMk/>
            <pc:sldMk cId="1961986828" sldId="264"/>
            <ac:picMk id="2" creationId="{EE0DA403-A29B-AB5B-CC70-A682D2DD318C}"/>
          </ac:picMkLst>
        </pc:picChg>
        <pc:cxnChg chg="del">
          <ac:chgData name="Imtiaz Begum (2128130)" userId="154c3e2b-2645-4e8c-a3cb-01ad99b7c24b" providerId="ADAL" clId="{85FDF00F-8FC0-6640-A7D2-CC63008E56A2}" dt="2024-06-17T08:52:14.169" v="3" actId="26606"/>
          <ac:cxnSpMkLst>
            <pc:docMk/>
            <pc:sldMk cId="1961986828" sldId="264"/>
            <ac:cxnSpMk id="65" creationId="{6EEB3B97-A638-498B-8083-54191CE71E01}"/>
          </ac:cxnSpMkLst>
        </pc:cxnChg>
        <pc:cxnChg chg="del">
          <ac:chgData name="Imtiaz Begum (2128130)" userId="154c3e2b-2645-4e8c-a3cb-01ad99b7c24b" providerId="ADAL" clId="{85FDF00F-8FC0-6640-A7D2-CC63008E56A2}" dt="2024-06-17T08:52:14.169" v="3" actId="26606"/>
          <ac:cxnSpMkLst>
            <pc:docMk/>
            <pc:sldMk cId="1961986828" sldId="264"/>
            <ac:cxnSpMk id="69" creationId="{9C21570E-E159-49A6-9891-FA397B7A92D3}"/>
          </ac:cxnSpMkLst>
        </pc:cxnChg>
        <pc:cxnChg chg="add">
          <ac:chgData name="Imtiaz Begum (2128130)" userId="154c3e2b-2645-4e8c-a3cb-01ad99b7c24b" providerId="ADAL" clId="{85FDF00F-8FC0-6640-A7D2-CC63008E56A2}" dt="2024-06-17T08:52:14.169" v="3" actId="26606"/>
          <ac:cxnSpMkLst>
            <pc:docMk/>
            <pc:sldMk cId="1961986828" sldId="264"/>
            <ac:cxnSpMk id="82" creationId="{6EEB3B97-A638-498B-8083-54191CE71E01}"/>
          </ac:cxnSpMkLst>
        </pc:cxnChg>
        <pc:cxnChg chg="add">
          <ac:chgData name="Imtiaz Begum (2128130)" userId="154c3e2b-2645-4e8c-a3cb-01ad99b7c24b" providerId="ADAL" clId="{85FDF00F-8FC0-6640-A7D2-CC63008E56A2}" dt="2024-06-17T08:52:14.169" v="3" actId="26606"/>
          <ac:cxnSpMkLst>
            <pc:docMk/>
            <pc:sldMk cId="1961986828" sldId="264"/>
            <ac:cxnSpMk id="86" creationId="{9C21570E-E159-49A6-9891-FA397B7A92D3}"/>
          </ac:cxnSpMkLst>
        </pc:cxnChg>
      </pc:sldChg>
      <pc:sldChg chg="addSp delSp modSp mod setBg">
        <pc:chgData name="Imtiaz Begum (2128130)" userId="154c3e2b-2645-4e8c-a3cb-01ad99b7c24b" providerId="ADAL" clId="{85FDF00F-8FC0-6640-A7D2-CC63008E56A2}" dt="2024-06-17T08:51:08.371" v="1" actId="26606"/>
        <pc:sldMkLst>
          <pc:docMk/>
          <pc:sldMk cId="591276898" sldId="265"/>
        </pc:sldMkLst>
        <pc:spChg chg="mod">
          <ac:chgData name="Imtiaz Begum (2128130)" userId="154c3e2b-2645-4e8c-a3cb-01ad99b7c24b" providerId="ADAL" clId="{85FDF00F-8FC0-6640-A7D2-CC63008E56A2}" dt="2024-06-17T08:51:08.371" v="1" actId="26606"/>
          <ac:spMkLst>
            <pc:docMk/>
            <pc:sldMk cId="591276898" sldId="265"/>
            <ac:spMk id="2" creationId="{3513F615-1499-7B22-3833-C2E35D7DFD5D}"/>
          </ac:spMkLst>
        </pc:spChg>
        <pc:spChg chg="mod ord">
          <ac:chgData name="Imtiaz Begum (2128130)" userId="154c3e2b-2645-4e8c-a3cb-01ad99b7c24b" providerId="ADAL" clId="{85FDF00F-8FC0-6640-A7D2-CC63008E56A2}" dt="2024-06-17T08:51:08.371" v="1" actId="26606"/>
          <ac:spMkLst>
            <pc:docMk/>
            <pc:sldMk cId="591276898" sldId="265"/>
            <ac:spMk id="5" creationId="{0341163A-AA3D-D736-E098-6B972E1D711A}"/>
          </ac:spMkLst>
        </pc:spChg>
        <pc:spChg chg="mod">
          <ac:chgData name="Imtiaz Begum (2128130)" userId="154c3e2b-2645-4e8c-a3cb-01ad99b7c24b" providerId="ADAL" clId="{85FDF00F-8FC0-6640-A7D2-CC63008E56A2}" dt="2024-06-17T08:51:08.371" v="1" actId="26606"/>
          <ac:spMkLst>
            <pc:docMk/>
            <pc:sldMk cId="591276898" sldId="265"/>
            <ac:spMk id="8" creationId="{E3F3F15F-0FFD-9950-67B3-2C390FB07FF3}"/>
          </ac:spMkLst>
        </pc:spChg>
        <pc:spChg chg="del">
          <ac:chgData name="Imtiaz Begum (2128130)" userId="154c3e2b-2645-4e8c-a3cb-01ad99b7c24b" providerId="ADAL" clId="{85FDF00F-8FC0-6640-A7D2-CC63008E56A2}" dt="2024-06-17T08:51:08.371" v="1" actId="26606"/>
          <ac:spMkLst>
            <pc:docMk/>
            <pc:sldMk cId="591276898" sldId="265"/>
            <ac:spMk id="190" creationId="{600B5AE2-C5CC-499C-8F2D-249888BE22C2}"/>
          </ac:spMkLst>
        </pc:spChg>
        <pc:spChg chg="del">
          <ac:chgData name="Imtiaz Begum (2128130)" userId="154c3e2b-2645-4e8c-a3cb-01ad99b7c24b" providerId="ADAL" clId="{85FDF00F-8FC0-6640-A7D2-CC63008E56A2}" dt="2024-06-17T08:51:08.371" v="1" actId="26606"/>
          <ac:spMkLst>
            <pc:docMk/>
            <pc:sldMk cId="591276898" sldId="265"/>
            <ac:spMk id="191" creationId="{BA7A3698-B350-40E5-8475-9BCC41A089FC}"/>
          </ac:spMkLst>
        </pc:spChg>
        <pc:spChg chg="del">
          <ac:chgData name="Imtiaz Begum (2128130)" userId="154c3e2b-2645-4e8c-a3cb-01ad99b7c24b" providerId="ADAL" clId="{85FDF00F-8FC0-6640-A7D2-CC63008E56A2}" dt="2024-06-17T08:51:08.371" v="1" actId="26606"/>
          <ac:spMkLst>
            <pc:docMk/>
            <pc:sldMk cId="591276898" sldId="265"/>
            <ac:spMk id="193" creationId="{10162E77-11AD-44A7-84EC-40C59EEFBD2E}"/>
          </ac:spMkLst>
        </pc:spChg>
        <pc:spChg chg="del">
          <ac:chgData name="Imtiaz Begum (2128130)" userId="154c3e2b-2645-4e8c-a3cb-01ad99b7c24b" providerId="ADAL" clId="{85FDF00F-8FC0-6640-A7D2-CC63008E56A2}" dt="2024-06-17T08:51:08.371" v="1" actId="26606"/>
          <ac:spMkLst>
            <pc:docMk/>
            <pc:sldMk cId="591276898" sldId="265"/>
            <ac:spMk id="195" creationId="{6329CBCE-21AE-419D-AC1F-8ACF510A6670}"/>
          </ac:spMkLst>
        </pc:spChg>
        <pc:spChg chg="del">
          <ac:chgData name="Imtiaz Begum (2128130)" userId="154c3e2b-2645-4e8c-a3cb-01ad99b7c24b" providerId="ADAL" clId="{85FDF00F-8FC0-6640-A7D2-CC63008E56A2}" dt="2024-06-17T08:51:08.371" v="1" actId="26606"/>
          <ac:spMkLst>
            <pc:docMk/>
            <pc:sldMk cId="591276898" sldId="265"/>
            <ac:spMk id="196" creationId="{FF2DA012-1414-493D-888F-5D99D0BDA322}"/>
          </ac:spMkLst>
        </pc:spChg>
        <pc:spChg chg="add">
          <ac:chgData name="Imtiaz Begum (2128130)" userId="154c3e2b-2645-4e8c-a3cb-01ad99b7c24b" providerId="ADAL" clId="{85FDF00F-8FC0-6640-A7D2-CC63008E56A2}" dt="2024-06-17T08:51:08.371" v="1" actId="26606"/>
          <ac:spMkLst>
            <pc:docMk/>
            <pc:sldMk cId="591276898" sldId="265"/>
            <ac:spMk id="201" creationId="{7D379150-F6B4-45C8-BE10-6B278AD400EB}"/>
          </ac:spMkLst>
        </pc:spChg>
        <pc:spChg chg="add">
          <ac:chgData name="Imtiaz Begum (2128130)" userId="154c3e2b-2645-4e8c-a3cb-01ad99b7c24b" providerId="ADAL" clId="{85FDF00F-8FC0-6640-A7D2-CC63008E56A2}" dt="2024-06-17T08:51:08.371" v="1" actId="26606"/>
          <ac:spMkLst>
            <pc:docMk/>
            <pc:sldMk cId="591276898" sldId="265"/>
            <ac:spMk id="203" creationId="{5FFCF544-A370-4A5D-A95F-CA6E0E7191E6}"/>
          </ac:spMkLst>
        </pc:spChg>
        <pc:spChg chg="add">
          <ac:chgData name="Imtiaz Begum (2128130)" userId="154c3e2b-2645-4e8c-a3cb-01ad99b7c24b" providerId="ADAL" clId="{85FDF00F-8FC0-6640-A7D2-CC63008E56A2}" dt="2024-06-17T08:51:08.371" v="1" actId="26606"/>
          <ac:spMkLst>
            <pc:docMk/>
            <pc:sldMk cId="591276898" sldId="265"/>
            <ac:spMk id="207" creationId="{52ABB703-2B0E-4C3B-B4A2-F3973548E561}"/>
          </ac:spMkLst>
        </pc:spChg>
        <pc:spChg chg="add">
          <ac:chgData name="Imtiaz Begum (2128130)" userId="154c3e2b-2645-4e8c-a3cb-01ad99b7c24b" providerId="ADAL" clId="{85FDF00F-8FC0-6640-A7D2-CC63008E56A2}" dt="2024-06-17T08:51:08.371" v="1" actId="26606"/>
          <ac:spMkLst>
            <pc:docMk/>
            <pc:sldMk cId="591276898" sldId="265"/>
            <ac:spMk id="211" creationId="{E95DA498-D9A2-4DA9-B9DA-B3776E08CF7E}"/>
          </ac:spMkLst>
        </pc:spChg>
        <pc:spChg chg="add">
          <ac:chgData name="Imtiaz Begum (2128130)" userId="154c3e2b-2645-4e8c-a3cb-01ad99b7c24b" providerId="ADAL" clId="{85FDF00F-8FC0-6640-A7D2-CC63008E56A2}" dt="2024-06-17T08:51:08.371" v="1" actId="26606"/>
          <ac:spMkLst>
            <pc:docMk/>
            <pc:sldMk cId="591276898" sldId="265"/>
            <ac:spMk id="213" creationId="{82A73093-4B9D-420D-B17E-52293703A1D4}"/>
          </ac:spMkLst>
        </pc:spChg>
        <pc:picChg chg="add mod ord">
          <ac:chgData name="Imtiaz Begum (2128130)" userId="154c3e2b-2645-4e8c-a3cb-01ad99b7c24b" providerId="ADAL" clId="{85FDF00F-8FC0-6640-A7D2-CC63008E56A2}" dt="2024-06-17T08:51:08.371" v="1" actId="26606"/>
          <ac:picMkLst>
            <pc:docMk/>
            <pc:sldMk cId="591276898" sldId="265"/>
            <ac:picMk id="3" creationId="{07515941-860B-0347-AA3E-5670E14D9DF2}"/>
          </ac:picMkLst>
        </pc:picChg>
        <pc:cxnChg chg="del">
          <ac:chgData name="Imtiaz Begum (2128130)" userId="154c3e2b-2645-4e8c-a3cb-01ad99b7c24b" providerId="ADAL" clId="{85FDF00F-8FC0-6640-A7D2-CC63008E56A2}" dt="2024-06-17T08:51:08.371" v="1" actId="26606"/>
          <ac:cxnSpMkLst>
            <pc:docMk/>
            <pc:sldMk cId="591276898" sldId="265"/>
            <ac:cxnSpMk id="192" creationId="{0AC655C7-EC94-4BE6-84C8-2F9EFBBB2789}"/>
          </ac:cxnSpMkLst>
        </pc:cxnChg>
        <pc:cxnChg chg="del">
          <ac:chgData name="Imtiaz Begum (2128130)" userId="154c3e2b-2645-4e8c-a3cb-01ad99b7c24b" providerId="ADAL" clId="{85FDF00F-8FC0-6640-A7D2-CC63008E56A2}" dt="2024-06-17T08:51:08.371" v="1" actId="26606"/>
          <ac:cxnSpMkLst>
            <pc:docMk/>
            <pc:sldMk cId="591276898" sldId="265"/>
            <ac:cxnSpMk id="194" creationId="{5AB158E9-1B40-4CD6-95F0-95CA11DF7B7A}"/>
          </ac:cxnSpMkLst>
        </pc:cxnChg>
        <pc:cxnChg chg="add">
          <ac:chgData name="Imtiaz Begum (2128130)" userId="154c3e2b-2645-4e8c-a3cb-01ad99b7c24b" providerId="ADAL" clId="{85FDF00F-8FC0-6640-A7D2-CC63008E56A2}" dt="2024-06-17T08:51:08.371" v="1" actId="26606"/>
          <ac:cxnSpMkLst>
            <pc:docMk/>
            <pc:sldMk cId="591276898" sldId="265"/>
            <ac:cxnSpMk id="205" creationId="{6EEB3B97-A638-498B-8083-54191CE71E01}"/>
          </ac:cxnSpMkLst>
        </pc:cxnChg>
        <pc:cxnChg chg="add">
          <ac:chgData name="Imtiaz Begum (2128130)" userId="154c3e2b-2645-4e8c-a3cb-01ad99b7c24b" providerId="ADAL" clId="{85FDF00F-8FC0-6640-A7D2-CC63008E56A2}" dt="2024-06-17T08:51:08.371" v="1" actId="26606"/>
          <ac:cxnSpMkLst>
            <pc:docMk/>
            <pc:sldMk cId="591276898" sldId="265"/>
            <ac:cxnSpMk id="209" creationId="{9C21570E-E159-49A6-9891-FA397B7A92D3}"/>
          </ac:cxnSpMkLst>
        </pc:cxnChg>
      </pc:sldChg>
    </pc:docChg>
  </pc:docChgLst>
  <pc:docChgLst>
    <pc:chgData name="Imtiaz Begum (2128130)" userId="154c3e2b-2645-4e8c-a3cb-01ad99b7c24b" providerId="ADAL" clId="{E641E972-9F80-6643-A19F-69E7804BE19F}"/>
    <pc:docChg chg="undo custSel addSld delSld modSld sldOrd">
      <pc:chgData name="Imtiaz Begum (2128130)" userId="154c3e2b-2645-4e8c-a3cb-01ad99b7c24b" providerId="ADAL" clId="{E641E972-9F80-6643-A19F-69E7804BE19F}" dt="2024-06-26T14:33:32.071" v="1207" actId="14100"/>
      <pc:docMkLst>
        <pc:docMk/>
      </pc:docMkLst>
      <pc:sldChg chg="modSp">
        <pc:chgData name="Imtiaz Begum (2128130)" userId="154c3e2b-2645-4e8c-a3cb-01ad99b7c24b" providerId="ADAL" clId="{E641E972-9F80-6643-A19F-69E7804BE19F}" dt="2024-06-19T06:33:11.530" v="792" actId="20577"/>
        <pc:sldMkLst>
          <pc:docMk/>
          <pc:sldMk cId="4019673369" sldId="256"/>
        </pc:sldMkLst>
        <pc:spChg chg="mod">
          <ac:chgData name="Imtiaz Begum (2128130)" userId="154c3e2b-2645-4e8c-a3cb-01ad99b7c24b" providerId="ADAL" clId="{E641E972-9F80-6643-A19F-69E7804BE19F}" dt="2024-06-19T06:33:11.530" v="792" actId="20577"/>
          <ac:spMkLst>
            <pc:docMk/>
            <pc:sldMk cId="4019673369" sldId="256"/>
            <ac:spMk id="15" creationId="{DC408265-1539-0E0C-0512-A0B3C6AAE9F4}"/>
          </ac:spMkLst>
        </pc:spChg>
      </pc:sldChg>
      <pc:sldChg chg="modSp">
        <pc:chgData name="Imtiaz Begum (2128130)" userId="154c3e2b-2645-4e8c-a3cb-01ad99b7c24b" providerId="ADAL" clId="{E641E972-9F80-6643-A19F-69E7804BE19F}" dt="2024-06-19T06:17:35.652" v="588" actId="27636"/>
        <pc:sldMkLst>
          <pc:docMk/>
          <pc:sldMk cId="2435528890" sldId="257"/>
        </pc:sldMkLst>
        <pc:spChg chg="mod">
          <ac:chgData name="Imtiaz Begum (2128130)" userId="154c3e2b-2645-4e8c-a3cb-01ad99b7c24b" providerId="ADAL" clId="{E641E972-9F80-6643-A19F-69E7804BE19F}" dt="2024-06-19T06:17:35.652" v="588" actId="27636"/>
          <ac:spMkLst>
            <pc:docMk/>
            <pc:sldMk cId="2435528890" sldId="257"/>
            <ac:spMk id="8" creationId="{9B61ECAE-BAEA-956D-3731-EEAFD8969BC6}"/>
          </ac:spMkLst>
        </pc:spChg>
      </pc:sldChg>
      <pc:sldChg chg="modSp">
        <pc:chgData name="Imtiaz Begum (2128130)" userId="154c3e2b-2645-4e8c-a3cb-01ad99b7c24b" providerId="ADAL" clId="{E641E972-9F80-6643-A19F-69E7804BE19F}" dt="2024-06-21T18:34:03.345" v="887" actId="12"/>
        <pc:sldMkLst>
          <pc:docMk/>
          <pc:sldMk cId="2885036757" sldId="260"/>
        </pc:sldMkLst>
        <pc:spChg chg="mod">
          <ac:chgData name="Imtiaz Begum (2128130)" userId="154c3e2b-2645-4e8c-a3cb-01ad99b7c24b" providerId="ADAL" clId="{E641E972-9F80-6643-A19F-69E7804BE19F}" dt="2024-06-21T18:34:03.345" v="887" actId="12"/>
          <ac:spMkLst>
            <pc:docMk/>
            <pc:sldMk cId="2885036757" sldId="260"/>
            <ac:spMk id="8" creationId="{E3F3F15F-0FFD-9950-67B3-2C390FB07FF3}"/>
          </ac:spMkLst>
        </pc:spChg>
      </pc:sldChg>
      <pc:sldChg chg="addSp delSp modSp mod setBg">
        <pc:chgData name="Imtiaz Begum (2128130)" userId="154c3e2b-2645-4e8c-a3cb-01ad99b7c24b" providerId="ADAL" clId="{E641E972-9F80-6643-A19F-69E7804BE19F}" dt="2024-06-21T18:34:53.374" v="896" actId="113"/>
        <pc:sldMkLst>
          <pc:docMk/>
          <pc:sldMk cId="1238093099" sldId="261"/>
        </pc:sldMkLst>
        <pc:spChg chg="ord">
          <ac:chgData name="Imtiaz Begum (2128130)" userId="154c3e2b-2645-4e8c-a3cb-01ad99b7c24b" providerId="ADAL" clId="{E641E972-9F80-6643-A19F-69E7804BE19F}" dt="2024-06-17T19:21:01.144" v="258" actId="26606"/>
          <ac:spMkLst>
            <pc:docMk/>
            <pc:sldMk cId="1238093099" sldId="261"/>
            <ac:spMk id="3" creationId="{1578AECE-D1D4-DF8A-16D5-F20985E9B218}"/>
          </ac:spMkLst>
        </pc:spChg>
        <pc:spChg chg="mod ord">
          <ac:chgData name="Imtiaz Begum (2128130)" userId="154c3e2b-2645-4e8c-a3cb-01ad99b7c24b" providerId="ADAL" clId="{E641E972-9F80-6643-A19F-69E7804BE19F}" dt="2024-06-21T18:34:53.374" v="896" actId="113"/>
          <ac:spMkLst>
            <pc:docMk/>
            <pc:sldMk cId="1238093099" sldId="261"/>
            <ac:spMk id="4" creationId="{3B95F4D3-97C3-0338-C7B3-602F60B56057}"/>
          </ac:spMkLst>
        </pc:spChg>
        <pc:spChg chg="add del">
          <ac:chgData name="Imtiaz Begum (2128130)" userId="154c3e2b-2645-4e8c-a3cb-01ad99b7c24b" providerId="ADAL" clId="{E641E972-9F80-6643-A19F-69E7804BE19F}" dt="2024-06-17T19:21:01.144" v="258" actId="26606"/>
          <ac:spMkLst>
            <pc:docMk/>
            <pc:sldMk cId="1238093099" sldId="261"/>
            <ac:spMk id="61" creationId="{7D379150-F6B4-45C8-BE10-6B278AD400EB}"/>
          </ac:spMkLst>
        </pc:spChg>
        <pc:spChg chg="add del">
          <ac:chgData name="Imtiaz Begum (2128130)" userId="154c3e2b-2645-4e8c-a3cb-01ad99b7c24b" providerId="ADAL" clId="{E641E972-9F80-6643-A19F-69E7804BE19F}" dt="2024-06-17T19:21:01.144" v="258" actId="26606"/>
          <ac:spMkLst>
            <pc:docMk/>
            <pc:sldMk cId="1238093099" sldId="261"/>
            <ac:spMk id="63" creationId="{5FFCF544-A370-4A5D-A95F-CA6E0E7191E6}"/>
          </ac:spMkLst>
        </pc:spChg>
        <pc:spChg chg="add del">
          <ac:chgData name="Imtiaz Begum (2128130)" userId="154c3e2b-2645-4e8c-a3cb-01ad99b7c24b" providerId="ADAL" clId="{E641E972-9F80-6643-A19F-69E7804BE19F}" dt="2024-06-17T19:21:01.144" v="258" actId="26606"/>
          <ac:spMkLst>
            <pc:docMk/>
            <pc:sldMk cId="1238093099" sldId="261"/>
            <ac:spMk id="67" creationId="{52ABB703-2B0E-4C3B-B4A2-F3973548E561}"/>
          </ac:spMkLst>
        </pc:spChg>
        <pc:spChg chg="add del">
          <ac:chgData name="Imtiaz Begum (2128130)" userId="154c3e2b-2645-4e8c-a3cb-01ad99b7c24b" providerId="ADAL" clId="{E641E972-9F80-6643-A19F-69E7804BE19F}" dt="2024-06-17T19:21:01.144" v="258" actId="26606"/>
          <ac:spMkLst>
            <pc:docMk/>
            <pc:sldMk cId="1238093099" sldId="261"/>
            <ac:spMk id="71" creationId="{E95DA498-D9A2-4DA9-B9DA-B3776E08CF7E}"/>
          </ac:spMkLst>
        </pc:spChg>
        <pc:spChg chg="add del">
          <ac:chgData name="Imtiaz Begum (2128130)" userId="154c3e2b-2645-4e8c-a3cb-01ad99b7c24b" providerId="ADAL" clId="{E641E972-9F80-6643-A19F-69E7804BE19F}" dt="2024-06-17T19:21:01.144" v="258" actId="26606"/>
          <ac:spMkLst>
            <pc:docMk/>
            <pc:sldMk cId="1238093099" sldId="261"/>
            <ac:spMk id="73" creationId="{82A73093-4B9D-420D-B17E-52293703A1D4}"/>
          </ac:spMkLst>
        </pc:spChg>
        <pc:spChg chg="add del">
          <ac:chgData name="Imtiaz Begum (2128130)" userId="154c3e2b-2645-4e8c-a3cb-01ad99b7c24b" providerId="ADAL" clId="{E641E972-9F80-6643-A19F-69E7804BE19F}" dt="2024-06-17T19:20:55.899" v="251" actId="26606"/>
          <ac:spMkLst>
            <pc:docMk/>
            <pc:sldMk cId="1238093099" sldId="261"/>
            <ac:spMk id="78" creationId="{600B5AE2-C5CC-499C-8F2D-249888BE22C2}"/>
          </ac:spMkLst>
        </pc:spChg>
        <pc:spChg chg="add del">
          <ac:chgData name="Imtiaz Begum (2128130)" userId="154c3e2b-2645-4e8c-a3cb-01ad99b7c24b" providerId="ADAL" clId="{E641E972-9F80-6643-A19F-69E7804BE19F}" dt="2024-06-17T19:20:55.899" v="251" actId="26606"/>
          <ac:spMkLst>
            <pc:docMk/>
            <pc:sldMk cId="1238093099" sldId="261"/>
            <ac:spMk id="80" creationId="{BA7A3698-B350-40E5-8475-9BCC41A089FC}"/>
          </ac:spMkLst>
        </pc:spChg>
        <pc:spChg chg="add del">
          <ac:chgData name="Imtiaz Begum (2128130)" userId="154c3e2b-2645-4e8c-a3cb-01ad99b7c24b" providerId="ADAL" clId="{E641E972-9F80-6643-A19F-69E7804BE19F}" dt="2024-06-17T19:20:57.968" v="253" actId="26606"/>
          <ac:spMkLst>
            <pc:docMk/>
            <pc:sldMk cId="1238093099" sldId="261"/>
            <ac:spMk id="84" creationId="{10162E77-11AD-44A7-84EC-40C59EEFBD2E}"/>
          </ac:spMkLst>
        </pc:spChg>
        <pc:spChg chg="add del">
          <ac:chgData name="Imtiaz Begum (2128130)" userId="154c3e2b-2645-4e8c-a3cb-01ad99b7c24b" providerId="ADAL" clId="{E641E972-9F80-6643-A19F-69E7804BE19F}" dt="2024-06-17T19:20:57.968" v="253" actId="26606"/>
          <ac:spMkLst>
            <pc:docMk/>
            <pc:sldMk cId="1238093099" sldId="261"/>
            <ac:spMk id="85" creationId="{600B5AE2-C5CC-499C-8F2D-249888BE22C2}"/>
          </ac:spMkLst>
        </pc:spChg>
        <pc:spChg chg="add del">
          <ac:chgData name="Imtiaz Begum (2128130)" userId="154c3e2b-2645-4e8c-a3cb-01ad99b7c24b" providerId="ADAL" clId="{E641E972-9F80-6643-A19F-69E7804BE19F}" dt="2024-06-17T19:20:57.968" v="253" actId="26606"/>
          <ac:spMkLst>
            <pc:docMk/>
            <pc:sldMk cId="1238093099" sldId="261"/>
            <ac:spMk id="87" creationId="{BA7A3698-B350-40E5-8475-9BCC41A089FC}"/>
          </ac:spMkLst>
        </pc:spChg>
        <pc:spChg chg="add del">
          <ac:chgData name="Imtiaz Begum (2128130)" userId="154c3e2b-2645-4e8c-a3cb-01ad99b7c24b" providerId="ADAL" clId="{E641E972-9F80-6643-A19F-69E7804BE19F}" dt="2024-06-17T19:20:57.968" v="253" actId="26606"/>
          <ac:spMkLst>
            <pc:docMk/>
            <pc:sldMk cId="1238093099" sldId="261"/>
            <ac:spMk id="88" creationId="{6329CBCE-21AE-419D-AC1F-8ACF510A6670}"/>
          </ac:spMkLst>
        </pc:spChg>
        <pc:spChg chg="add del">
          <ac:chgData name="Imtiaz Begum (2128130)" userId="154c3e2b-2645-4e8c-a3cb-01ad99b7c24b" providerId="ADAL" clId="{E641E972-9F80-6643-A19F-69E7804BE19F}" dt="2024-06-17T19:20:57.968" v="253" actId="26606"/>
          <ac:spMkLst>
            <pc:docMk/>
            <pc:sldMk cId="1238093099" sldId="261"/>
            <ac:spMk id="90" creationId="{FF2DA012-1414-493D-888F-5D99D0BDA322}"/>
          </ac:spMkLst>
        </pc:spChg>
        <pc:spChg chg="add del">
          <ac:chgData name="Imtiaz Begum (2128130)" userId="154c3e2b-2645-4e8c-a3cb-01ad99b7c24b" providerId="ADAL" clId="{E641E972-9F80-6643-A19F-69E7804BE19F}" dt="2024-06-17T19:20:59.132" v="255" actId="26606"/>
          <ac:spMkLst>
            <pc:docMk/>
            <pc:sldMk cId="1238093099" sldId="261"/>
            <ac:spMk id="92" creationId="{600B5AE2-C5CC-499C-8F2D-249888BE22C2}"/>
          </ac:spMkLst>
        </pc:spChg>
        <pc:spChg chg="add del">
          <ac:chgData name="Imtiaz Begum (2128130)" userId="154c3e2b-2645-4e8c-a3cb-01ad99b7c24b" providerId="ADAL" clId="{E641E972-9F80-6643-A19F-69E7804BE19F}" dt="2024-06-17T19:20:59.132" v="255" actId="26606"/>
          <ac:spMkLst>
            <pc:docMk/>
            <pc:sldMk cId="1238093099" sldId="261"/>
            <ac:spMk id="93" creationId="{BA7A3698-B350-40E5-8475-9BCC41A089FC}"/>
          </ac:spMkLst>
        </pc:spChg>
        <pc:spChg chg="add del">
          <ac:chgData name="Imtiaz Begum (2128130)" userId="154c3e2b-2645-4e8c-a3cb-01ad99b7c24b" providerId="ADAL" clId="{E641E972-9F80-6643-A19F-69E7804BE19F}" dt="2024-06-17T19:21:01.135" v="257" actId="26606"/>
          <ac:spMkLst>
            <pc:docMk/>
            <pc:sldMk cId="1238093099" sldId="261"/>
            <ac:spMk id="96" creationId="{600B5AE2-C5CC-499C-8F2D-249888BE22C2}"/>
          </ac:spMkLst>
        </pc:spChg>
        <pc:spChg chg="add del">
          <ac:chgData name="Imtiaz Begum (2128130)" userId="154c3e2b-2645-4e8c-a3cb-01ad99b7c24b" providerId="ADAL" clId="{E641E972-9F80-6643-A19F-69E7804BE19F}" dt="2024-06-17T19:21:01.135" v="257" actId="26606"/>
          <ac:spMkLst>
            <pc:docMk/>
            <pc:sldMk cId="1238093099" sldId="261"/>
            <ac:spMk id="97" creationId="{BA7A3698-B350-40E5-8475-9BCC41A089FC}"/>
          </ac:spMkLst>
        </pc:spChg>
        <pc:spChg chg="add">
          <ac:chgData name="Imtiaz Begum (2128130)" userId="154c3e2b-2645-4e8c-a3cb-01ad99b7c24b" providerId="ADAL" clId="{E641E972-9F80-6643-A19F-69E7804BE19F}" dt="2024-06-17T19:21:01.144" v="258" actId="26606"/>
          <ac:spMkLst>
            <pc:docMk/>
            <pc:sldMk cId="1238093099" sldId="261"/>
            <ac:spMk id="100" creationId="{600B5AE2-C5CC-499C-8F2D-249888BE22C2}"/>
          </ac:spMkLst>
        </pc:spChg>
        <pc:spChg chg="add">
          <ac:chgData name="Imtiaz Begum (2128130)" userId="154c3e2b-2645-4e8c-a3cb-01ad99b7c24b" providerId="ADAL" clId="{E641E972-9F80-6643-A19F-69E7804BE19F}" dt="2024-06-17T19:21:01.144" v="258" actId="26606"/>
          <ac:spMkLst>
            <pc:docMk/>
            <pc:sldMk cId="1238093099" sldId="261"/>
            <ac:spMk id="101" creationId="{BA7A3698-B350-40E5-8475-9BCC41A089FC}"/>
          </ac:spMkLst>
        </pc:spChg>
        <pc:picChg chg="mod">
          <ac:chgData name="Imtiaz Begum (2128130)" userId="154c3e2b-2645-4e8c-a3cb-01ad99b7c24b" providerId="ADAL" clId="{E641E972-9F80-6643-A19F-69E7804BE19F}" dt="2024-06-17T19:21:01.144" v="258" actId="26606"/>
          <ac:picMkLst>
            <pc:docMk/>
            <pc:sldMk cId="1238093099" sldId="261"/>
            <ac:picMk id="55" creationId="{D4421412-B3DD-07BB-14C5-511A79CA5360}"/>
          </ac:picMkLst>
        </pc:picChg>
        <pc:cxnChg chg="add del">
          <ac:chgData name="Imtiaz Begum (2128130)" userId="154c3e2b-2645-4e8c-a3cb-01ad99b7c24b" providerId="ADAL" clId="{E641E972-9F80-6643-A19F-69E7804BE19F}" dt="2024-06-17T19:21:01.144" v="258" actId="26606"/>
          <ac:cxnSpMkLst>
            <pc:docMk/>
            <pc:sldMk cId="1238093099" sldId="261"/>
            <ac:cxnSpMk id="65" creationId="{6EEB3B97-A638-498B-8083-54191CE71E01}"/>
          </ac:cxnSpMkLst>
        </pc:cxnChg>
        <pc:cxnChg chg="add del">
          <ac:chgData name="Imtiaz Begum (2128130)" userId="154c3e2b-2645-4e8c-a3cb-01ad99b7c24b" providerId="ADAL" clId="{E641E972-9F80-6643-A19F-69E7804BE19F}" dt="2024-06-17T19:21:01.144" v="258" actId="26606"/>
          <ac:cxnSpMkLst>
            <pc:docMk/>
            <pc:sldMk cId="1238093099" sldId="261"/>
            <ac:cxnSpMk id="69" creationId="{9C21570E-E159-49A6-9891-FA397B7A92D3}"/>
          </ac:cxnSpMkLst>
        </pc:cxnChg>
        <pc:cxnChg chg="add del">
          <ac:chgData name="Imtiaz Begum (2128130)" userId="154c3e2b-2645-4e8c-a3cb-01ad99b7c24b" providerId="ADAL" clId="{E641E972-9F80-6643-A19F-69E7804BE19F}" dt="2024-06-17T19:20:55.899" v="251" actId="26606"/>
          <ac:cxnSpMkLst>
            <pc:docMk/>
            <pc:sldMk cId="1238093099" sldId="261"/>
            <ac:cxnSpMk id="82" creationId="{0AC655C7-EC94-4BE6-84C8-2F9EFBBB2789}"/>
          </ac:cxnSpMkLst>
        </pc:cxnChg>
        <pc:cxnChg chg="add del">
          <ac:chgData name="Imtiaz Begum (2128130)" userId="154c3e2b-2645-4e8c-a3cb-01ad99b7c24b" providerId="ADAL" clId="{E641E972-9F80-6643-A19F-69E7804BE19F}" dt="2024-06-17T19:20:57.968" v="253" actId="26606"/>
          <ac:cxnSpMkLst>
            <pc:docMk/>
            <pc:sldMk cId="1238093099" sldId="261"/>
            <ac:cxnSpMk id="86" creationId="{5AB158E9-1B40-4CD6-95F0-95CA11DF7B7A}"/>
          </ac:cxnSpMkLst>
        </pc:cxnChg>
        <pc:cxnChg chg="add del">
          <ac:chgData name="Imtiaz Begum (2128130)" userId="154c3e2b-2645-4e8c-a3cb-01ad99b7c24b" providerId="ADAL" clId="{E641E972-9F80-6643-A19F-69E7804BE19F}" dt="2024-06-17T19:20:57.968" v="253" actId="26606"/>
          <ac:cxnSpMkLst>
            <pc:docMk/>
            <pc:sldMk cId="1238093099" sldId="261"/>
            <ac:cxnSpMk id="89" creationId="{0AC655C7-EC94-4BE6-84C8-2F9EFBBB2789}"/>
          </ac:cxnSpMkLst>
        </pc:cxnChg>
        <pc:cxnChg chg="add del">
          <ac:chgData name="Imtiaz Begum (2128130)" userId="154c3e2b-2645-4e8c-a3cb-01ad99b7c24b" providerId="ADAL" clId="{E641E972-9F80-6643-A19F-69E7804BE19F}" dt="2024-06-17T19:20:59.132" v="255" actId="26606"/>
          <ac:cxnSpMkLst>
            <pc:docMk/>
            <pc:sldMk cId="1238093099" sldId="261"/>
            <ac:cxnSpMk id="94" creationId="{0AC655C7-EC94-4BE6-84C8-2F9EFBBB2789}"/>
          </ac:cxnSpMkLst>
        </pc:cxnChg>
        <pc:cxnChg chg="add del">
          <ac:chgData name="Imtiaz Begum (2128130)" userId="154c3e2b-2645-4e8c-a3cb-01ad99b7c24b" providerId="ADAL" clId="{E641E972-9F80-6643-A19F-69E7804BE19F}" dt="2024-06-17T19:21:01.135" v="257" actId="26606"/>
          <ac:cxnSpMkLst>
            <pc:docMk/>
            <pc:sldMk cId="1238093099" sldId="261"/>
            <ac:cxnSpMk id="98" creationId="{0AC655C7-EC94-4BE6-84C8-2F9EFBBB2789}"/>
          </ac:cxnSpMkLst>
        </pc:cxnChg>
        <pc:cxnChg chg="add">
          <ac:chgData name="Imtiaz Begum (2128130)" userId="154c3e2b-2645-4e8c-a3cb-01ad99b7c24b" providerId="ADAL" clId="{E641E972-9F80-6643-A19F-69E7804BE19F}" dt="2024-06-17T19:21:01.144" v="258" actId="26606"/>
          <ac:cxnSpMkLst>
            <pc:docMk/>
            <pc:sldMk cId="1238093099" sldId="261"/>
            <ac:cxnSpMk id="102" creationId="{0AC655C7-EC94-4BE6-84C8-2F9EFBBB2789}"/>
          </ac:cxnSpMkLst>
        </pc:cxnChg>
      </pc:sldChg>
      <pc:sldChg chg="modSp">
        <pc:chgData name="Imtiaz Begum (2128130)" userId="154c3e2b-2645-4e8c-a3cb-01ad99b7c24b" providerId="ADAL" clId="{E641E972-9F80-6643-A19F-69E7804BE19F}" dt="2024-06-25T10:35:26.801" v="1181" actId="20577"/>
        <pc:sldMkLst>
          <pc:docMk/>
          <pc:sldMk cId="3184695080" sldId="262"/>
        </pc:sldMkLst>
        <pc:spChg chg="mod">
          <ac:chgData name="Imtiaz Begum (2128130)" userId="154c3e2b-2645-4e8c-a3cb-01ad99b7c24b" providerId="ADAL" clId="{E641E972-9F80-6643-A19F-69E7804BE19F}" dt="2024-06-21T18:35:40.182" v="899" actId="255"/>
          <ac:spMkLst>
            <pc:docMk/>
            <pc:sldMk cId="3184695080" sldId="262"/>
            <ac:spMk id="3" creationId="{69985B5C-AA74-8593-3B9A-F44AC45E6EA7}"/>
          </ac:spMkLst>
        </pc:spChg>
        <pc:spChg chg="mod">
          <ac:chgData name="Imtiaz Begum (2128130)" userId="154c3e2b-2645-4e8c-a3cb-01ad99b7c24b" providerId="ADAL" clId="{E641E972-9F80-6643-A19F-69E7804BE19F}" dt="2024-06-25T10:35:26.801" v="1181" actId="20577"/>
          <ac:spMkLst>
            <pc:docMk/>
            <pc:sldMk cId="3184695080" sldId="262"/>
            <ac:spMk id="5" creationId="{A0323CF2-30DC-049D-9150-7A524DD1A31A}"/>
          </ac:spMkLst>
        </pc:spChg>
      </pc:sldChg>
      <pc:sldChg chg="addSp delSp modSp mod setBg">
        <pc:chgData name="Imtiaz Begum (2128130)" userId="154c3e2b-2645-4e8c-a3cb-01ad99b7c24b" providerId="ADAL" clId="{E641E972-9F80-6643-A19F-69E7804BE19F}" dt="2024-06-19T06:30:41.013" v="778" actId="255"/>
        <pc:sldMkLst>
          <pc:docMk/>
          <pc:sldMk cId="3567667561" sldId="263"/>
        </pc:sldMkLst>
        <pc:spChg chg="mod">
          <ac:chgData name="Imtiaz Begum (2128130)" userId="154c3e2b-2645-4e8c-a3cb-01ad99b7c24b" providerId="ADAL" clId="{E641E972-9F80-6643-A19F-69E7804BE19F}" dt="2024-06-19T06:30:41.013" v="778" actId="255"/>
          <ac:spMkLst>
            <pc:docMk/>
            <pc:sldMk cId="3567667561" sldId="263"/>
            <ac:spMk id="5" creationId="{E85DEFFD-E181-5D05-A1E7-BD2917FBFEC5}"/>
          </ac:spMkLst>
        </pc:spChg>
        <pc:spChg chg="ord">
          <ac:chgData name="Imtiaz Begum (2128130)" userId="154c3e2b-2645-4e8c-a3cb-01ad99b7c24b" providerId="ADAL" clId="{E641E972-9F80-6643-A19F-69E7804BE19F}" dt="2024-06-17T08:56:59.028" v="0" actId="26606"/>
          <ac:spMkLst>
            <pc:docMk/>
            <pc:sldMk cId="3567667561" sldId="263"/>
            <ac:spMk id="6" creationId="{0C2BC94C-5214-335D-BE7F-A7245AD9370C}"/>
          </ac:spMkLst>
        </pc:spChg>
        <pc:spChg chg="mod">
          <ac:chgData name="Imtiaz Begum (2128130)" userId="154c3e2b-2645-4e8c-a3cb-01ad99b7c24b" providerId="ADAL" clId="{E641E972-9F80-6643-A19F-69E7804BE19F}" dt="2024-06-19T06:30:05.035" v="769" actId="255"/>
          <ac:spMkLst>
            <pc:docMk/>
            <pc:sldMk cId="3567667561" sldId="263"/>
            <ac:spMk id="7" creationId="{F60C97C4-5AAD-7031-C37C-26F675611A4E}"/>
          </ac:spMkLst>
        </pc:spChg>
        <pc:spChg chg="del mod">
          <ac:chgData name="Imtiaz Begum (2128130)" userId="154c3e2b-2645-4e8c-a3cb-01ad99b7c24b" providerId="ADAL" clId="{E641E972-9F80-6643-A19F-69E7804BE19F}" dt="2024-06-17T19:52:03.132" v="361" actId="478"/>
          <ac:spMkLst>
            <pc:docMk/>
            <pc:sldMk cId="3567667561" sldId="263"/>
            <ac:spMk id="8" creationId="{83268338-D2C6-4F6D-07D2-6DD1733865A5}"/>
          </ac:spMkLst>
        </pc:spChg>
        <pc:spChg chg="del">
          <ac:chgData name="Imtiaz Begum (2128130)" userId="154c3e2b-2645-4e8c-a3cb-01ad99b7c24b" providerId="ADAL" clId="{E641E972-9F80-6643-A19F-69E7804BE19F}" dt="2024-06-17T08:56:59.028" v="0" actId="26606"/>
          <ac:spMkLst>
            <pc:docMk/>
            <pc:sldMk cId="3567667561" sldId="263"/>
            <ac:spMk id="106" creationId="{600B5AE2-C5CC-499C-8F2D-249888BE22C2}"/>
          </ac:spMkLst>
        </pc:spChg>
        <pc:spChg chg="del">
          <ac:chgData name="Imtiaz Begum (2128130)" userId="154c3e2b-2645-4e8c-a3cb-01ad99b7c24b" providerId="ADAL" clId="{E641E972-9F80-6643-A19F-69E7804BE19F}" dt="2024-06-17T08:56:59.028" v="0" actId="26606"/>
          <ac:spMkLst>
            <pc:docMk/>
            <pc:sldMk cId="3567667561" sldId="263"/>
            <ac:spMk id="107" creationId="{BA7A3698-B350-40E5-8475-9BCC41A089FC}"/>
          </ac:spMkLst>
        </pc:spChg>
        <pc:spChg chg="add">
          <ac:chgData name="Imtiaz Begum (2128130)" userId="154c3e2b-2645-4e8c-a3cb-01ad99b7c24b" providerId="ADAL" clId="{E641E972-9F80-6643-A19F-69E7804BE19F}" dt="2024-06-17T08:56:59.028" v="0" actId="26606"/>
          <ac:spMkLst>
            <pc:docMk/>
            <pc:sldMk cId="3567667561" sldId="263"/>
            <ac:spMk id="113" creationId="{7D379150-F6B4-45C8-BE10-6B278AD400EB}"/>
          </ac:spMkLst>
        </pc:spChg>
        <pc:spChg chg="add">
          <ac:chgData name="Imtiaz Begum (2128130)" userId="154c3e2b-2645-4e8c-a3cb-01ad99b7c24b" providerId="ADAL" clId="{E641E972-9F80-6643-A19F-69E7804BE19F}" dt="2024-06-17T08:56:59.028" v="0" actId="26606"/>
          <ac:spMkLst>
            <pc:docMk/>
            <pc:sldMk cId="3567667561" sldId="263"/>
            <ac:spMk id="115" creationId="{5FFCF544-A370-4A5D-A95F-CA6E0E7191E6}"/>
          </ac:spMkLst>
        </pc:spChg>
        <pc:spChg chg="add">
          <ac:chgData name="Imtiaz Begum (2128130)" userId="154c3e2b-2645-4e8c-a3cb-01ad99b7c24b" providerId="ADAL" clId="{E641E972-9F80-6643-A19F-69E7804BE19F}" dt="2024-06-17T08:56:59.028" v="0" actId="26606"/>
          <ac:spMkLst>
            <pc:docMk/>
            <pc:sldMk cId="3567667561" sldId="263"/>
            <ac:spMk id="119" creationId="{52ABB703-2B0E-4C3B-B4A2-F3973548E561}"/>
          </ac:spMkLst>
        </pc:spChg>
        <pc:spChg chg="add">
          <ac:chgData name="Imtiaz Begum (2128130)" userId="154c3e2b-2645-4e8c-a3cb-01ad99b7c24b" providerId="ADAL" clId="{E641E972-9F80-6643-A19F-69E7804BE19F}" dt="2024-06-17T08:56:59.028" v="0" actId="26606"/>
          <ac:spMkLst>
            <pc:docMk/>
            <pc:sldMk cId="3567667561" sldId="263"/>
            <ac:spMk id="123" creationId="{E95DA498-D9A2-4DA9-B9DA-B3776E08CF7E}"/>
          </ac:spMkLst>
        </pc:spChg>
        <pc:spChg chg="add">
          <ac:chgData name="Imtiaz Begum (2128130)" userId="154c3e2b-2645-4e8c-a3cb-01ad99b7c24b" providerId="ADAL" clId="{E641E972-9F80-6643-A19F-69E7804BE19F}" dt="2024-06-17T08:56:59.028" v="0" actId="26606"/>
          <ac:spMkLst>
            <pc:docMk/>
            <pc:sldMk cId="3567667561" sldId="263"/>
            <ac:spMk id="125" creationId="{82A73093-4B9D-420D-B17E-52293703A1D4}"/>
          </ac:spMkLst>
        </pc:spChg>
        <pc:picChg chg="mod ord">
          <ac:chgData name="Imtiaz Begum (2128130)" userId="154c3e2b-2645-4e8c-a3cb-01ad99b7c24b" providerId="ADAL" clId="{E641E972-9F80-6643-A19F-69E7804BE19F}" dt="2024-06-17T08:56:59.028" v="0" actId="26606"/>
          <ac:picMkLst>
            <pc:docMk/>
            <pc:sldMk cId="3567667561" sldId="263"/>
            <ac:picMk id="2" creationId="{AE461339-DA48-E774-31C7-72D196D226C1}"/>
          </ac:picMkLst>
        </pc:picChg>
        <pc:cxnChg chg="del">
          <ac:chgData name="Imtiaz Begum (2128130)" userId="154c3e2b-2645-4e8c-a3cb-01ad99b7c24b" providerId="ADAL" clId="{E641E972-9F80-6643-A19F-69E7804BE19F}" dt="2024-06-17T08:56:59.028" v="0" actId="26606"/>
          <ac:cxnSpMkLst>
            <pc:docMk/>
            <pc:sldMk cId="3567667561" sldId="263"/>
            <ac:cxnSpMk id="108" creationId="{0AC655C7-EC94-4BE6-84C8-2F9EFBBB2789}"/>
          </ac:cxnSpMkLst>
        </pc:cxnChg>
        <pc:cxnChg chg="add">
          <ac:chgData name="Imtiaz Begum (2128130)" userId="154c3e2b-2645-4e8c-a3cb-01ad99b7c24b" providerId="ADAL" clId="{E641E972-9F80-6643-A19F-69E7804BE19F}" dt="2024-06-17T08:56:59.028" v="0" actId="26606"/>
          <ac:cxnSpMkLst>
            <pc:docMk/>
            <pc:sldMk cId="3567667561" sldId="263"/>
            <ac:cxnSpMk id="117" creationId="{6EEB3B97-A638-498B-8083-54191CE71E01}"/>
          </ac:cxnSpMkLst>
        </pc:cxnChg>
        <pc:cxnChg chg="add">
          <ac:chgData name="Imtiaz Begum (2128130)" userId="154c3e2b-2645-4e8c-a3cb-01ad99b7c24b" providerId="ADAL" clId="{E641E972-9F80-6643-A19F-69E7804BE19F}" dt="2024-06-17T08:56:59.028" v="0" actId="26606"/>
          <ac:cxnSpMkLst>
            <pc:docMk/>
            <pc:sldMk cId="3567667561" sldId="263"/>
            <ac:cxnSpMk id="121" creationId="{9C21570E-E159-49A6-9891-FA397B7A92D3}"/>
          </ac:cxnSpMkLst>
        </pc:cxnChg>
      </pc:sldChg>
      <pc:sldChg chg="modSp">
        <pc:chgData name="Imtiaz Begum (2128130)" userId="154c3e2b-2645-4e8c-a3cb-01ad99b7c24b" providerId="ADAL" clId="{E641E972-9F80-6643-A19F-69E7804BE19F}" dt="2024-06-19T06:19:24.349" v="596" actId="2711"/>
        <pc:sldMkLst>
          <pc:docMk/>
          <pc:sldMk cId="1961986828" sldId="264"/>
        </pc:sldMkLst>
        <pc:spChg chg="mod">
          <ac:chgData name="Imtiaz Begum (2128130)" userId="154c3e2b-2645-4e8c-a3cb-01ad99b7c24b" providerId="ADAL" clId="{E641E972-9F80-6643-A19F-69E7804BE19F}" dt="2024-06-19T06:19:24.349" v="596" actId="2711"/>
          <ac:spMkLst>
            <pc:docMk/>
            <pc:sldMk cId="1961986828" sldId="264"/>
            <ac:spMk id="4" creationId="{3B95F4D3-97C3-0338-C7B3-602F60B56057}"/>
          </ac:spMkLst>
        </pc:spChg>
      </pc:sldChg>
      <pc:sldChg chg="addSp delSp modSp">
        <pc:chgData name="Imtiaz Begum (2128130)" userId="154c3e2b-2645-4e8c-a3cb-01ad99b7c24b" providerId="ADAL" clId="{E641E972-9F80-6643-A19F-69E7804BE19F}" dt="2024-06-17T19:20:14.681" v="248" actId="26606"/>
        <pc:sldMkLst>
          <pc:docMk/>
          <pc:sldMk cId="591276898" sldId="265"/>
        </pc:sldMkLst>
        <pc:spChg chg="mod">
          <ac:chgData name="Imtiaz Begum (2128130)" userId="154c3e2b-2645-4e8c-a3cb-01ad99b7c24b" providerId="ADAL" clId="{E641E972-9F80-6643-A19F-69E7804BE19F}" dt="2024-06-17T19:20:14.681" v="248" actId="26606"/>
          <ac:spMkLst>
            <pc:docMk/>
            <pc:sldMk cId="591276898" sldId="265"/>
            <ac:spMk id="5" creationId="{0341163A-AA3D-D736-E098-6B972E1D711A}"/>
          </ac:spMkLst>
        </pc:spChg>
        <pc:spChg chg="mod">
          <ac:chgData name="Imtiaz Begum (2128130)" userId="154c3e2b-2645-4e8c-a3cb-01ad99b7c24b" providerId="ADAL" clId="{E641E972-9F80-6643-A19F-69E7804BE19F}" dt="2024-06-17T19:18:17.119" v="229" actId="1076"/>
          <ac:spMkLst>
            <pc:docMk/>
            <pc:sldMk cId="591276898" sldId="265"/>
            <ac:spMk id="8" creationId="{E3F3F15F-0FFD-9950-67B3-2C390FB07FF3}"/>
          </ac:spMkLst>
        </pc:spChg>
        <pc:spChg chg="del">
          <ac:chgData name="Imtiaz Begum (2128130)" userId="154c3e2b-2645-4e8c-a3cb-01ad99b7c24b" providerId="ADAL" clId="{E641E972-9F80-6643-A19F-69E7804BE19F}" dt="2024-06-17T19:20:14.681" v="248" actId="26606"/>
          <ac:spMkLst>
            <pc:docMk/>
            <pc:sldMk cId="591276898" sldId="265"/>
            <ac:spMk id="201" creationId="{7D379150-F6B4-45C8-BE10-6B278AD400EB}"/>
          </ac:spMkLst>
        </pc:spChg>
        <pc:spChg chg="del">
          <ac:chgData name="Imtiaz Begum (2128130)" userId="154c3e2b-2645-4e8c-a3cb-01ad99b7c24b" providerId="ADAL" clId="{E641E972-9F80-6643-A19F-69E7804BE19F}" dt="2024-06-17T19:20:14.681" v="248" actId="26606"/>
          <ac:spMkLst>
            <pc:docMk/>
            <pc:sldMk cId="591276898" sldId="265"/>
            <ac:spMk id="203" creationId="{5FFCF544-A370-4A5D-A95F-CA6E0E7191E6}"/>
          </ac:spMkLst>
        </pc:spChg>
        <pc:spChg chg="del">
          <ac:chgData name="Imtiaz Begum (2128130)" userId="154c3e2b-2645-4e8c-a3cb-01ad99b7c24b" providerId="ADAL" clId="{E641E972-9F80-6643-A19F-69E7804BE19F}" dt="2024-06-17T19:20:14.681" v="248" actId="26606"/>
          <ac:spMkLst>
            <pc:docMk/>
            <pc:sldMk cId="591276898" sldId="265"/>
            <ac:spMk id="207" creationId="{52ABB703-2B0E-4C3B-B4A2-F3973548E561}"/>
          </ac:spMkLst>
        </pc:spChg>
        <pc:spChg chg="del">
          <ac:chgData name="Imtiaz Begum (2128130)" userId="154c3e2b-2645-4e8c-a3cb-01ad99b7c24b" providerId="ADAL" clId="{E641E972-9F80-6643-A19F-69E7804BE19F}" dt="2024-06-17T19:20:14.681" v="248" actId="26606"/>
          <ac:spMkLst>
            <pc:docMk/>
            <pc:sldMk cId="591276898" sldId="265"/>
            <ac:spMk id="211" creationId="{E95DA498-D9A2-4DA9-B9DA-B3776E08CF7E}"/>
          </ac:spMkLst>
        </pc:spChg>
        <pc:spChg chg="del">
          <ac:chgData name="Imtiaz Begum (2128130)" userId="154c3e2b-2645-4e8c-a3cb-01ad99b7c24b" providerId="ADAL" clId="{E641E972-9F80-6643-A19F-69E7804BE19F}" dt="2024-06-17T19:20:14.681" v="248" actId="26606"/>
          <ac:spMkLst>
            <pc:docMk/>
            <pc:sldMk cId="591276898" sldId="265"/>
            <ac:spMk id="213" creationId="{82A73093-4B9D-420D-B17E-52293703A1D4}"/>
          </ac:spMkLst>
        </pc:spChg>
        <pc:spChg chg="add">
          <ac:chgData name="Imtiaz Begum (2128130)" userId="154c3e2b-2645-4e8c-a3cb-01ad99b7c24b" providerId="ADAL" clId="{E641E972-9F80-6643-A19F-69E7804BE19F}" dt="2024-06-17T19:20:14.681" v="248" actId="26606"/>
          <ac:spMkLst>
            <pc:docMk/>
            <pc:sldMk cId="591276898" sldId="265"/>
            <ac:spMk id="218" creationId="{600B5AE2-C5CC-499C-8F2D-249888BE22C2}"/>
          </ac:spMkLst>
        </pc:spChg>
        <pc:spChg chg="add">
          <ac:chgData name="Imtiaz Begum (2128130)" userId="154c3e2b-2645-4e8c-a3cb-01ad99b7c24b" providerId="ADAL" clId="{E641E972-9F80-6643-A19F-69E7804BE19F}" dt="2024-06-17T19:20:14.681" v="248" actId="26606"/>
          <ac:spMkLst>
            <pc:docMk/>
            <pc:sldMk cId="591276898" sldId="265"/>
            <ac:spMk id="220" creationId="{BA7A3698-B350-40E5-8475-9BCC41A089FC}"/>
          </ac:spMkLst>
        </pc:spChg>
        <pc:picChg chg="mod">
          <ac:chgData name="Imtiaz Begum (2128130)" userId="154c3e2b-2645-4e8c-a3cb-01ad99b7c24b" providerId="ADAL" clId="{E641E972-9F80-6643-A19F-69E7804BE19F}" dt="2024-06-17T19:20:14.681" v="248" actId="26606"/>
          <ac:picMkLst>
            <pc:docMk/>
            <pc:sldMk cId="591276898" sldId="265"/>
            <ac:picMk id="3" creationId="{07515941-860B-0347-AA3E-5670E14D9DF2}"/>
          </ac:picMkLst>
        </pc:picChg>
        <pc:cxnChg chg="del">
          <ac:chgData name="Imtiaz Begum (2128130)" userId="154c3e2b-2645-4e8c-a3cb-01ad99b7c24b" providerId="ADAL" clId="{E641E972-9F80-6643-A19F-69E7804BE19F}" dt="2024-06-17T19:20:14.681" v="248" actId="26606"/>
          <ac:cxnSpMkLst>
            <pc:docMk/>
            <pc:sldMk cId="591276898" sldId="265"/>
            <ac:cxnSpMk id="205" creationId="{6EEB3B97-A638-498B-8083-54191CE71E01}"/>
          </ac:cxnSpMkLst>
        </pc:cxnChg>
        <pc:cxnChg chg="del">
          <ac:chgData name="Imtiaz Begum (2128130)" userId="154c3e2b-2645-4e8c-a3cb-01ad99b7c24b" providerId="ADAL" clId="{E641E972-9F80-6643-A19F-69E7804BE19F}" dt="2024-06-17T19:20:14.681" v="248" actId="26606"/>
          <ac:cxnSpMkLst>
            <pc:docMk/>
            <pc:sldMk cId="591276898" sldId="265"/>
            <ac:cxnSpMk id="209" creationId="{9C21570E-E159-49A6-9891-FA397B7A92D3}"/>
          </ac:cxnSpMkLst>
        </pc:cxnChg>
        <pc:cxnChg chg="add">
          <ac:chgData name="Imtiaz Begum (2128130)" userId="154c3e2b-2645-4e8c-a3cb-01ad99b7c24b" providerId="ADAL" clId="{E641E972-9F80-6643-A19F-69E7804BE19F}" dt="2024-06-17T19:20:14.681" v="248" actId="26606"/>
          <ac:cxnSpMkLst>
            <pc:docMk/>
            <pc:sldMk cId="591276898" sldId="265"/>
            <ac:cxnSpMk id="222" creationId="{0AC655C7-EC94-4BE6-84C8-2F9EFBBB2789}"/>
          </ac:cxnSpMkLst>
        </pc:cxnChg>
      </pc:sldChg>
      <pc:sldChg chg="modSp">
        <pc:chgData name="Imtiaz Begum (2128130)" userId="154c3e2b-2645-4e8c-a3cb-01ad99b7c24b" providerId="ADAL" clId="{E641E972-9F80-6643-A19F-69E7804BE19F}" dt="2024-06-21T18:39:31.636" v="917" actId="255"/>
        <pc:sldMkLst>
          <pc:docMk/>
          <pc:sldMk cId="827836864" sldId="266"/>
        </pc:sldMkLst>
        <pc:spChg chg="mod">
          <ac:chgData name="Imtiaz Begum (2128130)" userId="154c3e2b-2645-4e8c-a3cb-01ad99b7c24b" providerId="ADAL" clId="{E641E972-9F80-6643-A19F-69E7804BE19F}" dt="2024-06-21T18:39:31.636" v="917" actId="255"/>
          <ac:spMkLst>
            <pc:docMk/>
            <pc:sldMk cId="827836864" sldId="266"/>
            <ac:spMk id="3" creationId="{37AC371A-11A1-2E10-7D5C-20C4E309C13D}"/>
          </ac:spMkLst>
        </pc:spChg>
      </pc:sldChg>
      <pc:sldChg chg="addSp modSp mod setBg">
        <pc:chgData name="Imtiaz Begum (2128130)" userId="154c3e2b-2645-4e8c-a3cb-01ad99b7c24b" providerId="ADAL" clId="{E641E972-9F80-6643-A19F-69E7804BE19F}" dt="2024-06-21T18:37:30.995" v="907" actId="2711"/>
        <pc:sldMkLst>
          <pc:docMk/>
          <pc:sldMk cId="2611985490" sldId="267"/>
        </pc:sldMkLst>
        <pc:spChg chg="mod ord">
          <ac:chgData name="Imtiaz Begum (2128130)" userId="154c3e2b-2645-4e8c-a3cb-01ad99b7c24b" providerId="ADAL" clId="{E641E972-9F80-6643-A19F-69E7804BE19F}" dt="2024-06-21T18:37:30.995" v="907" actId="2711"/>
          <ac:spMkLst>
            <pc:docMk/>
            <pc:sldMk cId="2611985490" sldId="267"/>
            <ac:spMk id="3" creationId="{E844DDF4-3BF7-645E-A13F-301341463D9A}"/>
          </ac:spMkLst>
        </pc:spChg>
        <pc:spChg chg="add">
          <ac:chgData name="Imtiaz Begum (2128130)" userId="154c3e2b-2645-4e8c-a3cb-01ad99b7c24b" providerId="ADAL" clId="{E641E972-9F80-6643-A19F-69E7804BE19F}" dt="2024-06-17T09:14:52.721" v="21" actId="26606"/>
          <ac:spMkLst>
            <pc:docMk/>
            <pc:sldMk cId="2611985490" sldId="267"/>
            <ac:spMk id="9" creationId="{796CD800-C8BF-41B5-983A-3B3D95FA99E5}"/>
          </ac:spMkLst>
        </pc:spChg>
        <pc:spChg chg="add">
          <ac:chgData name="Imtiaz Begum (2128130)" userId="154c3e2b-2645-4e8c-a3cb-01ad99b7c24b" providerId="ADAL" clId="{E641E972-9F80-6643-A19F-69E7804BE19F}" dt="2024-06-17T09:14:52.721" v="21" actId="26606"/>
          <ac:spMkLst>
            <pc:docMk/>
            <pc:sldMk cId="2611985490" sldId="267"/>
            <ac:spMk id="11" creationId="{ED36A27B-61AE-4AA1-8BD6-7310E072D89D}"/>
          </ac:spMkLst>
        </pc:spChg>
        <pc:spChg chg="add">
          <ac:chgData name="Imtiaz Begum (2128130)" userId="154c3e2b-2645-4e8c-a3cb-01ad99b7c24b" providerId="ADAL" clId="{E641E972-9F80-6643-A19F-69E7804BE19F}" dt="2024-06-17T09:14:52.721" v="21" actId="26606"/>
          <ac:spMkLst>
            <pc:docMk/>
            <pc:sldMk cId="2611985490" sldId="267"/>
            <ac:spMk id="15" creationId="{73B90B8B-F76B-4130-8370-38033EEACB93}"/>
          </ac:spMkLst>
        </pc:spChg>
        <pc:spChg chg="add">
          <ac:chgData name="Imtiaz Begum (2128130)" userId="154c3e2b-2645-4e8c-a3cb-01ad99b7c24b" providerId="ADAL" clId="{E641E972-9F80-6643-A19F-69E7804BE19F}" dt="2024-06-17T09:14:52.721" v="21" actId="26606"/>
          <ac:spMkLst>
            <pc:docMk/>
            <pc:sldMk cId="2611985490" sldId="267"/>
            <ac:spMk id="19" creationId="{91C67939-3FD0-4B45-8AA4-9FE55C7EE127}"/>
          </ac:spMkLst>
        </pc:spChg>
        <pc:spChg chg="add">
          <ac:chgData name="Imtiaz Begum (2128130)" userId="154c3e2b-2645-4e8c-a3cb-01ad99b7c24b" providerId="ADAL" clId="{E641E972-9F80-6643-A19F-69E7804BE19F}" dt="2024-06-17T09:14:52.721" v="21" actId="26606"/>
          <ac:spMkLst>
            <pc:docMk/>
            <pc:sldMk cId="2611985490" sldId="267"/>
            <ac:spMk id="21" creationId="{0981A96A-A87C-4F87-845A-3B0A6529F543}"/>
          </ac:spMkLst>
        </pc:spChg>
        <pc:picChg chg="mod ord">
          <ac:chgData name="Imtiaz Begum (2128130)" userId="154c3e2b-2645-4e8c-a3cb-01ad99b7c24b" providerId="ADAL" clId="{E641E972-9F80-6643-A19F-69E7804BE19F}" dt="2024-06-17T09:14:52.721" v="21" actId="26606"/>
          <ac:picMkLst>
            <pc:docMk/>
            <pc:sldMk cId="2611985490" sldId="267"/>
            <ac:picMk id="2" creationId="{BA44201D-6AED-42B9-3ED5-947EB489F18C}"/>
          </ac:picMkLst>
        </pc:picChg>
        <pc:picChg chg="add mod">
          <ac:chgData name="Imtiaz Begum (2128130)" userId="154c3e2b-2645-4e8c-a3cb-01ad99b7c24b" providerId="ADAL" clId="{E641E972-9F80-6643-A19F-69E7804BE19F}" dt="2024-06-17T09:14:52.721" v="21" actId="26606"/>
          <ac:picMkLst>
            <pc:docMk/>
            <pc:sldMk cId="2611985490" sldId="267"/>
            <ac:picMk id="4" creationId="{0E961AAC-EAD5-190D-64CB-FC8E21F0F805}"/>
          </ac:picMkLst>
        </pc:picChg>
        <pc:cxnChg chg="add">
          <ac:chgData name="Imtiaz Begum (2128130)" userId="154c3e2b-2645-4e8c-a3cb-01ad99b7c24b" providerId="ADAL" clId="{E641E972-9F80-6643-A19F-69E7804BE19F}" dt="2024-06-17T09:14:52.721" v="21" actId="26606"/>
          <ac:cxnSpMkLst>
            <pc:docMk/>
            <pc:sldMk cId="2611985490" sldId="267"/>
            <ac:cxnSpMk id="13" creationId="{511BC4C5-EB16-4C0B-83E6-96A39848CF19}"/>
          </ac:cxnSpMkLst>
        </pc:cxnChg>
        <pc:cxnChg chg="add">
          <ac:chgData name="Imtiaz Begum (2128130)" userId="154c3e2b-2645-4e8c-a3cb-01ad99b7c24b" providerId="ADAL" clId="{E641E972-9F80-6643-A19F-69E7804BE19F}" dt="2024-06-17T09:14:52.721" v="21" actId="26606"/>
          <ac:cxnSpMkLst>
            <pc:docMk/>
            <pc:sldMk cId="2611985490" sldId="267"/>
            <ac:cxnSpMk id="17" creationId="{C2D93264-3FF9-4175-A7FA-F927F0F77AA0}"/>
          </ac:cxnSpMkLst>
        </pc:cxnChg>
      </pc:sldChg>
      <pc:sldChg chg="modSp">
        <pc:chgData name="Imtiaz Begum (2128130)" userId="154c3e2b-2645-4e8c-a3cb-01ad99b7c24b" providerId="ADAL" clId="{E641E972-9F80-6643-A19F-69E7804BE19F}" dt="2024-06-19T06:46:46.281" v="885" actId="20577"/>
        <pc:sldMkLst>
          <pc:docMk/>
          <pc:sldMk cId="401262760" sldId="268"/>
        </pc:sldMkLst>
        <pc:spChg chg="mod">
          <ac:chgData name="Imtiaz Begum (2128130)" userId="154c3e2b-2645-4e8c-a3cb-01ad99b7c24b" providerId="ADAL" clId="{E641E972-9F80-6643-A19F-69E7804BE19F}" dt="2024-06-19T06:46:46.281" v="885" actId="20577"/>
          <ac:spMkLst>
            <pc:docMk/>
            <pc:sldMk cId="401262760" sldId="268"/>
            <ac:spMk id="3" creationId="{A54E7DAA-748F-32E3-832E-E4632F5CB119}"/>
          </ac:spMkLst>
        </pc:spChg>
      </pc:sldChg>
      <pc:sldChg chg="addSp modSp mod setBg">
        <pc:chgData name="Imtiaz Begum (2128130)" userId="154c3e2b-2645-4e8c-a3cb-01ad99b7c24b" providerId="ADAL" clId="{E641E972-9F80-6643-A19F-69E7804BE19F}" dt="2024-06-19T06:24:33.640" v="743" actId="20577"/>
        <pc:sldMkLst>
          <pc:docMk/>
          <pc:sldMk cId="1827471271" sldId="270"/>
        </pc:sldMkLst>
        <pc:spChg chg="mod ord">
          <ac:chgData name="Imtiaz Begum (2128130)" userId="154c3e2b-2645-4e8c-a3cb-01ad99b7c24b" providerId="ADAL" clId="{E641E972-9F80-6643-A19F-69E7804BE19F}" dt="2024-06-19T06:24:33.640" v="743" actId="20577"/>
          <ac:spMkLst>
            <pc:docMk/>
            <pc:sldMk cId="1827471271" sldId="270"/>
            <ac:spMk id="3" creationId="{5B268955-8283-24C0-94E8-7292649D5B54}"/>
          </ac:spMkLst>
        </pc:spChg>
        <pc:spChg chg="add">
          <ac:chgData name="Imtiaz Begum (2128130)" userId="154c3e2b-2645-4e8c-a3cb-01ad99b7c24b" providerId="ADAL" clId="{E641E972-9F80-6643-A19F-69E7804BE19F}" dt="2024-06-17T09:19:34.654" v="23" actId="26606"/>
          <ac:spMkLst>
            <pc:docMk/>
            <pc:sldMk cId="1827471271" sldId="270"/>
            <ac:spMk id="8" creationId="{7D379150-F6B4-45C8-BE10-6B278AD400EB}"/>
          </ac:spMkLst>
        </pc:spChg>
        <pc:spChg chg="add">
          <ac:chgData name="Imtiaz Begum (2128130)" userId="154c3e2b-2645-4e8c-a3cb-01ad99b7c24b" providerId="ADAL" clId="{E641E972-9F80-6643-A19F-69E7804BE19F}" dt="2024-06-17T09:19:34.654" v="23" actId="26606"/>
          <ac:spMkLst>
            <pc:docMk/>
            <pc:sldMk cId="1827471271" sldId="270"/>
            <ac:spMk id="10" creationId="{5FFCF544-A370-4A5D-A95F-CA6E0E7191E6}"/>
          </ac:spMkLst>
        </pc:spChg>
        <pc:spChg chg="add">
          <ac:chgData name="Imtiaz Begum (2128130)" userId="154c3e2b-2645-4e8c-a3cb-01ad99b7c24b" providerId="ADAL" clId="{E641E972-9F80-6643-A19F-69E7804BE19F}" dt="2024-06-17T09:19:34.654" v="23" actId="26606"/>
          <ac:spMkLst>
            <pc:docMk/>
            <pc:sldMk cId="1827471271" sldId="270"/>
            <ac:spMk id="14" creationId="{52ABB703-2B0E-4C3B-B4A2-F3973548E561}"/>
          </ac:spMkLst>
        </pc:spChg>
        <pc:spChg chg="add">
          <ac:chgData name="Imtiaz Begum (2128130)" userId="154c3e2b-2645-4e8c-a3cb-01ad99b7c24b" providerId="ADAL" clId="{E641E972-9F80-6643-A19F-69E7804BE19F}" dt="2024-06-17T09:19:34.654" v="23" actId="26606"/>
          <ac:spMkLst>
            <pc:docMk/>
            <pc:sldMk cId="1827471271" sldId="270"/>
            <ac:spMk id="18" creationId="{E95DA498-D9A2-4DA9-B9DA-B3776E08CF7E}"/>
          </ac:spMkLst>
        </pc:spChg>
        <pc:spChg chg="add">
          <ac:chgData name="Imtiaz Begum (2128130)" userId="154c3e2b-2645-4e8c-a3cb-01ad99b7c24b" providerId="ADAL" clId="{E641E972-9F80-6643-A19F-69E7804BE19F}" dt="2024-06-17T09:19:34.654" v="23" actId="26606"/>
          <ac:spMkLst>
            <pc:docMk/>
            <pc:sldMk cId="1827471271" sldId="270"/>
            <ac:spMk id="20" creationId="{82A73093-4B9D-420D-B17E-52293703A1D4}"/>
          </ac:spMkLst>
        </pc:spChg>
        <pc:picChg chg="add mod">
          <ac:chgData name="Imtiaz Begum (2128130)" userId="154c3e2b-2645-4e8c-a3cb-01ad99b7c24b" providerId="ADAL" clId="{E641E972-9F80-6643-A19F-69E7804BE19F}" dt="2024-06-19T06:13:42.425" v="558" actId="1076"/>
          <ac:picMkLst>
            <pc:docMk/>
            <pc:sldMk cId="1827471271" sldId="270"/>
            <ac:picMk id="2" creationId="{F79505F5-2196-B46B-5BD4-7AADF2978844}"/>
          </ac:picMkLst>
        </pc:picChg>
        <pc:cxnChg chg="add">
          <ac:chgData name="Imtiaz Begum (2128130)" userId="154c3e2b-2645-4e8c-a3cb-01ad99b7c24b" providerId="ADAL" clId="{E641E972-9F80-6643-A19F-69E7804BE19F}" dt="2024-06-17T09:19:34.654" v="23" actId="26606"/>
          <ac:cxnSpMkLst>
            <pc:docMk/>
            <pc:sldMk cId="1827471271" sldId="270"/>
            <ac:cxnSpMk id="12" creationId="{6EEB3B97-A638-498B-8083-54191CE71E01}"/>
          </ac:cxnSpMkLst>
        </pc:cxnChg>
        <pc:cxnChg chg="add">
          <ac:chgData name="Imtiaz Begum (2128130)" userId="154c3e2b-2645-4e8c-a3cb-01ad99b7c24b" providerId="ADAL" clId="{E641E972-9F80-6643-A19F-69E7804BE19F}" dt="2024-06-17T09:19:34.654" v="23" actId="26606"/>
          <ac:cxnSpMkLst>
            <pc:docMk/>
            <pc:sldMk cId="1827471271" sldId="270"/>
            <ac:cxnSpMk id="16" creationId="{9C21570E-E159-49A6-9891-FA397B7A92D3}"/>
          </ac:cxnSpMkLst>
        </pc:cxnChg>
      </pc:sldChg>
      <pc:sldChg chg="addSp delSp modSp mod setBg">
        <pc:chgData name="Imtiaz Begum (2128130)" userId="154c3e2b-2645-4e8c-a3cb-01ad99b7c24b" providerId="ADAL" clId="{E641E972-9F80-6643-A19F-69E7804BE19F}" dt="2024-06-21T18:43:04.090" v="940" actId="20577"/>
        <pc:sldMkLst>
          <pc:docMk/>
          <pc:sldMk cId="16630358" sldId="271"/>
        </pc:sldMkLst>
        <pc:spChg chg="mod ord">
          <ac:chgData name="Imtiaz Begum (2128130)" userId="154c3e2b-2645-4e8c-a3cb-01ad99b7c24b" providerId="ADAL" clId="{E641E972-9F80-6643-A19F-69E7804BE19F}" dt="2024-06-21T18:43:04.090" v="940" actId="20577"/>
          <ac:spMkLst>
            <pc:docMk/>
            <pc:sldMk cId="16630358" sldId="271"/>
            <ac:spMk id="3" creationId="{2DE14182-DDAA-435A-D38F-E0EC2DA07171}"/>
          </ac:spMkLst>
        </pc:spChg>
        <pc:spChg chg="add del">
          <ac:chgData name="Imtiaz Begum (2128130)" userId="154c3e2b-2645-4e8c-a3cb-01ad99b7c24b" providerId="ADAL" clId="{E641E972-9F80-6643-A19F-69E7804BE19F}" dt="2024-06-17T09:08:17.845" v="5" actId="26606"/>
          <ac:spMkLst>
            <pc:docMk/>
            <pc:sldMk cId="16630358" sldId="271"/>
            <ac:spMk id="8" creationId="{600B5AE2-C5CC-499C-8F2D-249888BE22C2}"/>
          </ac:spMkLst>
        </pc:spChg>
        <pc:spChg chg="add del">
          <ac:chgData name="Imtiaz Begum (2128130)" userId="154c3e2b-2645-4e8c-a3cb-01ad99b7c24b" providerId="ADAL" clId="{E641E972-9F80-6643-A19F-69E7804BE19F}" dt="2024-06-17T09:08:17.845" v="5" actId="26606"/>
          <ac:spMkLst>
            <pc:docMk/>
            <pc:sldMk cId="16630358" sldId="271"/>
            <ac:spMk id="10" creationId="{BA7A3698-B350-40E5-8475-9BCC41A089FC}"/>
          </ac:spMkLst>
        </pc:spChg>
        <pc:spChg chg="add del">
          <ac:chgData name="Imtiaz Begum (2128130)" userId="154c3e2b-2645-4e8c-a3cb-01ad99b7c24b" providerId="ADAL" clId="{E641E972-9F80-6643-A19F-69E7804BE19F}" dt="2024-06-17T09:08:17.845" v="5" actId="26606"/>
          <ac:spMkLst>
            <pc:docMk/>
            <pc:sldMk cId="16630358" sldId="271"/>
            <ac:spMk id="14" creationId="{311973C2-EB8B-452A-A698-4A252FD3AE28}"/>
          </ac:spMkLst>
        </pc:spChg>
        <pc:spChg chg="add del">
          <ac:chgData name="Imtiaz Begum (2128130)" userId="154c3e2b-2645-4e8c-a3cb-01ad99b7c24b" providerId="ADAL" clId="{E641E972-9F80-6643-A19F-69E7804BE19F}" dt="2024-06-17T09:08:17.845" v="5" actId="26606"/>
          <ac:spMkLst>
            <pc:docMk/>
            <pc:sldMk cId="16630358" sldId="271"/>
            <ac:spMk id="16" creationId="{10162E77-11AD-44A7-84EC-40C59EEFBD2E}"/>
          </ac:spMkLst>
        </pc:spChg>
        <pc:spChg chg="add del">
          <ac:chgData name="Imtiaz Begum (2128130)" userId="154c3e2b-2645-4e8c-a3cb-01ad99b7c24b" providerId="ADAL" clId="{E641E972-9F80-6643-A19F-69E7804BE19F}" dt="2024-06-17T09:08:19.212" v="7" actId="26606"/>
          <ac:spMkLst>
            <pc:docMk/>
            <pc:sldMk cId="16630358" sldId="271"/>
            <ac:spMk id="20" creationId="{82A73093-4B9D-420D-B17E-52293703A1D4}"/>
          </ac:spMkLst>
        </pc:spChg>
        <pc:spChg chg="add del">
          <ac:chgData name="Imtiaz Begum (2128130)" userId="154c3e2b-2645-4e8c-a3cb-01ad99b7c24b" providerId="ADAL" clId="{E641E972-9F80-6643-A19F-69E7804BE19F}" dt="2024-06-17T09:08:19.212" v="7" actId="26606"/>
          <ac:spMkLst>
            <pc:docMk/>
            <pc:sldMk cId="16630358" sldId="271"/>
            <ac:spMk id="21" creationId="{7D379150-F6B4-45C8-BE10-6B278AD400EB}"/>
          </ac:spMkLst>
        </pc:spChg>
        <pc:spChg chg="add del">
          <ac:chgData name="Imtiaz Begum (2128130)" userId="154c3e2b-2645-4e8c-a3cb-01ad99b7c24b" providerId="ADAL" clId="{E641E972-9F80-6643-A19F-69E7804BE19F}" dt="2024-06-17T09:08:19.212" v="7" actId="26606"/>
          <ac:spMkLst>
            <pc:docMk/>
            <pc:sldMk cId="16630358" sldId="271"/>
            <ac:spMk id="22" creationId="{5FFCF544-A370-4A5D-A95F-CA6E0E7191E6}"/>
          </ac:spMkLst>
        </pc:spChg>
        <pc:spChg chg="add del">
          <ac:chgData name="Imtiaz Begum (2128130)" userId="154c3e2b-2645-4e8c-a3cb-01ad99b7c24b" providerId="ADAL" clId="{E641E972-9F80-6643-A19F-69E7804BE19F}" dt="2024-06-17T09:08:19.212" v="7" actId="26606"/>
          <ac:spMkLst>
            <pc:docMk/>
            <pc:sldMk cId="16630358" sldId="271"/>
            <ac:spMk id="24" creationId="{52ABB703-2B0E-4C3B-B4A2-F3973548E561}"/>
          </ac:spMkLst>
        </pc:spChg>
        <pc:spChg chg="add del">
          <ac:chgData name="Imtiaz Begum (2128130)" userId="154c3e2b-2645-4e8c-a3cb-01ad99b7c24b" providerId="ADAL" clId="{E641E972-9F80-6643-A19F-69E7804BE19F}" dt="2024-06-17T09:08:19.212" v="7" actId="26606"/>
          <ac:spMkLst>
            <pc:docMk/>
            <pc:sldMk cId="16630358" sldId="271"/>
            <ac:spMk id="26" creationId="{E95DA498-D9A2-4DA9-B9DA-B3776E08CF7E}"/>
          </ac:spMkLst>
        </pc:spChg>
        <pc:spChg chg="add del">
          <ac:chgData name="Imtiaz Begum (2128130)" userId="154c3e2b-2645-4e8c-a3cb-01ad99b7c24b" providerId="ADAL" clId="{E641E972-9F80-6643-A19F-69E7804BE19F}" dt="2024-06-17T09:08:20.918" v="9" actId="26606"/>
          <ac:spMkLst>
            <pc:docMk/>
            <pc:sldMk cId="16630358" sldId="271"/>
            <ac:spMk id="28" creationId="{600B5AE2-C5CC-499C-8F2D-249888BE22C2}"/>
          </ac:spMkLst>
        </pc:spChg>
        <pc:spChg chg="add del">
          <ac:chgData name="Imtiaz Begum (2128130)" userId="154c3e2b-2645-4e8c-a3cb-01ad99b7c24b" providerId="ADAL" clId="{E641E972-9F80-6643-A19F-69E7804BE19F}" dt="2024-06-17T09:08:20.918" v="9" actId="26606"/>
          <ac:spMkLst>
            <pc:docMk/>
            <pc:sldMk cId="16630358" sldId="271"/>
            <ac:spMk id="29" creationId="{BA7A3698-B350-40E5-8475-9BCC41A089FC}"/>
          </ac:spMkLst>
        </pc:spChg>
        <pc:spChg chg="add del">
          <ac:chgData name="Imtiaz Begum (2128130)" userId="154c3e2b-2645-4e8c-a3cb-01ad99b7c24b" providerId="ADAL" clId="{E641E972-9F80-6643-A19F-69E7804BE19F}" dt="2024-06-17T09:08:20.918" v="9" actId="26606"/>
          <ac:spMkLst>
            <pc:docMk/>
            <pc:sldMk cId="16630358" sldId="271"/>
            <ac:spMk id="31" creationId="{311973C2-EB8B-452A-A698-4A252FD3AE28}"/>
          </ac:spMkLst>
        </pc:spChg>
        <pc:spChg chg="add del">
          <ac:chgData name="Imtiaz Begum (2128130)" userId="154c3e2b-2645-4e8c-a3cb-01ad99b7c24b" providerId="ADAL" clId="{E641E972-9F80-6643-A19F-69E7804BE19F}" dt="2024-06-17T09:08:20.918" v="9" actId="26606"/>
          <ac:spMkLst>
            <pc:docMk/>
            <pc:sldMk cId="16630358" sldId="271"/>
            <ac:spMk id="32" creationId="{10162E77-11AD-44A7-84EC-40C59EEFBD2E}"/>
          </ac:spMkLst>
        </pc:spChg>
        <pc:spChg chg="add del">
          <ac:chgData name="Imtiaz Begum (2128130)" userId="154c3e2b-2645-4e8c-a3cb-01ad99b7c24b" providerId="ADAL" clId="{E641E972-9F80-6643-A19F-69E7804BE19F}" dt="2024-06-17T09:08:21.416" v="11" actId="26606"/>
          <ac:spMkLst>
            <pc:docMk/>
            <pc:sldMk cId="16630358" sldId="271"/>
            <ac:spMk id="35" creationId="{7D379150-F6B4-45C8-BE10-6B278AD400EB}"/>
          </ac:spMkLst>
        </pc:spChg>
        <pc:spChg chg="add del">
          <ac:chgData name="Imtiaz Begum (2128130)" userId="154c3e2b-2645-4e8c-a3cb-01ad99b7c24b" providerId="ADAL" clId="{E641E972-9F80-6643-A19F-69E7804BE19F}" dt="2024-06-17T09:08:21.416" v="11" actId="26606"/>
          <ac:spMkLst>
            <pc:docMk/>
            <pc:sldMk cId="16630358" sldId="271"/>
            <ac:spMk id="36" creationId="{5FFCF544-A370-4A5D-A95F-CA6E0E7191E6}"/>
          </ac:spMkLst>
        </pc:spChg>
        <pc:spChg chg="add del">
          <ac:chgData name="Imtiaz Begum (2128130)" userId="154c3e2b-2645-4e8c-a3cb-01ad99b7c24b" providerId="ADAL" clId="{E641E972-9F80-6643-A19F-69E7804BE19F}" dt="2024-06-17T09:08:21.416" v="11" actId="26606"/>
          <ac:spMkLst>
            <pc:docMk/>
            <pc:sldMk cId="16630358" sldId="271"/>
            <ac:spMk id="38" creationId="{52ABB703-2B0E-4C3B-B4A2-F3973548E561}"/>
          </ac:spMkLst>
        </pc:spChg>
        <pc:spChg chg="add del">
          <ac:chgData name="Imtiaz Begum (2128130)" userId="154c3e2b-2645-4e8c-a3cb-01ad99b7c24b" providerId="ADAL" clId="{E641E972-9F80-6643-A19F-69E7804BE19F}" dt="2024-06-17T09:08:21.416" v="11" actId="26606"/>
          <ac:spMkLst>
            <pc:docMk/>
            <pc:sldMk cId="16630358" sldId="271"/>
            <ac:spMk id="40" creationId="{E95DA498-D9A2-4DA9-B9DA-B3776E08CF7E}"/>
          </ac:spMkLst>
        </pc:spChg>
        <pc:spChg chg="add del">
          <ac:chgData name="Imtiaz Begum (2128130)" userId="154c3e2b-2645-4e8c-a3cb-01ad99b7c24b" providerId="ADAL" clId="{E641E972-9F80-6643-A19F-69E7804BE19F}" dt="2024-06-17T09:08:21.416" v="11" actId="26606"/>
          <ac:spMkLst>
            <pc:docMk/>
            <pc:sldMk cId="16630358" sldId="271"/>
            <ac:spMk id="41" creationId="{82A73093-4B9D-420D-B17E-52293703A1D4}"/>
          </ac:spMkLst>
        </pc:spChg>
        <pc:spChg chg="add del">
          <ac:chgData name="Imtiaz Begum (2128130)" userId="154c3e2b-2645-4e8c-a3cb-01ad99b7c24b" providerId="ADAL" clId="{E641E972-9F80-6643-A19F-69E7804BE19F}" dt="2024-06-17T09:08:22.887" v="13" actId="26606"/>
          <ac:spMkLst>
            <pc:docMk/>
            <pc:sldMk cId="16630358" sldId="271"/>
            <ac:spMk id="43" creationId="{600B5AE2-C5CC-499C-8F2D-249888BE22C2}"/>
          </ac:spMkLst>
        </pc:spChg>
        <pc:spChg chg="add del">
          <ac:chgData name="Imtiaz Begum (2128130)" userId="154c3e2b-2645-4e8c-a3cb-01ad99b7c24b" providerId="ADAL" clId="{E641E972-9F80-6643-A19F-69E7804BE19F}" dt="2024-06-17T09:08:22.887" v="13" actId="26606"/>
          <ac:spMkLst>
            <pc:docMk/>
            <pc:sldMk cId="16630358" sldId="271"/>
            <ac:spMk id="44" creationId="{BA7A3698-B350-40E5-8475-9BCC41A089FC}"/>
          </ac:spMkLst>
        </pc:spChg>
        <pc:spChg chg="add del">
          <ac:chgData name="Imtiaz Begum (2128130)" userId="154c3e2b-2645-4e8c-a3cb-01ad99b7c24b" providerId="ADAL" clId="{E641E972-9F80-6643-A19F-69E7804BE19F}" dt="2024-06-17T09:08:22.887" v="13" actId="26606"/>
          <ac:spMkLst>
            <pc:docMk/>
            <pc:sldMk cId="16630358" sldId="271"/>
            <ac:spMk id="46" creationId="{311973C2-EB8B-452A-A698-4A252FD3AE28}"/>
          </ac:spMkLst>
        </pc:spChg>
        <pc:spChg chg="add del">
          <ac:chgData name="Imtiaz Begum (2128130)" userId="154c3e2b-2645-4e8c-a3cb-01ad99b7c24b" providerId="ADAL" clId="{E641E972-9F80-6643-A19F-69E7804BE19F}" dt="2024-06-17T09:08:22.887" v="13" actId="26606"/>
          <ac:spMkLst>
            <pc:docMk/>
            <pc:sldMk cId="16630358" sldId="271"/>
            <ac:spMk id="47" creationId="{10162E77-11AD-44A7-84EC-40C59EEFBD2E}"/>
          </ac:spMkLst>
        </pc:spChg>
        <pc:spChg chg="add del">
          <ac:chgData name="Imtiaz Begum (2128130)" userId="154c3e2b-2645-4e8c-a3cb-01ad99b7c24b" providerId="ADAL" clId="{E641E972-9F80-6643-A19F-69E7804BE19F}" dt="2024-06-17T09:08:24.547" v="15" actId="26606"/>
          <ac:spMkLst>
            <pc:docMk/>
            <pc:sldMk cId="16630358" sldId="271"/>
            <ac:spMk id="50" creationId="{7D379150-F6B4-45C8-BE10-6B278AD400EB}"/>
          </ac:spMkLst>
        </pc:spChg>
        <pc:spChg chg="add del">
          <ac:chgData name="Imtiaz Begum (2128130)" userId="154c3e2b-2645-4e8c-a3cb-01ad99b7c24b" providerId="ADAL" clId="{E641E972-9F80-6643-A19F-69E7804BE19F}" dt="2024-06-17T09:08:24.547" v="15" actId="26606"/>
          <ac:spMkLst>
            <pc:docMk/>
            <pc:sldMk cId="16630358" sldId="271"/>
            <ac:spMk id="51" creationId="{5FFCF544-A370-4A5D-A95F-CA6E0E7191E6}"/>
          </ac:spMkLst>
        </pc:spChg>
        <pc:spChg chg="add del">
          <ac:chgData name="Imtiaz Begum (2128130)" userId="154c3e2b-2645-4e8c-a3cb-01ad99b7c24b" providerId="ADAL" clId="{E641E972-9F80-6643-A19F-69E7804BE19F}" dt="2024-06-17T09:08:24.547" v="15" actId="26606"/>
          <ac:spMkLst>
            <pc:docMk/>
            <pc:sldMk cId="16630358" sldId="271"/>
            <ac:spMk id="53" creationId="{52ABB703-2B0E-4C3B-B4A2-F3973548E561}"/>
          </ac:spMkLst>
        </pc:spChg>
        <pc:spChg chg="add del">
          <ac:chgData name="Imtiaz Begum (2128130)" userId="154c3e2b-2645-4e8c-a3cb-01ad99b7c24b" providerId="ADAL" clId="{E641E972-9F80-6643-A19F-69E7804BE19F}" dt="2024-06-17T09:08:24.547" v="15" actId="26606"/>
          <ac:spMkLst>
            <pc:docMk/>
            <pc:sldMk cId="16630358" sldId="271"/>
            <ac:spMk id="55" creationId="{E95DA498-D9A2-4DA9-B9DA-B3776E08CF7E}"/>
          </ac:spMkLst>
        </pc:spChg>
        <pc:spChg chg="add del">
          <ac:chgData name="Imtiaz Begum (2128130)" userId="154c3e2b-2645-4e8c-a3cb-01ad99b7c24b" providerId="ADAL" clId="{E641E972-9F80-6643-A19F-69E7804BE19F}" dt="2024-06-17T09:08:24.547" v="15" actId="26606"/>
          <ac:spMkLst>
            <pc:docMk/>
            <pc:sldMk cId="16630358" sldId="271"/>
            <ac:spMk id="56" creationId="{82A73093-4B9D-420D-B17E-52293703A1D4}"/>
          </ac:spMkLst>
        </pc:spChg>
        <pc:spChg chg="add del">
          <ac:chgData name="Imtiaz Begum (2128130)" userId="154c3e2b-2645-4e8c-a3cb-01ad99b7c24b" providerId="ADAL" clId="{E641E972-9F80-6643-A19F-69E7804BE19F}" dt="2024-06-17T09:08:25.211" v="17" actId="26606"/>
          <ac:spMkLst>
            <pc:docMk/>
            <pc:sldMk cId="16630358" sldId="271"/>
            <ac:spMk id="58" creationId="{600B5AE2-C5CC-499C-8F2D-249888BE22C2}"/>
          </ac:spMkLst>
        </pc:spChg>
        <pc:spChg chg="add del">
          <ac:chgData name="Imtiaz Begum (2128130)" userId="154c3e2b-2645-4e8c-a3cb-01ad99b7c24b" providerId="ADAL" clId="{E641E972-9F80-6643-A19F-69E7804BE19F}" dt="2024-06-17T09:08:25.211" v="17" actId="26606"/>
          <ac:spMkLst>
            <pc:docMk/>
            <pc:sldMk cId="16630358" sldId="271"/>
            <ac:spMk id="59" creationId="{BA7A3698-B350-40E5-8475-9BCC41A089FC}"/>
          </ac:spMkLst>
        </pc:spChg>
        <pc:spChg chg="add del">
          <ac:chgData name="Imtiaz Begum (2128130)" userId="154c3e2b-2645-4e8c-a3cb-01ad99b7c24b" providerId="ADAL" clId="{E641E972-9F80-6643-A19F-69E7804BE19F}" dt="2024-06-17T09:08:25.211" v="17" actId="26606"/>
          <ac:spMkLst>
            <pc:docMk/>
            <pc:sldMk cId="16630358" sldId="271"/>
            <ac:spMk id="61" creationId="{311973C2-EB8B-452A-A698-4A252FD3AE28}"/>
          </ac:spMkLst>
        </pc:spChg>
        <pc:spChg chg="add del">
          <ac:chgData name="Imtiaz Begum (2128130)" userId="154c3e2b-2645-4e8c-a3cb-01ad99b7c24b" providerId="ADAL" clId="{E641E972-9F80-6643-A19F-69E7804BE19F}" dt="2024-06-17T09:08:25.211" v="17" actId="26606"/>
          <ac:spMkLst>
            <pc:docMk/>
            <pc:sldMk cId="16630358" sldId="271"/>
            <ac:spMk id="62" creationId="{10162E77-11AD-44A7-84EC-40C59EEFBD2E}"/>
          </ac:spMkLst>
        </pc:spChg>
        <pc:spChg chg="add">
          <ac:chgData name="Imtiaz Begum (2128130)" userId="154c3e2b-2645-4e8c-a3cb-01ad99b7c24b" providerId="ADAL" clId="{E641E972-9F80-6643-A19F-69E7804BE19F}" dt="2024-06-17T09:08:25.220" v="18" actId="26606"/>
          <ac:spMkLst>
            <pc:docMk/>
            <pc:sldMk cId="16630358" sldId="271"/>
            <ac:spMk id="65" creationId="{7D379150-F6B4-45C8-BE10-6B278AD400EB}"/>
          </ac:spMkLst>
        </pc:spChg>
        <pc:spChg chg="add">
          <ac:chgData name="Imtiaz Begum (2128130)" userId="154c3e2b-2645-4e8c-a3cb-01ad99b7c24b" providerId="ADAL" clId="{E641E972-9F80-6643-A19F-69E7804BE19F}" dt="2024-06-17T09:08:25.220" v="18" actId="26606"/>
          <ac:spMkLst>
            <pc:docMk/>
            <pc:sldMk cId="16630358" sldId="271"/>
            <ac:spMk id="66" creationId="{5FFCF544-A370-4A5D-A95F-CA6E0E7191E6}"/>
          </ac:spMkLst>
        </pc:spChg>
        <pc:spChg chg="add">
          <ac:chgData name="Imtiaz Begum (2128130)" userId="154c3e2b-2645-4e8c-a3cb-01ad99b7c24b" providerId="ADAL" clId="{E641E972-9F80-6643-A19F-69E7804BE19F}" dt="2024-06-17T09:08:25.220" v="18" actId="26606"/>
          <ac:spMkLst>
            <pc:docMk/>
            <pc:sldMk cId="16630358" sldId="271"/>
            <ac:spMk id="68" creationId="{52ABB703-2B0E-4C3B-B4A2-F3973548E561}"/>
          </ac:spMkLst>
        </pc:spChg>
        <pc:spChg chg="add">
          <ac:chgData name="Imtiaz Begum (2128130)" userId="154c3e2b-2645-4e8c-a3cb-01ad99b7c24b" providerId="ADAL" clId="{E641E972-9F80-6643-A19F-69E7804BE19F}" dt="2024-06-17T09:08:25.220" v="18" actId="26606"/>
          <ac:spMkLst>
            <pc:docMk/>
            <pc:sldMk cId="16630358" sldId="271"/>
            <ac:spMk id="70" creationId="{E95DA498-D9A2-4DA9-B9DA-B3776E08CF7E}"/>
          </ac:spMkLst>
        </pc:spChg>
        <pc:spChg chg="add">
          <ac:chgData name="Imtiaz Begum (2128130)" userId="154c3e2b-2645-4e8c-a3cb-01ad99b7c24b" providerId="ADAL" clId="{E641E972-9F80-6643-A19F-69E7804BE19F}" dt="2024-06-17T09:08:25.220" v="18" actId="26606"/>
          <ac:spMkLst>
            <pc:docMk/>
            <pc:sldMk cId="16630358" sldId="271"/>
            <ac:spMk id="71" creationId="{82A73093-4B9D-420D-B17E-52293703A1D4}"/>
          </ac:spMkLst>
        </pc:spChg>
        <pc:picChg chg="add mod">
          <ac:chgData name="Imtiaz Begum (2128130)" userId="154c3e2b-2645-4e8c-a3cb-01ad99b7c24b" providerId="ADAL" clId="{E641E972-9F80-6643-A19F-69E7804BE19F}" dt="2024-06-17T09:08:25.220" v="18" actId="26606"/>
          <ac:picMkLst>
            <pc:docMk/>
            <pc:sldMk cId="16630358" sldId="271"/>
            <ac:picMk id="2" creationId="{6E0EAA9A-C2C7-52A5-45E8-0186590FA8A1}"/>
          </ac:picMkLst>
        </pc:picChg>
        <pc:cxnChg chg="add del">
          <ac:chgData name="Imtiaz Begum (2128130)" userId="154c3e2b-2645-4e8c-a3cb-01ad99b7c24b" providerId="ADAL" clId="{E641E972-9F80-6643-A19F-69E7804BE19F}" dt="2024-06-17T09:08:17.845" v="5" actId="26606"/>
          <ac:cxnSpMkLst>
            <pc:docMk/>
            <pc:sldMk cId="16630358" sldId="271"/>
            <ac:cxnSpMk id="12" creationId="{0AC655C7-EC94-4BE6-84C8-2F9EFBBB2789}"/>
          </ac:cxnSpMkLst>
        </pc:cxnChg>
        <pc:cxnChg chg="add del">
          <ac:chgData name="Imtiaz Begum (2128130)" userId="154c3e2b-2645-4e8c-a3cb-01ad99b7c24b" providerId="ADAL" clId="{E641E972-9F80-6643-A19F-69E7804BE19F}" dt="2024-06-17T09:08:17.845" v="5" actId="26606"/>
          <ac:cxnSpMkLst>
            <pc:docMk/>
            <pc:sldMk cId="16630358" sldId="271"/>
            <ac:cxnSpMk id="18" creationId="{5AB158E9-1B40-4CD6-95F0-95CA11DF7B7A}"/>
          </ac:cxnSpMkLst>
        </pc:cxnChg>
        <pc:cxnChg chg="add del">
          <ac:chgData name="Imtiaz Begum (2128130)" userId="154c3e2b-2645-4e8c-a3cb-01ad99b7c24b" providerId="ADAL" clId="{E641E972-9F80-6643-A19F-69E7804BE19F}" dt="2024-06-17T09:08:19.212" v="7" actId="26606"/>
          <ac:cxnSpMkLst>
            <pc:docMk/>
            <pc:sldMk cId="16630358" sldId="271"/>
            <ac:cxnSpMk id="23" creationId="{6EEB3B97-A638-498B-8083-54191CE71E01}"/>
          </ac:cxnSpMkLst>
        </pc:cxnChg>
        <pc:cxnChg chg="add del">
          <ac:chgData name="Imtiaz Begum (2128130)" userId="154c3e2b-2645-4e8c-a3cb-01ad99b7c24b" providerId="ADAL" clId="{E641E972-9F80-6643-A19F-69E7804BE19F}" dt="2024-06-17T09:08:19.212" v="7" actId="26606"/>
          <ac:cxnSpMkLst>
            <pc:docMk/>
            <pc:sldMk cId="16630358" sldId="271"/>
            <ac:cxnSpMk id="25" creationId="{9C21570E-E159-49A6-9891-FA397B7A92D3}"/>
          </ac:cxnSpMkLst>
        </pc:cxnChg>
        <pc:cxnChg chg="add del">
          <ac:chgData name="Imtiaz Begum (2128130)" userId="154c3e2b-2645-4e8c-a3cb-01ad99b7c24b" providerId="ADAL" clId="{E641E972-9F80-6643-A19F-69E7804BE19F}" dt="2024-06-17T09:08:20.918" v="9" actId="26606"/>
          <ac:cxnSpMkLst>
            <pc:docMk/>
            <pc:sldMk cId="16630358" sldId="271"/>
            <ac:cxnSpMk id="30" creationId="{0AC655C7-EC94-4BE6-84C8-2F9EFBBB2789}"/>
          </ac:cxnSpMkLst>
        </pc:cxnChg>
        <pc:cxnChg chg="add del">
          <ac:chgData name="Imtiaz Begum (2128130)" userId="154c3e2b-2645-4e8c-a3cb-01ad99b7c24b" providerId="ADAL" clId="{E641E972-9F80-6643-A19F-69E7804BE19F}" dt="2024-06-17T09:08:20.918" v="9" actId="26606"/>
          <ac:cxnSpMkLst>
            <pc:docMk/>
            <pc:sldMk cId="16630358" sldId="271"/>
            <ac:cxnSpMk id="33" creationId="{5AB158E9-1B40-4CD6-95F0-95CA11DF7B7A}"/>
          </ac:cxnSpMkLst>
        </pc:cxnChg>
        <pc:cxnChg chg="add del">
          <ac:chgData name="Imtiaz Begum (2128130)" userId="154c3e2b-2645-4e8c-a3cb-01ad99b7c24b" providerId="ADAL" clId="{E641E972-9F80-6643-A19F-69E7804BE19F}" dt="2024-06-17T09:08:21.416" v="11" actId="26606"/>
          <ac:cxnSpMkLst>
            <pc:docMk/>
            <pc:sldMk cId="16630358" sldId="271"/>
            <ac:cxnSpMk id="37" creationId="{6EEB3B97-A638-498B-8083-54191CE71E01}"/>
          </ac:cxnSpMkLst>
        </pc:cxnChg>
        <pc:cxnChg chg="add del">
          <ac:chgData name="Imtiaz Begum (2128130)" userId="154c3e2b-2645-4e8c-a3cb-01ad99b7c24b" providerId="ADAL" clId="{E641E972-9F80-6643-A19F-69E7804BE19F}" dt="2024-06-17T09:08:21.416" v="11" actId="26606"/>
          <ac:cxnSpMkLst>
            <pc:docMk/>
            <pc:sldMk cId="16630358" sldId="271"/>
            <ac:cxnSpMk id="39" creationId="{9C21570E-E159-49A6-9891-FA397B7A92D3}"/>
          </ac:cxnSpMkLst>
        </pc:cxnChg>
        <pc:cxnChg chg="add del">
          <ac:chgData name="Imtiaz Begum (2128130)" userId="154c3e2b-2645-4e8c-a3cb-01ad99b7c24b" providerId="ADAL" clId="{E641E972-9F80-6643-A19F-69E7804BE19F}" dt="2024-06-17T09:08:22.887" v="13" actId="26606"/>
          <ac:cxnSpMkLst>
            <pc:docMk/>
            <pc:sldMk cId="16630358" sldId="271"/>
            <ac:cxnSpMk id="45" creationId="{0AC655C7-EC94-4BE6-84C8-2F9EFBBB2789}"/>
          </ac:cxnSpMkLst>
        </pc:cxnChg>
        <pc:cxnChg chg="add del">
          <ac:chgData name="Imtiaz Begum (2128130)" userId="154c3e2b-2645-4e8c-a3cb-01ad99b7c24b" providerId="ADAL" clId="{E641E972-9F80-6643-A19F-69E7804BE19F}" dt="2024-06-17T09:08:22.887" v="13" actId="26606"/>
          <ac:cxnSpMkLst>
            <pc:docMk/>
            <pc:sldMk cId="16630358" sldId="271"/>
            <ac:cxnSpMk id="48" creationId="{5AB158E9-1B40-4CD6-95F0-95CA11DF7B7A}"/>
          </ac:cxnSpMkLst>
        </pc:cxnChg>
        <pc:cxnChg chg="add del">
          <ac:chgData name="Imtiaz Begum (2128130)" userId="154c3e2b-2645-4e8c-a3cb-01ad99b7c24b" providerId="ADAL" clId="{E641E972-9F80-6643-A19F-69E7804BE19F}" dt="2024-06-17T09:08:24.547" v="15" actId="26606"/>
          <ac:cxnSpMkLst>
            <pc:docMk/>
            <pc:sldMk cId="16630358" sldId="271"/>
            <ac:cxnSpMk id="52" creationId="{6EEB3B97-A638-498B-8083-54191CE71E01}"/>
          </ac:cxnSpMkLst>
        </pc:cxnChg>
        <pc:cxnChg chg="add del">
          <ac:chgData name="Imtiaz Begum (2128130)" userId="154c3e2b-2645-4e8c-a3cb-01ad99b7c24b" providerId="ADAL" clId="{E641E972-9F80-6643-A19F-69E7804BE19F}" dt="2024-06-17T09:08:24.547" v="15" actId="26606"/>
          <ac:cxnSpMkLst>
            <pc:docMk/>
            <pc:sldMk cId="16630358" sldId="271"/>
            <ac:cxnSpMk id="54" creationId="{9C21570E-E159-49A6-9891-FA397B7A92D3}"/>
          </ac:cxnSpMkLst>
        </pc:cxnChg>
        <pc:cxnChg chg="add del">
          <ac:chgData name="Imtiaz Begum (2128130)" userId="154c3e2b-2645-4e8c-a3cb-01ad99b7c24b" providerId="ADAL" clId="{E641E972-9F80-6643-A19F-69E7804BE19F}" dt="2024-06-17T09:08:25.211" v="17" actId="26606"/>
          <ac:cxnSpMkLst>
            <pc:docMk/>
            <pc:sldMk cId="16630358" sldId="271"/>
            <ac:cxnSpMk id="60" creationId="{0AC655C7-EC94-4BE6-84C8-2F9EFBBB2789}"/>
          </ac:cxnSpMkLst>
        </pc:cxnChg>
        <pc:cxnChg chg="add del">
          <ac:chgData name="Imtiaz Begum (2128130)" userId="154c3e2b-2645-4e8c-a3cb-01ad99b7c24b" providerId="ADAL" clId="{E641E972-9F80-6643-A19F-69E7804BE19F}" dt="2024-06-17T09:08:25.211" v="17" actId="26606"/>
          <ac:cxnSpMkLst>
            <pc:docMk/>
            <pc:sldMk cId="16630358" sldId="271"/>
            <ac:cxnSpMk id="63" creationId="{5AB158E9-1B40-4CD6-95F0-95CA11DF7B7A}"/>
          </ac:cxnSpMkLst>
        </pc:cxnChg>
        <pc:cxnChg chg="add">
          <ac:chgData name="Imtiaz Begum (2128130)" userId="154c3e2b-2645-4e8c-a3cb-01ad99b7c24b" providerId="ADAL" clId="{E641E972-9F80-6643-A19F-69E7804BE19F}" dt="2024-06-17T09:08:25.220" v="18" actId="26606"/>
          <ac:cxnSpMkLst>
            <pc:docMk/>
            <pc:sldMk cId="16630358" sldId="271"/>
            <ac:cxnSpMk id="67" creationId="{6EEB3B97-A638-498B-8083-54191CE71E01}"/>
          </ac:cxnSpMkLst>
        </pc:cxnChg>
        <pc:cxnChg chg="add">
          <ac:chgData name="Imtiaz Begum (2128130)" userId="154c3e2b-2645-4e8c-a3cb-01ad99b7c24b" providerId="ADAL" clId="{E641E972-9F80-6643-A19F-69E7804BE19F}" dt="2024-06-17T09:08:25.220" v="18" actId="26606"/>
          <ac:cxnSpMkLst>
            <pc:docMk/>
            <pc:sldMk cId="16630358" sldId="271"/>
            <ac:cxnSpMk id="69" creationId="{9C21570E-E159-49A6-9891-FA397B7A92D3}"/>
          </ac:cxnSpMkLst>
        </pc:cxnChg>
      </pc:sldChg>
      <pc:sldChg chg="modSp">
        <pc:chgData name="Imtiaz Begum (2128130)" userId="154c3e2b-2645-4e8c-a3cb-01ad99b7c24b" providerId="ADAL" clId="{E641E972-9F80-6643-A19F-69E7804BE19F}" dt="2024-06-17T09:11:56.556" v="19" actId="20577"/>
        <pc:sldMkLst>
          <pc:docMk/>
          <pc:sldMk cId="3270980488" sldId="272"/>
        </pc:sldMkLst>
        <pc:spChg chg="mod">
          <ac:chgData name="Imtiaz Begum (2128130)" userId="154c3e2b-2645-4e8c-a3cb-01ad99b7c24b" providerId="ADAL" clId="{E641E972-9F80-6643-A19F-69E7804BE19F}" dt="2024-06-17T09:11:56.556" v="19" actId="20577"/>
          <ac:spMkLst>
            <pc:docMk/>
            <pc:sldMk cId="3270980488" sldId="272"/>
            <ac:spMk id="4" creationId="{53208C3D-4178-E5B2-E0F8-4D846688B4F1}"/>
          </ac:spMkLst>
        </pc:spChg>
      </pc:sldChg>
      <pc:sldChg chg="addSp modSp mod ord setBg">
        <pc:chgData name="Imtiaz Begum (2128130)" userId="154c3e2b-2645-4e8c-a3cb-01ad99b7c24b" providerId="ADAL" clId="{E641E972-9F80-6643-A19F-69E7804BE19F}" dt="2024-06-25T10:31:30.529" v="1162" actId="20577"/>
        <pc:sldMkLst>
          <pc:docMk/>
          <pc:sldMk cId="2567004722" sldId="276"/>
        </pc:sldMkLst>
        <pc:spChg chg="add mod ord">
          <ac:chgData name="Imtiaz Begum (2128130)" userId="154c3e2b-2645-4e8c-a3cb-01ad99b7c24b" providerId="ADAL" clId="{E641E972-9F80-6643-A19F-69E7804BE19F}" dt="2024-06-17T19:05:57.958" v="180" actId="26606"/>
          <ac:spMkLst>
            <pc:docMk/>
            <pc:sldMk cId="2567004722" sldId="276"/>
            <ac:spMk id="3" creationId="{419D45FA-748F-30CC-2F94-D91465AE3812}"/>
          </ac:spMkLst>
        </pc:spChg>
        <pc:spChg chg="add mod ord">
          <ac:chgData name="Imtiaz Begum (2128130)" userId="154c3e2b-2645-4e8c-a3cb-01ad99b7c24b" providerId="ADAL" clId="{E641E972-9F80-6643-A19F-69E7804BE19F}" dt="2024-06-25T10:31:30.529" v="1162" actId="20577"/>
          <ac:spMkLst>
            <pc:docMk/>
            <pc:sldMk cId="2567004722" sldId="276"/>
            <ac:spMk id="5" creationId="{6C79B1A2-01A5-6FE4-7DF9-DC55DB9A96AE}"/>
          </ac:spMkLst>
        </pc:spChg>
        <pc:spChg chg="add">
          <ac:chgData name="Imtiaz Begum (2128130)" userId="154c3e2b-2645-4e8c-a3cb-01ad99b7c24b" providerId="ADAL" clId="{E641E972-9F80-6643-A19F-69E7804BE19F}" dt="2024-06-17T19:05:57.958" v="180" actId="26606"/>
          <ac:spMkLst>
            <pc:docMk/>
            <pc:sldMk cId="2567004722" sldId="276"/>
            <ac:spMk id="11" creationId="{600B5AE2-C5CC-499C-8F2D-249888BE22C2}"/>
          </ac:spMkLst>
        </pc:spChg>
        <pc:spChg chg="add">
          <ac:chgData name="Imtiaz Begum (2128130)" userId="154c3e2b-2645-4e8c-a3cb-01ad99b7c24b" providerId="ADAL" clId="{E641E972-9F80-6643-A19F-69E7804BE19F}" dt="2024-06-17T19:05:57.958" v="180" actId="26606"/>
          <ac:spMkLst>
            <pc:docMk/>
            <pc:sldMk cId="2567004722" sldId="276"/>
            <ac:spMk id="13" creationId="{BA7A3698-B350-40E5-8475-9BCC41A089FC}"/>
          </ac:spMkLst>
        </pc:spChg>
        <pc:picChg chg="add mod">
          <ac:chgData name="Imtiaz Begum (2128130)" userId="154c3e2b-2645-4e8c-a3cb-01ad99b7c24b" providerId="ADAL" clId="{E641E972-9F80-6643-A19F-69E7804BE19F}" dt="2024-06-17T19:05:57.958" v="180" actId="26606"/>
          <ac:picMkLst>
            <pc:docMk/>
            <pc:sldMk cId="2567004722" sldId="276"/>
            <ac:picMk id="6" creationId="{DDF5B606-522C-306A-B28D-B44D420D41EB}"/>
          </ac:picMkLst>
        </pc:picChg>
        <pc:cxnChg chg="add">
          <ac:chgData name="Imtiaz Begum (2128130)" userId="154c3e2b-2645-4e8c-a3cb-01ad99b7c24b" providerId="ADAL" clId="{E641E972-9F80-6643-A19F-69E7804BE19F}" dt="2024-06-17T19:05:57.958" v="180" actId="26606"/>
          <ac:cxnSpMkLst>
            <pc:docMk/>
            <pc:sldMk cId="2567004722" sldId="276"/>
            <ac:cxnSpMk id="15" creationId="{0AC655C7-EC94-4BE6-84C8-2F9EFBBB2789}"/>
          </ac:cxnSpMkLst>
        </pc:cxnChg>
      </pc:sldChg>
      <pc:sldChg chg="addSp delSp modSp mod setBg">
        <pc:chgData name="Imtiaz Begum (2128130)" userId="154c3e2b-2645-4e8c-a3cb-01ad99b7c24b" providerId="ADAL" clId="{E641E972-9F80-6643-A19F-69E7804BE19F}" dt="2024-06-21T18:47:12.488" v="955" actId="255"/>
        <pc:sldMkLst>
          <pc:docMk/>
          <pc:sldMk cId="308250545" sldId="277"/>
        </pc:sldMkLst>
        <pc:spChg chg="mod">
          <ac:chgData name="Imtiaz Begum (2128130)" userId="154c3e2b-2645-4e8c-a3cb-01ad99b7c24b" providerId="ADAL" clId="{E641E972-9F80-6643-A19F-69E7804BE19F}" dt="2024-06-17T19:57:39.922" v="417" actId="26606"/>
          <ac:spMkLst>
            <pc:docMk/>
            <pc:sldMk cId="308250545" sldId="277"/>
            <ac:spMk id="3" creationId="{7B4CA097-DBC7-74D5-FACA-846D7B9595B6}"/>
          </ac:spMkLst>
        </pc:spChg>
        <pc:spChg chg="add mod">
          <ac:chgData name="Imtiaz Begum (2128130)" userId="154c3e2b-2645-4e8c-a3cb-01ad99b7c24b" providerId="ADAL" clId="{E641E972-9F80-6643-A19F-69E7804BE19F}" dt="2024-06-21T18:47:12.488" v="955" actId="255"/>
          <ac:spMkLst>
            <pc:docMk/>
            <pc:sldMk cId="308250545" sldId="277"/>
            <ac:spMk id="4" creationId="{C8BEF6E3-F23E-33C5-0EF2-839E6712EB52}"/>
          </ac:spMkLst>
        </pc:spChg>
        <pc:spChg chg="del mod">
          <ac:chgData name="Imtiaz Begum (2128130)" userId="154c3e2b-2645-4e8c-a3cb-01ad99b7c24b" providerId="ADAL" clId="{E641E972-9F80-6643-A19F-69E7804BE19F}" dt="2024-06-17T18:52:57.411" v="91" actId="478"/>
          <ac:spMkLst>
            <pc:docMk/>
            <pc:sldMk cId="308250545" sldId="277"/>
            <ac:spMk id="5" creationId="{69D2373C-2D71-2A8D-F79D-D94B678564CA}"/>
          </ac:spMkLst>
        </pc:spChg>
        <pc:spChg chg="add del">
          <ac:chgData name="Imtiaz Begum (2128130)" userId="154c3e2b-2645-4e8c-a3cb-01ad99b7c24b" providerId="ADAL" clId="{E641E972-9F80-6643-A19F-69E7804BE19F}" dt="2024-06-17T19:57:39.922" v="417" actId="26606"/>
          <ac:spMkLst>
            <pc:docMk/>
            <pc:sldMk cId="308250545" sldId="277"/>
            <ac:spMk id="9" creationId="{13FE9996-7EAC-4679-B37D-C1045F42F954}"/>
          </ac:spMkLst>
        </pc:spChg>
        <pc:spChg chg="add del">
          <ac:chgData name="Imtiaz Begum (2128130)" userId="154c3e2b-2645-4e8c-a3cb-01ad99b7c24b" providerId="ADAL" clId="{E641E972-9F80-6643-A19F-69E7804BE19F}" dt="2024-06-17T19:57:39.922" v="417" actId="26606"/>
          <ac:spMkLst>
            <pc:docMk/>
            <pc:sldMk cId="308250545" sldId="277"/>
            <ac:spMk id="11" creationId="{761DF1FE-5CC8-43D2-A76C-93C76EEDE1E9}"/>
          </ac:spMkLst>
        </pc:spChg>
        <pc:spChg chg="add del">
          <ac:chgData name="Imtiaz Begum (2128130)" userId="154c3e2b-2645-4e8c-a3cb-01ad99b7c24b" providerId="ADAL" clId="{E641E972-9F80-6643-A19F-69E7804BE19F}" dt="2024-06-17T19:57:39.922" v="417" actId="26606"/>
          <ac:spMkLst>
            <pc:docMk/>
            <pc:sldMk cId="308250545" sldId="277"/>
            <ac:spMk id="15" creationId="{3741B58E-3B65-4A01-A276-975AB2CF8A08}"/>
          </ac:spMkLst>
        </pc:spChg>
        <pc:spChg chg="add del">
          <ac:chgData name="Imtiaz Begum (2128130)" userId="154c3e2b-2645-4e8c-a3cb-01ad99b7c24b" providerId="ADAL" clId="{E641E972-9F80-6643-A19F-69E7804BE19F}" dt="2024-06-17T19:57:39.922" v="417" actId="26606"/>
          <ac:spMkLst>
            <pc:docMk/>
            <pc:sldMk cId="308250545" sldId="277"/>
            <ac:spMk id="17" creationId="{7AAC67C3-831B-4AB1-A259-DFB839CAFAFC}"/>
          </ac:spMkLst>
        </pc:spChg>
        <pc:spChg chg="add del">
          <ac:chgData name="Imtiaz Begum (2128130)" userId="154c3e2b-2645-4e8c-a3cb-01ad99b7c24b" providerId="ADAL" clId="{E641E972-9F80-6643-A19F-69E7804BE19F}" dt="2024-06-17T19:57:39.922" v="417" actId="26606"/>
          <ac:spMkLst>
            <pc:docMk/>
            <pc:sldMk cId="308250545" sldId="277"/>
            <ac:spMk id="19" creationId="{054B3F04-9EAC-45C0-B3CE-0387EEA10A0C}"/>
          </ac:spMkLst>
        </pc:spChg>
        <pc:cxnChg chg="add del">
          <ac:chgData name="Imtiaz Begum (2128130)" userId="154c3e2b-2645-4e8c-a3cb-01ad99b7c24b" providerId="ADAL" clId="{E641E972-9F80-6643-A19F-69E7804BE19F}" dt="2024-06-17T19:57:39.922" v="417" actId="26606"/>
          <ac:cxnSpMkLst>
            <pc:docMk/>
            <pc:sldMk cId="308250545" sldId="277"/>
            <ac:cxnSpMk id="13" creationId="{E161BEBD-A23C-409E-ABC7-73F9EDC02F20}"/>
          </ac:cxnSpMkLst>
        </pc:cxnChg>
      </pc:sldChg>
      <pc:sldChg chg="addSp delSp modSp ord">
        <pc:chgData name="Imtiaz Begum (2128130)" userId="154c3e2b-2645-4e8c-a3cb-01ad99b7c24b" providerId="ADAL" clId="{E641E972-9F80-6643-A19F-69E7804BE19F}" dt="2024-06-21T18:45:15.227" v="942" actId="255"/>
        <pc:sldMkLst>
          <pc:docMk/>
          <pc:sldMk cId="1799288241" sldId="278"/>
        </pc:sldMkLst>
        <pc:spChg chg="del">
          <ac:chgData name="Imtiaz Begum (2128130)" userId="154c3e2b-2645-4e8c-a3cb-01ad99b7c24b" providerId="ADAL" clId="{E641E972-9F80-6643-A19F-69E7804BE19F}" dt="2024-06-19T05:49:28.934" v="419" actId="21"/>
          <ac:spMkLst>
            <pc:docMk/>
            <pc:sldMk cId="1799288241" sldId="278"/>
            <ac:spMk id="3" creationId="{B380CA7D-D2D9-2855-7EC3-243005DA323A}"/>
          </ac:spMkLst>
        </pc:spChg>
        <pc:spChg chg="add del mod">
          <ac:chgData name="Imtiaz Begum (2128130)" userId="154c3e2b-2645-4e8c-a3cb-01ad99b7c24b" providerId="ADAL" clId="{E641E972-9F80-6643-A19F-69E7804BE19F}" dt="2024-06-19T05:49:33.116" v="420" actId="22"/>
          <ac:spMkLst>
            <pc:docMk/>
            <pc:sldMk cId="1799288241" sldId="278"/>
            <ac:spMk id="5" creationId="{3A59E0BC-6688-DDE9-1513-326E5A252EDB}"/>
          </ac:spMkLst>
        </pc:spChg>
        <pc:spChg chg="add del mod">
          <ac:chgData name="Imtiaz Begum (2128130)" userId="154c3e2b-2645-4e8c-a3cb-01ad99b7c24b" providerId="ADAL" clId="{E641E972-9F80-6643-A19F-69E7804BE19F}" dt="2024-06-19T05:49:44.727" v="421" actId="21"/>
          <ac:spMkLst>
            <pc:docMk/>
            <pc:sldMk cId="1799288241" sldId="278"/>
            <ac:spMk id="8" creationId="{55F92036-6816-6131-FA19-CDACFDD64467}"/>
          </ac:spMkLst>
        </pc:spChg>
        <pc:spChg chg="add mod">
          <ac:chgData name="Imtiaz Begum (2128130)" userId="154c3e2b-2645-4e8c-a3cb-01ad99b7c24b" providerId="ADAL" clId="{E641E972-9F80-6643-A19F-69E7804BE19F}" dt="2024-06-21T18:45:15.227" v="942" actId="255"/>
          <ac:spMkLst>
            <pc:docMk/>
            <pc:sldMk cId="1799288241" sldId="278"/>
            <ac:spMk id="10" creationId="{AFB9C952-F3C6-799C-4018-8098CCD7E1CB}"/>
          </ac:spMkLst>
        </pc:spChg>
      </pc:sldChg>
      <pc:sldChg chg="addSp modSp mod ord setBg">
        <pc:chgData name="Imtiaz Begum (2128130)" userId="154c3e2b-2645-4e8c-a3cb-01ad99b7c24b" providerId="ADAL" clId="{E641E972-9F80-6643-A19F-69E7804BE19F}" dt="2024-06-21T19:45:03.708" v="956" actId="1076"/>
        <pc:sldMkLst>
          <pc:docMk/>
          <pc:sldMk cId="863608510" sldId="279"/>
        </pc:sldMkLst>
        <pc:spChg chg="mod">
          <ac:chgData name="Imtiaz Begum (2128130)" userId="154c3e2b-2645-4e8c-a3cb-01ad99b7c24b" providerId="ADAL" clId="{E641E972-9F80-6643-A19F-69E7804BE19F}" dt="2024-06-17T09:06:54.097" v="2" actId="26606"/>
          <ac:spMkLst>
            <pc:docMk/>
            <pc:sldMk cId="863608510" sldId="279"/>
            <ac:spMk id="2" creationId="{6EDC8CF0-CC3C-9EDC-449C-C60178FCFA06}"/>
          </ac:spMkLst>
        </pc:spChg>
        <pc:spChg chg="mod ord">
          <ac:chgData name="Imtiaz Begum (2128130)" userId="154c3e2b-2645-4e8c-a3cb-01ad99b7c24b" providerId="ADAL" clId="{E641E972-9F80-6643-A19F-69E7804BE19F}" dt="2024-06-17T09:06:54.097" v="2" actId="26606"/>
          <ac:spMkLst>
            <pc:docMk/>
            <pc:sldMk cId="863608510" sldId="279"/>
            <ac:spMk id="3" creationId="{91FD2DAD-C526-81DC-CC08-BA19452C768F}"/>
          </ac:spMkLst>
        </pc:spChg>
        <pc:spChg chg="add">
          <ac:chgData name="Imtiaz Begum (2128130)" userId="154c3e2b-2645-4e8c-a3cb-01ad99b7c24b" providerId="ADAL" clId="{E641E972-9F80-6643-A19F-69E7804BE19F}" dt="2024-06-17T09:06:54.097" v="2" actId="26606"/>
          <ac:spMkLst>
            <pc:docMk/>
            <pc:sldMk cId="863608510" sldId="279"/>
            <ac:spMk id="9" creationId="{311973C2-EB8B-452A-A698-4A252FD3AE28}"/>
          </ac:spMkLst>
        </pc:spChg>
        <pc:spChg chg="add">
          <ac:chgData name="Imtiaz Begum (2128130)" userId="154c3e2b-2645-4e8c-a3cb-01ad99b7c24b" providerId="ADAL" clId="{E641E972-9F80-6643-A19F-69E7804BE19F}" dt="2024-06-17T09:06:54.097" v="2" actId="26606"/>
          <ac:spMkLst>
            <pc:docMk/>
            <pc:sldMk cId="863608510" sldId="279"/>
            <ac:spMk id="11" creationId="{10162E77-11AD-44A7-84EC-40C59EEFBD2E}"/>
          </ac:spMkLst>
        </pc:spChg>
        <pc:picChg chg="add mod">
          <ac:chgData name="Imtiaz Begum (2128130)" userId="154c3e2b-2645-4e8c-a3cb-01ad99b7c24b" providerId="ADAL" clId="{E641E972-9F80-6643-A19F-69E7804BE19F}" dt="2024-06-17T09:06:54.097" v="2" actId="26606"/>
          <ac:picMkLst>
            <pc:docMk/>
            <pc:sldMk cId="863608510" sldId="279"/>
            <ac:picMk id="4" creationId="{CBFC50CF-0360-7121-9F27-67454933ED00}"/>
          </ac:picMkLst>
        </pc:picChg>
        <pc:cxnChg chg="add">
          <ac:chgData name="Imtiaz Begum (2128130)" userId="154c3e2b-2645-4e8c-a3cb-01ad99b7c24b" providerId="ADAL" clId="{E641E972-9F80-6643-A19F-69E7804BE19F}" dt="2024-06-17T09:06:54.097" v="2" actId="26606"/>
          <ac:cxnSpMkLst>
            <pc:docMk/>
            <pc:sldMk cId="863608510" sldId="279"/>
            <ac:cxnSpMk id="13" creationId="{5AB158E9-1B40-4CD6-95F0-95CA11DF7B7A}"/>
          </ac:cxnSpMkLst>
        </pc:cxnChg>
      </pc:sldChg>
      <pc:sldChg chg="addSp delSp modSp add mod ord setBg">
        <pc:chgData name="Imtiaz Begum (2128130)" userId="154c3e2b-2645-4e8c-a3cb-01ad99b7c24b" providerId="ADAL" clId="{E641E972-9F80-6643-A19F-69E7804BE19F}" dt="2024-06-25T10:30:20.919" v="1144" actId="20577"/>
        <pc:sldMkLst>
          <pc:docMk/>
          <pc:sldMk cId="3337819462" sldId="281"/>
        </pc:sldMkLst>
        <pc:spChg chg="add del mod ord">
          <ac:chgData name="Imtiaz Begum (2128130)" userId="154c3e2b-2645-4e8c-a3cb-01ad99b7c24b" providerId="ADAL" clId="{E641E972-9F80-6643-A19F-69E7804BE19F}" dt="2024-06-19T05:55:30.833" v="426" actId="21"/>
          <ac:spMkLst>
            <pc:docMk/>
            <pc:sldMk cId="3337819462" sldId="281"/>
            <ac:spMk id="3" creationId="{E6639911-CBE9-17D2-0CF4-B33F7ED4A2A4}"/>
          </ac:spMkLst>
        </pc:spChg>
        <pc:spChg chg="add del mod">
          <ac:chgData name="Imtiaz Begum (2128130)" userId="154c3e2b-2645-4e8c-a3cb-01ad99b7c24b" providerId="ADAL" clId="{E641E972-9F80-6643-A19F-69E7804BE19F}" dt="2024-06-19T05:56:19.134" v="430" actId="21"/>
          <ac:spMkLst>
            <pc:docMk/>
            <pc:sldMk cId="3337819462" sldId="281"/>
            <ac:spMk id="5" creationId="{EC7588D7-6967-3C9F-849B-DCADF30DA078}"/>
          </ac:spMkLst>
        </pc:spChg>
        <pc:spChg chg="add del mod">
          <ac:chgData name="Imtiaz Begum (2128130)" userId="154c3e2b-2645-4e8c-a3cb-01ad99b7c24b" providerId="ADAL" clId="{E641E972-9F80-6643-A19F-69E7804BE19F}" dt="2024-06-19T05:58:55.773" v="440" actId="21"/>
          <ac:spMkLst>
            <pc:docMk/>
            <pc:sldMk cId="3337819462" sldId="281"/>
            <ac:spMk id="6" creationId="{5539631B-4B20-339D-B803-6AD8990734FF}"/>
          </ac:spMkLst>
        </pc:spChg>
        <pc:spChg chg="add mod">
          <ac:chgData name="Imtiaz Begum (2128130)" userId="154c3e2b-2645-4e8c-a3cb-01ad99b7c24b" providerId="ADAL" clId="{E641E972-9F80-6643-A19F-69E7804BE19F}" dt="2024-06-25T10:30:20.919" v="1144" actId="20577"/>
          <ac:spMkLst>
            <pc:docMk/>
            <pc:sldMk cId="3337819462" sldId="281"/>
            <ac:spMk id="8" creationId="{0879C682-B5A3-23F8-6F43-C257D000AAE2}"/>
          </ac:spMkLst>
        </pc:spChg>
        <pc:spChg chg="add del">
          <ac:chgData name="Imtiaz Begum (2128130)" userId="154c3e2b-2645-4e8c-a3cb-01ad99b7c24b" providerId="ADAL" clId="{E641E972-9F80-6643-A19F-69E7804BE19F}" dt="2024-06-17T19:13:41.195" v="212" actId="26606"/>
          <ac:spMkLst>
            <pc:docMk/>
            <pc:sldMk cId="3337819462" sldId="281"/>
            <ac:spMk id="9" creationId="{600B5AE2-C5CC-499C-8F2D-249888BE22C2}"/>
          </ac:spMkLst>
        </pc:spChg>
        <pc:spChg chg="add del">
          <ac:chgData name="Imtiaz Begum (2128130)" userId="154c3e2b-2645-4e8c-a3cb-01ad99b7c24b" providerId="ADAL" clId="{E641E972-9F80-6643-A19F-69E7804BE19F}" dt="2024-06-17T19:13:41.195" v="212" actId="26606"/>
          <ac:spMkLst>
            <pc:docMk/>
            <pc:sldMk cId="3337819462" sldId="281"/>
            <ac:spMk id="11" creationId="{BA7A3698-B350-40E5-8475-9BCC41A089FC}"/>
          </ac:spMkLst>
        </pc:spChg>
        <pc:spChg chg="add del">
          <ac:chgData name="Imtiaz Begum (2128130)" userId="154c3e2b-2645-4e8c-a3cb-01ad99b7c24b" providerId="ADAL" clId="{E641E972-9F80-6643-A19F-69E7804BE19F}" dt="2024-06-17T19:13:42.233" v="214" actId="26606"/>
          <ac:spMkLst>
            <pc:docMk/>
            <pc:sldMk cId="3337819462" sldId="281"/>
            <ac:spMk id="15" creationId="{7D379150-F6B4-45C8-BE10-6B278AD400EB}"/>
          </ac:spMkLst>
        </pc:spChg>
        <pc:spChg chg="add del">
          <ac:chgData name="Imtiaz Begum (2128130)" userId="154c3e2b-2645-4e8c-a3cb-01ad99b7c24b" providerId="ADAL" clId="{E641E972-9F80-6643-A19F-69E7804BE19F}" dt="2024-06-17T19:13:42.233" v="214" actId="26606"/>
          <ac:spMkLst>
            <pc:docMk/>
            <pc:sldMk cId="3337819462" sldId="281"/>
            <ac:spMk id="16" creationId="{5FFCF544-A370-4A5D-A95F-CA6E0E7191E6}"/>
          </ac:spMkLst>
        </pc:spChg>
        <pc:spChg chg="add del">
          <ac:chgData name="Imtiaz Begum (2128130)" userId="154c3e2b-2645-4e8c-a3cb-01ad99b7c24b" providerId="ADAL" clId="{E641E972-9F80-6643-A19F-69E7804BE19F}" dt="2024-06-17T19:13:45.389" v="216" actId="26606"/>
          <ac:spMkLst>
            <pc:docMk/>
            <pc:sldMk cId="3337819462" sldId="281"/>
            <ac:spMk id="20" creationId="{600B5AE2-C5CC-499C-8F2D-249888BE22C2}"/>
          </ac:spMkLst>
        </pc:spChg>
        <pc:spChg chg="add del">
          <ac:chgData name="Imtiaz Begum (2128130)" userId="154c3e2b-2645-4e8c-a3cb-01ad99b7c24b" providerId="ADAL" clId="{E641E972-9F80-6643-A19F-69E7804BE19F}" dt="2024-06-17T19:13:45.389" v="216" actId="26606"/>
          <ac:spMkLst>
            <pc:docMk/>
            <pc:sldMk cId="3337819462" sldId="281"/>
            <ac:spMk id="21" creationId="{BA7A3698-B350-40E5-8475-9BCC41A089FC}"/>
          </ac:spMkLst>
        </pc:spChg>
        <pc:spChg chg="add del">
          <ac:chgData name="Imtiaz Begum (2128130)" userId="154c3e2b-2645-4e8c-a3cb-01ad99b7c24b" providerId="ADAL" clId="{E641E972-9F80-6643-A19F-69E7804BE19F}" dt="2024-06-17T19:13:45.389" v="216" actId="26606"/>
          <ac:spMkLst>
            <pc:docMk/>
            <pc:sldMk cId="3337819462" sldId="281"/>
            <ac:spMk id="23" creationId="{311973C2-EB8B-452A-A698-4A252FD3AE28}"/>
          </ac:spMkLst>
        </pc:spChg>
        <pc:spChg chg="add del">
          <ac:chgData name="Imtiaz Begum (2128130)" userId="154c3e2b-2645-4e8c-a3cb-01ad99b7c24b" providerId="ADAL" clId="{E641E972-9F80-6643-A19F-69E7804BE19F}" dt="2024-06-17T19:13:45.389" v="216" actId="26606"/>
          <ac:spMkLst>
            <pc:docMk/>
            <pc:sldMk cId="3337819462" sldId="281"/>
            <ac:spMk id="24" creationId="{10162E77-11AD-44A7-84EC-40C59EEFBD2E}"/>
          </ac:spMkLst>
        </pc:spChg>
        <pc:spChg chg="add del">
          <ac:chgData name="Imtiaz Begum (2128130)" userId="154c3e2b-2645-4e8c-a3cb-01ad99b7c24b" providerId="ADAL" clId="{E641E972-9F80-6643-A19F-69E7804BE19F}" dt="2024-06-17T19:13:46.597" v="218" actId="26606"/>
          <ac:spMkLst>
            <pc:docMk/>
            <pc:sldMk cId="3337819462" sldId="281"/>
            <ac:spMk id="26" creationId="{600B5AE2-C5CC-499C-8F2D-249888BE22C2}"/>
          </ac:spMkLst>
        </pc:spChg>
        <pc:spChg chg="add del">
          <ac:chgData name="Imtiaz Begum (2128130)" userId="154c3e2b-2645-4e8c-a3cb-01ad99b7c24b" providerId="ADAL" clId="{E641E972-9F80-6643-A19F-69E7804BE19F}" dt="2024-06-17T19:13:46.597" v="218" actId="26606"/>
          <ac:spMkLst>
            <pc:docMk/>
            <pc:sldMk cId="3337819462" sldId="281"/>
            <ac:spMk id="27" creationId="{BA7A3698-B350-40E5-8475-9BCC41A089FC}"/>
          </ac:spMkLst>
        </pc:spChg>
        <pc:spChg chg="add">
          <ac:chgData name="Imtiaz Begum (2128130)" userId="154c3e2b-2645-4e8c-a3cb-01ad99b7c24b" providerId="ADAL" clId="{E641E972-9F80-6643-A19F-69E7804BE19F}" dt="2024-06-17T19:13:46.608" v="219" actId="26606"/>
          <ac:spMkLst>
            <pc:docMk/>
            <pc:sldMk cId="3337819462" sldId="281"/>
            <ac:spMk id="30" creationId="{600B5AE2-C5CC-499C-8F2D-249888BE22C2}"/>
          </ac:spMkLst>
        </pc:spChg>
        <pc:spChg chg="add">
          <ac:chgData name="Imtiaz Begum (2128130)" userId="154c3e2b-2645-4e8c-a3cb-01ad99b7c24b" providerId="ADAL" clId="{E641E972-9F80-6643-A19F-69E7804BE19F}" dt="2024-06-17T19:13:46.608" v="219" actId="26606"/>
          <ac:spMkLst>
            <pc:docMk/>
            <pc:sldMk cId="3337819462" sldId="281"/>
            <ac:spMk id="31" creationId="{BA7A3698-B350-40E5-8475-9BCC41A089FC}"/>
          </ac:spMkLst>
        </pc:spChg>
        <pc:spChg chg="add">
          <ac:chgData name="Imtiaz Begum (2128130)" userId="154c3e2b-2645-4e8c-a3cb-01ad99b7c24b" providerId="ADAL" clId="{E641E972-9F80-6643-A19F-69E7804BE19F}" dt="2024-06-17T19:13:46.608" v="219" actId="26606"/>
          <ac:spMkLst>
            <pc:docMk/>
            <pc:sldMk cId="3337819462" sldId="281"/>
            <ac:spMk id="33" creationId="{5CF81D86-BDBA-477C-B7DD-8D359BB9965B}"/>
          </ac:spMkLst>
        </pc:spChg>
        <pc:spChg chg="add">
          <ac:chgData name="Imtiaz Begum (2128130)" userId="154c3e2b-2645-4e8c-a3cb-01ad99b7c24b" providerId="ADAL" clId="{E641E972-9F80-6643-A19F-69E7804BE19F}" dt="2024-06-17T19:13:46.608" v="219" actId="26606"/>
          <ac:spMkLst>
            <pc:docMk/>
            <pc:sldMk cId="3337819462" sldId="281"/>
            <ac:spMk id="35" creationId="{88AA064E-5F6E-4024-BC28-EDDC3DFC70E1}"/>
          </ac:spMkLst>
        </pc:spChg>
        <pc:spChg chg="add">
          <ac:chgData name="Imtiaz Begum (2128130)" userId="154c3e2b-2645-4e8c-a3cb-01ad99b7c24b" providerId="ADAL" clId="{E641E972-9F80-6643-A19F-69E7804BE19F}" dt="2024-06-17T19:13:46.608" v="219" actId="26606"/>
          <ac:spMkLst>
            <pc:docMk/>
            <pc:sldMk cId="3337819462" sldId="281"/>
            <ac:spMk id="36" creationId="{03B29638-4838-4B9B-B9DB-96E542BAF3E6}"/>
          </ac:spMkLst>
        </pc:spChg>
        <pc:picChg chg="add mod">
          <ac:chgData name="Imtiaz Begum (2128130)" userId="154c3e2b-2645-4e8c-a3cb-01ad99b7c24b" providerId="ADAL" clId="{E641E972-9F80-6643-A19F-69E7804BE19F}" dt="2024-06-19T06:08:37.899" v="527" actId="1076"/>
          <ac:picMkLst>
            <pc:docMk/>
            <pc:sldMk cId="3337819462" sldId="281"/>
            <ac:picMk id="4" creationId="{6F89C4D0-7C0D-5276-7AE1-B905AE436175}"/>
          </ac:picMkLst>
        </pc:picChg>
        <pc:cxnChg chg="add del">
          <ac:chgData name="Imtiaz Begum (2128130)" userId="154c3e2b-2645-4e8c-a3cb-01ad99b7c24b" providerId="ADAL" clId="{E641E972-9F80-6643-A19F-69E7804BE19F}" dt="2024-06-17T19:13:41.195" v="212" actId="26606"/>
          <ac:cxnSpMkLst>
            <pc:docMk/>
            <pc:sldMk cId="3337819462" sldId="281"/>
            <ac:cxnSpMk id="13" creationId="{0AC655C7-EC94-4BE6-84C8-2F9EFBBB2789}"/>
          </ac:cxnSpMkLst>
        </pc:cxnChg>
        <pc:cxnChg chg="add del">
          <ac:chgData name="Imtiaz Begum (2128130)" userId="154c3e2b-2645-4e8c-a3cb-01ad99b7c24b" providerId="ADAL" clId="{E641E972-9F80-6643-A19F-69E7804BE19F}" dt="2024-06-17T19:13:42.233" v="214" actId="26606"/>
          <ac:cxnSpMkLst>
            <pc:docMk/>
            <pc:sldMk cId="3337819462" sldId="281"/>
            <ac:cxnSpMk id="17" creationId="{6EEB3B97-A638-498B-8083-54191CE71E01}"/>
          </ac:cxnSpMkLst>
        </pc:cxnChg>
        <pc:cxnChg chg="add del">
          <ac:chgData name="Imtiaz Begum (2128130)" userId="154c3e2b-2645-4e8c-a3cb-01ad99b7c24b" providerId="ADAL" clId="{E641E972-9F80-6643-A19F-69E7804BE19F}" dt="2024-06-17T19:13:45.389" v="216" actId="26606"/>
          <ac:cxnSpMkLst>
            <pc:docMk/>
            <pc:sldMk cId="3337819462" sldId="281"/>
            <ac:cxnSpMk id="19" creationId="{5AB158E9-1B40-4CD6-95F0-95CA11DF7B7A}"/>
          </ac:cxnSpMkLst>
        </pc:cxnChg>
        <pc:cxnChg chg="add del">
          <ac:chgData name="Imtiaz Begum (2128130)" userId="154c3e2b-2645-4e8c-a3cb-01ad99b7c24b" providerId="ADAL" clId="{E641E972-9F80-6643-A19F-69E7804BE19F}" dt="2024-06-17T19:13:45.389" v="216" actId="26606"/>
          <ac:cxnSpMkLst>
            <pc:docMk/>
            <pc:sldMk cId="3337819462" sldId="281"/>
            <ac:cxnSpMk id="22" creationId="{0AC655C7-EC94-4BE6-84C8-2F9EFBBB2789}"/>
          </ac:cxnSpMkLst>
        </pc:cxnChg>
        <pc:cxnChg chg="add del">
          <ac:chgData name="Imtiaz Begum (2128130)" userId="154c3e2b-2645-4e8c-a3cb-01ad99b7c24b" providerId="ADAL" clId="{E641E972-9F80-6643-A19F-69E7804BE19F}" dt="2024-06-17T19:13:46.597" v="218" actId="26606"/>
          <ac:cxnSpMkLst>
            <pc:docMk/>
            <pc:sldMk cId="3337819462" sldId="281"/>
            <ac:cxnSpMk id="28" creationId="{0AC655C7-EC94-4BE6-84C8-2F9EFBBB2789}"/>
          </ac:cxnSpMkLst>
        </pc:cxnChg>
        <pc:cxnChg chg="add">
          <ac:chgData name="Imtiaz Begum (2128130)" userId="154c3e2b-2645-4e8c-a3cb-01ad99b7c24b" providerId="ADAL" clId="{E641E972-9F80-6643-A19F-69E7804BE19F}" dt="2024-06-17T19:13:46.608" v="219" actId="26606"/>
          <ac:cxnSpMkLst>
            <pc:docMk/>
            <pc:sldMk cId="3337819462" sldId="281"/>
            <ac:cxnSpMk id="32" creationId="{0AC655C7-EC94-4BE6-84C8-2F9EFBBB2789}"/>
          </ac:cxnSpMkLst>
        </pc:cxnChg>
        <pc:cxnChg chg="add">
          <ac:chgData name="Imtiaz Begum (2128130)" userId="154c3e2b-2645-4e8c-a3cb-01ad99b7c24b" providerId="ADAL" clId="{E641E972-9F80-6643-A19F-69E7804BE19F}" dt="2024-06-17T19:13:46.608" v="219" actId="26606"/>
          <ac:cxnSpMkLst>
            <pc:docMk/>
            <pc:sldMk cId="3337819462" sldId="281"/>
            <ac:cxnSpMk id="34" creationId="{C65F3E9C-EF11-4F8F-A621-399C7A3E6401}"/>
          </ac:cxnSpMkLst>
        </pc:cxnChg>
      </pc:sldChg>
      <pc:sldChg chg="addSp modSp new mod setBg">
        <pc:chgData name="Imtiaz Begum (2128130)" userId="154c3e2b-2645-4e8c-a3cb-01ad99b7c24b" providerId="ADAL" clId="{E641E972-9F80-6643-A19F-69E7804BE19F}" dt="2024-06-21T18:46:07.939" v="949" actId="2711"/>
        <pc:sldMkLst>
          <pc:docMk/>
          <pc:sldMk cId="56205053" sldId="282"/>
        </pc:sldMkLst>
        <pc:spChg chg="add mod">
          <ac:chgData name="Imtiaz Begum (2128130)" userId="154c3e2b-2645-4e8c-a3cb-01ad99b7c24b" providerId="ADAL" clId="{E641E972-9F80-6643-A19F-69E7804BE19F}" dt="2024-06-21T18:46:07.939" v="949" actId="2711"/>
          <ac:spMkLst>
            <pc:docMk/>
            <pc:sldMk cId="56205053" sldId="282"/>
            <ac:spMk id="3" creationId="{4495E2FE-FF8D-FFB7-F2C6-5E658C268433}"/>
          </ac:spMkLst>
        </pc:spChg>
        <pc:spChg chg="add">
          <ac:chgData name="Imtiaz Begum (2128130)" userId="154c3e2b-2645-4e8c-a3cb-01ad99b7c24b" providerId="ADAL" clId="{E641E972-9F80-6643-A19F-69E7804BE19F}" dt="2024-06-17T19:57:10" v="415" actId="26606"/>
          <ac:spMkLst>
            <pc:docMk/>
            <pc:sldMk cId="56205053" sldId="282"/>
            <ac:spMk id="9" creationId="{600B5AE2-C5CC-499C-8F2D-249888BE22C2}"/>
          </ac:spMkLst>
        </pc:spChg>
        <pc:spChg chg="add">
          <ac:chgData name="Imtiaz Begum (2128130)" userId="154c3e2b-2645-4e8c-a3cb-01ad99b7c24b" providerId="ADAL" clId="{E641E972-9F80-6643-A19F-69E7804BE19F}" dt="2024-06-17T19:57:10" v="415" actId="26606"/>
          <ac:spMkLst>
            <pc:docMk/>
            <pc:sldMk cId="56205053" sldId="282"/>
            <ac:spMk id="11" creationId="{BA7A3698-B350-40E5-8475-9BCC41A089FC}"/>
          </ac:spMkLst>
        </pc:spChg>
        <pc:spChg chg="add">
          <ac:chgData name="Imtiaz Begum (2128130)" userId="154c3e2b-2645-4e8c-a3cb-01ad99b7c24b" providerId="ADAL" clId="{E641E972-9F80-6643-A19F-69E7804BE19F}" dt="2024-06-17T19:57:10" v="415" actId="26606"/>
          <ac:spMkLst>
            <pc:docMk/>
            <pc:sldMk cId="56205053" sldId="282"/>
            <ac:spMk id="15" creationId="{311973C2-EB8B-452A-A698-4A252FD3AE28}"/>
          </ac:spMkLst>
        </pc:spChg>
        <pc:spChg chg="add">
          <ac:chgData name="Imtiaz Begum (2128130)" userId="154c3e2b-2645-4e8c-a3cb-01ad99b7c24b" providerId="ADAL" clId="{E641E972-9F80-6643-A19F-69E7804BE19F}" dt="2024-06-17T19:57:10" v="415" actId="26606"/>
          <ac:spMkLst>
            <pc:docMk/>
            <pc:sldMk cId="56205053" sldId="282"/>
            <ac:spMk id="17" creationId="{10162E77-11AD-44A7-84EC-40C59EEFBD2E}"/>
          </ac:spMkLst>
        </pc:spChg>
        <pc:picChg chg="add">
          <ac:chgData name="Imtiaz Begum (2128130)" userId="154c3e2b-2645-4e8c-a3cb-01ad99b7c24b" providerId="ADAL" clId="{E641E972-9F80-6643-A19F-69E7804BE19F}" dt="2024-06-17T19:57:10" v="415" actId="26606"/>
          <ac:picMkLst>
            <pc:docMk/>
            <pc:sldMk cId="56205053" sldId="282"/>
            <ac:picMk id="5" creationId="{62D9B7FE-261C-4DEF-DBC5-64EC4C2A505D}"/>
          </ac:picMkLst>
        </pc:picChg>
        <pc:cxnChg chg="add">
          <ac:chgData name="Imtiaz Begum (2128130)" userId="154c3e2b-2645-4e8c-a3cb-01ad99b7c24b" providerId="ADAL" clId="{E641E972-9F80-6643-A19F-69E7804BE19F}" dt="2024-06-17T19:57:10" v="415" actId="26606"/>
          <ac:cxnSpMkLst>
            <pc:docMk/>
            <pc:sldMk cId="56205053" sldId="282"/>
            <ac:cxnSpMk id="13" creationId="{0AC655C7-EC94-4BE6-84C8-2F9EFBBB2789}"/>
          </ac:cxnSpMkLst>
        </pc:cxnChg>
        <pc:cxnChg chg="add">
          <ac:chgData name="Imtiaz Begum (2128130)" userId="154c3e2b-2645-4e8c-a3cb-01ad99b7c24b" providerId="ADAL" clId="{E641E972-9F80-6643-A19F-69E7804BE19F}" dt="2024-06-17T19:57:10" v="415" actId="26606"/>
          <ac:cxnSpMkLst>
            <pc:docMk/>
            <pc:sldMk cId="56205053" sldId="282"/>
            <ac:cxnSpMk id="19" creationId="{5AB158E9-1B40-4CD6-95F0-95CA11DF7B7A}"/>
          </ac:cxnSpMkLst>
        </pc:cxnChg>
      </pc:sldChg>
      <pc:sldChg chg="add del replId">
        <pc:chgData name="Imtiaz Begum (2128130)" userId="154c3e2b-2645-4e8c-a3cb-01ad99b7c24b" providerId="ADAL" clId="{E641E972-9F80-6643-A19F-69E7804BE19F}" dt="2024-06-17T18:56:10.145" v="102" actId="2696"/>
        <pc:sldMkLst>
          <pc:docMk/>
          <pc:sldMk cId="2863921691" sldId="282"/>
        </pc:sldMkLst>
      </pc:sldChg>
      <pc:sldChg chg="new del">
        <pc:chgData name="Imtiaz Begum (2128130)" userId="154c3e2b-2645-4e8c-a3cb-01ad99b7c24b" providerId="ADAL" clId="{E641E972-9F80-6643-A19F-69E7804BE19F}" dt="2024-06-21T18:41:21.521" v="919" actId="2696"/>
        <pc:sldMkLst>
          <pc:docMk/>
          <pc:sldMk cId="97886361" sldId="283"/>
        </pc:sldMkLst>
      </pc:sldChg>
      <pc:sldChg chg="addSp modSp new">
        <pc:chgData name="Imtiaz Begum (2128130)" userId="154c3e2b-2645-4e8c-a3cb-01ad99b7c24b" providerId="ADAL" clId="{E641E972-9F80-6643-A19F-69E7804BE19F}" dt="2024-06-25T10:40:56.906" v="1203" actId="1076"/>
        <pc:sldMkLst>
          <pc:docMk/>
          <pc:sldMk cId="1434581624" sldId="283"/>
        </pc:sldMkLst>
        <pc:spChg chg="mod">
          <ac:chgData name="Imtiaz Begum (2128130)" userId="154c3e2b-2645-4e8c-a3cb-01ad99b7c24b" providerId="ADAL" clId="{E641E972-9F80-6643-A19F-69E7804BE19F}" dt="2024-06-25T10:40:56.906" v="1203" actId="1076"/>
          <ac:spMkLst>
            <pc:docMk/>
            <pc:sldMk cId="1434581624" sldId="283"/>
            <ac:spMk id="2" creationId="{A653D8F9-7303-A555-B0AE-E97393E2EB75}"/>
          </ac:spMkLst>
        </pc:spChg>
        <pc:spChg chg="mod">
          <ac:chgData name="Imtiaz Begum (2128130)" userId="154c3e2b-2645-4e8c-a3cb-01ad99b7c24b" providerId="ADAL" clId="{E641E972-9F80-6643-A19F-69E7804BE19F}" dt="2024-06-25T10:25:52.813" v="1047" actId="14100"/>
          <ac:spMkLst>
            <pc:docMk/>
            <pc:sldMk cId="1434581624" sldId="283"/>
            <ac:spMk id="3" creationId="{53B624ED-2202-5328-9BAE-358CE9A0D2F5}"/>
          </ac:spMkLst>
        </pc:spChg>
        <pc:spChg chg="add mod">
          <ac:chgData name="Imtiaz Begum (2128130)" userId="154c3e2b-2645-4e8c-a3cb-01ad99b7c24b" providerId="ADAL" clId="{E641E972-9F80-6643-A19F-69E7804BE19F}" dt="2024-06-25T10:25:56.646" v="1048" actId="1076"/>
          <ac:spMkLst>
            <pc:docMk/>
            <pc:sldMk cId="1434581624" sldId="283"/>
            <ac:spMk id="5" creationId="{995E3556-BDA9-6B8A-6643-756C7E787E24}"/>
          </ac:spMkLst>
        </pc:spChg>
        <pc:spChg chg="add mod">
          <ac:chgData name="Imtiaz Begum (2128130)" userId="154c3e2b-2645-4e8c-a3cb-01ad99b7c24b" providerId="ADAL" clId="{E641E972-9F80-6643-A19F-69E7804BE19F}" dt="2024-06-25T10:26:29.533" v="1051" actId="1076"/>
          <ac:spMkLst>
            <pc:docMk/>
            <pc:sldMk cId="1434581624" sldId="283"/>
            <ac:spMk id="7" creationId="{25647789-4D71-B0A4-A25A-11EA433DB873}"/>
          </ac:spMkLst>
        </pc:spChg>
      </pc:sldChg>
      <pc:sldChg chg="new del">
        <pc:chgData name="Imtiaz Begum (2128130)" userId="154c3e2b-2645-4e8c-a3cb-01ad99b7c24b" providerId="ADAL" clId="{E641E972-9F80-6643-A19F-69E7804BE19F}" dt="2024-06-25T09:45:40.295" v="958" actId="2696"/>
        <pc:sldMkLst>
          <pc:docMk/>
          <pc:sldMk cId="1566797653" sldId="283"/>
        </pc:sldMkLst>
      </pc:sldChg>
      <pc:sldChg chg="addSp modSp new">
        <pc:chgData name="Imtiaz Begum (2128130)" userId="154c3e2b-2645-4e8c-a3cb-01ad99b7c24b" providerId="ADAL" clId="{E641E972-9F80-6643-A19F-69E7804BE19F}" dt="2024-06-26T14:33:32.071" v="1207" actId="14100"/>
        <pc:sldMkLst>
          <pc:docMk/>
          <pc:sldMk cId="2336095341" sldId="284"/>
        </pc:sldMkLst>
        <pc:spChg chg="mod">
          <ac:chgData name="Imtiaz Begum (2128130)" userId="154c3e2b-2645-4e8c-a3cb-01ad99b7c24b" providerId="ADAL" clId="{E641E972-9F80-6643-A19F-69E7804BE19F}" dt="2024-06-25T10:28:56.114" v="1126" actId="255"/>
          <ac:spMkLst>
            <pc:docMk/>
            <pc:sldMk cId="2336095341" sldId="284"/>
            <ac:spMk id="2" creationId="{7B673E21-2C19-7B50-FB19-D661246DF2BC}"/>
          </ac:spMkLst>
        </pc:spChg>
        <pc:spChg chg="mod">
          <ac:chgData name="Imtiaz Begum (2128130)" userId="154c3e2b-2645-4e8c-a3cb-01ad99b7c24b" providerId="ADAL" clId="{E641E972-9F80-6643-A19F-69E7804BE19F}" dt="2024-06-25T10:29:06.613" v="1127" actId="1076"/>
          <ac:spMkLst>
            <pc:docMk/>
            <pc:sldMk cId="2336095341" sldId="284"/>
            <ac:spMk id="3" creationId="{6D13FF7F-6011-B0C5-F5D6-655382DEC235}"/>
          </ac:spMkLst>
        </pc:spChg>
        <pc:spChg chg="add mod">
          <ac:chgData name="Imtiaz Begum (2128130)" userId="154c3e2b-2645-4e8c-a3cb-01ad99b7c24b" providerId="ADAL" clId="{E641E972-9F80-6643-A19F-69E7804BE19F}" dt="2024-06-26T14:33:32.071" v="1207" actId="14100"/>
          <ac:spMkLst>
            <pc:docMk/>
            <pc:sldMk cId="2336095341" sldId="284"/>
            <ac:spMk id="5" creationId="{231FC66A-3857-9B10-A62B-65178299BA32}"/>
          </ac:spMkLst>
        </pc:spChg>
      </pc:sldChg>
    </pc:docChg>
  </pc:docChgLst>
  <pc:docChgLst>
    <pc:chgData name="Ana Corcan (2133068)" userId="S::2133068@student.uwtsd.ac.uk::b7e8fdba-2b1f-4eb4-8431-77de7606ef0b" providerId="AD" clId="Web-{C791C330-7E28-6690-023D-E2866944811E}"/>
    <pc:docChg chg="addSld delSld modSld">
      <pc:chgData name="Ana Corcan (2133068)" userId="S::2133068@student.uwtsd.ac.uk::b7e8fdba-2b1f-4eb4-8431-77de7606ef0b" providerId="AD" clId="Web-{C791C330-7E28-6690-023D-E2866944811E}" dt="2024-06-17T11:07:22.158" v="113" actId="20577"/>
      <pc:docMkLst>
        <pc:docMk/>
      </pc:docMkLst>
      <pc:sldChg chg="modSp">
        <pc:chgData name="Ana Corcan (2133068)" userId="S::2133068@student.uwtsd.ac.uk::b7e8fdba-2b1f-4eb4-8431-77de7606ef0b" providerId="AD" clId="Web-{C791C330-7E28-6690-023D-E2866944811E}" dt="2024-06-17T11:04:39.553" v="93" actId="20577"/>
        <pc:sldMkLst>
          <pc:docMk/>
          <pc:sldMk cId="2435528890" sldId="257"/>
        </pc:sldMkLst>
        <pc:spChg chg="mod">
          <ac:chgData name="Ana Corcan (2133068)" userId="S::2133068@student.uwtsd.ac.uk::b7e8fdba-2b1f-4eb4-8431-77de7606ef0b" providerId="AD" clId="Web-{C791C330-7E28-6690-023D-E2866944811E}" dt="2024-06-17T11:04:39.553" v="93" actId="20577"/>
          <ac:spMkLst>
            <pc:docMk/>
            <pc:sldMk cId="2435528890" sldId="257"/>
            <ac:spMk id="8" creationId="{9B61ECAE-BAEA-956D-3731-EEAFD8969BC6}"/>
          </ac:spMkLst>
        </pc:spChg>
      </pc:sldChg>
      <pc:sldChg chg="delSp modSp">
        <pc:chgData name="Ana Corcan (2133068)" userId="S::2133068@student.uwtsd.ac.uk::b7e8fdba-2b1f-4eb4-8431-77de7606ef0b" providerId="AD" clId="Web-{C791C330-7E28-6690-023D-E2866944811E}" dt="2024-06-17T11:04:48.929" v="95" actId="20577"/>
        <pc:sldMkLst>
          <pc:docMk/>
          <pc:sldMk cId="1883650357" sldId="259"/>
        </pc:sldMkLst>
        <pc:spChg chg="mod">
          <ac:chgData name="Ana Corcan (2133068)" userId="S::2133068@student.uwtsd.ac.uk::b7e8fdba-2b1f-4eb4-8431-77de7606ef0b" providerId="AD" clId="Web-{C791C330-7E28-6690-023D-E2866944811E}" dt="2024-06-17T11:04:48.929" v="95" actId="20577"/>
          <ac:spMkLst>
            <pc:docMk/>
            <pc:sldMk cId="1883650357" sldId="259"/>
            <ac:spMk id="3" creationId="{C3A31868-00CA-A372-0B85-97938CE96C41}"/>
          </ac:spMkLst>
        </pc:spChg>
        <pc:picChg chg="mod">
          <ac:chgData name="Ana Corcan (2133068)" userId="S::2133068@student.uwtsd.ac.uk::b7e8fdba-2b1f-4eb4-8431-77de7606ef0b" providerId="AD" clId="Web-{C791C330-7E28-6690-023D-E2866944811E}" dt="2024-06-17T10:58:50.966" v="46" actId="1076"/>
          <ac:picMkLst>
            <pc:docMk/>
            <pc:sldMk cId="1883650357" sldId="259"/>
            <ac:picMk id="2" creationId="{79D323CF-0C96-FD18-BB01-CDB0D4714BA1}"/>
          </ac:picMkLst>
        </pc:picChg>
        <pc:picChg chg="del">
          <ac:chgData name="Ana Corcan (2133068)" userId="S::2133068@student.uwtsd.ac.uk::b7e8fdba-2b1f-4eb4-8431-77de7606ef0b" providerId="AD" clId="Web-{C791C330-7E28-6690-023D-E2866944811E}" dt="2024-06-17T10:58:44.310" v="45"/>
          <ac:picMkLst>
            <pc:docMk/>
            <pc:sldMk cId="1883650357" sldId="259"/>
            <ac:picMk id="8" creationId="{01434620-B647-4611-6AF1-EE92EEB41854}"/>
          </ac:picMkLst>
        </pc:picChg>
      </pc:sldChg>
      <pc:sldChg chg="modSp">
        <pc:chgData name="Ana Corcan (2133068)" userId="S::2133068@student.uwtsd.ac.uk::b7e8fdba-2b1f-4eb4-8431-77de7606ef0b" providerId="AD" clId="Web-{C791C330-7E28-6690-023D-E2866944811E}" dt="2024-06-17T11:05:19.025" v="97" actId="20577"/>
        <pc:sldMkLst>
          <pc:docMk/>
          <pc:sldMk cId="2885036757" sldId="260"/>
        </pc:sldMkLst>
        <pc:spChg chg="mod">
          <ac:chgData name="Ana Corcan (2133068)" userId="S::2133068@student.uwtsd.ac.uk::b7e8fdba-2b1f-4eb4-8431-77de7606ef0b" providerId="AD" clId="Web-{C791C330-7E28-6690-023D-E2866944811E}" dt="2024-06-17T11:05:19.025" v="97" actId="20577"/>
          <ac:spMkLst>
            <pc:docMk/>
            <pc:sldMk cId="2885036757" sldId="260"/>
            <ac:spMk id="8" creationId="{E3F3F15F-0FFD-9950-67B3-2C390FB07FF3}"/>
          </ac:spMkLst>
        </pc:spChg>
      </pc:sldChg>
      <pc:sldChg chg="modSp">
        <pc:chgData name="Ana Corcan (2133068)" userId="S::2133068@student.uwtsd.ac.uk::b7e8fdba-2b1f-4eb4-8431-77de7606ef0b" providerId="AD" clId="Web-{C791C330-7E28-6690-023D-E2866944811E}" dt="2024-06-17T11:07:00.829" v="110" actId="20577"/>
        <pc:sldMkLst>
          <pc:docMk/>
          <pc:sldMk cId="1238093099" sldId="261"/>
        </pc:sldMkLst>
        <pc:spChg chg="mod">
          <ac:chgData name="Ana Corcan (2133068)" userId="S::2133068@student.uwtsd.ac.uk::b7e8fdba-2b1f-4eb4-8431-77de7606ef0b" providerId="AD" clId="Web-{C791C330-7E28-6690-023D-E2866944811E}" dt="2024-06-17T11:07:00.829" v="110" actId="20577"/>
          <ac:spMkLst>
            <pc:docMk/>
            <pc:sldMk cId="1238093099" sldId="261"/>
            <ac:spMk id="4" creationId="{3B95F4D3-97C3-0338-C7B3-602F60B56057}"/>
          </ac:spMkLst>
        </pc:spChg>
      </pc:sldChg>
      <pc:sldChg chg="modSp">
        <pc:chgData name="Ana Corcan (2133068)" userId="S::2133068@student.uwtsd.ac.uk::b7e8fdba-2b1f-4eb4-8431-77de7606ef0b" providerId="AD" clId="Web-{C791C330-7E28-6690-023D-E2866944811E}" dt="2024-06-17T11:07:22.158" v="113" actId="20577"/>
        <pc:sldMkLst>
          <pc:docMk/>
          <pc:sldMk cId="1961986828" sldId="264"/>
        </pc:sldMkLst>
        <pc:spChg chg="mod">
          <ac:chgData name="Ana Corcan (2133068)" userId="S::2133068@student.uwtsd.ac.uk::b7e8fdba-2b1f-4eb4-8431-77de7606ef0b" providerId="AD" clId="Web-{C791C330-7E28-6690-023D-E2866944811E}" dt="2024-06-17T11:07:22.158" v="113" actId="20577"/>
          <ac:spMkLst>
            <pc:docMk/>
            <pc:sldMk cId="1961986828" sldId="264"/>
            <ac:spMk id="4" creationId="{3B95F4D3-97C3-0338-C7B3-602F60B56057}"/>
          </ac:spMkLst>
        </pc:spChg>
      </pc:sldChg>
      <pc:sldChg chg="modSp">
        <pc:chgData name="Ana Corcan (2133068)" userId="S::2133068@student.uwtsd.ac.uk::b7e8fdba-2b1f-4eb4-8431-77de7606ef0b" providerId="AD" clId="Web-{C791C330-7E28-6690-023D-E2866944811E}" dt="2024-06-17T11:05:41.932" v="98" actId="20577"/>
        <pc:sldMkLst>
          <pc:docMk/>
          <pc:sldMk cId="591276898" sldId="265"/>
        </pc:sldMkLst>
        <pc:spChg chg="mod">
          <ac:chgData name="Ana Corcan (2133068)" userId="S::2133068@student.uwtsd.ac.uk::b7e8fdba-2b1f-4eb4-8431-77de7606ef0b" providerId="AD" clId="Web-{C791C330-7E28-6690-023D-E2866944811E}" dt="2024-06-17T11:03:31.970" v="82" actId="1076"/>
          <ac:spMkLst>
            <pc:docMk/>
            <pc:sldMk cId="591276898" sldId="265"/>
            <ac:spMk id="2" creationId="{3513F615-1499-7B22-3833-C2E35D7DFD5D}"/>
          </ac:spMkLst>
        </pc:spChg>
        <pc:spChg chg="mod">
          <ac:chgData name="Ana Corcan (2133068)" userId="S::2133068@student.uwtsd.ac.uk::b7e8fdba-2b1f-4eb4-8431-77de7606ef0b" providerId="AD" clId="Web-{C791C330-7E28-6690-023D-E2866944811E}" dt="2024-06-17T11:05:41.932" v="98" actId="20577"/>
          <ac:spMkLst>
            <pc:docMk/>
            <pc:sldMk cId="591276898" sldId="265"/>
            <ac:spMk id="5" creationId="{0341163A-AA3D-D736-E098-6B972E1D711A}"/>
          </ac:spMkLst>
        </pc:spChg>
      </pc:sldChg>
      <pc:sldChg chg="modSp">
        <pc:chgData name="Ana Corcan (2133068)" userId="S::2133068@student.uwtsd.ac.uk::b7e8fdba-2b1f-4eb4-8431-77de7606ef0b" providerId="AD" clId="Web-{C791C330-7E28-6690-023D-E2866944811E}" dt="2024-06-17T10:46:20.597" v="39" actId="20577"/>
        <pc:sldMkLst>
          <pc:docMk/>
          <pc:sldMk cId="1799288241" sldId="278"/>
        </pc:sldMkLst>
        <pc:spChg chg="mod">
          <ac:chgData name="Ana Corcan (2133068)" userId="S::2133068@student.uwtsd.ac.uk::b7e8fdba-2b1f-4eb4-8431-77de7606ef0b" providerId="AD" clId="Web-{C791C330-7E28-6690-023D-E2866944811E}" dt="2024-06-17T10:45:22.297" v="37" actId="20577"/>
          <ac:spMkLst>
            <pc:docMk/>
            <pc:sldMk cId="1799288241" sldId="278"/>
            <ac:spMk id="2" creationId="{7095B98B-A0CB-F338-9E00-DF315488A450}"/>
          </ac:spMkLst>
        </pc:spChg>
        <pc:spChg chg="mod">
          <ac:chgData name="Ana Corcan (2133068)" userId="S::2133068@student.uwtsd.ac.uk::b7e8fdba-2b1f-4eb4-8431-77de7606ef0b" providerId="AD" clId="Web-{C791C330-7E28-6690-023D-E2866944811E}" dt="2024-06-17T10:46:20.597" v="39" actId="20577"/>
          <ac:spMkLst>
            <pc:docMk/>
            <pc:sldMk cId="1799288241" sldId="278"/>
            <ac:spMk id="3" creationId="{B380CA7D-D2D9-2855-7EC3-243005DA323A}"/>
          </ac:spMkLst>
        </pc:spChg>
      </pc:sldChg>
      <pc:sldChg chg="modSp">
        <pc:chgData name="Ana Corcan (2133068)" userId="S::2133068@student.uwtsd.ac.uk::b7e8fdba-2b1f-4eb4-8431-77de7606ef0b" providerId="AD" clId="Web-{C791C330-7E28-6690-023D-E2866944811E}" dt="2024-06-17T11:04:26.162" v="90" actId="20577"/>
        <pc:sldMkLst>
          <pc:docMk/>
          <pc:sldMk cId="863608510" sldId="279"/>
        </pc:sldMkLst>
        <pc:spChg chg="mod">
          <ac:chgData name="Ana Corcan (2133068)" userId="S::2133068@student.uwtsd.ac.uk::b7e8fdba-2b1f-4eb4-8431-77de7606ef0b" providerId="AD" clId="Web-{C791C330-7E28-6690-023D-E2866944811E}" dt="2024-06-17T10:43:15.321" v="35" actId="1076"/>
          <ac:spMkLst>
            <pc:docMk/>
            <pc:sldMk cId="863608510" sldId="279"/>
            <ac:spMk id="2" creationId="{6EDC8CF0-CC3C-9EDC-449C-C60178FCFA06}"/>
          </ac:spMkLst>
        </pc:spChg>
        <pc:spChg chg="mod">
          <ac:chgData name="Ana Corcan (2133068)" userId="S::2133068@student.uwtsd.ac.uk::b7e8fdba-2b1f-4eb4-8431-77de7606ef0b" providerId="AD" clId="Web-{C791C330-7E28-6690-023D-E2866944811E}" dt="2024-06-17T11:04:26.162" v="90" actId="20577"/>
          <ac:spMkLst>
            <pc:docMk/>
            <pc:sldMk cId="863608510" sldId="279"/>
            <ac:spMk id="3" creationId="{91FD2DAD-C526-81DC-CC08-BA19452C768F}"/>
          </ac:spMkLst>
        </pc:spChg>
      </pc:sldChg>
      <pc:sldChg chg="add del replId">
        <pc:chgData name="Ana Corcan (2133068)" userId="S::2133068@student.uwtsd.ac.uk::b7e8fdba-2b1f-4eb4-8431-77de7606ef0b" providerId="AD" clId="Web-{C791C330-7E28-6690-023D-E2866944811E}" dt="2024-06-17T10:58:11.652" v="41"/>
        <pc:sldMkLst>
          <pc:docMk/>
          <pc:sldMk cId="157667887" sldId="280"/>
        </pc:sldMkLst>
      </pc:sldChg>
      <pc:sldChg chg="delSp modSp add replId">
        <pc:chgData name="Ana Corcan (2133068)" userId="S::2133068@student.uwtsd.ac.uk::b7e8fdba-2b1f-4eb4-8431-77de7606ef0b" providerId="AD" clId="Web-{C791C330-7E28-6690-023D-E2866944811E}" dt="2024-06-17T11:05:04.320" v="96" actId="20577"/>
        <pc:sldMkLst>
          <pc:docMk/>
          <pc:sldMk cId="3120602394" sldId="280"/>
        </pc:sldMkLst>
        <pc:spChg chg="mod">
          <ac:chgData name="Ana Corcan (2133068)" userId="S::2133068@student.uwtsd.ac.uk::b7e8fdba-2b1f-4eb4-8431-77de7606ef0b" providerId="AD" clId="Web-{C791C330-7E28-6690-023D-E2866944811E}" dt="2024-06-17T11:05:04.320" v="96" actId="20577"/>
          <ac:spMkLst>
            <pc:docMk/>
            <pc:sldMk cId="3120602394" sldId="280"/>
            <ac:spMk id="3" creationId="{C3A31868-00CA-A372-0B85-97938CE96C41}"/>
          </ac:spMkLst>
        </pc:spChg>
        <pc:picChg chg="del">
          <ac:chgData name="Ana Corcan (2133068)" userId="S::2133068@student.uwtsd.ac.uk::b7e8fdba-2b1f-4eb4-8431-77de7606ef0b" providerId="AD" clId="Web-{C791C330-7E28-6690-023D-E2866944811E}" dt="2024-06-17T11:00:35.630" v="55"/>
          <ac:picMkLst>
            <pc:docMk/>
            <pc:sldMk cId="3120602394" sldId="280"/>
            <ac:picMk id="2" creationId="{79D323CF-0C96-FD18-BB01-CDB0D4714BA1}"/>
          </ac:picMkLst>
        </pc:picChg>
        <pc:picChg chg="mod">
          <ac:chgData name="Ana Corcan (2133068)" userId="S::2133068@student.uwtsd.ac.uk::b7e8fdba-2b1f-4eb4-8431-77de7606ef0b" providerId="AD" clId="Web-{C791C330-7E28-6690-023D-E2866944811E}" dt="2024-06-17T11:00:41.427" v="56" actId="1076"/>
          <ac:picMkLst>
            <pc:docMk/>
            <pc:sldMk cId="3120602394" sldId="280"/>
            <ac:picMk id="8" creationId="{01434620-B647-4611-6AF1-EE92EEB41854}"/>
          </ac:picMkLst>
        </pc:picChg>
      </pc:sldChg>
    </pc:docChg>
  </pc:docChgLst>
  <pc:docChgLst>
    <pc:chgData name="Imtiaz Begum (2128130)" userId="S::2128130@student.uwtsd.ac.uk::154c3e2b-2645-4e8c-a3cb-01ad99b7c24b" providerId="AD" clId="Web-{62F1376D-4C96-E4DF-F8E4-6E3C8102B039}"/>
    <pc:docChg chg="mod modSld addMainMaster delMainMaster modMainMaster setSldSz">
      <pc:chgData name="Imtiaz Begum (2128130)" userId="S::2128130@student.uwtsd.ac.uk::154c3e2b-2645-4e8c-a3cb-01ad99b7c24b" providerId="AD" clId="Web-{62F1376D-4C96-E4DF-F8E4-6E3C8102B039}" dt="2024-06-26T14:42:19.746" v="244" actId="20577"/>
      <pc:docMkLst>
        <pc:docMk/>
      </pc:docMkLst>
      <pc:sldChg chg="modSp mod modClrScheme chgLayout">
        <pc:chgData name="Imtiaz Begum (2128130)" userId="S::2128130@student.uwtsd.ac.uk::154c3e2b-2645-4e8c-a3cb-01ad99b7c24b" providerId="AD" clId="Web-{62F1376D-4C96-E4DF-F8E4-6E3C8102B039}" dt="2024-06-26T13:57:33.895" v="13"/>
        <pc:sldMkLst>
          <pc:docMk/>
          <pc:sldMk cId="4019673369" sldId="256"/>
        </pc:sldMkLst>
        <pc:spChg chg="mod ord">
          <ac:chgData name="Imtiaz Begum (2128130)" userId="S::2128130@student.uwtsd.ac.uk::154c3e2b-2645-4e8c-a3cb-01ad99b7c24b" providerId="AD" clId="Web-{62F1376D-4C96-E4DF-F8E4-6E3C8102B039}" dt="2024-06-26T13:57:33.895" v="13"/>
          <ac:spMkLst>
            <pc:docMk/>
            <pc:sldMk cId="4019673369" sldId="256"/>
            <ac:spMk id="4" creationId="{B937424D-7A74-0F70-3588-4B8571411A51}"/>
          </ac:spMkLst>
        </pc:spChg>
        <pc:spChg chg="mod ord">
          <ac:chgData name="Imtiaz Begum (2128130)" userId="S::2128130@student.uwtsd.ac.uk::154c3e2b-2645-4e8c-a3cb-01ad99b7c24b" providerId="AD" clId="Web-{62F1376D-4C96-E4DF-F8E4-6E3C8102B039}" dt="2024-06-26T13:57:33.895" v="13"/>
          <ac:spMkLst>
            <pc:docMk/>
            <pc:sldMk cId="4019673369" sldId="256"/>
            <ac:spMk id="5" creationId="{259EAEB5-EC8F-4368-6692-3F9932D5D387}"/>
          </ac:spMkLst>
        </pc:spChg>
        <pc:spChg chg="mod">
          <ac:chgData name="Imtiaz Begum (2128130)" userId="S::2128130@student.uwtsd.ac.uk::154c3e2b-2645-4e8c-a3cb-01ad99b7c24b" providerId="AD" clId="Web-{62F1376D-4C96-E4DF-F8E4-6E3C8102B039}" dt="2024-06-26T13:57:31.567" v="12"/>
          <ac:spMkLst>
            <pc:docMk/>
            <pc:sldMk cId="4019673369" sldId="256"/>
            <ac:spMk id="15" creationId="{DC408265-1539-0E0C-0512-A0B3C6AAE9F4}"/>
          </ac:spMkLst>
        </pc:spChg>
        <pc:spChg chg="mod">
          <ac:chgData name="Imtiaz Begum (2128130)" userId="S::2128130@student.uwtsd.ac.uk::154c3e2b-2645-4e8c-a3cb-01ad99b7c24b" providerId="AD" clId="Web-{62F1376D-4C96-E4DF-F8E4-6E3C8102B039}" dt="2024-06-26T13:57:31.567" v="12"/>
          <ac:spMkLst>
            <pc:docMk/>
            <pc:sldMk cId="4019673369" sldId="256"/>
            <ac:spMk id="96" creationId="{E5958DBC-F4DA-42A8-8C52-860179790ECD}"/>
          </ac:spMkLst>
        </pc:spChg>
        <pc:spChg chg="mod">
          <ac:chgData name="Imtiaz Begum (2128130)" userId="S::2128130@student.uwtsd.ac.uk::154c3e2b-2645-4e8c-a3cb-01ad99b7c24b" providerId="AD" clId="Web-{62F1376D-4C96-E4DF-F8E4-6E3C8102B039}" dt="2024-06-26T13:57:31.567" v="12"/>
          <ac:spMkLst>
            <pc:docMk/>
            <pc:sldMk cId="4019673369" sldId="256"/>
            <ac:spMk id="100" creationId="{51DDD252-D7C8-4CE5-9C61-D60D722BC217}"/>
          </ac:spMkLst>
        </pc:spChg>
        <pc:spChg chg="mod">
          <ac:chgData name="Imtiaz Begum (2128130)" userId="S::2128130@student.uwtsd.ac.uk::154c3e2b-2645-4e8c-a3cb-01ad99b7c24b" providerId="AD" clId="Web-{62F1376D-4C96-E4DF-F8E4-6E3C8102B039}" dt="2024-06-26T13:57:31.567" v="12"/>
          <ac:spMkLst>
            <pc:docMk/>
            <pc:sldMk cId="4019673369" sldId="256"/>
            <ac:spMk id="102" creationId="{2FBD75F5-C49C-4F6A-8D43-7A5939C23307}"/>
          </ac:spMkLst>
        </pc:spChg>
        <pc:picChg chg="mod">
          <ac:chgData name="Imtiaz Begum (2128130)" userId="S::2128130@student.uwtsd.ac.uk::154c3e2b-2645-4e8c-a3cb-01ad99b7c24b" providerId="AD" clId="Web-{62F1376D-4C96-E4DF-F8E4-6E3C8102B039}" dt="2024-06-26T13:57:31.567" v="12"/>
          <ac:picMkLst>
            <pc:docMk/>
            <pc:sldMk cId="4019673369" sldId="256"/>
            <ac:picMk id="3" creationId="{A55B4577-C09D-B56F-C029-4143B928933E}"/>
          </ac:picMkLst>
        </pc:picChg>
        <pc:picChg chg="mod">
          <ac:chgData name="Imtiaz Begum (2128130)" userId="S::2128130@student.uwtsd.ac.uk::154c3e2b-2645-4e8c-a3cb-01ad99b7c24b" providerId="AD" clId="Web-{62F1376D-4C96-E4DF-F8E4-6E3C8102B039}" dt="2024-06-26T13:57:31.567" v="12"/>
          <ac:picMkLst>
            <pc:docMk/>
            <pc:sldMk cId="4019673369" sldId="256"/>
            <ac:picMk id="8" creationId="{DB7375F2-2929-9BCB-ABAC-B8FCF1976E6B}"/>
          </ac:picMkLst>
        </pc:picChg>
        <pc:cxnChg chg="mod">
          <ac:chgData name="Imtiaz Begum (2128130)" userId="S::2128130@student.uwtsd.ac.uk::154c3e2b-2645-4e8c-a3cb-01ad99b7c24b" providerId="AD" clId="Web-{62F1376D-4C96-E4DF-F8E4-6E3C8102B039}" dt="2024-06-26T13:57:31.567" v="12"/>
          <ac:cxnSpMkLst>
            <pc:docMk/>
            <pc:sldMk cId="4019673369" sldId="256"/>
            <ac:cxnSpMk id="98" creationId="{79FCC9A9-2031-4283-9B27-34B62BB7F305}"/>
          </ac:cxnSpMkLst>
        </pc:cxnChg>
      </pc:sldChg>
      <pc:sldChg chg="modSp mod modClrScheme chgLayout">
        <pc:chgData name="Imtiaz Begum (2128130)" userId="S::2128130@student.uwtsd.ac.uk::154c3e2b-2645-4e8c-a3cb-01ad99b7c24b" providerId="AD" clId="Web-{62F1376D-4C96-E4DF-F8E4-6E3C8102B039}" dt="2024-06-26T13:57:33.895" v="13"/>
        <pc:sldMkLst>
          <pc:docMk/>
          <pc:sldMk cId="2435528890" sldId="257"/>
        </pc:sldMkLst>
        <pc:spChg chg="mod ord">
          <ac:chgData name="Imtiaz Begum (2128130)" userId="S::2128130@student.uwtsd.ac.uk::154c3e2b-2645-4e8c-a3cb-01ad99b7c24b" providerId="AD" clId="Web-{62F1376D-4C96-E4DF-F8E4-6E3C8102B039}" dt="2024-06-26T13:57:33.895" v="13"/>
          <ac:spMkLst>
            <pc:docMk/>
            <pc:sldMk cId="2435528890" sldId="257"/>
            <ac:spMk id="4" creationId="{48C13847-A105-1EEB-DA76-FDA17DE2BF80}"/>
          </ac:spMkLst>
        </pc:spChg>
        <pc:spChg chg="mod ord">
          <ac:chgData name="Imtiaz Begum (2128130)" userId="S::2128130@student.uwtsd.ac.uk::154c3e2b-2645-4e8c-a3cb-01ad99b7c24b" providerId="AD" clId="Web-{62F1376D-4C96-E4DF-F8E4-6E3C8102B039}" dt="2024-06-26T13:57:33.895" v="13"/>
          <ac:spMkLst>
            <pc:docMk/>
            <pc:sldMk cId="2435528890" sldId="257"/>
            <ac:spMk id="5" creationId="{C3F51CC9-6E63-1DC9-C8E2-98353DBDA0B5}"/>
          </ac:spMkLst>
        </pc:spChg>
        <pc:spChg chg="mod ord">
          <ac:chgData name="Imtiaz Begum (2128130)" userId="S::2128130@student.uwtsd.ac.uk::154c3e2b-2645-4e8c-a3cb-01ad99b7c24b" providerId="AD" clId="Web-{62F1376D-4C96-E4DF-F8E4-6E3C8102B039}" dt="2024-06-26T13:57:33.895" v="13"/>
          <ac:spMkLst>
            <pc:docMk/>
            <pc:sldMk cId="2435528890" sldId="257"/>
            <ac:spMk id="6" creationId="{923E7D33-BBD0-A595-B116-C8DFFFAC2D4F}"/>
          </ac:spMkLst>
        </pc:spChg>
        <pc:spChg chg="mod">
          <ac:chgData name="Imtiaz Begum (2128130)" userId="S::2128130@student.uwtsd.ac.uk::154c3e2b-2645-4e8c-a3cb-01ad99b7c24b" providerId="AD" clId="Web-{62F1376D-4C96-E4DF-F8E4-6E3C8102B039}" dt="2024-06-26T13:57:31.567" v="12"/>
          <ac:spMkLst>
            <pc:docMk/>
            <pc:sldMk cId="2435528890" sldId="257"/>
            <ac:spMk id="8" creationId="{9B61ECAE-BAEA-956D-3731-EEAFD8969BC6}"/>
          </ac:spMkLst>
        </pc:spChg>
        <pc:spChg chg="mod">
          <ac:chgData name="Imtiaz Begum (2128130)" userId="S::2128130@student.uwtsd.ac.uk::154c3e2b-2645-4e8c-a3cb-01ad99b7c24b" providerId="AD" clId="Web-{62F1376D-4C96-E4DF-F8E4-6E3C8102B039}" dt="2024-06-26T13:57:31.567" v="12"/>
          <ac:spMkLst>
            <pc:docMk/>
            <pc:sldMk cId="2435528890" sldId="257"/>
            <ac:spMk id="68" creationId="{796CD800-C8BF-41B5-983A-3B3D95FA99E5}"/>
          </ac:spMkLst>
        </pc:spChg>
        <pc:spChg chg="mod">
          <ac:chgData name="Imtiaz Begum (2128130)" userId="S::2128130@student.uwtsd.ac.uk::154c3e2b-2645-4e8c-a3cb-01ad99b7c24b" providerId="AD" clId="Web-{62F1376D-4C96-E4DF-F8E4-6E3C8102B039}" dt="2024-06-26T13:57:31.567" v="12"/>
          <ac:spMkLst>
            <pc:docMk/>
            <pc:sldMk cId="2435528890" sldId="257"/>
            <ac:spMk id="70" creationId="{ED36A27B-61AE-4AA1-8BD6-7310E072D89D}"/>
          </ac:spMkLst>
        </pc:spChg>
        <pc:spChg chg="mod">
          <ac:chgData name="Imtiaz Begum (2128130)" userId="S::2128130@student.uwtsd.ac.uk::154c3e2b-2645-4e8c-a3cb-01ad99b7c24b" providerId="AD" clId="Web-{62F1376D-4C96-E4DF-F8E4-6E3C8102B039}" dt="2024-06-26T13:57:31.567" v="12"/>
          <ac:spMkLst>
            <pc:docMk/>
            <pc:sldMk cId="2435528890" sldId="257"/>
            <ac:spMk id="74" creationId="{73B90B8B-F76B-4130-8370-38033EEACB93}"/>
          </ac:spMkLst>
        </pc:spChg>
        <pc:spChg chg="mod">
          <ac:chgData name="Imtiaz Begum (2128130)" userId="S::2128130@student.uwtsd.ac.uk::154c3e2b-2645-4e8c-a3cb-01ad99b7c24b" providerId="AD" clId="Web-{62F1376D-4C96-E4DF-F8E4-6E3C8102B039}" dt="2024-06-26T13:57:31.567" v="12"/>
          <ac:spMkLst>
            <pc:docMk/>
            <pc:sldMk cId="2435528890" sldId="257"/>
            <ac:spMk id="78" creationId="{91C67939-3FD0-4B45-8AA4-9FE55C7EE127}"/>
          </ac:spMkLst>
        </pc:spChg>
        <pc:spChg chg="mod">
          <ac:chgData name="Imtiaz Begum (2128130)" userId="S::2128130@student.uwtsd.ac.uk::154c3e2b-2645-4e8c-a3cb-01ad99b7c24b" providerId="AD" clId="Web-{62F1376D-4C96-E4DF-F8E4-6E3C8102B039}" dt="2024-06-26T13:57:31.567" v="12"/>
          <ac:spMkLst>
            <pc:docMk/>
            <pc:sldMk cId="2435528890" sldId="257"/>
            <ac:spMk id="80" creationId="{0981A96A-A87C-4F87-845A-3B0A6529F543}"/>
          </ac:spMkLst>
        </pc:spChg>
        <pc:picChg chg="mod">
          <ac:chgData name="Imtiaz Begum (2128130)" userId="S::2128130@student.uwtsd.ac.uk::154c3e2b-2645-4e8c-a3cb-01ad99b7c24b" providerId="AD" clId="Web-{62F1376D-4C96-E4DF-F8E4-6E3C8102B039}" dt="2024-06-26T13:57:31.567" v="12"/>
          <ac:picMkLst>
            <pc:docMk/>
            <pc:sldMk cId="2435528890" sldId="257"/>
            <ac:picMk id="2" creationId="{AB51EAD8-9A77-6880-7928-927040F4AD4D}"/>
          </ac:picMkLst>
        </pc:picChg>
        <pc:picChg chg="mod">
          <ac:chgData name="Imtiaz Begum (2128130)" userId="S::2128130@student.uwtsd.ac.uk::154c3e2b-2645-4e8c-a3cb-01ad99b7c24b" providerId="AD" clId="Web-{62F1376D-4C96-E4DF-F8E4-6E3C8102B039}" dt="2024-06-26T13:57:31.567" v="12"/>
          <ac:picMkLst>
            <pc:docMk/>
            <pc:sldMk cId="2435528890" sldId="257"/>
            <ac:picMk id="7" creationId="{F435EE16-41B2-17AA-497A-228770D18A8D}"/>
          </ac:picMkLst>
        </pc:picChg>
        <pc:cxnChg chg="mod">
          <ac:chgData name="Imtiaz Begum (2128130)" userId="S::2128130@student.uwtsd.ac.uk::154c3e2b-2645-4e8c-a3cb-01ad99b7c24b" providerId="AD" clId="Web-{62F1376D-4C96-E4DF-F8E4-6E3C8102B039}" dt="2024-06-26T13:57:31.567" v="12"/>
          <ac:cxnSpMkLst>
            <pc:docMk/>
            <pc:sldMk cId="2435528890" sldId="257"/>
            <ac:cxnSpMk id="72" creationId="{511BC4C5-EB16-4C0B-83E6-96A39848CF19}"/>
          </ac:cxnSpMkLst>
        </pc:cxnChg>
        <pc:cxnChg chg="mod">
          <ac:chgData name="Imtiaz Begum (2128130)" userId="S::2128130@student.uwtsd.ac.uk::154c3e2b-2645-4e8c-a3cb-01ad99b7c24b" providerId="AD" clId="Web-{62F1376D-4C96-E4DF-F8E4-6E3C8102B039}" dt="2024-06-26T13:57:31.567" v="12"/>
          <ac:cxnSpMkLst>
            <pc:docMk/>
            <pc:sldMk cId="2435528890" sldId="257"/>
            <ac:cxnSpMk id="76" creationId="{C2D93264-3FF9-4175-A7FA-F927F0F77AA0}"/>
          </ac:cxnSpMkLst>
        </pc:cxnChg>
      </pc:sldChg>
      <pc:sldChg chg="modSp mod modClrScheme chgLayout">
        <pc:chgData name="Imtiaz Begum (2128130)" userId="S::2128130@student.uwtsd.ac.uk::154c3e2b-2645-4e8c-a3cb-01ad99b7c24b" providerId="AD" clId="Web-{62F1376D-4C96-E4DF-F8E4-6E3C8102B039}" dt="2024-06-26T13:57:33.895" v="13"/>
        <pc:sldMkLst>
          <pc:docMk/>
          <pc:sldMk cId="1883650357" sldId="259"/>
        </pc:sldMkLst>
        <pc:spChg chg="mod">
          <ac:chgData name="Imtiaz Begum (2128130)" userId="S::2128130@student.uwtsd.ac.uk::154c3e2b-2645-4e8c-a3cb-01ad99b7c24b" providerId="AD" clId="Web-{62F1376D-4C96-E4DF-F8E4-6E3C8102B039}" dt="2024-06-26T13:57:31.567" v="12"/>
          <ac:spMkLst>
            <pc:docMk/>
            <pc:sldMk cId="1883650357" sldId="259"/>
            <ac:spMk id="3" creationId="{C3A31868-00CA-A372-0B85-97938CE96C41}"/>
          </ac:spMkLst>
        </pc:spChg>
        <pc:spChg chg="mod ord">
          <ac:chgData name="Imtiaz Begum (2128130)" userId="S::2128130@student.uwtsd.ac.uk::154c3e2b-2645-4e8c-a3cb-01ad99b7c24b" providerId="AD" clId="Web-{62F1376D-4C96-E4DF-F8E4-6E3C8102B039}" dt="2024-06-26T13:57:33.895" v="13"/>
          <ac:spMkLst>
            <pc:docMk/>
            <pc:sldMk cId="1883650357" sldId="259"/>
            <ac:spMk id="5" creationId="{0C2CD73D-451E-3145-80A9-E27FEB9E047D}"/>
          </ac:spMkLst>
        </pc:spChg>
        <pc:spChg chg="mod ord">
          <ac:chgData name="Imtiaz Begum (2128130)" userId="S::2128130@student.uwtsd.ac.uk::154c3e2b-2645-4e8c-a3cb-01ad99b7c24b" providerId="AD" clId="Web-{62F1376D-4C96-E4DF-F8E4-6E3C8102B039}" dt="2024-06-26T13:57:33.895" v="13"/>
          <ac:spMkLst>
            <pc:docMk/>
            <pc:sldMk cId="1883650357" sldId="259"/>
            <ac:spMk id="6" creationId="{59DB5416-D87A-8EB3-5FCE-E345FE7A01F5}"/>
          </ac:spMkLst>
        </pc:spChg>
        <pc:spChg chg="mod">
          <ac:chgData name="Imtiaz Begum (2128130)" userId="S::2128130@student.uwtsd.ac.uk::154c3e2b-2645-4e8c-a3cb-01ad99b7c24b" providerId="AD" clId="Web-{62F1376D-4C96-E4DF-F8E4-6E3C8102B039}" dt="2024-06-26T13:57:31.567" v="12"/>
          <ac:spMkLst>
            <pc:docMk/>
            <pc:sldMk cId="1883650357" sldId="259"/>
            <ac:spMk id="71" creationId="{796CD800-C8BF-41B5-983A-3B3D95FA99E5}"/>
          </ac:spMkLst>
        </pc:spChg>
        <pc:spChg chg="mod">
          <ac:chgData name="Imtiaz Begum (2128130)" userId="S::2128130@student.uwtsd.ac.uk::154c3e2b-2645-4e8c-a3cb-01ad99b7c24b" providerId="AD" clId="Web-{62F1376D-4C96-E4DF-F8E4-6E3C8102B039}" dt="2024-06-26T13:57:31.567" v="12"/>
          <ac:spMkLst>
            <pc:docMk/>
            <pc:sldMk cId="1883650357" sldId="259"/>
            <ac:spMk id="73" creationId="{ED36A27B-61AE-4AA1-8BD6-7310E072D89D}"/>
          </ac:spMkLst>
        </pc:spChg>
        <pc:spChg chg="mod">
          <ac:chgData name="Imtiaz Begum (2128130)" userId="S::2128130@student.uwtsd.ac.uk::154c3e2b-2645-4e8c-a3cb-01ad99b7c24b" providerId="AD" clId="Web-{62F1376D-4C96-E4DF-F8E4-6E3C8102B039}" dt="2024-06-26T13:57:31.567" v="12"/>
          <ac:spMkLst>
            <pc:docMk/>
            <pc:sldMk cId="1883650357" sldId="259"/>
            <ac:spMk id="77" creationId="{73B90B8B-F76B-4130-8370-38033EEACB93}"/>
          </ac:spMkLst>
        </pc:spChg>
        <pc:spChg chg="mod">
          <ac:chgData name="Imtiaz Begum (2128130)" userId="S::2128130@student.uwtsd.ac.uk::154c3e2b-2645-4e8c-a3cb-01ad99b7c24b" providerId="AD" clId="Web-{62F1376D-4C96-E4DF-F8E4-6E3C8102B039}" dt="2024-06-26T13:57:31.567" v="12"/>
          <ac:spMkLst>
            <pc:docMk/>
            <pc:sldMk cId="1883650357" sldId="259"/>
            <ac:spMk id="81" creationId="{91C67939-3FD0-4B45-8AA4-9FE55C7EE127}"/>
          </ac:spMkLst>
        </pc:spChg>
        <pc:spChg chg="mod">
          <ac:chgData name="Imtiaz Begum (2128130)" userId="S::2128130@student.uwtsd.ac.uk::154c3e2b-2645-4e8c-a3cb-01ad99b7c24b" providerId="AD" clId="Web-{62F1376D-4C96-E4DF-F8E4-6E3C8102B039}" dt="2024-06-26T13:57:31.567" v="12"/>
          <ac:spMkLst>
            <pc:docMk/>
            <pc:sldMk cId="1883650357" sldId="259"/>
            <ac:spMk id="83" creationId="{0981A96A-A87C-4F87-845A-3B0A6529F543}"/>
          </ac:spMkLst>
        </pc:spChg>
        <pc:picChg chg="mod">
          <ac:chgData name="Imtiaz Begum (2128130)" userId="S::2128130@student.uwtsd.ac.uk::154c3e2b-2645-4e8c-a3cb-01ad99b7c24b" providerId="AD" clId="Web-{62F1376D-4C96-E4DF-F8E4-6E3C8102B039}" dt="2024-06-26T13:57:31.567" v="12"/>
          <ac:picMkLst>
            <pc:docMk/>
            <pc:sldMk cId="1883650357" sldId="259"/>
            <ac:picMk id="2" creationId="{79D323CF-0C96-FD18-BB01-CDB0D4714BA1}"/>
          </ac:picMkLst>
        </pc:picChg>
        <pc:cxnChg chg="mod">
          <ac:chgData name="Imtiaz Begum (2128130)" userId="S::2128130@student.uwtsd.ac.uk::154c3e2b-2645-4e8c-a3cb-01ad99b7c24b" providerId="AD" clId="Web-{62F1376D-4C96-E4DF-F8E4-6E3C8102B039}" dt="2024-06-26T13:57:31.567" v="12"/>
          <ac:cxnSpMkLst>
            <pc:docMk/>
            <pc:sldMk cId="1883650357" sldId="259"/>
            <ac:cxnSpMk id="75" creationId="{511BC4C5-EB16-4C0B-83E6-96A39848CF19}"/>
          </ac:cxnSpMkLst>
        </pc:cxnChg>
        <pc:cxnChg chg="mod">
          <ac:chgData name="Imtiaz Begum (2128130)" userId="S::2128130@student.uwtsd.ac.uk::154c3e2b-2645-4e8c-a3cb-01ad99b7c24b" providerId="AD" clId="Web-{62F1376D-4C96-E4DF-F8E4-6E3C8102B039}" dt="2024-06-26T13:57:31.567" v="12"/>
          <ac:cxnSpMkLst>
            <pc:docMk/>
            <pc:sldMk cId="1883650357" sldId="259"/>
            <ac:cxnSpMk id="79" creationId="{C2D93264-3FF9-4175-A7FA-F927F0F77AA0}"/>
          </ac:cxnSpMkLst>
        </pc:cxnChg>
      </pc:sldChg>
      <pc:sldChg chg="modSp mod modClrScheme chgLayout">
        <pc:chgData name="Imtiaz Begum (2128130)" userId="S::2128130@student.uwtsd.ac.uk::154c3e2b-2645-4e8c-a3cb-01ad99b7c24b" providerId="AD" clId="Web-{62F1376D-4C96-E4DF-F8E4-6E3C8102B039}" dt="2024-06-26T13:57:33.895" v="13"/>
        <pc:sldMkLst>
          <pc:docMk/>
          <pc:sldMk cId="2885036757" sldId="260"/>
        </pc:sldMkLst>
        <pc:spChg chg="mod">
          <ac:chgData name="Imtiaz Begum (2128130)" userId="S::2128130@student.uwtsd.ac.uk::154c3e2b-2645-4e8c-a3cb-01ad99b7c24b" providerId="AD" clId="Web-{62F1376D-4C96-E4DF-F8E4-6E3C8102B039}" dt="2024-06-26T13:57:31.567" v="12"/>
          <ac:spMkLst>
            <pc:docMk/>
            <pc:sldMk cId="2885036757" sldId="260"/>
            <ac:spMk id="2" creationId="{3513F615-1499-7B22-3833-C2E35D7DFD5D}"/>
          </ac:spMkLst>
        </pc:spChg>
        <pc:spChg chg="mod">
          <ac:chgData name="Imtiaz Begum (2128130)" userId="S::2128130@student.uwtsd.ac.uk::154c3e2b-2645-4e8c-a3cb-01ad99b7c24b" providerId="AD" clId="Web-{62F1376D-4C96-E4DF-F8E4-6E3C8102B039}" dt="2024-06-26T13:57:31.567" v="12"/>
          <ac:spMkLst>
            <pc:docMk/>
            <pc:sldMk cId="2885036757" sldId="260"/>
            <ac:spMk id="4" creationId="{B0FF5988-1723-01BD-BFB3-DE5537BF88B9}"/>
          </ac:spMkLst>
        </pc:spChg>
        <pc:spChg chg="mod">
          <ac:chgData name="Imtiaz Begum (2128130)" userId="S::2128130@student.uwtsd.ac.uk::154c3e2b-2645-4e8c-a3cb-01ad99b7c24b" providerId="AD" clId="Web-{62F1376D-4C96-E4DF-F8E4-6E3C8102B039}" dt="2024-06-26T13:57:31.567" v="12"/>
          <ac:spMkLst>
            <pc:docMk/>
            <pc:sldMk cId="2885036757" sldId="260"/>
            <ac:spMk id="8" creationId="{E3F3F15F-0FFD-9950-67B3-2C390FB07FF3}"/>
          </ac:spMkLst>
        </pc:spChg>
        <pc:spChg chg="mod">
          <ac:chgData name="Imtiaz Begum (2128130)" userId="S::2128130@student.uwtsd.ac.uk::154c3e2b-2645-4e8c-a3cb-01ad99b7c24b" providerId="AD" clId="Web-{62F1376D-4C96-E4DF-F8E4-6E3C8102B039}" dt="2024-06-26T13:57:31.567" v="12"/>
          <ac:spMkLst>
            <pc:docMk/>
            <pc:sldMk cId="2885036757" sldId="260"/>
            <ac:spMk id="190" creationId="{600B5AE2-C5CC-499C-8F2D-249888BE22C2}"/>
          </ac:spMkLst>
        </pc:spChg>
        <pc:spChg chg="mod">
          <ac:chgData name="Imtiaz Begum (2128130)" userId="S::2128130@student.uwtsd.ac.uk::154c3e2b-2645-4e8c-a3cb-01ad99b7c24b" providerId="AD" clId="Web-{62F1376D-4C96-E4DF-F8E4-6E3C8102B039}" dt="2024-06-26T13:57:31.567" v="12"/>
          <ac:spMkLst>
            <pc:docMk/>
            <pc:sldMk cId="2885036757" sldId="260"/>
            <ac:spMk id="191" creationId="{BA7A3698-B350-40E5-8475-9BCC41A089FC}"/>
          </ac:spMkLst>
        </pc:spChg>
        <pc:spChg chg="mod">
          <ac:chgData name="Imtiaz Begum (2128130)" userId="S::2128130@student.uwtsd.ac.uk::154c3e2b-2645-4e8c-a3cb-01ad99b7c24b" providerId="AD" clId="Web-{62F1376D-4C96-E4DF-F8E4-6E3C8102B039}" dt="2024-06-26T13:57:31.567" v="12"/>
          <ac:spMkLst>
            <pc:docMk/>
            <pc:sldMk cId="2885036757" sldId="260"/>
            <ac:spMk id="193" creationId="{10162E77-11AD-44A7-84EC-40C59EEFBD2E}"/>
          </ac:spMkLst>
        </pc:spChg>
        <pc:spChg chg="mod">
          <ac:chgData name="Imtiaz Begum (2128130)" userId="S::2128130@student.uwtsd.ac.uk::154c3e2b-2645-4e8c-a3cb-01ad99b7c24b" providerId="AD" clId="Web-{62F1376D-4C96-E4DF-F8E4-6E3C8102B039}" dt="2024-06-26T13:57:31.567" v="12"/>
          <ac:spMkLst>
            <pc:docMk/>
            <pc:sldMk cId="2885036757" sldId="260"/>
            <ac:spMk id="195" creationId="{6329CBCE-21AE-419D-AC1F-8ACF510A6670}"/>
          </ac:spMkLst>
        </pc:spChg>
        <pc:spChg chg="mod">
          <ac:chgData name="Imtiaz Begum (2128130)" userId="S::2128130@student.uwtsd.ac.uk::154c3e2b-2645-4e8c-a3cb-01ad99b7c24b" providerId="AD" clId="Web-{62F1376D-4C96-E4DF-F8E4-6E3C8102B039}" dt="2024-06-26T13:57:31.567" v="12"/>
          <ac:spMkLst>
            <pc:docMk/>
            <pc:sldMk cId="2885036757" sldId="260"/>
            <ac:spMk id="196" creationId="{FF2DA012-1414-493D-888F-5D99D0BDA322}"/>
          </ac:spMkLst>
        </pc:spChg>
        <pc:picChg chg="mod">
          <ac:chgData name="Imtiaz Begum (2128130)" userId="S::2128130@student.uwtsd.ac.uk::154c3e2b-2645-4e8c-a3cb-01ad99b7c24b" providerId="AD" clId="Web-{62F1376D-4C96-E4DF-F8E4-6E3C8102B039}" dt="2024-06-26T13:57:31.567" v="12"/>
          <ac:picMkLst>
            <pc:docMk/>
            <pc:sldMk cId="2885036757" sldId="260"/>
            <ac:picMk id="6" creationId="{978810CF-852C-D997-EDF0-5418AB619184}"/>
          </ac:picMkLst>
        </pc:picChg>
        <pc:cxnChg chg="mod">
          <ac:chgData name="Imtiaz Begum (2128130)" userId="S::2128130@student.uwtsd.ac.uk::154c3e2b-2645-4e8c-a3cb-01ad99b7c24b" providerId="AD" clId="Web-{62F1376D-4C96-E4DF-F8E4-6E3C8102B039}" dt="2024-06-26T13:57:31.567" v="12"/>
          <ac:cxnSpMkLst>
            <pc:docMk/>
            <pc:sldMk cId="2885036757" sldId="260"/>
            <ac:cxnSpMk id="192" creationId="{0AC655C7-EC94-4BE6-84C8-2F9EFBBB2789}"/>
          </ac:cxnSpMkLst>
        </pc:cxnChg>
        <pc:cxnChg chg="mod">
          <ac:chgData name="Imtiaz Begum (2128130)" userId="S::2128130@student.uwtsd.ac.uk::154c3e2b-2645-4e8c-a3cb-01ad99b7c24b" providerId="AD" clId="Web-{62F1376D-4C96-E4DF-F8E4-6E3C8102B039}" dt="2024-06-26T13:57:31.567" v="12"/>
          <ac:cxnSpMkLst>
            <pc:docMk/>
            <pc:sldMk cId="2885036757" sldId="260"/>
            <ac:cxnSpMk id="194" creationId="{5AB158E9-1B40-4CD6-95F0-95CA11DF7B7A}"/>
          </ac:cxnSpMkLst>
        </pc:cxnChg>
      </pc:sldChg>
      <pc:sldChg chg="addSp delSp modSp mod modClrScheme chgLayout">
        <pc:chgData name="Imtiaz Begum (2128130)" userId="S::2128130@student.uwtsd.ac.uk::154c3e2b-2645-4e8c-a3cb-01ad99b7c24b" providerId="AD" clId="Web-{62F1376D-4C96-E4DF-F8E4-6E3C8102B039}" dt="2024-06-26T14:01:34.323" v="28" actId="20577"/>
        <pc:sldMkLst>
          <pc:docMk/>
          <pc:sldMk cId="1238093099" sldId="261"/>
        </pc:sldMkLst>
        <pc:spChg chg="del mod">
          <ac:chgData name="Imtiaz Begum (2128130)" userId="S::2128130@student.uwtsd.ac.uk::154c3e2b-2645-4e8c-a3cb-01ad99b7c24b" providerId="AD" clId="Web-{62F1376D-4C96-E4DF-F8E4-6E3C8102B039}" dt="2024-06-26T14:01:15.057" v="27"/>
          <ac:spMkLst>
            <pc:docMk/>
            <pc:sldMk cId="1238093099" sldId="261"/>
            <ac:spMk id="3" creationId="{1578AECE-D1D4-DF8A-16D5-F20985E9B218}"/>
          </ac:spMkLst>
        </pc:spChg>
        <pc:spChg chg="mod">
          <ac:chgData name="Imtiaz Begum (2128130)" userId="S::2128130@student.uwtsd.ac.uk::154c3e2b-2645-4e8c-a3cb-01ad99b7c24b" providerId="AD" clId="Web-{62F1376D-4C96-E4DF-F8E4-6E3C8102B039}" dt="2024-06-26T14:01:34.323" v="28" actId="20577"/>
          <ac:spMkLst>
            <pc:docMk/>
            <pc:sldMk cId="1238093099" sldId="261"/>
            <ac:spMk id="4" creationId="{3B95F4D3-97C3-0338-C7B3-602F60B56057}"/>
          </ac:spMkLst>
        </pc:spChg>
        <pc:spChg chg="del mod">
          <ac:chgData name="Imtiaz Begum (2128130)" userId="S::2128130@student.uwtsd.ac.uk::154c3e2b-2645-4e8c-a3cb-01ad99b7c24b" providerId="AD" clId="Web-{62F1376D-4C96-E4DF-F8E4-6E3C8102B039}" dt="2024-06-26T14:00:45.213" v="23"/>
          <ac:spMkLst>
            <pc:docMk/>
            <pc:sldMk cId="1238093099" sldId="261"/>
            <ac:spMk id="100" creationId="{600B5AE2-C5CC-499C-8F2D-249888BE22C2}"/>
          </ac:spMkLst>
        </pc:spChg>
        <pc:spChg chg="del mod">
          <ac:chgData name="Imtiaz Begum (2128130)" userId="S::2128130@student.uwtsd.ac.uk::154c3e2b-2645-4e8c-a3cb-01ad99b7c24b" providerId="AD" clId="Web-{62F1376D-4C96-E4DF-F8E4-6E3C8102B039}" dt="2024-06-26T14:00:45.213" v="23"/>
          <ac:spMkLst>
            <pc:docMk/>
            <pc:sldMk cId="1238093099" sldId="261"/>
            <ac:spMk id="101" creationId="{BA7A3698-B350-40E5-8475-9BCC41A089FC}"/>
          </ac:spMkLst>
        </pc:spChg>
        <pc:spChg chg="add">
          <ac:chgData name="Imtiaz Begum (2128130)" userId="S::2128130@student.uwtsd.ac.uk::154c3e2b-2645-4e8c-a3cb-01ad99b7c24b" providerId="AD" clId="Web-{62F1376D-4C96-E4DF-F8E4-6E3C8102B039}" dt="2024-06-26T14:00:45.213" v="23"/>
          <ac:spMkLst>
            <pc:docMk/>
            <pc:sldMk cId="1238093099" sldId="261"/>
            <ac:spMk id="107" creationId="{600B5AE2-C5CC-499C-8F2D-249888BE22C2}"/>
          </ac:spMkLst>
        </pc:spChg>
        <pc:spChg chg="add">
          <ac:chgData name="Imtiaz Begum (2128130)" userId="S::2128130@student.uwtsd.ac.uk::154c3e2b-2645-4e8c-a3cb-01ad99b7c24b" providerId="AD" clId="Web-{62F1376D-4C96-E4DF-F8E4-6E3C8102B039}" dt="2024-06-26T14:00:45.213" v="23"/>
          <ac:spMkLst>
            <pc:docMk/>
            <pc:sldMk cId="1238093099" sldId="261"/>
            <ac:spMk id="109" creationId="{BA7A3698-B350-40E5-8475-9BCC41A089FC}"/>
          </ac:spMkLst>
        </pc:spChg>
        <pc:spChg chg="add">
          <ac:chgData name="Imtiaz Begum (2128130)" userId="S::2128130@student.uwtsd.ac.uk::154c3e2b-2645-4e8c-a3cb-01ad99b7c24b" providerId="AD" clId="Web-{62F1376D-4C96-E4DF-F8E4-6E3C8102B039}" dt="2024-06-26T14:00:45.213" v="23"/>
          <ac:spMkLst>
            <pc:docMk/>
            <pc:sldMk cId="1238093099" sldId="261"/>
            <ac:spMk id="113" creationId="{10162E77-11AD-44A7-84EC-40C59EEFBD2E}"/>
          </ac:spMkLst>
        </pc:spChg>
        <pc:spChg chg="add">
          <ac:chgData name="Imtiaz Begum (2128130)" userId="S::2128130@student.uwtsd.ac.uk::154c3e2b-2645-4e8c-a3cb-01ad99b7c24b" providerId="AD" clId="Web-{62F1376D-4C96-E4DF-F8E4-6E3C8102B039}" dt="2024-06-26T14:00:45.213" v="23"/>
          <ac:spMkLst>
            <pc:docMk/>
            <pc:sldMk cId="1238093099" sldId="261"/>
            <ac:spMk id="117" creationId="{6329CBCE-21AE-419D-AC1F-8ACF510A6670}"/>
          </ac:spMkLst>
        </pc:spChg>
        <pc:spChg chg="add">
          <ac:chgData name="Imtiaz Begum (2128130)" userId="S::2128130@student.uwtsd.ac.uk::154c3e2b-2645-4e8c-a3cb-01ad99b7c24b" providerId="AD" clId="Web-{62F1376D-4C96-E4DF-F8E4-6E3C8102B039}" dt="2024-06-26T14:00:45.213" v="23"/>
          <ac:spMkLst>
            <pc:docMk/>
            <pc:sldMk cId="1238093099" sldId="261"/>
            <ac:spMk id="119" creationId="{FF2DA012-1414-493D-888F-5D99D0BDA322}"/>
          </ac:spMkLst>
        </pc:spChg>
        <pc:picChg chg="mod">
          <ac:chgData name="Imtiaz Begum (2128130)" userId="S::2128130@student.uwtsd.ac.uk::154c3e2b-2645-4e8c-a3cb-01ad99b7c24b" providerId="AD" clId="Web-{62F1376D-4C96-E4DF-F8E4-6E3C8102B039}" dt="2024-06-26T14:00:45.213" v="23"/>
          <ac:picMkLst>
            <pc:docMk/>
            <pc:sldMk cId="1238093099" sldId="261"/>
            <ac:picMk id="55" creationId="{D4421412-B3DD-07BB-14C5-511A79CA5360}"/>
          </ac:picMkLst>
        </pc:picChg>
        <pc:cxnChg chg="del mod">
          <ac:chgData name="Imtiaz Begum (2128130)" userId="S::2128130@student.uwtsd.ac.uk::154c3e2b-2645-4e8c-a3cb-01ad99b7c24b" providerId="AD" clId="Web-{62F1376D-4C96-E4DF-F8E4-6E3C8102B039}" dt="2024-06-26T14:00:45.213" v="23"/>
          <ac:cxnSpMkLst>
            <pc:docMk/>
            <pc:sldMk cId="1238093099" sldId="261"/>
            <ac:cxnSpMk id="102" creationId="{0AC655C7-EC94-4BE6-84C8-2F9EFBBB2789}"/>
          </ac:cxnSpMkLst>
        </pc:cxnChg>
        <pc:cxnChg chg="add">
          <ac:chgData name="Imtiaz Begum (2128130)" userId="S::2128130@student.uwtsd.ac.uk::154c3e2b-2645-4e8c-a3cb-01ad99b7c24b" providerId="AD" clId="Web-{62F1376D-4C96-E4DF-F8E4-6E3C8102B039}" dt="2024-06-26T14:00:45.213" v="23"/>
          <ac:cxnSpMkLst>
            <pc:docMk/>
            <pc:sldMk cId="1238093099" sldId="261"/>
            <ac:cxnSpMk id="111" creationId="{0AC655C7-EC94-4BE6-84C8-2F9EFBBB2789}"/>
          </ac:cxnSpMkLst>
        </pc:cxnChg>
        <pc:cxnChg chg="add">
          <ac:chgData name="Imtiaz Begum (2128130)" userId="S::2128130@student.uwtsd.ac.uk::154c3e2b-2645-4e8c-a3cb-01ad99b7c24b" providerId="AD" clId="Web-{62F1376D-4C96-E4DF-F8E4-6E3C8102B039}" dt="2024-06-26T14:00:45.213" v="23"/>
          <ac:cxnSpMkLst>
            <pc:docMk/>
            <pc:sldMk cId="1238093099" sldId="261"/>
            <ac:cxnSpMk id="115" creationId="{5AB158E9-1B40-4CD6-95F0-95CA11DF7B7A}"/>
          </ac:cxnSpMkLst>
        </pc:cxnChg>
      </pc:sldChg>
      <pc:sldChg chg="modSp mod modClrScheme chgLayout">
        <pc:chgData name="Imtiaz Begum (2128130)" userId="S::2128130@student.uwtsd.ac.uk::154c3e2b-2645-4e8c-a3cb-01ad99b7c24b" providerId="AD" clId="Web-{62F1376D-4C96-E4DF-F8E4-6E3C8102B039}" dt="2024-06-26T14:00:28.119" v="22" actId="20577"/>
        <pc:sldMkLst>
          <pc:docMk/>
          <pc:sldMk cId="3184695080" sldId="262"/>
        </pc:sldMkLst>
        <pc:spChg chg="mod">
          <ac:chgData name="Imtiaz Begum (2128130)" userId="S::2128130@student.uwtsd.ac.uk::154c3e2b-2645-4e8c-a3cb-01ad99b7c24b" providerId="AD" clId="Web-{62F1376D-4C96-E4DF-F8E4-6E3C8102B039}" dt="2024-06-26T13:57:31.567" v="12"/>
          <ac:spMkLst>
            <pc:docMk/>
            <pc:sldMk cId="3184695080" sldId="262"/>
            <ac:spMk id="3" creationId="{69985B5C-AA74-8593-3B9A-F44AC45E6EA7}"/>
          </ac:spMkLst>
        </pc:spChg>
        <pc:spChg chg="mod">
          <ac:chgData name="Imtiaz Begum (2128130)" userId="S::2128130@student.uwtsd.ac.uk::154c3e2b-2645-4e8c-a3cb-01ad99b7c24b" providerId="AD" clId="Web-{62F1376D-4C96-E4DF-F8E4-6E3C8102B039}" dt="2024-06-26T14:00:28.119" v="22" actId="20577"/>
          <ac:spMkLst>
            <pc:docMk/>
            <pc:sldMk cId="3184695080" sldId="262"/>
            <ac:spMk id="5" creationId="{A0323CF2-30DC-049D-9150-7A524DD1A31A}"/>
          </ac:spMkLst>
        </pc:spChg>
        <pc:spChg chg="mod">
          <ac:chgData name="Imtiaz Begum (2128130)" userId="S::2128130@student.uwtsd.ac.uk::154c3e2b-2645-4e8c-a3cb-01ad99b7c24b" providerId="AD" clId="Web-{62F1376D-4C96-E4DF-F8E4-6E3C8102B039}" dt="2024-06-26T13:57:31.567" v="12"/>
          <ac:spMkLst>
            <pc:docMk/>
            <pc:sldMk cId="3184695080" sldId="262"/>
            <ac:spMk id="106" creationId="{600B5AE2-C5CC-499C-8F2D-249888BE22C2}"/>
          </ac:spMkLst>
        </pc:spChg>
        <pc:spChg chg="mod">
          <ac:chgData name="Imtiaz Begum (2128130)" userId="S::2128130@student.uwtsd.ac.uk::154c3e2b-2645-4e8c-a3cb-01ad99b7c24b" providerId="AD" clId="Web-{62F1376D-4C96-E4DF-F8E4-6E3C8102B039}" dt="2024-06-26T13:57:31.567" v="12"/>
          <ac:spMkLst>
            <pc:docMk/>
            <pc:sldMk cId="3184695080" sldId="262"/>
            <ac:spMk id="107" creationId="{BA7A3698-B350-40E5-8475-9BCC41A089FC}"/>
          </ac:spMkLst>
        </pc:spChg>
        <pc:picChg chg="mod">
          <ac:chgData name="Imtiaz Begum (2128130)" userId="S::2128130@student.uwtsd.ac.uk::154c3e2b-2645-4e8c-a3cb-01ad99b7c24b" providerId="AD" clId="Web-{62F1376D-4C96-E4DF-F8E4-6E3C8102B039}" dt="2024-06-26T13:57:31.567" v="12"/>
          <ac:picMkLst>
            <pc:docMk/>
            <pc:sldMk cId="3184695080" sldId="262"/>
            <ac:picMk id="4" creationId="{07A374B3-66BD-EF8C-2EC3-75548659ADD5}"/>
          </ac:picMkLst>
        </pc:picChg>
        <pc:cxnChg chg="mod">
          <ac:chgData name="Imtiaz Begum (2128130)" userId="S::2128130@student.uwtsd.ac.uk::154c3e2b-2645-4e8c-a3cb-01ad99b7c24b" providerId="AD" clId="Web-{62F1376D-4C96-E4DF-F8E4-6E3C8102B039}" dt="2024-06-26T13:57:31.567" v="12"/>
          <ac:cxnSpMkLst>
            <pc:docMk/>
            <pc:sldMk cId="3184695080" sldId="262"/>
            <ac:cxnSpMk id="108" creationId="{0AC655C7-EC94-4BE6-84C8-2F9EFBBB2789}"/>
          </ac:cxnSpMkLst>
        </pc:cxnChg>
      </pc:sldChg>
      <pc:sldChg chg="addSp delSp modSp mod modClrScheme chgLayout">
        <pc:chgData name="Imtiaz Begum (2128130)" userId="S::2128130@student.uwtsd.ac.uk::154c3e2b-2645-4e8c-a3cb-01ad99b7c24b" providerId="AD" clId="Web-{62F1376D-4C96-E4DF-F8E4-6E3C8102B039}" dt="2024-06-26T13:59:46.758" v="21" actId="14100"/>
        <pc:sldMkLst>
          <pc:docMk/>
          <pc:sldMk cId="3567667561" sldId="263"/>
        </pc:sldMkLst>
        <pc:spChg chg="mod">
          <ac:chgData name="Imtiaz Begum (2128130)" userId="S::2128130@student.uwtsd.ac.uk::154c3e2b-2645-4e8c-a3cb-01ad99b7c24b" providerId="AD" clId="Web-{62F1376D-4C96-E4DF-F8E4-6E3C8102B039}" dt="2024-06-26T13:59:46.758" v="21" actId="14100"/>
          <ac:spMkLst>
            <pc:docMk/>
            <pc:sldMk cId="3567667561" sldId="263"/>
            <ac:spMk id="5" creationId="{E85DEFFD-E181-5D05-A1E7-BD2917FBFEC5}"/>
          </ac:spMkLst>
        </pc:spChg>
        <pc:spChg chg="mod">
          <ac:chgData name="Imtiaz Begum (2128130)" userId="S::2128130@student.uwtsd.ac.uk::154c3e2b-2645-4e8c-a3cb-01ad99b7c24b" providerId="AD" clId="Web-{62F1376D-4C96-E4DF-F8E4-6E3C8102B039}" dt="2024-06-26T13:57:31.567" v="12"/>
          <ac:spMkLst>
            <pc:docMk/>
            <pc:sldMk cId="3567667561" sldId="263"/>
            <ac:spMk id="6" creationId="{0C2BC94C-5214-335D-BE7F-A7245AD9370C}"/>
          </ac:spMkLst>
        </pc:spChg>
        <pc:spChg chg="mod">
          <ac:chgData name="Imtiaz Begum (2128130)" userId="S::2128130@student.uwtsd.ac.uk::154c3e2b-2645-4e8c-a3cb-01ad99b7c24b" providerId="AD" clId="Web-{62F1376D-4C96-E4DF-F8E4-6E3C8102B039}" dt="2024-06-26T13:57:31.567" v="12"/>
          <ac:spMkLst>
            <pc:docMk/>
            <pc:sldMk cId="3567667561" sldId="263"/>
            <ac:spMk id="7" creationId="{F60C97C4-5AAD-7031-C37C-26F675611A4E}"/>
          </ac:spMkLst>
        </pc:spChg>
        <pc:spChg chg="del mod">
          <ac:chgData name="Imtiaz Begum (2128130)" userId="S::2128130@student.uwtsd.ac.uk::154c3e2b-2645-4e8c-a3cb-01ad99b7c24b" providerId="AD" clId="Web-{62F1376D-4C96-E4DF-F8E4-6E3C8102B039}" dt="2024-06-26T13:58:55.476" v="15"/>
          <ac:spMkLst>
            <pc:docMk/>
            <pc:sldMk cId="3567667561" sldId="263"/>
            <ac:spMk id="113" creationId="{7D379150-F6B4-45C8-BE10-6B278AD400EB}"/>
          </ac:spMkLst>
        </pc:spChg>
        <pc:spChg chg="del mod">
          <ac:chgData name="Imtiaz Begum (2128130)" userId="S::2128130@student.uwtsd.ac.uk::154c3e2b-2645-4e8c-a3cb-01ad99b7c24b" providerId="AD" clId="Web-{62F1376D-4C96-E4DF-F8E4-6E3C8102B039}" dt="2024-06-26T13:58:55.476" v="15"/>
          <ac:spMkLst>
            <pc:docMk/>
            <pc:sldMk cId="3567667561" sldId="263"/>
            <ac:spMk id="115" creationId="{5FFCF544-A370-4A5D-A95F-CA6E0E7191E6}"/>
          </ac:spMkLst>
        </pc:spChg>
        <pc:spChg chg="del mod">
          <ac:chgData name="Imtiaz Begum (2128130)" userId="S::2128130@student.uwtsd.ac.uk::154c3e2b-2645-4e8c-a3cb-01ad99b7c24b" providerId="AD" clId="Web-{62F1376D-4C96-E4DF-F8E4-6E3C8102B039}" dt="2024-06-26T13:58:55.476" v="15"/>
          <ac:spMkLst>
            <pc:docMk/>
            <pc:sldMk cId="3567667561" sldId="263"/>
            <ac:spMk id="119" creationId="{52ABB703-2B0E-4C3B-B4A2-F3973548E561}"/>
          </ac:spMkLst>
        </pc:spChg>
        <pc:spChg chg="del mod">
          <ac:chgData name="Imtiaz Begum (2128130)" userId="S::2128130@student.uwtsd.ac.uk::154c3e2b-2645-4e8c-a3cb-01ad99b7c24b" providerId="AD" clId="Web-{62F1376D-4C96-E4DF-F8E4-6E3C8102B039}" dt="2024-06-26T13:58:55.476" v="15"/>
          <ac:spMkLst>
            <pc:docMk/>
            <pc:sldMk cId="3567667561" sldId="263"/>
            <ac:spMk id="123" creationId="{E95DA498-D9A2-4DA9-B9DA-B3776E08CF7E}"/>
          </ac:spMkLst>
        </pc:spChg>
        <pc:spChg chg="del mod">
          <ac:chgData name="Imtiaz Begum (2128130)" userId="S::2128130@student.uwtsd.ac.uk::154c3e2b-2645-4e8c-a3cb-01ad99b7c24b" providerId="AD" clId="Web-{62F1376D-4C96-E4DF-F8E4-6E3C8102B039}" dt="2024-06-26T13:58:55.476" v="15"/>
          <ac:spMkLst>
            <pc:docMk/>
            <pc:sldMk cId="3567667561" sldId="263"/>
            <ac:spMk id="125" creationId="{82A73093-4B9D-420D-B17E-52293703A1D4}"/>
          </ac:spMkLst>
        </pc:spChg>
        <pc:spChg chg="add">
          <ac:chgData name="Imtiaz Begum (2128130)" userId="S::2128130@student.uwtsd.ac.uk::154c3e2b-2645-4e8c-a3cb-01ad99b7c24b" providerId="AD" clId="Web-{62F1376D-4C96-E4DF-F8E4-6E3C8102B039}" dt="2024-06-26T13:58:55.476" v="15"/>
          <ac:spMkLst>
            <pc:docMk/>
            <pc:sldMk cId="3567667561" sldId="263"/>
            <ac:spMk id="130" creationId="{600B5AE2-C5CC-499C-8F2D-249888BE22C2}"/>
          </ac:spMkLst>
        </pc:spChg>
        <pc:spChg chg="add">
          <ac:chgData name="Imtiaz Begum (2128130)" userId="S::2128130@student.uwtsd.ac.uk::154c3e2b-2645-4e8c-a3cb-01ad99b7c24b" providerId="AD" clId="Web-{62F1376D-4C96-E4DF-F8E4-6E3C8102B039}" dt="2024-06-26T13:58:55.476" v="15"/>
          <ac:spMkLst>
            <pc:docMk/>
            <pc:sldMk cId="3567667561" sldId="263"/>
            <ac:spMk id="132" creationId="{BA7A3698-B350-40E5-8475-9BCC41A089FC}"/>
          </ac:spMkLst>
        </pc:spChg>
        <pc:spChg chg="add">
          <ac:chgData name="Imtiaz Begum (2128130)" userId="S::2128130@student.uwtsd.ac.uk::154c3e2b-2645-4e8c-a3cb-01ad99b7c24b" providerId="AD" clId="Web-{62F1376D-4C96-E4DF-F8E4-6E3C8102B039}" dt="2024-06-26T13:58:55.476" v="15"/>
          <ac:spMkLst>
            <pc:docMk/>
            <pc:sldMk cId="3567667561" sldId="263"/>
            <ac:spMk id="136" creationId="{10162E77-11AD-44A7-84EC-40C59EEFBD2E}"/>
          </ac:spMkLst>
        </pc:spChg>
        <pc:spChg chg="add">
          <ac:chgData name="Imtiaz Begum (2128130)" userId="S::2128130@student.uwtsd.ac.uk::154c3e2b-2645-4e8c-a3cb-01ad99b7c24b" providerId="AD" clId="Web-{62F1376D-4C96-E4DF-F8E4-6E3C8102B039}" dt="2024-06-26T13:58:55.476" v="15"/>
          <ac:spMkLst>
            <pc:docMk/>
            <pc:sldMk cId="3567667561" sldId="263"/>
            <ac:spMk id="140" creationId="{6329CBCE-21AE-419D-AC1F-8ACF510A6670}"/>
          </ac:spMkLst>
        </pc:spChg>
        <pc:spChg chg="add">
          <ac:chgData name="Imtiaz Begum (2128130)" userId="S::2128130@student.uwtsd.ac.uk::154c3e2b-2645-4e8c-a3cb-01ad99b7c24b" providerId="AD" clId="Web-{62F1376D-4C96-E4DF-F8E4-6E3C8102B039}" dt="2024-06-26T13:58:55.476" v="15"/>
          <ac:spMkLst>
            <pc:docMk/>
            <pc:sldMk cId="3567667561" sldId="263"/>
            <ac:spMk id="142" creationId="{FF2DA012-1414-493D-888F-5D99D0BDA322}"/>
          </ac:spMkLst>
        </pc:spChg>
        <pc:picChg chg="mod">
          <ac:chgData name="Imtiaz Begum (2128130)" userId="S::2128130@student.uwtsd.ac.uk::154c3e2b-2645-4e8c-a3cb-01ad99b7c24b" providerId="AD" clId="Web-{62F1376D-4C96-E4DF-F8E4-6E3C8102B039}" dt="2024-06-26T13:58:55.476" v="15"/>
          <ac:picMkLst>
            <pc:docMk/>
            <pc:sldMk cId="3567667561" sldId="263"/>
            <ac:picMk id="2" creationId="{AE461339-DA48-E774-31C7-72D196D226C1}"/>
          </ac:picMkLst>
        </pc:picChg>
        <pc:cxnChg chg="del mod">
          <ac:chgData name="Imtiaz Begum (2128130)" userId="S::2128130@student.uwtsd.ac.uk::154c3e2b-2645-4e8c-a3cb-01ad99b7c24b" providerId="AD" clId="Web-{62F1376D-4C96-E4DF-F8E4-6E3C8102B039}" dt="2024-06-26T13:58:55.476" v="15"/>
          <ac:cxnSpMkLst>
            <pc:docMk/>
            <pc:sldMk cId="3567667561" sldId="263"/>
            <ac:cxnSpMk id="117" creationId="{6EEB3B97-A638-498B-8083-54191CE71E01}"/>
          </ac:cxnSpMkLst>
        </pc:cxnChg>
        <pc:cxnChg chg="del mod">
          <ac:chgData name="Imtiaz Begum (2128130)" userId="S::2128130@student.uwtsd.ac.uk::154c3e2b-2645-4e8c-a3cb-01ad99b7c24b" providerId="AD" clId="Web-{62F1376D-4C96-E4DF-F8E4-6E3C8102B039}" dt="2024-06-26T13:58:55.476" v="15"/>
          <ac:cxnSpMkLst>
            <pc:docMk/>
            <pc:sldMk cId="3567667561" sldId="263"/>
            <ac:cxnSpMk id="121" creationId="{9C21570E-E159-49A6-9891-FA397B7A92D3}"/>
          </ac:cxnSpMkLst>
        </pc:cxnChg>
        <pc:cxnChg chg="add">
          <ac:chgData name="Imtiaz Begum (2128130)" userId="S::2128130@student.uwtsd.ac.uk::154c3e2b-2645-4e8c-a3cb-01ad99b7c24b" providerId="AD" clId="Web-{62F1376D-4C96-E4DF-F8E4-6E3C8102B039}" dt="2024-06-26T13:58:55.476" v="15"/>
          <ac:cxnSpMkLst>
            <pc:docMk/>
            <pc:sldMk cId="3567667561" sldId="263"/>
            <ac:cxnSpMk id="134" creationId="{0AC655C7-EC94-4BE6-84C8-2F9EFBBB2789}"/>
          </ac:cxnSpMkLst>
        </pc:cxnChg>
        <pc:cxnChg chg="add">
          <ac:chgData name="Imtiaz Begum (2128130)" userId="S::2128130@student.uwtsd.ac.uk::154c3e2b-2645-4e8c-a3cb-01ad99b7c24b" providerId="AD" clId="Web-{62F1376D-4C96-E4DF-F8E4-6E3C8102B039}" dt="2024-06-26T13:58:55.476" v="15"/>
          <ac:cxnSpMkLst>
            <pc:docMk/>
            <pc:sldMk cId="3567667561" sldId="263"/>
            <ac:cxnSpMk id="138" creationId="{5AB158E9-1B40-4CD6-95F0-95CA11DF7B7A}"/>
          </ac:cxnSpMkLst>
        </pc:cxnChg>
      </pc:sldChg>
      <pc:sldChg chg="modSp mod modClrScheme chgLayout">
        <pc:chgData name="Imtiaz Begum (2128130)" userId="S::2128130@student.uwtsd.ac.uk::154c3e2b-2645-4e8c-a3cb-01ad99b7c24b" providerId="AD" clId="Web-{62F1376D-4C96-E4DF-F8E4-6E3C8102B039}" dt="2024-06-26T13:57:33.895" v="13"/>
        <pc:sldMkLst>
          <pc:docMk/>
          <pc:sldMk cId="1961986828" sldId="264"/>
        </pc:sldMkLst>
        <pc:spChg chg="mod">
          <ac:chgData name="Imtiaz Begum (2128130)" userId="S::2128130@student.uwtsd.ac.uk::154c3e2b-2645-4e8c-a3cb-01ad99b7c24b" providerId="AD" clId="Web-{62F1376D-4C96-E4DF-F8E4-6E3C8102B039}" dt="2024-06-26T13:57:31.567" v="12"/>
          <ac:spMkLst>
            <pc:docMk/>
            <pc:sldMk cId="1961986828" sldId="264"/>
            <ac:spMk id="3" creationId="{1578AECE-D1D4-DF8A-16D5-F20985E9B218}"/>
          </ac:spMkLst>
        </pc:spChg>
        <pc:spChg chg="mod">
          <ac:chgData name="Imtiaz Begum (2128130)" userId="S::2128130@student.uwtsd.ac.uk::154c3e2b-2645-4e8c-a3cb-01ad99b7c24b" providerId="AD" clId="Web-{62F1376D-4C96-E4DF-F8E4-6E3C8102B039}" dt="2024-06-26T13:57:31.567" v="12"/>
          <ac:spMkLst>
            <pc:docMk/>
            <pc:sldMk cId="1961986828" sldId="264"/>
            <ac:spMk id="4" creationId="{3B95F4D3-97C3-0338-C7B3-602F60B56057}"/>
          </ac:spMkLst>
        </pc:spChg>
        <pc:spChg chg="mod">
          <ac:chgData name="Imtiaz Begum (2128130)" userId="S::2128130@student.uwtsd.ac.uk::154c3e2b-2645-4e8c-a3cb-01ad99b7c24b" providerId="AD" clId="Web-{62F1376D-4C96-E4DF-F8E4-6E3C8102B039}" dt="2024-06-26T13:57:31.567" v="12"/>
          <ac:spMkLst>
            <pc:docMk/>
            <pc:sldMk cId="1961986828" sldId="264"/>
            <ac:spMk id="78" creationId="{7D379150-F6B4-45C8-BE10-6B278AD400EB}"/>
          </ac:spMkLst>
        </pc:spChg>
        <pc:spChg chg="mod">
          <ac:chgData name="Imtiaz Begum (2128130)" userId="S::2128130@student.uwtsd.ac.uk::154c3e2b-2645-4e8c-a3cb-01ad99b7c24b" providerId="AD" clId="Web-{62F1376D-4C96-E4DF-F8E4-6E3C8102B039}" dt="2024-06-26T13:57:31.567" v="12"/>
          <ac:spMkLst>
            <pc:docMk/>
            <pc:sldMk cId="1961986828" sldId="264"/>
            <ac:spMk id="80" creationId="{5FFCF544-A370-4A5D-A95F-CA6E0E7191E6}"/>
          </ac:spMkLst>
        </pc:spChg>
        <pc:spChg chg="mod">
          <ac:chgData name="Imtiaz Begum (2128130)" userId="S::2128130@student.uwtsd.ac.uk::154c3e2b-2645-4e8c-a3cb-01ad99b7c24b" providerId="AD" clId="Web-{62F1376D-4C96-E4DF-F8E4-6E3C8102B039}" dt="2024-06-26T13:57:31.567" v="12"/>
          <ac:spMkLst>
            <pc:docMk/>
            <pc:sldMk cId="1961986828" sldId="264"/>
            <ac:spMk id="84" creationId="{52ABB703-2B0E-4C3B-B4A2-F3973548E561}"/>
          </ac:spMkLst>
        </pc:spChg>
        <pc:spChg chg="mod">
          <ac:chgData name="Imtiaz Begum (2128130)" userId="S::2128130@student.uwtsd.ac.uk::154c3e2b-2645-4e8c-a3cb-01ad99b7c24b" providerId="AD" clId="Web-{62F1376D-4C96-E4DF-F8E4-6E3C8102B039}" dt="2024-06-26T13:57:31.567" v="12"/>
          <ac:spMkLst>
            <pc:docMk/>
            <pc:sldMk cId="1961986828" sldId="264"/>
            <ac:spMk id="88" creationId="{E95DA498-D9A2-4DA9-B9DA-B3776E08CF7E}"/>
          </ac:spMkLst>
        </pc:spChg>
        <pc:spChg chg="mod">
          <ac:chgData name="Imtiaz Begum (2128130)" userId="S::2128130@student.uwtsd.ac.uk::154c3e2b-2645-4e8c-a3cb-01ad99b7c24b" providerId="AD" clId="Web-{62F1376D-4C96-E4DF-F8E4-6E3C8102B039}" dt="2024-06-26T13:57:31.567" v="12"/>
          <ac:spMkLst>
            <pc:docMk/>
            <pc:sldMk cId="1961986828" sldId="264"/>
            <ac:spMk id="90" creationId="{82A73093-4B9D-420D-B17E-52293703A1D4}"/>
          </ac:spMkLst>
        </pc:spChg>
        <pc:picChg chg="mod">
          <ac:chgData name="Imtiaz Begum (2128130)" userId="S::2128130@student.uwtsd.ac.uk::154c3e2b-2645-4e8c-a3cb-01ad99b7c24b" providerId="AD" clId="Web-{62F1376D-4C96-E4DF-F8E4-6E3C8102B039}" dt="2024-06-26T13:57:31.567" v="12"/>
          <ac:picMkLst>
            <pc:docMk/>
            <pc:sldMk cId="1961986828" sldId="264"/>
            <ac:picMk id="2" creationId="{EE0DA403-A29B-AB5B-CC70-A682D2DD318C}"/>
          </ac:picMkLst>
        </pc:picChg>
        <pc:cxnChg chg="mod">
          <ac:chgData name="Imtiaz Begum (2128130)" userId="S::2128130@student.uwtsd.ac.uk::154c3e2b-2645-4e8c-a3cb-01ad99b7c24b" providerId="AD" clId="Web-{62F1376D-4C96-E4DF-F8E4-6E3C8102B039}" dt="2024-06-26T13:57:31.567" v="12"/>
          <ac:cxnSpMkLst>
            <pc:docMk/>
            <pc:sldMk cId="1961986828" sldId="264"/>
            <ac:cxnSpMk id="82" creationId="{6EEB3B97-A638-498B-8083-54191CE71E01}"/>
          </ac:cxnSpMkLst>
        </pc:cxnChg>
        <pc:cxnChg chg="mod">
          <ac:chgData name="Imtiaz Begum (2128130)" userId="S::2128130@student.uwtsd.ac.uk::154c3e2b-2645-4e8c-a3cb-01ad99b7c24b" providerId="AD" clId="Web-{62F1376D-4C96-E4DF-F8E4-6E3C8102B039}" dt="2024-06-26T13:57:31.567" v="12"/>
          <ac:cxnSpMkLst>
            <pc:docMk/>
            <pc:sldMk cId="1961986828" sldId="264"/>
            <ac:cxnSpMk id="86" creationId="{9C21570E-E159-49A6-9891-FA397B7A92D3}"/>
          </ac:cxnSpMkLst>
        </pc:cxnChg>
      </pc:sldChg>
      <pc:sldChg chg="modSp mod modClrScheme chgLayout">
        <pc:chgData name="Imtiaz Begum (2128130)" userId="S::2128130@student.uwtsd.ac.uk::154c3e2b-2645-4e8c-a3cb-01ad99b7c24b" providerId="AD" clId="Web-{62F1376D-4C96-E4DF-F8E4-6E3C8102B039}" dt="2024-06-26T13:57:33.895" v="13"/>
        <pc:sldMkLst>
          <pc:docMk/>
          <pc:sldMk cId="591276898" sldId="265"/>
        </pc:sldMkLst>
        <pc:spChg chg="mod">
          <ac:chgData name="Imtiaz Begum (2128130)" userId="S::2128130@student.uwtsd.ac.uk::154c3e2b-2645-4e8c-a3cb-01ad99b7c24b" providerId="AD" clId="Web-{62F1376D-4C96-E4DF-F8E4-6E3C8102B039}" dt="2024-06-26T13:57:31.567" v="12"/>
          <ac:spMkLst>
            <pc:docMk/>
            <pc:sldMk cId="591276898" sldId="265"/>
            <ac:spMk id="2" creationId="{3513F615-1499-7B22-3833-C2E35D7DFD5D}"/>
          </ac:spMkLst>
        </pc:spChg>
        <pc:spChg chg="mod">
          <ac:chgData name="Imtiaz Begum (2128130)" userId="S::2128130@student.uwtsd.ac.uk::154c3e2b-2645-4e8c-a3cb-01ad99b7c24b" providerId="AD" clId="Web-{62F1376D-4C96-E4DF-F8E4-6E3C8102B039}" dt="2024-06-26T13:57:31.567" v="12"/>
          <ac:spMkLst>
            <pc:docMk/>
            <pc:sldMk cId="591276898" sldId="265"/>
            <ac:spMk id="4" creationId="{B0FF5988-1723-01BD-BFB3-DE5537BF88B9}"/>
          </ac:spMkLst>
        </pc:spChg>
        <pc:spChg chg="mod">
          <ac:chgData name="Imtiaz Begum (2128130)" userId="S::2128130@student.uwtsd.ac.uk::154c3e2b-2645-4e8c-a3cb-01ad99b7c24b" providerId="AD" clId="Web-{62F1376D-4C96-E4DF-F8E4-6E3C8102B039}" dt="2024-06-26T13:57:31.567" v="12"/>
          <ac:spMkLst>
            <pc:docMk/>
            <pc:sldMk cId="591276898" sldId="265"/>
            <ac:spMk id="5" creationId="{0341163A-AA3D-D736-E098-6B972E1D711A}"/>
          </ac:spMkLst>
        </pc:spChg>
        <pc:spChg chg="mod">
          <ac:chgData name="Imtiaz Begum (2128130)" userId="S::2128130@student.uwtsd.ac.uk::154c3e2b-2645-4e8c-a3cb-01ad99b7c24b" providerId="AD" clId="Web-{62F1376D-4C96-E4DF-F8E4-6E3C8102B039}" dt="2024-06-26T13:57:31.567" v="12"/>
          <ac:spMkLst>
            <pc:docMk/>
            <pc:sldMk cId="591276898" sldId="265"/>
            <ac:spMk id="8" creationId="{E3F3F15F-0FFD-9950-67B3-2C390FB07FF3}"/>
          </ac:spMkLst>
        </pc:spChg>
        <pc:spChg chg="mod">
          <ac:chgData name="Imtiaz Begum (2128130)" userId="S::2128130@student.uwtsd.ac.uk::154c3e2b-2645-4e8c-a3cb-01ad99b7c24b" providerId="AD" clId="Web-{62F1376D-4C96-E4DF-F8E4-6E3C8102B039}" dt="2024-06-26T13:57:31.567" v="12"/>
          <ac:spMkLst>
            <pc:docMk/>
            <pc:sldMk cId="591276898" sldId="265"/>
            <ac:spMk id="218" creationId="{600B5AE2-C5CC-499C-8F2D-249888BE22C2}"/>
          </ac:spMkLst>
        </pc:spChg>
        <pc:spChg chg="mod">
          <ac:chgData name="Imtiaz Begum (2128130)" userId="S::2128130@student.uwtsd.ac.uk::154c3e2b-2645-4e8c-a3cb-01ad99b7c24b" providerId="AD" clId="Web-{62F1376D-4C96-E4DF-F8E4-6E3C8102B039}" dt="2024-06-26T13:57:31.567" v="12"/>
          <ac:spMkLst>
            <pc:docMk/>
            <pc:sldMk cId="591276898" sldId="265"/>
            <ac:spMk id="220" creationId="{BA7A3698-B350-40E5-8475-9BCC41A089FC}"/>
          </ac:spMkLst>
        </pc:spChg>
        <pc:picChg chg="mod">
          <ac:chgData name="Imtiaz Begum (2128130)" userId="S::2128130@student.uwtsd.ac.uk::154c3e2b-2645-4e8c-a3cb-01ad99b7c24b" providerId="AD" clId="Web-{62F1376D-4C96-E4DF-F8E4-6E3C8102B039}" dt="2024-06-26T13:57:31.567" v="12"/>
          <ac:picMkLst>
            <pc:docMk/>
            <pc:sldMk cId="591276898" sldId="265"/>
            <ac:picMk id="3" creationId="{07515941-860B-0347-AA3E-5670E14D9DF2}"/>
          </ac:picMkLst>
        </pc:picChg>
        <pc:cxnChg chg="mod">
          <ac:chgData name="Imtiaz Begum (2128130)" userId="S::2128130@student.uwtsd.ac.uk::154c3e2b-2645-4e8c-a3cb-01ad99b7c24b" providerId="AD" clId="Web-{62F1376D-4C96-E4DF-F8E4-6E3C8102B039}" dt="2024-06-26T13:57:31.567" v="12"/>
          <ac:cxnSpMkLst>
            <pc:docMk/>
            <pc:sldMk cId="591276898" sldId="265"/>
            <ac:cxnSpMk id="222" creationId="{0AC655C7-EC94-4BE6-84C8-2F9EFBBB2789}"/>
          </ac:cxnSpMkLst>
        </pc:cxnChg>
      </pc:sldChg>
      <pc:sldChg chg="addSp delSp modSp mod setBg modClrScheme chgLayout">
        <pc:chgData name="Imtiaz Begum (2128130)" userId="S::2128130@student.uwtsd.ac.uk::154c3e2b-2645-4e8c-a3cb-01ad99b7c24b" providerId="AD" clId="Web-{62F1376D-4C96-E4DF-F8E4-6E3C8102B039}" dt="2024-06-26T14:07:47.911" v="62"/>
        <pc:sldMkLst>
          <pc:docMk/>
          <pc:sldMk cId="827836864" sldId="266"/>
        </pc:sldMkLst>
        <pc:spChg chg="mod ord">
          <ac:chgData name="Imtiaz Begum (2128130)" userId="S::2128130@student.uwtsd.ac.uk::154c3e2b-2645-4e8c-a3cb-01ad99b7c24b" providerId="AD" clId="Web-{62F1376D-4C96-E4DF-F8E4-6E3C8102B039}" dt="2024-06-26T14:07:47.911" v="62"/>
          <ac:spMkLst>
            <pc:docMk/>
            <pc:sldMk cId="827836864" sldId="266"/>
            <ac:spMk id="3" creationId="{37AC371A-11A1-2E10-7D5C-20C4E309C13D}"/>
          </ac:spMkLst>
        </pc:spChg>
        <pc:spChg chg="add del">
          <ac:chgData name="Imtiaz Begum (2128130)" userId="S::2128130@student.uwtsd.ac.uk::154c3e2b-2645-4e8c-a3cb-01ad99b7c24b" providerId="AD" clId="Web-{62F1376D-4C96-E4DF-F8E4-6E3C8102B039}" dt="2024-06-26T14:07:47.911" v="62"/>
          <ac:spMkLst>
            <pc:docMk/>
            <pc:sldMk cId="827836864" sldId="266"/>
            <ac:spMk id="10" creationId="{7D379150-F6B4-45C8-BE10-6B278AD400EB}"/>
          </ac:spMkLst>
        </pc:spChg>
        <pc:spChg chg="add del">
          <ac:chgData name="Imtiaz Begum (2128130)" userId="S::2128130@student.uwtsd.ac.uk::154c3e2b-2645-4e8c-a3cb-01ad99b7c24b" providerId="AD" clId="Web-{62F1376D-4C96-E4DF-F8E4-6E3C8102B039}" dt="2024-06-26T14:07:47.911" v="62"/>
          <ac:spMkLst>
            <pc:docMk/>
            <pc:sldMk cId="827836864" sldId="266"/>
            <ac:spMk id="12" creationId="{5FFCF544-A370-4A5D-A95F-CA6E0E7191E6}"/>
          </ac:spMkLst>
        </pc:spChg>
        <pc:spChg chg="add del">
          <ac:chgData name="Imtiaz Begum (2128130)" userId="S::2128130@student.uwtsd.ac.uk::154c3e2b-2645-4e8c-a3cb-01ad99b7c24b" providerId="AD" clId="Web-{62F1376D-4C96-E4DF-F8E4-6E3C8102B039}" dt="2024-06-26T14:07:47.911" v="62"/>
          <ac:spMkLst>
            <pc:docMk/>
            <pc:sldMk cId="827836864" sldId="266"/>
            <ac:spMk id="16" creationId="{284B70D5-875B-433D-BDBD-1522A85D6C1D}"/>
          </ac:spMkLst>
        </pc:spChg>
        <pc:spChg chg="add del">
          <ac:chgData name="Imtiaz Begum (2128130)" userId="S::2128130@student.uwtsd.ac.uk::154c3e2b-2645-4e8c-a3cb-01ad99b7c24b" providerId="AD" clId="Web-{62F1376D-4C96-E4DF-F8E4-6E3C8102B039}" dt="2024-06-26T14:07:47.911" v="62"/>
          <ac:spMkLst>
            <pc:docMk/>
            <pc:sldMk cId="827836864" sldId="266"/>
            <ac:spMk id="20" creationId="{1E299956-A9E7-4FC1-A0B1-D590CA9730E8}"/>
          </ac:spMkLst>
        </pc:spChg>
        <pc:spChg chg="add del">
          <ac:chgData name="Imtiaz Begum (2128130)" userId="S::2128130@student.uwtsd.ac.uk::154c3e2b-2645-4e8c-a3cb-01ad99b7c24b" providerId="AD" clId="Web-{62F1376D-4C96-E4DF-F8E4-6E3C8102B039}" dt="2024-06-26T14:07:47.911" v="62"/>
          <ac:spMkLst>
            <pc:docMk/>
            <pc:sldMk cId="827836864" sldId="266"/>
            <ac:spMk id="22" creationId="{17FC539C-B783-4B03-9F9E-D13430F3F64F}"/>
          </ac:spMkLst>
        </pc:spChg>
        <pc:picChg chg="mod">
          <ac:chgData name="Imtiaz Begum (2128130)" userId="S::2128130@student.uwtsd.ac.uk::154c3e2b-2645-4e8c-a3cb-01ad99b7c24b" providerId="AD" clId="Web-{62F1376D-4C96-E4DF-F8E4-6E3C8102B039}" dt="2024-06-26T14:07:47.911" v="62"/>
          <ac:picMkLst>
            <pc:docMk/>
            <pc:sldMk cId="827836864" sldId="266"/>
            <ac:picMk id="5" creationId="{B026CDDE-5422-3EDF-05EF-F12B6CABE7AC}"/>
          </ac:picMkLst>
        </pc:picChg>
        <pc:cxnChg chg="add del">
          <ac:chgData name="Imtiaz Begum (2128130)" userId="S::2128130@student.uwtsd.ac.uk::154c3e2b-2645-4e8c-a3cb-01ad99b7c24b" providerId="AD" clId="Web-{62F1376D-4C96-E4DF-F8E4-6E3C8102B039}" dt="2024-06-26T14:07:47.911" v="62"/>
          <ac:cxnSpMkLst>
            <pc:docMk/>
            <pc:sldMk cId="827836864" sldId="266"/>
            <ac:cxnSpMk id="14" creationId="{6EEB3B97-A638-498B-8083-54191CE71E01}"/>
          </ac:cxnSpMkLst>
        </pc:cxnChg>
        <pc:cxnChg chg="add del">
          <ac:chgData name="Imtiaz Begum (2128130)" userId="S::2128130@student.uwtsd.ac.uk::154c3e2b-2645-4e8c-a3cb-01ad99b7c24b" providerId="AD" clId="Web-{62F1376D-4C96-E4DF-F8E4-6E3C8102B039}" dt="2024-06-26T14:07:47.911" v="62"/>
          <ac:cxnSpMkLst>
            <pc:docMk/>
            <pc:sldMk cId="827836864" sldId="266"/>
            <ac:cxnSpMk id="18" creationId="{C947DF4A-614C-4B4C-8B80-E5B9D8E8CFED}"/>
          </ac:cxnSpMkLst>
        </pc:cxnChg>
      </pc:sldChg>
      <pc:sldChg chg="modSp mod modClrScheme chgLayout">
        <pc:chgData name="Imtiaz Begum (2128130)" userId="S::2128130@student.uwtsd.ac.uk::154c3e2b-2645-4e8c-a3cb-01ad99b7c24b" providerId="AD" clId="Web-{62F1376D-4C96-E4DF-F8E4-6E3C8102B039}" dt="2024-06-26T13:57:33.895" v="13"/>
        <pc:sldMkLst>
          <pc:docMk/>
          <pc:sldMk cId="2611985490" sldId="267"/>
        </pc:sldMkLst>
        <pc:spChg chg="mod">
          <ac:chgData name="Imtiaz Begum (2128130)" userId="S::2128130@student.uwtsd.ac.uk::154c3e2b-2645-4e8c-a3cb-01ad99b7c24b" providerId="AD" clId="Web-{62F1376D-4C96-E4DF-F8E4-6E3C8102B039}" dt="2024-06-26T13:57:31.567" v="12"/>
          <ac:spMkLst>
            <pc:docMk/>
            <pc:sldMk cId="2611985490" sldId="267"/>
            <ac:spMk id="3" creationId="{E844DDF4-3BF7-645E-A13F-301341463D9A}"/>
          </ac:spMkLst>
        </pc:spChg>
        <pc:spChg chg="mod">
          <ac:chgData name="Imtiaz Begum (2128130)" userId="S::2128130@student.uwtsd.ac.uk::154c3e2b-2645-4e8c-a3cb-01ad99b7c24b" providerId="AD" clId="Web-{62F1376D-4C96-E4DF-F8E4-6E3C8102B039}" dt="2024-06-26T13:57:31.567" v="12"/>
          <ac:spMkLst>
            <pc:docMk/>
            <pc:sldMk cId="2611985490" sldId="267"/>
            <ac:spMk id="9" creationId="{796CD800-C8BF-41B5-983A-3B3D95FA99E5}"/>
          </ac:spMkLst>
        </pc:spChg>
        <pc:spChg chg="mod">
          <ac:chgData name="Imtiaz Begum (2128130)" userId="S::2128130@student.uwtsd.ac.uk::154c3e2b-2645-4e8c-a3cb-01ad99b7c24b" providerId="AD" clId="Web-{62F1376D-4C96-E4DF-F8E4-6E3C8102B039}" dt="2024-06-26T13:57:31.567" v="12"/>
          <ac:spMkLst>
            <pc:docMk/>
            <pc:sldMk cId="2611985490" sldId="267"/>
            <ac:spMk id="11" creationId="{ED36A27B-61AE-4AA1-8BD6-7310E072D89D}"/>
          </ac:spMkLst>
        </pc:spChg>
        <pc:spChg chg="mod">
          <ac:chgData name="Imtiaz Begum (2128130)" userId="S::2128130@student.uwtsd.ac.uk::154c3e2b-2645-4e8c-a3cb-01ad99b7c24b" providerId="AD" clId="Web-{62F1376D-4C96-E4DF-F8E4-6E3C8102B039}" dt="2024-06-26T13:57:31.567" v="12"/>
          <ac:spMkLst>
            <pc:docMk/>
            <pc:sldMk cId="2611985490" sldId="267"/>
            <ac:spMk id="15" creationId="{73B90B8B-F76B-4130-8370-38033EEACB93}"/>
          </ac:spMkLst>
        </pc:spChg>
        <pc:spChg chg="mod">
          <ac:chgData name="Imtiaz Begum (2128130)" userId="S::2128130@student.uwtsd.ac.uk::154c3e2b-2645-4e8c-a3cb-01ad99b7c24b" providerId="AD" clId="Web-{62F1376D-4C96-E4DF-F8E4-6E3C8102B039}" dt="2024-06-26T13:57:31.567" v="12"/>
          <ac:spMkLst>
            <pc:docMk/>
            <pc:sldMk cId="2611985490" sldId="267"/>
            <ac:spMk id="19" creationId="{91C67939-3FD0-4B45-8AA4-9FE55C7EE127}"/>
          </ac:spMkLst>
        </pc:spChg>
        <pc:spChg chg="mod">
          <ac:chgData name="Imtiaz Begum (2128130)" userId="S::2128130@student.uwtsd.ac.uk::154c3e2b-2645-4e8c-a3cb-01ad99b7c24b" providerId="AD" clId="Web-{62F1376D-4C96-E4DF-F8E4-6E3C8102B039}" dt="2024-06-26T13:57:31.567" v="12"/>
          <ac:spMkLst>
            <pc:docMk/>
            <pc:sldMk cId="2611985490" sldId="267"/>
            <ac:spMk id="21" creationId="{0981A96A-A87C-4F87-845A-3B0A6529F543}"/>
          </ac:spMkLst>
        </pc:spChg>
        <pc:picChg chg="mod">
          <ac:chgData name="Imtiaz Begum (2128130)" userId="S::2128130@student.uwtsd.ac.uk::154c3e2b-2645-4e8c-a3cb-01ad99b7c24b" providerId="AD" clId="Web-{62F1376D-4C96-E4DF-F8E4-6E3C8102B039}" dt="2024-06-26T13:57:31.567" v="12"/>
          <ac:picMkLst>
            <pc:docMk/>
            <pc:sldMk cId="2611985490" sldId="267"/>
            <ac:picMk id="2" creationId="{BA44201D-6AED-42B9-3ED5-947EB489F18C}"/>
          </ac:picMkLst>
        </pc:picChg>
        <pc:picChg chg="mod">
          <ac:chgData name="Imtiaz Begum (2128130)" userId="S::2128130@student.uwtsd.ac.uk::154c3e2b-2645-4e8c-a3cb-01ad99b7c24b" providerId="AD" clId="Web-{62F1376D-4C96-E4DF-F8E4-6E3C8102B039}" dt="2024-06-26T13:57:31.567" v="12"/>
          <ac:picMkLst>
            <pc:docMk/>
            <pc:sldMk cId="2611985490" sldId="267"/>
            <ac:picMk id="4" creationId="{0E961AAC-EAD5-190D-64CB-FC8E21F0F805}"/>
          </ac:picMkLst>
        </pc:picChg>
        <pc:cxnChg chg="mod">
          <ac:chgData name="Imtiaz Begum (2128130)" userId="S::2128130@student.uwtsd.ac.uk::154c3e2b-2645-4e8c-a3cb-01ad99b7c24b" providerId="AD" clId="Web-{62F1376D-4C96-E4DF-F8E4-6E3C8102B039}" dt="2024-06-26T13:57:31.567" v="12"/>
          <ac:cxnSpMkLst>
            <pc:docMk/>
            <pc:sldMk cId="2611985490" sldId="267"/>
            <ac:cxnSpMk id="13" creationId="{511BC4C5-EB16-4C0B-83E6-96A39848CF19}"/>
          </ac:cxnSpMkLst>
        </pc:cxnChg>
        <pc:cxnChg chg="mod">
          <ac:chgData name="Imtiaz Begum (2128130)" userId="S::2128130@student.uwtsd.ac.uk::154c3e2b-2645-4e8c-a3cb-01ad99b7c24b" providerId="AD" clId="Web-{62F1376D-4C96-E4DF-F8E4-6E3C8102B039}" dt="2024-06-26T13:57:31.567" v="12"/>
          <ac:cxnSpMkLst>
            <pc:docMk/>
            <pc:sldMk cId="2611985490" sldId="267"/>
            <ac:cxnSpMk id="17" creationId="{C2D93264-3FF9-4175-A7FA-F927F0F77AA0}"/>
          </ac:cxnSpMkLst>
        </pc:cxnChg>
      </pc:sldChg>
      <pc:sldChg chg="modSp mod modClrScheme chgLayout">
        <pc:chgData name="Imtiaz Begum (2128130)" userId="S::2128130@student.uwtsd.ac.uk::154c3e2b-2645-4e8c-a3cb-01ad99b7c24b" providerId="AD" clId="Web-{62F1376D-4C96-E4DF-F8E4-6E3C8102B039}" dt="2024-06-26T14:11:24.792" v="79" actId="20577"/>
        <pc:sldMkLst>
          <pc:docMk/>
          <pc:sldMk cId="401262760" sldId="268"/>
        </pc:sldMkLst>
        <pc:spChg chg="mod">
          <ac:chgData name="Imtiaz Begum (2128130)" userId="S::2128130@student.uwtsd.ac.uk::154c3e2b-2645-4e8c-a3cb-01ad99b7c24b" providerId="AD" clId="Web-{62F1376D-4C96-E4DF-F8E4-6E3C8102B039}" dt="2024-06-26T14:11:24.792" v="79" actId="20577"/>
          <ac:spMkLst>
            <pc:docMk/>
            <pc:sldMk cId="401262760" sldId="268"/>
            <ac:spMk id="3" creationId="{A54E7DAA-748F-32E3-832E-E4632F5CB119}"/>
          </ac:spMkLst>
        </pc:spChg>
      </pc:sldChg>
      <pc:sldChg chg="modSp mod modClrScheme chgLayout">
        <pc:chgData name="Imtiaz Begum (2128130)" userId="S::2128130@student.uwtsd.ac.uk::154c3e2b-2645-4e8c-a3cb-01ad99b7c24b" providerId="AD" clId="Web-{62F1376D-4C96-E4DF-F8E4-6E3C8102B039}" dt="2024-06-26T14:15:58.268" v="104" actId="20577"/>
        <pc:sldMkLst>
          <pc:docMk/>
          <pc:sldMk cId="94913711" sldId="269"/>
        </pc:sldMkLst>
        <pc:spChg chg="mod">
          <ac:chgData name="Imtiaz Begum (2128130)" userId="S::2128130@student.uwtsd.ac.uk::154c3e2b-2645-4e8c-a3cb-01ad99b7c24b" providerId="AD" clId="Web-{62F1376D-4C96-E4DF-F8E4-6E3C8102B039}" dt="2024-06-26T14:15:58.268" v="104" actId="20577"/>
          <ac:spMkLst>
            <pc:docMk/>
            <pc:sldMk cId="94913711" sldId="269"/>
            <ac:spMk id="2" creationId="{97DAEA26-A7AE-91AE-BCA7-CF3A871FCA3E}"/>
          </ac:spMkLst>
        </pc:spChg>
        <pc:spChg chg="mod">
          <ac:chgData name="Imtiaz Begum (2128130)" userId="S::2128130@student.uwtsd.ac.uk::154c3e2b-2645-4e8c-a3cb-01ad99b7c24b" providerId="AD" clId="Web-{62F1376D-4C96-E4DF-F8E4-6E3C8102B039}" dt="2024-06-26T14:15:32.486" v="101" actId="20577"/>
          <ac:spMkLst>
            <pc:docMk/>
            <pc:sldMk cId="94913711" sldId="269"/>
            <ac:spMk id="7" creationId="{1A1F7BB6-7338-B5CE-8959-189A2740B2A8}"/>
          </ac:spMkLst>
        </pc:spChg>
      </pc:sldChg>
      <pc:sldChg chg="modSp mod modClrScheme chgLayout">
        <pc:chgData name="Imtiaz Begum (2128130)" userId="S::2128130@student.uwtsd.ac.uk::154c3e2b-2645-4e8c-a3cb-01ad99b7c24b" providerId="AD" clId="Web-{62F1376D-4C96-E4DF-F8E4-6E3C8102B039}" dt="2024-06-26T13:57:33.895" v="13"/>
        <pc:sldMkLst>
          <pc:docMk/>
          <pc:sldMk cId="1827471271" sldId="270"/>
        </pc:sldMkLst>
        <pc:spChg chg="mod">
          <ac:chgData name="Imtiaz Begum (2128130)" userId="S::2128130@student.uwtsd.ac.uk::154c3e2b-2645-4e8c-a3cb-01ad99b7c24b" providerId="AD" clId="Web-{62F1376D-4C96-E4DF-F8E4-6E3C8102B039}" dt="2024-06-26T13:57:31.567" v="12"/>
          <ac:spMkLst>
            <pc:docMk/>
            <pc:sldMk cId="1827471271" sldId="270"/>
            <ac:spMk id="3" creationId="{5B268955-8283-24C0-94E8-7292649D5B54}"/>
          </ac:spMkLst>
        </pc:spChg>
        <pc:spChg chg="mod">
          <ac:chgData name="Imtiaz Begum (2128130)" userId="S::2128130@student.uwtsd.ac.uk::154c3e2b-2645-4e8c-a3cb-01ad99b7c24b" providerId="AD" clId="Web-{62F1376D-4C96-E4DF-F8E4-6E3C8102B039}" dt="2024-06-26T13:57:31.567" v="12"/>
          <ac:spMkLst>
            <pc:docMk/>
            <pc:sldMk cId="1827471271" sldId="270"/>
            <ac:spMk id="8" creationId="{7D379150-F6B4-45C8-BE10-6B278AD400EB}"/>
          </ac:spMkLst>
        </pc:spChg>
        <pc:spChg chg="mod">
          <ac:chgData name="Imtiaz Begum (2128130)" userId="S::2128130@student.uwtsd.ac.uk::154c3e2b-2645-4e8c-a3cb-01ad99b7c24b" providerId="AD" clId="Web-{62F1376D-4C96-E4DF-F8E4-6E3C8102B039}" dt="2024-06-26T13:57:31.567" v="12"/>
          <ac:spMkLst>
            <pc:docMk/>
            <pc:sldMk cId="1827471271" sldId="270"/>
            <ac:spMk id="10" creationId="{5FFCF544-A370-4A5D-A95F-CA6E0E7191E6}"/>
          </ac:spMkLst>
        </pc:spChg>
        <pc:spChg chg="mod">
          <ac:chgData name="Imtiaz Begum (2128130)" userId="S::2128130@student.uwtsd.ac.uk::154c3e2b-2645-4e8c-a3cb-01ad99b7c24b" providerId="AD" clId="Web-{62F1376D-4C96-E4DF-F8E4-6E3C8102B039}" dt="2024-06-26T13:57:31.567" v="12"/>
          <ac:spMkLst>
            <pc:docMk/>
            <pc:sldMk cId="1827471271" sldId="270"/>
            <ac:spMk id="14" creationId="{52ABB703-2B0E-4C3B-B4A2-F3973548E561}"/>
          </ac:spMkLst>
        </pc:spChg>
        <pc:spChg chg="mod">
          <ac:chgData name="Imtiaz Begum (2128130)" userId="S::2128130@student.uwtsd.ac.uk::154c3e2b-2645-4e8c-a3cb-01ad99b7c24b" providerId="AD" clId="Web-{62F1376D-4C96-E4DF-F8E4-6E3C8102B039}" dt="2024-06-26T13:57:31.567" v="12"/>
          <ac:spMkLst>
            <pc:docMk/>
            <pc:sldMk cId="1827471271" sldId="270"/>
            <ac:spMk id="18" creationId="{E95DA498-D9A2-4DA9-B9DA-B3776E08CF7E}"/>
          </ac:spMkLst>
        </pc:spChg>
        <pc:spChg chg="mod">
          <ac:chgData name="Imtiaz Begum (2128130)" userId="S::2128130@student.uwtsd.ac.uk::154c3e2b-2645-4e8c-a3cb-01ad99b7c24b" providerId="AD" clId="Web-{62F1376D-4C96-E4DF-F8E4-6E3C8102B039}" dt="2024-06-26T13:57:31.567" v="12"/>
          <ac:spMkLst>
            <pc:docMk/>
            <pc:sldMk cId="1827471271" sldId="270"/>
            <ac:spMk id="20" creationId="{82A73093-4B9D-420D-B17E-52293703A1D4}"/>
          </ac:spMkLst>
        </pc:spChg>
        <pc:picChg chg="mod">
          <ac:chgData name="Imtiaz Begum (2128130)" userId="S::2128130@student.uwtsd.ac.uk::154c3e2b-2645-4e8c-a3cb-01ad99b7c24b" providerId="AD" clId="Web-{62F1376D-4C96-E4DF-F8E4-6E3C8102B039}" dt="2024-06-26T13:57:31.567" v="12"/>
          <ac:picMkLst>
            <pc:docMk/>
            <pc:sldMk cId="1827471271" sldId="270"/>
            <ac:picMk id="2" creationId="{F79505F5-2196-B46B-5BD4-7AADF2978844}"/>
          </ac:picMkLst>
        </pc:picChg>
        <pc:cxnChg chg="mod">
          <ac:chgData name="Imtiaz Begum (2128130)" userId="S::2128130@student.uwtsd.ac.uk::154c3e2b-2645-4e8c-a3cb-01ad99b7c24b" providerId="AD" clId="Web-{62F1376D-4C96-E4DF-F8E4-6E3C8102B039}" dt="2024-06-26T13:57:31.567" v="12"/>
          <ac:cxnSpMkLst>
            <pc:docMk/>
            <pc:sldMk cId="1827471271" sldId="270"/>
            <ac:cxnSpMk id="12" creationId="{6EEB3B97-A638-498B-8083-54191CE71E01}"/>
          </ac:cxnSpMkLst>
        </pc:cxnChg>
        <pc:cxnChg chg="mod">
          <ac:chgData name="Imtiaz Begum (2128130)" userId="S::2128130@student.uwtsd.ac.uk::154c3e2b-2645-4e8c-a3cb-01ad99b7c24b" providerId="AD" clId="Web-{62F1376D-4C96-E4DF-F8E4-6E3C8102B039}" dt="2024-06-26T13:57:31.567" v="12"/>
          <ac:cxnSpMkLst>
            <pc:docMk/>
            <pc:sldMk cId="1827471271" sldId="270"/>
            <ac:cxnSpMk id="16" creationId="{9C21570E-E159-49A6-9891-FA397B7A92D3}"/>
          </ac:cxnSpMkLst>
        </pc:cxnChg>
      </pc:sldChg>
      <pc:sldChg chg="addSp delSp modSp mod modClrScheme chgLayout">
        <pc:chgData name="Imtiaz Begum (2128130)" userId="S::2128130@student.uwtsd.ac.uk::154c3e2b-2645-4e8c-a3cb-01ad99b7c24b" providerId="AD" clId="Web-{62F1376D-4C96-E4DF-F8E4-6E3C8102B039}" dt="2024-06-26T14:33:53.874" v="189" actId="20577"/>
        <pc:sldMkLst>
          <pc:docMk/>
          <pc:sldMk cId="16630358" sldId="271"/>
        </pc:sldMkLst>
        <pc:spChg chg="mod">
          <ac:chgData name="Imtiaz Begum (2128130)" userId="S::2128130@student.uwtsd.ac.uk::154c3e2b-2645-4e8c-a3cb-01ad99b7c24b" providerId="AD" clId="Web-{62F1376D-4C96-E4DF-F8E4-6E3C8102B039}" dt="2024-06-26T14:33:53.874" v="189" actId="20577"/>
          <ac:spMkLst>
            <pc:docMk/>
            <pc:sldMk cId="16630358" sldId="271"/>
            <ac:spMk id="3" creationId="{2DE14182-DDAA-435A-D38F-E0EC2DA07171}"/>
          </ac:spMkLst>
        </pc:spChg>
        <pc:spChg chg="del mod">
          <ac:chgData name="Imtiaz Begum (2128130)" userId="S::2128130@student.uwtsd.ac.uk::154c3e2b-2645-4e8c-a3cb-01ad99b7c24b" providerId="AD" clId="Web-{62F1376D-4C96-E4DF-F8E4-6E3C8102B039}" dt="2024-06-26T14:06:16.721" v="50"/>
          <ac:spMkLst>
            <pc:docMk/>
            <pc:sldMk cId="16630358" sldId="271"/>
            <ac:spMk id="65" creationId="{7D379150-F6B4-45C8-BE10-6B278AD400EB}"/>
          </ac:spMkLst>
        </pc:spChg>
        <pc:spChg chg="del mod">
          <ac:chgData name="Imtiaz Begum (2128130)" userId="S::2128130@student.uwtsd.ac.uk::154c3e2b-2645-4e8c-a3cb-01ad99b7c24b" providerId="AD" clId="Web-{62F1376D-4C96-E4DF-F8E4-6E3C8102B039}" dt="2024-06-26T14:06:16.721" v="50"/>
          <ac:spMkLst>
            <pc:docMk/>
            <pc:sldMk cId="16630358" sldId="271"/>
            <ac:spMk id="66" creationId="{5FFCF544-A370-4A5D-A95F-CA6E0E7191E6}"/>
          </ac:spMkLst>
        </pc:spChg>
        <pc:spChg chg="del mod">
          <ac:chgData name="Imtiaz Begum (2128130)" userId="S::2128130@student.uwtsd.ac.uk::154c3e2b-2645-4e8c-a3cb-01ad99b7c24b" providerId="AD" clId="Web-{62F1376D-4C96-E4DF-F8E4-6E3C8102B039}" dt="2024-06-26T14:06:16.721" v="50"/>
          <ac:spMkLst>
            <pc:docMk/>
            <pc:sldMk cId="16630358" sldId="271"/>
            <ac:spMk id="68" creationId="{52ABB703-2B0E-4C3B-B4A2-F3973548E561}"/>
          </ac:spMkLst>
        </pc:spChg>
        <pc:spChg chg="del mod">
          <ac:chgData name="Imtiaz Begum (2128130)" userId="S::2128130@student.uwtsd.ac.uk::154c3e2b-2645-4e8c-a3cb-01ad99b7c24b" providerId="AD" clId="Web-{62F1376D-4C96-E4DF-F8E4-6E3C8102B039}" dt="2024-06-26T14:06:16.721" v="50"/>
          <ac:spMkLst>
            <pc:docMk/>
            <pc:sldMk cId="16630358" sldId="271"/>
            <ac:spMk id="70" creationId="{E95DA498-D9A2-4DA9-B9DA-B3776E08CF7E}"/>
          </ac:spMkLst>
        </pc:spChg>
        <pc:spChg chg="del mod">
          <ac:chgData name="Imtiaz Begum (2128130)" userId="S::2128130@student.uwtsd.ac.uk::154c3e2b-2645-4e8c-a3cb-01ad99b7c24b" providerId="AD" clId="Web-{62F1376D-4C96-E4DF-F8E4-6E3C8102B039}" dt="2024-06-26T14:06:16.721" v="50"/>
          <ac:spMkLst>
            <pc:docMk/>
            <pc:sldMk cId="16630358" sldId="271"/>
            <ac:spMk id="71" creationId="{82A73093-4B9D-420D-B17E-52293703A1D4}"/>
          </ac:spMkLst>
        </pc:spChg>
        <pc:spChg chg="add">
          <ac:chgData name="Imtiaz Begum (2128130)" userId="S::2128130@student.uwtsd.ac.uk::154c3e2b-2645-4e8c-a3cb-01ad99b7c24b" providerId="AD" clId="Web-{62F1376D-4C96-E4DF-F8E4-6E3C8102B039}" dt="2024-06-26T14:06:16.721" v="50"/>
          <ac:spMkLst>
            <pc:docMk/>
            <pc:sldMk cId="16630358" sldId="271"/>
            <ac:spMk id="76" creationId="{600B5AE2-C5CC-499C-8F2D-249888BE22C2}"/>
          </ac:spMkLst>
        </pc:spChg>
        <pc:spChg chg="add">
          <ac:chgData name="Imtiaz Begum (2128130)" userId="S::2128130@student.uwtsd.ac.uk::154c3e2b-2645-4e8c-a3cb-01ad99b7c24b" providerId="AD" clId="Web-{62F1376D-4C96-E4DF-F8E4-6E3C8102B039}" dt="2024-06-26T14:06:16.721" v="50"/>
          <ac:spMkLst>
            <pc:docMk/>
            <pc:sldMk cId="16630358" sldId="271"/>
            <ac:spMk id="78" creationId="{BA7A3698-B350-40E5-8475-9BCC41A089FC}"/>
          </ac:spMkLst>
        </pc:spChg>
        <pc:spChg chg="add">
          <ac:chgData name="Imtiaz Begum (2128130)" userId="S::2128130@student.uwtsd.ac.uk::154c3e2b-2645-4e8c-a3cb-01ad99b7c24b" providerId="AD" clId="Web-{62F1376D-4C96-E4DF-F8E4-6E3C8102B039}" dt="2024-06-26T14:06:16.721" v="50"/>
          <ac:spMkLst>
            <pc:docMk/>
            <pc:sldMk cId="16630358" sldId="271"/>
            <ac:spMk id="82" creationId="{10162E77-11AD-44A7-84EC-40C59EEFBD2E}"/>
          </ac:spMkLst>
        </pc:spChg>
        <pc:spChg chg="add">
          <ac:chgData name="Imtiaz Begum (2128130)" userId="S::2128130@student.uwtsd.ac.uk::154c3e2b-2645-4e8c-a3cb-01ad99b7c24b" providerId="AD" clId="Web-{62F1376D-4C96-E4DF-F8E4-6E3C8102B039}" dt="2024-06-26T14:06:16.721" v="50"/>
          <ac:spMkLst>
            <pc:docMk/>
            <pc:sldMk cId="16630358" sldId="271"/>
            <ac:spMk id="86" creationId="{6329CBCE-21AE-419D-AC1F-8ACF510A6670}"/>
          </ac:spMkLst>
        </pc:spChg>
        <pc:spChg chg="add">
          <ac:chgData name="Imtiaz Begum (2128130)" userId="S::2128130@student.uwtsd.ac.uk::154c3e2b-2645-4e8c-a3cb-01ad99b7c24b" providerId="AD" clId="Web-{62F1376D-4C96-E4DF-F8E4-6E3C8102B039}" dt="2024-06-26T14:06:16.721" v="50"/>
          <ac:spMkLst>
            <pc:docMk/>
            <pc:sldMk cId="16630358" sldId="271"/>
            <ac:spMk id="88" creationId="{FF2DA012-1414-493D-888F-5D99D0BDA322}"/>
          </ac:spMkLst>
        </pc:spChg>
        <pc:picChg chg="mod">
          <ac:chgData name="Imtiaz Begum (2128130)" userId="S::2128130@student.uwtsd.ac.uk::154c3e2b-2645-4e8c-a3cb-01ad99b7c24b" providerId="AD" clId="Web-{62F1376D-4C96-E4DF-F8E4-6E3C8102B039}" dt="2024-06-26T14:06:16.721" v="50"/>
          <ac:picMkLst>
            <pc:docMk/>
            <pc:sldMk cId="16630358" sldId="271"/>
            <ac:picMk id="2" creationId="{6E0EAA9A-C2C7-52A5-45E8-0186590FA8A1}"/>
          </ac:picMkLst>
        </pc:picChg>
        <pc:cxnChg chg="del mod">
          <ac:chgData name="Imtiaz Begum (2128130)" userId="S::2128130@student.uwtsd.ac.uk::154c3e2b-2645-4e8c-a3cb-01ad99b7c24b" providerId="AD" clId="Web-{62F1376D-4C96-E4DF-F8E4-6E3C8102B039}" dt="2024-06-26T14:06:16.721" v="50"/>
          <ac:cxnSpMkLst>
            <pc:docMk/>
            <pc:sldMk cId="16630358" sldId="271"/>
            <ac:cxnSpMk id="67" creationId="{6EEB3B97-A638-498B-8083-54191CE71E01}"/>
          </ac:cxnSpMkLst>
        </pc:cxnChg>
        <pc:cxnChg chg="del mod">
          <ac:chgData name="Imtiaz Begum (2128130)" userId="S::2128130@student.uwtsd.ac.uk::154c3e2b-2645-4e8c-a3cb-01ad99b7c24b" providerId="AD" clId="Web-{62F1376D-4C96-E4DF-F8E4-6E3C8102B039}" dt="2024-06-26T14:06:16.721" v="50"/>
          <ac:cxnSpMkLst>
            <pc:docMk/>
            <pc:sldMk cId="16630358" sldId="271"/>
            <ac:cxnSpMk id="69" creationId="{9C21570E-E159-49A6-9891-FA397B7A92D3}"/>
          </ac:cxnSpMkLst>
        </pc:cxnChg>
        <pc:cxnChg chg="add">
          <ac:chgData name="Imtiaz Begum (2128130)" userId="S::2128130@student.uwtsd.ac.uk::154c3e2b-2645-4e8c-a3cb-01ad99b7c24b" providerId="AD" clId="Web-{62F1376D-4C96-E4DF-F8E4-6E3C8102B039}" dt="2024-06-26T14:06:16.721" v="50"/>
          <ac:cxnSpMkLst>
            <pc:docMk/>
            <pc:sldMk cId="16630358" sldId="271"/>
            <ac:cxnSpMk id="80" creationId="{0AC655C7-EC94-4BE6-84C8-2F9EFBBB2789}"/>
          </ac:cxnSpMkLst>
        </pc:cxnChg>
        <pc:cxnChg chg="add">
          <ac:chgData name="Imtiaz Begum (2128130)" userId="S::2128130@student.uwtsd.ac.uk::154c3e2b-2645-4e8c-a3cb-01ad99b7c24b" providerId="AD" clId="Web-{62F1376D-4C96-E4DF-F8E4-6E3C8102B039}" dt="2024-06-26T14:06:16.721" v="50"/>
          <ac:cxnSpMkLst>
            <pc:docMk/>
            <pc:sldMk cId="16630358" sldId="271"/>
            <ac:cxnSpMk id="84" creationId="{5AB158E9-1B40-4CD6-95F0-95CA11DF7B7A}"/>
          </ac:cxnSpMkLst>
        </pc:cxnChg>
      </pc:sldChg>
      <pc:sldChg chg="modSp mod modClrScheme chgLayout">
        <pc:chgData name="Imtiaz Begum (2128130)" userId="S::2128130@student.uwtsd.ac.uk::154c3e2b-2645-4e8c-a3cb-01ad99b7c24b" providerId="AD" clId="Web-{62F1376D-4C96-E4DF-F8E4-6E3C8102B039}" dt="2024-06-26T14:42:19.746" v="244" actId="20577"/>
        <pc:sldMkLst>
          <pc:docMk/>
          <pc:sldMk cId="3270980488" sldId="272"/>
        </pc:sldMkLst>
        <pc:spChg chg="mod">
          <ac:chgData name="Imtiaz Begum (2128130)" userId="S::2128130@student.uwtsd.ac.uk::154c3e2b-2645-4e8c-a3cb-01ad99b7c24b" providerId="AD" clId="Web-{62F1376D-4C96-E4DF-F8E4-6E3C8102B039}" dt="2024-06-26T14:42:19.746" v="244" actId="20577"/>
          <ac:spMkLst>
            <pc:docMk/>
            <pc:sldMk cId="3270980488" sldId="272"/>
            <ac:spMk id="3" creationId="{016D67D1-C2CB-BEAE-9390-88B942275533}"/>
          </ac:spMkLst>
        </pc:spChg>
        <pc:spChg chg="mod">
          <ac:chgData name="Imtiaz Begum (2128130)" userId="S::2128130@student.uwtsd.ac.uk::154c3e2b-2645-4e8c-a3cb-01ad99b7c24b" providerId="AD" clId="Web-{62F1376D-4C96-E4DF-F8E4-6E3C8102B039}" dt="2024-06-26T14:37:53.896" v="228" actId="14100"/>
          <ac:spMkLst>
            <pc:docMk/>
            <pc:sldMk cId="3270980488" sldId="272"/>
            <ac:spMk id="4" creationId="{53208C3D-4178-E5B2-E0F8-4D846688B4F1}"/>
          </ac:spMkLst>
        </pc:spChg>
      </pc:sldChg>
      <pc:sldChg chg="modSp mod modClrScheme chgLayout">
        <pc:chgData name="Imtiaz Begum (2128130)" userId="S::2128130@student.uwtsd.ac.uk::154c3e2b-2645-4e8c-a3cb-01ad99b7c24b" providerId="AD" clId="Web-{62F1376D-4C96-E4DF-F8E4-6E3C8102B039}" dt="2024-06-26T14:35:01.250" v="222" actId="20577"/>
        <pc:sldMkLst>
          <pc:docMk/>
          <pc:sldMk cId="467140186" sldId="273"/>
        </pc:sldMkLst>
        <pc:spChg chg="mod">
          <ac:chgData name="Imtiaz Begum (2128130)" userId="S::2128130@student.uwtsd.ac.uk::154c3e2b-2645-4e8c-a3cb-01ad99b7c24b" providerId="AD" clId="Web-{62F1376D-4C96-E4DF-F8E4-6E3C8102B039}" dt="2024-06-26T14:35:01.250" v="222" actId="20577"/>
          <ac:spMkLst>
            <pc:docMk/>
            <pc:sldMk cId="467140186" sldId="273"/>
            <ac:spMk id="3" creationId="{0A19E1E7-1EB2-66F0-BC85-F159896524A4}"/>
          </ac:spMkLst>
        </pc:spChg>
        <pc:picChg chg="mod">
          <ac:chgData name="Imtiaz Begum (2128130)" userId="S::2128130@student.uwtsd.ac.uk::154c3e2b-2645-4e8c-a3cb-01ad99b7c24b" providerId="AD" clId="Web-{62F1376D-4C96-E4DF-F8E4-6E3C8102B039}" dt="2024-06-26T13:57:31.567" v="12"/>
          <ac:picMkLst>
            <pc:docMk/>
            <pc:sldMk cId="467140186" sldId="273"/>
            <ac:picMk id="4" creationId="{2A49CB3F-2FE7-5AF7-E172-28BDFF8A57E2}"/>
          </ac:picMkLst>
        </pc:picChg>
      </pc:sldChg>
      <pc:sldChg chg="modSp mod modClrScheme chgLayout">
        <pc:chgData name="Imtiaz Begum (2128130)" userId="S::2128130@student.uwtsd.ac.uk::154c3e2b-2645-4e8c-a3cb-01ad99b7c24b" providerId="AD" clId="Web-{62F1376D-4C96-E4DF-F8E4-6E3C8102B039}" dt="2024-06-26T14:08:44.163" v="68" actId="1076"/>
        <pc:sldMkLst>
          <pc:docMk/>
          <pc:sldMk cId="3976829319" sldId="274"/>
        </pc:sldMkLst>
        <pc:spChg chg="mod">
          <ac:chgData name="Imtiaz Begum (2128130)" userId="S::2128130@student.uwtsd.ac.uk::154c3e2b-2645-4e8c-a3cb-01ad99b7c24b" providerId="AD" clId="Web-{62F1376D-4C96-E4DF-F8E4-6E3C8102B039}" dt="2024-06-26T14:08:31.272" v="67" actId="20577"/>
          <ac:spMkLst>
            <pc:docMk/>
            <pc:sldMk cId="3976829319" sldId="274"/>
            <ac:spMk id="3" creationId="{B285621E-0D44-338B-DD0A-CCC33AB11DFA}"/>
          </ac:spMkLst>
        </pc:spChg>
        <pc:picChg chg="mod">
          <ac:chgData name="Imtiaz Begum (2128130)" userId="S::2128130@student.uwtsd.ac.uk::154c3e2b-2645-4e8c-a3cb-01ad99b7c24b" providerId="AD" clId="Web-{62F1376D-4C96-E4DF-F8E4-6E3C8102B039}" dt="2024-06-26T14:08:44.163" v="68" actId="1076"/>
          <ac:picMkLst>
            <pc:docMk/>
            <pc:sldMk cId="3976829319" sldId="274"/>
            <ac:picMk id="4" creationId="{80053EEF-06FA-5E02-91CC-84FAAD70DFD8}"/>
          </ac:picMkLst>
        </pc:picChg>
      </pc:sldChg>
      <pc:sldChg chg="modSp mod modClrScheme chgLayout">
        <pc:chgData name="Imtiaz Begum (2128130)" userId="S::2128130@student.uwtsd.ac.uk::154c3e2b-2645-4e8c-a3cb-01ad99b7c24b" providerId="AD" clId="Web-{62F1376D-4C96-E4DF-F8E4-6E3C8102B039}" dt="2024-06-26T14:18:18.803" v="110" actId="20577"/>
        <pc:sldMkLst>
          <pc:docMk/>
          <pc:sldMk cId="2129281128" sldId="275"/>
        </pc:sldMkLst>
        <pc:spChg chg="mod">
          <ac:chgData name="Imtiaz Begum (2128130)" userId="S::2128130@student.uwtsd.ac.uk::154c3e2b-2645-4e8c-a3cb-01ad99b7c24b" providerId="AD" clId="Web-{62F1376D-4C96-E4DF-F8E4-6E3C8102B039}" dt="2024-06-26T14:18:18.803" v="110" actId="20577"/>
          <ac:spMkLst>
            <pc:docMk/>
            <pc:sldMk cId="2129281128" sldId="275"/>
            <ac:spMk id="4" creationId="{32AB5E1C-0BFE-E5D1-C063-FD2AAE51CEF3}"/>
          </ac:spMkLst>
        </pc:spChg>
      </pc:sldChg>
      <pc:sldChg chg="addSp delSp modSp mod modClrScheme chgLayout">
        <pc:chgData name="Imtiaz Begum (2128130)" userId="S::2128130@student.uwtsd.ac.uk::154c3e2b-2645-4e8c-a3cb-01ad99b7c24b" providerId="AD" clId="Web-{62F1376D-4C96-E4DF-F8E4-6E3C8102B039}" dt="2024-06-26T14:26:34.784" v="137" actId="1076"/>
        <pc:sldMkLst>
          <pc:docMk/>
          <pc:sldMk cId="2567004722" sldId="276"/>
        </pc:sldMkLst>
        <pc:spChg chg="del mod">
          <ac:chgData name="Imtiaz Begum (2128130)" userId="S::2128130@student.uwtsd.ac.uk::154c3e2b-2645-4e8c-a3cb-01ad99b7c24b" providerId="AD" clId="Web-{62F1376D-4C96-E4DF-F8E4-6E3C8102B039}" dt="2024-06-26T14:02:21.387" v="29"/>
          <ac:spMkLst>
            <pc:docMk/>
            <pc:sldMk cId="2567004722" sldId="276"/>
            <ac:spMk id="3" creationId="{419D45FA-748F-30CC-2F94-D91465AE3812}"/>
          </ac:spMkLst>
        </pc:spChg>
        <pc:spChg chg="mod">
          <ac:chgData name="Imtiaz Begum (2128130)" userId="S::2128130@student.uwtsd.ac.uk::154c3e2b-2645-4e8c-a3cb-01ad99b7c24b" providerId="AD" clId="Web-{62F1376D-4C96-E4DF-F8E4-6E3C8102B039}" dt="2024-06-26T14:26:34.784" v="137" actId="1076"/>
          <ac:spMkLst>
            <pc:docMk/>
            <pc:sldMk cId="2567004722" sldId="276"/>
            <ac:spMk id="5" creationId="{6C79B1A2-01A5-6FE4-7DF9-DC55DB9A96AE}"/>
          </ac:spMkLst>
        </pc:spChg>
        <pc:spChg chg="del mod">
          <ac:chgData name="Imtiaz Begum (2128130)" userId="S::2128130@student.uwtsd.ac.uk::154c3e2b-2645-4e8c-a3cb-01ad99b7c24b" providerId="AD" clId="Web-{62F1376D-4C96-E4DF-F8E4-6E3C8102B039}" dt="2024-06-26T14:02:46.153" v="32"/>
          <ac:spMkLst>
            <pc:docMk/>
            <pc:sldMk cId="2567004722" sldId="276"/>
            <ac:spMk id="11" creationId="{600B5AE2-C5CC-499C-8F2D-249888BE22C2}"/>
          </ac:spMkLst>
        </pc:spChg>
        <pc:spChg chg="del mod">
          <ac:chgData name="Imtiaz Begum (2128130)" userId="S::2128130@student.uwtsd.ac.uk::154c3e2b-2645-4e8c-a3cb-01ad99b7c24b" providerId="AD" clId="Web-{62F1376D-4C96-E4DF-F8E4-6E3C8102B039}" dt="2024-06-26T14:02:46.153" v="32"/>
          <ac:spMkLst>
            <pc:docMk/>
            <pc:sldMk cId="2567004722" sldId="276"/>
            <ac:spMk id="13" creationId="{BA7A3698-B350-40E5-8475-9BCC41A089FC}"/>
          </ac:spMkLst>
        </pc:spChg>
        <pc:spChg chg="add">
          <ac:chgData name="Imtiaz Begum (2128130)" userId="S::2128130@student.uwtsd.ac.uk::154c3e2b-2645-4e8c-a3cb-01ad99b7c24b" providerId="AD" clId="Web-{62F1376D-4C96-E4DF-F8E4-6E3C8102B039}" dt="2024-06-26T14:02:46.153" v="32"/>
          <ac:spMkLst>
            <pc:docMk/>
            <pc:sldMk cId="2567004722" sldId="276"/>
            <ac:spMk id="20" creationId="{600B5AE2-C5CC-499C-8F2D-249888BE22C2}"/>
          </ac:spMkLst>
        </pc:spChg>
        <pc:spChg chg="add">
          <ac:chgData name="Imtiaz Begum (2128130)" userId="S::2128130@student.uwtsd.ac.uk::154c3e2b-2645-4e8c-a3cb-01ad99b7c24b" providerId="AD" clId="Web-{62F1376D-4C96-E4DF-F8E4-6E3C8102B039}" dt="2024-06-26T14:02:46.153" v="32"/>
          <ac:spMkLst>
            <pc:docMk/>
            <pc:sldMk cId="2567004722" sldId="276"/>
            <ac:spMk id="22" creationId="{BA7A3698-B350-40E5-8475-9BCC41A089FC}"/>
          </ac:spMkLst>
        </pc:spChg>
        <pc:spChg chg="add">
          <ac:chgData name="Imtiaz Begum (2128130)" userId="S::2128130@student.uwtsd.ac.uk::154c3e2b-2645-4e8c-a3cb-01ad99b7c24b" providerId="AD" clId="Web-{62F1376D-4C96-E4DF-F8E4-6E3C8102B039}" dt="2024-06-26T14:02:46.153" v="32"/>
          <ac:spMkLst>
            <pc:docMk/>
            <pc:sldMk cId="2567004722" sldId="276"/>
            <ac:spMk id="26" creationId="{10162E77-11AD-44A7-84EC-40C59EEFBD2E}"/>
          </ac:spMkLst>
        </pc:spChg>
        <pc:spChg chg="add">
          <ac:chgData name="Imtiaz Begum (2128130)" userId="S::2128130@student.uwtsd.ac.uk::154c3e2b-2645-4e8c-a3cb-01ad99b7c24b" providerId="AD" clId="Web-{62F1376D-4C96-E4DF-F8E4-6E3C8102B039}" dt="2024-06-26T14:02:46.153" v="32"/>
          <ac:spMkLst>
            <pc:docMk/>
            <pc:sldMk cId="2567004722" sldId="276"/>
            <ac:spMk id="30" creationId="{6329CBCE-21AE-419D-AC1F-8ACF510A6670}"/>
          </ac:spMkLst>
        </pc:spChg>
        <pc:spChg chg="add">
          <ac:chgData name="Imtiaz Begum (2128130)" userId="S::2128130@student.uwtsd.ac.uk::154c3e2b-2645-4e8c-a3cb-01ad99b7c24b" providerId="AD" clId="Web-{62F1376D-4C96-E4DF-F8E4-6E3C8102B039}" dt="2024-06-26T14:02:46.153" v="32"/>
          <ac:spMkLst>
            <pc:docMk/>
            <pc:sldMk cId="2567004722" sldId="276"/>
            <ac:spMk id="32" creationId="{FF2DA012-1414-493D-888F-5D99D0BDA322}"/>
          </ac:spMkLst>
        </pc:spChg>
        <pc:picChg chg="mod">
          <ac:chgData name="Imtiaz Begum (2128130)" userId="S::2128130@student.uwtsd.ac.uk::154c3e2b-2645-4e8c-a3cb-01ad99b7c24b" providerId="AD" clId="Web-{62F1376D-4C96-E4DF-F8E4-6E3C8102B039}" dt="2024-06-26T14:02:46.153" v="32"/>
          <ac:picMkLst>
            <pc:docMk/>
            <pc:sldMk cId="2567004722" sldId="276"/>
            <ac:picMk id="6" creationId="{DDF5B606-522C-306A-B28D-B44D420D41EB}"/>
          </ac:picMkLst>
        </pc:picChg>
        <pc:cxnChg chg="del mod">
          <ac:chgData name="Imtiaz Begum (2128130)" userId="S::2128130@student.uwtsd.ac.uk::154c3e2b-2645-4e8c-a3cb-01ad99b7c24b" providerId="AD" clId="Web-{62F1376D-4C96-E4DF-F8E4-6E3C8102B039}" dt="2024-06-26T14:02:46.153" v="32"/>
          <ac:cxnSpMkLst>
            <pc:docMk/>
            <pc:sldMk cId="2567004722" sldId="276"/>
            <ac:cxnSpMk id="15" creationId="{0AC655C7-EC94-4BE6-84C8-2F9EFBBB2789}"/>
          </ac:cxnSpMkLst>
        </pc:cxnChg>
        <pc:cxnChg chg="add">
          <ac:chgData name="Imtiaz Begum (2128130)" userId="S::2128130@student.uwtsd.ac.uk::154c3e2b-2645-4e8c-a3cb-01ad99b7c24b" providerId="AD" clId="Web-{62F1376D-4C96-E4DF-F8E4-6E3C8102B039}" dt="2024-06-26T14:02:46.153" v="32"/>
          <ac:cxnSpMkLst>
            <pc:docMk/>
            <pc:sldMk cId="2567004722" sldId="276"/>
            <ac:cxnSpMk id="24" creationId="{0AC655C7-EC94-4BE6-84C8-2F9EFBBB2789}"/>
          </ac:cxnSpMkLst>
        </pc:cxnChg>
        <pc:cxnChg chg="add">
          <ac:chgData name="Imtiaz Begum (2128130)" userId="S::2128130@student.uwtsd.ac.uk::154c3e2b-2645-4e8c-a3cb-01ad99b7c24b" providerId="AD" clId="Web-{62F1376D-4C96-E4DF-F8E4-6E3C8102B039}" dt="2024-06-26T14:02:46.153" v="32"/>
          <ac:cxnSpMkLst>
            <pc:docMk/>
            <pc:sldMk cId="2567004722" sldId="276"/>
            <ac:cxnSpMk id="28" creationId="{5AB158E9-1B40-4CD6-95F0-95CA11DF7B7A}"/>
          </ac:cxnSpMkLst>
        </pc:cxnChg>
      </pc:sldChg>
      <pc:sldChg chg="modSp mod modClrScheme chgLayout">
        <pc:chgData name="Imtiaz Begum (2128130)" userId="S::2128130@student.uwtsd.ac.uk::154c3e2b-2645-4e8c-a3cb-01ad99b7c24b" providerId="AD" clId="Web-{62F1376D-4C96-E4DF-F8E4-6E3C8102B039}" dt="2024-06-26T14:35:26.579" v="224" actId="20577"/>
        <pc:sldMkLst>
          <pc:docMk/>
          <pc:sldMk cId="308250545" sldId="277"/>
        </pc:sldMkLst>
        <pc:spChg chg="mod">
          <ac:chgData name="Imtiaz Begum (2128130)" userId="S::2128130@student.uwtsd.ac.uk::154c3e2b-2645-4e8c-a3cb-01ad99b7c24b" providerId="AD" clId="Web-{62F1376D-4C96-E4DF-F8E4-6E3C8102B039}" dt="2024-06-26T14:35:26.579" v="224" actId="20577"/>
          <ac:spMkLst>
            <pc:docMk/>
            <pc:sldMk cId="308250545" sldId="277"/>
            <ac:spMk id="3" creationId="{7B4CA097-DBC7-74D5-FACA-846D7B9595B6}"/>
          </ac:spMkLst>
        </pc:spChg>
        <pc:spChg chg="mod">
          <ac:chgData name="Imtiaz Begum (2128130)" userId="S::2128130@student.uwtsd.ac.uk::154c3e2b-2645-4e8c-a3cb-01ad99b7c24b" providerId="AD" clId="Web-{62F1376D-4C96-E4DF-F8E4-6E3C8102B039}" dt="2024-06-26T14:10:33.931" v="75" actId="20577"/>
          <ac:spMkLst>
            <pc:docMk/>
            <pc:sldMk cId="308250545" sldId="277"/>
            <ac:spMk id="4" creationId="{C8BEF6E3-F23E-33C5-0EF2-839E6712EB52}"/>
          </ac:spMkLst>
        </pc:spChg>
      </pc:sldChg>
      <pc:sldChg chg="modSp mod modClrScheme chgLayout">
        <pc:chgData name="Imtiaz Begum (2128130)" userId="S::2128130@student.uwtsd.ac.uk::154c3e2b-2645-4e8c-a3cb-01ad99b7c24b" providerId="AD" clId="Web-{62F1376D-4C96-E4DF-F8E4-6E3C8102B039}" dt="2024-06-26T13:57:33.895" v="13"/>
        <pc:sldMkLst>
          <pc:docMk/>
          <pc:sldMk cId="1799288241" sldId="278"/>
        </pc:sldMkLst>
        <pc:spChg chg="mod ord">
          <ac:chgData name="Imtiaz Begum (2128130)" userId="S::2128130@student.uwtsd.ac.uk::154c3e2b-2645-4e8c-a3cb-01ad99b7c24b" providerId="AD" clId="Web-{62F1376D-4C96-E4DF-F8E4-6E3C8102B039}" dt="2024-06-26T13:57:33.895" v="13"/>
          <ac:spMkLst>
            <pc:docMk/>
            <pc:sldMk cId="1799288241" sldId="278"/>
            <ac:spMk id="2" creationId="{7095B98B-A0CB-F338-9E00-DF315488A450}"/>
          </ac:spMkLst>
        </pc:spChg>
        <pc:spChg chg="mod ord">
          <ac:chgData name="Imtiaz Begum (2128130)" userId="S::2128130@student.uwtsd.ac.uk::154c3e2b-2645-4e8c-a3cb-01ad99b7c24b" providerId="AD" clId="Web-{62F1376D-4C96-E4DF-F8E4-6E3C8102B039}" dt="2024-06-26T13:57:33.895" v="13"/>
          <ac:spMkLst>
            <pc:docMk/>
            <pc:sldMk cId="1799288241" sldId="278"/>
            <ac:spMk id="10" creationId="{AFB9C952-F3C6-799C-4018-8098CCD7E1CB}"/>
          </ac:spMkLst>
        </pc:spChg>
      </pc:sldChg>
      <pc:sldChg chg="modSp mod modClrScheme chgLayout">
        <pc:chgData name="Imtiaz Begum (2128130)" userId="S::2128130@student.uwtsd.ac.uk::154c3e2b-2645-4e8c-a3cb-01ad99b7c24b" providerId="AD" clId="Web-{62F1376D-4C96-E4DF-F8E4-6E3C8102B039}" dt="2024-06-26T13:57:33.895" v="13"/>
        <pc:sldMkLst>
          <pc:docMk/>
          <pc:sldMk cId="863608510" sldId="279"/>
        </pc:sldMkLst>
        <pc:spChg chg="mod ord">
          <ac:chgData name="Imtiaz Begum (2128130)" userId="S::2128130@student.uwtsd.ac.uk::154c3e2b-2645-4e8c-a3cb-01ad99b7c24b" providerId="AD" clId="Web-{62F1376D-4C96-E4DF-F8E4-6E3C8102B039}" dt="2024-06-26T13:57:33.895" v="13"/>
          <ac:spMkLst>
            <pc:docMk/>
            <pc:sldMk cId="863608510" sldId="279"/>
            <ac:spMk id="2" creationId="{6EDC8CF0-CC3C-9EDC-449C-C60178FCFA06}"/>
          </ac:spMkLst>
        </pc:spChg>
        <pc:spChg chg="mod ord">
          <ac:chgData name="Imtiaz Begum (2128130)" userId="S::2128130@student.uwtsd.ac.uk::154c3e2b-2645-4e8c-a3cb-01ad99b7c24b" providerId="AD" clId="Web-{62F1376D-4C96-E4DF-F8E4-6E3C8102B039}" dt="2024-06-26T13:57:33.895" v="13"/>
          <ac:spMkLst>
            <pc:docMk/>
            <pc:sldMk cId="863608510" sldId="279"/>
            <ac:spMk id="3" creationId="{91FD2DAD-C526-81DC-CC08-BA19452C768F}"/>
          </ac:spMkLst>
        </pc:spChg>
        <pc:spChg chg="mod">
          <ac:chgData name="Imtiaz Begum (2128130)" userId="S::2128130@student.uwtsd.ac.uk::154c3e2b-2645-4e8c-a3cb-01ad99b7c24b" providerId="AD" clId="Web-{62F1376D-4C96-E4DF-F8E4-6E3C8102B039}" dt="2024-06-26T13:57:31.567" v="12"/>
          <ac:spMkLst>
            <pc:docMk/>
            <pc:sldMk cId="863608510" sldId="279"/>
            <ac:spMk id="9" creationId="{311973C2-EB8B-452A-A698-4A252FD3AE28}"/>
          </ac:spMkLst>
        </pc:spChg>
        <pc:spChg chg="mod">
          <ac:chgData name="Imtiaz Begum (2128130)" userId="S::2128130@student.uwtsd.ac.uk::154c3e2b-2645-4e8c-a3cb-01ad99b7c24b" providerId="AD" clId="Web-{62F1376D-4C96-E4DF-F8E4-6E3C8102B039}" dt="2024-06-26T13:57:31.567" v="12"/>
          <ac:spMkLst>
            <pc:docMk/>
            <pc:sldMk cId="863608510" sldId="279"/>
            <ac:spMk id="11" creationId="{10162E77-11AD-44A7-84EC-40C59EEFBD2E}"/>
          </ac:spMkLst>
        </pc:spChg>
        <pc:picChg chg="mod">
          <ac:chgData name="Imtiaz Begum (2128130)" userId="S::2128130@student.uwtsd.ac.uk::154c3e2b-2645-4e8c-a3cb-01ad99b7c24b" providerId="AD" clId="Web-{62F1376D-4C96-E4DF-F8E4-6E3C8102B039}" dt="2024-06-26T13:57:31.567" v="12"/>
          <ac:picMkLst>
            <pc:docMk/>
            <pc:sldMk cId="863608510" sldId="279"/>
            <ac:picMk id="4" creationId="{CBFC50CF-0360-7121-9F27-67454933ED00}"/>
          </ac:picMkLst>
        </pc:picChg>
        <pc:cxnChg chg="mod">
          <ac:chgData name="Imtiaz Begum (2128130)" userId="S::2128130@student.uwtsd.ac.uk::154c3e2b-2645-4e8c-a3cb-01ad99b7c24b" providerId="AD" clId="Web-{62F1376D-4C96-E4DF-F8E4-6E3C8102B039}" dt="2024-06-26T13:57:31.567" v="12"/>
          <ac:cxnSpMkLst>
            <pc:docMk/>
            <pc:sldMk cId="863608510" sldId="279"/>
            <ac:cxnSpMk id="13" creationId="{5AB158E9-1B40-4CD6-95F0-95CA11DF7B7A}"/>
          </ac:cxnSpMkLst>
        </pc:cxnChg>
      </pc:sldChg>
      <pc:sldChg chg="modSp mod modClrScheme chgLayout">
        <pc:chgData name="Imtiaz Begum (2128130)" userId="S::2128130@student.uwtsd.ac.uk::154c3e2b-2645-4e8c-a3cb-01ad99b7c24b" providerId="AD" clId="Web-{62F1376D-4C96-E4DF-F8E4-6E3C8102B039}" dt="2024-06-26T13:57:33.895" v="13"/>
        <pc:sldMkLst>
          <pc:docMk/>
          <pc:sldMk cId="3120602394" sldId="280"/>
        </pc:sldMkLst>
        <pc:spChg chg="mod">
          <ac:chgData name="Imtiaz Begum (2128130)" userId="S::2128130@student.uwtsd.ac.uk::154c3e2b-2645-4e8c-a3cb-01ad99b7c24b" providerId="AD" clId="Web-{62F1376D-4C96-E4DF-F8E4-6E3C8102B039}" dt="2024-06-26T13:57:31.567" v="12"/>
          <ac:spMkLst>
            <pc:docMk/>
            <pc:sldMk cId="3120602394" sldId="280"/>
            <ac:spMk id="3" creationId="{C3A31868-00CA-A372-0B85-97938CE96C41}"/>
          </ac:spMkLst>
        </pc:spChg>
        <pc:spChg chg="mod ord">
          <ac:chgData name="Imtiaz Begum (2128130)" userId="S::2128130@student.uwtsd.ac.uk::154c3e2b-2645-4e8c-a3cb-01ad99b7c24b" providerId="AD" clId="Web-{62F1376D-4C96-E4DF-F8E4-6E3C8102B039}" dt="2024-06-26T13:57:33.895" v="13"/>
          <ac:spMkLst>
            <pc:docMk/>
            <pc:sldMk cId="3120602394" sldId="280"/>
            <ac:spMk id="5" creationId="{0C2CD73D-451E-3145-80A9-E27FEB9E047D}"/>
          </ac:spMkLst>
        </pc:spChg>
        <pc:spChg chg="mod ord">
          <ac:chgData name="Imtiaz Begum (2128130)" userId="S::2128130@student.uwtsd.ac.uk::154c3e2b-2645-4e8c-a3cb-01ad99b7c24b" providerId="AD" clId="Web-{62F1376D-4C96-E4DF-F8E4-6E3C8102B039}" dt="2024-06-26T13:57:33.895" v="13"/>
          <ac:spMkLst>
            <pc:docMk/>
            <pc:sldMk cId="3120602394" sldId="280"/>
            <ac:spMk id="6" creationId="{59DB5416-D87A-8EB3-5FCE-E345FE7A01F5}"/>
          </ac:spMkLst>
        </pc:spChg>
        <pc:spChg chg="mod">
          <ac:chgData name="Imtiaz Begum (2128130)" userId="S::2128130@student.uwtsd.ac.uk::154c3e2b-2645-4e8c-a3cb-01ad99b7c24b" providerId="AD" clId="Web-{62F1376D-4C96-E4DF-F8E4-6E3C8102B039}" dt="2024-06-26T13:57:31.567" v="12"/>
          <ac:spMkLst>
            <pc:docMk/>
            <pc:sldMk cId="3120602394" sldId="280"/>
            <ac:spMk id="71" creationId="{796CD800-C8BF-41B5-983A-3B3D95FA99E5}"/>
          </ac:spMkLst>
        </pc:spChg>
        <pc:spChg chg="mod">
          <ac:chgData name="Imtiaz Begum (2128130)" userId="S::2128130@student.uwtsd.ac.uk::154c3e2b-2645-4e8c-a3cb-01ad99b7c24b" providerId="AD" clId="Web-{62F1376D-4C96-E4DF-F8E4-6E3C8102B039}" dt="2024-06-26T13:57:31.567" v="12"/>
          <ac:spMkLst>
            <pc:docMk/>
            <pc:sldMk cId="3120602394" sldId="280"/>
            <ac:spMk id="73" creationId="{ED36A27B-61AE-4AA1-8BD6-7310E072D89D}"/>
          </ac:spMkLst>
        </pc:spChg>
        <pc:spChg chg="mod">
          <ac:chgData name="Imtiaz Begum (2128130)" userId="S::2128130@student.uwtsd.ac.uk::154c3e2b-2645-4e8c-a3cb-01ad99b7c24b" providerId="AD" clId="Web-{62F1376D-4C96-E4DF-F8E4-6E3C8102B039}" dt="2024-06-26T13:57:31.567" v="12"/>
          <ac:spMkLst>
            <pc:docMk/>
            <pc:sldMk cId="3120602394" sldId="280"/>
            <ac:spMk id="77" creationId="{73B90B8B-F76B-4130-8370-38033EEACB93}"/>
          </ac:spMkLst>
        </pc:spChg>
        <pc:spChg chg="mod">
          <ac:chgData name="Imtiaz Begum (2128130)" userId="S::2128130@student.uwtsd.ac.uk::154c3e2b-2645-4e8c-a3cb-01ad99b7c24b" providerId="AD" clId="Web-{62F1376D-4C96-E4DF-F8E4-6E3C8102B039}" dt="2024-06-26T13:57:31.567" v="12"/>
          <ac:spMkLst>
            <pc:docMk/>
            <pc:sldMk cId="3120602394" sldId="280"/>
            <ac:spMk id="81" creationId="{91C67939-3FD0-4B45-8AA4-9FE55C7EE127}"/>
          </ac:spMkLst>
        </pc:spChg>
        <pc:spChg chg="mod">
          <ac:chgData name="Imtiaz Begum (2128130)" userId="S::2128130@student.uwtsd.ac.uk::154c3e2b-2645-4e8c-a3cb-01ad99b7c24b" providerId="AD" clId="Web-{62F1376D-4C96-E4DF-F8E4-6E3C8102B039}" dt="2024-06-26T13:57:31.567" v="12"/>
          <ac:spMkLst>
            <pc:docMk/>
            <pc:sldMk cId="3120602394" sldId="280"/>
            <ac:spMk id="83" creationId="{0981A96A-A87C-4F87-845A-3B0A6529F543}"/>
          </ac:spMkLst>
        </pc:spChg>
        <pc:picChg chg="mod">
          <ac:chgData name="Imtiaz Begum (2128130)" userId="S::2128130@student.uwtsd.ac.uk::154c3e2b-2645-4e8c-a3cb-01ad99b7c24b" providerId="AD" clId="Web-{62F1376D-4C96-E4DF-F8E4-6E3C8102B039}" dt="2024-06-26T13:57:31.567" v="12"/>
          <ac:picMkLst>
            <pc:docMk/>
            <pc:sldMk cId="3120602394" sldId="280"/>
            <ac:picMk id="8" creationId="{01434620-B647-4611-6AF1-EE92EEB41854}"/>
          </ac:picMkLst>
        </pc:picChg>
        <pc:cxnChg chg="mod">
          <ac:chgData name="Imtiaz Begum (2128130)" userId="S::2128130@student.uwtsd.ac.uk::154c3e2b-2645-4e8c-a3cb-01ad99b7c24b" providerId="AD" clId="Web-{62F1376D-4C96-E4DF-F8E4-6E3C8102B039}" dt="2024-06-26T13:57:31.567" v="12"/>
          <ac:cxnSpMkLst>
            <pc:docMk/>
            <pc:sldMk cId="3120602394" sldId="280"/>
            <ac:cxnSpMk id="75" creationId="{511BC4C5-EB16-4C0B-83E6-96A39848CF19}"/>
          </ac:cxnSpMkLst>
        </pc:cxnChg>
        <pc:cxnChg chg="mod">
          <ac:chgData name="Imtiaz Begum (2128130)" userId="S::2128130@student.uwtsd.ac.uk::154c3e2b-2645-4e8c-a3cb-01ad99b7c24b" providerId="AD" clId="Web-{62F1376D-4C96-E4DF-F8E4-6E3C8102B039}" dt="2024-06-26T13:57:31.567" v="12"/>
          <ac:cxnSpMkLst>
            <pc:docMk/>
            <pc:sldMk cId="3120602394" sldId="280"/>
            <ac:cxnSpMk id="79" creationId="{C2D93264-3FF9-4175-A7FA-F927F0F77AA0}"/>
          </ac:cxnSpMkLst>
        </pc:cxnChg>
      </pc:sldChg>
      <pc:sldChg chg="modSp mod modClrScheme chgLayout">
        <pc:chgData name="Imtiaz Begum (2128130)" userId="S::2128130@student.uwtsd.ac.uk::154c3e2b-2645-4e8c-a3cb-01ad99b7c24b" providerId="AD" clId="Web-{62F1376D-4C96-E4DF-F8E4-6E3C8102B039}" dt="2024-06-26T14:28:06.193" v="160" actId="20577"/>
        <pc:sldMkLst>
          <pc:docMk/>
          <pc:sldMk cId="3337819462" sldId="281"/>
        </pc:sldMkLst>
        <pc:spChg chg="mod">
          <ac:chgData name="Imtiaz Begum (2128130)" userId="S::2128130@student.uwtsd.ac.uk::154c3e2b-2645-4e8c-a3cb-01ad99b7c24b" providerId="AD" clId="Web-{62F1376D-4C96-E4DF-F8E4-6E3C8102B039}" dt="2024-06-26T14:28:06.193" v="160" actId="20577"/>
          <ac:spMkLst>
            <pc:docMk/>
            <pc:sldMk cId="3337819462" sldId="281"/>
            <ac:spMk id="8" creationId="{0879C682-B5A3-23F8-6F43-C257D000AAE2}"/>
          </ac:spMkLst>
        </pc:spChg>
        <pc:spChg chg="mod">
          <ac:chgData name="Imtiaz Begum (2128130)" userId="S::2128130@student.uwtsd.ac.uk::154c3e2b-2645-4e8c-a3cb-01ad99b7c24b" providerId="AD" clId="Web-{62F1376D-4C96-E4DF-F8E4-6E3C8102B039}" dt="2024-06-26T13:57:31.567" v="12"/>
          <ac:spMkLst>
            <pc:docMk/>
            <pc:sldMk cId="3337819462" sldId="281"/>
            <ac:spMk id="30" creationId="{600B5AE2-C5CC-499C-8F2D-249888BE22C2}"/>
          </ac:spMkLst>
        </pc:spChg>
        <pc:spChg chg="mod">
          <ac:chgData name="Imtiaz Begum (2128130)" userId="S::2128130@student.uwtsd.ac.uk::154c3e2b-2645-4e8c-a3cb-01ad99b7c24b" providerId="AD" clId="Web-{62F1376D-4C96-E4DF-F8E4-6E3C8102B039}" dt="2024-06-26T13:57:31.567" v="12"/>
          <ac:spMkLst>
            <pc:docMk/>
            <pc:sldMk cId="3337819462" sldId="281"/>
            <ac:spMk id="31" creationId="{BA7A3698-B350-40E5-8475-9BCC41A089FC}"/>
          </ac:spMkLst>
        </pc:spChg>
        <pc:spChg chg="mod">
          <ac:chgData name="Imtiaz Begum (2128130)" userId="S::2128130@student.uwtsd.ac.uk::154c3e2b-2645-4e8c-a3cb-01ad99b7c24b" providerId="AD" clId="Web-{62F1376D-4C96-E4DF-F8E4-6E3C8102B039}" dt="2024-06-26T13:57:31.567" v="12"/>
          <ac:spMkLst>
            <pc:docMk/>
            <pc:sldMk cId="3337819462" sldId="281"/>
            <ac:spMk id="33" creationId="{5CF81D86-BDBA-477C-B7DD-8D359BB9965B}"/>
          </ac:spMkLst>
        </pc:spChg>
        <pc:spChg chg="mod">
          <ac:chgData name="Imtiaz Begum (2128130)" userId="S::2128130@student.uwtsd.ac.uk::154c3e2b-2645-4e8c-a3cb-01ad99b7c24b" providerId="AD" clId="Web-{62F1376D-4C96-E4DF-F8E4-6E3C8102B039}" dt="2024-06-26T13:57:31.567" v="12"/>
          <ac:spMkLst>
            <pc:docMk/>
            <pc:sldMk cId="3337819462" sldId="281"/>
            <ac:spMk id="35" creationId="{88AA064E-5F6E-4024-BC28-EDDC3DFC70E1}"/>
          </ac:spMkLst>
        </pc:spChg>
        <pc:spChg chg="mod">
          <ac:chgData name="Imtiaz Begum (2128130)" userId="S::2128130@student.uwtsd.ac.uk::154c3e2b-2645-4e8c-a3cb-01ad99b7c24b" providerId="AD" clId="Web-{62F1376D-4C96-E4DF-F8E4-6E3C8102B039}" dt="2024-06-26T13:57:31.567" v="12"/>
          <ac:spMkLst>
            <pc:docMk/>
            <pc:sldMk cId="3337819462" sldId="281"/>
            <ac:spMk id="36" creationId="{03B29638-4838-4B9B-B9DB-96E542BAF3E6}"/>
          </ac:spMkLst>
        </pc:spChg>
        <pc:picChg chg="mod">
          <ac:chgData name="Imtiaz Begum (2128130)" userId="S::2128130@student.uwtsd.ac.uk::154c3e2b-2645-4e8c-a3cb-01ad99b7c24b" providerId="AD" clId="Web-{62F1376D-4C96-E4DF-F8E4-6E3C8102B039}" dt="2024-06-26T14:03:53.436" v="37" actId="1076"/>
          <ac:picMkLst>
            <pc:docMk/>
            <pc:sldMk cId="3337819462" sldId="281"/>
            <ac:picMk id="4" creationId="{6F89C4D0-7C0D-5276-7AE1-B905AE436175}"/>
          </ac:picMkLst>
        </pc:picChg>
        <pc:cxnChg chg="mod">
          <ac:chgData name="Imtiaz Begum (2128130)" userId="S::2128130@student.uwtsd.ac.uk::154c3e2b-2645-4e8c-a3cb-01ad99b7c24b" providerId="AD" clId="Web-{62F1376D-4C96-E4DF-F8E4-6E3C8102B039}" dt="2024-06-26T13:57:31.567" v="12"/>
          <ac:cxnSpMkLst>
            <pc:docMk/>
            <pc:sldMk cId="3337819462" sldId="281"/>
            <ac:cxnSpMk id="32" creationId="{0AC655C7-EC94-4BE6-84C8-2F9EFBBB2789}"/>
          </ac:cxnSpMkLst>
        </pc:cxnChg>
        <pc:cxnChg chg="mod">
          <ac:chgData name="Imtiaz Begum (2128130)" userId="S::2128130@student.uwtsd.ac.uk::154c3e2b-2645-4e8c-a3cb-01ad99b7c24b" providerId="AD" clId="Web-{62F1376D-4C96-E4DF-F8E4-6E3C8102B039}" dt="2024-06-26T13:57:31.567" v="12"/>
          <ac:cxnSpMkLst>
            <pc:docMk/>
            <pc:sldMk cId="3337819462" sldId="281"/>
            <ac:cxnSpMk id="34" creationId="{C65F3E9C-EF11-4F8F-A621-399C7A3E6401}"/>
          </ac:cxnSpMkLst>
        </pc:cxnChg>
      </pc:sldChg>
      <pc:sldChg chg="modSp mod modClrScheme chgLayout">
        <pc:chgData name="Imtiaz Begum (2128130)" userId="S::2128130@student.uwtsd.ac.uk::154c3e2b-2645-4e8c-a3cb-01ad99b7c24b" providerId="AD" clId="Web-{62F1376D-4C96-E4DF-F8E4-6E3C8102B039}" dt="2024-06-26T14:10:58.151" v="76" actId="20577"/>
        <pc:sldMkLst>
          <pc:docMk/>
          <pc:sldMk cId="56205053" sldId="282"/>
        </pc:sldMkLst>
        <pc:spChg chg="mod">
          <ac:chgData name="Imtiaz Begum (2128130)" userId="S::2128130@student.uwtsd.ac.uk::154c3e2b-2645-4e8c-a3cb-01ad99b7c24b" providerId="AD" clId="Web-{62F1376D-4C96-E4DF-F8E4-6E3C8102B039}" dt="2024-06-26T14:10:58.151" v="76" actId="20577"/>
          <ac:spMkLst>
            <pc:docMk/>
            <pc:sldMk cId="56205053" sldId="282"/>
            <ac:spMk id="3" creationId="{4495E2FE-FF8D-FFB7-F2C6-5E658C268433}"/>
          </ac:spMkLst>
        </pc:spChg>
        <pc:spChg chg="mod">
          <ac:chgData name="Imtiaz Begum (2128130)" userId="S::2128130@student.uwtsd.ac.uk::154c3e2b-2645-4e8c-a3cb-01ad99b7c24b" providerId="AD" clId="Web-{62F1376D-4C96-E4DF-F8E4-6E3C8102B039}" dt="2024-06-26T13:57:31.567" v="12"/>
          <ac:spMkLst>
            <pc:docMk/>
            <pc:sldMk cId="56205053" sldId="282"/>
            <ac:spMk id="9" creationId="{600B5AE2-C5CC-499C-8F2D-249888BE22C2}"/>
          </ac:spMkLst>
        </pc:spChg>
        <pc:spChg chg="mod">
          <ac:chgData name="Imtiaz Begum (2128130)" userId="S::2128130@student.uwtsd.ac.uk::154c3e2b-2645-4e8c-a3cb-01ad99b7c24b" providerId="AD" clId="Web-{62F1376D-4C96-E4DF-F8E4-6E3C8102B039}" dt="2024-06-26T13:57:31.567" v="12"/>
          <ac:spMkLst>
            <pc:docMk/>
            <pc:sldMk cId="56205053" sldId="282"/>
            <ac:spMk id="11" creationId="{BA7A3698-B350-40E5-8475-9BCC41A089FC}"/>
          </ac:spMkLst>
        </pc:spChg>
        <pc:spChg chg="mod">
          <ac:chgData name="Imtiaz Begum (2128130)" userId="S::2128130@student.uwtsd.ac.uk::154c3e2b-2645-4e8c-a3cb-01ad99b7c24b" providerId="AD" clId="Web-{62F1376D-4C96-E4DF-F8E4-6E3C8102B039}" dt="2024-06-26T13:57:31.567" v="12"/>
          <ac:spMkLst>
            <pc:docMk/>
            <pc:sldMk cId="56205053" sldId="282"/>
            <ac:spMk id="15" creationId="{311973C2-EB8B-452A-A698-4A252FD3AE28}"/>
          </ac:spMkLst>
        </pc:spChg>
        <pc:spChg chg="mod">
          <ac:chgData name="Imtiaz Begum (2128130)" userId="S::2128130@student.uwtsd.ac.uk::154c3e2b-2645-4e8c-a3cb-01ad99b7c24b" providerId="AD" clId="Web-{62F1376D-4C96-E4DF-F8E4-6E3C8102B039}" dt="2024-06-26T13:57:31.567" v="12"/>
          <ac:spMkLst>
            <pc:docMk/>
            <pc:sldMk cId="56205053" sldId="282"/>
            <ac:spMk id="17" creationId="{10162E77-11AD-44A7-84EC-40C59EEFBD2E}"/>
          </ac:spMkLst>
        </pc:spChg>
        <pc:picChg chg="mod">
          <ac:chgData name="Imtiaz Begum (2128130)" userId="S::2128130@student.uwtsd.ac.uk::154c3e2b-2645-4e8c-a3cb-01ad99b7c24b" providerId="AD" clId="Web-{62F1376D-4C96-E4DF-F8E4-6E3C8102B039}" dt="2024-06-26T13:57:31.567" v="12"/>
          <ac:picMkLst>
            <pc:docMk/>
            <pc:sldMk cId="56205053" sldId="282"/>
            <ac:picMk id="5" creationId="{62D9B7FE-261C-4DEF-DBC5-64EC4C2A505D}"/>
          </ac:picMkLst>
        </pc:picChg>
        <pc:cxnChg chg="mod">
          <ac:chgData name="Imtiaz Begum (2128130)" userId="S::2128130@student.uwtsd.ac.uk::154c3e2b-2645-4e8c-a3cb-01ad99b7c24b" providerId="AD" clId="Web-{62F1376D-4C96-E4DF-F8E4-6E3C8102B039}" dt="2024-06-26T13:57:31.567" v="12"/>
          <ac:cxnSpMkLst>
            <pc:docMk/>
            <pc:sldMk cId="56205053" sldId="282"/>
            <ac:cxnSpMk id="13" creationId="{0AC655C7-EC94-4BE6-84C8-2F9EFBBB2789}"/>
          </ac:cxnSpMkLst>
        </pc:cxnChg>
        <pc:cxnChg chg="mod">
          <ac:chgData name="Imtiaz Begum (2128130)" userId="S::2128130@student.uwtsd.ac.uk::154c3e2b-2645-4e8c-a3cb-01ad99b7c24b" providerId="AD" clId="Web-{62F1376D-4C96-E4DF-F8E4-6E3C8102B039}" dt="2024-06-26T13:57:31.567" v="12"/>
          <ac:cxnSpMkLst>
            <pc:docMk/>
            <pc:sldMk cId="56205053" sldId="282"/>
            <ac:cxnSpMk id="19" creationId="{5AB158E9-1B40-4CD6-95F0-95CA11DF7B7A}"/>
          </ac:cxnSpMkLst>
        </pc:cxnChg>
      </pc:sldChg>
      <pc:sldChg chg="modSp">
        <pc:chgData name="Imtiaz Begum (2128130)" userId="S::2128130@student.uwtsd.ac.uk::154c3e2b-2645-4e8c-a3cb-01ad99b7c24b" providerId="AD" clId="Web-{62F1376D-4C96-E4DF-F8E4-6E3C8102B039}" dt="2024-06-26T14:38:59.475" v="231" actId="20577"/>
        <pc:sldMkLst>
          <pc:docMk/>
          <pc:sldMk cId="1434581624" sldId="283"/>
        </pc:sldMkLst>
        <pc:spChg chg="mod">
          <ac:chgData name="Imtiaz Begum (2128130)" userId="S::2128130@student.uwtsd.ac.uk::154c3e2b-2645-4e8c-a3cb-01ad99b7c24b" providerId="AD" clId="Web-{62F1376D-4C96-E4DF-F8E4-6E3C8102B039}" dt="2024-06-26T14:38:59.475" v="231" actId="20577"/>
          <ac:spMkLst>
            <pc:docMk/>
            <pc:sldMk cId="1434581624" sldId="283"/>
            <ac:spMk id="2" creationId="{A653D8F9-7303-A555-B0AE-E97393E2EB75}"/>
          </ac:spMkLst>
        </pc:spChg>
        <pc:spChg chg="mod">
          <ac:chgData name="Imtiaz Begum (2128130)" userId="S::2128130@student.uwtsd.ac.uk::154c3e2b-2645-4e8c-a3cb-01ad99b7c24b" providerId="AD" clId="Web-{62F1376D-4C96-E4DF-F8E4-6E3C8102B039}" dt="2024-06-26T14:22:50.841" v="115" actId="14100"/>
          <ac:spMkLst>
            <pc:docMk/>
            <pc:sldMk cId="1434581624" sldId="283"/>
            <ac:spMk id="3" creationId="{53B624ED-2202-5328-9BAE-358CE9A0D2F5}"/>
          </ac:spMkLst>
        </pc:spChg>
        <pc:spChg chg="mod">
          <ac:chgData name="Imtiaz Begum (2128130)" userId="S::2128130@student.uwtsd.ac.uk::154c3e2b-2645-4e8c-a3cb-01ad99b7c24b" providerId="AD" clId="Web-{62F1376D-4C96-E4DF-F8E4-6E3C8102B039}" dt="2024-06-26T14:22:56.575" v="116" actId="14100"/>
          <ac:spMkLst>
            <pc:docMk/>
            <pc:sldMk cId="1434581624" sldId="283"/>
            <ac:spMk id="5" creationId="{995E3556-BDA9-6B8A-6643-756C7E787E24}"/>
          </ac:spMkLst>
        </pc:spChg>
        <pc:spChg chg="mod">
          <ac:chgData name="Imtiaz Begum (2128130)" userId="S::2128130@student.uwtsd.ac.uk::154c3e2b-2645-4e8c-a3cb-01ad99b7c24b" providerId="AD" clId="Web-{62F1376D-4C96-E4DF-F8E4-6E3C8102B039}" dt="2024-06-26T14:23:02.810" v="117" actId="14100"/>
          <ac:spMkLst>
            <pc:docMk/>
            <pc:sldMk cId="1434581624" sldId="283"/>
            <ac:spMk id="7" creationId="{25647789-4D71-B0A4-A25A-11EA433DB873}"/>
          </ac:spMkLst>
        </pc:spChg>
      </pc:sldChg>
      <pc:sldChg chg="modSp">
        <pc:chgData name="Imtiaz Begum (2128130)" userId="S::2128130@student.uwtsd.ac.uk::154c3e2b-2645-4e8c-a3cb-01ad99b7c24b" providerId="AD" clId="Web-{62F1376D-4C96-E4DF-F8E4-6E3C8102B039}" dt="2024-06-26T14:22:00.324" v="113" actId="20577"/>
        <pc:sldMkLst>
          <pc:docMk/>
          <pc:sldMk cId="2336095341" sldId="284"/>
        </pc:sldMkLst>
        <pc:spChg chg="mod">
          <ac:chgData name="Imtiaz Begum (2128130)" userId="S::2128130@student.uwtsd.ac.uk::154c3e2b-2645-4e8c-a3cb-01ad99b7c24b" providerId="AD" clId="Web-{62F1376D-4C96-E4DF-F8E4-6E3C8102B039}" dt="2024-06-26T14:22:00.324" v="113" actId="20577"/>
          <ac:spMkLst>
            <pc:docMk/>
            <pc:sldMk cId="2336095341" sldId="284"/>
            <ac:spMk id="2" creationId="{7B673E21-2C19-7B50-FB19-D661246DF2BC}"/>
          </ac:spMkLst>
        </pc:spChg>
        <pc:spChg chg="mod">
          <ac:chgData name="Imtiaz Begum (2128130)" userId="S::2128130@student.uwtsd.ac.uk::154c3e2b-2645-4e8c-a3cb-01ad99b7c24b" providerId="AD" clId="Web-{62F1376D-4C96-E4DF-F8E4-6E3C8102B039}" dt="2024-06-26T14:21:45.152" v="112" actId="20577"/>
          <ac:spMkLst>
            <pc:docMk/>
            <pc:sldMk cId="2336095341" sldId="284"/>
            <ac:spMk id="3" creationId="{6D13FF7F-6011-B0C5-F5D6-655382DEC235}"/>
          </ac:spMkLst>
        </pc:spChg>
      </pc:sldChg>
      <pc:sldMasterChg chg="modSp del delSldLayout modSldLayout">
        <pc:chgData name="Imtiaz Begum (2128130)" userId="S::2128130@student.uwtsd.ac.uk::154c3e2b-2645-4e8c-a3cb-01ad99b7c24b" providerId="AD" clId="Web-{62F1376D-4C96-E4DF-F8E4-6E3C8102B039}" dt="2024-06-26T13:57:33.895" v="13"/>
        <pc:sldMasterMkLst>
          <pc:docMk/>
          <pc:sldMasterMk cId="1859915671" sldId="2147483747"/>
        </pc:sldMasterMkLst>
        <pc:spChg chg="mod">
          <ac:chgData name="Imtiaz Begum (2128130)" userId="S::2128130@student.uwtsd.ac.uk::154c3e2b-2645-4e8c-a3cb-01ad99b7c24b" providerId="AD" clId="Web-{62F1376D-4C96-E4DF-F8E4-6E3C8102B039}" dt="2024-06-26T13:57:31.567" v="12"/>
          <ac:spMkLst>
            <pc:docMk/>
            <pc:sldMasterMk cId="1859915671" sldId="2147483747"/>
            <ac:spMk id="2"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ac:spMk id="4"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ac:spMk id="5"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ac:spMk id="6"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ac:spMk id="7"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ac:spMk id="9" creationId="{00000000-0000-0000-0000-000000000000}"/>
          </ac:spMkLst>
        </pc:spChg>
        <pc:cxnChg chg="mod">
          <ac:chgData name="Imtiaz Begum (2128130)" userId="S::2128130@student.uwtsd.ac.uk::154c3e2b-2645-4e8c-a3cb-01ad99b7c24b" providerId="AD" clId="Web-{62F1376D-4C96-E4DF-F8E4-6E3C8102B039}" dt="2024-06-26T13:57:31.567" v="12"/>
          <ac:cxnSpMkLst>
            <pc:docMk/>
            <pc:sldMasterMk cId="1859915671" sldId="2147483747"/>
            <ac:cxnSpMk id="10" creationId="{00000000-0000-0000-0000-000000000000}"/>
          </ac:cxnSpMkLst>
        </pc:cxn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1260418736" sldId="2147483748"/>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1260418736" sldId="2147483748"/>
              <ac:spMk id="2"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1260418736" sldId="2147483748"/>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1260418736" sldId="2147483748"/>
              <ac:spMk id="7"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1260418736" sldId="2147483748"/>
              <ac:spMk id="8" creationId="{00000000-0000-0000-0000-000000000000}"/>
            </ac:spMkLst>
          </pc:spChg>
          <pc:cxnChg chg="mod">
            <ac:chgData name="Imtiaz Begum (2128130)" userId="S::2128130@student.uwtsd.ac.uk::154c3e2b-2645-4e8c-a3cb-01ad99b7c24b" providerId="AD" clId="Web-{62F1376D-4C96-E4DF-F8E4-6E3C8102B039}" dt="2024-06-26T13:57:31.567" v="12"/>
            <ac:cxnSpMkLst>
              <pc:docMk/>
              <pc:sldMasterMk cId="1859915671" sldId="2147483747"/>
              <pc:sldLayoutMk cId="1260418736" sldId="2147483748"/>
              <ac:cxnSpMk id="9" creationId="{00000000-0000-0000-0000-000000000000}"/>
            </ac:cxnSpMkLst>
          </pc:cxnChg>
        </pc:sldLayoutChg>
        <pc:sldLayoutChg chg="del">
          <pc:chgData name="Imtiaz Begum (2128130)" userId="S::2128130@student.uwtsd.ac.uk::154c3e2b-2645-4e8c-a3cb-01ad99b7c24b" providerId="AD" clId="Web-{62F1376D-4C96-E4DF-F8E4-6E3C8102B039}" dt="2024-06-26T13:57:33.895" v="13"/>
          <pc:sldLayoutMkLst>
            <pc:docMk/>
            <pc:sldMasterMk cId="1859915671" sldId="2147483747"/>
            <pc:sldLayoutMk cId="525552051" sldId="2147483749"/>
          </pc:sldLayoutMkLst>
        </pc:sldLayout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4270784998" sldId="2147483750"/>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4270784998" sldId="2147483750"/>
              <ac:spMk id="2"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4270784998" sldId="2147483750"/>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4270784998" sldId="2147483750"/>
              <ac:spMk id="7"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4270784998" sldId="2147483750"/>
              <ac:spMk id="8" creationId="{00000000-0000-0000-0000-000000000000}"/>
            </ac:spMkLst>
          </pc:spChg>
          <pc:cxnChg chg="mod">
            <ac:chgData name="Imtiaz Begum (2128130)" userId="S::2128130@student.uwtsd.ac.uk::154c3e2b-2645-4e8c-a3cb-01ad99b7c24b" providerId="AD" clId="Web-{62F1376D-4C96-E4DF-F8E4-6E3C8102B039}" dt="2024-06-26T13:57:31.567" v="12"/>
            <ac:cxnSpMkLst>
              <pc:docMk/>
              <pc:sldMasterMk cId="1859915671" sldId="2147483747"/>
              <pc:sldLayoutMk cId="4270784998" sldId="2147483750"/>
              <ac:cxnSpMk id="9" creationId="{00000000-0000-0000-0000-000000000000}"/>
            </ac:cxnSpMkLst>
          </pc:cxnChg>
        </pc:sldLayout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26325623" sldId="2147483751"/>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26325623" sldId="2147483751"/>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25623" sldId="2147483751"/>
              <ac:spMk id="4"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25623" sldId="2147483751"/>
              <ac:spMk id="8" creationId="{00000000-0000-0000-0000-000000000000}"/>
            </ac:spMkLst>
          </pc:spChg>
        </pc:sldLayout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573389348" sldId="2147483752"/>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573389348" sldId="2147483752"/>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573389348" sldId="2147483752"/>
              <ac:spMk id="4"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573389348" sldId="2147483752"/>
              <ac:spMk id="5"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573389348" sldId="2147483752"/>
              <ac:spMk id="6"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573389348" sldId="2147483752"/>
              <ac:spMk id="10" creationId="{00000000-0000-0000-0000-000000000000}"/>
            </ac:spMkLst>
          </pc:spChg>
        </pc:sldLayoutChg>
        <pc:sldLayoutChg chg="del">
          <pc:chgData name="Imtiaz Begum (2128130)" userId="S::2128130@student.uwtsd.ac.uk::154c3e2b-2645-4e8c-a3cb-01ad99b7c24b" providerId="AD" clId="Web-{62F1376D-4C96-E4DF-F8E4-6E3C8102B039}" dt="2024-06-26T13:57:33.895" v="13"/>
          <pc:sldLayoutMkLst>
            <pc:docMk/>
            <pc:sldMasterMk cId="1859915671" sldId="2147483747"/>
            <pc:sldLayoutMk cId="1456360670" sldId="2147483753"/>
          </pc:sldLayoutMkLst>
        </pc:sldLayout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343421289" sldId="2147483754"/>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343421289" sldId="2147483754"/>
              <ac:spMk id="5"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343421289" sldId="2147483754"/>
              <ac:spMk id="6" creationId="{00000000-0000-0000-0000-000000000000}"/>
            </ac:spMkLst>
          </pc:spChg>
        </pc:sldLayout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2630984991" sldId="2147483755"/>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2630984991" sldId="2147483755"/>
              <ac:spMk id="2"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0984991" sldId="2147483755"/>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0984991" sldId="2147483755"/>
              <ac:spMk id="4"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0984991" sldId="2147483755"/>
              <ac:spMk id="5"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0984991" sldId="2147483755"/>
              <ac:spMk id="6"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0984991" sldId="2147483755"/>
              <ac:spMk id="8"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2630984991" sldId="2147483755"/>
              <ac:spMk id="9" creationId="{00000000-0000-0000-0000-000000000000}"/>
            </ac:spMkLst>
          </pc:spChg>
        </pc:sldLayout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624152428" sldId="2147483756"/>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624152428" sldId="2147483756"/>
              <ac:spMk id="2"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624152428" sldId="2147483756"/>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624152428" sldId="2147483756"/>
              <ac:spMk id="4"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624152428" sldId="2147483756"/>
              <ac:spMk id="8"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624152428" sldId="2147483756"/>
              <ac:spMk id="9" creationId="{00000000-0000-0000-0000-000000000000}"/>
            </ac:spMkLst>
          </pc:spChg>
        </pc:sldLayoutChg>
        <pc:sldLayoutChg chg="del">
          <pc:chgData name="Imtiaz Begum (2128130)" userId="S::2128130@student.uwtsd.ac.uk::154c3e2b-2645-4e8c-a3cb-01ad99b7c24b" providerId="AD" clId="Web-{62F1376D-4C96-E4DF-F8E4-6E3C8102B039}" dt="2024-06-26T13:57:33.895" v="13"/>
          <pc:sldLayoutMkLst>
            <pc:docMk/>
            <pc:sldMasterMk cId="1859915671" sldId="2147483747"/>
            <pc:sldLayoutMk cId="2023483070" sldId="2147483757"/>
          </pc:sldLayoutMkLst>
        </pc:sldLayoutChg>
        <pc:sldLayoutChg chg="modSp del">
          <pc:chgData name="Imtiaz Begum (2128130)" userId="S::2128130@student.uwtsd.ac.uk::154c3e2b-2645-4e8c-a3cb-01ad99b7c24b" providerId="AD" clId="Web-{62F1376D-4C96-E4DF-F8E4-6E3C8102B039}" dt="2024-06-26T13:57:33.895" v="13"/>
          <pc:sldLayoutMkLst>
            <pc:docMk/>
            <pc:sldMasterMk cId="1859915671" sldId="2147483747"/>
            <pc:sldLayoutMk cId="1389611107" sldId="2147483758"/>
          </pc:sldLayoutMkLst>
          <pc:spChg chg="mod">
            <ac:chgData name="Imtiaz Begum (2128130)" userId="S::2128130@student.uwtsd.ac.uk::154c3e2b-2645-4e8c-a3cb-01ad99b7c24b" providerId="AD" clId="Web-{62F1376D-4C96-E4DF-F8E4-6E3C8102B039}" dt="2024-06-26T13:57:31.567" v="12"/>
            <ac:spMkLst>
              <pc:docMk/>
              <pc:sldMasterMk cId="1859915671" sldId="2147483747"/>
              <pc:sldLayoutMk cId="1389611107" sldId="2147483758"/>
              <ac:spMk id="2"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1389611107" sldId="2147483758"/>
              <ac:spMk id="3"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1389611107" sldId="2147483758"/>
              <ac:spMk id="7" creationId="{00000000-0000-0000-0000-000000000000}"/>
            </ac:spMkLst>
          </pc:spChg>
          <pc:spChg chg="mod">
            <ac:chgData name="Imtiaz Begum (2128130)" userId="S::2128130@student.uwtsd.ac.uk::154c3e2b-2645-4e8c-a3cb-01ad99b7c24b" providerId="AD" clId="Web-{62F1376D-4C96-E4DF-F8E4-6E3C8102B039}" dt="2024-06-26T13:57:31.567" v="12"/>
            <ac:spMkLst>
              <pc:docMk/>
              <pc:sldMasterMk cId="1859915671" sldId="2147483747"/>
              <pc:sldLayoutMk cId="1389611107" sldId="2147483758"/>
              <ac:spMk id="8" creationId="{00000000-0000-0000-0000-000000000000}"/>
            </ac:spMkLst>
          </pc:spChg>
        </pc:sldLayoutChg>
      </pc:sldMasterChg>
      <pc:sldMasterChg chg="add addSldLayout modSldLayout">
        <pc:chgData name="Imtiaz Begum (2128130)" userId="S::2128130@student.uwtsd.ac.uk::154c3e2b-2645-4e8c-a3cb-01ad99b7c24b" providerId="AD" clId="Web-{62F1376D-4C96-E4DF-F8E4-6E3C8102B039}" dt="2024-06-26T13:57:33.895" v="13"/>
        <pc:sldMasterMkLst>
          <pc:docMk/>
          <pc:sldMasterMk cId="3884925523" sldId="2147483759"/>
        </pc:sldMasterMkLst>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2720410786" sldId="2147483760"/>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1673542627" sldId="2147483761"/>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1362395153" sldId="2147483762"/>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3626806166" sldId="2147483763"/>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3219955729" sldId="2147483764"/>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3959055762" sldId="2147483765"/>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3114666549" sldId="2147483766"/>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4191038938" sldId="2147483767"/>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2970384741" sldId="2147483768"/>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1318797826" sldId="2147483769"/>
          </pc:sldLayoutMkLst>
        </pc:sldLayoutChg>
        <pc:sldLayoutChg chg="add mod replId">
          <pc:chgData name="Imtiaz Begum (2128130)" userId="S::2128130@student.uwtsd.ac.uk::154c3e2b-2645-4e8c-a3cb-01ad99b7c24b" providerId="AD" clId="Web-{62F1376D-4C96-E4DF-F8E4-6E3C8102B039}" dt="2024-06-26T13:57:33.895" v="13"/>
          <pc:sldLayoutMkLst>
            <pc:docMk/>
            <pc:sldMasterMk cId="3884925523" sldId="2147483759"/>
            <pc:sldLayoutMk cId="3705722553" sldId="2147483770"/>
          </pc:sldLayoutMkLst>
        </pc:sldLayoutChg>
      </pc:sldMasterChg>
    </pc:docChg>
  </pc:docChgLst>
  <pc:docChgLst>
    <pc:chgData name="Imtiaz Begum (2128130)" userId="S::2128130@student.uwtsd.ac.uk::154c3e2b-2645-4e8c-a3cb-01ad99b7c24b" providerId="AD" clId="Web-{6DD93384-76DA-3F09-CEC6-D65EF2F5898F}"/>
    <pc:docChg chg="modSld">
      <pc:chgData name="Imtiaz Begum (2128130)" userId="S::2128130@student.uwtsd.ac.uk::154c3e2b-2645-4e8c-a3cb-01ad99b7c24b" providerId="AD" clId="Web-{6DD93384-76DA-3F09-CEC6-D65EF2F5898F}" dt="2024-06-26T13:51:49.358" v="95" actId="20577"/>
      <pc:docMkLst>
        <pc:docMk/>
      </pc:docMkLst>
      <pc:sldChg chg="modSp">
        <pc:chgData name="Imtiaz Begum (2128130)" userId="S::2128130@student.uwtsd.ac.uk::154c3e2b-2645-4e8c-a3cb-01ad99b7c24b" providerId="AD" clId="Web-{6DD93384-76DA-3F09-CEC6-D65EF2F5898F}" dt="2024-06-26T13:37:56.483" v="9" actId="20577"/>
        <pc:sldMkLst>
          <pc:docMk/>
          <pc:sldMk cId="2435528890" sldId="257"/>
        </pc:sldMkLst>
        <pc:spChg chg="mod">
          <ac:chgData name="Imtiaz Begum (2128130)" userId="S::2128130@student.uwtsd.ac.uk::154c3e2b-2645-4e8c-a3cb-01ad99b7c24b" providerId="AD" clId="Web-{6DD93384-76DA-3F09-CEC6-D65EF2F5898F}" dt="2024-06-26T13:37:56.483" v="9" actId="20577"/>
          <ac:spMkLst>
            <pc:docMk/>
            <pc:sldMk cId="2435528890" sldId="257"/>
            <ac:spMk id="8" creationId="{9B61ECAE-BAEA-956D-3731-EEAFD8969BC6}"/>
          </ac:spMkLst>
        </pc:spChg>
      </pc:sldChg>
      <pc:sldChg chg="modSp">
        <pc:chgData name="Imtiaz Begum (2128130)" userId="S::2128130@student.uwtsd.ac.uk::154c3e2b-2645-4e8c-a3cb-01ad99b7c24b" providerId="AD" clId="Web-{6DD93384-76DA-3F09-CEC6-D65EF2F5898F}" dt="2024-06-26T13:41:03.771" v="23" actId="20577"/>
        <pc:sldMkLst>
          <pc:docMk/>
          <pc:sldMk cId="1883650357" sldId="259"/>
        </pc:sldMkLst>
        <pc:spChg chg="mod">
          <ac:chgData name="Imtiaz Begum (2128130)" userId="S::2128130@student.uwtsd.ac.uk::154c3e2b-2645-4e8c-a3cb-01ad99b7c24b" providerId="AD" clId="Web-{6DD93384-76DA-3F09-CEC6-D65EF2F5898F}" dt="2024-06-26T13:41:03.771" v="23" actId="20577"/>
          <ac:spMkLst>
            <pc:docMk/>
            <pc:sldMk cId="1883650357" sldId="259"/>
            <ac:spMk id="3" creationId="{C3A31868-00CA-A372-0B85-97938CE96C41}"/>
          </ac:spMkLst>
        </pc:spChg>
      </pc:sldChg>
      <pc:sldChg chg="modSp">
        <pc:chgData name="Imtiaz Begum (2128130)" userId="S::2128130@student.uwtsd.ac.uk::154c3e2b-2645-4e8c-a3cb-01ad99b7c24b" providerId="AD" clId="Web-{6DD93384-76DA-3F09-CEC6-D65EF2F5898F}" dt="2024-06-26T13:42:56.072" v="35" actId="20577"/>
        <pc:sldMkLst>
          <pc:docMk/>
          <pc:sldMk cId="2885036757" sldId="260"/>
        </pc:sldMkLst>
        <pc:spChg chg="mod">
          <ac:chgData name="Imtiaz Begum (2128130)" userId="S::2128130@student.uwtsd.ac.uk::154c3e2b-2645-4e8c-a3cb-01ad99b7c24b" providerId="AD" clId="Web-{6DD93384-76DA-3F09-CEC6-D65EF2F5898F}" dt="2024-06-26T13:42:56.072" v="35" actId="20577"/>
          <ac:spMkLst>
            <pc:docMk/>
            <pc:sldMk cId="2885036757" sldId="260"/>
            <ac:spMk id="8" creationId="{E3F3F15F-0FFD-9950-67B3-2C390FB07FF3}"/>
          </ac:spMkLst>
        </pc:spChg>
      </pc:sldChg>
      <pc:sldChg chg="modSp">
        <pc:chgData name="Imtiaz Begum (2128130)" userId="S::2128130@student.uwtsd.ac.uk::154c3e2b-2645-4e8c-a3cb-01ad99b7c24b" providerId="AD" clId="Web-{6DD93384-76DA-3F09-CEC6-D65EF2F5898F}" dt="2024-06-26T13:43:35.542" v="39" actId="20577"/>
        <pc:sldMkLst>
          <pc:docMk/>
          <pc:sldMk cId="1238093099" sldId="261"/>
        </pc:sldMkLst>
        <pc:spChg chg="mod">
          <ac:chgData name="Imtiaz Begum (2128130)" userId="S::2128130@student.uwtsd.ac.uk::154c3e2b-2645-4e8c-a3cb-01ad99b7c24b" providerId="AD" clId="Web-{6DD93384-76DA-3F09-CEC6-D65EF2F5898F}" dt="2024-06-26T13:43:35.542" v="39" actId="20577"/>
          <ac:spMkLst>
            <pc:docMk/>
            <pc:sldMk cId="1238093099" sldId="261"/>
            <ac:spMk id="4" creationId="{3B95F4D3-97C3-0338-C7B3-602F60B56057}"/>
          </ac:spMkLst>
        </pc:spChg>
      </pc:sldChg>
      <pc:sldChg chg="modSp">
        <pc:chgData name="Imtiaz Begum (2128130)" userId="S::2128130@student.uwtsd.ac.uk::154c3e2b-2645-4e8c-a3cb-01ad99b7c24b" providerId="AD" clId="Web-{6DD93384-76DA-3F09-CEC6-D65EF2F5898F}" dt="2024-06-26T13:45:06.577" v="48" actId="14100"/>
        <pc:sldMkLst>
          <pc:docMk/>
          <pc:sldMk cId="3567667561" sldId="263"/>
        </pc:sldMkLst>
        <pc:spChg chg="mod">
          <ac:chgData name="Imtiaz Begum (2128130)" userId="S::2128130@student.uwtsd.ac.uk::154c3e2b-2645-4e8c-a3cb-01ad99b7c24b" providerId="AD" clId="Web-{6DD93384-76DA-3F09-CEC6-D65EF2F5898F}" dt="2024-06-26T13:45:06.577" v="48" actId="14100"/>
          <ac:spMkLst>
            <pc:docMk/>
            <pc:sldMk cId="3567667561" sldId="263"/>
            <ac:spMk id="5" creationId="{E85DEFFD-E181-5D05-A1E7-BD2917FBFEC5}"/>
          </ac:spMkLst>
        </pc:spChg>
        <pc:picChg chg="mod">
          <ac:chgData name="Imtiaz Begum (2128130)" userId="S::2128130@student.uwtsd.ac.uk::154c3e2b-2645-4e8c-a3cb-01ad99b7c24b" providerId="AD" clId="Web-{6DD93384-76DA-3F09-CEC6-D65EF2F5898F}" dt="2024-06-26T13:44:50.889" v="47" actId="14100"/>
          <ac:picMkLst>
            <pc:docMk/>
            <pc:sldMk cId="3567667561" sldId="263"/>
            <ac:picMk id="2" creationId="{AE461339-DA48-E774-31C7-72D196D226C1}"/>
          </ac:picMkLst>
        </pc:picChg>
      </pc:sldChg>
      <pc:sldChg chg="modSp">
        <pc:chgData name="Imtiaz Begum (2128130)" userId="S::2128130@student.uwtsd.ac.uk::154c3e2b-2645-4e8c-a3cb-01ad99b7c24b" providerId="AD" clId="Web-{6DD93384-76DA-3F09-CEC6-D65EF2F5898F}" dt="2024-06-26T13:43:52.574" v="40" actId="20577"/>
        <pc:sldMkLst>
          <pc:docMk/>
          <pc:sldMk cId="1961986828" sldId="264"/>
        </pc:sldMkLst>
        <pc:spChg chg="mod">
          <ac:chgData name="Imtiaz Begum (2128130)" userId="S::2128130@student.uwtsd.ac.uk::154c3e2b-2645-4e8c-a3cb-01ad99b7c24b" providerId="AD" clId="Web-{6DD93384-76DA-3F09-CEC6-D65EF2F5898F}" dt="2024-06-26T13:43:52.574" v="40" actId="20577"/>
          <ac:spMkLst>
            <pc:docMk/>
            <pc:sldMk cId="1961986828" sldId="264"/>
            <ac:spMk id="4" creationId="{3B95F4D3-97C3-0338-C7B3-602F60B56057}"/>
          </ac:spMkLst>
        </pc:spChg>
      </pc:sldChg>
      <pc:sldChg chg="modSp">
        <pc:chgData name="Imtiaz Begum (2128130)" userId="S::2128130@student.uwtsd.ac.uk::154c3e2b-2645-4e8c-a3cb-01ad99b7c24b" providerId="AD" clId="Web-{6DD93384-76DA-3F09-CEC6-D65EF2F5898F}" dt="2024-06-26T13:43:13.823" v="38" actId="20577"/>
        <pc:sldMkLst>
          <pc:docMk/>
          <pc:sldMk cId="591276898" sldId="265"/>
        </pc:sldMkLst>
        <pc:spChg chg="mod">
          <ac:chgData name="Imtiaz Begum (2128130)" userId="S::2128130@student.uwtsd.ac.uk::154c3e2b-2645-4e8c-a3cb-01ad99b7c24b" providerId="AD" clId="Web-{6DD93384-76DA-3F09-CEC6-D65EF2F5898F}" dt="2024-06-26T13:43:13.823" v="38" actId="20577"/>
          <ac:spMkLst>
            <pc:docMk/>
            <pc:sldMk cId="591276898" sldId="265"/>
            <ac:spMk id="5" creationId="{0341163A-AA3D-D736-E098-6B972E1D711A}"/>
          </ac:spMkLst>
        </pc:spChg>
      </pc:sldChg>
      <pc:sldChg chg="addSp delSp modSp">
        <pc:chgData name="Imtiaz Begum (2128130)" userId="S::2128130@student.uwtsd.ac.uk::154c3e2b-2645-4e8c-a3cb-01ad99b7c24b" providerId="AD" clId="Web-{6DD93384-76DA-3F09-CEC6-D65EF2F5898F}" dt="2024-06-26T13:50:54.387" v="86" actId="20577"/>
        <pc:sldMkLst>
          <pc:docMk/>
          <pc:sldMk cId="2611985490" sldId="267"/>
        </pc:sldMkLst>
        <pc:spChg chg="add del mod">
          <ac:chgData name="Imtiaz Begum (2128130)" userId="S::2128130@student.uwtsd.ac.uk::154c3e2b-2645-4e8c-a3cb-01ad99b7c24b" providerId="AD" clId="Web-{6DD93384-76DA-3F09-CEC6-D65EF2F5898F}" dt="2024-06-26T13:50:54.387" v="86" actId="20577"/>
          <ac:spMkLst>
            <pc:docMk/>
            <pc:sldMk cId="2611985490" sldId="267"/>
            <ac:spMk id="3" creationId="{E844DDF4-3BF7-645E-A13F-301341463D9A}"/>
          </ac:spMkLst>
        </pc:spChg>
        <pc:picChg chg="mod">
          <ac:chgData name="Imtiaz Begum (2128130)" userId="S::2128130@student.uwtsd.ac.uk::154c3e2b-2645-4e8c-a3cb-01ad99b7c24b" providerId="AD" clId="Web-{6DD93384-76DA-3F09-CEC6-D65EF2F5898F}" dt="2024-06-26T13:48:50.023" v="70" actId="1076"/>
          <ac:picMkLst>
            <pc:docMk/>
            <pc:sldMk cId="2611985490" sldId="267"/>
            <ac:picMk id="2" creationId="{BA44201D-6AED-42B9-3ED5-947EB489F18C}"/>
          </ac:picMkLst>
        </pc:picChg>
        <pc:picChg chg="mod">
          <ac:chgData name="Imtiaz Begum (2128130)" userId="S::2128130@student.uwtsd.ac.uk::154c3e2b-2645-4e8c-a3cb-01ad99b7c24b" providerId="AD" clId="Web-{6DD93384-76DA-3F09-CEC6-D65EF2F5898F}" dt="2024-06-26T13:48:45.148" v="69" actId="1076"/>
          <ac:picMkLst>
            <pc:docMk/>
            <pc:sldMk cId="2611985490" sldId="267"/>
            <ac:picMk id="4" creationId="{0E961AAC-EAD5-190D-64CB-FC8E21F0F805}"/>
          </ac:picMkLst>
        </pc:picChg>
      </pc:sldChg>
      <pc:sldChg chg="modSp">
        <pc:chgData name="Imtiaz Begum (2128130)" userId="S::2128130@student.uwtsd.ac.uk::154c3e2b-2645-4e8c-a3cb-01ad99b7c24b" providerId="AD" clId="Web-{6DD93384-76DA-3F09-CEC6-D65EF2F5898F}" dt="2024-06-26T13:51:49.358" v="95" actId="20577"/>
        <pc:sldMkLst>
          <pc:docMk/>
          <pc:sldMk cId="1827471271" sldId="270"/>
        </pc:sldMkLst>
        <pc:spChg chg="mod">
          <ac:chgData name="Imtiaz Begum (2128130)" userId="S::2128130@student.uwtsd.ac.uk::154c3e2b-2645-4e8c-a3cb-01ad99b7c24b" providerId="AD" clId="Web-{6DD93384-76DA-3F09-CEC6-D65EF2F5898F}" dt="2024-06-26T13:51:49.358" v="95" actId="20577"/>
          <ac:spMkLst>
            <pc:docMk/>
            <pc:sldMk cId="1827471271" sldId="270"/>
            <ac:spMk id="3" creationId="{5B268955-8283-24C0-94E8-7292649D5B54}"/>
          </ac:spMkLst>
        </pc:spChg>
      </pc:sldChg>
      <pc:sldChg chg="modSp">
        <pc:chgData name="Imtiaz Begum (2128130)" userId="S::2128130@student.uwtsd.ac.uk::154c3e2b-2645-4e8c-a3cb-01ad99b7c24b" providerId="AD" clId="Web-{6DD93384-76DA-3F09-CEC6-D65EF2F5898F}" dt="2024-06-26T13:38:25.609" v="11" actId="20577"/>
        <pc:sldMkLst>
          <pc:docMk/>
          <pc:sldMk cId="863608510" sldId="279"/>
        </pc:sldMkLst>
        <pc:spChg chg="mod">
          <ac:chgData name="Imtiaz Begum (2128130)" userId="S::2128130@student.uwtsd.ac.uk::154c3e2b-2645-4e8c-a3cb-01ad99b7c24b" providerId="AD" clId="Web-{6DD93384-76DA-3F09-CEC6-D65EF2F5898F}" dt="2024-06-26T13:38:25.609" v="11" actId="20577"/>
          <ac:spMkLst>
            <pc:docMk/>
            <pc:sldMk cId="863608510" sldId="279"/>
            <ac:spMk id="3" creationId="{91FD2DAD-C526-81DC-CC08-BA19452C768F}"/>
          </ac:spMkLst>
        </pc:spChg>
      </pc:sldChg>
      <pc:sldChg chg="modSp">
        <pc:chgData name="Imtiaz Begum (2128130)" userId="S::2128130@student.uwtsd.ac.uk::154c3e2b-2645-4e8c-a3cb-01ad99b7c24b" providerId="AD" clId="Web-{6DD93384-76DA-3F09-CEC6-D65EF2F5898F}" dt="2024-06-26T13:42:16.555" v="29" actId="20577"/>
        <pc:sldMkLst>
          <pc:docMk/>
          <pc:sldMk cId="3120602394" sldId="280"/>
        </pc:sldMkLst>
        <pc:spChg chg="mod">
          <ac:chgData name="Imtiaz Begum (2128130)" userId="S::2128130@student.uwtsd.ac.uk::154c3e2b-2645-4e8c-a3cb-01ad99b7c24b" providerId="AD" clId="Web-{6DD93384-76DA-3F09-CEC6-D65EF2F5898F}" dt="2024-06-26T13:42:16.555" v="29" actId="20577"/>
          <ac:spMkLst>
            <pc:docMk/>
            <pc:sldMk cId="3120602394" sldId="280"/>
            <ac:spMk id="3" creationId="{C3A31868-00CA-A372-0B85-97938CE96C4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96DFF08F-DC6B-4601-B491-B0F83F6DD2DA}" type="datetimeFigureOut">
              <a:rPr lang="en-US" dirty="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1879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3E28D29-1ECB-41DF-951B-2A23F95AD026}" type="datetimeFigureOut">
              <a:rPr lang="en-US" dirty="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8E3F4F-51B2-42EE-AFA2-40C4572185CC}" type="slidenum">
              <a:rPr lang="en-US" dirty="0"/>
              <a:t>‹#›</a:t>
            </a:fld>
            <a:endParaRPr lang="en-US"/>
          </a:p>
        </p:txBody>
      </p:sp>
    </p:spTree>
    <p:extLst>
      <p:ext uri="{BB962C8B-B14F-4D97-AF65-F5344CB8AC3E}">
        <p14:creationId xmlns:p14="http://schemas.microsoft.com/office/powerpoint/2010/main" val="30549391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8655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63440" y="1845736"/>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6DFF08F-DC6B-4601-B491-B0F83F6DD2DA}" type="datetimeFigureOut">
              <a:rPr lang="en-US" dirty="0"/>
              <a:t>6/26/2024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746542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6DFF08F-DC6B-4601-B491-B0F83F6DD2DA}" type="datetimeFigureOut">
              <a:rPr lang="en-US" dirty="0"/>
              <a:t>6/26/2024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968398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6/26/2024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947149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6DFF08F-DC6B-4601-B491-B0F83F6DD2DA}" type="datetimeFigureOut">
              <a:rPr lang="en-US" dirty="0"/>
              <a:pPr/>
              <a:t>6/26/2024</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578262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3460237" y="731520"/>
            <a:ext cx="5009393"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6DFF08F-DC6B-4601-B491-B0F83F6DD2DA}" type="datetimeFigureOut">
              <a:rPr lang="en-US" dirty="0"/>
              <a:pPr/>
              <a:t>6/26/2024</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809578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dirty="0"/>
              <a:t>6/26/2024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64305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0791694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6/26/2024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8349322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6DFF08F-DC6B-4601-B491-B0F83F6DD2DA}" type="datetimeFigureOut">
              <a:rPr lang="en-US" dirty="0"/>
              <a:pPr/>
              <a:t>6/26/2024</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1584174"/>
      </p:ext>
    </p:extLst>
  </p:cSld>
  <p:clrMap bg1="lt1" tx1="dk1" bg2="lt2" tx2="dk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hyperlink" Target="https://www.flickr.com/photos/picturesbyann/12455810645"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nurse24.it/oss/diventare-oss/joblaborum-studiare-in-germania-per-diventare-oss.html"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www.weforum.org/" TargetMode="External"/><Relationship Id="rId2" Type="http://schemas.openxmlformats.org/officeDocument/2006/relationships/hyperlink" Target="https://www.jstor.org/stable/3790315?seq=8"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6" name="Rectangle 95">
            <a:extLst>
              <a:ext uri="{FF2B5EF4-FFF2-40B4-BE49-F238E27FC236}">
                <a16:creationId xmlns:a16="http://schemas.microsoft.com/office/drawing/2014/main" id="{E5958DBC-F4DA-42A8-8C52-860179790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3" name="Picture 2" descr="Free illustration: Seniors, Care For The Elderly - Free Image on ...">
            <a:extLst>
              <a:ext uri="{FF2B5EF4-FFF2-40B4-BE49-F238E27FC236}">
                <a16:creationId xmlns:a16="http://schemas.microsoft.com/office/drawing/2014/main" id="{A55B4577-C09D-B56F-C029-4143B92893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006" y="992945"/>
            <a:ext cx="2261417" cy="1503842"/>
          </a:xfrm>
          <a:prstGeom prst="rect">
            <a:avLst/>
          </a:prstGeom>
        </p:spPr>
      </p:pic>
      <p:cxnSp>
        <p:nvCxnSpPr>
          <p:cNvPr id="98" name="Straight Connector 97">
            <a:extLst>
              <a:ext uri="{FF2B5EF4-FFF2-40B4-BE49-F238E27FC236}">
                <a16:creationId xmlns:a16="http://schemas.microsoft.com/office/drawing/2014/main" id="{79FCC9A9-2031-4283-9B27-34B62BB7F30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451" y="2421891"/>
            <a:ext cx="329184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DB7375F2-2929-9BCB-ABAC-B8FCF1976E6B}"/>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3020" r="23845" b="2"/>
          <a:stretch/>
        </p:blipFill>
        <p:spPr>
          <a:xfrm>
            <a:off x="820234" y="2952986"/>
            <a:ext cx="1810958" cy="1857102"/>
          </a:xfrm>
          <a:prstGeom prst="rect">
            <a:avLst/>
          </a:prstGeom>
          <a:noFill/>
        </p:spPr>
      </p:pic>
      <p:sp>
        <p:nvSpPr>
          <p:cNvPr id="15" name="TextBox 14">
            <a:extLst>
              <a:ext uri="{FF2B5EF4-FFF2-40B4-BE49-F238E27FC236}">
                <a16:creationId xmlns:a16="http://schemas.microsoft.com/office/drawing/2014/main" id="{DC408265-1539-0E0C-0512-A0B3C6AAE9F4}"/>
              </a:ext>
            </a:extLst>
          </p:cNvPr>
          <p:cNvSpPr txBox="1"/>
          <p:nvPr/>
        </p:nvSpPr>
        <p:spPr>
          <a:xfrm>
            <a:off x="3242284" y="2481988"/>
            <a:ext cx="5602214" cy="2777083"/>
          </a:xfrm>
          <a:prstGeom prst="rect">
            <a:avLst/>
          </a:prstGeom>
        </p:spPr>
        <p:txBody>
          <a:bodyPr rot="0" spcFirstLastPara="0" vertOverflow="overflow" horzOverflow="overflow" vert="horz" lIns="0" tIns="34290" rIns="0" bIns="34290" numCol="1" spcCol="0" rtlCol="0" fromWordArt="0" anchor="t" anchorCtr="0" forceAA="0" compatLnSpc="1">
            <a:prstTxWarp prst="textNoShape">
              <a:avLst/>
            </a:prstTxWarp>
            <a:normAutofit/>
          </a:bodyPr>
          <a:lstStyle/>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Student names</a:t>
            </a:r>
            <a:r>
              <a:rPr lang="en-US" sz="1600">
                <a:solidFill>
                  <a:schemeClr val="tx1">
                    <a:lumMod val="75000"/>
                    <a:lumOff val="25000"/>
                  </a:schemeClr>
                </a:solidFill>
                <a:latin typeface="Arial"/>
                <a:cs typeface="Arial"/>
              </a:rPr>
              <a:t>:</a:t>
            </a:r>
            <a:r>
              <a:rPr lang="en-GB" sz="1600">
                <a:solidFill>
                  <a:schemeClr val="tx1">
                    <a:lumMod val="75000"/>
                    <a:lumOff val="25000"/>
                  </a:schemeClr>
                </a:solidFill>
                <a:latin typeface="Arial"/>
                <a:cs typeface="Arial"/>
              </a:rPr>
              <a:t>  </a:t>
            </a:r>
            <a:r>
              <a:rPr lang="en-US" sz="1600">
                <a:solidFill>
                  <a:schemeClr val="tx1">
                    <a:lumMod val="75000"/>
                    <a:lumOff val="25000"/>
                  </a:schemeClr>
                </a:solidFill>
                <a:latin typeface="Arial"/>
                <a:cs typeface="Arial"/>
              </a:rPr>
              <a:t>Imtiaz Begum  :   Ana </a:t>
            </a:r>
            <a:r>
              <a:rPr lang="en-US" sz="1600" err="1">
                <a:solidFill>
                  <a:schemeClr val="tx1">
                    <a:lumMod val="75000"/>
                    <a:lumOff val="25000"/>
                  </a:schemeClr>
                </a:solidFill>
                <a:latin typeface="Arial"/>
                <a:cs typeface="Arial"/>
              </a:rPr>
              <a:t>Corcan</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Student number:</a:t>
            </a:r>
            <a:r>
              <a:rPr lang="en-US" sz="1600">
                <a:solidFill>
                  <a:schemeClr val="tx1">
                    <a:lumMod val="75000"/>
                    <a:lumOff val="25000"/>
                  </a:schemeClr>
                </a:solidFill>
                <a:latin typeface="Arial"/>
                <a:cs typeface="Arial"/>
              </a:rPr>
              <a:t> </a:t>
            </a:r>
            <a:r>
              <a:rPr lang="en-GB" sz="1600">
                <a:solidFill>
                  <a:schemeClr val="tx1">
                    <a:lumMod val="75000"/>
                    <a:lumOff val="25000"/>
                  </a:schemeClr>
                </a:solidFill>
                <a:latin typeface="Arial"/>
                <a:cs typeface="Arial"/>
              </a:rPr>
              <a:t>  </a:t>
            </a:r>
            <a:r>
              <a:rPr lang="en-US" sz="1600">
                <a:solidFill>
                  <a:schemeClr val="tx1">
                    <a:lumMod val="75000"/>
                    <a:lumOff val="25000"/>
                  </a:schemeClr>
                </a:solidFill>
                <a:latin typeface="Arial"/>
                <a:cs typeface="Arial"/>
              </a:rPr>
              <a:t>2128130            2133068</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Module code:</a:t>
            </a:r>
            <a:r>
              <a:rPr lang="en-US" sz="1600">
                <a:solidFill>
                  <a:schemeClr val="tx1">
                    <a:lumMod val="75000"/>
                    <a:lumOff val="25000"/>
                  </a:schemeClr>
                </a:solidFill>
                <a:latin typeface="Arial"/>
                <a:cs typeface="Arial"/>
              </a:rPr>
              <a:t>BMHP6009</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Module Title: Living with care</a:t>
            </a:r>
            <a:r>
              <a:rPr lang="en-US" sz="1600">
                <a:solidFill>
                  <a:schemeClr val="tx1">
                    <a:lumMod val="75000"/>
                    <a:lumOff val="25000"/>
                  </a:schemeClr>
                </a:solidFill>
                <a:latin typeface="Arial"/>
                <a:cs typeface="Arial"/>
              </a:rPr>
              <a:t>: The older person</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Assignment title:</a:t>
            </a:r>
            <a:r>
              <a:rPr lang="en-US" sz="1600">
                <a:solidFill>
                  <a:schemeClr val="tx1">
                    <a:lumMod val="75000"/>
                    <a:lumOff val="25000"/>
                  </a:schemeClr>
                </a:solidFill>
                <a:latin typeface="Arial"/>
                <a:cs typeface="Arial"/>
              </a:rPr>
              <a:t>: Debate presentation, component</a:t>
            </a:r>
            <a:r>
              <a:rPr lang="en-GB" sz="1600">
                <a:solidFill>
                  <a:schemeClr val="tx1">
                    <a:lumMod val="75000"/>
                    <a:lumOff val="25000"/>
                  </a:schemeClr>
                </a:solidFill>
                <a:latin typeface="Arial"/>
                <a:cs typeface="Arial"/>
              </a:rPr>
              <a:t> 1</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r>
              <a:rPr lang="en-US" sz="1600" b="1">
                <a:solidFill>
                  <a:schemeClr val="tx1">
                    <a:lumMod val="75000"/>
                    <a:lumOff val="25000"/>
                  </a:schemeClr>
                </a:solidFill>
                <a:latin typeface="Arial"/>
                <a:cs typeface="Arial"/>
              </a:rPr>
              <a:t>Lectures name: </a:t>
            </a:r>
            <a:r>
              <a:rPr lang="en-US" sz="1600">
                <a:solidFill>
                  <a:schemeClr val="tx1">
                    <a:lumMod val="75000"/>
                    <a:lumOff val="25000"/>
                  </a:schemeClr>
                </a:solidFill>
                <a:latin typeface="Arial"/>
                <a:cs typeface="Arial"/>
              </a:rPr>
              <a:t>Joanne Davies</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endParaRPr lang="en-US" sz="1350">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endParaRPr lang="en-US" sz="1350">
              <a:solidFill>
                <a:schemeClr val="tx1">
                  <a:lumMod val="75000"/>
                  <a:lumOff val="25000"/>
                </a:schemeClr>
              </a:solidFill>
            </a:endParaRPr>
          </a:p>
        </p:txBody>
      </p:sp>
      <p:sp>
        <p:nvSpPr>
          <p:cNvPr id="100" name="Rectangle 99">
            <a:extLst>
              <a:ext uri="{FF2B5EF4-FFF2-40B4-BE49-F238E27FC236}">
                <a16:creationId xmlns:a16="http://schemas.microsoft.com/office/drawing/2014/main" id="{51DDD252-D7C8-4CE5-9C61-D60D722BC2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02" name="Rectangle 101">
            <a:extLst>
              <a:ext uri="{FF2B5EF4-FFF2-40B4-BE49-F238E27FC236}">
                <a16:creationId xmlns:a16="http://schemas.microsoft.com/office/drawing/2014/main" id="{2FBD75F5-C49C-4F6A-8D43-7A5939C23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4" name="Date Placeholder 3">
            <a:extLst>
              <a:ext uri="{FF2B5EF4-FFF2-40B4-BE49-F238E27FC236}">
                <a16:creationId xmlns:a16="http://schemas.microsoft.com/office/drawing/2014/main" id="{B937424D-7A74-0F70-3588-4B8571411A51}"/>
              </a:ext>
            </a:extLst>
          </p:cNvPr>
          <p:cNvSpPr>
            <a:spLocks noGrp="1"/>
          </p:cNvSpPr>
          <p:nvPr>
            <p:ph type="dt" sz="half" idx="10"/>
          </p:nvPr>
        </p:nvSpPr>
        <p:spPr>
          <a:xfrm>
            <a:off x="1760221" y="5702090"/>
            <a:ext cx="1390652" cy="273844"/>
          </a:xfrm>
        </p:spPr>
        <p:txBody>
          <a:bodyPr vert="horz" lIns="68580" tIns="34290" rIns="68580" bIns="34290" rtlCol="0" anchor="ctr">
            <a:normAutofit/>
          </a:bodyPr>
          <a:lstStyle/>
          <a:p>
            <a:pPr defTabSz="342900">
              <a:spcAft>
                <a:spcPts val="338"/>
              </a:spcAft>
            </a:pPr>
            <a:fld id="{3611BE2E-2403-4606-9299-80022E396A54}" type="datetime1">
              <a:rPr lang="en-US"/>
              <a:pPr defTabSz="342900">
                <a:spcAft>
                  <a:spcPts val="338"/>
                </a:spcAft>
              </a:pPr>
              <a:t>6/26/2024</a:t>
            </a:fld>
            <a:endParaRPr lang="en-US"/>
          </a:p>
        </p:txBody>
      </p:sp>
      <p:sp>
        <p:nvSpPr>
          <p:cNvPr id="5" name="Footer Placeholder 4">
            <a:extLst>
              <a:ext uri="{FF2B5EF4-FFF2-40B4-BE49-F238E27FC236}">
                <a16:creationId xmlns:a16="http://schemas.microsoft.com/office/drawing/2014/main" id="{259EAEB5-EC8F-4368-6692-3F9932D5D387}"/>
              </a:ext>
            </a:extLst>
          </p:cNvPr>
          <p:cNvSpPr>
            <a:spLocks noGrp="1"/>
          </p:cNvSpPr>
          <p:nvPr>
            <p:ph type="ftr" sz="quarter" idx="11"/>
          </p:nvPr>
        </p:nvSpPr>
        <p:spPr>
          <a:xfrm>
            <a:off x="3216480" y="5702090"/>
            <a:ext cx="2712827" cy="273844"/>
          </a:xfrm>
        </p:spPr>
        <p:txBody>
          <a:bodyPr vert="horz" lIns="68580" tIns="34290" rIns="68580" bIns="34290" rtlCol="0" anchor="ctr">
            <a:normAutofit/>
          </a:bodyPr>
          <a:lstStyle/>
          <a:p>
            <a:pPr defTabSz="342900">
              <a:lnSpc>
                <a:spcPct val="90000"/>
              </a:lnSpc>
              <a:spcAft>
                <a:spcPts val="338"/>
              </a:spcAft>
            </a:pPr>
            <a:r>
              <a:rPr lang="en-US" sz="525" kern="1200" cap="all" baseline="0">
                <a:solidFill>
                  <a:srgbClr val="FFFFFF"/>
                </a:solidFill>
                <a:latin typeface="+mn-lt"/>
                <a:ea typeface="+mn-ea"/>
                <a:cs typeface="+mn-cs"/>
              </a:rPr>
              <a:t>
              </a:t>
            </a:r>
          </a:p>
        </p:txBody>
      </p:sp>
    </p:spTree>
    <p:extLst>
      <p:ext uri="{BB962C8B-B14F-4D97-AF65-F5344CB8AC3E}">
        <p14:creationId xmlns:p14="http://schemas.microsoft.com/office/powerpoint/2010/main" val="40196733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Rectangle 67">
            <a:extLst>
              <a:ext uri="{FF2B5EF4-FFF2-40B4-BE49-F238E27FC236}">
                <a16:creationId xmlns:a16="http://schemas.microsoft.com/office/drawing/2014/main" id="{796CD800-C8BF-41B5-983A-3B3D95F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70" name="Rectangle 69">
            <a:extLst>
              <a:ext uri="{FF2B5EF4-FFF2-40B4-BE49-F238E27FC236}">
                <a16:creationId xmlns:a16="http://schemas.microsoft.com/office/drawing/2014/main" id="{ED36A27B-61AE-4AA1-8BD6-7310E072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72" name="Straight Connector 71">
            <a:extLst>
              <a:ext uri="{FF2B5EF4-FFF2-40B4-BE49-F238E27FC236}">
                <a16:creationId xmlns:a16="http://schemas.microsoft.com/office/drawing/2014/main" id="{511BC4C5-EB16-4C0B-83E6-96A39848CF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4" name="Rectangle 73">
            <a:extLst>
              <a:ext uri="{FF2B5EF4-FFF2-40B4-BE49-F238E27FC236}">
                <a16:creationId xmlns:a16="http://schemas.microsoft.com/office/drawing/2014/main" id="{73B90B8B-F76B-4130-8370-38033EEAC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17.3 Applying the Nursing Process to Grief – Nursing Fundamentals">
            <a:extLst>
              <a:ext uri="{FF2B5EF4-FFF2-40B4-BE49-F238E27FC236}">
                <a16:creationId xmlns:a16="http://schemas.microsoft.com/office/drawing/2014/main" id="{AB51EAD8-9A77-6880-7928-927040F4AD4D}"/>
              </a:ext>
            </a:extLst>
          </p:cNvPr>
          <p:cNvPicPr>
            <a:picLocks noChangeAspect="1"/>
          </p:cNvPicPr>
          <p:nvPr/>
        </p:nvPicPr>
        <p:blipFill rotWithShape="1">
          <a:blip r:embed="rId2">
            <a:extLst>
              <a:ext uri="{28A0092B-C50C-407E-A947-70E740481C1C}">
                <a14:useLocalDpi xmlns:a14="http://schemas.microsoft.com/office/drawing/2010/main" val="0"/>
              </a:ext>
            </a:extLst>
          </a:blip>
          <a:srcRect l="641" r="18077" b="1"/>
          <a:stretch/>
        </p:blipFill>
        <p:spPr>
          <a:xfrm>
            <a:off x="240492" y="779641"/>
            <a:ext cx="2261417" cy="1857102"/>
          </a:xfrm>
          <a:prstGeom prst="rect">
            <a:avLst/>
          </a:prstGeom>
        </p:spPr>
      </p:pic>
      <p:cxnSp>
        <p:nvCxnSpPr>
          <p:cNvPr id="76" name="Straight Connector 75">
            <a:extLst>
              <a:ext uri="{FF2B5EF4-FFF2-40B4-BE49-F238E27FC236}">
                <a16:creationId xmlns:a16="http://schemas.microsoft.com/office/drawing/2014/main" id="{C2D93264-3FF9-4175-A7FA-F927F0F77A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451" y="2421891"/>
            <a:ext cx="329184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7" name="Picture 6" descr="hand, aged, care, sympathy, senior, elderly, woman, human, dependent ...">
            <a:extLst>
              <a:ext uri="{FF2B5EF4-FFF2-40B4-BE49-F238E27FC236}">
                <a16:creationId xmlns:a16="http://schemas.microsoft.com/office/drawing/2014/main" id="{F435EE16-41B2-17AA-497A-228770D18A8D}"/>
              </a:ext>
            </a:extLst>
          </p:cNvPr>
          <p:cNvPicPr>
            <a:picLocks noChangeAspect="1"/>
          </p:cNvPicPr>
          <p:nvPr/>
        </p:nvPicPr>
        <p:blipFill rotWithShape="1">
          <a:blip r:embed="rId3"/>
          <a:srcRect t="17267" r="-3" b="6769"/>
          <a:stretch/>
        </p:blipFill>
        <p:spPr>
          <a:xfrm>
            <a:off x="460533" y="3026334"/>
            <a:ext cx="2261417" cy="1857102"/>
          </a:xfrm>
          <a:prstGeom prst="rect">
            <a:avLst/>
          </a:prstGeom>
        </p:spPr>
      </p:pic>
      <p:sp>
        <p:nvSpPr>
          <p:cNvPr id="8" name="TextBox 7">
            <a:extLst>
              <a:ext uri="{FF2B5EF4-FFF2-40B4-BE49-F238E27FC236}">
                <a16:creationId xmlns:a16="http://schemas.microsoft.com/office/drawing/2014/main" id="{9B61ECAE-BAEA-956D-3731-EEAFD8969BC6}"/>
              </a:ext>
            </a:extLst>
          </p:cNvPr>
          <p:cNvSpPr txBox="1"/>
          <p:nvPr/>
        </p:nvSpPr>
        <p:spPr>
          <a:xfrm>
            <a:off x="2723296" y="775987"/>
            <a:ext cx="6047767" cy="3659595"/>
          </a:xfrm>
          <a:prstGeom prst="rect">
            <a:avLst/>
          </a:prstGeom>
        </p:spPr>
        <p:txBody>
          <a:bodyPr rot="0" spcFirstLastPara="0" vertOverflow="overflow" horzOverflow="overflow" vert="horz" lIns="0" tIns="34290" rIns="0" bIns="34290" numCol="1" spcCol="0" rtlCol="0" fromWordArt="0" anchor="t" anchorCtr="0" forceAA="0" compatLnSpc="1">
            <a:prstTxWarp prst="textNoShape">
              <a:avLst/>
            </a:prstTxWarp>
            <a:normAutofit/>
          </a:bodyPr>
          <a:lstStyle/>
          <a:p>
            <a:pPr>
              <a:lnSpc>
                <a:spcPct val="90000"/>
              </a:lnSpc>
              <a:spcAft>
                <a:spcPts val="450"/>
              </a:spcAft>
              <a:buClr>
                <a:schemeClr val="accent1"/>
              </a:buClr>
              <a:buFont typeface="Calibri" panose="020F0502020204030204" pitchFamily="34" charset="0"/>
            </a:pPr>
            <a:r>
              <a:rPr lang="en-US" sz="4500" b="1">
                <a:solidFill>
                  <a:schemeClr val="tx1">
                    <a:lumMod val="75000"/>
                    <a:lumOff val="25000"/>
                  </a:schemeClr>
                </a:solidFill>
              </a:rPr>
              <a:t>Introduction</a:t>
            </a:r>
            <a:r>
              <a:rPr lang="en-US" sz="4500">
                <a:solidFill>
                  <a:schemeClr val="tx1">
                    <a:lumMod val="75000"/>
                    <a:lumOff val="25000"/>
                  </a:schemeClr>
                </a:solidFill>
              </a:rPr>
              <a:t>​</a:t>
            </a:r>
          </a:p>
          <a:p>
            <a:pPr>
              <a:lnSpc>
                <a:spcPct val="90000"/>
              </a:lnSpc>
              <a:spcAft>
                <a:spcPts val="450"/>
              </a:spcAft>
              <a:buFont typeface="Calibri" panose="020F0502020204030204" pitchFamily="34" charset="0"/>
            </a:pPr>
            <a:endParaRPr lang="en-US" sz="1600">
              <a:solidFill>
                <a:schemeClr val="tx1">
                  <a:lumMod val="75000"/>
                  <a:lumOff val="25000"/>
                </a:schemeClr>
              </a:solidFill>
              <a:latin typeface="Arial"/>
              <a:ea typeface="Calibri"/>
              <a:cs typeface="Calibri"/>
            </a:endParaRPr>
          </a:p>
          <a:p>
            <a:pPr>
              <a:lnSpc>
                <a:spcPct val="90000"/>
              </a:lnSpc>
              <a:spcAft>
                <a:spcPts val="45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The debate on whether older people are best cared for in their own homes versus residential facilities is a crucial topic in today's ageing society. This presentation aims to define and critically examine domiciliary and residential care, analy</a:t>
            </a:r>
            <a:r>
              <a:rPr lang="en-GB" sz="1600">
                <a:solidFill>
                  <a:schemeClr val="tx1">
                    <a:lumMod val="75000"/>
                    <a:lumOff val="25000"/>
                  </a:schemeClr>
                </a:solidFill>
                <a:latin typeface="Arial"/>
                <a:cs typeface="Arial"/>
              </a:rPr>
              <a:t>sing</a:t>
            </a:r>
            <a:r>
              <a:rPr lang="en-US" sz="1600">
                <a:solidFill>
                  <a:schemeClr val="tx1">
                    <a:lumMod val="75000"/>
                    <a:lumOff val="25000"/>
                  </a:schemeClr>
                </a:solidFill>
                <a:latin typeface="Arial"/>
                <a:cs typeface="Arial"/>
              </a:rPr>
              <a:t> the advantages and disadvantages of each approach. We will explore various aspects including funding options in the UK and other countries, end-of-life and palliative care, the gap between care needs and availability, and relevant legislation and policies. By examining these areas, we seek to understand the implications for individuals, families, and society, and to provide a comprehensive overview of the best practices in caring for older adults.​</a:t>
            </a:r>
          </a:p>
        </p:txBody>
      </p:sp>
      <p:sp>
        <p:nvSpPr>
          <p:cNvPr id="78" name="Rectangle 77">
            <a:extLst>
              <a:ext uri="{FF2B5EF4-FFF2-40B4-BE49-F238E27FC236}">
                <a16:creationId xmlns:a16="http://schemas.microsoft.com/office/drawing/2014/main" id="{91C67939-3FD0-4B45-8AA4-9FE55C7EE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80" name="Rectangle 79">
            <a:extLst>
              <a:ext uri="{FF2B5EF4-FFF2-40B4-BE49-F238E27FC236}">
                <a16:creationId xmlns:a16="http://schemas.microsoft.com/office/drawing/2014/main" id="{0981A96A-A87C-4F87-845A-3B0A6529F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4" name="Date Placeholder 3">
            <a:extLst>
              <a:ext uri="{FF2B5EF4-FFF2-40B4-BE49-F238E27FC236}">
                <a16:creationId xmlns:a16="http://schemas.microsoft.com/office/drawing/2014/main" id="{48C13847-A105-1EEB-DA76-FDA17DE2BF80}"/>
              </a:ext>
            </a:extLst>
          </p:cNvPr>
          <p:cNvSpPr>
            <a:spLocks noGrp="1"/>
          </p:cNvSpPr>
          <p:nvPr>
            <p:ph type="dt" sz="half" idx="10"/>
          </p:nvPr>
        </p:nvSpPr>
        <p:spPr>
          <a:xfrm>
            <a:off x="1760221" y="5702090"/>
            <a:ext cx="1390652" cy="273844"/>
          </a:xfrm>
        </p:spPr>
        <p:txBody>
          <a:bodyPr vert="horz" lIns="68580" tIns="34290" rIns="68580" bIns="34290" rtlCol="0" anchor="ctr">
            <a:normAutofit/>
          </a:bodyPr>
          <a:lstStyle/>
          <a:p>
            <a:pPr defTabSz="342900">
              <a:spcAft>
                <a:spcPts val="450"/>
              </a:spcAft>
            </a:pPr>
            <a:fld id="{FEDDF5D6-5D44-4314-84EC-24374727A8E5}" type="datetime1">
              <a:rPr lang="en-US"/>
              <a:pPr defTabSz="342900">
                <a:spcAft>
                  <a:spcPts val="450"/>
                </a:spcAft>
              </a:pPr>
              <a:t>6/26/2024</a:t>
            </a:fld>
            <a:endParaRPr lang="en-US"/>
          </a:p>
        </p:txBody>
      </p:sp>
      <p:sp>
        <p:nvSpPr>
          <p:cNvPr id="5" name="Footer Placeholder 4">
            <a:extLst>
              <a:ext uri="{FF2B5EF4-FFF2-40B4-BE49-F238E27FC236}">
                <a16:creationId xmlns:a16="http://schemas.microsoft.com/office/drawing/2014/main" id="{C3F51CC9-6E63-1DC9-C8E2-98353DBDA0B5}"/>
              </a:ext>
            </a:extLst>
          </p:cNvPr>
          <p:cNvSpPr>
            <a:spLocks noGrp="1"/>
          </p:cNvSpPr>
          <p:nvPr>
            <p:ph type="ftr" sz="quarter" idx="11"/>
          </p:nvPr>
        </p:nvSpPr>
        <p:spPr>
          <a:xfrm>
            <a:off x="3216480" y="5702090"/>
            <a:ext cx="2712827" cy="273844"/>
          </a:xfrm>
        </p:spPr>
        <p:txBody>
          <a:bodyPr vert="horz" lIns="68580" tIns="34290" rIns="68580" bIns="34290" rtlCol="0" anchor="ctr">
            <a:normAutofit/>
          </a:bodyPr>
          <a:lstStyle/>
          <a:p>
            <a:pPr defTabSz="342900">
              <a:lnSpc>
                <a:spcPct val="90000"/>
              </a:lnSpc>
              <a:spcAft>
                <a:spcPts val="450"/>
              </a:spcAft>
            </a:pPr>
            <a:r>
              <a:rPr lang="en-US" sz="525" kern="1200" cap="all" baseline="0">
                <a:solidFill>
                  <a:srgbClr val="FFFFFF"/>
                </a:solidFill>
                <a:latin typeface="+mn-lt"/>
                <a:ea typeface="+mn-ea"/>
                <a:cs typeface="+mn-cs"/>
              </a:rPr>
              <a:t>
              </a:t>
            </a:r>
          </a:p>
        </p:txBody>
      </p:sp>
      <p:sp>
        <p:nvSpPr>
          <p:cNvPr id="6" name="Slide Number Placeholder 5">
            <a:extLst>
              <a:ext uri="{FF2B5EF4-FFF2-40B4-BE49-F238E27FC236}">
                <a16:creationId xmlns:a16="http://schemas.microsoft.com/office/drawing/2014/main" id="{923E7D33-BBD0-A595-B116-C8DFFFAC2D4F}"/>
              </a:ext>
            </a:extLst>
          </p:cNvPr>
          <p:cNvSpPr>
            <a:spLocks noGrp="1"/>
          </p:cNvSpPr>
          <p:nvPr>
            <p:ph type="sldNum" sz="quarter" idx="12"/>
          </p:nvPr>
        </p:nvSpPr>
        <p:spPr>
          <a:xfrm>
            <a:off x="6712009" y="5702090"/>
            <a:ext cx="738014" cy="273844"/>
          </a:xfrm>
        </p:spPr>
        <p:txBody>
          <a:bodyPr vert="horz" lIns="68580" tIns="34290" rIns="68580" bIns="34290" rtlCol="0" anchor="ctr">
            <a:normAutofit/>
          </a:bodyPr>
          <a:lstStyle/>
          <a:p>
            <a:pPr defTabSz="342900">
              <a:spcAft>
                <a:spcPts val="450"/>
              </a:spcAft>
            </a:pPr>
            <a:fld id="{70C12960-6E85-460F-B6E3-5B82CB31AF3D}" type="slidenum">
              <a:rPr lang="en-US" dirty="0"/>
              <a:pPr defTabSz="342900">
                <a:spcAft>
                  <a:spcPts val="450"/>
                </a:spcAft>
              </a:pPr>
              <a:t>2</a:t>
            </a:fld>
            <a:endParaRPr lang="en-US"/>
          </a:p>
        </p:txBody>
      </p:sp>
    </p:spTree>
    <p:extLst>
      <p:ext uri="{BB962C8B-B14F-4D97-AF65-F5344CB8AC3E}">
        <p14:creationId xmlns:p14="http://schemas.microsoft.com/office/powerpoint/2010/main" val="2435528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2"/>
            <a:ext cx="6858000" cy="51434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useBgFill="1">
        <p:nvSpPr>
          <p:cNvPr id="11" name="Rectangle 10">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1">
            <a:extLst>
              <a:ext uri="{FF2B5EF4-FFF2-40B4-BE49-F238E27FC236}">
                <a16:creationId xmlns:a16="http://schemas.microsoft.com/office/drawing/2014/main" id="{6EDC8CF0-CC3C-9EDC-449C-C60178FCFA06}"/>
              </a:ext>
            </a:extLst>
          </p:cNvPr>
          <p:cNvSpPr>
            <a:spLocks noGrp="1"/>
          </p:cNvSpPr>
          <p:nvPr>
            <p:ph type="title"/>
          </p:nvPr>
        </p:nvSpPr>
        <p:spPr>
          <a:xfrm>
            <a:off x="4246156" y="893615"/>
            <a:ext cx="3582080" cy="1088068"/>
          </a:xfrm>
        </p:spPr>
        <p:txBody>
          <a:bodyPr>
            <a:normAutofit/>
          </a:bodyPr>
          <a:lstStyle/>
          <a:p>
            <a:r>
              <a:rPr lang="en-US" b="1">
                <a:latin typeface="Calibri"/>
                <a:ea typeface="Calibri Light"/>
                <a:cs typeface="Calibri Light"/>
              </a:rPr>
              <a:t>What is old age?</a:t>
            </a:r>
            <a:endParaRPr lang="en-US" b="1">
              <a:latin typeface="Calibri"/>
              <a:cs typeface="Calibri"/>
            </a:endParaRPr>
          </a:p>
        </p:txBody>
      </p:sp>
      <p:sp>
        <p:nvSpPr>
          <p:cNvPr id="3" name="Content Placeholder 2">
            <a:extLst>
              <a:ext uri="{FF2B5EF4-FFF2-40B4-BE49-F238E27FC236}">
                <a16:creationId xmlns:a16="http://schemas.microsoft.com/office/drawing/2014/main" id="{91FD2DAD-C526-81DC-CC08-BA19452C768F}"/>
              </a:ext>
            </a:extLst>
          </p:cNvPr>
          <p:cNvSpPr>
            <a:spLocks noGrp="1"/>
          </p:cNvSpPr>
          <p:nvPr>
            <p:ph idx="1"/>
          </p:nvPr>
        </p:nvSpPr>
        <p:spPr>
          <a:xfrm>
            <a:off x="3214153" y="1968553"/>
            <a:ext cx="5648038" cy="4036218"/>
          </a:xfrm>
        </p:spPr>
        <p:txBody>
          <a:bodyPr vert="horz" lIns="0" tIns="34290" rIns="0" bIns="34290" rtlCol="0" anchor="t">
            <a:normAutofit/>
          </a:bodyPr>
          <a:lstStyle/>
          <a:p>
            <a:endParaRPr lang="en-US" sz="1600">
              <a:latin typeface="Arial"/>
              <a:ea typeface="Calibri"/>
              <a:cs typeface="Calibri"/>
            </a:endParaRPr>
          </a:p>
          <a:p>
            <a:r>
              <a:rPr lang="en-US" sz="1600">
                <a:latin typeface="Arial"/>
                <a:ea typeface="Calibri"/>
                <a:cs typeface="Calibri"/>
              </a:rPr>
              <a:t>Old age it is context-sensitive and cannot be universally defined.</a:t>
            </a:r>
            <a:endParaRPr lang="en-US"/>
          </a:p>
          <a:p>
            <a:r>
              <a:rPr lang="en-US" sz="1600">
                <a:latin typeface="Arial"/>
                <a:ea typeface="Calibri"/>
                <a:cs typeface="Calibri"/>
              </a:rPr>
              <a:t>Most developed countries set the retirement age around 65.</a:t>
            </a:r>
          </a:p>
          <a:p>
            <a:r>
              <a:rPr lang="en-US" sz="1600">
                <a:latin typeface="Arial"/>
                <a:ea typeface="Calibri"/>
                <a:cs typeface="Calibri"/>
              </a:rPr>
              <a:t>Generally, someone over the age 65 might be considered an older person. </a:t>
            </a:r>
            <a:endParaRPr lang="en-US" sz="1600">
              <a:latin typeface="Arial"/>
              <a:cs typeface="Calibri"/>
            </a:endParaRPr>
          </a:p>
          <a:p>
            <a:r>
              <a:rPr lang="en-US" sz="1600">
                <a:latin typeface="Arial"/>
                <a:ea typeface="Calibri"/>
                <a:cs typeface="Calibri"/>
              </a:rPr>
              <a:t>However, this can vary </a:t>
            </a:r>
            <a:r>
              <a:rPr lang="en-GB" sz="1600">
                <a:latin typeface="Arial"/>
                <a:ea typeface="Calibri"/>
                <a:cs typeface="Calibri"/>
              </a:rPr>
              <a:t>from a person to another,</a:t>
            </a:r>
            <a:r>
              <a:rPr lang="en-US" sz="1600">
                <a:latin typeface="Arial"/>
                <a:ea typeface="Calibri"/>
                <a:cs typeface="Calibri"/>
              </a:rPr>
              <a:t>as one person at 75 years old may be healthier than someone at 65 years old. </a:t>
            </a:r>
          </a:p>
          <a:p>
            <a:r>
              <a:rPr lang="en-US" sz="1200">
                <a:latin typeface="Arial"/>
                <a:ea typeface="Calibri"/>
                <a:cs typeface="Calibri"/>
              </a:rPr>
              <a:t>(Gov UK. 2017).</a:t>
            </a:r>
          </a:p>
          <a:p>
            <a:endParaRPr lang="en-US">
              <a:ea typeface="Calibri"/>
              <a:cs typeface="Calibri"/>
            </a:endParaRPr>
          </a:p>
        </p:txBody>
      </p:sp>
      <p:pic>
        <p:nvPicPr>
          <p:cNvPr id="4" name="Picture 3" descr="Walking Old People · Free photo on Pixabay">
            <a:extLst>
              <a:ext uri="{FF2B5EF4-FFF2-40B4-BE49-F238E27FC236}">
                <a16:creationId xmlns:a16="http://schemas.microsoft.com/office/drawing/2014/main" id="{CBFC50CF-0360-7121-9F27-67454933ED00}"/>
              </a:ext>
            </a:extLst>
          </p:cNvPr>
          <p:cNvPicPr>
            <a:picLocks noChangeAspect="1"/>
          </p:cNvPicPr>
          <p:nvPr/>
        </p:nvPicPr>
        <p:blipFill rotWithShape="1">
          <a:blip r:embed="rId2">
            <a:extLst>
              <a:ext uri="{28A0092B-C50C-407E-A947-70E740481C1C}">
                <a14:useLocalDpi xmlns:a14="http://schemas.microsoft.com/office/drawing/2010/main" val="0"/>
              </a:ext>
            </a:extLst>
          </a:blip>
          <a:srcRect l="7038" r="59301"/>
          <a:stretch/>
        </p:blipFill>
        <p:spPr>
          <a:xfrm>
            <a:off x="446213" y="848155"/>
            <a:ext cx="2618027" cy="5152595"/>
          </a:xfrm>
          <a:prstGeom prst="rect">
            <a:avLst/>
          </a:prstGeom>
        </p:spPr>
      </p:pic>
      <p:cxnSp>
        <p:nvCxnSpPr>
          <p:cNvPr id="13" name="Straight Connector 12">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17285" y="2421527"/>
            <a:ext cx="3471011"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63608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96CD800-C8BF-41B5-983A-3B3D95F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73" name="Rectangle 72">
            <a:extLst>
              <a:ext uri="{FF2B5EF4-FFF2-40B4-BE49-F238E27FC236}">
                <a16:creationId xmlns:a16="http://schemas.microsoft.com/office/drawing/2014/main" id="{ED36A27B-61AE-4AA1-8BD6-7310E072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75" name="Straight Connector 74">
            <a:extLst>
              <a:ext uri="{FF2B5EF4-FFF2-40B4-BE49-F238E27FC236}">
                <a16:creationId xmlns:a16="http://schemas.microsoft.com/office/drawing/2014/main" id="{511BC4C5-EB16-4C0B-83E6-96A39848CF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73B90B8B-F76B-4130-8370-38033EEAC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Free picture: portrait, elderly, woman, kitchen, preparing, meal">
            <a:extLst>
              <a:ext uri="{FF2B5EF4-FFF2-40B4-BE49-F238E27FC236}">
                <a16:creationId xmlns:a16="http://schemas.microsoft.com/office/drawing/2014/main" id="{79D323CF-0C96-FD18-BB01-CDB0D4714BA1}"/>
              </a:ext>
            </a:extLst>
          </p:cNvPr>
          <p:cNvPicPr>
            <a:picLocks noChangeAspect="1"/>
          </p:cNvPicPr>
          <p:nvPr/>
        </p:nvPicPr>
        <p:blipFill rotWithShape="1">
          <a:blip r:embed="rId2">
            <a:extLst>
              <a:ext uri="{28A0092B-C50C-407E-A947-70E740481C1C}">
                <a14:useLocalDpi xmlns:a14="http://schemas.microsoft.com/office/drawing/2010/main" val="0"/>
              </a:ext>
            </a:extLst>
          </a:blip>
          <a:srcRect l="6394" r="12324" b="1"/>
          <a:stretch/>
        </p:blipFill>
        <p:spPr>
          <a:xfrm>
            <a:off x="173377" y="560004"/>
            <a:ext cx="2285866" cy="3605219"/>
          </a:xfrm>
          <a:prstGeom prst="rect">
            <a:avLst/>
          </a:prstGeom>
        </p:spPr>
      </p:pic>
      <p:cxnSp>
        <p:nvCxnSpPr>
          <p:cNvPr id="79" name="Straight Connector 78">
            <a:extLst>
              <a:ext uri="{FF2B5EF4-FFF2-40B4-BE49-F238E27FC236}">
                <a16:creationId xmlns:a16="http://schemas.microsoft.com/office/drawing/2014/main" id="{C2D93264-3FF9-4175-A7FA-F927F0F77A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451" y="2421891"/>
            <a:ext cx="329184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C3A31868-00CA-A372-0B85-97938CE96C41}"/>
              </a:ext>
            </a:extLst>
          </p:cNvPr>
          <p:cNvSpPr txBox="1"/>
          <p:nvPr/>
        </p:nvSpPr>
        <p:spPr>
          <a:xfrm>
            <a:off x="2477510" y="435247"/>
            <a:ext cx="6451282" cy="4782539"/>
          </a:xfrm>
          <a:prstGeom prst="rect">
            <a:avLst/>
          </a:prstGeom>
        </p:spPr>
        <p:txBody>
          <a:bodyPr rot="0" spcFirstLastPara="0" vertOverflow="overflow" horzOverflow="overflow" vert="horz" lIns="0" tIns="34290" rIns="0" bIns="34290" numCol="1" spcCol="0" rtlCol="0" fromWordArt="0" anchor="t" anchorCtr="0" forceAA="0" compatLnSpc="1">
            <a:prstTxWarp prst="textNoShape">
              <a:avLst/>
            </a:prstTxWarp>
            <a:normAutofit lnSpcReduction="10000"/>
          </a:bodyPr>
          <a:lstStyle/>
          <a:p>
            <a:pPr>
              <a:lnSpc>
                <a:spcPct val="90000"/>
              </a:lnSpc>
              <a:spcAft>
                <a:spcPts val="450"/>
              </a:spcAft>
              <a:buClr>
                <a:srgbClr val="E48312"/>
              </a:buClr>
              <a:buFont typeface="Calibri" panose="020F0502020204030204" pitchFamily="34" charset="0"/>
            </a:pPr>
            <a:r>
              <a:rPr lang="en-US" sz="4050" b="1">
                <a:solidFill>
                  <a:schemeClr val="tx1">
                    <a:lumMod val="75000"/>
                    <a:lumOff val="25000"/>
                  </a:schemeClr>
                </a:solidFill>
                <a:latin typeface="Calibri"/>
                <a:cs typeface="Arial"/>
              </a:rPr>
              <a:t>Domiciliary Care</a:t>
            </a:r>
            <a:endParaRPr lang="en-US" sz="4050">
              <a:solidFill>
                <a:schemeClr val="tx1">
                  <a:lumMod val="75000"/>
                  <a:lumOff val="25000"/>
                </a:schemeClr>
              </a:solidFill>
              <a:latin typeface="Calibri"/>
              <a:ea typeface="Calibri"/>
              <a:cs typeface="Arial"/>
            </a:endParaRPr>
          </a:p>
          <a:p>
            <a:pPr>
              <a:lnSpc>
                <a:spcPct val="90000"/>
              </a:lnSpc>
              <a:spcAft>
                <a:spcPts val="450"/>
              </a:spcAft>
              <a:buFont typeface="Calibri" panose="020F0502020204030204" pitchFamily="34" charset="0"/>
            </a:pPr>
            <a:endParaRPr lang="en-US" sz="1600" b="1">
              <a:solidFill>
                <a:schemeClr val="tx1">
                  <a:lumMod val="75000"/>
                  <a:lumOff val="25000"/>
                </a:schemeClr>
              </a:solidFill>
              <a:latin typeface="Arial"/>
              <a:ea typeface="Calibri"/>
              <a:cs typeface="Arial"/>
            </a:endParaRPr>
          </a:p>
          <a:p>
            <a:pPr>
              <a:lnSpc>
                <a:spcPct val="90000"/>
              </a:lnSpc>
              <a:spcAft>
                <a:spcPts val="450"/>
              </a:spcAft>
              <a:buFont typeface="Calibri" panose="020F0502020204030204" pitchFamily="34" charset="0"/>
            </a:pPr>
            <a:endParaRPr lang="en-US" sz="1600" b="1">
              <a:solidFill>
                <a:schemeClr val="tx1">
                  <a:lumMod val="75000"/>
                  <a:lumOff val="25000"/>
                </a:schemeClr>
              </a:solidFill>
              <a:latin typeface="Arial"/>
              <a:ea typeface="Calibri"/>
              <a:cs typeface="Arial"/>
            </a:endParaRPr>
          </a:p>
          <a:p>
            <a:pPr>
              <a:lnSpc>
                <a:spcPct val="160000"/>
              </a:lnSpc>
              <a:spcAft>
                <a:spcPts val="450"/>
              </a:spcAft>
              <a:buClr>
                <a:srgbClr val="E48312"/>
              </a:buClr>
              <a:buFont typeface="Calibri" panose="020F0502020204030204" pitchFamily="34" charset="0"/>
            </a:pPr>
            <a:endParaRPr lang="en-US" sz="1600">
              <a:solidFill>
                <a:schemeClr val="tx1">
                  <a:lumMod val="75000"/>
                  <a:lumOff val="25000"/>
                </a:schemeClr>
              </a:solidFill>
              <a:latin typeface="Arial"/>
              <a:cs typeface="Arial"/>
            </a:endParaRPr>
          </a:p>
          <a:p>
            <a:pPr>
              <a:lnSpc>
                <a:spcPct val="160000"/>
              </a:lnSpc>
              <a:spcAft>
                <a:spcPts val="450"/>
              </a:spcAft>
              <a:buFont typeface="Calibri" panose="020F0502020204030204" pitchFamily="34" charset="0"/>
            </a:pPr>
            <a:endParaRPr lang="en-US" sz="1600">
              <a:solidFill>
                <a:schemeClr val="tx1">
                  <a:lumMod val="75000"/>
                  <a:lumOff val="25000"/>
                </a:schemeClr>
              </a:solidFill>
              <a:latin typeface="Arial"/>
              <a:cs typeface="Arial"/>
            </a:endParaRPr>
          </a:p>
          <a:p>
            <a:pPr>
              <a:lnSpc>
                <a:spcPct val="160000"/>
              </a:lnSpc>
              <a:spcAft>
                <a:spcPts val="450"/>
              </a:spcAft>
              <a:buFont typeface="Calibri" panose="020F0502020204030204" pitchFamily="34" charset="0"/>
            </a:pPr>
            <a:r>
              <a:rPr lang="en-US" sz="1600">
                <a:solidFill>
                  <a:schemeClr val="tx1">
                    <a:lumMod val="75000"/>
                    <a:lumOff val="25000"/>
                  </a:schemeClr>
                </a:solidFill>
                <a:latin typeface="Arial"/>
                <a:cs typeface="Arial"/>
              </a:rPr>
              <a:t>Care services provided in an individual’s home, such as personal care (bathing, dressing), household assistance (cleaning, cooking), and healthcare services (nursing care, medication management).</a:t>
            </a:r>
            <a:endParaRPr lang="en-US">
              <a:solidFill>
                <a:schemeClr val="tx1">
                  <a:lumMod val="75000"/>
                  <a:lumOff val="25000"/>
                </a:schemeClr>
              </a:solidFill>
              <a:ea typeface="Calibri"/>
              <a:cs typeface="Calibri"/>
            </a:endParaRPr>
          </a:p>
          <a:p>
            <a:pPr>
              <a:lnSpc>
                <a:spcPct val="90000"/>
              </a:lnSpc>
              <a:spcAft>
                <a:spcPts val="450"/>
              </a:spcAft>
              <a:buClr>
                <a:schemeClr val="accent1"/>
              </a:buClr>
              <a:buFont typeface="Calibri" panose="020F0502020204030204" pitchFamily="34" charset="0"/>
            </a:pPr>
            <a:endParaRPr lang="en-US" sz="1600" b="1">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6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6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6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35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r>
              <a:rPr lang="en-GB" sz="1350">
                <a:solidFill>
                  <a:schemeClr val="tx1">
                    <a:lumMod val="75000"/>
                    <a:lumOff val="25000"/>
                  </a:schemeClr>
                </a:solidFill>
                <a:latin typeface="Arial"/>
                <a:cs typeface="Arial"/>
              </a:rPr>
              <a:t>(Age UK, 2021).</a:t>
            </a:r>
            <a:r>
              <a:rPr lang="en-US" sz="1350">
                <a:solidFill>
                  <a:schemeClr val="tx1">
                    <a:lumMod val="75000"/>
                    <a:lumOff val="25000"/>
                  </a:schemeClr>
                </a:solidFill>
                <a:latin typeface="Arial"/>
                <a:cs typeface="Arial"/>
              </a:rPr>
              <a:t>	</a:t>
            </a:r>
          </a:p>
        </p:txBody>
      </p:sp>
      <p:sp>
        <p:nvSpPr>
          <p:cNvPr id="81" name="Rectangle 80">
            <a:extLst>
              <a:ext uri="{FF2B5EF4-FFF2-40B4-BE49-F238E27FC236}">
                <a16:creationId xmlns:a16="http://schemas.microsoft.com/office/drawing/2014/main" id="{91C67939-3FD0-4B45-8AA4-9FE55C7EE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83" name="Rectangle 82">
            <a:extLst>
              <a:ext uri="{FF2B5EF4-FFF2-40B4-BE49-F238E27FC236}">
                <a16:creationId xmlns:a16="http://schemas.microsoft.com/office/drawing/2014/main" id="{0981A96A-A87C-4F87-845A-3B0A6529F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5" name="Date Placeholder 4">
            <a:extLst>
              <a:ext uri="{FF2B5EF4-FFF2-40B4-BE49-F238E27FC236}">
                <a16:creationId xmlns:a16="http://schemas.microsoft.com/office/drawing/2014/main" id="{0C2CD73D-451E-3145-80A9-E27FEB9E047D}"/>
              </a:ext>
            </a:extLst>
          </p:cNvPr>
          <p:cNvSpPr>
            <a:spLocks noGrp="1"/>
          </p:cNvSpPr>
          <p:nvPr>
            <p:ph type="dt" sz="half" idx="10"/>
          </p:nvPr>
        </p:nvSpPr>
        <p:spPr>
          <a:xfrm>
            <a:off x="1760221" y="5702090"/>
            <a:ext cx="1390652" cy="273844"/>
          </a:xfrm>
        </p:spPr>
        <p:txBody>
          <a:bodyPr vert="horz" lIns="68580" tIns="34290" rIns="68580" bIns="34290" rtlCol="0" anchor="ctr">
            <a:normAutofit/>
          </a:bodyPr>
          <a:lstStyle/>
          <a:p>
            <a:pPr defTabSz="342900">
              <a:spcAft>
                <a:spcPts val="338"/>
              </a:spcAft>
            </a:pPr>
            <a:fld id="{79C82E06-96C3-4C29-95A4-303298528CC9}" type="datetime1">
              <a:rPr lang="en-US"/>
              <a:pPr defTabSz="342900">
                <a:spcAft>
                  <a:spcPts val="338"/>
                </a:spcAft>
              </a:pPr>
              <a:t>6/26/2024</a:t>
            </a:fld>
            <a:endParaRPr lang="en-US"/>
          </a:p>
        </p:txBody>
      </p:sp>
      <p:sp>
        <p:nvSpPr>
          <p:cNvPr id="6" name="Footer Placeholder 5">
            <a:extLst>
              <a:ext uri="{FF2B5EF4-FFF2-40B4-BE49-F238E27FC236}">
                <a16:creationId xmlns:a16="http://schemas.microsoft.com/office/drawing/2014/main" id="{59DB5416-D87A-8EB3-5FCE-E345FE7A01F5}"/>
              </a:ext>
            </a:extLst>
          </p:cNvPr>
          <p:cNvSpPr>
            <a:spLocks noGrp="1"/>
          </p:cNvSpPr>
          <p:nvPr>
            <p:ph type="ftr" sz="quarter" idx="11"/>
          </p:nvPr>
        </p:nvSpPr>
        <p:spPr>
          <a:xfrm>
            <a:off x="3216480" y="5702090"/>
            <a:ext cx="2712827" cy="273844"/>
          </a:xfrm>
        </p:spPr>
        <p:txBody>
          <a:bodyPr vert="horz" lIns="68580" tIns="34290" rIns="68580" bIns="34290" rtlCol="0" anchor="ctr">
            <a:normAutofit/>
          </a:bodyPr>
          <a:lstStyle/>
          <a:p>
            <a:pPr defTabSz="342900">
              <a:lnSpc>
                <a:spcPct val="90000"/>
              </a:lnSpc>
              <a:spcAft>
                <a:spcPts val="338"/>
              </a:spcAft>
            </a:pPr>
            <a:r>
              <a:rPr lang="en-US" sz="525" kern="1200" cap="all" baseline="0">
                <a:solidFill>
                  <a:srgbClr val="FFFFFF"/>
                </a:solidFill>
                <a:latin typeface="+mn-lt"/>
                <a:ea typeface="+mn-ea"/>
                <a:cs typeface="+mn-cs"/>
              </a:rPr>
              <a:t>
              </a:t>
            </a:r>
          </a:p>
        </p:txBody>
      </p:sp>
    </p:spTree>
    <p:extLst>
      <p:ext uri="{BB962C8B-B14F-4D97-AF65-F5344CB8AC3E}">
        <p14:creationId xmlns:p14="http://schemas.microsoft.com/office/powerpoint/2010/main" val="18836503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796CD800-C8BF-41B5-983A-3B3D95F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73" name="Rectangle 72">
            <a:extLst>
              <a:ext uri="{FF2B5EF4-FFF2-40B4-BE49-F238E27FC236}">
                <a16:creationId xmlns:a16="http://schemas.microsoft.com/office/drawing/2014/main" id="{ED36A27B-61AE-4AA1-8BD6-7310E072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75" name="Straight Connector 74">
            <a:extLst>
              <a:ext uri="{FF2B5EF4-FFF2-40B4-BE49-F238E27FC236}">
                <a16:creationId xmlns:a16="http://schemas.microsoft.com/office/drawing/2014/main" id="{511BC4C5-EB16-4C0B-83E6-96A39848CF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77" name="Rectangle 76">
            <a:extLst>
              <a:ext uri="{FF2B5EF4-FFF2-40B4-BE49-F238E27FC236}">
                <a16:creationId xmlns:a16="http://schemas.microsoft.com/office/drawing/2014/main" id="{73B90B8B-F76B-4130-8370-38033EEAC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cxnSp>
        <p:nvCxnSpPr>
          <p:cNvPr id="79" name="Straight Connector 78">
            <a:extLst>
              <a:ext uri="{FF2B5EF4-FFF2-40B4-BE49-F238E27FC236}">
                <a16:creationId xmlns:a16="http://schemas.microsoft.com/office/drawing/2014/main" id="{C2D93264-3FF9-4175-A7FA-F927F0F77A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451" y="2421891"/>
            <a:ext cx="329184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8" name="Picture 7" descr="A nurse touching an old person&amp;#39;s shoulder&#10;&#10;Description automatically generated">
            <a:extLst>
              <a:ext uri="{FF2B5EF4-FFF2-40B4-BE49-F238E27FC236}">
                <a16:creationId xmlns:a16="http://schemas.microsoft.com/office/drawing/2014/main" id="{01434620-B647-4611-6AF1-EE92EEB4185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9109"/>
          <a:stretch/>
        </p:blipFill>
        <p:spPr>
          <a:xfrm>
            <a:off x="281773" y="1574631"/>
            <a:ext cx="2261417" cy="3324053"/>
          </a:xfrm>
          <a:prstGeom prst="rect">
            <a:avLst/>
          </a:prstGeom>
        </p:spPr>
      </p:pic>
      <p:sp>
        <p:nvSpPr>
          <p:cNvPr id="3" name="TextBox 2">
            <a:extLst>
              <a:ext uri="{FF2B5EF4-FFF2-40B4-BE49-F238E27FC236}">
                <a16:creationId xmlns:a16="http://schemas.microsoft.com/office/drawing/2014/main" id="{C3A31868-00CA-A372-0B85-97938CE96C41}"/>
              </a:ext>
            </a:extLst>
          </p:cNvPr>
          <p:cNvSpPr txBox="1"/>
          <p:nvPr/>
        </p:nvSpPr>
        <p:spPr>
          <a:xfrm>
            <a:off x="3215114" y="863107"/>
            <a:ext cx="5496955" cy="4745867"/>
          </a:xfrm>
          <a:prstGeom prst="rect">
            <a:avLst/>
          </a:prstGeom>
        </p:spPr>
        <p:txBody>
          <a:bodyPr rot="0" spcFirstLastPara="0" vertOverflow="overflow" horzOverflow="overflow" vert="horz" lIns="0" tIns="34290" rIns="0" bIns="34290" numCol="1" spcCol="0" rtlCol="0" fromWordArt="0" anchor="t" anchorCtr="0" forceAA="0" compatLnSpc="1">
            <a:prstTxWarp prst="textNoShape">
              <a:avLst/>
            </a:prstTxWarp>
            <a:normAutofit/>
          </a:bodyPr>
          <a:lstStyle/>
          <a:p>
            <a:pPr>
              <a:lnSpc>
                <a:spcPct val="90000"/>
              </a:lnSpc>
              <a:spcAft>
                <a:spcPts val="450"/>
              </a:spcAft>
              <a:buClr>
                <a:schemeClr val="accent1"/>
              </a:buClr>
              <a:buFont typeface="Calibri" panose="020F0502020204030204" pitchFamily="34" charset="0"/>
            </a:pPr>
            <a:endParaRPr lang="en-US" sz="1350" b="1">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r>
              <a:rPr lang="en-US" sz="4500" b="1">
                <a:solidFill>
                  <a:schemeClr val="tx1">
                    <a:lumMod val="75000"/>
                    <a:lumOff val="25000"/>
                  </a:schemeClr>
                </a:solidFill>
                <a:latin typeface="Calibri"/>
                <a:ea typeface="Calibri"/>
                <a:cs typeface="Arial"/>
              </a:rPr>
              <a:t>Residential Care:</a:t>
            </a:r>
            <a:endParaRPr lang="en-US" sz="4500">
              <a:solidFill>
                <a:schemeClr val="tx1">
                  <a:lumMod val="75000"/>
                  <a:lumOff val="25000"/>
                </a:schemeClr>
              </a:solidFill>
              <a:latin typeface="Calibri"/>
              <a:ea typeface="Calibri"/>
              <a:cs typeface="Arial"/>
            </a:endParaRPr>
          </a:p>
          <a:p>
            <a:pPr>
              <a:lnSpc>
                <a:spcPct val="90000"/>
              </a:lnSpc>
              <a:spcAft>
                <a:spcPts val="450"/>
              </a:spcAft>
              <a:buFont typeface="Calibri" panose="020F0502020204030204" pitchFamily="34" charset="0"/>
            </a:pPr>
            <a:endParaRPr lang="en-US" sz="1200" b="1">
              <a:solidFill>
                <a:schemeClr val="tx1">
                  <a:lumMod val="75000"/>
                  <a:lumOff val="25000"/>
                </a:schemeClr>
              </a:solidFill>
              <a:latin typeface="Arial"/>
              <a:ea typeface="Calibri"/>
              <a:cs typeface="Arial"/>
            </a:endParaRPr>
          </a:p>
          <a:p>
            <a:pPr>
              <a:lnSpc>
                <a:spcPct val="150000"/>
              </a:lnSpc>
              <a:spcAft>
                <a:spcPts val="450"/>
              </a:spcAft>
              <a:buClr>
                <a:schemeClr val="accent1"/>
              </a:buClr>
              <a:buFont typeface="Calibri" panose="020F0502020204030204" pitchFamily="34" charset="0"/>
            </a:pPr>
            <a:endParaRPr lang="en-GB" sz="1600">
              <a:solidFill>
                <a:schemeClr val="tx1">
                  <a:lumMod val="75000"/>
                  <a:lumOff val="25000"/>
                </a:schemeClr>
              </a:solidFill>
              <a:latin typeface="Arial"/>
              <a:cs typeface="Arial"/>
            </a:endParaRPr>
          </a:p>
          <a:p>
            <a:pPr>
              <a:lnSpc>
                <a:spcPct val="150000"/>
              </a:lnSpc>
              <a:spcAft>
                <a:spcPts val="450"/>
              </a:spcAft>
              <a:buFont typeface="Calibri" panose="020F0502020204030204" pitchFamily="34" charset="0"/>
            </a:pPr>
            <a:r>
              <a:rPr lang="en-US" sz="1600">
                <a:solidFill>
                  <a:schemeClr val="tx1">
                    <a:lumMod val="75000"/>
                    <a:lumOff val="25000"/>
                  </a:schemeClr>
                </a:solidFill>
                <a:latin typeface="Arial"/>
                <a:cs typeface="Arial"/>
              </a:rPr>
              <a:t>Care services provided in a dedicated facility, including assisted living, nursing homes, and specialized care homes, where residents receive 24/7 support, medical care, and social activities.</a:t>
            </a:r>
            <a:endParaRPr lang="en-GB" sz="16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endParaRPr lang="en-GB" sz="12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20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35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endParaRPr lang="en-GB" sz="1350">
              <a:solidFill>
                <a:schemeClr val="tx1">
                  <a:lumMod val="75000"/>
                  <a:lumOff val="25000"/>
                </a:schemeClr>
              </a:solidFill>
              <a:latin typeface="Arial" panose="020B0604020202020204" pitchFamily="34" charset="0"/>
              <a:cs typeface="Arial" panose="020B0604020202020204" pitchFamily="34" charset="0"/>
            </a:endParaRPr>
          </a:p>
          <a:p>
            <a:pPr>
              <a:lnSpc>
                <a:spcPct val="90000"/>
              </a:lnSpc>
              <a:spcAft>
                <a:spcPts val="450"/>
              </a:spcAft>
              <a:buClr>
                <a:schemeClr val="accent1"/>
              </a:buClr>
              <a:buFont typeface="Calibri" panose="020F0502020204030204" pitchFamily="34" charset="0"/>
            </a:pPr>
            <a:r>
              <a:rPr lang="en-GB" sz="1350">
                <a:solidFill>
                  <a:schemeClr val="tx1">
                    <a:lumMod val="75000"/>
                    <a:lumOff val="25000"/>
                  </a:schemeClr>
                </a:solidFill>
                <a:latin typeface="Arial"/>
                <a:cs typeface="Arial"/>
              </a:rPr>
              <a:t>(Age UK, 2021).</a:t>
            </a:r>
            <a:r>
              <a:rPr lang="en-US" sz="1350">
                <a:solidFill>
                  <a:schemeClr val="tx1">
                    <a:lumMod val="75000"/>
                    <a:lumOff val="25000"/>
                  </a:schemeClr>
                </a:solidFill>
                <a:latin typeface="Arial"/>
                <a:cs typeface="Arial"/>
              </a:rPr>
              <a:t>	</a:t>
            </a:r>
          </a:p>
        </p:txBody>
      </p:sp>
      <p:sp>
        <p:nvSpPr>
          <p:cNvPr id="81" name="Rectangle 80">
            <a:extLst>
              <a:ext uri="{FF2B5EF4-FFF2-40B4-BE49-F238E27FC236}">
                <a16:creationId xmlns:a16="http://schemas.microsoft.com/office/drawing/2014/main" id="{91C67939-3FD0-4B45-8AA4-9FE55C7EE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83" name="Rectangle 82">
            <a:extLst>
              <a:ext uri="{FF2B5EF4-FFF2-40B4-BE49-F238E27FC236}">
                <a16:creationId xmlns:a16="http://schemas.microsoft.com/office/drawing/2014/main" id="{0981A96A-A87C-4F87-845A-3B0A6529F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5" name="Date Placeholder 4">
            <a:extLst>
              <a:ext uri="{FF2B5EF4-FFF2-40B4-BE49-F238E27FC236}">
                <a16:creationId xmlns:a16="http://schemas.microsoft.com/office/drawing/2014/main" id="{0C2CD73D-451E-3145-80A9-E27FEB9E047D}"/>
              </a:ext>
            </a:extLst>
          </p:cNvPr>
          <p:cNvSpPr>
            <a:spLocks noGrp="1"/>
          </p:cNvSpPr>
          <p:nvPr>
            <p:ph type="dt" sz="half" idx="10"/>
          </p:nvPr>
        </p:nvSpPr>
        <p:spPr>
          <a:xfrm>
            <a:off x="1760221" y="5702090"/>
            <a:ext cx="1390652" cy="273844"/>
          </a:xfrm>
        </p:spPr>
        <p:txBody>
          <a:bodyPr vert="horz" lIns="68580" tIns="34290" rIns="68580" bIns="34290" rtlCol="0" anchor="ctr">
            <a:normAutofit/>
          </a:bodyPr>
          <a:lstStyle/>
          <a:p>
            <a:pPr defTabSz="342900">
              <a:spcAft>
                <a:spcPts val="338"/>
              </a:spcAft>
            </a:pPr>
            <a:fld id="{79C82E06-96C3-4C29-95A4-303298528CC9}" type="datetime1">
              <a:rPr lang="en-US"/>
              <a:pPr defTabSz="342900">
                <a:spcAft>
                  <a:spcPts val="338"/>
                </a:spcAft>
              </a:pPr>
              <a:t>6/26/2024</a:t>
            </a:fld>
            <a:endParaRPr lang="en-US"/>
          </a:p>
        </p:txBody>
      </p:sp>
      <p:sp>
        <p:nvSpPr>
          <p:cNvPr id="6" name="Footer Placeholder 5">
            <a:extLst>
              <a:ext uri="{FF2B5EF4-FFF2-40B4-BE49-F238E27FC236}">
                <a16:creationId xmlns:a16="http://schemas.microsoft.com/office/drawing/2014/main" id="{59DB5416-D87A-8EB3-5FCE-E345FE7A01F5}"/>
              </a:ext>
            </a:extLst>
          </p:cNvPr>
          <p:cNvSpPr>
            <a:spLocks noGrp="1"/>
          </p:cNvSpPr>
          <p:nvPr>
            <p:ph type="ftr" sz="quarter" idx="11"/>
          </p:nvPr>
        </p:nvSpPr>
        <p:spPr>
          <a:xfrm>
            <a:off x="3216480" y="5702090"/>
            <a:ext cx="2712827" cy="273844"/>
          </a:xfrm>
        </p:spPr>
        <p:txBody>
          <a:bodyPr vert="horz" lIns="68580" tIns="34290" rIns="68580" bIns="34290" rtlCol="0" anchor="ctr">
            <a:normAutofit/>
          </a:bodyPr>
          <a:lstStyle/>
          <a:p>
            <a:pPr defTabSz="342900">
              <a:lnSpc>
                <a:spcPct val="90000"/>
              </a:lnSpc>
              <a:spcAft>
                <a:spcPts val="338"/>
              </a:spcAft>
            </a:pPr>
            <a:r>
              <a:rPr lang="en-US" sz="525" kern="1200" cap="all" baseline="0">
                <a:solidFill>
                  <a:srgbClr val="FFFFFF"/>
                </a:solidFill>
                <a:latin typeface="+mn-lt"/>
                <a:ea typeface="+mn-ea"/>
                <a:cs typeface="+mn-cs"/>
              </a:rPr>
              <a:t>
              </a:t>
            </a:r>
          </a:p>
        </p:txBody>
      </p:sp>
    </p:spTree>
    <p:extLst>
      <p:ext uri="{BB962C8B-B14F-4D97-AF65-F5344CB8AC3E}">
        <p14:creationId xmlns:p14="http://schemas.microsoft.com/office/powerpoint/2010/main" val="3120602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Rectangle 18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91" name="Rectangle 19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92" name="Straight Connector 191">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93" name="Rectangle 19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 name="Picture 5" descr="Οι φίλοι είναι πολυτιμότεροι από την οικογένεια καθώς μεγαλώνουμε ...">
            <a:extLst>
              <a:ext uri="{FF2B5EF4-FFF2-40B4-BE49-F238E27FC236}">
                <a16:creationId xmlns:a16="http://schemas.microsoft.com/office/drawing/2014/main" id="{978810CF-852C-D997-EDF0-5418AB619184}"/>
              </a:ext>
            </a:extLst>
          </p:cNvPr>
          <p:cNvPicPr>
            <a:picLocks noChangeAspect="1"/>
          </p:cNvPicPr>
          <p:nvPr/>
        </p:nvPicPr>
        <p:blipFill rotWithShape="1">
          <a:blip r:embed="rId2">
            <a:extLst>
              <a:ext uri="{28A0092B-C50C-407E-A947-70E740481C1C}">
                <a14:useLocalDpi xmlns:a14="http://schemas.microsoft.com/office/drawing/2010/main" val="0"/>
              </a:ext>
            </a:extLst>
          </a:blip>
          <a:srcRect l="23438" r="11470" b="-1"/>
          <a:stretch/>
        </p:blipFill>
        <p:spPr>
          <a:xfrm>
            <a:off x="1035412" y="1200150"/>
            <a:ext cx="2565410" cy="4015074"/>
          </a:xfrm>
          <a:prstGeom prst="rect">
            <a:avLst/>
          </a:prstGeom>
        </p:spPr>
      </p:pic>
      <p:cxnSp>
        <p:nvCxnSpPr>
          <p:cNvPr id="194" name="Straight Connector 19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2330" y="2421527"/>
            <a:ext cx="200596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B0FF5988-1723-01BD-BFB3-DE5537BF88B9}"/>
              </a:ext>
            </a:extLst>
          </p:cNvPr>
          <p:cNvSpPr txBox="1"/>
          <p:nvPr/>
        </p:nvSpPr>
        <p:spPr>
          <a:xfrm>
            <a:off x="3439363" y="956802"/>
            <a:ext cx="4561637" cy="4872492"/>
          </a:xfrm>
          <a:prstGeom prst="rect">
            <a:avLst/>
          </a:prstGeom>
        </p:spPr>
        <p:txBody>
          <a:bodyPr rot="0" spcFirstLastPara="0" vertOverflow="overflow" horzOverflow="overflow" vert="horz" lIns="0" tIns="34290" rIns="0" bIns="34290" numCol="1" spcCol="0" rtlCol="0" fromWordArt="0" anchorCtr="0" forceAA="0" compatLnSpc="1">
            <a:prstTxWarp prst="textNoShape">
              <a:avLst/>
            </a:prstTxWarp>
            <a:noAutofit/>
          </a:bodyPr>
          <a:lstStyle/>
          <a:p>
            <a:pPr marL="214313"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a:p>
            <a:pPr marL="557213" lvl="1"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p:txBody>
      </p:sp>
      <p:sp>
        <p:nvSpPr>
          <p:cNvPr id="195" name="Rectangle 194">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96" name="Rectangle 195">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2" name="TextBox 1">
            <a:extLst>
              <a:ext uri="{FF2B5EF4-FFF2-40B4-BE49-F238E27FC236}">
                <a16:creationId xmlns:a16="http://schemas.microsoft.com/office/drawing/2014/main" id="{3513F615-1499-7B22-3833-C2E35D7DFD5D}"/>
              </a:ext>
            </a:extLst>
          </p:cNvPr>
          <p:cNvSpPr txBox="1"/>
          <p:nvPr/>
        </p:nvSpPr>
        <p:spPr>
          <a:xfrm>
            <a:off x="3073979" y="1913438"/>
            <a:ext cx="4148932" cy="1131079"/>
          </a:xfrm>
          <a:prstGeom prst="rect">
            <a:avLst/>
          </a:prstGeom>
          <a:noFill/>
        </p:spPr>
        <p:txBody>
          <a:bodyPr wrap="square" rtlCol="0">
            <a:spAutoFit/>
          </a:bodyPr>
          <a:lstStyle/>
          <a:p>
            <a:pPr algn="l"/>
            <a:endParaRPr lang="en-GB" sz="1350"/>
          </a:p>
          <a:p>
            <a:pPr algn="l"/>
            <a:endParaRPr lang="en-GB" sz="1350"/>
          </a:p>
          <a:p>
            <a:pPr algn="l"/>
            <a:endParaRPr lang="en-GB" sz="1350"/>
          </a:p>
          <a:p>
            <a:pPr algn="l"/>
            <a:endParaRPr lang="en-GB" sz="1350"/>
          </a:p>
          <a:p>
            <a:pPr algn="l"/>
            <a:r>
              <a:rPr lang="en-GB" sz="1350"/>
              <a:t>           </a:t>
            </a:r>
          </a:p>
        </p:txBody>
      </p:sp>
      <p:sp>
        <p:nvSpPr>
          <p:cNvPr id="8" name="TextBox 7">
            <a:extLst>
              <a:ext uri="{FF2B5EF4-FFF2-40B4-BE49-F238E27FC236}">
                <a16:creationId xmlns:a16="http://schemas.microsoft.com/office/drawing/2014/main" id="{E3F3F15F-0FFD-9950-67B3-2C390FB07FF3}"/>
              </a:ext>
            </a:extLst>
          </p:cNvPr>
          <p:cNvSpPr txBox="1"/>
          <p:nvPr/>
        </p:nvSpPr>
        <p:spPr>
          <a:xfrm>
            <a:off x="3648236" y="1394066"/>
            <a:ext cx="5146686" cy="3847207"/>
          </a:xfrm>
          <a:prstGeom prst="rect">
            <a:avLst/>
          </a:prstGeom>
          <a:noFill/>
        </p:spPr>
        <p:txBody>
          <a:bodyPr wrap="square" lIns="68580" tIns="34290" rIns="68580" bIns="34290" anchor="t">
            <a:spAutoFit/>
          </a:bodyPr>
          <a:lstStyle/>
          <a:p>
            <a:r>
              <a:rPr lang="en-GB" sz="3000" b="1">
                <a:latin typeface="Calibri"/>
                <a:ea typeface="Calibri"/>
                <a:cs typeface="Arial"/>
              </a:rPr>
              <a:t>Advantages of domiciliary care</a:t>
            </a:r>
          </a:p>
          <a:p>
            <a:endParaRPr lang="en-GB" sz="3000" b="1">
              <a:latin typeface="Calibri"/>
              <a:ea typeface="Calibri"/>
              <a:cs typeface="Arial" panose="020B0604020202020204" pitchFamily="34" charset="0"/>
            </a:endParaRPr>
          </a:p>
          <a:p>
            <a:pPr marL="257175" indent="-257175">
              <a:buFont typeface="Arial"/>
              <a:buChar char="•"/>
            </a:pPr>
            <a:endParaRPr lang="en-GB" sz="1600" b="1">
              <a:latin typeface="Arial" panose="020B0604020202020204" pitchFamily="34" charset="0"/>
              <a:cs typeface="Arial" panose="020B0604020202020204" pitchFamily="34" charset="0"/>
            </a:endParaRPr>
          </a:p>
          <a:p>
            <a:pPr marL="285750" indent="-285750">
              <a:lnSpc>
                <a:spcPct val="150000"/>
              </a:lnSpc>
              <a:buFont typeface="Arial"/>
              <a:buChar char="•"/>
            </a:pPr>
            <a:r>
              <a:rPr lang="en-US" sz="1600">
                <a:latin typeface="Arial"/>
                <a:cs typeface="Arial"/>
              </a:rPr>
              <a:t>Familiarity and Comfort.</a:t>
            </a:r>
          </a:p>
          <a:p>
            <a:pPr marL="285750" indent="-285750">
              <a:lnSpc>
                <a:spcPct val="150000"/>
              </a:lnSpc>
              <a:buFont typeface="Arial"/>
              <a:buChar char="•"/>
            </a:pPr>
            <a:r>
              <a:rPr lang="en-US" sz="1600">
                <a:latin typeface="Arial"/>
                <a:cs typeface="Arial"/>
              </a:rPr>
              <a:t>Independence Cost-Effective  - Avoids facility fees.   - Utilize</a:t>
            </a:r>
            <a:r>
              <a:rPr lang="en-GB" sz="1600">
                <a:latin typeface="Arial"/>
                <a:cs typeface="Arial"/>
              </a:rPr>
              <a:t>se</a:t>
            </a:r>
            <a:r>
              <a:rPr lang="en-US" sz="1600">
                <a:latin typeface="Arial"/>
                <a:cs typeface="Arial"/>
              </a:rPr>
              <a:t> home equity.</a:t>
            </a:r>
            <a:endParaRPr lang="en-GB" sz="1600">
              <a:latin typeface="Arial"/>
              <a:cs typeface="Arial"/>
            </a:endParaRPr>
          </a:p>
          <a:p>
            <a:pPr marL="257175" indent="-257175">
              <a:lnSpc>
                <a:spcPct val="150000"/>
              </a:lnSpc>
              <a:buFont typeface="Arial" panose="020B0604020202020204" pitchFamily="34" charset="0"/>
              <a:buChar char="•"/>
            </a:pPr>
            <a:r>
              <a:rPr lang="en-US" sz="1600">
                <a:latin typeface="Arial"/>
                <a:cs typeface="Arial"/>
              </a:rPr>
              <a:t>Community and Social Connections  </a:t>
            </a:r>
            <a:r>
              <a:rPr lang="en-US" sz="1600" err="1">
                <a:latin typeface="Arial"/>
                <a:cs typeface="Arial"/>
              </a:rPr>
              <a:t>Customi</a:t>
            </a:r>
            <a:r>
              <a:rPr lang="en-GB" sz="1600">
                <a:latin typeface="Arial"/>
                <a:cs typeface="Arial"/>
              </a:rPr>
              <a:t>sable</a:t>
            </a:r>
            <a:r>
              <a:rPr lang="en-US" sz="1600">
                <a:latin typeface="Arial"/>
                <a:cs typeface="Arial"/>
              </a:rPr>
              <a:t> Environment </a:t>
            </a:r>
            <a:r>
              <a:rPr lang="en-GB" sz="1600">
                <a:latin typeface="Arial"/>
                <a:cs typeface="Arial"/>
              </a:rPr>
              <a:t>   </a:t>
            </a:r>
            <a:r>
              <a:rPr lang="en-GB" sz="1200">
                <a:latin typeface="Arial"/>
                <a:cs typeface="Arial"/>
              </a:rPr>
              <a:t>      </a:t>
            </a:r>
            <a:endParaRPr lang="en-GB" sz="1200">
              <a:latin typeface="Arial" panose="020B0604020202020204" pitchFamily="34" charset="0"/>
              <a:cs typeface="Arial" panose="020B0604020202020204" pitchFamily="34" charset="0"/>
            </a:endParaRPr>
          </a:p>
          <a:p>
            <a:pPr marL="257175" indent="-257175">
              <a:buFont typeface="Arial"/>
              <a:buChar char="•"/>
            </a:pPr>
            <a:endParaRPr lang="en-GB" sz="1200">
              <a:latin typeface="Arial" panose="020B0604020202020204" pitchFamily="34" charset="0"/>
              <a:cs typeface="Arial" panose="020B0604020202020204" pitchFamily="34" charset="0"/>
            </a:endParaRPr>
          </a:p>
          <a:p>
            <a:pPr marL="257175" indent="-257175">
              <a:buFont typeface="Arial"/>
              <a:buChar char="•"/>
            </a:pPr>
            <a:endParaRPr lang="en-GB" sz="1350">
              <a:latin typeface="Arial" panose="020B0604020202020204" pitchFamily="34" charset="0"/>
              <a:cs typeface="Arial" panose="020B0604020202020204" pitchFamily="34" charset="0"/>
            </a:endParaRPr>
          </a:p>
          <a:p>
            <a:r>
              <a:rPr lang="en-GB" sz="1050">
                <a:latin typeface="Arial"/>
                <a:cs typeface="Arial"/>
              </a:rPr>
              <a:t>(Nurse-line community services, 2023).</a:t>
            </a:r>
          </a:p>
          <a:p>
            <a:pPr marL="257175" indent="-257175">
              <a:buFont typeface="Arial"/>
              <a:buChar char="•"/>
            </a:pPr>
            <a:endParaRPr lang="en-US" sz="135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5036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8" name="Rectangle 217">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220" name="Rectangle 219">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222" name="Straight Connector 221">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3" name="Picture 2" descr="Even the Elderly Can Recover from A Severe Traumatic Brain Injury ...">
            <a:extLst>
              <a:ext uri="{FF2B5EF4-FFF2-40B4-BE49-F238E27FC236}">
                <a16:creationId xmlns:a16="http://schemas.microsoft.com/office/drawing/2014/main" id="{07515941-860B-0347-AA3E-5670E14D9DF2}"/>
              </a:ext>
            </a:extLst>
          </p:cNvPr>
          <p:cNvPicPr>
            <a:picLocks noChangeAspect="1"/>
          </p:cNvPicPr>
          <p:nvPr/>
        </p:nvPicPr>
        <p:blipFill rotWithShape="1">
          <a:blip r:embed="rId2">
            <a:extLst>
              <a:ext uri="{28A0092B-C50C-407E-A947-70E740481C1C}">
                <a14:useLocalDpi xmlns:a14="http://schemas.microsoft.com/office/drawing/2010/main" val="0"/>
              </a:ext>
            </a:extLst>
          </a:blip>
          <a:srcRect l="20177" r="33178" b="1"/>
          <a:stretch/>
        </p:blipFill>
        <p:spPr>
          <a:xfrm>
            <a:off x="550483" y="1658810"/>
            <a:ext cx="1740935" cy="3483430"/>
          </a:xfrm>
          <a:prstGeom prst="rect">
            <a:avLst/>
          </a:prstGeom>
        </p:spPr>
      </p:pic>
      <p:sp>
        <p:nvSpPr>
          <p:cNvPr id="5" name="TextBox 4">
            <a:extLst>
              <a:ext uri="{FF2B5EF4-FFF2-40B4-BE49-F238E27FC236}">
                <a16:creationId xmlns:a16="http://schemas.microsoft.com/office/drawing/2014/main" id="{0341163A-AA3D-D736-E098-6B972E1D711A}"/>
              </a:ext>
            </a:extLst>
          </p:cNvPr>
          <p:cNvSpPr txBox="1"/>
          <p:nvPr/>
        </p:nvSpPr>
        <p:spPr>
          <a:xfrm>
            <a:off x="2872679" y="2229327"/>
            <a:ext cx="6049017" cy="3029744"/>
          </a:xfrm>
          <a:prstGeom prst="rect">
            <a:avLst/>
          </a:prstGeom>
        </p:spPr>
        <p:txBody>
          <a:bodyPr vert="horz" lIns="0" tIns="34290" rIns="0" bIns="34290" rtlCol="0" anchor="t">
            <a:normAutofit lnSpcReduction="10000"/>
          </a:bodyPr>
          <a:lstStyle/>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Enhanced Well-Being: By receiving care at home, individuals can experience reduced stress and anxiety, leading to improved emotional well-being and mental health.</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 Family Involvement: Domiciliary care enables family members to be actively involved in the care of their loved ones.</a:t>
            </a:r>
          </a:p>
          <a:p>
            <a:pPr marL="213995" indent="-213995">
              <a:lnSpc>
                <a:spcPct val="90000"/>
              </a:lnSpc>
              <a:spcAft>
                <a:spcPts val="450"/>
              </a:spcAft>
              <a:buClr>
                <a:schemeClr val="accent1"/>
              </a:buClr>
              <a:buFont typeface="Calibri" panose="020F0502020204030204" pitchFamily="34" charset="0"/>
              <a:buChar char="•"/>
            </a:pPr>
            <a:endParaRPr lang="en-US" sz="1600">
              <a:solidFill>
                <a:schemeClr val="tx1">
                  <a:lumMod val="75000"/>
                  <a:lumOff val="25000"/>
                </a:schemeClr>
              </a:solidFill>
              <a:latin typeface="Arial"/>
              <a:cs typeface="Calibri"/>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 Continuity of Care: With domiciliary care, there is continuity in the care provided, as individuals can receive consistent support from familiar caregivers who understand their unique needs and preferenc</a:t>
            </a:r>
            <a:r>
              <a:rPr lang="en-US" sz="1200">
                <a:solidFill>
                  <a:schemeClr val="tx1">
                    <a:lumMod val="75000"/>
                    <a:lumOff val="25000"/>
                  </a:schemeClr>
                </a:solidFill>
                <a:latin typeface="Arial"/>
                <a:cs typeface="Arial"/>
              </a:rPr>
              <a:t>es.</a:t>
            </a:r>
          </a:p>
          <a:p>
            <a:pPr>
              <a:lnSpc>
                <a:spcPct val="90000"/>
              </a:lnSpc>
              <a:spcAft>
                <a:spcPts val="450"/>
              </a:spcAft>
              <a:buClr>
                <a:schemeClr val="accent1"/>
              </a:buClr>
              <a:buFont typeface="Calibri" panose="020F0502020204030204" pitchFamily="34" charset="0"/>
            </a:pPr>
            <a:endParaRPr lang="en-US" sz="1125">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r>
              <a:rPr lang="en-US" sz="1100">
                <a:solidFill>
                  <a:schemeClr val="tx1">
                    <a:lumMod val="75000"/>
                    <a:lumOff val="25000"/>
                  </a:schemeClr>
                </a:solidFill>
              </a:rPr>
              <a:t>(NHS, 2022).</a:t>
            </a:r>
            <a:endParaRPr lang="en-US" sz="1100">
              <a:solidFill>
                <a:schemeClr val="tx1">
                  <a:lumMod val="75000"/>
                  <a:lumOff val="25000"/>
                </a:schemeClr>
              </a:solidFill>
              <a:ea typeface="Calibri"/>
              <a:cs typeface="Calibri"/>
            </a:endParaRPr>
          </a:p>
        </p:txBody>
      </p:sp>
      <p:sp>
        <p:nvSpPr>
          <p:cNvPr id="4" name="TextBox 3">
            <a:extLst>
              <a:ext uri="{FF2B5EF4-FFF2-40B4-BE49-F238E27FC236}">
                <a16:creationId xmlns:a16="http://schemas.microsoft.com/office/drawing/2014/main" id="{B0FF5988-1723-01BD-BFB3-DE5537BF88B9}"/>
              </a:ext>
            </a:extLst>
          </p:cNvPr>
          <p:cNvSpPr txBox="1"/>
          <p:nvPr/>
        </p:nvSpPr>
        <p:spPr>
          <a:xfrm>
            <a:off x="3439363" y="956802"/>
            <a:ext cx="4561637" cy="4872492"/>
          </a:xfrm>
          <a:prstGeom prst="rect">
            <a:avLst/>
          </a:prstGeom>
        </p:spPr>
        <p:txBody>
          <a:bodyPr rot="0" spcFirstLastPara="0" vertOverflow="overflow" horzOverflow="overflow" vert="horz" lIns="0" tIns="34290" rIns="0" bIns="34290" numCol="1" spcCol="0" rtlCol="0" fromWordArt="0" anchorCtr="0" forceAA="0" compatLnSpc="1">
            <a:prstTxWarp prst="textNoShape">
              <a:avLst/>
            </a:prstTxWarp>
            <a:noAutofit/>
          </a:bodyPr>
          <a:lstStyle/>
          <a:p>
            <a:pPr marL="214313"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a:p>
            <a:pPr marL="557213" lvl="1" indent="-214313">
              <a:lnSpc>
                <a:spcPct val="90000"/>
              </a:lnSpc>
              <a:spcAft>
                <a:spcPts val="450"/>
              </a:spcAft>
              <a:buClr>
                <a:schemeClr val="accent1"/>
              </a:buClr>
              <a:buFont typeface="Calibri" panose="020F0502020204030204" pitchFamily="34" charset="0"/>
              <a:buChar char="•"/>
            </a:pPr>
            <a:endParaRPr lang="en-US" sz="1050">
              <a:solidFill>
                <a:schemeClr val="tx1">
                  <a:lumMod val="75000"/>
                  <a:lumOff val="25000"/>
                </a:schemeClr>
              </a:solidFill>
            </a:endParaRPr>
          </a:p>
        </p:txBody>
      </p:sp>
      <p:sp>
        <p:nvSpPr>
          <p:cNvPr id="2" name="TextBox 1">
            <a:extLst>
              <a:ext uri="{FF2B5EF4-FFF2-40B4-BE49-F238E27FC236}">
                <a16:creationId xmlns:a16="http://schemas.microsoft.com/office/drawing/2014/main" id="{3513F615-1499-7B22-3833-C2E35D7DFD5D}"/>
              </a:ext>
            </a:extLst>
          </p:cNvPr>
          <p:cNvSpPr txBox="1"/>
          <p:nvPr/>
        </p:nvSpPr>
        <p:spPr>
          <a:xfrm>
            <a:off x="2497535" y="4176172"/>
            <a:ext cx="4148932" cy="1387559"/>
          </a:xfrm>
          <a:prstGeom prst="rect">
            <a:avLst/>
          </a:prstGeom>
          <a:noFill/>
        </p:spPr>
        <p:txBody>
          <a:bodyPr wrap="square" rtlCol="0">
            <a:spAutoFit/>
          </a:bodyPr>
          <a:lstStyle/>
          <a:p>
            <a:pPr algn="l">
              <a:spcAft>
                <a:spcPts val="450"/>
              </a:spcAft>
            </a:pPr>
            <a:endParaRPr lang="en-GB" sz="1350"/>
          </a:p>
          <a:p>
            <a:pPr algn="l">
              <a:spcAft>
                <a:spcPts val="450"/>
              </a:spcAft>
            </a:pPr>
            <a:endParaRPr lang="en-GB" sz="1350"/>
          </a:p>
          <a:p>
            <a:pPr algn="l">
              <a:spcAft>
                <a:spcPts val="450"/>
              </a:spcAft>
            </a:pPr>
            <a:endParaRPr lang="en-GB" sz="1350"/>
          </a:p>
          <a:p>
            <a:pPr algn="l">
              <a:spcAft>
                <a:spcPts val="450"/>
              </a:spcAft>
            </a:pPr>
            <a:endParaRPr lang="en-GB" sz="1350"/>
          </a:p>
          <a:p>
            <a:pPr algn="l">
              <a:spcAft>
                <a:spcPts val="450"/>
              </a:spcAft>
            </a:pPr>
            <a:r>
              <a:rPr lang="en-GB" sz="1350"/>
              <a:t>           </a:t>
            </a:r>
          </a:p>
        </p:txBody>
      </p:sp>
      <p:sp>
        <p:nvSpPr>
          <p:cNvPr id="8" name="TextBox 7">
            <a:extLst>
              <a:ext uri="{FF2B5EF4-FFF2-40B4-BE49-F238E27FC236}">
                <a16:creationId xmlns:a16="http://schemas.microsoft.com/office/drawing/2014/main" id="{E3F3F15F-0FFD-9950-67B3-2C390FB07FF3}"/>
              </a:ext>
            </a:extLst>
          </p:cNvPr>
          <p:cNvSpPr txBox="1"/>
          <p:nvPr/>
        </p:nvSpPr>
        <p:spPr>
          <a:xfrm>
            <a:off x="3792659" y="4306877"/>
            <a:ext cx="4133943" cy="1115690"/>
          </a:xfrm>
          <a:prstGeom prst="rect">
            <a:avLst/>
          </a:prstGeom>
          <a:noFill/>
        </p:spPr>
        <p:txBody>
          <a:bodyPr wrap="square">
            <a:spAutoFit/>
          </a:bodyPr>
          <a:lstStyle/>
          <a:p>
            <a:pPr>
              <a:spcAft>
                <a:spcPts val="450"/>
              </a:spcAft>
            </a:pPr>
            <a:r>
              <a:rPr lang="en-GB" sz="1350">
                <a:latin typeface="Arial" panose="020B0604020202020204" pitchFamily="34" charset="0"/>
                <a:cs typeface="Arial" panose="020B0604020202020204" pitchFamily="34" charset="0"/>
              </a:rPr>
              <a:t>    </a:t>
            </a:r>
          </a:p>
          <a:p>
            <a:pPr marL="600075" lvl="1" indent="-257175">
              <a:spcAft>
                <a:spcPts val="450"/>
              </a:spcAft>
              <a:buAutoNum type="arabicPeriod"/>
            </a:pPr>
            <a:endParaRPr lang="en-GB" sz="1350">
              <a:latin typeface="Arial" panose="020B0604020202020204" pitchFamily="34" charset="0"/>
              <a:cs typeface="Arial" panose="020B0604020202020204" pitchFamily="34" charset="0"/>
            </a:endParaRPr>
          </a:p>
          <a:p>
            <a:pPr>
              <a:spcAft>
                <a:spcPts val="450"/>
              </a:spcAft>
            </a:pPr>
            <a:endParaRPr lang="en-GB" sz="1350">
              <a:latin typeface="Arial" panose="020B0604020202020204" pitchFamily="34" charset="0"/>
              <a:cs typeface="Arial" panose="020B0604020202020204" pitchFamily="34" charset="0"/>
            </a:endParaRPr>
          </a:p>
          <a:p>
            <a:pPr marL="257175" indent="-257175">
              <a:spcAft>
                <a:spcPts val="450"/>
              </a:spcAft>
              <a:buAutoNum type="arabicPeriod"/>
            </a:pPr>
            <a:endParaRPr lang="en-US" sz="135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912768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7" name="Rectangle 106">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9" name="Rectangle 108">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798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1" name="Straight Connector 110">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16063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13" name="Rectangle 112">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55" name="Picture 54" descr="Two people holding each other's hands">
            <a:extLst>
              <a:ext uri="{FF2B5EF4-FFF2-40B4-BE49-F238E27FC236}">
                <a16:creationId xmlns:a16="http://schemas.microsoft.com/office/drawing/2014/main" id="{D4421412-B3DD-07BB-14C5-511A79CA5360}"/>
              </a:ext>
            </a:extLst>
          </p:cNvPr>
          <p:cNvPicPr>
            <a:picLocks noChangeAspect="1"/>
          </p:cNvPicPr>
          <p:nvPr/>
        </p:nvPicPr>
        <p:blipFill rotWithShape="1">
          <a:blip r:embed="rId2"/>
          <a:srcRect l="2954" r="10256" b="-1"/>
          <a:stretch/>
        </p:blipFill>
        <p:spPr>
          <a:xfrm>
            <a:off x="316581" y="860551"/>
            <a:ext cx="3238641" cy="4010254"/>
          </a:xfrm>
          <a:prstGeom prst="rect">
            <a:avLst/>
          </a:prstGeom>
        </p:spPr>
      </p:pic>
      <p:cxnSp>
        <p:nvCxnSpPr>
          <p:cNvPr id="115" name="Straight Connector 114">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421527"/>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B95F4D3-97C3-0338-C7B3-602F60B56057}"/>
              </a:ext>
            </a:extLst>
          </p:cNvPr>
          <p:cNvSpPr txBox="1"/>
          <p:nvPr/>
        </p:nvSpPr>
        <p:spPr>
          <a:xfrm>
            <a:off x="3816433" y="306008"/>
            <a:ext cx="5029244" cy="4955979"/>
          </a:xfrm>
          <a:prstGeom prst="rect">
            <a:avLst/>
          </a:prstGeom>
        </p:spPr>
        <p:txBody>
          <a:bodyPr vert="horz" lIns="0" tIns="34290" rIns="0" bIns="34290" rtlCol="0" anchor="t">
            <a:normAutofit/>
          </a:bodyPr>
          <a:lstStyle/>
          <a:p>
            <a:pPr>
              <a:lnSpc>
                <a:spcPct val="90000"/>
              </a:lnSpc>
              <a:spcAft>
                <a:spcPts val="450"/>
              </a:spcAft>
              <a:buClr>
                <a:schemeClr val="accent1"/>
              </a:buClr>
              <a:buFont typeface="Calibri" panose="020F0502020204030204" pitchFamily="34" charset="0"/>
            </a:pPr>
            <a:r>
              <a:rPr lang="en-US" sz="2400" b="1">
                <a:solidFill>
                  <a:schemeClr val="tx1">
                    <a:lumMod val="75000"/>
                    <a:lumOff val="25000"/>
                  </a:schemeClr>
                </a:solidFill>
              </a:rPr>
              <a:t>Disadvantages Domiciliary care</a:t>
            </a:r>
          </a:p>
          <a:p>
            <a:pPr>
              <a:lnSpc>
                <a:spcPct val="90000"/>
              </a:lnSpc>
              <a:spcAft>
                <a:spcPts val="450"/>
              </a:spcAft>
              <a:buClr>
                <a:schemeClr val="accent1"/>
              </a:buClr>
              <a:buFont typeface="Calibri" panose="020F0502020204030204" pitchFamily="34" charset="0"/>
            </a:pPr>
            <a:endParaRPr lang="en-US" sz="1050" b="1">
              <a:solidFill>
                <a:schemeClr val="tx1">
                  <a:lumMod val="75000"/>
                  <a:lumOff val="25000"/>
                </a:schemeClr>
              </a:solidFil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Isolation  - Limited social interaction compared to communal living</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Inconsistent Quality  - Variability in caregiver skills and commitment</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Limited Medical Support  - Lack of immediate comprehensive medical care and emergency services.</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Higher costs, and personalised care can be expensive especially for 24/7 or specialised care.</a:t>
            </a:r>
          </a:p>
          <a:p>
            <a:pPr marL="213995" indent="-213995">
              <a:lnSpc>
                <a:spcPct val="90000"/>
              </a:lnSpc>
              <a:spcAft>
                <a:spcPts val="450"/>
              </a:spcAft>
              <a:buClr>
                <a:schemeClr val="accent1"/>
              </a:buClr>
              <a:buFont typeface="Calibri" panose="020F0502020204030204" pitchFamily="34" charset="0"/>
              <a:buChar char="•"/>
            </a:pPr>
            <a:endParaRPr lang="en-US" sz="1600">
              <a:solidFill>
                <a:schemeClr val="tx1">
                  <a:lumMod val="75000"/>
                  <a:lumOff val="25000"/>
                </a:schemeClr>
              </a:solidFill>
              <a:latin typeface="Arial"/>
              <a:cs typeface="Arial"/>
            </a:endParaRPr>
          </a:p>
          <a:p>
            <a:pPr>
              <a:lnSpc>
                <a:spcPct val="90000"/>
              </a:lnSpc>
              <a:spcAft>
                <a:spcPts val="450"/>
              </a:spcAft>
              <a:buClr>
                <a:schemeClr val="accent1"/>
              </a:buClr>
            </a:pPr>
            <a:r>
              <a:rPr lang="en-US" sz="1100">
                <a:solidFill>
                  <a:schemeClr val="tx1">
                    <a:lumMod val="75000"/>
                    <a:lumOff val="25000"/>
                  </a:schemeClr>
                </a:solidFill>
                <a:latin typeface="Arial"/>
                <a:cs typeface="Arial"/>
              </a:rPr>
              <a:t>(Leaf Complex Care, 2023).</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ea typeface="Calibri" panose="020F0502020204030204"/>
              <a:cs typeface="Arial"/>
            </a:endParaRPr>
          </a:p>
          <a:p>
            <a:pPr>
              <a:lnSpc>
                <a:spcPct val="90000"/>
              </a:lnSpc>
              <a:spcAft>
                <a:spcPts val="450"/>
              </a:spcAft>
              <a:buClr>
                <a:schemeClr val="accent1"/>
              </a:buClr>
              <a:buFont typeface="Calibri" panose="020F0502020204030204" pitchFamily="34" charset="0"/>
            </a:pPr>
            <a:endParaRPr lang="en-US" sz="1050">
              <a:solidFill>
                <a:schemeClr val="tx1">
                  <a:lumMod val="75000"/>
                  <a:lumOff val="25000"/>
                </a:schemeClr>
              </a:solidFill>
              <a:ea typeface="Calibri" panose="020F0502020204030204"/>
              <a:cs typeface="Calibri" panose="020F0502020204030204"/>
            </a:endParaRPr>
          </a:p>
        </p:txBody>
      </p:sp>
      <p:sp>
        <p:nvSpPr>
          <p:cNvPr id="117" name="Rectangle 116">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5607987"/>
            <a:ext cx="9143989"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9" name="Rectangle 118">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38093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80" name="Rectangle 79">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82" name="Straight Connector 81">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84" name="Rectangle 83">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Free Images : man, street, backpack, pavement, military, vehicle ...">
            <a:extLst>
              <a:ext uri="{FF2B5EF4-FFF2-40B4-BE49-F238E27FC236}">
                <a16:creationId xmlns:a16="http://schemas.microsoft.com/office/drawing/2014/main" id="{EE0DA403-A29B-AB5B-CC70-A682D2DD31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2336" y="1160865"/>
            <a:ext cx="3066540" cy="3513866"/>
          </a:xfrm>
          <a:prstGeom prst="rect">
            <a:avLst/>
          </a:prstGeom>
        </p:spPr>
      </p:pic>
      <p:cxnSp>
        <p:nvCxnSpPr>
          <p:cNvPr id="86" name="Straight Connector 85">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9572" y="2421891"/>
            <a:ext cx="267120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B95F4D3-97C3-0338-C7B3-602F60B56057}"/>
              </a:ext>
            </a:extLst>
          </p:cNvPr>
          <p:cNvSpPr txBox="1"/>
          <p:nvPr/>
        </p:nvSpPr>
        <p:spPr>
          <a:xfrm>
            <a:off x="3576013" y="1687388"/>
            <a:ext cx="5011113" cy="3571683"/>
          </a:xfrm>
          <a:prstGeom prst="rect">
            <a:avLst/>
          </a:prstGeom>
        </p:spPr>
        <p:txBody>
          <a:bodyPr vert="horz" lIns="0" tIns="34290" rIns="0" bIns="34290" rtlCol="0" anchor="t">
            <a:normAutofit fontScale="92500" lnSpcReduction="10000"/>
          </a:bodyPr>
          <a:lstStyle/>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Caregiver Burnout - Family caregivers may experience stress and burnout.</a:t>
            </a: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Home Adaptations   - Costly modifications needed for mobility and health needs </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Safety Risks  - Potential hazards like falls or accidents in the home</a:t>
            </a: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213995" indent="-213995">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Limited Activities and Stimulation   - Fewer opportunities for structured activities and mental stimulation.                                                                                        </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a:cs typeface="Arial"/>
            </a:endParaRPr>
          </a:p>
          <a:p>
            <a:pPr marL="257175" indent="-257175">
              <a:lnSpc>
                <a:spcPct val="90000"/>
              </a:lnSpc>
              <a:spcAft>
                <a:spcPts val="450"/>
              </a:spcAft>
              <a:buClr>
                <a:schemeClr val="accent1"/>
              </a:buClr>
              <a:buFont typeface="Calibri" panose="020F0502020204030204" pitchFamily="34" charset="0"/>
              <a:buAutoNum type="arabicPeriod"/>
            </a:pPr>
            <a:endParaRPr lang="en-US" sz="16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r>
              <a:rPr lang="en-US" sz="950">
                <a:solidFill>
                  <a:schemeClr val="tx1">
                    <a:lumMod val="75000"/>
                    <a:lumOff val="25000"/>
                  </a:schemeClr>
                </a:solidFill>
              </a:rPr>
              <a:t>(NHS choices, 2022).</a:t>
            </a:r>
            <a:endParaRPr lang="en-US" sz="950">
              <a:solidFill>
                <a:schemeClr val="tx1">
                  <a:lumMod val="75000"/>
                  <a:lumOff val="25000"/>
                </a:schemeClr>
              </a:solidFill>
              <a:ea typeface="Calibri"/>
              <a:cs typeface="Calibri"/>
            </a:endParaRPr>
          </a:p>
        </p:txBody>
      </p:sp>
      <p:sp>
        <p:nvSpPr>
          <p:cNvPr id="88" name="Rectangle 87">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90" name="Rectangle 89">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3" name="TextBox 2">
            <a:extLst>
              <a:ext uri="{FF2B5EF4-FFF2-40B4-BE49-F238E27FC236}">
                <a16:creationId xmlns:a16="http://schemas.microsoft.com/office/drawing/2014/main" id="{1578AECE-D1D4-DF8A-16D5-F20985E9B218}"/>
              </a:ext>
            </a:extLst>
          </p:cNvPr>
          <p:cNvSpPr txBox="1"/>
          <p:nvPr/>
        </p:nvSpPr>
        <p:spPr>
          <a:xfrm>
            <a:off x="3750100" y="1157214"/>
            <a:ext cx="4070798" cy="4107873"/>
          </a:xfrm>
          <a:prstGeom prst="rect">
            <a:avLst/>
          </a:prstGeom>
        </p:spPr>
        <p:txBody>
          <a:bodyPr vert="horz" lIns="0" tIns="34290" rIns="0" bIns="34290" rtlCol="0">
            <a:noAutofit/>
          </a:bodyPr>
          <a:lstStyle/>
          <a:p>
            <a:pPr>
              <a:lnSpc>
                <a:spcPct val="90000"/>
              </a:lnSpc>
              <a:spcAft>
                <a:spcPts val="450"/>
              </a:spcAft>
              <a:buClr>
                <a:schemeClr val="accent1"/>
              </a:buClr>
              <a:buFont typeface="Calibri" panose="020F0502020204030204" pitchFamily="34" charset="0"/>
            </a:pPr>
            <a:endParaRPr lang="en-US" sz="1050">
              <a:solidFill>
                <a:schemeClr val="tx1">
                  <a:lumMod val="75000"/>
                  <a:lumOff val="25000"/>
                </a:schemeClr>
              </a:solidFill>
            </a:endParaRPr>
          </a:p>
        </p:txBody>
      </p:sp>
    </p:spTree>
    <p:extLst>
      <p:ext uri="{BB962C8B-B14F-4D97-AF65-F5344CB8AC3E}">
        <p14:creationId xmlns:p14="http://schemas.microsoft.com/office/powerpoint/2010/main" val="19619868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 name="Rectangle 105">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07" name="Rectangle 106">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08" name="Straight Connector 107">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New program for seniors in limbo – California Health Report">
            <a:extLst>
              <a:ext uri="{FF2B5EF4-FFF2-40B4-BE49-F238E27FC236}">
                <a16:creationId xmlns:a16="http://schemas.microsoft.com/office/drawing/2014/main" id="{07A374B3-66BD-EF8C-2EC3-75548659ADD5}"/>
              </a:ext>
            </a:extLst>
          </p:cNvPr>
          <p:cNvPicPr>
            <a:picLocks noChangeAspect="1"/>
          </p:cNvPicPr>
          <p:nvPr/>
        </p:nvPicPr>
        <p:blipFill rotWithShape="1">
          <a:blip r:embed="rId2">
            <a:extLst>
              <a:ext uri="{28A0092B-C50C-407E-A947-70E740481C1C}">
                <a14:useLocalDpi xmlns:a14="http://schemas.microsoft.com/office/drawing/2010/main" val="0"/>
              </a:ext>
            </a:extLst>
          </a:blip>
          <a:srcRect l="21554" r="33807"/>
          <a:stretch/>
        </p:blipFill>
        <p:spPr>
          <a:xfrm>
            <a:off x="1057504" y="1005746"/>
            <a:ext cx="2695346" cy="4651922"/>
          </a:xfrm>
          <a:prstGeom prst="rect">
            <a:avLst/>
          </a:prstGeom>
        </p:spPr>
      </p:pic>
      <p:sp>
        <p:nvSpPr>
          <p:cNvPr id="3" name="TextBox 2">
            <a:extLst>
              <a:ext uri="{FF2B5EF4-FFF2-40B4-BE49-F238E27FC236}">
                <a16:creationId xmlns:a16="http://schemas.microsoft.com/office/drawing/2014/main" id="{69985B5C-AA74-8593-3B9A-F44AC45E6EA7}"/>
              </a:ext>
            </a:extLst>
          </p:cNvPr>
          <p:cNvSpPr txBox="1"/>
          <p:nvPr/>
        </p:nvSpPr>
        <p:spPr>
          <a:xfrm>
            <a:off x="3752850" y="956251"/>
            <a:ext cx="3665221" cy="4432282"/>
          </a:xfrm>
          <a:prstGeom prst="rect">
            <a:avLst/>
          </a:prstGeom>
        </p:spPr>
        <p:txBody>
          <a:bodyPr vert="horz" lIns="0" tIns="34290" rIns="0" bIns="34290" rtlCol="0" anchor="t">
            <a:normAutofit/>
          </a:bodyPr>
          <a:lstStyle/>
          <a:p>
            <a:pPr>
              <a:lnSpc>
                <a:spcPct val="90000"/>
              </a:lnSpc>
              <a:spcAft>
                <a:spcPts val="450"/>
              </a:spcAft>
              <a:buClr>
                <a:schemeClr val="accent1"/>
              </a:buClr>
              <a:buFont typeface="Calibri" panose="020F0502020204030204" pitchFamily="34" charset="0"/>
            </a:pPr>
            <a:r>
              <a:rPr lang="en-US" sz="2400" b="1">
                <a:solidFill>
                  <a:schemeClr val="tx1">
                    <a:lumMod val="75000"/>
                    <a:lumOff val="25000"/>
                  </a:schemeClr>
                </a:solidFill>
                <a:latin typeface="Arial"/>
                <a:cs typeface="Arial"/>
              </a:rPr>
              <a:t>Benefits of Residential Care Homes</a:t>
            </a:r>
          </a:p>
        </p:txBody>
      </p:sp>
      <p:sp>
        <p:nvSpPr>
          <p:cNvPr id="5" name="TextBox 4">
            <a:extLst>
              <a:ext uri="{FF2B5EF4-FFF2-40B4-BE49-F238E27FC236}">
                <a16:creationId xmlns:a16="http://schemas.microsoft.com/office/drawing/2014/main" id="{A0323CF2-30DC-049D-9150-7A524DD1A31A}"/>
              </a:ext>
            </a:extLst>
          </p:cNvPr>
          <p:cNvSpPr txBox="1"/>
          <p:nvPr/>
        </p:nvSpPr>
        <p:spPr>
          <a:xfrm>
            <a:off x="3858727" y="1737569"/>
            <a:ext cx="3665221" cy="3762568"/>
          </a:xfrm>
          <a:prstGeom prst="rect">
            <a:avLst/>
          </a:prstGeom>
          <a:noFill/>
        </p:spPr>
        <p:txBody>
          <a:bodyPr wrap="square" lIns="68580" tIns="34290" rIns="68580" bIns="34290" anchor="t">
            <a:spAutoFit/>
          </a:bodyPr>
          <a:lstStyle/>
          <a:p>
            <a:pPr marL="213995" indent="-213995">
              <a:buFont typeface="Arial" panose="020B0604020202020204" pitchFamily="34" charset="0"/>
              <a:buChar char="•"/>
            </a:pPr>
            <a:r>
              <a:rPr lang="en-US" sz="1600">
                <a:latin typeface="Arial"/>
                <a:cs typeface="Arial"/>
              </a:rPr>
              <a:t> 24/7 Medical Care</a:t>
            </a:r>
            <a:r>
              <a:rPr lang="en-GB" sz="1600">
                <a:latin typeface="Arial"/>
                <a:cs typeface="Arial"/>
              </a:rPr>
              <a:t>, </a:t>
            </a:r>
            <a:r>
              <a:rPr lang="en-US" sz="1600">
                <a:latin typeface="Arial"/>
                <a:cs typeface="Arial"/>
              </a:rPr>
              <a:t>Continuous healthcare and emergency response</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Social Interaction</a:t>
            </a:r>
            <a:r>
              <a:rPr lang="en-GB" sz="1600">
                <a:latin typeface="Arial"/>
                <a:cs typeface="Arial"/>
              </a:rPr>
              <a:t>,</a:t>
            </a:r>
            <a:r>
              <a:rPr lang="en-US" sz="1600">
                <a:latin typeface="Arial"/>
                <a:cs typeface="Arial"/>
              </a:rPr>
              <a:t> Opportunities for friendships and group activities.</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 Safety and Security</a:t>
            </a:r>
            <a:r>
              <a:rPr lang="en-GB" sz="1600">
                <a:latin typeface="Arial"/>
                <a:cs typeface="Arial"/>
              </a:rPr>
              <a:t>, </a:t>
            </a:r>
            <a:r>
              <a:rPr lang="en-US" sz="1600">
                <a:latin typeface="Arial"/>
                <a:cs typeface="Arial"/>
              </a:rPr>
              <a:t> Designed to minimize risks with security measures</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Personal Care Services</a:t>
            </a:r>
            <a:r>
              <a:rPr lang="en-GB" sz="1600">
                <a:latin typeface="Arial"/>
                <a:cs typeface="Arial"/>
              </a:rPr>
              <a:t>, </a:t>
            </a:r>
            <a:r>
              <a:rPr lang="en-US" sz="1600">
                <a:latin typeface="Arial"/>
                <a:cs typeface="Arial"/>
              </a:rPr>
              <a:t>Assistance with daily activities and medication.</a:t>
            </a:r>
            <a:endParaRPr lang="en-GB" sz="1600">
              <a:latin typeface="Arial"/>
              <a:cs typeface="Arial"/>
            </a:endParaRPr>
          </a:p>
          <a:p>
            <a:endParaRPr lang="en-GB" sz="1600">
              <a:latin typeface="Arial"/>
              <a:cs typeface="Arial"/>
            </a:endParaRPr>
          </a:p>
          <a:p>
            <a:pPr marL="213995" indent="-213995">
              <a:buFont typeface="Arial" panose="020B0604020202020204" pitchFamily="34" charset="0"/>
              <a:buChar char="•"/>
            </a:pPr>
            <a:r>
              <a:rPr lang="en-US" sz="1600">
                <a:latin typeface="Arial"/>
                <a:cs typeface="Arial"/>
              </a:rPr>
              <a:t>Nutritious Meals</a:t>
            </a:r>
            <a:r>
              <a:rPr lang="en-GB" sz="1600">
                <a:latin typeface="Arial"/>
                <a:cs typeface="Arial"/>
              </a:rPr>
              <a:t>, </a:t>
            </a:r>
            <a:r>
              <a:rPr lang="en-US" sz="1600">
                <a:latin typeface="Arial"/>
                <a:cs typeface="Arial"/>
              </a:rPr>
              <a:t> Balanced, diet-specific meals provided</a:t>
            </a:r>
            <a:r>
              <a:rPr lang="en-US" sz="1200">
                <a:latin typeface="Arial"/>
                <a:cs typeface="Arial"/>
              </a:rPr>
              <a:t>.</a:t>
            </a:r>
            <a:r>
              <a:rPr lang="en-GB" sz="1200">
                <a:latin typeface="Arial"/>
                <a:cs typeface="Arial"/>
              </a:rPr>
              <a:t>             </a:t>
            </a:r>
            <a:endParaRPr lang="en-US" sz="1200">
              <a:latin typeface="Arial"/>
              <a:cs typeface="Arial"/>
            </a:endParaRPr>
          </a:p>
        </p:txBody>
      </p:sp>
    </p:spTree>
    <p:extLst>
      <p:ext uri="{BB962C8B-B14F-4D97-AF65-F5344CB8AC3E}">
        <p14:creationId xmlns:p14="http://schemas.microsoft.com/office/powerpoint/2010/main" val="3184695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0" name="Rectangle 12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2" name="Rectangle 13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798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4" name="Straight Connector 13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16063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36" name="Rectangle 135">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Improving residential care in Burnaby | Seniors in Burnaby a… | Flickr">
            <a:extLst>
              <a:ext uri="{FF2B5EF4-FFF2-40B4-BE49-F238E27FC236}">
                <a16:creationId xmlns:a16="http://schemas.microsoft.com/office/drawing/2014/main" id="{AE461339-DA48-E774-31C7-72D196D226C1}"/>
              </a:ext>
            </a:extLst>
          </p:cNvPr>
          <p:cNvPicPr>
            <a:picLocks noChangeAspect="1"/>
          </p:cNvPicPr>
          <p:nvPr/>
        </p:nvPicPr>
        <p:blipFill rotWithShape="1">
          <a:blip r:embed="rId2">
            <a:extLst>
              <a:ext uri="{28A0092B-C50C-407E-A947-70E740481C1C}">
                <a14:useLocalDpi xmlns:a14="http://schemas.microsoft.com/office/drawing/2010/main" val="0"/>
              </a:ext>
            </a:extLst>
          </a:blip>
          <a:srcRect l="856" r="12355" b="-1"/>
          <a:stretch/>
        </p:blipFill>
        <p:spPr>
          <a:xfrm>
            <a:off x="403180" y="808597"/>
            <a:ext cx="4502413" cy="3974082"/>
          </a:xfrm>
          <a:prstGeom prst="rect">
            <a:avLst/>
          </a:prstGeom>
        </p:spPr>
      </p:pic>
      <p:cxnSp>
        <p:nvCxnSpPr>
          <p:cNvPr id="138" name="Straight Connector 137">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421527"/>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85DEFFD-E181-5D05-A1E7-BD2917FBFEC5}"/>
              </a:ext>
            </a:extLst>
          </p:cNvPr>
          <p:cNvSpPr txBox="1"/>
          <p:nvPr/>
        </p:nvSpPr>
        <p:spPr>
          <a:xfrm>
            <a:off x="5070608" y="849945"/>
            <a:ext cx="3882840" cy="4473164"/>
          </a:xfrm>
          <a:prstGeom prst="rect">
            <a:avLst/>
          </a:prstGeom>
        </p:spPr>
        <p:txBody>
          <a:bodyPr vert="horz" lIns="0" tIns="34290" rIns="0" bIns="34290" rtlCol="0" anchor="t">
            <a:normAutofit/>
          </a:bodyPr>
          <a:lstStyle/>
          <a:p>
            <a:pPr marL="128270" indent="-128270">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Housekeeping: Relief from chores and maintenance.	</a:t>
            </a: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Access to Amenities: Facilities like fitness centers and recreational areas</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Emotional Support: Professional staff for emotional and psychological aid.</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Customized Care Plans: Personalized care for each resident.</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Peace of Mind for Families: Assurance that loved ones are well cared for.</a:t>
            </a:r>
            <a:endParaRPr lang="en-US" sz="1600">
              <a:solidFill>
                <a:schemeClr val="tx1">
                  <a:lumMod val="75000"/>
                  <a:lumOff val="25000"/>
                </a:schemeClr>
              </a:solidFill>
              <a:latin typeface="Arial"/>
              <a:ea typeface="Calibri"/>
              <a:cs typeface="Arial"/>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1600">
              <a:solidFill>
                <a:schemeClr val="tx1">
                  <a:lumMod val="75000"/>
                  <a:lumOff val="25000"/>
                </a:schemeClr>
              </a:solidFill>
              <a:latin typeface="Arial"/>
              <a:ea typeface="Calibri"/>
              <a:cs typeface="Calibri"/>
            </a:endParaRPr>
          </a:p>
          <a:p>
            <a:pPr marL="257175" indent="-257175">
              <a:lnSpc>
                <a:spcPct val="90000"/>
              </a:lnSpc>
              <a:spcAft>
                <a:spcPts val="450"/>
              </a:spcAft>
              <a:buClr>
                <a:schemeClr val="accent1"/>
              </a:buClr>
              <a:buFont typeface="Calibri" panose="020F0502020204030204" pitchFamily="34" charset="0"/>
              <a:buAutoNum type="arabicPeriod" startAt="7"/>
            </a:pPr>
            <a:endParaRPr lang="en-US" sz="825">
              <a:solidFill>
                <a:schemeClr val="tx1">
                  <a:lumMod val="75000"/>
                  <a:lumOff val="25000"/>
                </a:schemeClr>
              </a:solidFill>
            </a:endParaRPr>
          </a:p>
          <a:p>
            <a:pPr>
              <a:lnSpc>
                <a:spcPct val="90000"/>
              </a:lnSpc>
              <a:spcAft>
                <a:spcPts val="450"/>
              </a:spcAft>
              <a:buClr>
                <a:schemeClr val="accent1"/>
              </a:buClr>
              <a:buFont typeface="Calibri" panose="020F0502020204030204" pitchFamily="34" charset="0"/>
            </a:pPr>
            <a:r>
              <a:rPr lang="en-US" sz="1200">
                <a:solidFill>
                  <a:schemeClr val="tx1">
                    <a:lumMod val="75000"/>
                    <a:lumOff val="25000"/>
                  </a:schemeClr>
                </a:solidFill>
              </a:rPr>
              <a:t>(The kings fund, 2019)</a:t>
            </a:r>
            <a:r>
              <a:rPr lang="en-US" sz="800">
                <a:solidFill>
                  <a:schemeClr val="tx1">
                    <a:lumMod val="75000"/>
                    <a:lumOff val="25000"/>
                  </a:schemeClr>
                </a:solidFill>
              </a:rPr>
              <a:t>.      </a:t>
            </a:r>
            <a:endParaRPr lang="en-US" sz="800">
              <a:solidFill>
                <a:schemeClr val="tx1">
                  <a:lumMod val="75000"/>
                  <a:lumOff val="25000"/>
                </a:schemeClr>
              </a:solidFill>
              <a:ea typeface="Calibri"/>
              <a:cs typeface="Calibri"/>
            </a:endParaRPr>
          </a:p>
        </p:txBody>
      </p:sp>
      <p:sp>
        <p:nvSpPr>
          <p:cNvPr id="140" name="Rectangle 139">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5607987"/>
            <a:ext cx="9143989"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2" name="Rectangle 141">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0C2BC94C-5214-335D-BE7F-A7245AD9370C}"/>
              </a:ext>
            </a:extLst>
          </p:cNvPr>
          <p:cNvSpPr txBox="1"/>
          <p:nvPr/>
        </p:nvSpPr>
        <p:spPr>
          <a:xfrm>
            <a:off x="2621280" y="-1358891"/>
            <a:ext cx="3665221" cy="4432282"/>
          </a:xfrm>
          <a:prstGeom prst="rect">
            <a:avLst/>
          </a:prstGeom>
        </p:spPr>
        <p:txBody>
          <a:bodyPr vert="horz" lIns="0" tIns="34290" rIns="0" bIns="34290" rtlCol="0">
            <a:normAutofit/>
          </a:bodyPr>
          <a:lstStyle/>
          <a:p>
            <a:pPr>
              <a:lnSpc>
                <a:spcPct val="90000"/>
              </a:lnSpc>
              <a:spcAft>
                <a:spcPts val="450"/>
              </a:spcAft>
              <a:buClr>
                <a:schemeClr val="accent1"/>
              </a:buClr>
              <a:buFont typeface="Calibri" panose="020F0502020204030204" pitchFamily="34" charset="0"/>
            </a:pPr>
            <a:endParaRPr lang="en-US" sz="1275" b="1">
              <a:solidFill>
                <a:schemeClr val="tx1">
                  <a:lumMod val="75000"/>
                  <a:lumOff val="25000"/>
                </a:schemeClr>
              </a:solidFill>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60C97C4-5AAD-7031-C37C-26F675611A4E}"/>
              </a:ext>
            </a:extLst>
          </p:cNvPr>
          <p:cNvSpPr txBox="1"/>
          <p:nvPr/>
        </p:nvSpPr>
        <p:spPr>
          <a:xfrm>
            <a:off x="4749573" y="1986360"/>
            <a:ext cx="2779161" cy="242374"/>
          </a:xfrm>
          <a:prstGeom prst="rect">
            <a:avLst/>
          </a:prstGeom>
          <a:noFill/>
        </p:spPr>
        <p:txBody>
          <a:bodyPr wrap="square" rtlCol="0">
            <a:spAutoFit/>
          </a:bodyPr>
          <a:lstStyle/>
          <a:p>
            <a:pPr algn="l"/>
            <a:endParaRPr lang="en-US" sz="112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76675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96CD800-C8BF-41B5-983A-3B3D95FA9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1" name="Rectangle 10">
            <a:extLst>
              <a:ext uri="{FF2B5EF4-FFF2-40B4-BE49-F238E27FC236}">
                <a16:creationId xmlns:a16="http://schemas.microsoft.com/office/drawing/2014/main" id="{ED36A27B-61AE-4AA1-8BD6-7310E072D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3" name="Straight Connector 12">
            <a:extLst>
              <a:ext uri="{FF2B5EF4-FFF2-40B4-BE49-F238E27FC236}">
                <a16:creationId xmlns:a16="http://schemas.microsoft.com/office/drawing/2014/main" id="{511BC4C5-EB16-4C0B-83E6-96A39848CF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73B90B8B-F76B-4130-8370-38033EEACB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Picture 3" descr="Park View Care Home, Neath © Jaggery cc-by-sa/2.0 :: Geograph Britain ...">
            <a:extLst>
              <a:ext uri="{FF2B5EF4-FFF2-40B4-BE49-F238E27FC236}">
                <a16:creationId xmlns:a16="http://schemas.microsoft.com/office/drawing/2014/main" id="{0E961AAC-EAD5-190D-64CB-FC8E21F0F805}"/>
              </a:ext>
            </a:extLst>
          </p:cNvPr>
          <p:cNvPicPr>
            <a:picLocks noChangeAspect="1"/>
          </p:cNvPicPr>
          <p:nvPr/>
        </p:nvPicPr>
        <p:blipFill rotWithShape="1">
          <a:blip r:embed="rId2">
            <a:extLst>
              <a:ext uri="{28A0092B-C50C-407E-A947-70E740481C1C}">
                <a14:useLocalDpi xmlns:a14="http://schemas.microsoft.com/office/drawing/2010/main" val="0"/>
              </a:ext>
            </a:extLst>
          </a:blip>
          <a:srcRect r="-1" b="759"/>
          <a:stretch/>
        </p:blipFill>
        <p:spPr>
          <a:xfrm>
            <a:off x="424666" y="626708"/>
            <a:ext cx="1434629" cy="1857102"/>
          </a:xfrm>
          <a:prstGeom prst="rect">
            <a:avLst/>
          </a:prstGeom>
        </p:spPr>
      </p:pic>
      <p:cxnSp>
        <p:nvCxnSpPr>
          <p:cNvPr id="17" name="Straight Connector 16">
            <a:extLst>
              <a:ext uri="{FF2B5EF4-FFF2-40B4-BE49-F238E27FC236}">
                <a16:creationId xmlns:a16="http://schemas.microsoft.com/office/drawing/2014/main" id="{C2D93264-3FF9-4175-A7FA-F927F0F77AA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7451" y="2421891"/>
            <a:ext cx="329184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pic>
        <p:nvPicPr>
          <p:cNvPr id="2" name="Picture 1" descr="senior, healthcare, home medical, care, patient, medicine, nursing ...">
            <a:extLst>
              <a:ext uri="{FF2B5EF4-FFF2-40B4-BE49-F238E27FC236}">
                <a16:creationId xmlns:a16="http://schemas.microsoft.com/office/drawing/2014/main" id="{BA44201D-6AED-42B9-3ED5-947EB489F18C}"/>
              </a:ext>
            </a:extLst>
          </p:cNvPr>
          <p:cNvPicPr>
            <a:picLocks noChangeAspect="1"/>
          </p:cNvPicPr>
          <p:nvPr/>
        </p:nvPicPr>
        <p:blipFill rotWithShape="1">
          <a:blip r:embed="rId3">
            <a:extLst>
              <a:ext uri="{28A0092B-C50C-407E-A947-70E740481C1C}">
                <a14:useLocalDpi xmlns:a14="http://schemas.microsoft.com/office/drawing/2010/main" val="0"/>
              </a:ext>
            </a:extLst>
          </a:blip>
          <a:srcRect l="7407" r="11617" b="2"/>
          <a:stretch/>
        </p:blipFill>
        <p:spPr>
          <a:xfrm>
            <a:off x="420944" y="2905950"/>
            <a:ext cx="1365003" cy="1883211"/>
          </a:xfrm>
          <a:prstGeom prst="rect">
            <a:avLst/>
          </a:prstGeom>
        </p:spPr>
      </p:pic>
      <p:sp>
        <p:nvSpPr>
          <p:cNvPr id="3" name="TextBox 2">
            <a:extLst>
              <a:ext uri="{FF2B5EF4-FFF2-40B4-BE49-F238E27FC236}">
                <a16:creationId xmlns:a16="http://schemas.microsoft.com/office/drawing/2014/main" id="{E844DDF4-3BF7-645E-A13F-301341463D9A}"/>
              </a:ext>
            </a:extLst>
          </p:cNvPr>
          <p:cNvSpPr txBox="1"/>
          <p:nvPr/>
        </p:nvSpPr>
        <p:spPr>
          <a:xfrm>
            <a:off x="2069638" y="1053383"/>
            <a:ext cx="6628900" cy="4353640"/>
          </a:xfrm>
          <a:prstGeom prst="rect">
            <a:avLst/>
          </a:prstGeom>
        </p:spPr>
        <p:txBody>
          <a:bodyPr vert="horz" lIns="0" tIns="34290" rIns="0" bIns="34290" rtlCol="0" anchor="t">
            <a:normAutofit fontScale="92500" lnSpcReduction="20000"/>
          </a:bodyPr>
          <a:lstStyle/>
          <a:p>
            <a:pPr marL="257175" indent="-257175">
              <a:lnSpc>
                <a:spcPct val="90000"/>
              </a:lnSpc>
              <a:spcAft>
                <a:spcPts val="450"/>
              </a:spcAft>
              <a:buClr>
                <a:schemeClr val="accent1"/>
              </a:buClr>
              <a:buFont typeface="Arial"/>
              <a:buChar char="•"/>
            </a:pPr>
            <a:r>
              <a:rPr lang="en-US" sz="2400" b="1">
                <a:solidFill>
                  <a:schemeClr val="tx1">
                    <a:lumMod val="75000"/>
                    <a:lumOff val="25000"/>
                  </a:schemeClr>
                </a:solidFill>
                <a:latin typeface="Arial"/>
                <a:cs typeface="Arial"/>
              </a:rPr>
              <a:t>Disadvantages of Residential Care</a:t>
            </a:r>
            <a:r>
              <a:rPr lang="en-US" sz="800" b="1">
                <a:solidFill>
                  <a:schemeClr val="tx1">
                    <a:lumMod val="75000"/>
                    <a:lumOff val="25000"/>
                  </a:schemeClr>
                </a:solidFill>
              </a:rPr>
              <a:t> </a:t>
            </a:r>
            <a:endParaRPr lang="en-US" sz="1350">
              <a:solidFill>
                <a:schemeClr val="tx1">
                  <a:lumMod val="75000"/>
                  <a:lumOff val="25000"/>
                </a:schemeClr>
              </a:solidFill>
            </a:endParaRPr>
          </a:p>
          <a:p>
            <a:pPr marL="213995" indent="-213995">
              <a:lnSpc>
                <a:spcPct val="90000"/>
              </a:lnSpc>
              <a:spcAft>
                <a:spcPts val="450"/>
              </a:spcAft>
              <a:buClr>
                <a:schemeClr val="accent1"/>
              </a:buClr>
              <a:buFont typeface="Arial"/>
              <a:buChar char="•"/>
            </a:pPr>
            <a:endParaRPr lang="en-US" sz="1200">
              <a:solidFill>
                <a:schemeClr val="tx1">
                  <a:lumMod val="75000"/>
                  <a:lumOff val="25000"/>
                </a:schemeClr>
              </a:solidFill>
              <a:ea typeface="Calibri" panose="020F0502020204030204"/>
              <a:cs typeface="Calibri"/>
            </a:endParaRPr>
          </a:p>
          <a:p>
            <a:pPr marL="213995" indent="-213995">
              <a:lnSpc>
                <a:spcPct val="170000"/>
              </a:lnSpc>
              <a:spcAft>
                <a:spcPts val="450"/>
              </a:spcAft>
              <a:buClr>
                <a:schemeClr val="accent1"/>
              </a:buClr>
              <a:buFont typeface="Arial"/>
              <a:buChar char="•"/>
            </a:pPr>
            <a:r>
              <a:rPr lang="en-US" sz="1600">
                <a:solidFill>
                  <a:schemeClr val="tx1">
                    <a:lumMod val="75000"/>
                    <a:lumOff val="25000"/>
                  </a:schemeClr>
                </a:solidFill>
                <a:latin typeface="Arial"/>
                <a:cs typeface="Arial"/>
              </a:rPr>
              <a:t>Loss of Personal Space and Autonomy: Moving from a private home to a smaller, shared space can feel restrictive. </a:t>
            </a:r>
          </a:p>
          <a:p>
            <a:pPr marL="213995" indent="-213995">
              <a:lnSpc>
                <a:spcPct val="170000"/>
              </a:lnSpc>
              <a:spcAft>
                <a:spcPts val="450"/>
              </a:spcAft>
              <a:buClr>
                <a:schemeClr val="accent1"/>
              </a:buClr>
              <a:buFont typeface="Arial"/>
              <a:buChar char="•"/>
            </a:pPr>
            <a:r>
              <a:rPr lang="en-US" sz="1600">
                <a:solidFill>
                  <a:schemeClr val="tx1">
                    <a:lumMod val="75000"/>
                    <a:lumOff val="25000"/>
                  </a:schemeClr>
                </a:solidFill>
                <a:latin typeface="Arial"/>
                <a:cs typeface="Arial"/>
              </a:rPr>
              <a:t>Emotional and Psychological Impact:	 Transitioning to residential care can lead to feelings of abandonment, depression, and anxiety. 	</a:t>
            </a:r>
          </a:p>
          <a:p>
            <a:pPr marL="213995" indent="-213995">
              <a:lnSpc>
                <a:spcPct val="170000"/>
              </a:lnSpc>
              <a:spcAft>
                <a:spcPts val="450"/>
              </a:spcAft>
              <a:buClr>
                <a:schemeClr val="accent1"/>
              </a:buClr>
              <a:buFont typeface="Arial"/>
              <a:buChar char="•"/>
            </a:pPr>
            <a:r>
              <a:rPr lang="en-US" sz="1600">
                <a:solidFill>
                  <a:schemeClr val="tx1">
                    <a:lumMod val="75000"/>
                    <a:lumOff val="25000"/>
                  </a:schemeClr>
                </a:solidFill>
                <a:latin typeface="Arial"/>
                <a:cs typeface="Arial"/>
              </a:rPr>
              <a:t>Quality of Care Concerns:	Variability in care quality, with some facilities facing understaffing and high staff turnover. </a:t>
            </a: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213995" indent="-213995">
              <a:lnSpc>
                <a:spcPct val="170000"/>
              </a:lnSpc>
              <a:spcAft>
                <a:spcPts val="450"/>
              </a:spcAft>
              <a:buClr>
                <a:schemeClr val="accent1"/>
              </a:buClr>
              <a:buFont typeface="Arial"/>
              <a:buChar char="•"/>
            </a:pPr>
            <a:r>
              <a:rPr lang="en-US" sz="1600">
                <a:solidFill>
                  <a:schemeClr val="tx1">
                    <a:lumMod val="75000"/>
                    <a:lumOff val="25000"/>
                  </a:schemeClr>
                </a:solidFill>
                <a:latin typeface="Arial"/>
                <a:cs typeface="Arial"/>
              </a:rPr>
              <a:t>Social Isolation and Loneliness: Despite being in a communal setting, residents can still feel lonely and isolated. 	</a:t>
            </a:r>
          </a:p>
          <a:p>
            <a:pPr marL="213995" indent="-213995">
              <a:lnSpc>
                <a:spcPct val="170000"/>
              </a:lnSpc>
              <a:spcAft>
                <a:spcPts val="450"/>
              </a:spcAft>
              <a:buClr>
                <a:schemeClr val="accent1"/>
              </a:buClr>
              <a:buFont typeface="Arial"/>
              <a:buChar char="•"/>
            </a:pPr>
            <a:r>
              <a:rPr lang="en-US" sz="1600">
                <a:solidFill>
                  <a:schemeClr val="tx1">
                    <a:lumMod val="75000"/>
                    <a:lumOff val="25000"/>
                  </a:schemeClr>
                </a:solidFill>
                <a:latin typeface="Arial"/>
                <a:cs typeface="Arial"/>
              </a:rPr>
              <a:t>Financial Burden: High costs can use up personal savings or require selling assets.</a:t>
            </a:r>
          </a:p>
          <a:p>
            <a:pPr>
              <a:lnSpc>
                <a:spcPct val="170000"/>
              </a:lnSpc>
              <a:spcAft>
                <a:spcPts val="450"/>
              </a:spcAft>
              <a:buClr>
                <a:schemeClr val="accent1"/>
              </a:buClr>
            </a:pPr>
            <a:endParaRPr lang="en-US" sz="1600">
              <a:solidFill>
                <a:schemeClr val="tx1">
                  <a:lumMod val="75000"/>
                  <a:lumOff val="25000"/>
                </a:schemeClr>
              </a:solidFill>
              <a:latin typeface="Calibri"/>
              <a:ea typeface="Calibri"/>
              <a:cs typeface="Calibri"/>
            </a:endParaRPr>
          </a:p>
        </p:txBody>
      </p:sp>
      <p:sp>
        <p:nvSpPr>
          <p:cNvPr id="19" name="Rectangle 18">
            <a:extLst>
              <a:ext uri="{FF2B5EF4-FFF2-40B4-BE49-F238E27FC236}">
                <a16:creationId xmlns:a16="http://schemas.microsoft.com/office/drawing/2014/main" id="{91C67939-3FD0-4B45-8AA4-9FE55C7EE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21" name="Rectangle 20">
            <a:extLst>
              <a:ext uri="{FF2B5EF4-FFF2-40B4-BE49-F238E27FC236}">
                <a16:creationId xmlns:a16="http://schemas.microsoft.com/office/drawing/2014/main" id="{0981A96A-A87C-4F87-845A-3B0A6529F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Tree>
    <p:extLst>
      <p:ext uri="{BB962C8B-B14F-4D97-AF65-F5344CB8AC3E}">
        <p14:creationId xmlns:p14="http://schemas.microsoft.com/office/powerpoint/2010/main" val="26119854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D379150-F6B4-45C8-BE10-6B278AD4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0" name="Rectangle 9">
            <a:extLst>
              <a:ext uri="{FF2B5EF4-FFF2-40B4-BE49-F238E27FC236}">
                <a16:creationId xmlns:a16="http://schemas.microsoft.com/office/drawing/2014/main" id="{5FFCF544-A370-4A5D-A95F-CA6E0E7191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2" name="Straight Connector 11">
            <a:extLst>
              <a:ext uri="{FF2B5EF4-FFF2-40B4-BE49-F238E27FC236}">
                <a16:creationId xmlns:a16="http://schemas.microsoft.com/office/drawing/2014/main" id="{6EEB3B97-A638-498B-8083-54191CE71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52ABB703-2B0E-4C3B-B4A2-F3973548E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Tips On How To Properly Deal With Arthritis - site about webnet">
            <a:extLst>
              <a:ext uri="{FF2B5EF4-FFF2-40B4-BE49-F238E27FC236}">
                <a16:creationId xmlns:a16="http://schemas.microsoft.com/office/drawing/2014/main" id="{F79505F5-2196-B46B-5BD4-7AADF29788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0815" y="544289"/>
            <a:ext cx="2649041" cy="3124277"/>
          </a:xfrm>
          <a:prstGeom prst="rect">
            <a:avLst/>
          </a:prstGeom>
        </p:spPr>
      </p:pic>
      <p:cxnSp>
        <p:nvCxnSpPr>
          <p:cNvPr id="16" name="Straight Connector 15">
            <a:extLst>
              <a:ext uri="{FF2B5EF4-FFF2-40B4-BE49-F238E27FC236}">
                <a16:creationId xmlns:a16="http://schemas.microsoft.com/office/drawing/2014/main" id="{9C21570E-E159-49A6-9891-FA397B7A92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49572" y="2421891"/>
            <a:ext cx="267120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5B268955-8283-24C0-94E8-7292649D5B54}"/>
              </a:ext>
            </a:extLst>
          </p:cNvPr>
          <p:cNvSpPr txBox="1"/>
          <p:nvPr/>
        </p:nvSpPr>
        <p:spPr>
          <a:xfrm>
            <a:off x="3214538" y="250899"/>
            <a:ext cx="5395830" cy="4974220"/>
          </a:xfrm>
          <a:prstGeom prst="rect">
            <a:avLst/>
          </a:prstGeom>
        </p:spPr>
        <p:txBody>
          <a:bodyPr vert="horz" lIns="0" tIns="34290" rIns="0" bIns="34290" rtlCol="0" anchor="t">
            <a:normAutofit/>
          </a:bodyPr>
          <a:lstStyle/>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 Adaptation Challenges: Difficulty adapting to new routines, dietary options, and social environments. </a:t>
            </a: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Reduced Individualized Care: Limited personalised attention</a:t>
            </a:r>
            <a:r>
              <a:rPr lang="en-GB" sz="1600">
                <a:solidFill>
                  <a:schemeClr val="tx1">
                    <a:lumMod val="75000"/>
                    <a:lumOff val="25000"/>
                  </a:schemeClr>
                </a:solidFill>
                <a:latin typeface="Arial"/>
                <a:cs typeface="Arial"/>
              </a:rPr>
              <a:t>.</a:t>
            </a:r>
            <a:endParaRPr lang="en-US" sz="1600">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a:t>
            </a: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 Institutional Atmosphere:  institutional environment can feel unsettling and uncomfortable. May not meet </a:t>
            </a:r>
            <a:r>
              <a:rPr lang="en-GB" sz="1600">
                <a:solidFill>
                  <a:schemeClr val="tx1">
                    <a:lumMod val="75000"/>
                    <a:lumOff val="25000"/>
                  </a:schemeClr>
                </a:solidFill>
                <a:latin typeface="Arial"/>
                <a:cs typeface="Arial"/>
              </a:rPr>
              <a:t>the</a:t>
            </a:r>
            <a:r>
              <a:rPr lang="en-US" sz="1600">
                <a:solidFill>
                  <a:schemeClr val="tx1">
                    <a:lumMod val="75000"/>
                    <a:lumOff val="25000"/>
                  </a:schemeClr>
                </a:solidFill>
                <a:latin typeface="Arial"/>
                <a:cs typeface="Arial"/>
              </a:rPr>
              <a:t> needs of older adults.	</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Health Risks: Higher risk of infections and diseases due to close living quarters. Potential for inadequate medical response in emergencies.	</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panose="020B0604020202020204" pitchFamily="34" charset="0"/>
              <a:cs typeface="Arial" panose="020B0604020202020204" pitchFamily="34" charset="0"/>
            </a:endParaRPr>
          </a:p>
          <a:p>
            <a:pPr marL="128270" indent="-128270">
              <a:lnSpc>
                <a:spcPct val="90000"/>
              </a:lnSpc>
              <a:spcAft>
                <a:spcPts val="450"/>
              </a:spcAft>
              <a:buClr>
                <a:schemeClr val="accent1"/>
              </a:buClr>
              <a:buFont typeface="Arial" panose="020B0604020202020204" pitchFamily="34" charset="0"/>
              <a:buChar char="•"/>
            </a:pPr>
            <a:r>
              <a:rPr lang="en-US" sz="1600">
                <a:solidFill>
                  <a:schemeClr val="tx1">
                    <a:lumMod val="75000"/>
                    <a:lumOff val="25000"/>
                  </a:schemeClr>
                </a:solidFill>
                <a:latin typeface="Arial"/>
                <a:cs typeface="Arial"/>
              </a:rPr>
              <a:t>Regulations and compliance issues: care standards are inconsistent because rules are not enforced the same way.</a:t>
            </a:r>
          </a:p>
          <a:p>
            <a:pPr marL="128270" indent="-128270">
              <a:lnSpc>
                <a:spcPct val="90000"/>
              </a:lnSpc>
              <a:spcAft>
                <a:spcPts val="450"/>
              </a:spcAft>
              <a:buClr>
                <a:schemeClr val="accent1"/>
              </a:buClr>
              <a:buFont typeface="Arial" panose="020B0604020202020204" pitchFamily="34" charset="0"/>
              <a:buChar char="•"/>
            </a:pP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pPr>
            <a:endParaRPr lang="en-US" sz="1600">
              <a:solidFill>
                <a:schemeClr val="tx1">
                  <a:lumMod val="75000"/>
                  <a:lumOff val="25000"/>
                </a:schemeClr>
              </a:solidFill>
              <a:latin typeface="Arial"/>
              <a:ea typeface="Calibri"/>
              <a:cs typeface="Arial"/>
            </a:endParaRPr>
          </a:p>
          <a:p>
            <a:pPr>
              <a:lnSpc>
                <a:spcPct val="90000"/>
              </a:lnSpc>
              <a:spcAft>
                <a:spcPts val="450"/>
              </a:spcAft>
              <a:buClr>
                <a:schemeClr val="accent1"/>
              </a:buClr>
            </a:pPr>
            <a:r>
              <a:rPr lang="en-US" sz="1400">
                <a:solidFill>
                  <a:schemeClr val="tx1">
                    <a:lumMod val="75000"/>
                    <a:lumOff val="25000"/>
                  </a:schemeClr>
                </a:solidFill>
                <a:latin typeface="Calibri"/>
                <a:ea typeface="Calibri" panose="020F0502020204030204"/>
                <a:cs typeface="Calibri"/>
              </a:rPr>
              <a:t>(Pike, 2023)</a:t>
            </a:r>
            <a:endParaRPr lang="en-US" sz="1600">
              <a:solidFill>
                <a:schemeClr val="tx1">
                  <a:lumMod val="75000"/>
                  <a:lumOff val="25000"/>
                </a:schemeClr>
              </a:solidFill>
              <a:latin typeface="Arial"/>
              <a:ea typeface="Calibri" panose="020F0502020204030204"/>
              <a:cs typeface="Arial"/>
            </a:endParaRPr>
          </a:p>
          <a:p>
            <a:pPr marL="128270" indent="-128270">
              <a:lnSpc>
                <a:spcPct val="90000"/>
              </a:lnSpc>
              <a:spcAft>
                <a:spcPts val="450"/>
              </a:spcAft>
              <a:buClr>
                <a:schemeClr val="accent1"/>
              </a:buClr>
              <a:buFont typeface="Arial" panose="020B0604020202020204" pitchFamily="34" charset="0"/>
              <a:buChar char="•"/>
            </a:pPr>
            <a:endParaRPr lang="en-US" sz="1600">
              <a:solidFill>
                <a:schemeClr val="tx1">
                  <a:lumMod val="75000"/>
                  <a:lumOff val="25000"/>
                </a:schemeClr>
              </a:solidFill>
              <a:latin typeface="Arial"/>
              <a:ea typeface="Calibri" panose="020F0502020204030204"/>
              <a:cs typeface="Arial"/>
            </a:endParaRP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latin typeface="Arial"/>
              <a:ea typeface="Calibri" panose="020F0502020204030204"/>
              <a:cs typeface="Calibri" panose="020F0502020204030204"/>
            </a:endParaRPr>
          </a:p>
          <a:p>
            <a:pPr>
              <a:lnSpc>
                <a:spcPct val="90000"/>
              </a:lnSpc>
              <a:spcAft>
                <a:spcPts val="450"/>
              </a:spcAft>
              <a:buClr>
                <a:schemeClr val="accent1"/>
              </a:buClr>
              <a:buFont typeface="Calibri" panose="020F0502020204030204" pitchFamily="34" charset="0"/>
            </a:pPr>
            <a:endParaRPr lang="en-US" sz="825">
              <a:solidFill>
                <a:schemeClr val="tx1">
                  <a:lumMod val="75000"/>
                  <a:lumOff val="25000"/>
                </a:schemeClr>
              </a:solidFill>
              <a:ea typeface="Calibri" panose="020F0502020204030204"/>
              <a:cs typeface="Calibri" panose="020F0502020204030204"/>
            </a:endParaRPr>
          </a:p>
        </p:txBody>
      </p:sp>
      <p:sp>
        <p:nvSpPr>
          <p:cNvPr id="18" name="Rectangle 17">
            <a:extLst>
              <a:ext uri="{FF2B5EF4-FFF2-40B4-BE49-F238E27FC236}">
                <a16:creationId xmlns:a16="http://schemas.microsoft.com/office/drawing/2014/main" id="{E95DA498-D9A2-4DA9-B9DA-B3776E08C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20" name="Rectangle 19">
            <a:extLst>
              <a:ext uri="{FF2B5EF4-FFF2-40B4-BE49-F238E27FC236}">
                <a16:creationId xmlns:a16="http://schemas.microsoft.com/office/drawing/2014/main" id="{82A73093-4B9D-420D-B17E-52293703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Tree>
    <p:extLst>
      <p:ext uri="{BB962C8B-B14F-4D97-AF65-F5344CB8AC3E}">
        <p14:creationId xmlns:p14="http://schemas.microsoft.com/office/powerpoint/2010/main" val="18274712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798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4" name="Straight Connector 23">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16063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6" name="Picture 5" descr="two, men, playing, chess, grandfather, table, man, male | Piqsels">
            <a:extLst>
              <a:ext uri="{FF2B5EF4-FFF2-40B4-BE49-F238E27FC236}">
                <a16:creationId xmlns:a16="http://schemas.microsoft.com/office/drawing/2014/main" id="{DDF5B606-522C-306A-B28D-B44D420D41EB}"/>
              </a:ext>
            </a:extLst>
          </p:cNvPr>
          <p:cNvPicPr>
            <a:picLocks noChangeAspect="1"/>
          </p:cNvPicPr>
          <p:nvPr/>
        </p:nvPicPr>
        <p:blipFill rotWithShape="1">
          <a:blip r:embed="rId2">
            <a:extLst>
              <a:ext uri="{28A0092B-C50C-407E-A947-70E740481C1C}">
                <a14:useLocalDpi xmlns:a14="http://schemas.microsoft.com/office/drawing/2010/main" val="0"/>
              </a:ext>
            </a:extLst>
          </a:blip>
          <a:srcRect r="13211" b="-1"/>
          <a:stretch/>
        </p:blipFill>
        <p:spPr>
          <a:xfrm>
            <a:off x="145436" y="1239514"/>
            <a:ext cx="4424426" cy="3985805"/>
          </a:xfrm>
          <a:prstGeom prst="rect">
            <a:avLst/>
          </a:prstGeom>
        </p:spPr>
      </p:pic>
      <p:cxnSp>
        <p:nvCxnSpPr>
          <p:cNvPr id="28" name="Straight Connector 27">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421527"/>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6C79B1A2-01A5-6FE4-7DF9-DC55DB9A96AE}"/>
              </a:ext>
            </a:extLst>
          </p:cNvPr>
          <p:cNvSpPr txBox="1"/>
          <p:nvPr/>
        </p:nvSpPr>
        <p:spPr>
          <a:xfrm>
            <a:off x="4766285" y="1239968"/>
            <a:ext cx="3843457" cy="3501251"/>
          </a:xfrm>
          <a:prstGeom prst="rect">
            <a:avLst/>
          </a:prstGeom>
        </p:spPr>
        <p:txBody>
          <a:bodyPr vert="horz" lIns="0" tIns="34290" rIns="0" bIns="34290" rtlCol="0" anchor="t">
            <a:normAutofit/>
          </a:bodyPr>
          <a:lstStyle/>
          <a:p>
            <a:pPr>
              <a:lnSpc>
                <a:spcPct val="90000"/>
              </a:lnSpc>
              <a:spcAft>
                <a:spcPts val="450"/>
              </a:spcAft>
              <a:buClr>
                <a:schemeClr val="accent1"/>
              </a:buClr>
              <a:buFont typeface="Calibri" panose="020F0502020204030204" pitchFamily="34" charset="0"/>
            </a:pPr>
            <a:r>
              <a:rPr lang="en-US" sz="2400" b="1">
                <a:solidFill>
                  <a:schemeClr val="tx1">
                    <a:lumMod val="75000"/>
                    <a:lumOff val="25000"/>
                  </a:schemeClr>
                </a:solidFill>
                <a:latin typeface="Arial"/>
                <a:cs typeface="Arial"/>
              </a:rPr>
              <a:t>Activity Theory:	</a:t>
            </a:r>
          </a:p>
          <a:p>
            <a:pPr>
              <a:lnSpc>
                <a:spcPct val="90000"/>
              </a:lnSpc>
              <a:spcAft>
                <a:spcPts val="450"/>
              </a:spcAft>
              <a:buClr>
                <a:schemeClr val="accent1"/>
              </a:buClr>
              <a:buFont typeface="Calibri" panose="020F0502020204030204" pitchFamily="34" charset="0"/>
            </a:pPr>
            <a:endParaRPr lang="en-US" sz="1600" b="1">
              <a:solidFill>
                <a:schemeClr val="tx1">
                  <a:lumMod val="75000"/>
                  <a:lumOff val="25000"/>
                </a:schemeClr>
              </a:solidFill>
              <a:latin typeface="Arial"/>
              <a:cs typeface="Arial"/>
            </a:endParaRPr>
          </a:p>
          <a:p>
            <a:pPr>
              <a:lnSpc>
                <a:spcPct val="90000"/>
              </a:lnSpc>
              <a:spcAft>
                <a:spcPts val="450"/>
              </a:spcAft>
              <a:buClr>
                <a:schemeClr val="accent1"/>
              </a:buClr>
              <a:buFont typeface="Calibri" panose="020F0502020204030204" pitchFamily="34" charset="0"/>
            </a:pPr>
            <a:r>
              <a:rPr lang="en-US" sz="1600">
                <a:solidFill>
                  <a:schemeClr val="tx1">
                    <a:lumMod val="75000"/>
                    <a:lumOff val="25000"/>
                  </a:schemeClr>
                </a:solidFill>
                <a:latin typeface="Arial"/>
                <a:cs typeface="Arial"/>
              </a:rPr>
              <a:t>•   Encourages staying active and involved.</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Includes activities and programs such as:</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Group exercises	</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Social events	</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Hobby clubs	</a:t>
            </a:r>
          </a:p>
          <a:p>
            <a:pPr marL="213995" indent="-213995">
              <a:lnSpc>
                <a:spcPct val="90000"/>
              </a:lnSpc>
              <a:spcAft>
                <a:spcPts val="450"/>
              </a:spcAft>
              <a:buClr>
                <a:schemeClr val="accent1"/>
              </a:buClr>
              <a:buFont typeface="Calibri" panose="020F0502020204030204" pitchFamily="34" charset="0"/>
              <a:buChar char="•"/>
            </a:pPr>
            <a:r>
              <a:rPr lang="en-US" sz="1600">
                <a:solidFill>
                  <a:schemeClr val="tx1">
                    <a:lumMod val="75000"/>
                    <a:lumOff val="25000"/>
                  </a:schemeClr>
                </a:solidFill>
                <a:latin typeface="Arial"/>
                <a:cs typeface="Arial"/>
              </a:rPr>
              <a:t>Supports physical, mental, and emotional health.</a:t>
            </a:r>
          </a:p>
          <a:p>
            <a:pPr marL="213995" indent="-213995">
              <a:lnSpc>
                <a:spcPct val="90000"/>
              </a:lnSpc>
              <a:spcAft>
                <a:spcPts val="450"/>
              </a:spcAft>
              <a:buClr>
                <a:schemeClr val="accent1"/>
              </a:buClr>
              <a:buFont typeface="Calibri" panose="020F0502020204030204" pitchFamily="34" charset="0"/>
              <a:buChar char="•"/>
            </a:pPr>
            <a:endParaRPr lang="en-US" sz="1200">
              <a:solidFill>
                <a:schemeClr val="tx1">
                  <a:lumMod val="75000"/>
                  <a:lumOff val="25000"/>
                </a:schemeClr>
              </a:solidFill>
              <a:latin typeface="Arial"/>
              <a:cs typeface="Arial"/>
            </a:endParaRPr>
          </a:p>
          <a:p>
            <a:pPr>
              <a:lnSpc>
                <a:spcPct val="90000"/>
              </a:lnSpc>
              <a:spcAft>
                <a:spcPts val="450"/>
              </a:spcAft>
              <a:buClr>
                <a:schemeClr val="accent1"/>
              </a:buClr>
            </a:pPr>
            <a:r>
              <a:rPr lang="en-US" sz="1200">
                <a:solidFill>
                  <a:schemeClr val="tx1">
                    <a:lumMod val="75000"/>
                    <a:lumOff val="25000"/>
                  </a:schemeClr>
                </a:solidFill>
                <a:latin typeface="Arial"/>
                <a:cs typeface="Arial"/>
              </a:rPr>
              <a:t>(Diggs, 1970).</a:t>
            </a:r>
          </a:p>
        </p:txBody>
      </p:sp>
      <p:sp>
        <p:nvSpPr>
          <p:cNvPr id="30" name="Rectangle 29">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5607987"/>
            <a:ext cx="9143989"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567004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31" name="Rectangle 3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32" name="Straight Connector 31">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33" name="Rectangle 32">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Picture 3" descr="How To Help Elderly With Isolation And Loneliness">
            <a:extLst>
              <a:ext uri="{FF2B5EF4-FFF2-40B4-BE49-F238E27FC236}">
                <a16:creationId xmlns:a16="http://schemas.microsoft.com/office/drawing/2014/main" id="{6F89C4D0-7C0D-5276-7AE1-B905AE436175}"/>
              </a:ext>
            </a:extLst>
          </p:cNvPr>
          <p:cNvPicPr>
            <a:picLocks noChangeAspect="1"/>
          </p:cNvPicPr>
          <p:nvPr/>
        </p:nvPicPr>
        <p:blipFill rotWithShape="1">
          <a:blip r:embed="rId2">
            <a:extLst>
              <a:ext uri="{28A0092B-C50C-407E-A947-70E740481C1C}">
                <a14:useLocalDpi xmlns:a14="http://schemas.microsoft.com/office/drawing/2010/main" val="0"/>
              </a:ext>
            </a:extLst>
          </a:blip>
          <a:srcRect l="13692" r="14832" b="-3"/>
          <a:stretch/>
        </p:blipFill>
        <p:spPr>
          <a:xfrm>
            <a:off x="397853" y="1236151"/>
            <a:ext cx="2250740" cy="3985805"/>
          </a:xfrm>
          <a:prstGeom prst="rect">
            <a:avLst/>
          </a:prstGeom>
        </p:spPr>
      </p:pic>
      <p:cxnSp>
        <p:nvCxnSpPr>
          <p:cNvPr id="34" name="Straight Connector 33">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41308" y="2421891"/>
            <a:ext cx="342549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9" y="5607987"/>
            <a:ext cx="6857992"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36" name="Rectangle 35">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8" name="TextBox 7">
            <a:extLst>
              <a:ext uri="{FF2B5EF4-FFF2-40B4-BE49-F238E27FC236}">
                <a16:creationId xmlns:a16="http://schemas.microsoft.com/office/drawing/2014/main" id="{0879C682-B5A3-23F8-6F43-C257D000AAE2}"/>
              </a:ext>
            </a:extLst>
          </p:cNvPr>
          <p:cNvSpPr txBox="1"/>
          <p:nvPr/>
        </p:nvSpPr>
        <p:spPr>
          <a:xfrm>
            <a:off x="2886781" y="246630"/>
            <a:ext cx="6121329" cy="5370701"/>
          </a:xfrm>
          <a:prstGeom prst="rect">
            <a:avLst/>
          </a:prstGeom>
          <a:noFill/>
        </p:spPr>
        <p:txBody>
          <a:bodyPr wrap="square" lIns="68580" tIns="34290" rIns="68580" bIns="34290" anchor="t">
            <a:spAutoFit/>
          </a:bodyPr>
          <a:lstStyle/>
          <a:p>
            <a:r>
              <a:rPr lang="en-US" sz="1500" b="1">
                <a:latin typeface="Arial"/>
                <a:cs typeface="Arial"/>
              </a:rPr>
              <a:t>Disengagement Theory</a:t>
            </a:r>
            <a:endParaRPr lang="en-GB" sz="1500" b="1">
              <a:latin typeface="Arial"/>
              <a:cs typeface="Arial"/>
            </a:endParaRPr>
          </a:p>
          <a:p>
            <a:r>
              <a:rPr lang="en-US" sz="1350"/>
              <a:t>	</a:t>
            </a:r>
            <a:endParaRPr lang="en-GB" sz="1350"/>
          </a:p>
          <a:p>
            <a:r>
              <a:rPr lang="en-US" sz="1600">
                <a:latin typeface="Arial"/>
                <a:cs typeface="Arial"/>
              </a:rPr>
              <a:t>It’s normal for older people to withdraw from social roles and activities.</a:t>
            </a:r>
            <a:endParaRPr lang="en-GB" sz="1600">
              <a:latin typeface="Arial"/>
              <a:cs typeface="Arial"/>
            </a:endParaRPr>
          </a:p>
          <a:p>
            <a:pPr marL="213995" indent="-213995">
              <a:buFont typeface="Arial" panose="020B0604020202020204" pitchFamily="34" charset="0"/>
              <a:buChar char="•"/>
            </a:pPr>
            <a:r>
              <a:rPr lang="en-US" sz="1600">
                <a:latin typeface="Arial"/>
                <a:cs typeface="Arial"/>
              </a:rPr>
              <a:t>Staff should </a:t>
            </a:r>
            <a:r>
              <a:rPr lang="en-US" sz="1600" err="1">
                <a:latin typeface="Arial"/>
                <a:cs typeface="Arial"/>
              </a:rPr>
              <a:t>recognise</a:t>
            </a:r>
            <a:r>
              <a:rPr lang="en-US" sz="1600">
                <a:latin typeface="Arial"/>
                <a:cs typeface="Arial"/>
              </a:rPr>
              <a:t> and respect residents’ need for quiet time and rest.</a:t>
            </a:r>
            <a:endParaRPr lang="en-GB" sz="1600">
              <a:latin typeface="Arial"/>
              <a:cs typeface="Arial"/>
            </a:endParaRPr>
          </a:p>
          <a:p>
            <a:pPr marL="213995" indent="-213995">
              <a:buFont typeface="Arial" panose="020B0604020202020204" pitchFamily="34" charset="0"/>
              <a:buChar char="•"/>
            </a:pPr>
            <a:endParaRPr lang="en-GB" sz="1600">
              <a:latin typeface="Arial"/>
              <a:cs typeface="Arial"/>
            </a:endParaRPr>
          </a:p>
          <a:p>
            <a:pPr marL="213995" indent="-213995">
              <a:buFont typeface="Arial" panose="020B0604020202020204" pitchFamily="34" charset="0"/>
              <a:buChar char="•"/>
            </a:pPr>
            <a:r>
              <a:rPr lang="en-US" sz="1600">
                <a:latin typeface="Arial"/>
                <a:cs typeface="Arial"/>
              </a:rPr>
              <a:t>Provide peaceful spaces and respect personal time.</a:t>
            </a:r>
            <a:endParaRPr lang="en-GB" sz="1600">
              <a:latin typeface="Arial"/>
              <a:cs typeface="Arial"/>
            </a:endParaRPr>
          </a:p>
          <a:p>
            <a:r>
              <a:rPr lang="en-US" sz="1600">
                <a:latin typeface="Arial"/>
                <a:cs typeface="Arial"/>
              </a:rPr>
              <a:t>	</a:t>
            </a:r>
            <a:endParaRPr lang="en-GB" sz="1600">
              <a:latin typeface="Arial"/>
              <a:cs typeface="Arial"/>
            </a:endParaRPr>
          </a:p>
          <a:p>
            <a:r>
              <a:rPr lang="en-US" sz="1600">
                <a:latin typeface="Arial"/>
                <a:cs typeface="Arial"/>
              </a:rPr>
              <a:t>•</a:t>
            </a:r>
            <a:r>
              <a:rPr lang="en-GB" sz="1600">
                <a:latin typeface="Arial"/>
                <a:cs typeface="Arial"/>
              </a:rPr>
              <a:t>  </a:t>
            </a:r>
            <a:r>
              <a:rPr lang="en-US" sz="1600">
                <a:latin typeface="Arial"/>
                <a:cs typeface="Arial"/>
              </a:rPr>
              <a:t>Carers should allow </a:t>
            </a:r>
            <a:r>
              <a:rPr lang="en-GB" sz="1600">
                <a:latin typeface="Arial"/>
                <a:cs typeface="Arial"/>
              </a:rPr>
              <a:t>service users</a:t>
            </a:r>
            <a:r>
              <a:rPr lang="en-US" sz="1600">
                <a:latin typeface="Arial"/>
                <a:cs typeface="Arial"/>
              </a:rPr>
              <a:t> to step back from activities they no longer enjoy.</a:t>
            </a:r>
            <a:endParaRPr lang="en-GB" sz="1600">
              <a:latin typeface="Arial"/>
              <a:cs typeface="Arial"/>
            </a:endParaRPr>
          </a:p>
          <a:p>
            <a:endParaRPr lang="en-GB" sz="1600">
              <a:latin typeface="Arial"/>
              <a:cs typeface="Arial"/>
            </a:endParaRPr>
          </a:p>
          <a:p>
            <a:r>
              <a:rPr lang="en-US" sz="1600">
                <a:latin typeface="Arial"/>
                <a:cs typeface="Arial"/>
              </a:rPr>
              <a:t>•</a:t>
            </a:r>
            <a:r>
              <a:rPr lang="en-GB" sz="1600">
                <a:latin typeface="Arial"/>
                <a:cs typeface="Arial"/>
              </a:rPr>
              <a:t> </a:t>
            </a:r>
            <a:r>
              <a:rPr lang="en-US" sz="1600">
                <a:latin typeface="Arial"/>
                <a:cs typeface="Arial"/>
              </a:rPr>
              <a:t>Encourage some social interaction to prevent loneliness.</a:t>
            </a:r>
            <a:endParaRPr lang="en-GB" sz="1600">
              <a:latin typeface="Arial"/>
              <a:cs typeface="Arial"/>
            </a:endParaRPr>
          </a:p>
          <a:p>
            <a:r>
              <a:rPr lang="en-US" sz="1600">
                <a:latin typeface="Arial"/>
                <a:cs typeface="Arial"/>
              </a:rPr>
              <a:t>	</a:t>
            </a:r>
            <a:endParaRPr lang="en-GB" sz="1600">
              <a:latin typeface="Arial"/>
              <a:cs typeface="Arial"/>
            </a:endParaRPr>
          </a:p>
          <a:p>
            <a:r>
              <a:rPr lang="en-US" sz="1600">
                <a:latin typeface="Arial"/>
                <a:cs typeface="Arial"/>
              </a:rPr>
              <a:t>•</a:t>
            </a:r>
            <a:r>
              <a:rPr lang="en-GB" sz="1600">
                <a:latin typeface="Arial"/>
                <a:cs typeface="Arial"/>
              </a:rPr>
              <a:t> </a:t>
            </a:r>
            <a:r>
              <a:rPr lang="en-US" sz="1600">
                <a:latin typeface="Arial"/>
                <a:cs typeface="Arial"/>
              </a:rPr>
              <a:t>Balancing activity and disengagement respects individual preferences and needs.</a:t>
            </a:r>
            <a:endParaRPr lang="en-GB" sz="1600">
              <a:latin typeface="Arial"/>
              <a:cs typeface="Arial"/>
            </a:endParaRPr>
          </a:p>
          <a:p>
            <a:endParaRPr lang="en-GB" sz="1600">
              <a:latin typeface="Arial"/>
              <a:cs typeface="Arial"/>
            </a:endParaRPr>
          </a:p>
          <a:p>
            <a:r>
              <a:rPr lang="en-US" sz="1600">
                <a:latin typeface="Arial"/>
                <a:cs typeface="Arial"/>
              </a:rPr>
              <a:t>Using both theories helps care providers create environments that support both active participation and respectful disengagement, promoting overall well-being and satisfaction.</a:t>
            </a:r>
          </a:p>
          <a:p>
            <a:endParaRPr lang="en-US" sz="1600">
              <a:latin typeface="Arial"/>
              <a:cs typeface="Arial"/>
            </a:endParaRPr>
          </a:p>
          <a:p>
            <a:r>
              <a:rPr lang="en-US" sz="1200">
                <a:latin typeface="Arial"/>
                <a:cs typeface="Arial"/>
              </a:rPr>
              <a:t>(Conger, 2009).</a:t>
            </a:r>
            <a:endParaRPr lang="en-US" sz="1600">
              <a:latin typeface="Arial"/>
              <a:cs typeface="Arial"/>
            </a:endParaRPr>
          </a:p>
        </p:txBody>
      </p:sp>
    </p:spTree>
    <p:extLst>
      <p:ext uri="{BB962C8B-B14F-4D97-AF65-F5344CB8AC3E}">
        <p14:creationId xmlns:p14="http://schemas.microsoft.com/office/powerpoint/2010/main" val="33378194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AC371A-11A1-2E10-7D5C-20C4E309C13D}"/>
              </a:ext>
            </a:extLst>
          </p:cNvPr>
          <p:cNvSpPr txBox="1"/>
          <p:nvPr/>
        </p:nvSpPr>
        <p:spPr>
          <a:xfrm>
            <a:off x="3896592" y="1091679"/>
            <a:ext cx="4104409" cy="5647700"/>
          </a:xfrm>
          <a:prstGeom prst="rect">
            <a:avLst/>
          </a:prstGeom>
          <a:noFill/>
        </p:spPr>
        <p:txBody>
          <a:bodyPr wrap="square" lIns="68580" tIns="34290" rIns="68580" bIns="34290" anchor="t">
            <a:spAutoFit/>
          </a:bodyPr>
          <a:lstStyle/>
          <a:p>
            <a:r>
              <a:rPr lang="en-GB" sz="1800" b="1" i="0">
                <a:effectLst/>
                <a:latin typeface="Arial"/>
                <a:cs typeface="Arial"/>
              </a:rPr>
              <a:t>Funding Options for Care in the UK</a:t>
            </a:r>
            <a:endParaRPr lang="en-GB" sz="1800" b="1">
              <a:effectLst/>
              <a:latin typeface="Arial"/>
              <a:cs typeface="Arial"/>
            </a:endParaRPr>
          </a:p>
          <a:p>
            <a:r>
              <a:rPr lang="en-GB" sz="1350" b="0" i="0">
                <a:effectLst/>
                <a:latin typeface="Helvetica"/>
                <a:cs typeface="Helvetica"/>
              </a:rPr>
              <a:t>c</a:t>
            </a:r>
            <a:r>
              <a:rPr lang="en-GB" sz="1200" b="0" i="0">
                <a:effectLst/>
                <a:latin typeface="Arial"/>
                <a:cs typeface="Arial"/>
              </a:rPr>
              <a:t>are can be funded through various means:</a:t>
            </a:r>
          </a:p>
          <a:p>
            <a:endParaRPr lang="en-GB" sz="1600">
              <a:effectLst/>
              <a:latin typeface="Arial"/>
              <a:cs typeface="Arial"/>
            </a:endParaRPr>
          </a:p>
          <a:p>
            <a:pPr marL="257175" indent="-257175">
              <a:buFont typeface="Arial" panose="020B0604020202020204" pitchFamily="34" charset="0"/>
              <a:buChar char="•"/>
            </a:pPr>
            <a:r>
              <a:rPr lang="en-GB" sz="1600" b="0" i="0">
                <a:effectLst/>
                <a:latin typeface="Arial"/>
                <a:cs typeface="Arial"/>
              </a:rPr>
              <a:t>Public Funding: NHS, Healthcare: Fully funded by the National Health Service, (NHS) for individuals with significant health needs.</a:t>
            </a:r>
          </a:p>
          <a:p>
            <a:pPr marL="257175" indent="-257175">
              <a:buAutoNum type="arabicPeriod"/>
            </a:pPr>
            <a:endParaRPr lang="en-GB" sz="1600">
              <a:latin typeface="Arial"/>
              <a:cs typeface="Arial"/>
            </a:endParaRPr>
          </a:p>
          <a:p>
            <a:pPr marL="257175" indent="-257175">
              <a:buFont typeface="Arial" panose="020B0604020202020204" pitchFamily="34" charset="0"/>
              <a:buChar char="•"/>
            </a:pPr>
            <a:r>
              <a:rPr lang="en-GB" sz="1600" b="0" i="0">
                <a:effectLst/>
                <a:latin typeface="Arial"/>
                <a:cs typeface="Helvetica"/>
              </a:rPr>
              <a:t>Local Authority funding: Means-tested support where local councils may cover part</a:t>
            </a:r>
            <a:r>
              <a:rPr lang="en-GB" sz="1600">
                <a:latin typeface="Arial"/>
                <a:cs typeface="Helvetica"/>
              </a:rPr>
              <a:t>,</a:t>
            </a:r>
            <a:r>
              <a:rPr lang="en-GB" sz="1600" b="0" i="0">
                <a:effectLst/>
                <a:latin typeface="Arial"/>
                <a:cs typeface="Helvetica"/>
              </a:rPr>
              <a:t> or all of the care costs based on individual financial assessments.</a:t>
            </a:r>
            <a:r>
              <a:rPr lang="en-GB" sz="1600">
                <a:latin typeface="Arial"/>
                <a:cs typeface="Helvetica"/>
              </a:rPr>
              <a:t> </a:t>
            </a:r>
            <a:endParaRPr lang="en-GB" sz="1600" b="0" i="0">
              <a:effectLst/>
              <a:latin typeface="Arial"/>
              <a:cs typeface="Helvetica"/>
            </a:endParaRPr>
          </a:p>
          <a:p>
            <a:pPr marL="257175" indent="-257175">
              <a:buAutoNum type="arabicPeriod"/>
            </a:pPr>
            <a:endParaRPr lang="en-GB" sz="1600" b="0" i="0">
              <a:effectLst/>
              <a:latin typeface="Arial"/>
              <a:cs typeface="Arial"/>
            </a:endParaRPr>
          </a:p>
          <a:p>
            <a:pPr marL="257175" indent="-257175">
              <a:buFont typeface="Arial" panose="020B0604020202020204" pitchFamily="34" charset="0"/>
              <a:buChar char="•"/>
            </a:pPr>
            <a:r>
              <a:rPr lang="en-GB" sz="1600" b="0" i="0">
                <a:effectLst/>
                <a:latin typeface="Arial"/>
                <a:cs typeface="Arial"/>
              </a:rPr>
              <a:t>Private Funding:</a:t>
            </a:r>
            <a:r>
              <a:rPr lang="en-GB" sz="1600">
                <a:latin typeface="Arial"/>
                <a:cs typeface="Arial"/>
              </a:rPr>
              <a:t> </a:t>
            </a:r>
            <a:r>
              <a:rPr lang="en-GB" sz="1600" b="0" i="0">
                <a:effectLst/>
                <a:latin typeface="Arial"/>
                <a:cs typeface="Arial"/>
              </a:rPr>
              <a:t>Self-funding:</a:t>
            </a:r>
            <a:endParaRPr lang="en-GB" sz="1600">
              <a:effectLst/>
              <a:latin typeface="Arial"/>
              <a:cs typeface="Arial"/>
            </a:endParaRPr>
          </a:p>
          <a:p>
            <a:r>
              <a:rPr lang="en-GB" sz="1600" b="0" i="0">
                <a:effectLst/>
                <a:latin typeface="Arial"/>
                <a:cs typeface="Arial"/>
              </a:rPr>
              <a:t>Individuals who have savings or assets above a certain threshold must pay for their own care.</a:t>
            </a:r>
            <a:endParaRPr lang="en-GB" sz="1600">
              <a:effectLst/>
              <a:latin typeface="Arial"/>
              <a:cs typeface="Arial"/>
            </a:endParaRPr>
          </a:p>
          <a:p>
            <a:r>
              <a:rPr lang="en-GB" sz="1600" b="0" i="0">
                <a:effectLst/>
                <a:latin typeface="Arial"/>
                <a:cs typeface="Arial"/>
              </a:rPr>
              <a:t>Insurance. Long term insurance policies can cover some or all care costs.</a:t>
            </a:r>
          </a:p>
          <a:p>
            <a:endParaRPr lang="en-GB" sz="1600">
              <a:latin typeface="Arial"/>
              <a:cs typeface="Helvetica"/>
            </a:endParaRPr>
          </a:p>
          <a:p>
            <a:endParaRPr lang="en-GB" sz="1600">
              <a:effectLst/>
              <a:latin typeface="Arial"/>
              <a:cs typeface="Helvetica"/>
            </a:endParaRPr>
          </a:p>
          <a:p>
            <a:endParaRPr lang="en-GB" sz="1350">
              <a:latin typeface="Helvetica" pitchFamily="2" charset="0"/>
            </a:endParaRPr>
          </a:p>
          <a:p>
            <a:r>
              <a:rPr lang="en-GB" sz="1350">
                <a:effectLst/>
                <a:latin typeface="Helvetica"/>
                <a:cs typeface="Helvetica"/>
              </a:rPr>
              <a:t>(Learner, 2024)</a:t>
            </a:r>
          </a:p>
        </p:txBody>
      </p:sp>
      <p:pic>
        <p:nvPicPr>
          <p:cNvPr id="5" name="Picture 4" descr="Stacks of gold coins">
            <a:extLst>
              <a:ext uri="{FF2B5EF4-FFF2-40B4-BE49-F238E27FC236}">
                <a16:creationId xmlns:a16="http://schemas.microsoft.com/office/drawing/2014/main" id="{B026CDDE-5422-3EDF-05EF-F12B6CABE7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8340" y="1593905"/>
            <a:ext cx="2998251" cy="2943989"/>
          </a:xfrm>
          <a:prstGeom prst="rect">
            <a:avLst/>
          </a:prstGeom>
        </p:spPr>
      </p:pic>
    </p:spTree>
    <p:extLst>
      <p:ext uri="{BB962C8B-B14F-4D97-AF65-F5344CB8AC3E}">
        <p14:creationId xmlns:p14="http://schemas.microsoft.com/office/powerpoint/2010/main" val="827836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07987"/>
            <a:ext cx="9144001"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0" name="Straight Connector 79">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149" y="2160634"/>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82" name="Rectangle 81">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1"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2" name="Picture 1" descr="United Nations | United Nations Building | Ashitaka San | Flickr">
            <a:extLst>
              <a:ext uri="{FF2B5EF4-FFF2-40B4-BE49-F238E27FC236}">
                <a16:creationId xmlns:a16="http://schemas.microsoft.com/office/drawing/2014/main" id="{6E0EAA9A-C2C7-52A5-45E8-0186590FA8A1}"/>
              </a:ext>
            </a:extLst>
          </p:cNvPr>
          <p:cNvPicPr>
            <a:picLocks noChangeAspect="1"/>
          </p:cNvPicPr>
          <p:nvPr/>
        </p:nvPicPr>
        <p:blipFill rotWithShape="1">
          <a:blip r:embed="rId2">
            <a:extLst>
              <a:ext uri="{28A0092B-C50C-407E-A947-70E740481C1C}">
                <a14:useLocalDpi xmlns:a14="http://schemas.microsoft.com/office/drawing/2010/main" val="0"/>
              </a:ext>
            </a:extLst>
          </a:blip>
          <a:srcRect l="5991" t="2383" r="-3687" b="-2383"/>
          <a:stretch/>
        </p:blipFill>
        <p:spPr>
          <a:xfrm>
            <a:off x="10965" y="579386"/>
            <a:ext cx="4214109" cy="4743813"/>
          </a:xfrm>
          <a:prstGeom prst="rect">
            <a:avLst/>
          </a:prstGeom>
        </p:spPr>
      </p:pic>
      <p:cxnSp>
        <p:nvCxnSpPr>
          <p:cNvPr id="84" name="Straight Connector 83">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421527"/>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2DE14182-DDAA-435A-D38F-E0EC2DA07171}"/>
              </a:ext>
            </a:extLst>
          </p:cNvPr>
          <p:cNvSpPr txBox="1"/>
          <p:nvPr/>
        </p:nvSpPr>
        <p:spPr>
          <a:xfrm>
            <a:off x="4197230" y="320065"/>
            <a:ext cx="4932667" cy="4440712"/>
          </a:xfrm>
          <a:prstGeom prst="rect">
            <a:avLst/>
          </a:prstGeom>
        </p:spPr>
        <p:txBody>
          <a:bodyPr vert="horz" lIns="0" tIns="34290" rIns="0" bIns="34290" rtlCol="0" anchor="t">
            <a:normAutofit/>
          </a:bodyPr>
          <a:lstStyle/>
          <a:p>
            <a:pPr>
              <a:lnSpc>
                <a:spcPct val="90000"/>
              </a:lnSpc>
              <a:spcAft>
                <a:spcPts val="450"/>
              </a:spcAft>
              <a:buClr>
                <a:schemeClr val="accent1"/>
              </a:buClr>
              <a:buFont typeface="Calibri" panose="020F0502020204030204" pitchFamily="34" charset="0"/>
            </a:pPr>
            <a:r>
              <a:rPr lang="en-US" sz="1800" b="1" i="0">
                <a:solidFill>
                  <a:schemeClr val="tx1">
                    <a:lumMod val="75000"/>
                    <a:lumOff val="25000"/>
                  </a:schemeClr>
                </a:solidFill>
                <a:effectLst/>
                <a:latin typeface="Arial"/>
                <a:cs typeface="Arial"/>
              </a:rPr>
              <a:t>comparison with </a:t>
            </a:r>
            <a:r>
              <a:rPr lang="en-US" sz="1800" b="1">
                <a:solidFill>
                  <a:schemeClr val="tx1">
                    <a:lumMod val="75000"/>
                    <a:lumOff val="25000"/>
                  </a:schemeClr>
                </a:solidFill>
                <a:latin typeface="Arial"/>
                <a:cs typeface="Arial"/>
              </a:rPr>
              <a:t>other </a:t>
            </a:r>
            <a:r>
              <a:rPr lang="en-US" sz="1800" b="1" i="0">
                <a:solidFill>
                  <a:schemeClr val="tx1">
                    <a:lumMod val="75000"/>
                    <a:lumOff val="25000"/>
                  </a:schemeClr>
                </a:solidFill>
                <a:effectLst/>
                <a:latin typeface="Arial"/>
                <a:cs typeface="Arial"/>
              </a:rPr>
              <a:t>Countries</a:t>
            </a:r>
            <a:endParaRPr lang="en-US" sz="1800" b="1">
              <a:solidFill>
                <a:schemeClr val="tx1">
                  <a:lumMod val="75000"/>
                  <a:lumOff val="25000"/>
                </a:schemeClr>
              </a:solidFill>
              <a:effectLst/>
              <a:latin typeface="Arial"/>
              <a:cs typeface="Arial"/>
            </a:endParaRPr>
          </a:p>
          <a:p>
            <a:pPr>
              <a:lnSpc>
                <a:spcPct val="90000"/>
              </a:lnSpc>
              <a:spcAft>
                <a:spcPts val="450"/>
              </a:spcAft>
              <a:buClr>
                <a:schemeClr val="accent1"/>
              </a:buClr>
              <a:buFont typeface="Calibri" panose="020F0502020204030204" pitchFamily="34" charset="0"/>
            </a:pPr>
            <a:endParaRPr lang="en-US" sz="975">
              <a:solidFill>
                <a:schemeClr val="tx1">
                  <a:lumMod val="75000"/>
                  <a:lumOff val="25000"/>
                </a:schemeClr>
              </a:solidFill>
              <a:effectLst/>
            </a:endParaRPr>
          </a:p>
          <a:p>
            <a:pPr>
              <a:lnSpc>
                <a:spcPct val="90000"/>
              </a:lnSpc>
              <a:spcAft>
                <a:spcPts val="450"/>
              </a:spcAft>
              <a:buClr>
                <a:schemeClr val="accent1"/>
              </a:buClr>
              <a:buFont typeface="Calibri" panose="020F0502020204030204" pitchFamily="34" charset="0"/>
              <a:buChar char="•"/>
            </a:pPr>
            <a:r>
              <a:rPr lang="en-US" sz="950" b="0" i="0">
                <a:solidFill>
                  <a:schemeClr val="tx1">
                    <a:lumMod val="75000"/>
                    <a:lumOff val="25000"/>
                  </a:schemeClr>
                </a:solidFill>
                <a:effectLst/>
              </a:rPr>
              <a:t>﻿﻿</a:t>
            </a:r>
            <a:r>
              <a:rPr lang="en-US" sz="1600" b="0" i="0">
                <a:solidFill>
                  <a:schemeClr val="tx1">
                    <a:lumMod val="75000"/>
                    <a:lumOff val="25000"/>
                  </a:schemeClr>
                </a:solidFill>
                <a:effectLst/>
                <a:latin typeface="Arial"/>
                <a:cs typeface="Arial"/>
              </a:rPr>
              <a:t> United States: In the U.S., Medicare covers short-term care, while Medicare assists low-income individuals with long-term care, including nursing homes. Many people rely on private insurance or personal savings.</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effectLst/>
              <a:latin typeface="Arial"/>
              <a:cs typeface="Arial"/>
            </a:endParaRPr>
          </a:p>
          <a:p>
            <a:pPr>
              <a:lnSpc>
                <a:spcPct val="90000"/>
              </a:lnSpc>
              <a:spcAft>
                <a:spcPts val="450"/>
              </a:spcAft>
              <a:buClr>
                <a:schemeClr val="accent1"/>
              </a:buClr>
              <a:buFont typeface="Calibri" panose="020F0502020204030204" pitchFamily="34" charset="0"/>
              <a:buChar char="•"/>
            </a:pPr>
            <a:r>
              <a:rPr lang="en-US" sz="1600" b="0" i="0">
                <a:solidFill>
                  <a:schemeClr val="tx1">
                    <a:lumMod val="75000"/>
                    <a:lumOff val="25000"/>
                  </a:schemeClr>
                </a:solidFill>
                <a:effectLst/>
                <a:latin typeface="Arial"/>
                <a:cs typeface="Arial"/>
              </a:rPr>
              <a:t>﻿ Germany: Germany has a mandatory long-term care insurance system, where both employees and employers contribute. This system helps cover the cost of both domiciliary and residential care.</a:t>
            </a:r>
          </a:p>
          <a:p>
            <a:pPr>
              <a:lnSpc>
                <a:spcPct val="90000"/>
              </a:lnSpc>
              <a:spcAft>
                <a:spcPts val="450"/>
              </a:spcAft>
              <a:buClr>
                <a:schemeClr val="accent1"/>
              </a:buClr>
              <a:buFont typeface="Calibri" panose="020F0502020204030204" pitchFamily="34" charset="0"/>
            </a:pPr>
            <a:endParaRPr lang="en-US" sz="1600">
              <a:solidFill>
                <a:schemeClr val="tx1">
                  <a:lumMod val="75000"/>
                  <a:lumOff val="25000"/>
                </a:schemeClr>
              </a:solidFill>
              <a:effectLst/>
              <a:latin typeface="Arial"/>
              <a:cs typeface="Arial"/>
            </a:endParaRPr>
          </a:p>
          <a:p>
            <a:pPr>
              <a:lnSpc>
                <a:spcPct val="90000"/>
              </a:lnSpc>
              <a:spcAft>
                <a:spcPts val="450"/>
              </a:spcAft>
              <a:buClr>
                <a:schemeClr val="accent1"/>
              </a:buClr>
              <a:buFont typeface="Calibri" panose="020F0502020204030204" pitchFamily="34" charset="0"/>
              <a:buChar char="•"/>
            </a:pPr>
            <a:r>
              <a:rPr lang="en-US" sz="1600" b="0" i="0">
                <a:solidFill>
                  <a:schemeClr val="tx1">
                    <a:lumMod val="75000"/>
                    <a:lumOff val="25000"/>
                  </a:schemeClr>
                </a:solidFill>
                <a:effectLst/>
                <a:latin typeface="Arial"/>
                <a:cs typeface="Arial"/>
              </a:rPr>
              <a:t>﻿Japan: Japan uses a public long-term care insurance system funded by taxes and insurance premiums, providing extensive support for an ageing.</a:t>
            </a:r>
          </a:p>
          <a:p>
            <a:pPr>
              <a:lnSpc>
                <a:spcPct val="90000"/>
              </a:lnSpc>
              <a:spcAft>
                <a:spcPts val="450"/>
              </a:spcAft>
              <a:buClr>
                <a:schemeClr val="accent1"/>
              </a:buClr>
              <a:buFont typeface="Calibri" panose="020F0502020204030204" pitchFamily="34" charset="0"/>
              <a:buChar char="•"/>
            </a:pPr>
            <a:endParaRPr lang="en-US" sz="1600">
              <a:solidFill>
                <a:schemeClr val="tx1">
                  <a:lumMod val="75000"/>
                  <a:lumOff val="25000"/>
                </a:schemeClr>
              </a:solidFill>
              <a:latin typeface="Arial"/>
              <a:cs typeface="Arial"/>
            </a:endParaRPr>
          </a:p>
          <a:p>
            <a:pPr>
              <a:lnSpc>
                <a:spcPct val="90000"/>
              </a:lnSpc>
              <a:spcAft>
                <a:spcPts val="450"/>
              </a:spcAft>
              <a:buClr>
                <a:schemeClr val="accent1"/>
              </a:buClr>
            </a:pPr>
            <a:r>
              <a:rPr lang="en-US" sz="1200">
                <a:solidFill>
                  <a:schemeClr val="tx1">
                    <a:lumMod val="75000"/>
                    <a:lumOff val="25000"/>
                  </a:schemeClr>
                </a:solidFill>
                <a:latin typeface="Arial"/>
                <a:cs typeface="Arial"/>
              </a:rPr>
              <a:t>(Expat Focus, 2023).</a:t>
            </a:r>
          </a:p>
        </p:txBody>
      </p:sp>
      <p:sp>
        <p:nvSpPr>
          <p:cNvPr id="86" name="Rectangle 85">
            <a:extLst>
              <a:ext uri="{FF2B5EF4-FFF2-40B4-BE49-F238E27FC236}">
                <a16:creationId xmlns:a16="http://schemas.microsoft.com/office/drawing/2014/main" id="{6329CBCE-21AE-419D-AC1F-8ACF510A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5607987"/>
            <a:ext cx="9143989" cy="498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8" name="Rectangle 87">
            <a:extLst>
              <a:ext uri="{FF2B5EF4-FFF2-40B4-BE49-F238E27FC236}">
                <a16:creationId xmlns:a16="http://schemas.microsoft.com/office/drawing/2014/main" id="{FF2DA012-1414-493D-888F-5D99D0BDA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657850"/>
            <a:ext cx="9144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6303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85621E-0D44-338B-DD0A-CCC33AB11DFA}"/>
              </a:ext>
            </a:extLst>
          </p:cNvPr>
          <p:cNvSpPr txBox="1"/>
          <p:nvPr/>
        </p:nvSpPr>
        <p:spPr>
          <a:xfrm>
            <a:off x="3498273" y="2251755"/>
            <a:ext cx="4502727" cy="4170372"/>
          </a:xfrm>
          <a:prstGeom prst="rect">
            <a:avLst/>
          </a:prstGeom>
          <a:noFill/>
        </p:spPr>
        <p:txBody>
          <a:bodyPr wrap="square" lIns="68580" tIns="34290" rIns="68580" bIns="34290" anchor="t">
            <a:spAutoFit/>
          </a:bodyPr>
          <a:lstStyle/>
          <a:p>
            <a:r>
              <a:rPr lang="en-GB" sz="1800" b="1">
                <a:effectLst/>
                <a:latin typeface="Arial"/>
                <a:cs typeface="Arial"/>
              </a:rPr>
              <a:t>End</a:t>
            </a:r>
            <a:r>
              <a:rPr lang="en-GB" sz="1800" b="1" i="0">
                <a:effectLst/>
                <a:latin typeface="Arial"/>
                <a:cs typeface="Arial"/>
              </a:rPr>
              <a:t> of Life and Palliative</a:t>
            </a:r>
            <a:r>
              <a:rPr lang="en-GB" sz="1800" b="1">
                <a:latin typeface="Arial"/>
                <a:cs typeface="Arial"/>
              </a:rPr>
              <a:t> </a:t>
            </a:r>
            <a:r>
              <a:rPr lang="en-GB" sz="1800" b="1" i="0">
                <a:effectLst/>
                <a:latin typeface="Arial"/>
                <a:cs typeface="Arial"/>
              </a:rPr>
              <a:t>Care</a:t>
            </a:r>
          </a:p>
          <a:p>
            <a:endParaRPr lang="en-GB" sz="1350" b="1">
              <a:effectLst/>
              <a:latin typeface="Helvetica" pitchFamily="2" charset="0"/>
            </a:endParaRPr>
          </a:p>
          <a:p>
            <a:r>
              <a:rPr lang="en-GB" sz="1600" b="0" i="0">
                <a:effectLst/>
                <a:latin typeface="Arial"/>
                <a:cs typeface="Arial"/>
              </a:rPr>
              <a:t>End-of-life care focuses on comfort and quality of life for individuals nearing the end of their lives, which can be delivered in homes, hospices, or hospitals.</a:t>
            </a:r>
            <a:endParaRPr lang="en-GB" sz="1600">
              <a:effectLst/>
              <a:latin typeface="Arial"/>
              <a:cs typeface="Arial"/>
            </a:endParaRPr>
          </a:p>
          <a:p>
            <a:r>
              <a:rPr lang="en-GB" sz="1600" b="0" i="0">
                <a:effectLst/>
                <a:latin typeface="Arial"/>
                <a:cs typeface="Arial"/>
              </a:rPr>
              <a:t>Palliative care, which aims to relieve symptoms and improve quality of life for patients with serious illnesses, can also be administered in various settings, including domiciliary and residential care.</a:t>
            </a:r>
          </a:p>
          <a:p>
            <a:endParaRPr lang="en-GB" sz="1600">
              <a:latin typeface="Arial"/>
              <a:cs typeface="Arial"/>
            </a:endParaRPr>
          </a:p>
          <a:p>
            <a:endParaRPr lang="en-GB" sz="1600">
              <a:effectLst/>
              <a:latin typeface="Arial"/>
              <a:cs typeface="Helvetica"/>
            </a:endParaRPr>
          </a:p>
          <a:p>
            <a:endParaRPr lang="en-GB" sz="1600">
              <a:latin typeface="Arial"/>
              <a:cs typeface="Helvetica"/>
            </a:endParaRPr>
          </a:p>
          <a:p>
            <a:endParaRPr lang="en-GB" sz="1600">
              <a:effectLst/>
              <a:latin typeface="Arial"/>
              <a:cs typeface="Helvetica"/>
            </a:endParaRPr>
          </a:p>
          <a:p>
            <a:endParaRPr lang="en-GB" sz="1350">
              <a:latin typeface="Helvetica" pitchFamily="2" charset="0"/>
            </a:endParaRPr>
          </a:p>
          <a:p>
            <a:r>
              <a:rPr lang="en-GB" sz="1350">
                <a:effectLst/>
                <a:latin typeface="Helvetica"/>
                <a:cs typeface="Helvetica"/>
              </a:rPr>
              <a:t>( Department of Health &amp; Human Services, 2015).</a:t>
            </a:r>
          </a:p>
        </p:txBody>
      </p:sp>
      <p:pic>
        <p:nvPicPr>
          <p:cNvPr id="4" name="Picture 3" descr="Palliative Care - Free of Charge Creative Commons Medical image">
            <a:extLst>
              <a:ext uri="{FF2B5EF4-FFF2-40B4-BE49-F238E27FC236}">
                <a16:creationId xmlns:a16="http://schemas.microsoft.com/office/drawing/2014/main" id="{80053EEF-06FA-5E02-91CC-84FAAD70DFD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29430" y="1158586"/>
            <a:ext cx="2289525" cy="4000500"/>
          </a:xfrm>
          <a:prstGeom prst="rect">
            <a:avLst/>
          </a:prstGeom>
        </p:spPr>
      </p:pic>
    </p:spTree>
    <p:extLst>
      <p:ext uri="{BB962C8B-B14F-4D97-AF65-F5344CB8AC3E}">
        <p14:creationId xmlns:p14="http://schemas.microsoft.com/office/powerpoint/2010/main" val="39768293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A19E1E7-1EB2-66F0-BC85-F159896524A4}"/>
              </a:ext>
            </a:extLst>
          </p:cNvPr>
          <p:cNvSpPr txBox="1"/>
          <p:nvPr/>
        </p:nvSpPr>
        <p:spPr>
          <a:xfrm>
            <a:off x="3808982" y="1439004"/>
            <a:ext cx="4485408" cy="4308872"/>
          </a:xfrm>
          <a:prstGeom prst="rect">
            <a:avLst/>
          </a:prstGeom>
          <a:noFill/>
        </p:spPr>
        <p:txBody>
          <a:bodyPr wrap="square" lIns="68580" tIns="34290" rIns="68580" bIns="34290" anchor="t">
            <a:spAutoFit/>
          </a:bodyPr>
          <a:lstStyle/>
          <a:p>
            <a:r>
              <a:rPr lang="en-GB" sz="1800" b="1" i="0">
                <a:effectLst/>
                <a:latin typeface="Arial"/>
                <a:cs typeface="Arial"/>
              </a:rPr>
              <a:t>Gap Between Need and Availability</a:t>
            </a:r>
          </a:p>
          <a:p>
            <a:endParaRPr lang="en-GB" b="1">
              <a:effectLst/>
              <a:latin typeface="Arial"/>
              <a:cs typeface="Arial"/>
            </a:endParaRPr>
          </a:p>
          <a:p>
            <a:endParaRPr lang="en-GB" b="1">
              <a:latin typeface="Arial"/>
              <a:cs typeface="Arial"/>
            </a:endParaRPr>
          </a:p>
          <a:p>
            <a:endParaRPr lang="en-GB" sz="1350" b="1">
              <a:latin typeface="Helvetica" pitchFamily="2" charset="0"/>
              <a:cs typeface="Helvetica" pitchFamily="2" charset="0"/>
            </a:endParaRPr>
          </a:p>
          <a:p>
            <a:r>
              <a:rPr lang="en-GB" sz="1600" b="0" i="0">
                <a:effectLst/>
                <a:latin typeface="Arial"/>
                <a:cs typeface="Arial"/>
              </a:rPr>
              <a:t>There is a significant gap between the need for and availability of care for older people, driven by factors such as an ageing population, budget constraints, and workforce shortages. This gap can lead to inadequate care and increased strain on families and informal caregivers.</a:t>
            </a:r>
          </a:p>
          <a:p>
            <a:endParaRPr lang="en-GB" sz="16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endParaRPr lang="en-GB" sz="1200">
              <a:latin typeface="Arial" panose="020B0604020202020204" pitchFamily="34" charset="0"/>
              <a:cs typeface="Arial" panose="020B0604020202020204" pitchFamily="34" charset="0"/>
            </a:endParaRPr>
          </a:p>
          <a:p>
            <a:r>
              <a:rPr lang="en-GB" sz="1200">
                <a:latin typeface="Arial"/>
                <a:cs typeface="Arial"/>
              </a:rPr>
              <a:t>(Thane, 2003),</a:t>
            </a:r>
            <a:endParaRPr lang="en-GB" sz="1200">
              <a:latin typeface="Arial" panose="020B0604020202020204" pitchFamily="34" charset="0"/>
              <a:cs typeface="Arial" panose="020B0604020202020204" pitchFamily="34" charset="0"/>
            </a:endParaRPr>
          </a:p>
        </p:txBody>
      </p:sp>
      <p:pic>
        <p:nvPicPr>
          <p:cNvPr id="4" name="Picture 3" descr="AcelRx Pharmaceuticals to Acquire Tetraphase Pharmaceuticals">
            <a:extLst>
              <a:ext uri="{FF2B5EF4-FFF2-40B4-BE49-F238E27FC236}">
                <a16:creationId xmlns:a16="http://schemas.microsoft.com/office/drawing/2014/main" id="{2A49CB3F-2FE7-5AF7-E172-28BDFF8A57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6241" y="1440976"/>
            <a:ext cx="2372593" cy="3169226"/>
          </a:xfrm>
          <a:prstGeom prst="rect">
            <a:avLst/>
          </a:prstGeom>
        </p:spPr>
      </p:pic>
    </p:spTree>
    <p:extLst>
      <p:ext uri="{BB962C8B-B14F-4D97-AF65-F5344CB8AC3E}">
        <p14:creationId xmlns:p14="http://schemas.microsoft.com/office/powerpoint/2010/main" val="4671401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4CA097-DBC7-74D5-FACA-846D7B9595B6}"/>
              </a:ext>
            </a:extLst>
          </p:cNvPr>
          <p:cNvSpPr txBox="1"/>
          <p:nvPr/>
        </p:nvSpPr>
        <p:spPr>
          <a:xfrm>
            <a:off x="1143000" y="3551148"/>
            <a:ext cx="6702137" cy="2292935"/>
          </a:xfrm>
          <a:prstGeom prst="rect">
            <a:avLst/>
          </a:prstGeom>
          <a:noFill/>
        </p:spPr>
        <p:txBody>
          <a:bodyPr wrap="square" lIns="68580" tIns="34290" rIns="68580" bIns="34290" anchor="t">
            <a:spAutoFit/>
          </a:bodyPr>
          <a:lstStyle/>
          <a:p>
            <a:endParaRPr lang="en-GB" sz="1350"/>
          </a:p>
          <a:p>
            <a:endParaRPr lang="en-GB" sz="1350"/>
          </a:p>
          <a:p>
            <a:endParaRPr lang="en-GB" sz="1350"/>
          </a:p>
          <a:p>
            <a:endParaRPr lang="en-GB" sz="1350"/>
          </a:p>
          <a:p>
            <a:r>
              <a:rPr lang="en-US" sz="1350"/>
              <a:t>​</a:t>
            </a:r>
            <a:endParaRPr lang="en-GB" sz="1100"/>
          </a:p>
          <a:p>
            <a:endParaRPr lang="en-GB" sz="1100"/>
          </a:p>
          <a:p>
            <a:endParaRPr lang="en-GB" sz="1100"/>
          </a:p>
          <a:p>
            <a:r>
              <a:rPr lang="en-GB" sz="1100"/>
              <a:t>(Department of Health and Social Care, 2014).</a:t>
            </a:r>
            <a:endParaRPr lang="en-GB" sz="1100">
              <a:ea typeface="Calibri"/>
              <a:cs typeface="Calibri"/>
            </a:endParaRPr>
          </a:p>
          <a:p>
            <a:r>
              <a:rPr lang="en-GB" sz="1100"/>
              <a:t>(Handley, 2024).</a:t>
            </a:r>
            <a:endParaRPr lang="en-GB" sz="1100">
              <a:ea typeface="Calibri"/>
              <a:cs typeface="Calibri"/>
            </a:endParaRPr>
          </a:p>
          <a:p>
            <a:r>
              <a:rPr lang="en-GB" sz="1100"/>
              <a:t>(Fox et al, 2017).</a:t>
            </a:r>
            <a:endParaRPr lang="en-GB" sz="1100">
              <a:ea typeface="Calibri"/>
              <a:cs typeface="Calibri"/>
            </a:endParaRPr>
          </a:p>
          <a:p>
            <a:r>
              <a:rPr lang="en-GB" sz="1100"/>
              <a:t>(Care Act, 2014).</a:t>
            </a:r>
            <a:endParaRPr lang="en-GB" sz="1100">
              <a:ea typeface="Calibri"/>
              <a:cs typeface="Calibri"/>
            </a:endParaRPr>
          </a:p>
          <a:p>
            <a:endParaRPr lang="en-US" sz="1100">
              <a:ea typeface="Calibri"/>
              <a:cs typeface="Calibri"/>
            </a:endParaRPr>
          </a:p>
        </p:txBody>
      </p:sp>
      <p:sp>
        <p:nvSpPr>
          <p:cNvPr id="4" name="TextBox 3">
            <a:extLst>
              <a:ext uri="{FF2B5EF4-FFF2-40B4-BE49-F238E27FC236}">
                <a16:creationId xmlns:a16="http://schemas.microsoft.com/office/drawing/2014/main" id="{C8BEF6E3-F23E-33C5-0EF2-839E6712EB52}"/>
              </a:ext>
            </a:extLst>
          </p:cNvPr>
          <p:cNvSpPr txBox="1"/>
          <p:nvPr/>
        </p:nvSpPr>
        <p:spPr>
          <a:xfrm>
            <a:off x="1645229" y="1723471"/>
            <a:ext cx="6199909" cy="3062377"/>
          </a:xfrm>
          <a:prstGeom prst="rect">
            <a:avLst/>
          </a:prstGeom>
          <a:noFill/>
        </p:spPr>
        <p:txBody>
          <a:bodyPr wrap="square" lIns="68580" tIns="34290" rIns="68580" bIns="34290" anchor="t">
            <a:spAutoFit/>
          </a:bodyPr>
          <a:lstStyle/>
          <a:p>
            <a:r>
              <a:rPr lang="en-US" sz="1800" b="1">
                <a:latin typeface="Arial"/>
                <a:cs typeface="Arial"/>
              </a:rPr>
              <a:t>UK Legislation on Elderly Care</a:t>
            </a:r>
            <a:endParaRPr lang="en-GB" sz="1800" b="1">
              <a:latin typeface="Arial"/>
              <a:cs typeface="Arial"/>
            </a:endParaRPr>
          </a:p>
          <a:p>
            <a:r>
              <a:rPr lang="en-US" sz="1650" b="1"/>
              <a:t>	</a:t>
            </a:r>
            <a:endParaRPr lang="en-GB" sz="1200" b="1">
              <a:latin typeface="Arial" panose="020B0604020202020204" pitchFamily="34" charset="0"/>
              <a:cs typeface="Arial" panose="020B0604020202020204" pitchFamily="34" charset="0"/>
            </a:endParaRPr>
          </a:p>
          <a:p>
            <a:r>
              <a:rPr lang="en-US" sz="1600">
                <a:latin typeface="Arial"/>
                <a:cs typeface="Arial"/>
              </a:rPr>
              <a:t>• Care Act 2014:	</a:t>
            </a:r>
            <a:endParaRPr lang="en-GB" sz="1600">
              <a:latin typeface="Arial"/>
              <a:cs typeface="Arial"/>
            </a:endParaRPr>
          </a:p>
          <a:p>
            <a:r>
              <a:rPr lang="en-US" sz="1600">
                <a:latin typeface="Arial"/>
                <a:cs typeface="Arial"/>
              </a:rPr>
              <a:t>• Sets rules for local </a:t>
            </a:r>
            <a:r>
              <a:rPr lang="en-GB" sz="1600">
                <a:latin typeface="Arial"/>
                <a:cs typeface="Arial"/>
              </a:rPr>
              <a:t>communities </a:t>
            </a:r>
            <a:r>
              <a:rPr lang="en-US" sz="1600">
                <a:latin typeface="Arial"/>
                <a:cs typeface="Arial"/>
              </a:rPr>
              <a:t>authorities on elderly care.	</a:t>
            </a:r>
            <a:endParaRPr lang="en-GB" sz="1600">
              <a:latin typeface="Arial"/>
              <a:cs typeface="Arial"/>
            </a:endParaRPr>
          </a:p>
          <a:p>
            <a:r>
              <a:rPr lang="en-US" sz="1600">
                <a:latin typeface="Arial"/>
                <a:cs typeface="Arial"/>
              </a:rPr>
              <a:t>• Focuses on person-centered care and independence.	</a:t>
            </a:r>
            <a:endParaRPr lang="en-GB" sz="1600">
              <a:latin typeface="Arial"/>
              <a:cs typeface="Arial"/>
            </a:endParaRPr>
          </a:p>
          <a:p>
            <a:r>
              <a:rPr lang="en-US" sz="1600">
                <a:latin typeface="Arial"/>
                <a:cs typeface="Arial"/>
              </a:rPr>
              <a:t>• Requires assessments of individual needs.	</a:t>
            </a:r>
            <a:endParaRPr lang="en-GB" sz="1600">
              <a:latin typeface="Arial"/>
              <a:cs typeface="Arial"/>
            </a:endParaRPr>
          </a:p>
          <a:p>
            <a:r>
              <a:rPr lang="en-US" sz="1600">
                <a:latin typeface="Arial"/>
                <a:cs typeface="Arial"/>
              </a:rPr>
              <a:t>• Involves creating care plans for each person.	</a:t>
            </a:r>
            <a:endParaRPr lang="en-GB" sz="1600">
              <a:latin typeface="Arial"/>
              <a:cs typeface="Arial"/>
            </a:endParaRPr>
          </a:p>
          <a:p>
            <a:r>
              <a:rPr lang="en-US" sz="1600">
                <a:latin typeface="Arial"/>
                <a:cs typeface="Arial"/>
              </a:rPr>
              <a:t>• Promotes cooperation between health and social care services.	</a:t>
            </a:r>
            <a:endParaRPr lang="en-GB" sz="1600">
              <a:latin typeface="Arial"/>
              <a:cs typeface="Arial"/>
            </a:endParaRPr>
          </a:p>
          <a:p>
            <a:r>
              <a:rPr lang="en-US" sz="1600">
                <a:latin typeface="Arial"/>
                <a:cs typeface="Arial"/>
              </a:rPr>
              <a:t>• Helps people make informed decisions about their care.	</a:t>
            </a:r>
            <a:endParaRPr lang="en-GB" sz="1600">
              <a:latin typeface="Arial"/>
              <a:cs typeface="Arial"/>
            </a:endParaRPr>
          </a:p>
          <a:p>
            <a:r>
              <a:rPr lang="en-US" sz="1600">
                <a:latin typeface="Arial"/>
                <a:cs typeface="Arial"/>
              </a:rPr>
              <a:t>• Protects vulnerable adults.	</a:t>
            </a:r>
            <a:endParaRPr lang="en-GB" sz="1600">
              <a:latin typeface="Arial"/>
              <a:cs typeface="Arial"/>
            </a:endParaRPr>
          </a:p>
          <a:p>
            <a:r>
              <a:rPr lang="en-US" sz="1600">
                <a:latin typeface="Arial"/>
                <a:cs typeface="Arial"/>
              </a:rPr>
              <a:t>• Ensures respect for dignity and autonomy.</a:t>
            </a:r>
          </a:p>
        </p:txBody>
      </p:sp>
    </p:spTree>
    <p:extLst>
      <p:ext uri="{BB962C8B-B14F-4D97-AF65-F5344CB8AC3E}">
        <p14:creationId xmlns:p14="http://schemas.microsoft.com/office/powerpoint/2010/main" val="3082505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B5AE2-C5CC-499C-8F2D-249888BE2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57850"/>
            <a:ext cx="6858000" cy="342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sp>
        <p:nvSpPr>
          <p:cNvPr id="11" name="Rectangle 10">
            <a:extLst>
              <a:ext uri="{FF2B5EF4-FFF2-40B4-BE49-F238E27FC236}">
                <a16:creationId xmlns:a16="http://schemas.microsoft.com/office/drawing/2014/main" id="{BA7A3698-B350-40E5-8475-9BCC41A08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5607987"/>
            <a:ext cx="6858000" cy="494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sz="1350"/>
          </a:p>
        </p:txBody>
      </p:sp>
      <p:cxnSp>
        <p:nvCxnSpPr>
          <p:cNvPr id="13" name="Straight Connector 12">
            <a:extLst>
              <a:ext uri="{FF2B5EF4-FFF2-40B4-BE49-F238E27FC236}">
                <a16:creationId xmlns:a16="http://schemas.microsoft.com/office/drawing/2014/main" id="{0AC655C7-EC94-4BE6-84C8-2F9EFBBB27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14362" y="2160634"/>
            <a:ext cx="5606415"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2"/>
            <a:ext cx="6858000" cy="51434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useBgFill="1">
        <p:nvSpPr>
          <p:cNvPr id="17" name="Rectangle 16">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00" y="857250"/>
            <a:ext cx="6858000" cy="475073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5" name="Picture 4" descr="Colourful carved figures of humans">
            <a:extLst>
              <a:ext uri="{FF2B5EF4-FFF2-40B4-BE49-F238E27FC236}">
                <a16:creationId xmlns:a16="http://schemas.microsoft.com/office/drawing/2014/main" id="{62D9B7FE-261C-4DEF-DBC5-64EC4C2A505D}"/>
              </a:ext>
            </a:extLst>
          </p:cNvPr>
          <p:cNvPicPr>
            <a:picLocks noChangeAspect="1"/>
          </p:cNvPicPr>
          <p:nvPr/>
        </p:nvPicPr>
        <p:blipFill rotWithShape="1">
          <a:blip r:embed="rId2"/>
          <a:srcRect l="32015" r="31784" b="1"/>
          <a:stretch/>
        </p:blipFill>
        <p:spPr>
          <a:xfrm>
            <a:off x="1143015" y="848155"/>
            <a:ext cx="2618027" cy="5152595"/>
          </a:xfrm>
          <a:prstGeom prst="rect">
            <a:avLst/>
          </a:prstGeom>
        </p:spPr>
      </p:pic>
      <p:cxnSp>
        <p:nvCxnSpPr>
          <p:cNvPr id="19" name="Straight Connector 18">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17285" y="2421527"/>
            <a:ext cx="3471011"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495E2FE-FF8D-FFB7-F2C6-5E658C268433}"/>
              </a:ext>
            </a:extLst>
          </p:cNvPr>
          <p:cNvSpPr txBox="1"/>
          <p:nvPr/>
        </p:nvSpPr>
        <p:spPr>
          <a:xfrm>
            <a:off x="4006216" y="1896547"/>
            <a:ext cx="3582080" cy="2752635"/>
          </a:xfrm>
          <a:prstGeom prst="rect">
            <a:avLst/>
          </a:prstGeom>
        </p:spPr>
        <p:txBody>
          <a:bodyPr vert="horz" lIns="0" tIns="34290" rIns="0" bIns="34290" rtlCol="0" anchor="t">
            <a:normAutofit/>
          </a:bodyPr>
          <a:lstStyle/>
          <a:p>
            <a:pPr>
              <a:lnSpc>
                <a:spcPct val="90000"/>
              </a:lnSpc>
              <a:spcAft>
                <a:spcPts val="450"/>
              </a:spcAft>
              <a:buClr>
                <a:schemeClr val="accent1"/>
              </a:buClr>
            </a:pPr>
            <a:r>
              <a:rPr lang="en-US" sz="1800" b="1" i="0">
                <a:solidFill>
                  <a:schemeClr val="tx1">
                    <a:lumMod val="75000"/>
                    <a:lumOff val="25000"/>
                  </a:schemeClr>
                </a:solidFill>
                <a:effectLst/>
                <a:latin typeface="Arial"/>
                <a:cs typeface="Arial"/>
              </a:rPr>
              <a:t>The Mental Capacity Act</a:t>
            </a:r>
          </a:p>
          <a:p>
            <a:pPr>
              <a:lnSpc>
                <a:spcPct val="90000"/>
              </a:lnSpc>
              <a:spcAft>
                <a:spcPts val="450"/>
              </a:spcAft>
              <a:buClr>
                <a:schemeClr val="accent1"/>
              </a:buClr>
            </a:pPr>
            <a:endParaRPr lang="en-US" sz="1500" b="1" i="0">
              <a:solidFill>
                <a:schemeClr val="tx1">
                  <a:lumMod val="75000"/>
                  <a:lumOff val="25000"/>
                </a:schemeClr>
              </a:solidFill>
              <a:effectLst/>
              <a:latin typeface="Arial" panose="020B0604020202020204" pitchFamily="34" charset="0"/>
              <a:cs typeface="Arial" panose="020B0604020202020204" pitchFamily="34" charset="0"/>
            </a:endParaRPr>
          </a:p>
          <a:p>
            <a:pPr>
              <a:lnSpc>
                <a:spcPct val="90000"/>
              </a:lnSpc>
              <a:spcAft>
                <a:spcPts val="450"/>
              </a:spcAft>
              <a:buClr>
                <a:schemeClr val="accent1"/>
              </a:buClr>
            </a:pPr>
            <a:endParaRPr lang="en-US" sz="1600" b="1">
              <a:solidFill>
                <a:schemeClr val="tx1">
                  <a:lumMod val="75000"/>
                  <a:lumOff val="25000"/>
                </a:schemeClr>
              </a:solidFill>
              <a:effectLst/>
              <a:latin typeface="Arial" panose="020B0604020202020204" pitchFamily="34" charset="0"/>
              <a:cs typeface="Arial" panose="020B0604020202020204" pitchFamily="34" charset="0"/>
            </a:endParaRPr>
          </a:p>
          <a:p>
            <a:pPr marL="213995" indent="-213995">
              <a:lnSpc>
                <a:spcPct val="90000"/>
              </a:lnSpc>
              <a:spcAft>
                <a:spcPts val="450"/>
              </a:spcAft>
              <a:buClr>
                <a:schemeClr val="accent1"/>
              </a:buClr>
              <a:buFont typeface="Arial" panose="020B0604020202020204" pitchFamily="34" charset="0"/>
              <a:buChar char="•"/>
            </a:pPr>
            <a:r>
              <a:rPr lang="en-US" sz="1600" b="0" i="0">
                <a:solidFill>
                  <a:schemeClr val="tx1">
                    <a:lumMod val="75000"/>
                    <a:lumOff val="25000"/>
                  </a:schemeClr>
                </a:solidFill>
                <a:effectLst/>
                <a:latin typeface="Arial"/>
                <a:cs typeface="Arial"/>
              </a:rPr>
              <a:t>2005: Provides a framework for making decisions on behalf of individuals who lack the mental capacity.</a:t>
            </a:r>
            <a:endParaRPr lang="en-US" sz="1600">
              <a:solidFill>
                <a:schemeClr val="tx1">
                  <a:lumMod val="75000"/>
                  <a:lumOff val="25000"/>
                </a:schemeClr>
              </a:solidFill>
              <a:effectLst/>
              <a:latin typeface="Arial"/>
              <a:cs typeface="Arial"/>
            </a:endParaRPr>
          </a:p>
          <a:p>
            <a:pPr marL="213995" indent="-213995">
              <a:lnSpc>
                <a:spcPct val="90000"/>
              </a:lnSpc>
              <a:spcAft>
                <a:spcPts val="450"/>
              </a:spcAft>
              <a:buClr>
                <a:schemeClr val="accent1"/>
              </a:buClr>
              <a:buFont typeface="Calibri" panose="020F0502020204030204" pitchFamily="34" charset="0"/>
              <a:buChar char="•"/>
            </a:pPr>
            <a:r>
              <a:rPr lang="en-US" sz="1600" b="0" i="0">
                <a:solidFill>
                  <a:schemeClr val="tx1">
                    <a:lumMod val="75000"/>
                    <a:lumOff val="25000"/>
                  </a:schemeClr>
                </a:solidFill>
                <a:effectLst/>
                <a:latin typeface="Arial"/>
                <a:cs typeface="Arial"/>
              </a:rPr>
              <a:t>The Equality Act 2010:</a:t>
            </a:r>
            <a:endParaRPr lang="en-US" sz="1600">
              <a:solidFill>
                <a:schemeClr val="tx1">
                  <a:lumMod val="75000"/>
                  <a:lumOff val="25000"/>
                </a:schemeClr>
              </a:solidFill>
              <a:effectLst/>
              <a:latin typeface="Arial"/>
              <a:cs typeface="Arial"/>
            </a:endParaRPr>
          </a:p>
          <a:p>
            <a:pPr>
              <a:lnSpc>
                <a:spcPct val="90000"/>
              </a:lnSpc>
              <a:spcAft>
                <a:spcPts val="450"/>
              </a:spcAft>
              <a:buClr>
                <a:schemeClr val="accent1"/>
              </a:buClr>
              <a:buFont typeface="Calibri" panose="020F0502020204030204" pitchFamily="34" charset="0"/>
            </a:pPr>
            <a:r>
              <a:rPr lang="en-US" sz="1600" b="0" i="0">
                <a:solidFill>
                  <a:schemeClr val="tx1">
                    <a:lumMod val="75000"/>
                    <a:lumOff val="25000"/>
                  </a:schemeClr>
                </a:solidFill>
                <a:effectLst/>
                <a:latin typeface="Arial"/>
                <a:cs typeface="Arial"/>
              </a:rPr>
              <a:t>Protects against discrimination, including age-related discrimination</a:t>
            </a:r>
            <a:r>
              <a:rPr lang="en-US" sz="1200" b="0" i="0">
                <a:solidFill>
                  <a:schemeClr val="tx1">
                    <a:lumMod val="75000"/>
                    <a:lumOff val="25000"/>
                  </a:schemeClr>
                </a:solidFill>
                <a:effectLst/>
                <a:latin typeface="Arial"/>
                <a:cs typeface="Arial"/>
              </a:rPr>
              <a:t>.</a:t>
            </a:r>
            <a:endParaRPr lang="en-US" sz="1200">
              <a:solidFill>
                <a:schemeClr val="tx1">
                  <a:lumMod val="75000"/>
                  <a:lumOff val="25000"/>
                </a:schemeClr>
              </a:solidFill>
              <a:effectLst/>
              <a:latin typeface="Arial"/>
              <a:cs typeface="Arial"/>
            </a:endParaRPr>
          </a:p>
        </p:txBody>
      </p:sp>
    </p:spTree>
    <p:extLst>
      <p:ext uri="{BB962C8B-B14F-4D97-AF65-F5344CB8AC3E}">
        <p14:creationId xmlns:p14="http://schemas.microsoft.com/office/powerpoint/2010/main" val="56205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95B98B-A0CB-F338-9E00-DF315488A450}"/>
              </a:ext>
            </a:extLst>
          </p:cNvPr>
          <p:cNvSpPr>
            <a:spLocks noGrp="1"/>
          </p:cNvSpPr>
          <p:nvPr>
            <p:ph type="title"/>
          </p:nvPr>
        </p:nvSpPr>
        <p:spPr/>
        <p:txBody>
          <a:bodyPr/>
          <a:lstStyle/>
          <a:p>
            <a:r>
              <a:rPr lang="en-US">
                <a:ea typeface="Calibri Light"/>
                <a:cs typeface="Calibri Light"/>
              </a:rPr>
              <a:t>Recommendations </a:t>
            </a:r>
            <a:endParaRPr lang="en-US"/>
          </a:p>
        </p:txBody>
      </p:sp>
      <p:sp>
        <p:nvSpPr>
          <p:cNvPr id="10" name="Content Placeholder 9">
            <a:extLst>
              <a:ext uri="{FF2B5EF4-FFF2-40B4-BE49-F238E27FC236}">
                <a16:creationId xmlns:a16="http://schemas.microsoft.com/office/drawing/2014/main" id="{AFB9C952-F3C6-799C-4018-8098CCD7E1CB}"/>
              </a:ext>
            </a:extLst>
          </p:cNvPr>
          <p:cNvSpPr>
            <a:spLocks noGrp="1"/>
          </p:cNvSpPr>
          <p:nvPr>
            <p:ph idx="1"/>
          </p:nvPr>
        </p:nvSpPr>
        <p:spPr>
          <a:xfrm>
            <a:off x="408333" y="2328973"/>
            <a:ext cx="8459421" cy="3189871"/>
          </a:xfrm>
        </p:spPr>
        <p:txBody>
          <a:bodyPr vert="horz" lIns="0" tIns="45720" rIns="0" bIns="45720" rtlCol="0" anchor="t">
            <a:normAutofit/>
          </a:bodyPr>
          <a:lstStyle/>
          <a:p>
            <a:r>
              <a:rPr lang="en-US" sz="1600">
                <a:latin typeface="Arial"/>
                <a:cs typeface="Arial"/>
              </a:rPr>
              <a:t>To improve residential care homes and home care services, several steps can be taken. </a:t>
            </a:r>
            <a:r>
              <a:rPr lang="en-GB" sz="1600">
                <a:latin typeface="Arial"/>
                <a:cs typeface="Arial"/>
              </a:rPr>
              <a:t> In</a:t>
            </a:r>
            <a:r>
              <a:rPr lang="en-US" sz="1600">
                <a:latin typeface="Arial"/>
                <a:cs typeface="Arial"/>
              </a:rPr>
              <a:t>crease government funding to support better care.</a:t>
            </a:r>
            <a:r>
              <a:rPr lang="en-GB" sz="1600">
                <a:latin typeface="Arial"/>
                <a:cs typeface="Arial"/>
              </a:rPr>
              <a:t> I</a:t>
            </a:r>
            <a:r>
              <a:rPr lang="en-US" sz="1600">
                <a:latin typeface="Arial"/>
                <a:cs typeface="Arial"/>
              </a:rPr>
              <a:t>invest in more up-to-date equipment for home care to make it more efficient and effective.</a:t>
            </a:r>
            <a:r>
              <a:rPr lang="en-GB" sz="1600">
                <a:latin typeface="Arial"/>
                <a:cs typeface="Arial"/>
              </a:rPr>
              <a:t> Of</a:t>
            </a:r>
            <a:r>
              <a:rPr lang="en-US" sz="1600">
                <a:latin typeface="Arial"/>
                <a:cs typeface="Arial"/>
              </a:rPr>
              <a:t>fer activities and meals that cater to each resident's personal preferences and needs, (person centered care). </a:t>
            </a:r>
            <a:endParaRPr lang="en-US"/>
          </a:p>
          <a:p>
            <a:r>
              <a:rPr lang="en-US" sz="1600">
                <a:latin typeface="Arial"/>
                <a:cs typeface="Arial"/>
              </a:rPr>
              <a:t>Provide regular training for staff to ensure they are skilled and knowledgeable. Finally, create strong communication channels between caregivers, residents, and families to keep everyone informed and involved. These improvements can help provide higher quality and more </a:t>
            </a:r>
            <a:r>
              <a:rPr lang="en-US" sz="1600" err="1">
                <a:latin typeface="Arial"/>
                <a:cs typeface="Arial"/>
              </a:rPr>
              <a:t>personali</a:t>
            </a:r>
            <a:r>
              <a:rPr lang="en-GB" sz="1600" err="1">
                <a:latin typeface="Arial"/>
                <a:cs typeface="Arial"/>
              </a:rPr>
              <a:t>sed</a:t>
            </a:r>
            <a:r>
              <a:rPr lang="en-US" sz="1600">
                <a:latin typeface="Arial"/>
                <a:cs typeface="Arial"/>
              </a:rPr>
              <a:t> care for everyone.</a:t>
            </a:r>
            <a:endParaRPr lang="en-US"/>
          </a:p>
        </p:txBody>
      </p:sp>
    </p:spTree>
    <p:extLst>
      <p:ext uri="{BB962C8B-B14F-4D97-AF65-F5344CB8AC3E}">
        <p14:creationId xmlns:p14="http://schemas.microsoft.com/office/powerpoint/2010/main" val="1799288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4E7DAA-748F-32E3-832E-E4632F5CB119}"/>
              </a:ext>
            </a:extLst>
          </p:cNvPr>
          <p:cNvSpPr txBox="1"/>
          <p:nvPr/>
        </p:nvSpPr>
        <p:spPr>
          <a:xfrm>
            <a:off x="219026" y="779828"/>
            <a:ext cx="8709007" cy="2531462"/>
          </a:xfrm>
          <a:prstGeom prst="rect">
            <a:avLst/>
          </a:prstGeom>
          <a:noFill/>
        </p:spPr>
        <p:txBody>
          <a:bodyPr wrap="square" lIns="68580" tIns="34290" rIns="68580" bIns="34290" anchor="t">
            <a:spAutoFit/>
          </a:bodyPr>
          <a:lstStyle/>
          <a:p>
            <a:r>
              <a:rPr lang="en-GB" sz="2400" b="1" i="0">
                <a:effectLst/>
                <a:latin typeface="Arial"/>
                <a:cs typeface="Arial"/>
              </a:rPr>
              <a:t>Conclusion</a:t>
            </a:r>
            <a:endParaRPr lang="en-GB" sz="1350">
              <a:latin typeface="Helvetica" pitchFamily="2" charset="0"/>
              <a:cs typeface="Helvetica" pitchFamily="2" charset="0"/>
            </a:endParaRPr>
          </a:p>
          <a:p>
            <a:endParaRPr lang="en-GB" sz="2400" b="1">
              <a:latin typeface="Arial"/>
              <a:cs typeface="Arial"/>
            </a:endParaRPr>
          </a:p>
          <a:p>
            <a:r>
              <a:rPr lang="en-GB" sz="1600" b="0" i="0">
                <a:effectLst/>
                <a:latin typeface="Arial"/>
                <a:cs typeface="Arial"/>
              </a:rPr>
              <a:t>When considering whether elderly people should remain in their own homes or move to residential care, it is essential to weigh the benefits and drawbacks of both options.</a:t>
            </a:r>
            <a:endParaRPr lang="en-GB" sz="1350">
              <a:effectLst/>
              <a:latin typeface="Helvetica" pitchFamily="2" charset="0"/>
              <a:cs typeface="Helvetica" pitchFamily="2" charset="0"/>
            </a:endParaRPr>
          </a:p>
          <a:p>
            <a:r>
              <a:rPr lang="en-GB" sz="1600" b="0" i="0">
                <a:effectLst/>
                <a:latin typeface="Arial"/>
                <a:cs typeface="Arial"/>
              </a:rPr>
              <a:t>Factors such as individual health needs, personal preferences, available support networks, and financial circumstances play critical roles in determining the most suitable care approach.</a:t>
            </a:r>
            <a:endParaRPr lang="en-GB" sz="1600">
              <a:effectLst/>
              <a:latin typeface="Arial"/>
              <a:cs typeface="Arial"/>
            </a:endParaRPr>
          </a:p>
          <a:p>
            <a:r>
              <a:rPr lang="en-GB" sz="1600" b="0" i="0">
                <a:effectLst/>
                <a:latin typeface="Arial"/>
                <a:cs typeface="Arial"/>
              </a:rPr>
              <a:t>Effective policies and adequate funding are crucial to bridging the gap between the need and availability of care, ensuring that older people receive the appropriate support and dignity they deserve as they approach the end of their lives.</a:t>
            </a:r>
            <a:endParaRPr lang="en-GB" sz="1600">
              <a:effectLst/>
              <a:latin typeface="Arial"/>
              <a:cs typeface="Arial"/>
            </a:endParaRPr>
          </a:p>
        </p:txBody>
      </p:sp>
    </p:spTree>
    <p:extLst>
      <p:ext uri="{BB962C8B-B14F-4D97-AF65-F5344CB8AC3E}">
        <p14:creationId xmlns:p14="http://schemas.microsoft.com/office/powerpoint/2010/main" val="4012627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7DAEA26-A7AE-91AE-BCA7-CF3A871FCA3E}"/>
              </a:ext>
            </a:extLst>
          </p:cNvPr>
          <p:cNvSpPr txBox="1"/>
          <p:nvPr/>
        </p:nvSpPr>
        <p:spPr>
          <a:xfrm flipH="1">
            <a:off x="231250" y="-511"/>
            <a:ext cx="8070272" cy="1892826"/>
          </a:xfrm>
          <a:prstGeom prst="rect">
            <a:avLst/>
          </a:prstGeom>
          <a:noFill/>
        </p:spPr>
        <p:txBody>
          <a:bodyPr wrap="square" lIns="68580" tIns="34290" rIns="68580" bIns="34290" rtlCol="0" anchor="t">
            <a:spAutoFit/>
          </a:bodyPr>
          <a:lstStyle/>
          <a:p>
            <a:pPr algn="l"/>
            <a:r>
              <a:rPr lang="en-GB" sz="2400" b="1">
                <a:latin typeface="Arial"/>
                <a:cs typeface="Arial"/>
              </a:rPr>
              <a:t>Reference List</a:t>
            </a:r>
          </a:p>
          <a:p>
            <a:pPr algn="l"/>
            <a:endParaRPr lang="en-GB" sz="1350" b="1"/>
          </a:p>
          <a:p>
            <a:r>
              <a:rPr lang="en-US" sz="1350" i="1">
                <a:ea typeface="+mn-lt"/>
                <a:cs typeface="+mn-lt"/>
              </a:rPr>
              <a:t>Advantages and disadvantages of Domiciliary Care</a:t>
            </a:r>
            <a:r>
              <a:rPr lang="en-US" sz="1350">
                <a:ea typeface="+mn-lt"/>
                <a:cs typeface="+mn-lt"/>
              </a:rPr>
              <a:t> (2023) </a:t>
            </a:r>
            <a:r>
              <a:rPr lang="en-US" sz="1350" i="1">
                <a:ea typeface="+mn-lt"/>
                <a:cs typeface="+mn-lt"/>
              </a:rPr>
              <a:t>Leaf Complex Care</a:t>
            </a:r>
            <a:r>
              <a:rPr lang="en-US" sz="1350">
                <a:ea typeface="+mn-lt"/>
                <a:cs typeface="+mn-lt"/>
              </a:rPr>
              <a:t>. Available at: https://leafcare.co.uk/domiciliary-care-advantages-and-disadvantages/ (Accessed: 26 June 2024). </a:t>
            </a:r>
            <a:endParaRPr lang="en-GB" sz="1350">
              <a:ea typeface="Calibri" panose="020F0502020204030204"/>
              <a:cs typeface="Calibri" panose="020F0502020204030204"/>
            </a:endParaRPr>
          </a:p>
          <a:p>
            <a:pPr algn="l"/>
            <a:endParaRPr lang="en-US" sz="1350">
              <a:ea typeface="Calibri"/>
              <a:cs typeface="Calibri"/>
            </a:endParaRPr>
          </a:p>
          <a:p>
            <a:endParaRPr lang="en-US" sz="1350">
              <a:ea typeface="Calibri"/>
              <a:cs typeface="Calibri"/>
            </a:endParaRPr>
          </a:p>
          <a:p>
            <a:endParaRPr lang="en-US" sz="1350">
              <a:ea typeface="Calibri"/>
              <a:cs typeface="Calibri"/>
            </a:endParaRPr>
          </a:p>
          <a:p>
            <a:endParaRPr lang="en-US" sz="1350">
              <a:ea typeface="Calibri"/>
              <a:cs typeface="Calibri"/>
            </a:endParaRPr>
          </a:p>
        </p:txBody>
      </p:sp>
      <p:sp>
        <p:nvSpPr>
          <p:cNvPr id="7" name="TextBox 6">
            <a:extLst>
              <a:ext uri="{FF2B5EF4-FFF2-40B4-BE49-F238E27FC236}">
                <a16:creationId xmlns:a16="http://schemas.microsoft.com/office/drawing/2014/main" id="{1A1F7BB6-7338-B5CE-8959-189A2740B2A8}"/>
              </a:ext>
            </a:extLst>
          </p:cNvPr>
          <p:cNvSpPr txBox="1"/>
          <p:nvPr/>
        </p:nvSpPr>
        <p:spPr>
          <a:xfrm>
            <a:off x="200688" y="1133538"/>
            <a:ext cx="8936824" cy="4599208"/>
          </a:xfrm>
          <a:prstGeom prst="rect">
            <a:avLst/>
          </a:prstGeom>
          <a:noFill/>
        </p:spPr>
        <p:txBody>
          <a:bodyPr wrap="square" lIns="68580" tIns="34290" rIns="68580" bIns="3429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350">
                <a:solidFill>
                  <a:srgbClr val="000000"/>
                </a:solidFill>
                <a:cs typeface="Calibri"/>
              </a:rPr>
              <a:t>Aged Care Guide (2020), </a:t>
            </a:r>
            <a:r>
              <a:rPr lang="en-GB" sz="1350" i="1">
                <a:solidFill>
                  <a:srgbClr val="000000"/>
                </a:solidFill>
                <a:cs typeface="Calibri"/>
              </a:rPr>
              <a:t>What Age is Considered Old? </a:t>
            </a:r>
            <a:r>
              <a:rPr lang="en-GB" sz="1350">
                <a:solidFill>
                  <a:srgbClr val="000000"/>
                </a:solidFill>
                <a:cs typeface="Calibri"/>
              </a:rPr>
              <a:t>Available at: https://www.agedcareguide.com.au/ (Accessed: 9 June 2024).</a:t>
            </a:r>
          </a:p>
          <a:p>
            <a:endParaRPr lang="en-GB" sz="1350">
              <a:solidFill>
                <a:srgbClr val="000000"/>
              </a:solidFill>
              <a:cs typeface="Calibri"/>
            </a:endParaRPr>
          </a:p>
          <a:p>
            <a:r>
              <a:rPr lang="en-GB" sz="1350" err="1">
                <a:solidFill>
                  <a:srgbClr val="000000"/>
                </a:solidFill>
                <a:cs typeface="Calibri"/>
              </a:rPr>
              <a:t>AgeUK</a:t>
            </a:r>
            <a:r>
              <a:rPr lang="en-GB" sz="1350">
                <a:solidFill>
                  <a:srgbClr val="000000"/>
                </a:solidFill>
                <a:cs typeface="Calibri"/>
              </a:rPr>
              <a:t> (2018) </a:t>
            </a:r>
            <a:r>
              <a:rPr lang="en-GB" sz="1350" i="1">
                <a:solidFill>
                  <a:srgbClr val="000000"/>
                </a:solidFill>
                <a:cs typeface="Calibri"/>
              </a:rPr>
              <a:t>Later Life in the United Kingdom </a:t>
            </a:r>
            <a:r>
              <a:rPr lang="en-GB" sz="1350">
                <a:solidFill>
                  <a:srgbClr val="000000"/>
                </a:solidFill>
                <a:cs typeface="Calibri"/>
              </a:rPr>
              <a:t>Available at</a:t>
            </a:r>
            <a:r>
              <a:rPr lang="en-GB" sz="1350" i="1">
                <a:solidFill>
                  <a:srgbClr val="000000"/>
                </a:solidFill>
                <a:cs typeface="Calibri"/>
              </a:rPr>
              <a:t>: </a:t>
            </a:r>
            <a:r>
              <a:rPr lang="en-GB" sz="1350">
                <a:solidFill>
                  <a:srgbClr val="000000"/>
                </a:solidFill>
                <a:cs typeface="Calibri"/>
              </a:rPr>
              <a:t>https://www.ageuk.org.uk/ (Accessed: 11 June 2024).</a:t>
            </a:r>
            <a:endParaRPr lang="en-GB" sz="1350">
              <a:solidFill>
                <a:srgbClr val="000000"/>
              </a:solidFill>
              <a:ea typeface="Calibri"/>
              <a:cs typeface="Calibri"/>
            </a:endParaRPr>
          </a:p>
          <a:p>
            <a:endParaRPr lang="en-GB" sz="1350">
              <a:solidFill>
                <a:srgbClr val="000000"/>
              </a:solidFill>
              <a:cs typeface="Calibri"/>
            </a:endParaRPr>
          </a:p>
          <a:p>
            <a:r>
              <a:rPr lang="en-GB" sz="1350">
                <a:solidFill>
                  <a:srgbClr val="000000"/>
                </a:solidFill>
                <a:cs typeface="Calibri"/>
              </a:rPr>
              <a:t>Arking R. (2006), </a:t>
            </a:r>
            <a:r>
              <a:rPr lang="en-GB" sz="1350" i="1">
                <a:solidFill>
                  <a:srgbClr val="000000"/>
                </a:solidFill>
                <a:cs typeface="Calibri"/>
              </a:rPr>
              <a:t>Biology of Ageing: Observations and Principles </a:t>
            </a:r>
            <a:r>
              <a:rPr lang="en-GB" sz="1350">
                <a:solidFill>
                  <a:srgbClr val="000000"/>
                </a:solidFill>
                <a:cs typeface="Calibri"/>
              </a:rPr>
              <a:t>3rd ed. Oxford: OUP. </a:t>
            </a:r>
            <a:endParaRPr lang="en-GB" sz="1350">
              <a:solidFill>
                <a:srgbClr val="000000"/>
              </a:solidFill>
              <a:ea typeface="Calibri"/>
              <a:cs typeface="Calibri"/>
            </a:endParaRPr>
          </a:p>
          <a:p>
            <a:endParaRPr lang="en-GB" sz="1350">
              <a:solidFill>
                <a:srgbClr val="000000"/>
              </a:solidFill>
              <a:cs typeface="Calibri"/>
            </a:endParaRPr>
          </a:p>
          <a:p>
            <a:r>
              <a:rPr lang="en-GB" sz="1350">
                <a:solidFill>
                  <a:srgbClr val="000000"/>
                </a:solidFill>
                <a:ea typeface="Calibri"/>
                <a:cs typeface="Calibri"/>
              </a:rPr>
              <a:t>Boyd, D., &amp; Bee, H., (2011) </a:t>
            </a:r>
            <a:r>
              <a:rPr lang="en-GB" sz="1350" i="1">
                <a:solidFill>
                  <a:srgbClr val="000000"/>
                </a:solidFill>
                <a:ea typeface="Calibri"/>
                <a:cs typeface="Calibri"/>
              </a:rPr>
              <a:t>Lifespan Development London: </a:t>
            </a:r>
            <a:r>
              <a:rPr lang="en-GB" sz="1350">
                <a:solidFill>
                  <a:srgbClr val="000000"/>
                </a:solidFill>
                <a:ea typeface="Calibri"/>
                <a:cs typeface="Calibri"/>
              </a:rPr>
              <a:t>Pearson Education Ltd.</a:t>
            </a:r>
          </a:p>
          <a:p>
            <a:endParaRPr lang="en-GB" sz="1350">
              <a:solidFill>
                <a:srgbClr val="000000"/>
              </a:solidFill>
              <a:cs typeface="Calibri"/>
            </a:endParaRPr>
          </a:p>
          <a:p>
            <a:r>
              <a:rPr lang="en-GB" sz="1350">
                <a:solidFill>
                  <a:srgbClr val="000000"/>
                </a:solidFill>
                <a:ea typeface="Calibri"/>
                <a:cs typeface="Calibri"/>
              </a:rPr>
              <a:t>British Society for Research on Ageing (2020) </a:t>
            </a:r>
            <a:r>
              <a:rPr lang="en-GB" sz="1350" i="1">
                <a:solidFill>
                  <a:srgbClr val="000000"/>
                </a:solidFill>
                <a:ea typeface="Calibri"/>
                <a:cs typeface="Calibri"/>
              </a:rPr>
              <a:t>About Ageing. </a:t>
            </a:r>
            <a:r>
              <a:rPr lang="en-GB" sz="1350">
                <a:solidFill>
                  <a:srgbClr val="000000"/>
                </a:solidFill>
                <a:ea typeface="Calibri"/>
                <a:cs typeface="Calibri"/>
              </a:rPr>
              <a:t>Available at: https://bsra.org.uk (Accessed: 11 June 2024).</a:t>
            </a:r>
          </a:p>
          <a:p>
            <a:endParaRPr lang="en-GB" sz="1350">
              <a:solidFill>
                <a:srgbClr val="000000"/>
              </a:solidFill>
              <a:cs typeface="Calibri"/>
            </a:endParaRPr>
          </a:p>
          <a:p>
            <a:r>
              <a:rPr lang="en-GB" sz="1350">
                <a:solidFill>
                  <a:srgbClr val="000000"/>
                </a:solidFill>
                <a:cs typeface="Calibri"/>
              </a:rPr>
              <a:t>Care act 2014 (no date) Legislation.gov.uk. Available at: https://www.legislation.gov.uk/       (Accessed: 10 June 2024). </a:t>
            </a:r>
            <a:endParaRPr lang="en-GB" sz="1350"/>
          </a:p>
          <a:p>
            <a:endParaRPr lang="en-GB" sz="1350">
              <a:solidFill>
                <a:srgbClr val="000000"/>
              </a:solidFill>
              <a:ea typeface="Calibri" panose="020F0502020204030204"/>
              <a:cs typeface="Calibri"/>
            </a:endParaRPr>
          </a:p>
          <a:p>
            <a:r>
              <a:rPr lang="en-GB" sz="1400">
                <a:solidFill>
                  <a:srgbClr val="000000"/>
                </a:solidFill>
                <a:latin typeface="calibri light"/>
                <a:ea typeface="calibri light"/>
                <a:cs typeface="calibri light"/>
              </a:rPr>
              <a:t>Conger, C. (2009) </a:t>
            </a:r>
            <a:r>
              <a:rPr lang="en-GB" sz="1400" i="1">
                <a:solidFill>
                  <a:srgbClr val="000000"/>
                </a:solidFill>
                <a:latin typeface="calibri light"/>
                <a:ea typeface="calibri light"/>
                <a:cs typeface="calibri light"/>
              </a:rPr>
              <a:t>What is disengagement theory?</a:t>
            </a:r>
            <a:r>
              <a:rPr lang="en-GB" sz="1400">
                <a:solidFill>
                  <a:srgbClr val="000000"/>
                </a:solidFill>
                <a:latin typeface="calibri light"/>
                <a:ea typeface="calibri light"/>
                <a:cs typeface="calibri light"/>
              </a:rPr>
              <a:t>, </a:t>
            </a:r>
            <a:r>
              <a:rPr lang="en-GB" sz="1400" i="1">
                <a:solidFill>
                  <a:srgbClr val="000000"/>
                </a:solidFill>
                <a:latin typeface="calibri light"/>
                <a:ea typeface="calibri light"/>
                <a:cs typeface="calibri light"/>
              </a:rPr>
              <a:t>HowStuffWorks</a:t>
            </a:r>
            <a:r>
              <a:rPr lang="en-GB" sz="1400">
                <a:solidFill>
                  <a:srgbClr val="000000"/>
                </a:solidFill>
                <a:latin typeface="calibri light"/>
                <a:ea typeface="calibri light"/>
                <a:cs typeface="calibri light"/>
              </a:rPr>
              <a:t>. Available at: https://health.howstuffworks.com/wellness/aging/elder-care/disengagement-theory.htm (Accessed: 25 </a:t>
            </a:r>
            <a:r>
              <a:rPr lang="en-GB" sz="1300">
                <a:solidFill>
                  <a:srgbClr val="000000"/>
                </a:solidFill>
                <a:latin typeface="calibri light"/>
                <a:ea typeface="calibri light"/>
                <a:cs typeface="calibri light"/>
              </a:rPr>
              <a:t>June 2024). </a:t>
            </a:r>
            <a:endParaRPr lang="en-GB"/>
          </a:p>
          <a:p>
            <a:endParaRPr lang="en-GB" sz="1350">
              <a:solidFill>
                <a:srgbClr val="000000"/>
              </a:solidFill>
            </a:endParaRPr>
          </a:p>
          <a:p>
            <a:r>
              <a:rPr lang="en-GB" sz="1350" b="0" i="0" u="none" strike="noStrike">
                <a:solidFill>
                  <a:srgbClr val="000000"/>
                </a:solidFill>
                <a:effectLst/>
              </a:rPr>
              <a:t>Department of Health &amp; Human Services (2015) </a:t>
            </a:r>
            <a:r>
              <a:rPr lang="en-GB" sz="1350" b="0" i="1" u="none" strike="noStrike">
                <a:solidFill>
                  <a:srgbClr val="000000"/>
                </a:solidFill>
                <a:effectLst/>
              </a:rPr>
              <a:t>End of life and palliative care explained</a:t>
            </a:r>
            <a:r>
              <a:rPr lang="en-GB" sz="1350" b="0" i="0" u="none" strike="noStrike">
                <a:solidFill>
                  <a:srgbClr val="000000"/>
                </a:solidFill>
                <a:effectLst/>
              </a:rPr>
              <a:t>, </a:t>
            </a:r>
            <a:r>
              <a:rPr lang="en-GB" sz="1350" b="0" i="1" u="none" strike="noStrike">
                <a:solidFill>
                  <a:srgbClr val="000000"/>
                </a:solidFill>
                <a:effectLst/>
              </a:rPr>
              <a:t>Better Health Channel</a:t>
            </a:r>
            <a:r>
              <a:rPr lang="en-GB" sz="1350" b="0" i="0" u="none" strike="noStrike">
                <a:solidFill>
                  <a:srgbClr val="000000"/>
                </a:solidFill>
                <a:effectLst/>
              </a:rPr>
              <a:t>. Available at: https://www.betterhealth.vic.gov.</a:t>
            </a:r>
            <a:r>
              <a:rPr lang="en-GB" sz="1350">
                <a:solidFill>
                  <a:srgbClr val="000000"/>
                </a:solidFill>
              </a:rPr>
              <a:t>au/  </a:t>
            </a:r>
            <a:r>
              <a:rPr lang="en-GB" sz="1350" b="0" i="0" u="none" strike="noStrike">
                <a:solidFill>
                  <a:srgbClr val="000000"/>
                </a:solidFill>
                <a:effectLst/>
              </a:rPr>
              <a:t>(Accessed: 07 June 2024). </a:t>
            </a:r>
          </a:p>
          <a:p>
            <a:pPr>
              <a:lnSpc>
                <a:spcPct val="90000"/>
              </a:lnSpc>
              <a:spcBef>
                <a:spcPts val="1200"/>
              </a:spcBef>
              <a:spcAft>
                <a:spcPts val="200"/>
              </a:spcAft>
            </a:pPr>
            <a:r>
              <a:rPr lang="en-GB" sz="1400">
                <a:ea typeface="Calibri"/>
                <a:cs typeface="Calibri"/>
              </a:rPr>
              <a:t>Diggs, J. (1970) </a:t>
            </a:r>
            <a:r>
              <a:rPr lang="en-GB" sz="1400" i="1">
                <a:ea typeface="Calibri"/>
                <a:cs typeface="Calibri"/>
              </a:rPr>
              <a:t>Activity theory of aging</a:t>
            </a:r>
            <a:r>
              <a:rPr lang="en-GB" sz="1400">
                <a:ea typeface="Calibri"/>
                <a:cs typeface="Calibri"/>
              </a:rPr>
              <a:t>, </a:t>
            </a:r>
            <a:r>
              <a:rPr lang="en-GB" sz="1400" i="1">
                <a:ea typeface="Calibri"/>
                <a:cs typeface="Calibri"/>
              </a:rPr>
              <a:t>SpringerLink</a:t>
            </a:r>
            <a:r>
              <a:rPr lang="en-GB" sz="1400">
                <a:ea typeface="Calibri"/>
                <a:cs typeface="Calibri"/>
              </a:rPr>
              <a:t>. Available at: https://link.springer.com/10.1007/978-0-387-33754-8_9(Accessed: 25 June 2024). </a:t>
            </a:r>
            <a:endParaRPr lang="en-US" sz="1400">
              <a:ea typeface="Calibri"/>
              <a:cs typeface="Calibri"/>
            </a:endParaRPr>
          </a:p>
          <a:p>
            <a:endParaRPr lang="en-GB" sz="1350">
              <a:ea typeface="Calibri"/>
              <a:cs typeface="Calibri"/>
            </a:endParaRPr>
          </a:p>
        </p:txBody>
      </p:sp>
    </p:spTree>
    <p:extLst>
      <p:ext uri="{BB962C8B-B14F-4D97-AF65-F5344CB8AC3E}">
        <p14:creationId xmlns:p14="http://schemas.microsoft.com/office/powerpoint/2010/main" val="949137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6D67D1-C2CB-BEAE-9390-88B942275533}"/>
              </a:ext>
            </a:extLst>
          </p:cNvPr>
          <p:cNvSpPr txBox="1"/>
          <p:nvPr/>
        </p:nvSpPr>
        <p:spPr>
          <a:xfrm>
            <a:off x="194142" y="177307"/>
            <a:ext cx="7616359" cy="4070345"/>
          </a:xfrm>
          <a:prstGeom prst="rect">
            <a:avLst/>
          </a:prstGeom>
          <a:noFill/>
        </p:spPr>
        <p:txBody>
          <a:bodyPr wrap="square" lIns="68580" tIns="34290" rIns="68580" bIns="34290" anchor="t">
            <a:spAutoFit/>
          </a:bodyPr>
          <a:lstStyle/>
          <a:p>
            <a:r>
              <a:rPr lang="en-GB" sz="1400">
                <a:solidFill>
                  <a:srgbClr val="000000"/>
                </a:solidFill>
                <a:ea typeface="Calibri"/>
                <a:cs typeface="Calibri"/>
              </a:rPr>
              <a:t>Expat Focus (2023) </a:t>
            </a:r>
            <a:r>
              <a:rPr lang="en-GB" sz="1400" i="1">
                <a:solidFill>
                  <a:srgbClr val="000000"/>
                </a:solidFill>
                <a:ea typeface="Calibri"/>
                <a:cs typeface="Calibri"/>
              </a:rPr>
              <a:t>Germany - elderly care</a:t>
            </a:r>
            <a:r>
              <a:rPr lang="en-GB" sz="1400">
                <a:solidFill>
                  <a:srgbClr val="000000"/>
                </a:solidFill>
                <a:ea typeface="Calibri"/>
                <a:cs typeface="Calibri"/>
              </a:rPr>
              <a:t>, </a:t>
            </a:r>
            <a:r>
              <a:rPr lang="en-GB" sz="1400" i="1">
                <a:solidFill>
                  <a:srgbClr val="000000"/>
                </a:solidFill>
                <a:ea typeface="Calibri"/>
                <a:cs typeface="Calibri"/>
              </a:rPr>
              <a:t>Expat Focus</a:t>
            </a:r>
            <a:r>
              <a:rPr lang="en-GB" sz="1400">
                <a:solidFill>
                  <a:srgbClr val="000000"/>
                </a:solidFill>
                <a:ea typeface="Calibri"/>
                <a:cs typeface="Calibri"/>
              </a:rPr>
              <a:t>. Available at: https://www.expatfocus.com/germany/guide/germany-elderly-care (Accessed: 26 June 202</a:t>
            </a:r>
            <a:endParaRPr lang="en-US"/>
          </a:p>
          <a:p>
            <a:endParaRPr lang="en-GB" sz="1400">
              <a:solidFill>
                <a:srgbClr val="000000"/>
              </a:solidFill>
              <a:ea typeface="Calibri" panose="020F0502020204030204"/>
              <a:cs typeface="Calibri"/>
            </a:endParaRPr>
          </a:p>
          <a:p>
            <a:r>
              <a:rPr lang="en-GB" sz="1400">
                <a:solidFill>
                  <a:srgbClr val="000000"/>
                </a:solidFill>
                <a:ea typeface="Calibri" panose="020F0502020204030204"/>
                <a:cs typeface="Calibri"/>
              </a:rPr>
              <a:t>Office, U.S.G.A. (no date) </a:t>
            </a:r>
            <a:r>
              <a:rPr lang="en-GB" sz="1400" i="1">
                <a:solidFill>
                  <a:srgbClr val="000000"/>
                </a:solidFill>
                <a:ea typeface="Calibri" panose="020F0502020204030204"/>
                <a:cs typeface="Calibri"/>
              </a:rPr>
              <a:t>Federal funding of long-term care for the elderly</a:t>
            </a:r>
            <a:r>
              <a:rPr lang="en-GB" sz="1400">
                <a:solidFill>
                  <a:srgbClr val="000000"/>
                </a:solidFill>
                <a:ea typeface="Calibri" panose="020F0502020204030204"/>
                <a:cs typeface="Calibri"/>
              </a:rPr>
              <a:t>, </a:t>
            </a:r>
            <a:r>
              <a:rPr lang="en-GB" sz="1400" i="1">
                <a:solidFill>
                  <a:srgbClr val="000000"/>
                </a:solidFill>
                <a:ea typeface="Calibri" panose="020F0502020204030204"/>
                <a:cs typeface="Calibri"/>
              </a:rPr>
              <a:t>U.S. GAO</a:t>
            </a:r>
            <a:r>
              <a:rPr lang="en-GB" sz="1400">
                <a:solidFill>
                  <a:srgbClr val="000000"/>
                </a:solidFill>
                <a:ea typeface="Calibri" panose="020F0502020204030204"/>
                <a:cs typeface="Calibri"/>
              </a:rPr>
              <a:t>. Available at: https://www.gao.gov/products/hrd-83-60 (Accessed: 25 June 2024). </a:t>
            </a:r>
            <a:endParaRPr lang="en-GB"/>
          </a:p>
          <a:p>
            <a:endParaRPr lang="en-GB" sz="1350">
              <a:solidFill>
                <a:srgbClr val="000000"/>
              </a:solidFill>
              <a:ea typeface="Calibri" panose="020F0502020204030204"/>
              <a:cs typeface="Calibri"/>
            </a:endParaRPr>
          </a:p>
          <a:p>
            <a:r>
              <a:rPr lang="en-GB" sz="1350">
                <a:solidFill>
                  <a:srgbClr val="000000"/>
                </a:solidFill>
                <a:ea typeface="Calibri" panose="020F0502020204030204"/>
                <a:cs typeface="Calibri"/>
              </a:rPr>
              <a:t>Gov UK. (2017) </a:t>
            </a:r>
            <a:r>
              <a:rPr lang="en-GB" sz="1350" i="1">
                <a:solidFill>
                  <a:srgbClr val="000000"/>
                </a:solidFill>
                <a:ea typeface="Calibri" panose="020F0502020204030204"/>
                <a:cs typeface="Calibri"/>
              </a:rPr>
              <a:t>Life Expectancy and Healthy Life Expectancy, Available at: https://www.gov.uk(Accessed: 12 June 2024).</a:t>
            </a:r>
            <a:endParaRPr lang="en-GB" sz="1350">
              <a:solidFill>
                <a:srgbClr val="000000"/>
              </a:solidFill>
              <a:ea typeface="Calibri"/>
              <a:cs typeface="Calibri"/>
            </a:endParaRPr>
          </a:p>
          <a:p>
            <a:endParaRPr lang="en-GB" sz="1350" i="1">
              <a:solidFill>
                <a:srgbClr val="000000"/>
              </a:solidFill>
              <a:ea typeface="Calibri"/>
              <a:cs typeface="Calibri"/>
            </a:endParaRPr>
          </a:p>
          <a:p>
            <a:r>
              <a:rPr lang="en-GB" sz="1350" i="1">
                <a:solidFill>
                  <a:srgbClr val="000000"/>
                </a:solidFill>
                <a:ea typeface="Calibri"/>
                <a:cs typeface="Calibri"/>
              </a:rPr>
              <a:t>Japan’s welfare for the elderly-past, present, and future</a:t>
            </a:r>
            <a:r>
              <a:rPr lang="en-GB" sz="1350">
                <a:solidFill>
                  <a:srgbClr val="000000"/>
                </a:solidFill>
                <a:ea typeface="Calibri"/>
                <a:cs typeface="Calibri"/>
              </a:rPr>
              <a:t> (2021) </a:t>
            </a:r>
            <a:r>
              <a:rPr lang="en-GB" sz="1350" i="1">
                <a:solidFill>
                  <a:srgbClr val="000000"/>
                </a:solidFill>
                <a:ea typeface="Calibri"/>
                <a:cs typeface="Calibri"/>
              </a:rPr>
              <a:t>Asia Health and Wellbeing Initiative</a:t>
            </a:r>
            <a:r>
              <a:rPr lang="en-GB" sz="1350">
                <a:solidFill>
                  <a:srgbClr val="000000"/>
                </a:solidFill>
                <a:ea typeface="Calibri"/>
                <a:cs typeface="Calibri"/>
              </a:rPr>
              <a:t>. Available at: https://ahwin.org/japans-welfare-for-the-elderly-past-present-and-future/ (Accessed: 25 June 2024). </a:t>
            </a:r>
            <a:endParaRPr lang="en-US" sz="1350">
              <a:solidFill>
                <a:srgbClr val="000000"/>
              </a:solidFill>
              <a:ea typeface="Calibri"/>
              <a:cs typeface="Calibri"/>
            </a:endParaRPr>
          </a:p>
          <a:p>
            <a:r>
              <a:rPr lang="en-GB" sz="1350">
                <a:solidFill>
                  <a:srgbClr val="000000"/>
                </a:solidFill>
                <a:cs typeface="Calibri"/>
              </a:rPr>
              <a:t>Learner, S. (2024) Carehome.co.uk. Available at: https://www.carehome.co.uk/  (Accessed: 06 June 2024). </a:t>
            </a:r>
            <a:endParaRPr lang="en-GB" sz="1350">
              <a:ea typeface="Calibri"/>
              <a:cs typeface="Calibri" panose="020F0502020204030204"/>
            </a:endParaRPr>
          </a:p>
          <a:p>
            <a:endParaRPr lang="en-GB" sz="1350">
              <a:solidFill>
                <a:srgbClr val="000000"/>
              </a:solidFill>
            </a:endParaRPr>
          </a:p>
          <a:p>
            <a:r>
              <a:rPr lang="en-GB" sz="1400">
                <a:solidFill>
                  <a:srgbClr val="000000"/>
                </a:solidFill>
                <a:latin typeface="Calibri Light"/>
                <a:ea typeface="Calibri Light"/>
                <a:cs typeface="Calibri Light"/>
              </a:rPr>
              <a:t>Mental capacity act 2005 (no date) </a:t>
            </a:r>
            <a:r>
              <a:rPr lang="en-GB" sz="1400" i="1">
                <a:solidFill>
                  <a:srgbClr val="000000"/>
                </a:solidFill>
                <a:latin typeface="Calibri Light"/>
                <a:ea typeface="Calibri Light"/>
                <a:cs typeface="Calibri Light"/>
              </a:rPr>
              <a:t>Legislation.gov.uk</a:t>
            </a:r>
            <a:r>
              <a:rPr lang="en-GB" sz="1400">
                <a:solidFill>
                  <a:srgbClr val="000000"/>
                </a:solidFill>
                <a:latin typeface="Calibri Light"/>
                <a:ea typeface="Calibri Light"/>
                <a:cs typeface="Calibri Light"/>
              </a:rPr>
              <a:t>. Available at: https://www.legislation.gov.uk/ukpga/2005/9/contents (Accessed: 25 June 2024). </a:t>
            </a:r>
          </a:p>
          <a:p>
            <a:endParaRPr lang="en-GB" sz="1350">
              <a:solidFill>
                <a:srgbClr val="000000"/>
              </a:solidFill>
              <a:ea typeface="Calibri"/>
              <a:cs typeface="Calibri"/>
            </a:endParaRPr>
          </a:p>
          <a:p>
            <a:r>
              <a:rPr lang="en-GB" sz="1350" b="0" i="0" u="none" strike="noStrike" err="1">
                <a:solidFill>
                  <a:srgbClr val="000000"/>
                </a:solidFill>
                <a:effectLst/>
              </a:rPr>
              <a:t>Nurseline</a:t>
            </a:r>
            <a:r>
              <a:rPr lang="en-GB" sz="1350" b="0" i="0" u="none" strike="noStrike">
                <a:solidFill>
                  <a:srgbClr val="000000"/>
                </a:solidFill>
                <a:effectLst/>
              </a:rPr>
              <a:t> Community Services (2023) </a:t>
            </a:r>
            <a:r>
              <a:rPr lang="en-GB" sz="1350" b="0" i="1" u="none" strike="noStrike">
                <a:solidFill>
                  <a:srgbClr val="000000"/>
                </a:solidFill>
                <a:effectLst/>
              </a:rPr>
              <a:t>Importance and benefits of domiciliary care</a:t>
            </a:r>
            <a:r>
              <a:rPr lang="en-GB" sz="1350" b="0" i="0" u="none" strike="noStrike">
                <a:solidFill>
                  <a:srgbClr val="000000"/>
                </a:solidFill>
                <a:effectLst/>
              </a:rPr>
              <a:t>. Available at: https://nurselinecs.co.uk</a:t>
            </a:r>
            <a:r>
              <a:rPr lang="en-GB" sz="1350">
                <a:solidFill>
                  <a:srgbClr val="000000"/>
                </a:solidFill>
              </a:rPr>
              <a:t> </a:t>
            </a:r>
            <a:r>
              <a:rPr lang="en-GB" sz="1350" b="0" i="0" u="none" strike="noStrike">
                <a:solidFill>
                  <a:srgbClr val="000000"/>
                </a:solidFill>
                <a:effectLst/>
              </a:rPr>
              <a:t> (Accessed: 04 June 2024). </a:t>
            </a:r>
            <a:endParaRPr lang="en-US" sz="1350">
              <a:cs typeface="Calibri"/>
            </a:endParaRPr>
          </a:p>
        </p:txBody>
      </p:sp>
      <p:sp>
        <p:nvSpPr>
          <p:cNvPr id="4" name="TextBox 3">
            <a:extLst>
              <a:ext uri="{FF2B5EF4-FFF2-40B4-BE49-F238E27FC236}">
                <a16:creationId xmlns:a16="http://schemas.microsoft.com/office/drawing/2014/main" id="{53208C3D-4178-E5B2-E0F8-4D846688B4F1}"/>
              </a:ext>
            </a:extLst>
          </p:cNvPr>
          <p:cNvSpPr txBox="1"/>
          <p:nvPr/>
        </p:nvSpPr>
        <p:spPr>
          <a:xfrm>
            <a:off x="195469" y="4122781"/>
            <a:ext cx="8949977" cy="2354491"/>
          </a:xfrm>
          <a:prstGeom prst="rect">
            <a:avLst/>
          </a:prstGeom>
          <a:noFill/>
        </p:spPr>
        <p:txBody>
          <a:bodyPr wrap="square" lIns="68580" tIns="34290" rIns="68580" bIns="34290" anchor="t">
            <a:spAutoFit/>
          </a:bodyPr>
          <a:lstStyle/>
          <a:p>
            <a:endParaRPr lang="en-GB" sz="1350">
              <a:solidFill>
                <a:srgbClr val="000000"/>
              </a:solidFill>
              <a:cs typeface="Calibri"/>
            </a:endParaRPr>
          </a:p>
          <a:p>
            <a:r>
              <a:rPr lang="en-GB" sz="1350">
                <a:solidFill>
                  <a:srgbClr val="000000"/>
                </a:solidFill>
                <a:cs typeface="Calibri"/>
              </a:rPr>
              <a:t>NHS choices (2022)  Available at: https://www.nhs.uk/conditions/  (Accessed:10 June 2024). </a:t>
            </a:r>
            <a:endParaRPr lang="en-GB">
              <a:ea typeface="Calibri"/>
              <a:cs typeface="Calibri"/>
            </a:endParaRPr>
          </a:p>
          <a:p>
            <a:endParaRPr lang="en-GB" sz="1350">
              <a:ea typeface="Calibri"/>
              <a:cs typeface="Calibri"/>
            </a:endParaRPr>
          </a:p>
          <a:p>
            <a:r>
              <a:rPr lang="en-GB" sz="1350">
                <a:solidFill>
                  <a:srgbClr val="000000"/>
                </a:solidFill>
                <a:ea typeface="+mn-lt"/>
                <a:cs typeface="+mn-lt"/>
              </a:rPr>
              <a:t>Pike, A. (2023) </a:t>
            </a:r>
            <a:r>
              <a:rPr lang="en-GB" sz="1350" i="1">
                <a:solidFill>
                  <a:srgbClr val="000000"/>
                </a:solidFill>
                <a:ea typeface="+mn-lt"/>
                <a:cs typeface="+mn-lt"/>
              </a:rPr>
              <a:t>Advantages and disadvantages of Home Care &amp; Residential Care</a:t>
            </a:r>
            <a:r>
              <a:rPr lang="en-GB" sz="1350">
                <a:solidFill>
                  <a:srgbClr val="000000"/>
                </a:solidFill>
                <a:ea typeface="+mn-lt"/>
                <a:cs typeface="+mn-lt"/>
              </a:rPr>
              <a:t>, </a:t>
            </a:r>
            <a:r>
              <a:rPr lang="en-GB" sz="1350" i="1">
                <a:solidFill>
                  <a:srgbClr val="000000"/>
                </a:solidFill>
                <a:ea typeface="+mn-lt"/>
                <a:cs typeface="+mn-lt"/>
              </a:rPr>
              <a:t>Seniors Lifestyle Magazine</a:t>
            </a:r>
            <a:r>
              <a:rPr lang="en-GB" sz="1350">
                <a:solidFill>
                  <a:srgbClr val="000000"/>
                </a:solidFill>
                <a:ea typeface="+mn-lt"/>
                <a:cs typeface="+mn-lt"/>
              </a:rPr>
              <a:t>. Available at: https://seniorslifestylemag.com/care-giving/home-health-care/advantages-and-disadvantages-of-home-care-residential-care/ (Accessed: 26 June 2024). </a:t>
            </a:r>
            <a:endParaRPr lang="en-GB"/>
          </a:p>
          <a:p>
            <a:endParaRPr lang="en-GB" sz="1350">
              <a:solidFill>
                <a:srgbClr val="000000"/>
              </a:solidFill>
              <a:ea typeface="Calibri"/>
              <a:cs typeface="Calibri"/>
            </a:endParaRPr>
          </a:p>
          <a:p>
            <a:r>
              <a:rPr lang="en-GB" sz="1350">
                <a:solidFill>
                  <a:srgbClr val="000000"/>
                </a:solidFill>
                <a:cs typeface="Calibri"/>
              </a:rPr>
              <a:t>Robertson, G. (2014) Transitions in Later Life. Available at: https://transitionsinlaterlife.files.wordpress.com/ (Accessed : 9 June 2024).</a:t>
            </a:r>
            <a:endParaRPr lang="en-GB" sz="1350">
              <a:solidFill>
                <a:srgbClr val="000000"/>
              </a:solidFill>
              <a:ea typeface="Calibri"/>
              <a:cs typeface="Calibri"/>
            </a:endParaRPr>
          </a:p>
          <a:p>
            <a:endParaRPr lang="en-GB" sz="1350">
              <a:solidFill>
                <a:srgbClr val="000000"/>
              </a:solidFill>
              <a:cs typeface="Calibri"/>
            </a:endParaRPr>
          </a:p>
          <a:p>
            <a:r>
              <a:rPr lang="en-GB" sz="1350">
                <a:solidFill>
                  <a:srgbClr val="000000"/>
                </a:solidFill>
                <a:cs typeface="Calibri"/>
              </a:rPr>
              <a:t>The kings Fund (2019) </a:t>
            </a:r>
            <a:r>
              <a:rPr lang="en-GB" sz="1350" i="1">
                <a:solidFill>
                  <a:srgbClr val="000000"/>
                </a:solidFill>
                <a:cs typeface="Calibri"/>
              </a:rPr>
              <a:t>Home care in </a:t>
            </a:r>
            <a:r>
              <a:rPr lang="en-GB" sz="1350" i="1" err="1">
                <a:solidFill>
                  <a:srgbClr val="000000"/>
                </a:solidFill>
                <a:cs typeface="Calibri"/>
              </a:rPr>
              <a:t>england</a:t>
            </a:r>
            <a:r>
              <a:rPr lang="en-GB" sz="1350" i="1">
                <a:solidFill>
                  <a:srgbClr val="000000"/>
                </a:solidFill>
                <a:cs typeface="Calibri"/>
              </a:rPr>
              <a:t> </a:t>
            </a:r>
            <a:r>
              <a:rPr lang="en-GB" sz="1350">
                <a:solidFill>
                  <a:srgbClr val="000000"/>
                </a:solidFill>
                <a:cs typeface="Calibri"/>
              </a:rPr>
              <a:t>. Available  at: https://www.kingsfund.org.uk/ (Accessed: 11 June 2024).</a:t>
            </a:r>
            <a:endParaRPr lang="en-GB" sz="1350">
              <a:cs typeface="Calibri" panose="020F0502020204030204"/>
            </a:endParaRPr>
          </a:p>
        </p:txBody>
      </p:sp>
    </p:spTree>
    <p:extLst>
      <p:ext uri="{BB962C8B-B14F-4D97-AF65-F5344CB8AC3E}">
        <p14:creationId xmlns:p14="http://schemas.microsoft.com/office/powerpoint/2010/main" val="32709804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AB5E1C-0BFE-E5D1-C063-FD2AAE51CEF3}"/>
              </a:ext>
            </a:extLst>
          </p:cNvPr>
          <p:cNvSpPr txBox="1"/>
          <p:nvPr/>
        </p:nvSpPr>
        <p:spPr>
          <a:xfrm>
            <a:off x="248267" y="883570"/>
            <a:ext cx="8508165" cy="334707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200">
                <a:solidFill>
                  <a:srgbClr val="262626"/>
                </a:solidFill>
                <a:latin typeface="Arial"/>
                <a:cs typeface="Arial"/>
              </a:rPr>
              <a:t>Thane, P. (2003) ‘Social Histories of Old Age and Aging’ </a:t>
            </a:r>
            <a:r>
              <a:rPr lang="en-US" sz="1200" i="1">
                <a:solidFill>
                  <a:srgbClr val="262626"/>
                </a:solidFill>
                <a:latin typeface="Arial"/>
                <a:cs typeface="Arial"/>
              </a:rPr>
              <a:t>Journal of Social History </a:t>
            </a:r>
            <a:r>
              <a:rPr lang="en-US" sz="1200">
                <a:solidFill>
                  <a:srgbClr val="262626"/>
                </a:solidFill>
                <a:latin typeface="Arial"/>
                <a:cs typeface="Arial"/>
              </a:rPr>
              <a:t>37(1) pp.93-111. Available at:</a:t>
            </a:r>
            <a:r>
              <a:rPr lang="en-US" sz="1200">
                <a:solidFill>
                  <a:srgbClr val="262626"/>
                </a:solidFill>
                <a:latin typeface="Arial"/>
                <a:cs typeface="Arial"/>
                <a:hlinkClick r:id="rId2">
                  <a:extLst>
                    <a:ext uri="{A12FA001-AC4F-418D-AE19-62706E023703}">
                      <ahyp:hlinkClr xmlns:ahyp="http://schemas.microsoft.com/office/drawing/2018/hyperlinkcolor" val="tx"/>
                    </a:ext>
                  </a:extLst>
                </a:hlinkClick>
              </a:rPr>
              <a:t>https://www.jstor.</a:t>
            </a:r>
            <a:r>
              <a:rPr lang="en-US" sz="1200">
                <a:solidFill>
                  <a:srgbClr val="262626"/>
                </a:solidFill>
                <a:latin typeface="Arial"/>
                <a:cs typeface="Arial"/>
                <a:hlinkClick r:id="rId2"/>
              </a:rPr>
              <a:t>o</a:t>
            </a:r>
            <a:r>
              <a:rPr lang="en-US" sz="1200">
                <a:solidFill>
                  <a:srgbClr val="262626"/>
                </a:solidFill>
                <a:latin typeface="Arial"/>
                <a:cs typeface="Arial"/>
                <a:hlinkClick r:id="rId2">
                  <a:extLst>
                    <a:ext uri="{A12FA001-AC4F-418D-AE19-62706E023703}">
                      <ahyp:hlinkClr xmlns:ahyp="http://schemas.microsoft.com/office/drawing/2018/hyperlinkcolor" val="tx"/>
                    </a:ext>
                  </a:extLst>
                </a:hlinkClick>
              </a:rPr>
              <a:t>/</a:t>
            </a:r>
            <a:r>
              <a:rPr lang="en-US" sz="1200">
                <a:solidFill>
                  <a:srgbClr val="262626"/>
                </a:solidFill>
                <a:latin typeface="Arial"/>
                <a:cs typeface="Arial"/>
              </a:rPr>
              <a:t> (Accessed:7 June 2024).</a:t>
            </a:r>
            <a:endParaRPr lang="en-US" sz="825">
              <a:solidFill>
                <a:srgbClr val="262626"/>
              </a:solidFill>
              <a:latin typeface="Arial"/>
              <a:cs typeface="Arial"/>
            </a:endParaRPr>
          </a:p>
          <a:p>
            <a:endParaRPr lang="en-US" sz="825">
              <a:solidFill>
                <a:srgbClr val="262626"/>
              </a:solidFill>
              <a:latin typeface="Arial"/>
              <a:cs typeface="Arial"/>
            </a:endParaRPr>
          </a:p>
          <a:p>
            <a:endParaRPr lang="en-US" sz="825">
              <a:solidFill>
                <a:srgbClr val="262626"/>
              </a:solidFill>
              <a:latin typeface="Arial"/>
              <a:cs typeface="Arial"/>
            </a:endParaRPr>
          </a:p>
          <a:p>
            <a:r>
              <a:rPr lang="en-US" sz="1350">
                <a:ea typeface="Calibri" panose="020F0502020204030204"/>
                <a:cs typeface="Calibri" panose="020F0502020204030204"/>
              </a:rPr>
              <a:t>Stuart-Hamilton, I., (ed.), (2011) </a:t>
            </a:r>
            <a:r>
              <a:rPr lang="en-US" sz="1350" i="1">
                <a:ea typeface="Calibri" panose="020F0502020204030204"/>
                <a:cs typeface="Calibri" panose="020F0502020204030204"/>
              </a:rPr>
              <a:t>An Introduction to Gerontology Cambridge: </a:t>
            </a:r>
            <a:r>
              <a:rPr lang="en-US" sz="1350">
                <a:ea typeface="Calibri" panose="020F0502020204030204"/>
                <a:cs typeface="Calibri" panose="020F0502020204030204"/>
              </a:rPr>
              <a:t>Cambridge University Press.</a:t>
            </a:r>
            <a:endParaRPr lang="en-US" sz="1350"/>
          </a:p>
          <a:p>
            <a:endParaRPr lang="en-US" sz="1350"/>
          </a:p>
          <a:p>
            <a:endParaRPr lang="en-US" sz="1350"/>
          </a:p>
          <a:p>
            <a:r>
              <a:rPr lang="en-US" sz="1350"/>
              <a:t>Saxon, S.V., Etten, M.J. and Perkins, A.E. (2015) Physical Change and Aging, Sixth Edition: </a:t>
            </a:r>
            <a:r>
              <a:rPr lang="en-US" sz="1350" i="1"/>
              <a:t>A Guide for the Helping Professions New York</a:t>
            </a:r>
            <a:r>
              <a:rPr lang="en-US" sz="1350"/>
              <a:t>: Springer Publishing Company</a:t>
            </a:r>
            <a:endParaRPr lang="en-US" sz="1350">
              <a:cs typeface="Calibri"/>
            </a:endParaRPr>
          </a:p>
          <a:p>
            <a:endParaRPr lang="en-US" sz="1350">
              <a:cs typeface="Calibri"/>
            </a:endParaRPr>
          </a:p>
          <a:p>
            <a:r>
              <a:rPr lang="en-US" sz="1350" err="1">
                <a:cs typeface="Calibri"/>
              </a:rPr>
              <a:t>Scherboc</a:t>
            </a:r>
            <a:r>
              <a:rPr lang="en-US" sz="1350">
                <a:cs typeface="Calibri"/>
              </a:rPr>
              <a:t> S. (2015) What is old age? Available at: </a:t>
            </a:r>
            <a:r>
              <a:rPr lang="en-US" sz="1350">
                <a:cs typeface="Calibri"/>
                <a:hlinkClick r:id="rId3">
                  <a:extLst>
                    <a:ext uri="{A12FA001-AC4F-418D-AE19-62706E023703}">
                      <ahyp:hlinkClr xmlns:ahyp="http://schemas.microsoft.com/office/drawing/2018/hyperlinkcolor" val="tx"/>
                    </a:ext>
                  </a:extLst>
                </a:hlinkClick>
              </a:rPr>
              <a:t>https://www.weforum.o/</a:t>
            </a:r>
            <a:r>
              <a:rPr lang="en-US" sz="1350">
                <a:cs typeface="Calibri"/>
              </a:rPr>
              <a:t>  (Accessed: 7 June 2024)</a:t>
            </a:r>
            <a:endParaRPr lang="en-US" sz="800">
              <a:solidFill>
                <a:srgbClr val="000000"/>
              </a:solidFill>
              <a:latin typeface="Arial"/>
              <a:cs typeface="Arial"/>
            </a:endParaRPr>
          </a:p>
          <a:p>
            <a:endParaRPr lang="en-US" sz="1200">
              <a:solidFill>
                <a:srgbClr val="262626"/>
              </a:solidFill>
              <a:latin typeface="Arial"/>
              <a:cs typeface="Arial"/>
            </a:endParaRPr>
          </a:p>
          <a:p>
            <a:r>
              <a:rPr lang="en-US" sz="1200">
                <a:solidFill>
                  <a:srgbClr val="262626"/>
                </a:solidFill>
                <a:latin typeface="Arial"/>
                <a:cs typeface="Arial"/>
              </a:rPr>
              <a:t>WHO (2021) </a:t>
            </a:r>
            <a:r>
              <a:rPr lang="en-US" sz="1200" i="1">
                <a:solidFill>
                  <a:srgbClr val="262626"/>
                </a:solidFill>
                <a:latin typeface="Arial"/>
                <a:cs typeface="Arial"/>
              </a:rPr>
              <a:t>Ageing and Health</a:t>
            </a:r>
            <a:r>
              <a:rPr lang="en-US" sz="1200">
                <a:solidFill>
                  <a:srgbClr val="262626"/>
                </a:solidFill>
                <a:latin typeface="Arial"/>
                <a:cs typeface="Arial"/>
              </a:rPr>
              <a:t> Available at: https://www.who.int/(Accessed: 9 June 2024)</a:t>
            </a:r>
            <a:r>
              <a:rPr lang="en-US" sz="800">
                <a:solidFill>
                  <a:srgbClr val="262626"/>
                </a:solidFill>
                <a:latin typeface="Arial"/>
                <a:cs typeface="Arial"/>
              </a:rPr>
              <a:t>.</a:t>
            </a:r>
            <a:endParaRPr lang="en-US" sz="800">
              <a:latin typeface="Arial"/>
              <a:cs typeface="Arial"/>
            </a:endParaRPr>
          </a:p>
          <a:p>
            <a:endParaRPr lang="en-US" sz="1350">
              <a:ea typeface="Calibri"/>
              <a:cs typeface="Calibri"/>
            </a:endParaRPr>
          </a:p>
          <a:p>
            <a:endParaRPr lang="en-US" sz="1350">
              <a:ea typeface="Calibri"/>
              <a:cs typeface="Calibri"/>
            </a:endParaRPr>
          </a:p>
          <a:p>
            <a:endParaRPr lang="en-US" sz="1350">
              <a:cs typeface="Calibri"/>
            </a:endParaRPr>
          </a:p>
          <a:p>
            <a:endParaRPr lang="en-US" sz="1350">
              <a:cs typeface="Calibri"/>
            </a:endParaRPr>
          </a:p>
        </p:txBody>
      </p:sp>
    </p:spTree>
    <p:extLst>
      <p:ext uri="{BB962C8B-B14F-4D97-AF65-F5344CB8AC3E}">
        <p14:creationId xmlns:p14="http://schemas.microsoft.com/office/powerpoint/2010/main" val="212928112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Retrospect</vt:lpstr>
      <vt:lpstr>PowerPoint Presentation</vt:lpstr>
      <vt:lpstr>PowerPoint Presentation</vt:lpstr>
      <vt:lpstr>What is old age?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Recommendations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Imtiaz Begum (2128130)</dc:creator>
  <cp:revision>1</cp:revision>
  <dcterms:created xsi:type="dcterms:W3CDTF">2024-05-28T13:15:52Z</dcterms:created>
  <dcterms:modified xsi:type="dcterms:W3CDTF">2024-06-26T16:19:45Z</dcterms:modified>
</cp:coreProperties>
</file>