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  <p:sldMasterId id="2147483684" r:id="rId5"/>
  </p:sldMasterIdLst>
  <p:notesMasterIdLst>
    <p:notesMasterId r:id="rId44"/>
  </p:notesMasterIdLst>
  <p:sldIdLst>
    <p:sldId id="880" r:id="rId6"/>
    <p:sldId id="269" r:id="rId7"/>
    <p:sldId id="879" r:id="rId8"/>
    <p:sldId id="320" r:id="rId9"/>
    <p:sldId id="912" r:id="rId10"/>
    <p:sldId id="319" r:id="rId11"/>
    <p:sldId id="287" r:id="rId12"/>
    <p:sldId id="310" r:id="rId13"/>
    <p:sldId id="318" r:id="rId14"/>
    <p:sldId id="323" r:id="rId15"/>
    <p:sldId id="282" r:id="rId16"/>
    <p:sldId id="324" r:id="rId17"/>
    <p:sldId id="379" r:id="rId18"/>
    <p:sldId id="312" r:id="rId19"/>
    <p:sldId id="696" r:id="rId20"/>
    <p:sldId id="382" r:id="rId21"/>
    <p:sldId id="307" r:id="rId22"/>
    <p:sldId id="378" r:id="rId23"/>
    <p:sldId id="381" r:id="rId24"/>
    <p:sldId id="314" r:id="rId25"/>
    <p:sldId id="380" r:id="rId26"/>
    <p:sldId id="909" r:id="rId27"/>
    <p:sldId id="877" r:id="rId28"/>
    <p:sldId id="910" r:id="rId29"/>
    <p:sldId id="872" r:id="rId30"/>
    <p:sldId id="911" r:id="rId31"/>
    <p:sldId id="885" r:id="rId32"/>
    <p:sldId id="886" r:id="rId33"/>
    <p:sldId id="884" r:id="rId34"/>
    <p:sldId id="871" r:id="rId35"/>
    <p:sldId id="385" r:id="rId36"/>
    <p:sldId id="288" r:id="rId37"/>
    <p:sldId id="881" r:id="rId38"/>
    <p:sldId id="311" r:id="rId39"/>
    <p:sldId id="376" r:id="rId40"/>
    <p:sldId id="363" r:id="rId41"/>
    <p:sldId id="543" r:id="rId42"/>
    <p:sldId id="908" r:id="rId43"/>
  </p:sldIdLst>
  <p:sldSz cx="12192000" cy="6858000"/>
  <p:notesSz cx="6858000" cy="1057275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880"/>
            <p14:sldId id="269"/>
            <p14:sldId id="879"/>
            <p14:sldId id="320"/>
            <p14:sldId id="912"/>
            <p14:sldId id="319"/>
            <p14:sldId id="287"/>
            <p14:sldId id="310"/>
            <p14:sldId id="318"/>
            <p14:sldId id="323"/>
            <p14:sldId id="282"/>
            <p14:sldId id="324"/>
            <p14:sldId id="379"/>
            <p14:sldId id="312"/>
            <p14:sldId id="696"/>
            <p14:sldId id="382"/>
            <p14:sldId id="307"/>
            <p14:sldId id="378"/>
            <p14:sldId id="381"/>
            <p14:sldId id="314"/>
            <p14:sldId id="380"/>
            <p14:sldId id="909"/>
            <p14:sldId id="877"/>
            <p14:sldId id="910"/>
            <p14:sldId id="872"/>
            <p14:sldId id="911"/>
            <p14:sldId id="885"/>
            <p14:sldId id="886"/>
            <p14:sldId id="884"/>
            <p14:sldId id="871"/>
            <p14:sldId id="385"/>
            <p14:sldId id="288"/>
            <p14:sldId id="881"/>
            <p14:sldId id="311"/>
            <p14:sldId id="376"/>
            <p14:sldId id="363"/>
            <p14:sldId id="543"/>
            <p14:sldId id="90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F04FAB-6023-4966-9385-544DD1DD2FC2}" v="35" dt="2026-02-18T14:39:25.4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600" autoAdjust="0"/>
    <p:restoredTop sz="86667" autoAdjust="0"/>
  </p:normalViewPr>
  <p:slideViewPr>
    <p:cSldViewPr snapToGrid="0">
      <p:cViewPr varScale="1">
        <p:scale>
          <a:sx n="66" d="100"/>
          <a:sy n="66" d="100"/>
        </p:scale>
        <p:origin x="30" y="28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5579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slide" Target="slides/slide37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49" Type="http://schemas.microsoft.com/office/2016/11/relationships/changesInfo" Target="changesInfos/changesInfo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slide" Target="slides/slide38.xml"/><Relationship Id="rId48" Type="http://schemas.openxmlformats.org/officeDocument/2006/relationships/tableStyles" Target="tableStyle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viewProps" Target="viewProps.xml"/><Relationship Id="rId20" Type="http://schemas.openxmlformats.org/officeDocument/2006/relationships/slide" Target="slides/slide15.xml"/><Relationship Id="rId41" Type="http://schemas.openxmlformats.org/officeDocument/2006/relationships/slide" Target="slides/slide36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24AD1EBB-B856-443B-9200-42FCDD6529A9}"/>
    <pc:docChg chg="undo custSel addSld delSld modSld sldOrd modSection">
      <pc:chgData name="James Williams" userId="c957a50b-491f-4d94-b4bc-52aca3e2340d" providerId="ADAL" clId="{24AD1EBB-B856-443B-9200-42FCDD6529A9}" dt="2026-02-18T14:41:45.951" v="1476" actId="14100"/>
      <pc:docMkLst>
        <pc:docMk/>
      </pc:docMkLst>
      <pc:sldChg chg="modSp mod">
        <pc:chgData name="James Williams" userId="c957a50b-491f-4d94-b4bc-52aca3e2340d" providerId="ADAL" clId="{24AD1EBB-B856-443B-9200-42FCDD6529A9}" dt="2026-01-21T14:56:57.371" v="727" actId="1076"/>
        <pc:sldMkLst>
          <pc:docMk/>
          <pc:sldMk cId="3136927749" sldId="282"/>
        </pc:sldMkLst>
        <pc:spChg chg="mod">
          <ac:chgData name="James Williams" userId="c957a50b-491f-4d94-b4bc-52aca3e2340d" providerId="ADAL" clId="{24AD1EBB-B856-443B-9200-42FCDD6529A9}" dt="2026-01-21T14:56:48.207" v="726" actId="20577"/>
          <ac:spMkLst>
            <pc:docMk/>
            <pc:sldMk cId="3136927749" sldId="282"/>
            <ac:spMk id="2" creationId="{2B75CD77-B0CD-41F0-B6F4-812C9DAC10E2}"/>
          </ac:spMkLst>
        </pc:spChg>
        <pc:picChg chg="mod">
          <ac:chgData name="James Williams" userId="c957a50b-491f-4d94-b4bc-52aca3e2340d" providerId="ADAL" clId="{24AD1EBB-B856-443B-9200-42FCDD6529A9}" dt="2026-01-21T14:56:57.371" v="727" actId="1076"/>
          <ac:picMkLst>
            <pc:docMk/>
            <pc:sldMk cId="3136927749" sldId="282"/>
            <ac:picMk id="4" creationId="{E9D36FB9-3B19-58E1-05BB-E60A2DFC3304}"/>
          </ac:picMkLst>
        </pc:picChg>
      </pc:sldChg>
      <pc:sldChg chg="modSp mod">
        <pc:chgData name="James Williams" userId="c957a50b-491f-4d94-b4bc-52aca3e2340d" providerId="ADAL" clId="{24AD1EBB-B856-443B-9200-42FCDD6529A9}" dt="2026-01-21T14:01:10.835" v="696" actId="12"/>
        <pc:sldMkLst>
          <pc:docMk/>
          <pc:sldMk cId="4147325866" sldId="287"/>
        </pc:sldMkLst>
        <pc:spChg chg="mod">
          <ac:chgData name="James Williams" userId="c957a50b-491f-4d94-b4bc-52aca3e2340d" providerId="ADAL" clId="{24AD1EBB-B856-443B-9200-42FCDD6529A9}" dt="2026-01-21T13:59:06.964" v="576" actId="1076"/>
          <ac:spMkLst>
            <pc:docMk/>
            <pc:sldMk cId="4147325866" sldId="287"/>
            <ac:spMk id="2" creationId="{B2389724-1B64-457E-B21D-625D52E03907}"/>
          </ac:spMkLst>
        </pc:spChg>
        <pc:spChg chg="mod">
          <ac:chgData name="James Williams" userId="c957a50b-491f-4d94-b4bc-52aca3e2340d" providerId="ADAL" clId="{24AD1EBB-B856-443B-9200-42FCDD6529A9}" dt="2026-01-21T14:01:10.835" v="696" actId="12"/>
          <ac:spMkLst>
            <pc:docMk/>
            <pc:sldMk cId="4147325866" sldId="287"/>
            <ac:spMk id="3" creationId="{422CFA14-634B-4B25-9B9E-54387B1760E4}"/>
          </ac:spMkLst>
        </pc:spChg>
        <pc:picChg chg="mod">
          <ac:chgData name="James Williams" userId="c957a50b-491f-4d94-b4bc-52aca3e2340d" providerId="ADAL" clId="{24AD1EBB-B856-443B-9200-42FCDD6529A9}" dt="2026-01-21T13:59:38.866" v="587" actId="1076"/>
          <ac:picMkLst>
            <pc:docMk/>
            <pc:sldMk cId="4147325866" sldId="287"/>
            <ac:picMk id="5" creationId="{F1896F8C-CAF2-5A17-60C4-E6DBCBF14B8D}"/>
          </ac:picMkLst>
        </pc:picChg>
      </pc:sldChg>
      <pc:sldChg chg="modSp mod ord">
        <pc:chgData name="James Williams" userId="c957a50b-491f-4d94-b4bc-52aca3e2340d" providerId="ADAL" clId="{24AD1EBB-B856-443B-9200-42FCDD6529A9}" dt="2026-01-21T15:13:02.608" v="872" actId="20577"/>
        <pc:sldMkLst>
          <pc:docMk/>
          <pc:sldMk cId="3329144393" sldId="307"/>
        </pc:sldMkLst>
        <pc:spChg chg="mod">
          <ac:chgData name="James Williams" userId="c957a50b-491f-4d94-b4bc-52aca3e2340d" providerId="ADAL" clId="{24AD1EBB-B856-443B-9200-42FCDD6529A9}" dt="2026-01-21T15:13:02.608" v="872" actId="20577"/>
          <ac:spMkLst>
            <pc:docMk/>
            <pc:sldMk cId="3329144393" sldId="307"/>
            <ac:spMk id="4" creationId="{0833C173-4216-4B13-AEB2-DD282EBE7E44}"/>
          </ac:spMkLst>
        </pc:spChg>
      </pc:sldChg>
      <pc:sldChg chg="modSp mod">
        <pc:chgData name="James Williams" userId="c957a50b-491f-4d94-b4bc-52aca3e2340d" providerId="ADAL" clId="{24AD1EBB-B856-443B-9200-42FCDD6529A9}" dt="2026-01-21T14:52:18.953" v="702" actId="20577"/>
        <pc:sldMkLst>
          <pc:docMk/>
          <pc:sldMk cId="1659939802" sldId="310"/>
        </pc:sldMkLst>
        <pc:spChg chg="mod">
          <ac:chgData name="James Williams" userId="c957a50b-491f-4d94-b4bc-52aca3e2340d" providerId="ADAL" clId="{24AD1EBB-B856-443B-9200-42FCDD6529A9}" dt="2026-01-21T14:52:18.953" v="702" actId="20577"/>
          <ac:spMkLst>
            <pc:docMk/>
            <pc:sldMk cId="1659939802" sldId="310"/>
            <ac:spMk id="3" creationId="{422CFA14-634B-4B25-9B9E-54387B1760E4}"/>
          </ac:spMkLst>
        </pc:spChg>
      </pc:sldChg>
      <pc:sldChg chg="ord">
        <pc:chgData name="James Williams" userId="c957a50b-491f-4d94-b4bc-52aca3e2340d" providerId="ADAL" clId="{24AD1EBB-B856-443B-9200-42FCDD6529A9}" dt="2026-01-21T15:58:28.965" v="883"/>
        <pc:sldMkLst>
          <pc:docMk/>
          <pc:sldMk cId="3967795901" sldId="311"/>
        </pc:sldMkLst>
      </pc:sldChg>
      <pc:sldChg chg="modSp mod">
        <pc:chgData name="James Williams" userId="c957a50b-491f-4d94-b4bc-52aca3e2340d" providerId="ADAL" clId="{24AD1EBB-B856-443B-9200-42FCDD6529A9}" dt="2026-01-21T13:00:56.053" v="525" actId="27636"/>
        <pc:sldMkLst>
          <pc:docMk/>
          <pc:sldMk cId="539074262" sldId="319"/>
        </pc:sldMkLst>
        <pc:spChg chg="mod">
          <ac:chgData name="James Williams" userId="c957a50b-491f-4d94-b4bc-52aca3e2340d" providerId="ADAL" clId="{24AD1EBB-B856-443B-9200-42FCDD6529A9}" dt="2026-01-21T13:00:56.053" v="525" actId="27636"/>
          <ac:spMkLst>
            <pc:docMk/>
            <pc:sldMk cId="539074262" sldId="319"/>
            <ac:spMk id="3" creationId="{422CFA14-634B-4B25-9B9E-54387B1760E4}"/>
          </ac:spMkLst>
        </pc:spChg>
      </pc:sldChg>
      <pc:sldChg chg="addSp delSp modSp mod">
        <pc:chgData name="James Williams" userId="c957a50b-491f-4d94-b4bc-52aca3e2340d" providerId="ADAL" clId="{24AD1EBB-B856-443B-9200-42FCDD6529A9}" dt="2026-01-21T16:24:33.639" v="1298" actId="1076"/>
        <pc:sldMkLst>
          <pc:docMk/>
          <pc:sldMk cId="4072870252" sldId="320"/>
        </pc:sldMkLst>
        <pc:spChg chg="mod ord">
          <ac:chgData name="James Williams" userId="c957a50b-491f-4d94-b4bc-52aca3e2340d" providerId="ADAL" clId="{24AD1EBB-B856-443B-9200-42FCDD6529A9}" dt="2026-01-21T12:33:40.479" v="446" actId="1076"/>
          <ac:spMkLst>
            <pc:docMk/>
            <pc:sldMk cId="4072870252" sldId="320"/>
            <ac:spMk id="2" creationId="{B2389724-1B64-457E-B21D-625D52E03907}"/>
          </ac:spMkLst>
        </pc:spChg>
        <pc:spChg chg="mod">
          <ac:chgData name="James Williams" userId="c957a50b-491f-4d94-b4bc-52aca3e2340d" providerId="ADAL" clId="{24AD1EBB-B856-443B-9200-42FCDD6529A9}" dt="2026-01-21T12:35:02.104" v="481" actId="20577"/>
          <ac:spMkLst>
            <pc:docMk/>
            <pc:sldMk cId="4072870252" sldId="320"/>
            <ac:spMk id="3" creationId="{422CFA14-634B-4B25-9B9E-54387B1760E4}"/>
          </ac:spMkLst>
        </pc:spChg>
        <pc:spChg chg="mod">
          <ac:chgData name="James Williams" userId="c957a50b-491f-4d94-b4bc-52aca3e2340d" providerId="ADAL" clId="{24AD1EBB-B856-443B-9200-42FCDD6529A9}" dt="2026-01-21T12:30:31.533" v="365" actId="26606"/>
          <ac:spMkLst>
            <pc:docMk/>
            <pc:sldMk cId="4072870252" sldId="320"/>
            <ac:spMk id="5" creationId="{C37B4D8A-8DE1-FF21-59A5-E0009861561F}"/>
          </ac:spMkLst>
        </pc:spChg>
        <pc:spChg chg="add del mod">
          <ac:chgData name="James Williams" userId="c957a50b-491f-4d94-b4bc-52aca3e2340d" providerId="ADAL" clId="{24AD1EBB-B856-443B-9200-42FCDD6529A9}" dt="2026-01-21T12:34:33.462" v="462" actId="115"/>
          <ac:spMkLst>
            <pc:docMk/>
            <pc:sldMk cId="4072870252" sldId="320"/>
            <ac:spMk id="8" creationId="{CDB5E809-EE45-677C-2F5D-08B7D6F2404C}"/>
          </ac:spMkLst>
        </pc:spChg>
        <pc:picChg chg="mod ord">
          <ac:chgData name="James Williams" userId="c957a50b-491f-4d94-b4bc-52aca3e2340d" providerId="ADAL" clId="{24AD1EBB-B856-443B-9200-42FCDD6529A9}" dt="2026-01-21T12:33:37.896" v="445" actId="14100"/>
          <ac:picMkLst>
            <pc:docMk/>
            <pc:sldMk cId="4072870252" sldId="320"/>
            <ac:picMk id="4" creationId="{552D5039-9A72-AC6E-3B38-147E6B6BCA8A}"/>
          </ac:picMkLst>
        </pc:picChg>
        <pc:picChg chg="add mod">
          <ac:chgData name="James Williams" userId="c957a50b-491f-4d94-b4bc-52aca3e2340d" providerId="ADAL" clId="{24AD1EBB-B856-443B-9200-42FCDD6529A9}" dt="2026-01-21T16:24:33.639" v="1298" actId="1076"/>
          <ac:picMkLst>
            <pc:docMk/>
            <pc:sldMk cId="4072870252" sldId="320"/>
            <ac:picMk id="11" creationId="{73566D5B-C0ED-7466-6085-16A580E75F43}"/>
          </ac:picMkLst>
        </pc:picChg>
        <pc:picChg chg="add mod">
          <ac:chgData name="James Williams" userId="c957a50b-491f-4d94-b4bc-52aca3e2340d" providerId="ADAL" clId="{24AD1EBB-B856-443B-9200-42FCDD6529A9}" dt="2026-01-21T16:24:30.087" v="1297" actId="1076"/>
          <ac:picMkLst>
            <pc:docMk/>
            <pc:sldMk cId="4072870252" sldId="320"/>
            <ac:picMk id="13" creationId="{F7A40DFD-379C-27FB-0FD6-44657FE19275}"/>
          </ac:picMkLst>
        </pc:picChg>
      </pc:sldChg>
      <pc:sldChg chg="modSp mod">
        <pc:chgData name="James Williams" userId="c957a50b-491f-4d94-b4bc-52aca3e2340d" providerId="ADAL" clId="{24AD1EBB-B856-443B-9200-42FCDD6529A9}" dt="2026-01-21T14:56:17.189" v="709" actId="14"/>
        <pc:sldMkLst>
          <pc:docMk/>
          <pc:sldMk cId="1358508651" sldId="323"/>
        </pc:sldMkLst>
        <pc:spChg chg="mod">
          <ac:chgData name="James Williams" userId="c957a50b-491f-4d94-b4bc-52aca3e2340d" providerId="ADAL" clId="{24AD1EBB-B856-443B-9200-42FCDD6529A9}" dt="2026-01-21T14:56:17.189" v="709" actId="14"/>
          <ac:spMkLst>
            <pc:docMk/>
            <pc:sldMk cId="1358508651" sldId="323"/>
            <ac:spMk id="3" creationId="{BC899F8F-5C07-47CB-B165-0A6F4167123C}"/>
          </ac:spMkLst>
        </pc:spChg>
      </pc:sldChg>
      <pc:sldChg chg="addSp delSp modSp mod">
        <pc:chgData name="James Williams" userId="c957a50b-491f-4d94-b4bc-52aca3e2340d" providerId="ADAL" clId="{24AD1EBB-B856-443B-9200-42FCDD6529A9}" dt="2026-02-18T14:41:45.951" v="1476" actId="14100"/>
        <pc:sldMkLst>
          <pc:docMk/>
          <pc:sldMk cId="3134216054" sldId="324"/>
        </pc:sldMkLst>
        <pc:graphicFrameChg chg="mod modGraphic">
          <ac:chgData name="James Williams" userId="c957a50b-491f-4d94-b4bc-52aca3e2340d" providerId="ADAL" clId="{24AD1EBB-B856-443B-9200-42FCDD6529A9}" dt="2026-02-18T14:41:45.951" v="1476" actId="14100"/>
          <ac:graphicFrameMkLst>
            <pc:docMk/>
            <pc:sldMk cId="3134216054" sldId="324"/>
            <ac:graphicFrameMk id="5" creationId="{194B4622-398B-4FA9-945E-FC14DB3887B1}"/>
          </ac:graphicFrameMkLst>
        </pc:graphicFrameChg>
        <pc:picChg chg="mod ord">
          <ac:chgData name="James Williams" userId="c957a50b-491f-4d94-b4bc-52aca3e2340d" providerId="ADAL" clId="{24AD1EBB-B856-443B-9200-42FCDD6529A9}" dt="2026-02-18T14:41:31.686" v="1473" actId="1076"/>
          <ac:picMkLst>
            <pc:docMk/>
            <pc:sldMk cId="3134216054" sldId="324"/>
            <ac:picMk id="8" creationId="{1731ACEB-0DB2-481E-89EF-FB629F4BFC5B}"/>
          </ac:picMkLst>
        </pc:picChg>
      </pc:sldChg>
      <pc:sldChg chg="ord">
        <pc:chgData name="James Williams" userId="c957a50b-491f-4d94-b4bc-52aca3e2340d" providerId="ADAL" clId="{24AD1EBB-B856-443B-9200-42FCDD6529A9}" dt="2026-01-21T15:59:02.602" v="887"/>
        <pc:sldMkLst>
          <pc:docMk/>
          <pc:sldMk cId="4264106260" sldId="376"/>
        </pc:sldMkLst>
      </pc:sldChg>
      <pc:sldChg chg="modSp mod">
        <pc:chgData name="James Williams" userId="c957a50b-491f-4d94-b4bc-52aca3e2340d" providerId="ADAL" clId="{24AD1EBB-B856-443B-9200-42FCDD6529A9}" dt="2026-01-21T15:04:41.046" v="761" actId="207"/>
        <pc:sldMkLst>
          <pc:docMk/>
          <pc:sldMk cId="65229191" sldId="379"/>
        </pc:sldMkLst>
        <pc:spChg chg="mod">
          <ac:chgData name="James Williams" userId="c957a50b-491f-4d94-b4bc-52aca3e2340d" providerId="ADAL" clId="{24AD1EBB-B856-443B-9200-42FCDD6529A9}" dt="2026-01-21T15:04:41.046" v="761" actId="207"/>
          <ac:spMkLst>
            <pc:docMk/>
            <pc:sldMk cId="65229191" sldId="379"/>
            <ac:spMk id="2" creationId="{01E285DA-999A-B540-0D39-D0398196EFC4}"/>
          </ac:spMkLst>
        </pc:spChg>
        <pc:spChg chg="mod">
          <ac:chgData name="James Williams" userId="c957a50b-491f-4d94-b4bc-52aca3e2340d" providerId="ADAL" clId="{24AD1EBB-B856-443B-9200-42FCDD6529A9}" dt="2026-01-21T15:04:02.956" v="753" actId="20577"/>
          <ac:spMkLst>
            <pc:docMk/>
            <pc:sldMk cId="65229191" sldId="379"/>
            <ac:spMk id="3" creationId="{BBDF7999-5F8D-128E-5AB0-E40B6A4DB80B}"/>
          </ac:spMkLst>
        </pc:spChg>
      </pc:sldChg>
      <pc:sldChg chg="delSp modSp mod">
        <pc:chgData name="James Williams" userId="c957a50b-491f-4d94-b4bc-52aca3e2340d" providerId="ADAL" clId="{24AD1EBB-B856-443B-9200-42FCDD6529A9}" dt="2026-01-21T16:20:21.238" v="1126" actId="13926"/>
        <pc:sldMkLst>
          <pc:docMk/>
          <pc:sldMk cId="1145804094" sldId="380"/>
        </pc:sldMkLst>
        <pc:spChg chg="mod">
          <ac:chgData name="James Williams" userId="c957a50b-491f-4d94-b4bc-52aca3e2340d" providerId="ADAL" clId="{24AD1EBB-B856-443B-9200-42FCDD6529A9}" dt="2026-01-21T16:20:21.238" v="1126" actId="13926"/>
          <ac:spMkLst>
            <pc:docMk/>
            <pc:sldMk cId="1145804094" sldId="380"/>
            <ac:spMk id="2" creationId="{B1C9E98E-3DD0-BB25-9058-D31BF2740DBC}"/>
          </ac:spMkLst>
        </pc:spChg>
      </pc:sldChg>
      <pc:sldChg chg="modSp mod">
        <pc:chgData name="James Williams" userId="c957a50b-491f-4d94-b4bc-52aca3e2340d" providerId="ADAL" clId="{24AD1EBB-B856-443B-9200-42FCDD6529A9}" dt="2026-01-21T15:05:46.344" v="784" actId="313"/>
        <pc:sldMkLst>
          <pc:docMk/>
          <pc:sldMk cId="3778583812" sldId="381"/>
        </pc:sldMkLst>
        <pc:spChg chg="mod">
          <ac:chgData name="James Williams" userId="c957a50b-491f-4d94-b4bc-52aca3e2340d" providerId="ADAL" clId="{24AD1EBB-B856-443B-9200-42FCDD6529A9}" dt="2026-01-21T15:05:46.344" v="784" actId="313"/>
          <ac:spMkLst>
            <pc:docMk/>
            <pc:sldMk cId="3778583812" sldId="381"/>
            <ac:spMk id="3" creationId="{8502B55A-8AB9-342B-56F5-D0C50086833F}"/>
          </ac:spMkLst>
        </pc:spChg>
      </pc:sldChg>
      <pc:sldChg chg="modSp mod ord">
        <pc:chgData name="James Williams" userId="c957a50b-491f-4d94-b4bc-52aca3e2340d" providerId="ADAL" clId="{24AD1EBB-B856-443B-9200-42FCDD6529A9}" dt="2026-01-21T15:11:18.713" v="822"/>
        <pc:sldMkLst>
          <pc:docMk/>
          <pc:sldMk cId="2773224907" sldId="382"/>
        </pc:sldMkLst>
        <pc:spChg chg="mod">
          <ac:chgData name="James Williams" userId="c957a50b-491f-4d94-b4bc-52aca3e2340d" providerId="ADAL" clId="{24AD1EBB-B856-443B-9200-42FCDD6529A9}" dt="2026-01-21T15:06:41.104" v="793" actId="207"/>
          <ac:spMkLst>
            <pc:docMk/>
            <pc:sldMk cId="2773224907" sldId="382"/>
            <ac:spMk id="2" creationId="{1C4E7F2F-429D-04D1-5B67-06B2353AF37A}"/>
          </ac:spMkLst>
        </pc:spChg>
        <pc:spChg chg="mod">
          <ac:chgData name="James Williams" userId="c957a50b-491f-4d94-b4bc-52aca3e2340d" providerId="ADAL" clId="{24AD1EBB-B856-443B-9200-42FCDD6529A9}" dt="2026-01-21T15:11:00.657" v="820" actId="13926"/>
          <ac:spMkLst>
            <pc:docMk/>
            <pc:sldMk cId="2773224907" sldId="382"/>
            <ac:spMk id="3" creationId="{2811957B-740C-3929-F030-CC80D6A13D00}"/>
          </ac:spMkLst>
        </pc:spChg>
      </pc:sldChg>
      <pc:sldChg chg="add ord">
        <pc:chgData name="James Williams" userId="c957a50b-491f-4d94-b4bc-52aca3e2340d" providerId="ADAL" clId="{24AD1EBB-B856-443B-9200-42FCDD6529A9}" dt="2026-01-21T16:08:30.489" v="946"/>
        <pc:sldMkLst>
          <pc:docMk/>
          <pc:sldMk cId="130571164" sldId="385"/>
        </pc:sldMkLst>
      </pc:sldChg>
      <pc:sldChg chg="modSp mod">
        <pc:chgData name="James Williams" userId="c957a50b-491f-4d94-b4bc-52aca3e2340d" providerId="ADAL" clId="{24AD1EBB-B856-443B-9200-42FCDD6529A9}" dt="2026-01-21T15:59:19.361" v="910" actId="20577"/>
        <pc:sldMkLst>
          <pc:docMk/>
          <pc:sldMk cId="2036284811" sldId="543"/>
        </pc:sldMkLst>
        <pc:graphicFrameChg chg="modGraphic">
          <ac:chgData name="James Williams" userId="c957a50b-491f-4d94-b4bc-52aca3e2340d" providerId="ADAL" clId="{24AD1EBB-B856-443B-9200-42FCDD6529A9}" dt="2026-01-21T15:59:19.361" v="910" actId="20577"/>
          <ac:graphicFrameMkLst>
            <pc:docMk/>
            <pc:sldMk cId="2036284811" sldId="543"/>
            <ac:graphicFrameMk id="7" creationId="{EA043C17-FED2-5462-D8DF-C3E678373E54}"/>
          </ac:graphicFrameMkLst>
        </pc:graphicFrameChg>
      </pc:sldChg>
      <pc:sldChg chg="modSp add mod ord">
        <pc:chgData name="James Williams" userId="c957a50b-491f-4d94-b4bc-52aca3e2340d" providerId="ADAL" clId="{24AD1EBB-B856-443B-9200-42FCDD6529A9}" dt="2026-02-04T10:10:36.385" v="1412" actId="20577"/>
        <pc:sldMkLst>
          <pc:docMk/>
          <pc:sldMk cId="4141932491" sldId="696"/>
        </pc:sldMkLst>
        <pc:spChg chg="mod">
          <ac:chgData name="James Williams" userId="c957a50b-491f-4d94-b4bc-52aca3e2340d" providerId="ADAL" clId="{24AD1EBB-B856-443B-9200-42FCDD6529A9}" dt="2026-02-04T10:10:36.385" v="1412" actId="20577"/>
          <ac:spMkLst>
            <pc:docMk/>
            <pc:sldMk cId="4141932491" sldId="696"/>
            <ac:spMk id="2" creationId="{BFC1843D-D240-0E70-350F-383707CEDACD}"/>
          </ac:spMkLst>
        </pc:spChg>
      </pc:sldChg>
      <pc:sldChg chg="modSp mod">
        <pc:chgData name="James Williams" userId="c957a50b-491f-4d94-b4bc-52aca3e2340d" providerId="ADAL" clId="{24AD1EBB-B856-443B-9200-42FCDD6529A9}" dt="2026-01-21T16:08:59.696" v="952" actId="20577"/>
        <pc:sldMkLst>
          <pc:docMk/>
          <pc:sldMk cId="2171981741" sldId="871"/>
        </pc:sldMkLst>
        <pc:spChg chg="mod">
          <ac:chgData name="James Williams" userId="c957a50b-491f-4d94-b4bc-52aca3e2340d" providerId="ADAL" clId="{24AD1EBB-B856-443B-9200-42FCDD6529A9}" dt="2026-01-21T16:08:59.696" v="952" actId="20577"/>
          <ac:spMkLst>
            <pc:docMk/>
            <pc:sldMk cId="2171981741" sldId="871"/>
            <ac:spMk id="3" creationId="{39D274D7-4986-5A6F-E99C-DE879C377883}"/>
          </ac:spMkLst>
        </pc:spChg>
      </pc:sldChg>
      <pc:sldChg chg="addSp delSp modSp mod">
        <pc:chgData name="James Williams" userId="c957a50b-491f-4d94-b4bc-52aca3e2340d" providerId="ADAL" clId="{24AD1EBB-B856-443B-9200-42FCDD6529A9}" dt="2026-01-21T16:21:20.102" v="1147" actId="1076"/>
        <pc:sldMkLst>
          <pc:docMk/>
          <pc:sldMk cId="99946120" sldId="872"/>
        </pc:sldMkLst>
        <pc:spChg chg="mod">
          <ac:chgData name="James Williams" userId="c957a50b-491f-4d94-b4bc-52aca3e2340d" providerId="ADAL" clId="{24AD1EBB-B856-443B-9200-42FCDD6529A9}" dt="2026-01-21T16:18:27.856" v="1073"/>
          <ac:spMkLst>
            <pc:docMk/>
            <pc:sldMk cId="99946120" sldId="872"/>
            <ac:spMk id="2" creationId="{B617FDFF-5AB3-404C-F718-92C180372835}"/>
          </ac:spMkLst>
        </pc:spChg>
        <pc:spChg chg="add mod">
          <ac:chgData name="James Williams" userId="c957a50b-491f-4d94-b4bc-52aca3e2340d" providerId="ADAL" clId="{24AD1EBB-B856-443B-9200-42FCDD6529A9}" dt="2026-01-21T16:21:20.102" v="1147" actId="1076"/>
          <ac:spMkLst>
            <pc:docMk/>
            <pc:sldMk cId="99946120" sldId="872"/>
            <ac:spMk id="4" creationId="{3E349F37-681D-5846-5366-B4CF5AAC120B}"/>
          </ac:spMkLst>
        </pc:spChg>
      </pc:sldChg>
      <pc:sldChg chg="modSp mod">
        <pc:chgData name="James Williams" userId="c957a50b-491f-4d94-b4bc-52aca3e2340d" providerId="ADAL" clId="{24AD1EBB-B856-443B-9200-42FCDD6529A9}" dt="2026-01-21T16:12:14.338" v="1044" actId="1076"/>
        <pc:sldMkLst>
          <pc:docMk/>
          <pc:sldMk cId="271108601" sldId="879"/>
        </pc:sldMkLst>
        <pc:spChg chg="mod">
          <ac:chgData name="James Williams" userId="c957a50b-491f-4d94-b4bc-52aca3e2340d" providerId="ADAL" clId="{24AD1EBB-B856-443B-9200-42FCDD6529A9}" dt="2026-01-21T16:12:14.338" v="1044" actId="1076"/>
          <ac:spMkLst>
            <pc:docMk/>
            <pc:sldMk cId="271108601" sldId="879"/>
            <ac:spMk id="3" creationId="{422CFA14-634B-4B25-9B9E-54387B1760E4}"/>
          </ac:spMkLst>
        </pc:spChg>
      </pc:sldChg>
      <pc:sldChg chg="add ord">
        <pc:chgData name="James Williams" userId="c957a50b-491f-4d94-b4bc-52aca3e2340d" providerId="ADAL" clId="{24AD1EBB-B856-443B-9200-42FCDD6529A9}" dt="2026-01-21T15:58:07.463" v="881"/>
        <pc:sldMkLst>
          <pc:docMk/>
          <pc:sldMk cId="3960929720" sldId="881"/>
        </pc:sldMkLst>
      </pc:sldChg>
      <pc:sldChg chg="addSp delSp modSp add mod">
        <pc:chgData name="James Williams" userId="c957a50b-491f-4d94-b4bc-52aca3e2340d" providerId="ADAL" clId="{24AD1EBB-B856-443B-9200-42FCDD6529A9}" dt="2026-01-21T16:10:03.814" v="974" actId="1076"/>
        <pc:sldMkLst>
          <pc:docMk/>
          <pc:sldMk cId="2824381256" sldId="884"/>
        </pc:sldMkLst>
        <pc:spChg chg="mod">
          <ac:chgData name="James Williams" userId="c957a50b-491f-4d94-b4bc-52aca3e2340d" providerId="ADAL" clId="{24AD1EBB-B856-443B-9200-42FCDD6529A9}" dt="2026-01-21T16:09:16.803" v="958" actId="20577"/>
          <ac:spMkLst>
            <pc:docMk/>
            <pc:sldMk cId="2824381256" sldId="884"/>
            <ac:spMk id="12" creationId="{4F11D2B7-5FBE-F512-61A3-00E728EE2EB5}"/>
          </ac:spMkLst>
        </pc:spChg>
        <pc:picChg chg="mod">
          <ac:chgData name="James Williams" userId="c957a50b-491f-4d94-b4bc-52aca3e2340d" providerId="ADAL" clId="{24AD1EBB-B856-443B-9200-42FCDD6529A9}" dt="2026-01-21T16:09:24.519" v="961" actId="1076"/>
          <ac:picMkLst>
            <pc:docMk/>
            <pc:sldMk cId="2824381256" sldId="884"/>
            <ac:picMk id="7" creationId="{835C9C84-07EA-1189-C232-03E6C3BBA2BB}"/>
          </ac:picMkLst>
        </pc:picChg>
        <pc:picChg chg="add del mod">
          <ac:chgData name="James Williams" userId="c957a50b-491f-4d94-b4bc-52aca3e2340d" providerId="ADAL" clId="{24AD1EBB-B856-443B-9200-42FCDD6529A9}" dt="2026-01-21T16:10:03.814" v="974" actId="1076"/>
          <ac:picMkLst>
            <pc:docMk/>
            <pc:sldMk cId="2824381256" sldId="884"/>
            <ac:picMk id="10" creationId="{521AEABA-9A8D-CE37-8DCE-20B49F55EC67}"/>
          </ac:picMkLst>
        </pc:picChg>
      </pc:sldChg>
      <pc:sldChg chg="add">
        <pc:chgData name="James Williams" userId="c957a50b-491f-4d94-b4bc-52aca3e2340d" providerId="ADAL" clId="{24AD1EBB-B856-443B-9200-42FCDD6529A9}" dt="2026-01-21T16:07:40.211" v="939"/>
        <pc:sldMkLst>
          <pc:docMk/>
          <pc:sldMk cId="3588351405" sldId="885"/>
        </pc:sldMkLst>
      </pc:sldChg>
      <pc:sldChg chg="add">
        <pc:chgData name="James Williams" userId="c957a50b-491f-4d94-b4bc-52aca3e2340d" providerId="ADAL" clId="{24AD1EBB-B856-443B-9200-42FCDD6529A9}" dt="2026-01-21T16:07:40.211" v="939"/>
        <pc:sldMkLst>
          <pc:docMk/>
          <pc:sldMk cId="1073393725" sldId="886"/>
        </pc:sldMkLst>
      </pc:sldChg>
      <pc:sldChg chg="add ord">
        <pc:chgData name="James Williams" userId="c957a50b-491f-4d94-b4bc-52aca3e2340d" providerId="ADAL" clId="{24AD1EBB-B856-443B-9200-42FCDD6529A9}" dt="2026-02-04T10:24:38.784" v="1420"/>
        <pc:sldMkLst>
          <pc:docMk/>
          <pc:sldMk cId="4286835448" sldId="908"/>
        </pc:sldMkLst>
      </pc:sldChg>
      <pc:sldChg chg="add">
        <pc:chgData name="James Williams" userId="c957a50b-491f-4d94-b4bc-52aca3e2340d" providerId="ADAL" clId="{24AD1EBB-B856-443B-9200-42FCDD6529A9}" dt="2026-01-21T16:07:11.341" v="937"/>
        <pc:sldMkLst>
          <pc:docMk/>
          <pc:sldMk cId="2372670820" sldId="909"/>
        </pc:sldMkLst>
      </pc:sldChg>
      <pc:sldChg chg="modSp add mod">
        <pc:chgData name="James Williams" userId="c957a50b-491f-4d94-b4bc-52aca3e2340d" providerId="ADAL" clId="{24AD1EBB-B856-443B-9200-42FCDD6529A9}" dt="2026-01-21T16:11:13.069" v="985" actId="255"/>
        <pc:sldMkLst>
          <pc:docMk/>
          <pc:sldMk cId="2072943881" sldId="910"/>
        </pc:sldMkLst>
        <pc:spChg chg="mod">
          <ac:chgData name="James Williams" userId="c957a50b-491f-4d94-b4bc-52aca3e2340d" providerId="ADAL" clId="{24AD1EBB-B856-443B-9200-42FCDD6529A9}" dt="2026-01-21T16:11:13.069" v="985" actId="255"/>
          <ac:spMkLst>
            <pc:docMk/>
            <pc:sldMk cId="2072943881" sldId="910"/>
            <ac:spMk id="3" creationId="{CCAEC763-6445-7DE2-0711-D72A956ACB77}"/>
          </ac:spMkLst>
        </pc:spChg>
      </pc:sldChg>
      <pc:sldChg chg="modSp add mod">
        <pc:chgData name="James Williams" userId="c957a50b-491f-4d94-b4bc-52aca3e2340d" providerId="ADAL" clId="{24AD1EBB-B856-443B-9200-42FCDD6529A9}" dt="2026-01-21T16:19:20.070" v="1119" actId="20577"/>
        <pc:sldMkLst>
          <pc:docMk/>
          <pc:sldMk cId="2561202867" sldId="911"/>
        </pc:sldMkLst>
        <pc:spChg chg="mod">
          <ac:chgData name="James Williams" userId="c957a50b-491f-4d94-b4bc-52aca3e2340d" providerId="ADAL" clId="{24AD1EBB-B856-443B-9200-42FCDD6529A9}" dt="2026-01-21T16:18:44.827" v="1092" actId="27636"/>
          <ac:spMkLst>
            <pc:docMk/>
            <pc:sldMk cId="2561202867" sldId="911"/>
            <ac:spMk id="2" creationId="{23068804-BAD5-EE79-4DB4-40E1A3B943FA}"/>
          </ac:spMkLst>
        </pc:spChg>
        <pc:spChg chg="mod">
          <ac:chgData name="James Williams" userId="c957a50b-491f-4d94-b4bc-52aca3e2340d" providerId="ADAL" clId="{24AD1EBB-B856-443B-9200-42FCDD6529A9}" dt="2026-01-21T16:19:20.070" v="1119" actId="20577"/>
          <ac:spMkLst>
            <pc:docMk/>
            <pc:sldMk cId="2561202867" sldId="911"/>
            <ac:spMk id="3" creationId="{1C002C0F-C08A-5518-E1B6-58FDD89F73D5}"/>
          </ac:spMkLst>
        </pc:spChg>
      </pc:sldChg>
      <pc:sldChg chg="addSp delSp modSp new mod">
        <pc:chgData name="James Williams" userId="c957a50b-491f-4d94-b4bc-52aca3e2340d" providerId="ADAL" clId="{24AD1EBB-B856-443B-9200-42FCDD6529A9}" dt="2026-01-21T16:28:49.486" v="1404" actId="14100"/>
        <pc:sldMkLst>
          <pc:docMk/>
          <pc:sldMk cId="3713600651" sldId="912"/>
        </pc:sldMkLst>
        <pc:spChg chg="mod">
          <ac:chgData name="James Williams" userId="c957a50b-491f-4d94-b4bc-52aca3e2340d" providerId="ADAL" clId="{24AD1EBB-B856-443B-9200-42FCDD6529A9}" dt="2026-01-21T16:28:49.486" v="1404" actId="14100"/>
          <ac:spMkLst>
            <pc:docMk/>
            <pc:sldMk cId="3713600651" sldId="912"/>
            <ac:spMk id="2" creationId="{9ADD4725-7F36-F2B1-2954-D085AA1AD08B}"/>
          </ac:spMkLst>
        </pc:spChg>
        <pc:spChg chg="mod">
          <ac:chgData name="James Williams" userId="c957a50b-491f-4d94-b4bc-52aca3e2340d" providerId="ADAL" clId="{24AD1EBB-B856-443B-9200-42FCDD6529A9}" dt="2026-01-21T16:28:44.810" v="1403" actId="20577"/>
          <ac:spMkLst>
            <pc:docMk/>
            <pc:sldMk cId="3713600651" sldId="912"/>
            <ac:spMk id="3" creationId="{468C9FD8-EB98-2D00-09A7-9D3B0FE9B839}"/>
          </ac:spMkLst>
        </pc:spChg>
        <pc:picChg chg="add mod">
          <ac:chgData name="James Williams" userId="c957a50b-491f-4d94-b4bc-52aca3e2340d" providerId="ADAL" clId="{24AD1EBB-B856-443B-9200-42FCDD6529A9}" dt="2026-01-21T16:28:08.796" v="1385" actId="1076"/>
          <ac:picMkLst>
            <pc:docMk/>
            <pc:sldMk cId="3713600651" sldId="912"/>
            <ac:picMk id="5" creationId="{3C612957-913E-E20C-59FF-F3ECD00109D9}"/>
          </ac:picMkLst>
        </pc:picChg>
        <pc:picChg chg="add mod">
          <ac:chgData name="James Williams" userId="c957a50b-491f-4d94-b4bc-52aca3e2340d" providerId="ADAL" clId="{24AD1EBB-B856-443B-9200-42FCDD6529A9}" dt="2026-01-21T16:28:08.796" v="1385" actId="1076"/>
          <ac:picMkLst>
            <pc:docMk/>
            <pc:sldMk cId="3713600651" sldId="912"/>
            <ac:picMk id="7" creationId="{800DBE8C-A7F6-CFA1-E643-C56B2BFDEC31}"/>
          </ac:picMkLst>
        </pc:picChg>
        <pc:picChg chg="add mod">
          <ac:chgData name="James Williams" userId="c957a50b-491f-4d94-b4bc-52aca3e2340d" providerId="ADAL" clId="{24AD1EBB-B856-443B-9200-42FCDD6529A9}" dt="2026-01-21T16:28:08.796" v="1385" actId="1076"/>
          <ac:picMkLst>
            <pc:docMk/>
            <pc:sldMk cId="3713600651" sldId="912"/>
            <ac:picMk id="9" creationId="{0DEE3A55-D507-4CC9-626B-A898CFA440DD}"/>
          </ac:picMkLst>
        </pc:picChg>
        <pc:picChg chg="add mod">
          <ac:chgData name="James Williams" userId="c957a50b-491f-4d94-b4bc-52aca3e2340d" providerId="ADAL" clId="{24AD1EBB-B856-443B-9200-42FCDD6529A9}" dt="2026-01-21T16:28:08.796" v="1385" actId="1076"/>
          <ac:picMkLst>
            <pc:docMk/>
            <pc:sldMk cId="3713600651" sldId="912"/>
            <ac:picMk id="11" creationId="{13C3338D-6E19-6374-A8E7-383011AD59CD}"/>
          </ac:picMkLst>
        </pc:picChg>
        <pc:picChg chg="add mod">
          <ac:chgData name="James Williams" userId="c957a50b-491f-4d94-b4bc-52aca3e2340d" providerId="ADAL" clId="{24AD1EBB-B856-443B-9200-42FCDD6529A9}" dt="2026-01-21T16:28:08.796" v="1385" actId="1076"/>
          <ac:picMkLst>
            <pc:docMk/>
            <pc:sldMk cId="3713600651" sldId="912"/>
            <ac:picMk id="13" creationId="{125EBE18-EF67-60C6-3CD4-86D427A62B51}"/>
          </ac:picMkLst>
        </pc:picChg>
        <pc:picChg chg="add mod">
          <ac:chgData name="James Williams" userId="c957a50b-491f-4d94-b4bc-52aca3e2340d" providerId="ADAL" clId="{24AD1EBB-B856-443B-9200-42FCDD6529A9}" dt="2026-01-21T16:28:08.796" v="1385" actId="1076"/>
          <ac:picMkLst>
            <pc:docMk/>
            <pc:sldMk cId="3713600651" sldId="912"/>
            <ac:picMk id="17" creationId="{495AA6C4-F9D5-7087-6B1A-75BBE0CA7F15}"/>
          </ac:picMkLst>
        </pc:picChg>
        <pc:picChg chg="add mod">
          <ac:chgData name="James Williams" userId="c957a50b-491f-4d94-b4bc-52aca3e2340d" providerId="ADAL" clId="{24AD1EBB-B856-443B-9200-42FCDD6529A9}" dt="2026-01-21T16:28:08.796" v="1385" actId="1076"/>
          <ac:picMkLst>
            <pc:docMk/>
            <pc:sldMk cId="3713600651" sldId="912"/>
            <ac:picMk id="19" creationId="{3DFB922D-369D-0EDA-D694-64AF8711C52B}"/>
          </ac:picMkLst>
        </pc:picChg>
      </pc:sldChg>
      <pc:sldChg chg="add del">
        <pc:chgData name="James Williams" userId="c957a50b-491f-4d94-b4bc-52aca3e2340d" providerId="ADAL" clId="{24AD1EBB-B856-443B-9200-42FCDD6529A9}" dt="2026-02-18T14:40:46.403" v="1465" actId="2696"/>
        <pc:sldMkLst>
          <pc:docMk/>
          <pc:sldMk cId="2314299328" sldId="913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4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svg"/><Relationship Id="rId1" Type="http://schemas.openxmlformats.org/officeDocument/2006/relationships/image" Target="../media/image81.png"/><Relationship Id="rId6" Type="http://schemas.openxmlformats.org/officeDocument/2006/relationships/image" Target="../media/image86.svg"/><Relationship Id="rId5" Type="http://schemas.openxmlformats.org/officeDocument/2006/relationships/image" Target="../media/image85.png"/><Relationship Id="rId4" Type="http://schemas.openxmlformats.org/officeDocument/2006/relationships/image" Target="../media/image8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svg"/><Relationship Id="rId1" Type="http://schemas.openxmlformats.org/officeDocument/2006/relationships/image" Target="../media/image30.png"/><Relationship Id="rId6" Type="http://schemas.openxmlformats.org/officeDocument/2006/relationships/image" Target="../media/image35.svg"/><Relationship Id="rId5" Type="http://schemas.openxmlformats.org/officeDocument/2006/relationships/image" Target="../media/image34.png"/><Relationship Id="rId4" Type="http://schemas.openxmlformats.org/officeDocument/2006/relationships/image" Target="../media/image33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4" Type="http://schemas.openxmlformats.org/officeDocument/2006/relationships/image" Target="../media/image4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svg"/><Relationship Id="rId1" Type="http://schemas.openxmlformats.org/officeDocument/2006/relationships/image" Target="../media/image81.png"/><Relationship Id="rId6" Type="http://schemas.openxmlformats.org/officeDocument/2006/relationships/image" Target="../media/image86.svg"/><Relationship Id="rId5" Type="http://schemas.openxmlformats.org/officeDocument/2006/relationships/image" Target="../media/image85.png"/><Relationship Id="rId4" Type="http://schemas.openxmlformats.org/officeDocument/2006/relationships/image" Target="../media/image8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17091-69FB-47EF-BC68-1210BCFA3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0D0C01-5BD9-404B-91AF-9694980FF165}">
      <dgm:prSet custT="1"/>
      <dgm:spPr/>
      <dgm:t>
        <a:bodyPr/>
        <a:lstStyle/>
        <a:p>
          <a:r>
            <a:rPr lang="en-GB" sz="2400" dirty="0"/>
            <a:t>Y</a:t>
          </a:r>
          <a:r>
            <a:rPr lang="en-GB" sz="2400" b="0" i="0" dirty="0"/>
            <a:t>our project should help you to develop new up-to-date skills.</a:t>
          </a:r>
          <a:endParaRPr lang="en-US" sz="2400" dirty="0"/>
        </a:p>
      </dgm:t>
    </dgm:pt>
    <dgm:pt modelId="{AC9B2D14-2181-4D8D-9733-4D7AF06960C9}" type="parTrans" cxnId="{C8512C03-FB01-4B06-A6C3-B6B1FC17AA4F}">
      <dgm:prSet/>
      <dgm:spPr/>
      <dgm:t>
        <a:bodyPr/>
        <a:lstStyle/>
        <a:p>
          <a:endParaRPr lang="en-US" sz="2000"/>
        </a:p>
      </dgm:t>
    </dgm:pt>
    <dgm:pt modelId="{EEBDF1D6-CF30-4C98-9701-9ED73B327715}" type="sibTrans" cxnId="{C8512C03-FB01-4B06-A6C3-B6B1FC17AA4F}">
      <dgm:prSet/>
      <dgm:spPr/>
      <dgm:t>
        <a:bodyPr/>
        <a:lstStyle/>
        <a:p>
          <a:endParaRPr lang="en-US" sz="2000"/>
        </a:p>
      </dgm:t>
    </dgm:pt>
    <dgm:pt modelId="{ACC30149-A0D7-4084-A28A-55DDE8F7A206}">
      <dgm:prSet custT="1"/>
      <dgm:spPr/>
      <dgm:t>
        <a:bodyPr/>
        <a:lstStyle/>
        <a:p>
          <a:r>
            <a:rPr lang="en-GB" sz="2400" dirty="0"/>
            <a:t>Your project should be of interest to you and Computing related.</a:t>
          </a:r>
          <a:endParaRPr lang="en-US" sz="2400" dirty="0"/>
        </a:p>
      </dgm:t>
    </dgm:pt>
    <dgm:pt modelId="{2E31A5D9-3B0F-4EC2-B71C-6AE5A88F227E}" type="parTrans" cxnId="{DCF2021B-4624-4A1A-A008-32890186271B}">
      <dgm:prSet/>
      <dgm:spPr/>
      <dgm:t>
        <a:bodyPr/>
        <a:lstStyle/>
        <a:p>
          <a:endParaRPr lang="en-US" sz="2000"/>
        </a:p>
      </dgm:t>
    </dgm:pt>
    <dgm:pt modelId="{B4956820-6CBC-4F47-8342-8973D7BFE626}" type="sibTrans" cxnId="{DCF2021B-4624-4A1A-A008-32890186271B}">
      <dgm:prSet/>
      <dgm:spPr/>
      <dgm:t>
        <a:bodyPr/>
        <a:lstStyle/>
        <a:p>
          <a:endParaRPr lang="en-US" sz="2000"/>
        </a:p>
      </dgm:t>
    </dgm:pt>
    <dgm:pt modelId="{2F20DD2C-26C9-4B05-8489-7619FF83DB10}">
      <dgm:prSet custT="1"/>
      <dgm:spPr/>
      <dgm:t>
        <a:bodyPr/>
        <a:lstStyle/>
        <a:p>
          <a:r>
            <a:rPr lang="en-GB" sz="2400" dirty="0"/>
            <a:t>In addition to learning new skills, your project will need to have a purpose, to add value and benefit society in some way.</a:t>
          </a:r>
          <a:endParaRPr lang="en-US" sz="2400" dirty="0"/>
        </a:p>
      </dgm:t>
    </dgm:pt>
    <dgm:pt modelId="{482A0B00-F1D6-4F91-B2A9-CAE908DF7B47}" type="parTrans" cxnId="{C4C28DA5-2A86-476A-8B8D-EA13D07ECB9A}">
      <dgm:prSet/>
      <dgm:spPr/>
      <dgm:t>
        <a:bodyPr/>
        <a:lstStyle/>
        <a:p>
          <a:endParaRPr lang="en-US" sz="2000"/>
        </a:p>
      </dgm:t>
    </dgm:pt>
    <dgm:pt modelId="{99BB0756-B5AF-49E2-9D31-81F8F09FEDA9}" type="sibTrans" cxnId="{C4C28DA5-2A86-476A-8B8D-EA13D07ECB9A}">
      <dgm:prSet/>
      <dgm:spPr/>
      <dgm:t>
        <a:bodyPr/>
        <a:lstStyle/>
        <a:p>
          <a:endParaRPr lang="en-US" sz="2000"/>
        </a:p>
      </dgm:t>
    </dgm:pt>
    <dgm:pt modelId="{AFB1AC5B-913F-4A29-8F5D-61C2623B7A75}">
      <dgm:prSet custT="1"/>
      <dgm:spPr/>
      <dgm:t>
        <a:bodyPr/>
        <a:lstStyle/>
        <a:p>
          <a:r>
            <a:rPr lang="en-GB" sz="2400" dirty="0"/>
            <a:t>Be careful to appropriately scope your project. Appropriate consideration for time, budget and resources.</a:t>
          </a:r>
          <a:endParaRPr lang="en-US" sz="2400" dirty="0"/>
        </a:p>
      </dgm:t>
    </dgm:pt>
    <dgm:pt modelId="{37C5C664-97C5-4557-BBB9-58CBC17AADEF}" type="parTrans" cxnId="{4D2E29CC-B81D-4241-8B2A-42EDB3B0028D}">
      <dgm:prSet/>
      <dgm:spPr/>
      <dgm:t>
        <a:bodyPr/>
        <a:lstStyle/>
        <a:p>
          <a:endParaRPr lang="en-US" sz="2000"/>
        </a:p>
      </dgm:t>
    </dgm:pt>
    <dgm:pt modelId="{306C3A29-657B-4109-9A33-697B32B0774F}" type="sibTrans" cxnId="{4D2E29CC-B81D-4241-8B2A-42EDB3B0028D}">
      <dgm:prSet/>
      <dgm:spPr/>
      <dgm:t>
        <a:bodyPr/>
        <a:lstStyle/>
        <a:p>
          <a:endParaRPr lang="en-US" sz="2000"/>
        </a:p>
      </dgm:t>
    </dgm:pt>
    <dgm:pt modelId="{4C40C8C8-F352-465D-BC3C-26DA19E54B06}" type="pres">
      <dgm:prSet presAssocID="{03317091-69FB-47EF-BC68-1210BCFA3F67}" presName="root" presStyleCnt="0">
        <dgm:presLayoutVars>
          <dgm:dir/>
          <dgm:resizeHandles val="exact"/>
        </dgm:presLayoutVars>
      </dgm:prSet>
      <dgm:spPr/>
    </dgm:pt>
    <dgm:pt modelId="{05B4030A-3DB3-45CE-9938-950D133027A9}" type="pres">
      <dgm:prSet presAssocID="{170D0C01-5BD9-404B-91AF-9694980FF165}" presName="compNode" presStyleCnt="0"/>
      <dgm:spPr/>
    </dgm:pt>
    <dgm:pt modelId="{309532B1-86CD-46BE-9545-6EC458EF7927}" type="pres">
      <dgm:prSet presAssocID="{170D0C01-5BD9-404B-91AF-9694980FF165}" presName="bgRect" presStyleLbl="bgShp" presStyleIdx="0" presStyleCnt="4"/>
      <dgm:spPr/>
    </dgm:pt>
    <dgm:pt modelId="{629E6293-03AC-4C5A-BCF8-661CD3EE586A}" type="pres">
      <dgm:prSet presAssocID="{170D0C01-5BD9-404B-91AF-9694980FF16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28E4DE4-A12F-4C6D-923C-7C81FD7617EB}" type="pres">
      <dgm:prSet presAssocID="{170D0C01-5BD9-404B-91AF-9694980FF165}" presName="spaceRect" presStyleCnt="0"/>
      <dgm:spPr/>
    </dgm:pt>
    <dgm:pt modelId="{58C61B08-9578-4EF4-BC93-96DE761DCD32}" type="pres">
      <dgm:prSet presAssocID="{170D0C01-5BD9-404B-91AF-9694980FF165}" presName="parTx" presStyleLbl="revTx" presStyleIdx="0" presStyleCnt="4">
        <dgm:presLayoutVars>
          <dgm:chMax val="0"/>
          <dgm:chPref val="0"/>
        </dgm:presLayoutVars>
      </dgm:prSet>
      <dgm:spPr/>
    </dgm:pt>
    <dgm:pt modelId="{7931A02E-3206-4DCC-8C27-7D70B44F17B7}" type="pres">
      <dgm:prSet presAssocID="{EEBDF1D6-CF30-4C98-9701-9ED73B327715}" presName="sibTrans" presStyleCnt="0"/>
      <dgm:spPr/>
    </dgm:pt>
    <dgm:pt modelId="{91A23104-7CB9-4C64-85CD-94A62E3778A2}" type="pres">
      <dgm:prSet presAssocID="{ACC30149-A0D7-4084-A28A-55DDE8F7A206}" presName="compNode" presStyleCnt="0"/>
      <dgm:spPr/>
    </dgm:pt>
    <dgm:pt modelId="{55A7A872-3C53-4105-9F43-398CD9F6E700}" type="pres">
      <dgm:prSet presAssocID="{ACC30149-A0D7-4084-A28A-55DDE8F7A206}" presName="bgRect" presStyleLbl="bgShp" presStyleIdx="1" presStyleCnt="4"/>
      <dgm:spPr/>
    </dgm:pt>
    <dgm:pt modelId="{FA5DC958-8F99-4944-9A52-B73475C8AB4E}" type="pres">
      <dgm:prSet presAssocID="{ACC30149-A0D7-4084-A28A-55DDE8F7A20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8076DA47-2288-4A69-BF20-318A67E5E857}" type="pres">
      <dgm:prSet presAssocID="{ACC30149-A0D7-4084-A28A-55DDE8F7A206}" presName="spaceRect" presStyleCnt="0"/>
      <dgm:spPr/>
    </dgm:pt>
    <dgm:pt modelId="{8456724A-F6DE-45CD-ABC6-CCB4B7B4874D}" type="pres">
      <dgm:prSet presAssocID="{ACC30149-A0D7-4084-A28A-55DDE8F7A206}" presName="parTx" presStyleLbl="revTx" presStyleIdx="1" presStyleCnt="4">
        <dgm:presLayoutVars>
          <dgm:chMax val="0"/>
          <dgm:chPref val="0"/>
        </dgm:presLayoutVars>
      </dgm:prSet>
      <dgm:spPr/>
    </dgm:pt>
    <dgm:pt modelId="{EA933FD9-2E83-4A4A-9885-F4D01C2315BB}" type="pres">
      <dgm:prSet presAssocID="{B4956820-6CBC-4F47-8342-8973D7BFE626}" presName="sibTrans" presStyleCnt="0"/>
      <dgm:spPr/>
    </dgm:pt>
    <dgm:pt modelId="{7EF59A80-F571-4C8C-B576-A1A0D890F6A7}" type="pres">
      <dgm:prSet presAssocID="{2F20DD2C-26C9-4B05-8489-7619FF83DB10}" presName="compNode" presStyleCnt="0"/>
      <dgm:spPr/>
    </dgm:pt>
    <dgm:pt modelId="{EEAD024D-9F26-4143-9007-7C68A75C3BFF}" type="pres">
      <dgm:prSet presAssocID="{2F20DD2C-26C9-4B05-8489-7619FF83DB10}" presName="bgRect" presStyleLbl="bgShp" presStyleIdx="2" presStyleCnt="4"/>
      <dgm:spPr/>
    </dgm:pt>
    <dgm:pt modelId="{79778344-C0D0-4CF3-ABAD-8905003F5A3A}" type="pres">
      <dgm:prSet presAssocID="{2F20DD2C-26C9-4B05-8489-7619FF83DB1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 Male"/>
        </a:ext>
      </dgm:extLst>
    </dgm:pt>
    <dgm:pt modelId="{BF2FA516-7A74-4631-A22E-188F1E19B090}" type="pres">
      <dgm:prSet presAssocID="{2F20DD2C-26C9-4B05-8489-7619FF83DB10}" presName="spaceRect" presStyleCnt="0"/>
      <dgm:spPr/>
    </dgm:pt>
    <dgm:pt modelId="{631B67DB-803A-4303-8AF0-4328279DC98F}" type="pres">
      <dgm:prSet presAssocID="{2F20DD2C-26C9-4B05-8489-7619FF83DB10}" presName="parTx" presStyleLbl="revTx" presStyleIdx="2" presStyleCnt="4">
        <dgm:presLayoutVars>
          <dgm:chMax val="0"/>
          <dgm:chPref val="0"/>
        </dgm:presLayoutVars>
      </dgm:prSet>
      <dgm:spPr/>
    </dgm:pt>
    <dgm:pt modelId="{A0F4CC81-7A4B-44B6-8FD8-8CEF19680389}" type="pres">
      <dgm:prSet presAssocID="{99BB0756-B5AF-49E2-9D31-81F8F09FEDA9}" presName="sibTrans" presStyleCnt="0"/>
      <dgm:spPr/>
    </dgm:pt>
    <dgm:pt modelId="{51249900-5F49-4A15-B26A-093643FADB22}" type="pres">
      <dgm:prSet presAssocID="{AFB1AC5B-913F-4A29-8F5D-61C2623B7A75}" presName="compNode" presStyleCnt="0"/>
      <dgm:spPr/>
    </dgm:pt>
    <dgm:pt modelId="{6DC8B641-383C-4467-95A7-CA4A365429AD}" type="pres">
      <dgm:prSet presAssocID="{AFB1AC5B-913F-4A29-8F5D-61C2623B7A75}" presName="bgRect" presStyleLbl="bgShp" presStyleIdx="3" presStyleCnt="4"/>
      <dgm:spPr/>
    </dgm:pt>
    <dgm:pt modelId="{BFC61C77-D2FC-41B1-9E7A-E5AB97B89EAE}" type="pres">
      <dgm:prSet presAssocID="{AFB1AC5B-913F-4A29-8F5D-61C2623B7A75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BC7A388-3B1C-4971-96E3-219EA1FDBFEE}" type="pres">
      <dgm:prSet presAssocID="{AFB1AC5B-913F-4A29-8F5D-61C2623B7A75}" presName="spaceRect" presStyleCnt="0"/>
      <dgm:spPr/>
    </dgm:pt>
    <dgm:pt modelId="{D54EE6A3-A127-4A29-9118-5524974076A3}" type="pres">
      <dgm:prSet presAssocID="{AFB1AC5B-913F-4A29-8F5D-61C2623B7A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512C03-FB01-4B06-A6C3-B6B1FC17AA4F}" srcId="{03317091-69FB-47EF-BC68-1210BCFA3F67}" destId="{170D0C01-5BD9-404B-91AF-9694980FF165}" srcOrd="0" destOrd="0" parTransId="{AC9B2D14-2181-4D8D-9733-4D7AF06960C9}" sibTransId="{EEBDF1D6-CF30-4C98-9701-9ED73B327715}"/>
    <dgm:cxn modelId="{DCF2021B-4624-4A1A-A008-32890186271B}" srcId="{03317091-69FB-47EF-BC68-1210BCFA3F67}" destId="{ACC30149-A0D7-4084-A28A-55DDE8F7A206}" srcOrd="1" destOrd="0" parTransId="{2E31A5D9-3B0F-4EC2-B71C-6AE5A88F227E}" sibTransId="{B4956820-6CBC-4F47-8342-8973D7BFE626}"/>
    <dgm:cxn modelId="{C5D29B1F-EDF7-4A98-A037-3DAFE392053E}" type="presOf" srcId="{03317091-69FB-47EF-BC68-1210BCFA3F67}" destId="{4C40C8C8-F352-465D-BC3C-26DA19E54B06}" srcOrd="0" destOrd="0" presId="urn:microsoft.com/office/officeart/2018/2/layout/IconVerticalSolidList"/>
    <dgm:cxn modelId="{839F2385-5AB5-4C4C-9B88-9E6E3344B1C7}" type="presOf" srcId="{ACC30149-A0D7-4084-A28A-55DDE8F7A206}" destId="{8456724A-F6DE-45CD-ABC6-CCB4B7B4874D}" srcOrd="0" destOrd="0" presId="urn:microsoft.com/office/officeart/2018/2/layout/IconVerticalSolidList"/>
    <dgm:cxn modelId="{C4C28DA5-2A86-476A-8B8D-EA13D07ECB9A}" srcId="{03317091-69FB-47EF-BC68-1210BCFA3F67}" destId="{2F20DD2C-26C9-4B05-8489-7619FF83DB10}" srcOrd="2" destOrd="0" parTransId="{482A0B00-F1D6-4F91-B2A9-CAE908DF7B47}" sibTransId="{99BB0756-B5AF-49E2-9D31-81F8F09FEDA9}"/>
    <dgm:cxn modelId="{4D2E29CC-B81D-4241-8B2A-42EDB3B0028D}" srcId="{03317091-69FB-47EF-BC68-1210BCFA3F67}" destId="{AFB1AC5B-913F-4A29-8F5D-61C2623B7A75}" srcOrd="3" destOrd="0" parTransId="{37C5C664-97C5-4557-BBB9-58CBC17AADEF}" sibTransId="{306C3A29-657B-4109-9A33-697B32B0774F}"/>
    <dgm:cxn modelId="{2195FCD0-484D-45EE-958A-7409E85B4E26}" type="presOf" srcId="{170D0C01-5BD9-404B-91AF-9694980FF165}" destId="{58C61B08-9578-4EF4-BC93-96DE761DCD32}" srcOrd="0" destOrd="0" presId="urn:microsoft.com/office/officeart/2018/2/layout/IconVerticalSolidList"/>
    <dgm:cxn modelId="{92230DF3-71F9-4D56-B872-9F7A084DAC50}" type="presOf" srcId="{AFB1AC5B-913F-4A29-8F5D-61C2623B7A75}" destId="{D54EE6A3-A127-4A29-9118-5524974076A3}" srcOrd="0" destOrd="0" presId="urn:microsoft.com/office/officeart/2018/2/layout/IconVerticalSolidList"/>
    <dgm:cxn modelId="{399B51FE-D4FF-428E-9EC0-CE6336101B70}" type="presOf" srcId="{2F20DD2C-26C9-4B05-8489-7619FF83DB10}" destId="{631B67DB-803A-4303-8AF0-4328279DC98F}" srcOrd="0" destOrd="0" presId="urn:microsoft.com/office/officeart/2018/2/layout/IconVerticalSolidList"/>
    <dgm:cxn modelId="{CF1738A0-C30B-4872-863D-FD2C59A1D152}" type="presParOf" srcId="{4C40C8C8-F352-465D-BC3C-26DA19E54B06}" destId="{05B4030A-3DB3-45CE-9938-950D133027A9}" srcOrd="0" destOrd="0" presId="urn:microsoft.com/office/officeart/2018/2/layout/IconVerticalSolidList"/>
    <dgm:cxn modelId="{08DFFF5E-B11D-4F55-8EC8-6185E3F3C8F1}" type="presParOf" srcId="{05B4030A-3DB3-45CE-9938-950D133027A9}" destId="{309532B1-86CD-46BE-9545-6EC458EF7927}" srcOrd="0" destOrd="0" presId="urn:microsoft.com/office/officeart/2018/2/layout/IconVerticalSolidList"/>
    <dgm:cxn modelId="{BDBCE21B-DF03-49E0-9BB8-1BF48602BEE6}" type="presParOf" srcId="{05B4030A-3DB3-45CE-9938-950D133027A9}" destId="{629E6293-03AC-4C5A-BCF8-661CD3EE586A}" srcOrd="1" destOrd="0" presId="urn:microsoft.com/office/officeart/2018/2/layout/IconVerticalSolidList"/>
    <dgm:cxn modelId="{EDF343FF-7447-4879-8135-6EA8CD4652F1}" type="presParOf" srcId="{05B4030A-3DB3-45CE-9938-950D133027A9}" destId="{D28E4DE4-A12F-4C6D-923C-7C81FD7617EB}" srcOrd="2" destOrd="0" presId="urn:microsoft.com/office/officeart/2018/2/layout/IconVerticalSolidList"/>
    <dgm:cxn modelId="{5FDEE399-6D66-4A90-BAE0-758EC59E19D5}" type="presParOf" srcId="{05B4030A-3DB3-45CE-9938-950D133027A9}" destId="{58C61B08-9578-4EF4-BC93-96DE761DCD32}" srcOrd="3" destOrd="0" presId="urn:microsoft.com/office/officeart/2018/2/layout/IconVerticalSolidList"/>
    <dgm:cxn modelId="{7675BBC9-6F04-47AF-82DA-3A743D9630C9}" type="presParOf" srcId="{4C40C8C8-F352-465D-BC3C-26DA19E54B06}" destId="{7931A02E-3206-4DCC-8C27-7D70B44F17B7}" srcOrd="1" destOrd="0" presId="urn:microsoft.com/office/officeart/2018/2/layout/IconVerticalSolidList"/>
    <dgm:cxn modelId="{B5D980BD-3856-4F7C-910D-28A622A7C879}" type="presParOf" srcId="{4C40C8C8-F352-465D-BC3C-26DA19E54B06}" destId="{91A23104-7CB9-4C64-85CD-94A62E3778A2}" srcOrd="2" destOrd="0" presId="urn:microsoft.com/office/officeart/2018/2/layout/IconVerticalSolidList"/>
    <dgm:cxn modelId="{1DFB8675-7D23-4CAA-8E75-0679C3232208}" type="presParOf" srcId="{91A23104-7CB9-4C64-85CD-94A62E3778A2}" destId="{55A7A872-3C53-4105-9F43-398CD9F6E700}" srcOrd="0" destOrd="0" presId="urn:microsoft.com/office/officeart/2018/2/layout/IconVerticalSolidList"/>
    <dgm:cxn modelId="{2AE5D362-9A75-4FDC-8FB2-E2B14DB13A2D}" type="presParOf" srcId="{91A23104-7CB9-4C64-85CD-94A62E3778A2}" destId="{FA5DC958-8F99-4944-9A52-B73475C8AB4E}" srcOrd="1" destOrd="0" presId="urn:microsoft.com/office/officeart/2018/2/layout/IconVerticalSolidList"/>
    <dgm:cxn modelId="{AA24C53F-B38B-492E-AFF0-4E8390E5B7A9}" type="presParOf" srcId="{91A23104-7CB9-4C64-85CD-94A62E3778A2}" destId="{8076DA47-2288-4A69-BF20-318A67E5E857}" srcOrd="2" destOrd="0" presId="urn:microsoft.com/office/officeart/2018/2/layout/IconVerticalSolidList"/>
    <dgm:cxn modelId="{F2B92875-1568-4CFE-AB9C-16B800E12AD4}" type="presParOf" srcId="{91A23104-7CB9-4C64-85CD-94A62E3778A2}" destId="{8456724A-F6DE-45CD-ABC6-CCB4B7B4874D}" srcOrd="3" destOrd="0" presId="urn:microsoft.com/office/officeart/2018/2/layout/IconVerticalSolidList"/>
    <dgm:cxn modelId="{3D755FEB-0380-4592-9229-F0C375A5DA11}" type="presParOf" srcId="{4C40C8C8-F352-465D-BC3C-26DA19E54B06}" destId="{EA933FD9-2E83-4A4A-9885-F4D01C2315BB}" srcOrd="3" destOrd="0" presId="urn:microsoft.com/office/officeart/2018/2/layout/IconVerticalSolidList"/>
    <dgm:cxn modelId="{0B0685B3-F5F7-4963-8D08-6184396DC64E}" type="presParOf" srcId="{4C40C8C8-F352-465D-BC3C-26DA19E54B06}" destId="{7EF59A80-F571-4C8C-B576-A1A0D890F6A7}" srcOrd="4" destOrd="0" presId="urn:microsoft.com/office/officeart/2018/2/layout/IconVerticalSolidList"/>
    <dgm:cxn modelId="{9FB113AC-C58D-4F63-89F7-71CD371DB1CE}" type="presParOf" srcId="{7EF59A80-F571-4C8C-B576-A1A0D890F6A7}" destId="{EEAD024D-9F26-4143-9007-7C68A75C3BFF}" srcOrd="0" destOrd="0" presId="urn:microsoft.com/office/officeart/2018/2/layout/IconVerticalSolidList"/>
    <dgm:cxn modelId="{C6039512-0FC6-407E-9ED9-9B2E572D433C}" type="presParOf" srcId="{7EF59A80-F571-4C8C-B576-A1A0D890F6A7}" destId="{79778344-C0D0-4CF3-ABAD-8905003F5A3A}" srcOrd="1" destOrd="0" presId="urn:microsoft.com/office/officeart/2018/2/layout/IconVerticalSolidList"/>
    <dgm:cxn modelId="{2405E34E-8395-46BA-A76D-1CC89E630233}" type="presParOf" srcId="{7EF59A80-F571-4C8C-B576-A1A0D890F6A7}" destId="{BF2FA516-7A74-4631-A22E-188F1E19B090}" srcOrd="2" destOrd="0" presId="urn:microsoft.com/office/officeart/2018/2/layout/IconVerticalSolidList"/>
    <dgm:cxn modelId="{43C0B699-F549-4DC0-ABF6-F168A9CACB38}" type="presParOf" srcId="{7EF59A80-F571-4C8C-B576-A1A0D890F6A7}" destId="{631B67DB-803A-4303-8AF0-4328279DC98F}" srcOrd="3" destOrd="0" presId="urn:microsoft.com/office/officeart/2018/2/layout/IconVerticalSolidList"/>
    <dgm:cxn modelId="{DB30E9D4-9442-4F90-8AC2-0A1496F80991}" type="presParOf" srcId="{4C40C8C8-F352-465D-BC3C-26DA19E54B06}" destId="{A0F4CC81-7A4B-44B6-8FD8-8CEF19680389}" srcOrd="5" destOrd="0" presId="urn:microsoft.com/office/officeart/2018/2/layout/IconVerticalSolidList"/>
    <dgm:cxn modelId="{ECFFF680-351B-4D79-BE0B-16674501DC78}" type="presParOf" srcId="{4C40C8C8-F352-465D-BC3C-26DA19E54B06}" destId="{51249900-5F49-4A15-B26A-093643FADB22}" srcOrd="6" destOrd="0" presId="urn:microsoft.com/office/officeart/2018/2/layout/IconVerticalSolidList"/>
    <dgm:cxn modelId="{2EBC15D5-38DE-49F0-A65C-8B07335143A4}" type="presParOf" srcId="{51249900-5F49-4A15-B26A-093643FADB22}" destId="{6DC8B641-383C-4467-95A7-CA4A365429AD}" srcOrd="0" destOrd="0" presId="urn:microsoft.com/office/officeart/2018/2/layout/IconVerticalSolidList"/>
    <dgm:cxn modelId="{1BED514D-566E-461D-A023-D1AE9E80450C}" type="presParOf" srcId="{51249900-5F49-4A15-B26A-093643FADB22}" destId="{BFC61C77-D2FC-41B1-9E7A-E5AB97B89EAE}" srcOrd="1" destOrd="0" presId="urn:microsoft.com/office/officeart/2018/2/layout/IconVerticalSolidList"/>
    <dgm:cxn modelId="{02583AF4-4731-45A4-A42D-D3C7AD5A9074}" type="presParOf" srcId="{51249900-5F49-4A15-B26A-093643FADB22}" destId="{1BC7A388-3B1C-4971-96E3-219EA1FDBFEE}" srcOrd="2" destOrd="0" presId="urn:microsoft.com/office/officeart/2018/2/layout/IconVerticalSolidList"/>
    <dgm:cxn modelId="{18728598-0E19-4317-8BD4-3272D8606BAB}" type="presParOf" srcId="{51249900-5F49-4A15-B26A-093643FADB22}" destId="{D54EE6A3-A127-4A29-9118-5524974076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3D35838-1D43-4388-9B25-ED4CD7CA1FE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549B6CC3-9085-4252-9C11-C09AA4677C4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000" dirty="0"/>
            <a:t>Tutor: Open.</a:t>
          </a:r>
          <a:endParaRPr lang="en-US" sz="2000" dirty="0"/>
        </a:p>
      </dgm:t>
    </dgm:pt>
    <dgm:pt modelId="{EB6F4414-5054-4940-90D4-3C4726F37305}" type="parTrans" cxnId="{295B8446-B0A4-49A3-AE49-F4C76DA68DFF}">
      <dgm:prSet/>
      <dgm:spPr/>
      <dgm:t>
        <a:bodyPr/>
        <a:lstStyle/>
        <a:p>
          <a:endParaRPr lang="en-US"/>
        </a:p>
      </dgm:t>
    </dgm:pt>
    <dgm:pt modelId="{F23143D5-29E4-4F05-9838-D024E28C6198}" type="sibTrans" cxnId="{295B8446-B0A4-49A3-AE49-F4C76DA68DFF}">
      <dgm:prSet/>
      <dgm:spPr/>
      <dgm:t>
        <a:bodyPr/>
        <a:lstStyle/>
        <a:p>
          <a:endParaRPr lang="en-US"/>
        </a:p>
      </dgm:t>
    </dgm:pt>
    <dgm:pt modelId="{6FE3DBE4-A099-40BA-98C4-0A22BEB08E7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Note</a:t>
          </a:r>
          <a:r>
            <a:rPr lang="en-GB"/>
            <a:t>: Assignment is available </a:t>
          </a:r>
          <a:r>
            <a:rPr lang="en-GB" dirty="0"/>
            <a:t>to download from Moodle.</a:t>
          </a:r>
          <a:endParaRPr lang="en-US" dirty="0"/>
        </a:p>
      </dgm:t>
    </dgm:pt>
    <dgm:pt modelId="{2DFC1172-77A0-49E4-846A-987C3F8C21DE}" type="parTrans" cxnId="{82EA8F2F-25F9-446C-A4D2-BCA8E895E840}">
      <dgm:prSet/>
      <dgm:spPr/>
      <dgm:t>
        <a:bodyPr/>
        <a:lstStyle/>
        <a:p>
          <a:endParaRPr lang="en-US"/>
        </a:p>
      </dgm:t>
    </dgm:pt>
    <dgm:pt modelId="{32C078C2-D499-4234-A21D-3FD8EC847F82}" type="sibTrans" cxnId="{82EA8F2F-25F9-446C-A4D2-BCA8E895E840}">
      <dgm:prSet/>
      <dgm:spPr/>
      <dgm:t>
        <a:bodyPr/>
        <a:lstStyle/>
        <a:p>
          <a:endParaRPr lang="en-US"/>
        </a:p>
      </dgm:t>
    </dgm:pt>
    <dgm:pt modelId="{064C9EFC-4645-4ACB-9049-1B099A9FB21C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5B51A883-EAC1-4D9D-859E-E460C4F685C9}" type="parTrans" cxnId="{A94119AF-C584-47B5-8F32-2F5EAFFC8C20}">
      <dgm:prSet/>
      <dgm:spPr/>
      <dgm:t>
        <a:bodyPr/>
        <a:lstStyle/>
        <a:p>
          <a:endParaRPr lang="en-US"/>
        </a:p>
      </dgm:t>
    </dgm:pt>
    <dgm:pt modelId="{AA7E1D6E-C4D1-4D58-98FC-16385D3DC7E1}" type="sibTrans" cxnId="{A94119AF-C584-47B5-8F32-2F5EAFFC8C20}">
      <dgm:prSet/>
      <dgm:spPr/>
      <dgm:t>
        <a:bodyPr/>
        <a:lstStyle/>
        <a:p>
          <a:endParaRPr lang="en-US"/>
        </a:p>
      </dgm:t>
    </dgm:pt>
    <dgm:pt modelId="{168677C7-6A82-44A5-93BF-8218C11D1488}" type="pres">
      <dgm:prSet presAssocID="{73D35838-1D43-4388-9B25-ED4CD7CA1FE6}" presName="root" presStyleCnt="0">
        <dgm:presLayoutVars>
          <dgm:dir/>
          <dgm:resizeHandles val="exact"/>
        </dgm:presLayoutVars>
      </dgm:prSet>
      <dgm:spPr/>
    </dgm:pt>
    <dgm:pt modelId="{63AA8BB2-0277-4BB0-832F-7C07FBD07C43}" type="pres">
      <dgm:prSet presAssocID="{549B6CC3-9085-4252-9C11-C09AA4677C47}" presName="compNode" presStyleCnt="0"/>
      <dgm:spPr/>
    </dgm:pt>
    <dgm:pt modelId="{D5533840-5419-4D0B-8DFE-7262C770ABD1}" type="pres">
      <dgm:prSet presAssocID="{549B6CC3-9085-4252-9C11-C09AA4677C47}" presName="bgRect" presStyleLbl="bgShp" presStyleIdx="0" presStyleCnt="2"/>
      <dgm:spPr/>
    </dgm:pt>
    <dgm:pt modelId="{5C7161E6-D357-47E1-BDDC-064EFDB821F7}" type="pres">
      <dgm:prSet presAssocID="{549B6CC3-9085-4252-9C11-C09AA4677C4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9D90EF92-2F15-4306-842B-B1D3CECE9A36}" type="pres">
      <dgm:prSet presAssocID="{549B6CC3-9085-4252-9C11-C09AA4677C47}" presName="spaceRect" presStyleCnt="0"/>
      <dgm:spPr/>
    </dgm:pt>
    <dgm:pt modelId="{D3E0625A-BEC9-45D3-9666-4E1F76D9D949}" type="pres">
      <dgm:prSet presAssocID="{549B6CC3-9085-4252-9C11-C09AA4677C47}" presName="parTx" presStyleLbl="revTx" presStyleIdx="0" presStyleCnt="3">
        <dgm:presLayoutVars>
          <dgm:chMax val="0"/>
          <dgm:chPref val="0"/>
        </dgm:presLayoutVars>
      </dgm:prSet>
      <dgm:spPr/>
    </dgm:pt>
    <dgm:pt modelId="{6684C30F-5688-487D-89EE-94AD60E451D8}" type="pres">
      <dgm:prSet presAssocID="{F23143D5-29E4-4F05-9838-D024E28C6198}" presName="sibTrans" presStyleCnt="0"/>
      <dgm:spPr/>
    </dgm:pt>
    <dgm:pt modelId="{5C484AA4-395A-485B-BAEB-54E3DF4CEA8C}" type="pres">
      <dgm:prSet presAssocID="{6FE3DBE4-A099-40BA-98C4-0A22BEB08E79}" presName="compNode" presStyleCnt="0"/>
      <dgm:spPr/>
    </dgm:pt>
    <dgm:pt modelId="{BB5CC809-EFD1-4038-B92B-336CE21B3BD2}" type="pres">
      <dgm:prSet presAssocID="{6FE3DBE4-A099-40BA-98C4-0A22BEB08E79}" presName="bgRect" presStyleLbl="bgShp" presStyleIdx="1" presStyleCnt="2"/>
      <dgm:spPr>
        <a:solidFill>
          <a:schemeClr val="accent1">
            <a:lumMod val="40000"/>
            <a:lumOff val="60000"/>
          </a:schemeClr>
        </a:solidFill>
      </dgm:spPr>
    </dgm:pt>
    <dgm:pt modelId="{250B75B8-3524-439A-B57E-B27739EBB1AB}" type="pres">
      <dgm:prSet presAssocID="{6FE3DBE4-A099-40BA-98C4-0A22BEB08E7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wnload"/>
        </a:ext>
      </dgm:extLst>
    </dgm:pt>
    <dgm:pt modelId="{1A3ADD86-9D4E-42DC-98A5-12D6C385227F}" type="pres">
      <dgm:prSet presAssocID="{6FE3DBE4-A099-40BA-98C4-0A22BEB08E79}" presName="spaceRect" presStyleCnt="0"/>
      <dgm:spPr/>
    </dgm:pt>
    <dgm:pt modelId="{1D700137-5306-4CA9-A2E7-0EA2F043329E}" type="pres">
      <dgm:prSet presAssocID="{6FE3DBE4-A099-40BA-98C4-0A22BEB08E79}" presName="parTx" presStyleLbl="revTx" presStyleIdx="1" presStyleCnt="3">
        <dgm:presLayoutVars>
          <dgm:chMax val="0"/>
          <dgm:chPref val="0"/>
        </dgm:presLayoutVars>
      </dgm:prSet>
      <dgm:spPr/>
    </dgm:pt>
    <dgm:pt modelId="{99201AF6-7199-4CA3-B0F8-757F1AB06443}" type="pres">
      <dgm:prSet presAssocID="{6FE3DBE4-A099-40BA-98C4-0A22BEB08E79}" presName="desTx" presStyleLbl="revTx" presStyleIdx="2" presStyleCnt="3" custScaleX="102903">
        <dgm:presLayoutVars/>
      </dgm:prSet>
      <dgm:spPr/>
    </dgm:pt>
  </dgm:ptLst>
  <dgm:cxnLst>
    <dgm:cxn modelId="{EE7E4802-C47E-4573-AB35-28D8ABED32BD}" type="presOf" srcId="{549B6CC3-9085-4252-9C11-C09AA4677C47}" destId="{D3E0625A-BEC9-45D3-9666-4E1F76D9D949}" srcOrd="0" destOrd="0" presId="urn:microsoft.com/office/officeart/2018/2/layout/IconVerticalSolidList"/>
    <dgm:cxn modelId="{D313310A-D9BE-4252-A3B4-6B4D96A69A2C}" type="presOf" srcId="{6FE3DBE4-A099-40BA-98C4-0A22BEB08E79}" destId="{1D700137-5306-4CA9-A2E7-0EA2F043329E}" srcOrd="0" destOrd="0" presId="urn:microsoft.com/office/officeart/2018/2/layout/IconVerticalSolidList"/>
    <dgm:cxn modelId="{0B5CB728-F6DF-4F14-AE21-3DBBD41ACB3E}" type="presOf" srcId="{73D35838-1D43-4388-9B25-ED4CD7CA1FE6}" destId="{168677C7-6A82-44A5-93BF-8218C11D1488}" srcOrd="0" destOrd="0" presId="urn:microsoft.com/office/officeart/2018/2/layout/IconVerticalSolidList"/>
    <dgm:cxn modelId="{82EA8F2F-25F9-446C-A4D2-BCA8E895E840}" srcId="{73D35838-1D43-4388-9B25-ED4CD7CA1FE6}" destId="{6FE3DBE4-A099-40BA-98C4-0A22BEB08E79}" srcOrd="1" destOrd="0" parTransId="{2DFC1172-77A0-49E4-846A-987C3F8C21DE}" sibTransId="{32C078C2-D499-4234-A21D-3FD8EC847F82}"/>
    <dgm:cxn modelId="{295B8446-B0A4-49A3-AE49-F4C76DA68DFF}" srcId="{73D35838-1D43-4388-9B25-ED4CD7CA1FE6}" destId="{549B6CC3-9085-4252-9C11-C09AA4677C47}" srcOrd="0" destOrd="0" parTransId="{EB6F4414-5054-4940-90D4-3C4726F37305}" sibTransId="{F23143D5-29E4-4F05-9838-D024E28C6198}"/>
    <dgm:cxn modelId="{FD899471-872E-42FA-AFE2-817AE27E67D8}" type="presOf" srcId="{064C9EFC-4645-4ACB-9049-1B099A9FB21C}" destId="{99201AF6-7199-4CA3-B0F8-757F1AB06443}" srcOrd="0" destOrd="0" presId="urn:microsoft.com/office/officeart/2018/2/layout/IconVerticalSolidList"/>
    <dgm:cxn modelId="{A94119AF-C584-47B5-8F32-2F5EAFFC8C20}" srcId="{6FE3DBE4-A099-40BA-98C4-0A22BEB08E79}" destId="{064C9EFC-4645-4ACB-9049-1B099A9FB21C}" srcOrd="0" destOrd="0" parTransId="{5B51A883-EAC1-4D9D-859E-E460C4F685C9}" sibTransId="{AA7E1D6E-C4D1-4D58-98FC-16385D3DC7E1}"/>
    <dgm:cxn modelId="{87F963B9-685A-4B4E-AB0F-CA3933102DE0}" type="presParOf" srcId="{168677C7-6A82-44A5-93BF-8218C11D1488}" destId="{63AA8BB2-0277-4BB0-832F-7C07FBD07C43}" srcOrd="0" destOrd="0" presId="urn:microsoft.com/office/officeart/2018/2/layout/IconVerticalSolidList"/>
    <dgm:cxn modelId="{A519BAC7-2D58-44B4-933D-7354FA1C77B9}" type="presParOf" srcId="{63AA8BB2-0277-4BB0-832F-7C07FBD07C43}" destId="{D5533840-5419-4D0B-8DFE-7262C770ABD1}" srcOrd="0" destOrd="0" presId="urn:microsoft.com/office/officeart/2018/2/layout/IconVerticalSolidList"/>
    <dgm:cxn modelId="{4E82EDCE-0E5D-41B4-AC38-CCD17611BC1E}" type="presParOf" srcId="{63AA8BB2-0277-4BB0-832F-7C07FBD07C43}" destId="{5C7161E6-D357-47E1-BDDC-064EFDB821F7}" srcOrd="1" destOrd="0" presId="urn:microsoft.com/office/officeart/2018/2/layout/IconVerticalSolidList"/>
    <dgm:cxn modelId="{00907498-9EF6-4ACE-9609-E1D1DC008A52}" type="presParOf" srcId="{63AA8BB2-0277-4BB0-832F-7C07FBD07C43}" destId="{9D90EF92-2F15-4306-842B-B1D3CECE9A36}" srcOrd="2" destOrd="0" presId="urn:microsoft.com/office/officeart/2018/2/layout/IconVerticalSolidList"/>
    <dgm:cxn modelId="{9264A2B3-3FB3-4233-A08E-474055A0CE5A}" type="presParOf" srcId="{63AA8BB2-0277-4BB0-832F-7C07FBD07C43}" destId="{D3E0625A-BEC9-45D3-9666-4E1F76D9D949}" srcOrd="3" destOrd="0" presId="urn:microsoft.com/office/officeart/2018/2/layout/IconVerticalSolidList"/>
    <dgm:cxn modelId="{C49148B2-6BD9-4C7E-857B-A8D5E0E30C56}" type="presParOf" srcId="{168677C7-6A82-44A5-93BF-8218C11D1488}" destId="{6684C30F-5688-487D-89EE-94AD60E451D8}" srcOrd="1" destOrd="0" presId="urn:microsoft.com/office/officeart/2018/2/layout/IconVerticalSolidList"/>
    <dgm:cxn modelId="{DFF6ADFC-709D-4491-95C3-B821DD9BDE8B}" type="presParOf" srcId="{168677C7-6A82-44A5-93BF-8218C11D1488}" destId="{5C484AA4-395A-485B-BAEB-54E3DF4CEA8C}" srcOrd="2" destOrd="0" presId="urn:microsoft.com/office/officeart/2018/2/layout/IconVerticalSolidList"/>
    <dgm:cxn modelId="{84D4A93D-9CAC-45BF-B570-4747BCCC8E80}" type="presParOf" srcId="{5C484AA4-395A-485B-BAEB-54E3DF4CEA8C}" destId="{BB5CC809-EFD1-4038-B92B-336CE21B3BD2}" srcOrd="0" destOrd="0" presId="urn:microsoft.com/office/officeart/2018/2/layout/IconVerticalSolidList"/>
    <dgm:cxn modelId="{6DE0D1A5-9C3D-4952-B107-64B796A6577D}" type="presParOf" srcId="{5C484AA4-395A-485B-BAEB-54E3DF4CEA8C}" destId="{250B75B8-3524-439A-B57E-B27739EBB1AB}" srcOrd="1" destOrd="0" presId="urn:microsoft.com/office/officeart/2018/2/layout/IconVerticalSolidList"/>
    <dgm:cxn modelId="{A4EB9EC6-88DD-4AD7-A592-A1DD90E5672F}" type="presParOf" srcId="{5C484AA4-395A-485B-BAEB-54E3DF4CEA8C}" destId="{1A3ADD86-9D4E-42DC-98A5-12D6C385227F}" srcOrd="2" destOrd="0" presId="urn:microsoft.com/office/officeart/2018/2/layout/IconVerticalSolidList"/>
    <dgm:cxn modelId="{F6E4CD9F-94AB-4BF5-A857-0DCAF70FB3E3}" type="presParOf" srcId="{5C484AA4-395A-485B-BAEB-54E3DF4CEA8C}" destId="{1D700137-5306-4CA9-A2E7-0EA2F043329E}" srcOrd="3" destOrd="0" presId="urn:microsoft.com/office/officeart/2018/2/layout/IconVerticalSolidList"/>
    <dgm:cxn modelId="{213C1763-A6AB-40F8-909B-1F352031F7B4}" type="presParOf" srcId="{5C484AA4-395A-485B-BAEB-54E3DF4CEA8C}" destId="{99201AF6-7199-4CA3-B0F8-757F1AB06443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F18119D-DBD6-4A25-B245-8F823B1E8B9D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5A62D9-3FCE-4DF6-8DCC-D0CF634EA8C2}">
      <dgm:prSet custT="1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sz="1800" dirty="0"/>
            <a:t>Please </a:t>
          </a:r>
          <a:r>
            <a:rPr lang="en-GB" sz="1800" b="1" u="sng" dirty="0"/>
            <a:t>mute your mic</a:t>
          </a:r>
          <a:r>
            <a:rPr lang="en-GB" sz="1800" b="1" dirty="0"/>
            <a:t> </a:t>
          </a:r>
          <a:r>
            <a:rPr lang="en-GB" sz="1800" dirty="0"/>
            <a:t>during the Lecture tutorial to avoid background noise disrupting the session.</a:t>
          </a:r>
          <a:endParaRPr lang="en-US" sz="1800" dirty="0"/>
        </a:p>
      </dgm:t>
    </dgm:pt>
    <dgm:pt modelId="{1B9D28E6-C982-45EE-95F0-DA30741B16DA}" type="parTrans" cxnId="{0E5FA234-DFCD-4789-8AA6-28C0A62AF3FC}">
      <dgm:prSet/>
      <dgm:spPr/>
      <dgm:t>
        <a:bodyPr/>
        <a:lstStyle/>
        <a:p>
          <a:endParaRPr lang="en-US"/>
        </a:p>
      </dgm:t>
    </dgm:pt>
    <dgm:pt modelId="{83DA3412-7C77-4A7E-8F74-75406E8F564C}" type="sibTrans" cxnId="{0E5FA234-DFCD-4789-8AA6-28C0A62AF3FC}">
      <dgm:prSet/>
      <dgm:spPr/>
      <dgm:t>
        <a:bodyPr/>
        <a:lstStyle/>
        <a:p>
          <a:endParaRPr lang="en-US"/>
        </a:p>
      </dgm:t>
    </dgm:pt>
    <dgm:pt modelId="{CA3E6182-827C-4A8C-8A4D-9E520C58951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b="1" dirty="0"/>
            <a:t>You will be </a:t>
          </a:r>
          <a:r>
            <a:rPr lang="en-GB" b="1" u="sng" dirty="0"/>
            <a:t>prompted to unmute your mic</a:t>
          </a:r>
          <a:r>
            <a:rPr lang="en-GB" dirty="0"/>
            <a:t> during the Q&amp;A session.</a:t>
          </a:r>
          <a:endParaRPr lang="en-US" dirty="0"/>
        </a:p>
      </dgm:t>
    </dgm:pt>
    <dgm:pt modelId="{6E7FCF0C-04B6-4972-8AFF-664DDA8C2631}" type="parTrans" cxnId="{AC7C0E94-84C3-47FA-8DBA-DDA97D8AC6FB}">
      <dgm:prSet/>
      <dgm:spPr/>
      <dgm:t>
        <a:bodyPr/>
        <a:lstStyle/>
        <a:p>
          <a:endParaRPr lang="en-US"/>
        </a:p>
      </dgm:t>
    </dgm:pt>
    <dgm:pt modelId="{8B32C935-3C01-4D13-A151-E95009F9E33C}" type="sibTrans" cxnId="{AC7C0E94-84C3-47FA-8DBA-DDA97D8AC6FB}">
      <dgm:prSet/>
      <dgm:spPr/>
      <dgm:t>
        <a:bodyPr/>
        <a:lstStyle/>
        <a:p>
          <a:endParaRPr lang="en-US"/>
        </a:p>
      </dgm:t>
    </dgm:pt>
    <dgm:pt modelId="{68B95874-759A-4E0D-83DF-8AC8A00AC4C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Please remember to </a:t>
          </a:r>
          <a:r>
            <a:rPr lang="en-GB" b="1" u="sng" dirty="0"/>
            <a:t>mute your mic when you have finished speaking</a:t>
          </a:r>
          <a:r>
            <a:rPr lang="en-GB" dirty="0"/>
            <a:t> to avoid background noise disrupting the session.</a:t>
          </a:r>
          <a:br>
            <a:rPr lang="en-GB" dirty="0"/>
          </a:br>
          <a:r>
            <a:rPr lang="en-GB" dirty="0"/>
            <a:t>Thank you.</a:t>
          </a:r>
          <a:endParaRPr lang="en-US" dirty="0"/>
        </a:p>
      </dgm:t>
    </dgm:pt>
    <dgm:pt modelId="{F3F5C24B-24E5-4FC2-9F2C-17A11F74C69E}" type="parTrans" cxnId="{CF6F5C99-497C-47C5-8CD8-70843C66485B}">
      <dgm:prSet/>
      <dgm:spPr/>
      <dgm:t>
        <a:bodyPr/>
        <a:lstStyle/>
        <a:p>
          <a:endParaRPr lang="en-US"/>
        </a:p>
      </dgm:t>
    </dgm:pt>
    <dgm:pt modelId="{A03F4D50-757D-4819-B23D-DC8B92896EB6}" type="sibTrans" cxnId="{CF6F5C99-497C-47C5-8CD8-70843C66485B}">
      <dgm:prSet/>
      <dgm:spPr/>
      <dgm:t>
        <a:bodyPr/>
        <a:lstStyle/>
        <a:p>
          <a:endParaRPr lang="en-US"/>
        </a:p>
      </dgm:t>
    </dgm:pt>
    <dgm:pt modelId="{106C72DB-974A-44F0-9474-1BA13F7326C8}" type="pres">
      <dgm:prSet presAssocID="{2F18119D-DBD6-4A25-B245-8F823B1E8B9D}" presName="root" presStyleCnt="0">
        <dgm:presLayoutVars>
          <dgm:dir/>
          <dgm:resizeHandles val="exact"/>
        </dgm:presLayoutVars>
      </dgm:prSet>
      <dgm:spPr/>
    </dgm:pt>
    <dgm:pt modelId="{17E5EE53-B171-4B4B-A318-2DA502F4BC34}" type="pres">
      <dgm:prSet presAssocID="{0F5A62D9-3FCE-4DF6-8DCC-D0CF634EA8C2}" presName="compNode" presStyleCnt="0"/>
      <dgm:spPr/>
    </dgm:pt>
    <dgm:pt modelId="{4DD6AE90-865E-44AA-8358-F922C16B36AA}" type="pres">
      <dgm:prSet presAssocID="{0F5A62D9-3FCE-4DF6-8DCC-D0CF634EA8C2}" presName="iconBgRect" presStyleLbl="bgShp" presStyleIdx="0" presStyleCnt="3"/>
      <dgm:spPr/>
    </dgm:pt>
    <dgm:pt modelId="{339C3D6E-A055-4EFD-828F-6398368CCCF3}" type="pres">
      <dgm:prSet presAssocID="{0F5A62D9-3FCE-4DF6-8DCC-D0CF634EA8C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60522F87-8C4C-41F6-80B2-428443D09F87}" type="pres">
      <dgm:prSet presAssocID="{0F5A62D9-3FCE-4DF6-8DCC-D0CF634EA8C2}" presName="spaceRect" presStyleCnt="0"/>
      <dgm:spPr/>
    </dgm:pt>
    <dgm:pt modelId="{486A60AB-D89D-4466-85F6-5E9A1B2AB27D}" type="pres">
      <dgm:prSet presAssocID="{0F5A62D9-3FCE-4DF6-8DCC-D0CF634EA8C2}" presName="textRect" presStyleLbl="revTx" presStyleIdx="0" presStyleCnt="3">
        <dgm:presLayoutVars>
          <dgm:chMax val="1"/>
          <dgm:chPref val="1"/>
        </dgm:presLayoutVars>
      </dgm:prSet>
      <dgm:spPr/>
    </dgm:pt>
    <dgm:pt modelId="{AB80A545-5167-4CAE-8BC9-1238C1BE7BCD}" type="pres">
      <dgm:prSet presAssocID="{83DA3412-7C77-4A7E-8F74-75406E8F564C}" presName="sibTrans" presStyleCnt="0"/>
      <dgm:spPr/>
    </dgm:pt>
    <dgm:pt modelId="{61506B01-D421-40DF-A739-D01A23B456F8}" type="pres">
      <dgm:prSet presAssocID="{CA3E6182-827C-4A8C-8A4D-9E520C58951F}" presName="compNode" presStyleCnt="0"/>
      <dgm:spPr/>
    </dgm:pt>
    <dgm:pt modelId="{A41680F5-8657-40C4-AEDE-B8698A709902}" type="pres">
      <dgm:prSet presAssocID="{CA3E6182-827C-4A8C-8A4D-9E520C58951F}" presName="iconBgRect" presStyleLbl="bgShp" presStyleIdx="1" presStyleCnt="3"/>
      <dgm:spPr/>
    </dgm:pt>
    <dgm:pt modelId="{831F188B-CBCF-4DC4-B7E7-BBE9677DCCA2}" type="pres">
      <dgm:prSet presAssocID="{CA3E6182-827C-4A8C-8A4D-9E520C58951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dio microphone"/>
        </a:ext>
      </dgm:extLst>
    </dgm:pt>
    <dgm:pt modelId="{EA44D2F7-F4DA-43CE-815B-BE2B636A6DF4}" type="pres">
      <dgm:prSet presAssocID="{CA3E6182-827C-4A8C-8A4D-9E520C58951F}" presName="spaceRect" presStyleCnt="0"/>
      <dgm:spPr/>
    </dgm:pt>
    <dgm:pt modelId="{14A57C38-A5D8-4BC2-AF6F-165E2A323E55}" type="pres">
      <dgm:prSet presAssocID="{CA3E6182-827C-4A8C-8A4D-9E520C58951F}" presName="textRect" presStyleLbl="revTx" presStyleIdx="1" presStyleCnt="3">
        <dgm:presLayoutVars>
          <dgm:chMax val="1"/>
          <dgm:chPref val="1"/>
        </dgm:presLayoutVars>
      </dgm:prSet>
      <dgm:spPr/>
    </dgm:pt>
    <dgm:pt modelId="{CF423869-B86D-43FB-9A94-F63BA3DF0312}" type="pres">
      <dgm:prSet presAssocID="{8B32C935-3C01-4D13-A151-E95009F9E33C}" presName="sibTrans" presStyleCnt="0"/>
      <dgm:spPr/>
    </dgm:pt>
    <dgm:pt modelId="{45712C0F-226A-4E6B-A868-124A8890B16B}" type="pres">
      <dgm:prSet presAssocID="{68B95874-759A-4E0D-83DF-8AC8A00AC4CA}" presName="compNode" presStyleCnt="0"/>
      <dgm:spPr/>
    </dgm:pt>
    <dgm:pt modelId="{3C31D484-7F5E-4ED3-BAC6-7D783469C9B5}" type="pres">
      <dgm:prSet presAssocID="{68B95874-759A-4E0D-83DF-8AC8A00AC4CA}" presName="iconBgRect" presStyleLbl="bgShp" presStyleIdx="2" presStyleCnt="3"/>
      <dgm:spPr/>
    </dgm:pt>
    <dgm:pt modelId="{443565D6-BDE0-4185-92E2-82134E078E2B}" type="pres">
      <dgm:prSet presAssocID="{68B95874-759A-4E0D-83DF-8AC8A00AC4CA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ute Speaker"/>
        </a:ext>
      </dgm:extLst>
    </dgm:pt>
    <dgm:pt modelId="{CDA01D12-FBFC-4606-B1BC-78B3F71097A2}" type="pres">
      <dgm:prSet presAssocID="{68B95874-759A-4E0D-83DF-8AC8A00AC4CA}" presName="spaceRect" presStyleCnt="0"/>
      <dgm:spPr/>
    </dgm:pt>
    <dgm:pt modelId="{050704CC-A5BD-48F4-BF30-3631E2AF5160}" type="pres">
      <dgm:prSet presAssocID="{68B95874-759A-4E0D-83DF-8AC8A00AC4CA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0E5FA234-DFCD-4789-8AA6-28C0A62AF3FC}" srcId="{2F18119D-DBD6-4A25-B245-8F823B1E8B9D}" destId="{0F5A62D9-3FCE-4DF6-8DCC-D0CF634EA8C2}" srcOrd="0" destOrd="0" parTransId="{1B9D28E6-C982-45EE-95F0-DA30741B16DA}" sibTransId="{83DA3412-7C77-4A7E-8F74-75406E8F564C}"/>
    <dgm:cxn modelId="{421F6F7C-0BA5-4014-87E3-2FC327BB868A}" type="presOf" srcId="{2F18119D-DBD6-4A25-B245-8F823B1E8B9D}" destId="{106C72DB-974A-44F0-9474-1BA13F7326C8}" srcOrd="0" destOrd="0" presId="urn:microsoft.com/office/officeart/2018/5/layout/IconCircleLabelList"/>
    <dgm:cxn modelId="{AC7C0E94-84C3-47FA-8DBA-DDA97D8AC6FB}" srcId="{2F18119D-DBD6-4A25-B245-8F823B1E8B9D}" destId="{CA3E6182-827C-4A8C-8A4D-9E520C58951F}" srcOrd="1" destOrd="0" parTransId="{6E7FCF0C-04B6-4972-8AFF-664DDA8C2631}" sibTransId="{8B32C935-3C01-4D13-A151-E95009F9E33C}"/>
    <dgm:cxn modelId="{CF6F5C99-497C-47C5-8CD8-70843C66485B}" srcId="{2F18119D-DBD6-4A25-B245-8F823B1E8B9D}" destId="{68B95874-759A-4E0D-83DF-8AC8A00AC4CA}" srcOrd="2" destOrd="0" parTransId="{F3F5C24B-24E5-4FC2-9F2C-17A11F74C69E}" sibTransId="{A03F4D50-757D-4819-B23D-DC8B92896EB6}"/>
    <dgm:cxn modelId="{112AD5DB-3768-4FF9-9336-69B247548770}" type="presOf" srcId="{CA3E6182-827C-4A8C-8A4D-9E520C58951F}" destId="{14A57C38-A5D8-4BC2-AF6F-165E2A323E55}" srcOrd="0" destOrd="0" presId="urn:microsoft.com/office/officeart/2018/5/layout/IconCircleLabelList"/>
    <dgm:cxn modelId="{EF6E9DE7-6014-4DC2-871B-3920CC8FA9AC}" type="presOf" srcId="{68B95874-759A-4E0D-83DF-8AC8A00AC4CA}" destId="{050704CC-A5BD-48F4-BF30-3631E2AF5160}" srcOrd="0" destOrd="0" presId="urn:microsoft.com/office/officeart/2018/5/layout/IconCircleLabelList"/>
    <dgm:cxn modelId="{981062E8-E404-408A-AEFA-7583F3812E79}" type="presOf" srcId="{0F5A62D9-3FCE-4DF6-8DCC-D0CF634EA8C2}" destId="{486A60AB-D89D-4466-85F6-5E9A1B2AB27D}" srcOrd="0" destOrd="0" presId="urn:microsoft.com/office/officeart/2018/5/layout/IconCircleLabelList"/>
    <dgm:cxn modelId="{DC3EA5AC-A783-4A0E-80F2-E8748814DDFB}" type="presParOf" srcId="{106C72DB-974A-44F0-9474-1BA13F7326C8}" destId="{17E5EE53-B171-4B4B-A318-2DA502F4BC34}" srcOrd="0" destOrd="0" presId="urn:microsoft.com/office/officeart/2018/5/layout/IconCircleLabelList"/>
    <dgm:cxn modelId="{037AEEDC-0990-490C-B332-D9F064FBF159}" type="presParOf" srcId="{17E5EE53-B171-4B4B-A318-2DA502F4BC34}" destId="{4DD6AE90-865E-44AA-8358-F922C16B36AA}" srcOrd="0" destOrd="0" presId="urn:microsoft.com/office/officeart/2018/5/layout/IconCircleLabelList"/>
    <dgm:cxn modelId="{A08D276A-2035-455D-A784-DF7C51267352}" type="presParOf" srcId="{17E5EE53-B171-4B4B-A318-2DA502F4BC34}" destId="{339C3D6E-A055-4EFD-828F-6398368CCCF3}" srcOrd="1" destOrd="0" presId="urn:microsoft.com/office/officeart/2018/5/layout/IconCircleLabelList"/>
    <dgm:cxn modelId="{B7537917-A85B-4D54-B3C1-3E94866631D8}" type="presParOf" srcId="{17E5EE53-B171-4B4B-A318-2DA502F4BC34}" destId="{60522F87-8C4C-41F6-80B2-428443D09F87}" srcOrd="2" destOrd="0" presId="urn:microsoft.com/office/officeart/2018/5/layout/IconCircleLabelList"/>
    <dgm:cxn modelId="{1385C29C-20AB-4D6D-826D-E6F27A20F400}" type="presParOf" srcId="{17E5EE53-B171-4B4B-A318-2DA502F4BC34}" destId="{486A60AB-D89D-4466-85F6-5E9A1B2AB27D}" srcOrd="3" destOrd="0" presId="urn:microsoft.com/office/officeart/2018/5/layout/IconCircleLabelList"/>
    <dgm:cxn modelId="{9BE9719A-5BD2-46CA-8E47-0270E556AAE2}" type="presParOf" srcId="{106C72DB-974A-44F0-9474-1BA13F7326C8}" destId="{AB80A545-5167-4CAE-8BC9-1238C1BE7BCD}" srcOrd="1" destOrd="0" presId="urn:microsoft.com/office/officeart/2018/5/layout/IconCircleLabelList"/>
    <dgm:cxn modelId="{2925F229-93AC-4579-B2D6-8F656321AA62}" type="presParOf" srcId="{106C72DB-974A-44F0-9474-1BA13F7326C8}" destId="{61506B01-D421-40DF-A739-D01A23B456F8}" srcOrd="2" destOrd="0" presId="urn:microsoft.com/office/officeart/2018/5/layout/IconCircleLabelList"/>
    <dgm:cxn modelId="{57F895E3-156A-4D1B-94C9-E8F31306F66D}" type="presParOf" srcId="{61506B01-D421-40DF-A739-D01A23B456F8}" destId="{A41680F5-8657-40C4-AEDE-B8698A709902}" srcOrd="0" destOrd="0" presId="urn:microsoft.com/office/officeart/2018/5/layout/IconCircleLabelList"/>
    <dgm:cxn modelId="{04068EF4-3DAC-4664-B7F2-D39087716EF2}" type="presParOf" srcId="{61506B01-D421-40DF-A739-D01A23B456F8}" destId="{831F188B-CBCF-4DC4-B7E7-BBE9677DCCA2}" srcOrd="1" destOrd="0" presId="urn:microsoft.com/office/officeart/2018/5/layout/IconCircleLabelList"/>
    <dgm:cxn modelId="{FC0C0A60-D9E6-4538-9A6E-0FF87FB0DA37}" type="presParOf" srcId="{61506B01-D421-40DF-A739-D01A23B456F8}" destId="{EA44D2F7-F4DA-43CE-815B-BE2B636A6DF4}" srcOrd="2" destOrd="0" presId="urn:microsoft.com/office/officeart/2018/5/layout/IconCircleLabelList"/>
    <dgm:cxn modelId="{B0520C06-811F-43BA-A807-46F9269753C0}" type="presParOf" srcId="{61506B01-D421-40DF-A739-D01A23B456F8}" destId="{14A57C38-A5D8-4BC2-AF6F-165E2A323E55}" srcOrd="3" destOrd="0" presId="urn:microsoft.com/office/officeart/2018/5/layout/IconCircleLabelList"/>
    <dgm:cxn modelId="{3557B2B3-6111-46A2-9AF8-FB92123A6A2C}" type="presParOf" srcId="{106C72DB-974A-44F0-9474-1BA13F7326C8}" destId="{CF423869-B86D-43FB-9A94-F63BA3DF0312}" srcOrd="3" destOrd="0" presId="urn:microsoft.com/office/officeart/2018/5/layout/IconCircleLabelList"/>
    <dgm:cxn modelId="{4D62AEFF-8509-42A3-8CB7-4CCB4C35E308}" type="presParOf" srcId="{106C72DB-974A-44F0-9474-1BA13F7326C8}" destId="{45712C0F-226A-4E6B-A868-124A8890B16B}" srcOrd="4" destOrd="0" presId="urn:microsoft.com/office/officeart/2018/5/layout/IconCircleLabelList"/>
    <dgm:cxn modelId="{65191E85-8CF6-403E-A437-F0104F5243FD}" type="presParOf" srcId="{45712C0F-226A-4E6B-A868-124A8890B16B}" destId="{3C31D484-7F5E-4ED3-BAC6-7D783469C9B5}" srcOrd="0" destOrd="0" presId="urn:microsoft.com/office/officeart/2018/5/layout/IconCircleLabelList"/>
    <dgm:cxn modelId="{F39BFA28-31FB-4A6B-BF7B-27D55F816269}" type="presParOf" srcId="{45712C0F-226A-4E6B-A868-124A8890B16B}" destId="{443565D6-BDE0-4185-92E2-82134E078E2B}" srcOrd="1" destOrd="0" presId="urn:microsoft.com/office/officeart/2018/5/layout/IconCircleLabelList"/>
    <dgm:cxn modelId="{757C4659-F173-439A-BADC-6263BDAA0605}" type="presParOf" srcId="{45712C0F-226A-4E6B-A868-124A8890B16B}" destId="{CDA01D12-FBFC-4606-B1BC-78B3F71097A2}" srcOrd="2" destOrd="0" presId="urn:microsoft.com/office/officeart/2018/5/layout/IconCircleLabelList"/>
    <dgm:cxn modelId="{5CFF5970-285E-4F71-9FD7-44E8AAAB94F7}" type="presParOf" srcId="{45712C0F-226A-4E6B-A868-124A8890B16B}" destId="{050704CC-A5BD-48F4-BF30-3631E2AF516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532B1-86CD-46BE-9545-6EC458EF7927}">
      <dsp:nvSpPr>
        <dsp:cNvPr id="0" name=""/>
        <dsp:cNvSpPr/>
      </dsp:nvSpPr>
      <dsp:spPr>
        <a:xfrm>
          <a:off x="0" y="1902"/>
          <a:ext cx="10506456" cy="96445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E6293-03AC-4C5A-BCF8-661CD3EE586A}">
      <dsp:nvSpPr>
        <dsp:cNvPr id="0" name=""/>
        <dsp:cNvSpPr/>
      </dsp:nvSpPr>
      <dsp:spPr>
        <a:xfrm>
          <a:off x="291746" y="218904"/>
          <a:ext cx="530447" cy="53044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1B08-9578-4EF4-BC93-96DE761DCD32}">
      <dsp:nvSpPr>
        <dsp:cNvPr id="0" name=""/>
        <dsp:cNvSpPr/>
      </dsp:nvSpPr>
      <dsp:spPr>
        <a:xfrm>
          <a:off x="1113940" y="190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</a:t>
          </a:r>
          <a:r>
            <a:rPr lang="en-GB" sz="2400" b="0" i="0" kern="1200" dirty="0"/>
            <a:t>our project should help you to develop new up-to-date skills.</a:t>
          </a:r>
          <a:endParaRPr lang="en-US" sz="2400" kern="1200" dirty="0"/>
        </a:p>
      </dsp:txBody>
      <dsp:txXfrm>
        <a:off x="1113940" y="1902"/>
        <a:ext cx="9392515" cy="964450"/>
      </dsp:txXfrm>
    </dsp:sp>
    <dsp:sp modelId="{55A7A872-3C53-4105-9F43-398CD9F6E700}">
      <dsp:nvSpPr>
        <dsp:cNvPr id="0" name=""/>
        <dsp:cNvSpPr/>
      </dsp:nvSpPr>
      <dsp:spPr>
        <a:xfrm>
          <a:off x="0" y="1207466"/>
          <a:ext cx="10506456" cy="9644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DC958-8F99-4944-9A52-B73475C8AB4E}">
      <dsp:nvSpPr>
        <dsp:cNvPr id="0" name=""/>
        <dsp:cNvSpPr/>
      </dsp:nvSpPr>
      <dsp:spPr>
        <a:xfrm>
          <a:off x="291746" y="1424467"/>
          <a:ext cx="530447" cy="53044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724A-F6DE-45CD-ABC6-CCB4B7B4874D}">
      <dsp:nvSpPr>
        <dsp:cNvPr id="0" name=""/>
        <dsp:cNvSpPr/>
      </dsp:nvSpPr>
      <dsp:spPr>
        <a:xfrm>
          <a:off x="1113940" y="1207466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should be of interest to you and Computing related.</a:t>
          </a:r>
          <a:endParaRPr lang="en-US" sz="2400" kern="1200" dirty="0"/>
        </a:p>
      </dsp:txBody>
      <dsp:txXfrm>
        <a:off x="1113940" y="1207466"/>
        <a:ext cx="9392515" cy="964450"/>
      </dsp:txXfrm>
    </dsp:sp>
    <dsp:sp modelId="{EEAD024D-9F26-4143-9007-7C68A75C3BFF}">
      <dsp:nvSpPr>
        <dsp:cNvPr id="0" name=""/>
        <dsp:cNvSpPr/>
      </dsp:nvSpPr>
      <dsp:spPr>
        <a:xfrm>
          <a:off x="0" y="2413029"/>
          <a:ext cx="10506456" cy="964450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8344-C0D0-4CF3-ABAD-8905003F5A3A}">
      <dsp:nvSpPr>
        <dsp:cNvPr id="0" name=""/>
        <dsp:cNvSpPr/>
      </dsp:nvSpPr>
      <dsp:spPr>
        <a:xfrm>
          <a:off x="291746" y="2630030"/>
          <a:ext cx="530447" cy="53044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B67DB-803A-4303-8AF0-4328279DC98F}">
      <dsp:nvSpPr>
        <dsp:cNvPr id="0" name=""/>
        <dsp:cNvSpPr/>
      </dsp:nvSpPr>
      <dsp:spPr>
        <a:xfrm>
          <a:off x="1113940" y="2413029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In addition to learning new skills, your project will need to have a purpose, to add value and benefit society in some way.</a:t>
          </a:r>
          <a:endParaRPr lang="en-US" sz="2400" kern="1200" dirty="0"/>
        </a:p>
      </dsp:txBody>
      <dsp:txXfrm>
        <a:off x="1113940" y="2413029"/>
        <a:ext cx="9392515" cy="964450"/>
      </dsp:txXfrm>
    </dsp:sp>
    <dsp:sp modelId="{6DC8B641-383C-4467-95A7-CA4A365429AD}">
      <dsp:nvSpPr>
        <dsp:cNvPr id="0" name=""/>
        <dsp:cNvSpPr/>
      </dsp:nvSpPr>
      <dsp:spPr>
        <a:xfrm>
          <a:off x="0" y="3618592"/>
          <a:ext cx="10506456" cy="96445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61C77-D2FC-41B1-9E7A-E5AB97B89EAE}">
      <dsp:nvSpPr>
        <dsp:cNvPr id="0" name=""/>
        <dsp:cNvSpPr/>
      </dsp:nvSpPr>
      <dsp:spPr>
        <a:xfrm>
          <a:off x="291746" y="3835593"/>
          <a:ext cx="530447" cy="53044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E6A3-A127-4A29-9118-5524974076A3}">
      <dsp:nvSpPr>
        <dsp:cNvPr id="0" name=""/>
        <dsp:cNvSpPr/>
      </dsp:nvSpPr>
      <dsp:spPr>
        <a:xfrm>
          <a:off x="1113940" y="3618592"/>
          <a:ext cx="9392515" cy="964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071" tIns="102071" rIns="102071" bIns="10207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Be careful to appropriately scope your project. Appropriate consideration for time, budget and resources.</a:t>
          </a:r>
          <a:endParaRPr lang="en-US" sz="2400" kern="1200" dirty="0"/>
        </a:p>
      </dsp:txBody>
      <dsp:txXfrm>
        <a:off x="1113940" y="3618592"/>
        <a:ext cx="9392515" cy="96445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533840-5419-4D0B-8DFE-7262C770ABD1}">
      <dsp:nvSpPr>
        <dsp:cNvPr id="0" name=""/>
        <dsp:cNvSpPr/>
      </dsp:nvSpPr>
      <dsp:spPr>
        <a:xfrm>
          <a:off x="-5695" y="689535"/>
          <a:ext cx="4429494" cy="12578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7161E6-D357-47E1-BDDC-064EFDB821F7}">
      <dsp:nvSpPr>
        <dsp:cNvPr id="0" name=""/>
        <dsp:cNvSpPr/>
      </dsp:nvSpPr>
      <dsp:spPr>
        <a:xfrm>
          <a:off x="374798" y="972547"/>
          <a:ext cx="691808" cy="69180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E0625A-BEC9-45D3-9666-4E1F76D9D949}">
      <dsp:nvSpPr>
        <dsp:cNvPr id="0" name=""/>
        <dsp:cNvSpPr/>
      </dsp:nvSpPr>
      <dsp:spPr>
        <a:xfrm>
          <a:off x="1447101" y="689535"/>
          <a:ext cx="2973855" cy="1257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1" tIns="133121" rIns="133121" bIns="133121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Tutor: Open.</a:t>
          </a:r>
          <a:endParaRPr lang="en-US" sz="2000" kern="1200" dirty="0"/>
        </a:p>
      </dsp:txBody>
      <dsp:txXfrm>
        <a:off x="1447101" y="689535"/>
        <a:ext cx="2973855" cy="1257832"/>
      </dsp:txXfrm>
    </dsp:sp>
    <dsp:sp modelId="{BB5CC809-EFD1-4038-B92B-336CE21B3BD2}">
      <dsp:nvSpPr>
        <dsp:cNvPr id="0" name=""/>
        <dsp:cNvSpPr/>
      </dsp:nvSpPr>
      <dsp:spPr>
        <a:xfrm>
          <a:off x="-5695" y="2261826"/>
          <a:ext cx="4429494" cy="1257832"/>
        </a:xfrm>
        <a:prstGeom prst="roundRect">
          <a:avLst>
            <a:gd name="adj" fmla="val 10000"/>
          </a:avLst>
        </a:prstGeom>
        <a:solidFill>
          <a:schemeClr val="accent1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B75B8-3524-439A-B57E-B27739EBB1AB}">
      <dsp:nvSpPr>
        <dsp:cNvPr id="0" name=""/>
        <dsp:cNvSpPr/>
      </dsp:nvSpPr>
      <dsp:spPr>
        <a:xfrm>
          <a:off x="374798" y="2544838"/>
          <a:ext cx="691808" cy="69180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700137-5306-4CA9-A2E7-0EA2F043329E}">
      <dsp:nvSpPr>
        <dsp:cNvPr id="0" name=""/>
        <dsp:cNvSpPr/>
      </dsp:nvSpPr>
      <dsp:spPr>
        <a:xfrm>
          <a:off x="1447101" y="2261826"/>
          <a:ext cx="1993272" cy="1257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1" tIns="133121" rIns="133121" bIns="133121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Note</a:t>
          </a:r>
          <a:r>
            <a:rPr lang="en-GB" sz="1500" kern="1200"/>
            <a:t>: Assignment is available </a:t>
          </a:r>
          <a:r>
            <a:rPr lang="en-GB" sz="1500" kern="1200" dirty="0"/>
            <a:t>to download from Moodle.</a:t>
          </a:r>
          <a:endParaRPr lang="en-US" sz="1500" kern="1200" dirty="0"/>
        </a:p>
      </dsp:txBody>
      <dsp:txXfrm>
        <a:off x="1447101" y="2261826"/>
        <a:ext cx="1993272" cy="1257832"/>
      </dsp:txXfrm>
    </dsp:sp>
    <dsp:sp modelId="{99201AF6-7199-4CA3-B0F8-757F1AB06443}">
      <dsp:nvSpPr>
        <dsp:cNvPr id="0" name=""/>
        <dsp:cNvSpPr/>
      </dsp:nvSpPr>
      <dsp:spPr>
        <a:xfrm>
          <a:off x="3426140" y="2261826"/>
          <a:ext cx="1009049" cy="12578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121" tIns="133121" rIns="133121" bIns="133121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 dirty="0"/>
        </a:p>
      </dsp:txBody>
      <dsp:txXfrm>
        <a:off x="3426140" y="2261826"/>
        <a:ext cx="1009049" cy="125783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DD6AE90-865E-44AA-8358-F922C16B36AA}">
      <dsp:nvSpPr>
        <dsp:cNvPr id="0" name=""/>
        <dsp:cNvSpPr/>
      </dsp:nvSpPr>
      <dsp:spPr>
        <a:xfrm>
          <a:off x="694215" y="419269"/>
          <a:ext cx="1990125" cy="19901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9C3D6E-A055-4EFD-828F-6398368CCCF3}">
      <dsp:nvSpPr>
        <dsp:cNvPr id="0" name=""/>
        <dsp:cNvSpPr/>
      </dsp:nvSpPr>
      <dsp:spPr>
        <a:xfrm>
          <a:off x="1118340" y="843394"/>
          <a:ext cx="1141875" cy="11418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A60AB-D89D-4466-85F6-5E9A1B2AB27D}">
      <dsp:nvSpPr>
        <dsp:cNvPr id="0" name=""/>
        <dsp:cNvSpPr/>
      </dsp:nvSpPr>
      <dsp:spPr>
        <a:xfrm>
          <a:off x="58028" y="3029269"/>
          <a:ext cx="32625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800" kern="1200" dirty="0"/>
            <a:t>Please </a:t>
          </a:r>
          <a:r>
            <a:rPr lang="en-GB" sz="1800" b="1" u="sng" kern="1200" dirty="0"/>
            <a:t>mute your mic</a:t>
          </a:r>
          <a:r>
            <a:rPr lang="en-GB" sz="1800" b="1" kern="1200" dirty="0"/>
            <a:t> </a:t>
          </a:r>
          <a:r>
            <a:rPr lang="en-GB" sz="1800" kern="1200" dirty="0"/>
            <a:t>during the Lecture tutorial to avoid background noise disrupting the session.</a:t>
          </a:r>
          <a:endParaRPr lang="en-US" sz="1800" kern="1200" dirty="0"/>
        </a:p>
      </dsp:txBody>
      <dsp:txXfrm>
        <a:off x="58028" y="3029269"/>
        <a:ext cx="3262500" cy="1125000"/>
      </dsp:txXfrm>
    </dsp:sp>
    <dsp:sp modelId="{A41680F5-8657-40C4-AEDE-B8698A709902}">
      <dsp:nvSpPr>
        <dsp:cNvPr id="0" name=""/>
        <dsp:cNvSpPr/>
      </dsp:nvSpPr>
      <dsp:spPr>
        <a:xfrm>
          <a:off x="4527653" y="419269"/>
          <a:ext cx="1990125" cy="19901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1F188B-CBCF-4DC4-B7E7-BBE9677DCCA2}">
      <dsp:nvSpPr>
        <dsp:cNvPr id="0" name=""/>
        <dsp:cNvSpPr/>
      </dsp:nvSpPr>
      <dsp:spPr>
        <a:xfrm>
          <a:off x="4951778" y="843394"/>
          <a:ext cx="1141875" cy="11418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A57C38-A5D8-4BC2-AF6F-165E2A323E55}">
      <dsp:nvSpPr>
        <dsp:cNvPr id="0" name=""/>
        <dsp:cNvSpPr/>
      </dsp:nvSpPr>
      <dsp:spPr>
        <a:xfrm>
          <a:off x="3891465" y="3029269"/>
          <a:ext cx="32625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 dirty="0"/>
            <a:t>You will be </a:t>
          </a:r>
          <a:r>
            <a:rPr lang="en-GB" sz="1400" b="1" u="sng" kern="1200" dirty="0"/>
            <a:t>prompted to unmute your mic</a:t>
          </a:r>
          <a:r>
            <a:rPr lang="en-GB" sz="1400" kern="1200" dirty="0"/>
            <a:t> during the Q&amp;A session.</a:t>
          </a:r>
          <a:endParaRPr lang="en-US" sz="1400" kern="1200" dirty="0"/>
        </a:p>
      </dsp:txBody>
      <dsp:txXfrm>
        <a:off x="3891465" y="3029269"/>
        <a:ext cx="3262500" cy="1125000"/>
      </dsp:txXfrm>
    </dsp:sp>
    <dsp:sp modelId="{3C31D484-7F5E-4ED3-BAC6-7D783469C9B5}">
      <dsp:nvSpPr>
        <dsp:cNvPr id="0" name=""/>
        <dsp:cNvSpPr/>
      </dsp:nvSpPr>
      <dsp:spPr>
        <a:xfrm>
          <a:off x="8361090" y="419269"/>
          <a:ext cx="1990125" cy="199012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3565D6-BDE0-4185-92E2-82134E078E2B}">
      <dsp:nvSpPr>
        <dsp:cNvPr id="0" name=""/>
        <dsp:cNvSpPr/>
      </dsp:nvSpPr>
      <dsp:spPr>
        <a:xfrm>
          <a:off x="8785215" y="843394"/>
          <a:ext cx="1141875" cy="11418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0704CC-A5BD-48F4-BF30-3631E2AF5160}">
      <dsp:nvSpPr>
        <dsp:cNvPr id="0" name=""/>
        <dsp:cNvSpPr/>
      </dsp:nvSpPr>
      <dsp:spPr>
        <a:xfrm>
          <a:off x="7724903" y="3029269"/>
          <a:ext cx="3262500" cy="112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 dirty="0"/>
            <a:t>Please remember to </a:t>
          </a:r>
          <a:r>
            <a:rPr lang="en-GB" sz="1400" b="1" u="sng" kern="1200" dirty="0"/>
            <a:t>mute your mic when you have finished speaking</a:t>
          </a:r>
          <a:r>
            <a:rPr lang="en-GB" sz="1400" kern="1200" dirty="0"/>
            <a:t> to avoid background noise disrupting the session.</a:t>
          </a:r>
          <a:br>
            <a:rPr lang="en-GB" sz="1400" kern="1200" dirty="0"/>
          </a:br>
          <a:r>
            <a:rPr lang="en-GB" sz="1400" kern="1200" dirty="0"/>
            <a:t>Thank you.</a:t>
          </a:r>
          <a:endParaRPr lang="en-US" sz="1400" kern="1200" dirty="0"/>
        </a:p>
      </dsp:txBody>
      <dsp:txXfrm>
        <a:off x="7724903" y="3029269"/>
        <a:ext cx="3262500" cy="1125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3493449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Note: Where as each session is timetabled for x2hrs, it is unlikely that they will take the full allocated time.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3445808-0A42-4057-92F6-5314E76B2A59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129476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445808-0A42-4057-92F6-5314E76B2A5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6372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4EF33B-3883-FA46-C018-2BC5601195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EAEB83-10B1-518E-40B5-DB9AE224283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0EFB257-6358-CCC5-A09D-EF5E575F3BD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70EA62-2A18-A9B2-2E53-3BBF7D184E0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FE1F0CB-AC4F-463F-A400-B6079113F21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467394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F7800-49C0-5D7D-64CD-15DD95F99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668064-62A5-939E-2AC8-2056F7745D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D2B7A9-18C6-1697-58BD-19D846A4F9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09280-DEDE-AF8B-2956-C8B3B7DC61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1395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8F7800-49C0-5D7D-64CD-15DD95F997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3668064-62A5-939E-2AC8-2056F7745D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1D2B7A9-18C6-1697-58BD-19D846A4F94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809280-DEDE-AF8B-2956-C8B3B7DC61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813957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708690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759079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Chat is disabled to avoid distractions for all during the Lecture-tutorial. Time for Q&amp;A after the Lecture-tutorial. Sessions run smoother as a result.</a:t>
            </a:r>
          </a:p>
          <a:p>
            <a:pPr marL="0" indent="0">
              <a:buNone/>
            </a:pPr>
            <a:r>
              <a:rPr lang="en-GB" sz="1200" b="1" u="sng" dirty="0"/>
              <a:t>Avoid typing in the chat</a:t>
            </a:r>
            <a:r>
              <a:rPr lang="en-GB" sz="1200" b="1" dirty="0"/>
              <a:t> </a:t>
            </a:r>
            <a:r>
              <a:rPr lang="en-GB" sz="1200" dirty="0"/>
              <a:t>unnecessarily during the Lecture tutorial sessions to avoid distracting all participants.</a:t>
            </a:r>
          </a:p>
          <a:p>
            <a:pPr marL="0" indent="0">
              <a:buNone/>
            </a:pPr>
            <a:r>
              <a:rPr lang="en-GB" sz="1200" dirty="0"/>
              <a:t>Note: When sharing a PowerPoint deck I do not see chat comments. I check the chat during Activities and during the Q&amp;A at the end.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026FF73-A44C-4DFB-863E-463D2BFA1422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321883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DCA408-8466-A068-8499-A99FD364AA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BC85CF4-002E-E59E-16B9-E5D4BE2F4E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FA15AD-23AF-4102-D929-BEBB0AAF80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Video for Engagement, Re-cap &amp; Catch-up.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42F3C3-3E7F-2A01-8027-55DE006D0F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88636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8223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9040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5707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12034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0139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37502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5688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7936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98702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36445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9020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138194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6189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9410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7320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1711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50062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1606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2/18/2026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553969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22564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8380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9129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2/18/2026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4390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2/18/2026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47036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teams.microsoft.com/meet/37417082089799?p=kKDoWwwh9kNODvvf4t" TargetMode="External"/><Relationship Id="rId7" Type="http://schemas.openxmlformats.org/officeDocument/2006/relationships/image" Target="../media/image4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sv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teachonline.ca/tools-trends/breakthrough-innovations-worlds-open-universities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sa/3.0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hyperlink" Target="https://policyoptions.irpp.org/magazines/innovation-nation/the-innovation-riddle/" TargetMode="External"/><Relationship Id="rId7" Type="http://schemas.openxmlformats.org/officeDocument/2006/relationships/image" Target="../media/image11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hyperlink" Target="https://creativecommons.org/licenses/by-nd/3.0/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13" Type="http://schemas.openxmlformats.org/officeDocument/2006/relationships/image" Target="../media/image24.svg"/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12" Type="http://schemas.openxmlformats.org/officeDocument/2006/relationships/image" Target="../media/image23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11" Type="http://schemas.openxmlformats.org/officeDocument/2006/relationships/image" Target="../media/image22.svg"/><Relationship Id="rId5" Type="http://schemas.openxmlformats.org/officeDocument/2006/relationships/image" Target="../media/image16.svg"/><Relationship Id="rId15" Type="http://schemas.openxmlformats.org/officeDocument/2006/relationships/image" Target="../media/image26.sv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svg"/><Relationship Id="rId14" Type="http://schemas.openxmlformats.org/officeDocument/2006/relationships/image" Target="../media/image2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nd/3.0/" TargetMode="External"/><Relationship Id="rId3" Type="http://schemas.openxmlformats.org/officeDocument/2006/relationships/hyperlink" Target="https://policyoptions.irpp.org/magazines/clearing-the-air/gold-et-al/" TargetMode="External"/><Relationship Id="rId7" Type="http://schemas.openxmlformats.org/officeDocument/2006/relationships/hyperlink" Target="https://www.peoplematters.in/article/entrepreneurship-start-ups/innovation-and-entrepreneurship-16586" TargetMode="External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jpg"/><Relationship Id="rId5" Type="http://schemas.openxmlformats.org/officeDocument/2006/relationships/hyperlink" Target="https://policyoptions.irpp.org/magazines/innovation-nation/the-innovation-riddle/" TargetMode="External"/><Relationship Id="rId4" Type="http://schemas.openxmlformats.org/officeDocument/2006/relationships/image" Target="../media/image39.jpeg"/><Relationship Id="rId9" Type="http://schemas.openxmlformats.org/officeDocument/2006/relationships/hyperlink" Target="https://creativecommons.org/licenses/by-nc-sa/3.0/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42.sv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43.png"/><Relationship Id="rId9" Type="http://schemas.microsoft.com/office/2007/relationships/diagramDrawing" Target="../diagrams/drawing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sv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3.sv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hyperlink" Target="https://www.uwtsd.ac.uk/its/online-guides--training/microsoft-office-online-guid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7.sv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hyperlink" Target="https://moodle.uwtsd.ac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svg"/><Relationship Id="rId4" Type="http://schemas.openxmlformats.org/officeDocument/2006/relationships/image" Target="../media/image5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sv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64.svg"/><Relationship Id="rId7" Type="http://schemas.openxmlformats.org/officeDocument/2006/relationships/image" Target="../media/image68.sv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67.png"/><Relationship Id="rId5" Type="http://schemas.openxmlformats.org/officeDocument/2006/relationships/image" Target="../media/image66.svg"/><Relationship Id="rId4" Type="http://schemas.openxmlformats.org/officeDocument/2006/relationships/image" Target="../media/image65.png"/><Relationship Id="rId9" Type="http://schemas.openxmlformats.org/officeDocument/2006/relationships/image" Target="../media/image70.sv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svg"/><Relationship Id="rId5" Type="http://schemas.openxmlformats.org/officeDocument/2006/relationships/image" Target="../media/image65.png"/><Relationship Id="rId4" Type="http://schemas.openxmlformats.org/officeDocument/2006/relationships/image" Target="../media/image68.sv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svg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2.sv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hyperlink" Target="https://eur01.safelinks.protection.outlook.com/?url=https%3A%2F%2Fwww.eventbrite.co.uk%2Fe%2F2026-become-a-freelancer-or-business-startup-bootcamp-tickets-1979870015513%3Faff%3Doddtdtcreator&amp;data=05%7C02%7CArwel.Lloyd%40uwtsd.ac.uk%7C97b338e87a234365f43408de4e9c8726%7C4e0f11f9046e45059cb8db2152311e21%7C0%7C0%7C639034631353599911%7CUnknown%7CTWFpbGZsb3d8eyJFbXB0eU1hcGkiOnRydWUsIlYiOiIwLjAuMDAwMCIsIlAiOiJXaW4zMiIsIkFOIjoiTWFpbCIsIldUIjoyfQ%3D%3D%7C0%7C%7C%7C&amp;sdata=KxueyoRbBccKVI0aLjZ4sYbbGL%2BHLzVhWF7vhH4DxeI%3D&amp;reserved=0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svg"/><Relationship Id="rId5" Type="http://schemas.openxmlformats.org/officeDocument/2006/relationships/image" Target="../media/image74.png"/><Relationship Id="rId4" Type="http://schemas.openxmlformats.org/officeDocument/2006/relationships/image" Target="../media/image73.sv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svg"/><Relationship Id="rId5" Type="http://schemas.openxmlformats.org/officeDocument/2006/relationships/image" Target="../media/image74.png"/><Relationship Id="rId4" Type="http://schemas.openxmlformats.org/officeDocument/2006/relationships/image" Target="../media/image77.sv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svg"/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9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wordpress.blog.tw/wordpress-common-q-a/" TargetMode="Externa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88.svg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3.png"/><Relationship Id="rId3" Type="http://schemas.openxmlformats.org/officeDocument/2006/relationships/hyperlink" Target="https://www.uwtsdunion.co.uk/events/movie-night-0287" TargetMode="External"/><Relationship Id="rId7" Type="http://schemas.openxmlformats.org/officeDocument/2006/relationships/image" Target="../media/image92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1.png"/><Relationship Id="rId5" Type="http://schemas.openxmlformats.org/officeDocument/2006/relationships/image" Target="../media/image90.svg"/><Relationship Id="rId4" Type="http://schemas.openxmlformats.org/officeDocument/2006/relationships/image" Target="../media/image89.png"/><Relationship Id="rId9" Type="http://schemas.openxmlformats.org/officeDocument/2006/relationships/image" Target="../media/image9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C4313-F21F-465B-89E5-EC25D19FE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134" y="253229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Log-in to MS-Teams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ED894A-F4C6-4D76-9814-3744BBAE41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1470484"/>
            <a:ext cx="11077732" cy="391703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900" dirty="0">
                <a:cs typeface="Arial" panose="020B0604020202020204" pitchFamily="34" charset="0"/>
              </a:rPr>
              <a:t>Log-in to Teams: </a:t>
            </a:r>
            <a:r>
              <a:rPr lang="en-US" sz="3900" b="1" i="0" u="none" strike="noStrike" dirty="0">
                <a:solidFill>
                  <a:srgbClr val="28235D"/>
                </a:solidFill>
                <a:effectLst/>
                <a:highlight>
                  <a:srgbClr val="FFFF00"/>
                </a:highlight>
                <a:hlinkClick r:id="rId3"/>
              </a:rPr>
              <a:t>Click here to join the meeting </a:t>
            </a:r>
            <a:endParaRPr lang="en-GB" sz="3900" dirty="0">
              <a:highlight>
                <a:srgbClr val="FFFF00"/>
              </a:highlight>
              <a:cs typeface="Arial" panose="020B0604020202020204" pitchFamily="34" charset="0"/>
            </a:endParaRP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Ask Questions (during Activity &amp; Q&amp;A sessions)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Receive feedback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Collaborate with others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Share resources.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2A7EC381-B78E-33A9-8D1C-695AD8BB46E6}"/>
              </a:ext>
            </a:extLst>
          </p:cNvPr>
          <p:cNvGrpSpPr/>
          <p:nvPr/>
        </p:nvGrpSpPr>
        <p:grpSpPr>
          <a:xfrm>
            <a:off x="6847717" y="2660107"/>
            <a:ext cx="4145189" cy="2855514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6EC8E407-E663-4E16-DF7A-A29469ED1BB9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02AF6B8B-F32F-C118-936D-B59699A91390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9988542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12AF31E-53D6-43AD-BAD1-1D9DAAF3779D}"/>
              </a:ext>
            </a:extLst>
          </p:cNvPr>
          <p:cNvSpPr txBox="1">
            <a:spLocks/>
          </p:cNvSpPr>
          <p:nvPr/>
        </p:nvSpPr>
        <p:spPr>
          <a:xfrm>
            <a:off x="890337" y="1972553"/>
            <a:ext cx="4039471" cy="223368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spcAft>
                <a:spcPts val="600"/>
              </a:spcAft>
            </a:pPr>
            <a:r>
              <a:rPr lang="en-US" sz="5000" b="1" dirty="0"/>
              <a:t>Changemakers: Creativity &amp; Value Creation.</a:t>
            </a:r>
            <a:endParaRPr lang="en-US" sz="5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58968-7626-41FE-A7FF-09DF80DF54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/>
              <a:t>Creativity &amp; Innovation in the 21</a:t>
            </a:r>
            <a:r>
              <a:rPr lang="en-US" baseline="30000" dirty="0"/>
              <a:t>st</a:t>
            </a:r>
            <a:r>
              <a:rPr lang="en-US" dirty="0"/>
              <a:t> Century.</a:t>
            </a:r>
          </a:p>
        </p:txBody>
      </p:sp>
      <p:sp>
        <p:nvSpPr>
          <p:cNvPr id="44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>
            <a:extLst>
              <a:ext uri="{FF2B5EF4-FFF2-40B4-BE49-F238E27FC236}">
                <a16:creationId xmlns:a16="http://schemas.microsoft.com/office/drawing/2014/main" id="{53A1EC75-207A-48A6-B549-9EFD13CD14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2403" r="32403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solidFill>
            <a:srgbClr val="FFFF00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E9D26E-B7A6-48C5-8C36-002D12A90D4D}"/>
              </a:ext>
            </a:extLst>
          </p:cNvPr>
          <p:cNvSpPr txBox="1"/>
          <p:nvPr/>
        </p:nvSpPr>
        <p:spPr>
          <a:xfrm>
            <a:off x="10787448" y="6704102"/>
            <a:ext cx="1404552" cy="153888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r>
              <a:rPr lang="en-GB" sz="400" dirty="0">
                <a:hlinkClick r:id="rId3" tooltip="https://teachonline.ca/tools-trends/breakthrough-innovations-worlds-open-universities"/>
              </a:rPr>
              <a:t>This Photo</a:t>
            </a:r>
            <a:r>
              <a:rPr lang="en-GB" sz="400" dirty="0"/>
              <a:t> by Unknown Author is licensed under </a:t>
            </a:r>
            <a:r>
              <a:rPr lang="en-GB" sz="400" dirty="0">
                <a:hlinkClick r:id="rId4" tooltip="https://creativecommons.org/licenses/by-sa/3.0/"/>
              </a:rPr>
              <a:t>CC BY-SA</a:t>
            </a:r>
            <a:endParaRPr lang="en-GB" sz="400" dirty="0"/>
          </a:p>
        </p:txBody>
      </p:sp>
    </p:spTree>
    <p:extLst>
      <p:ext uri="{BB962C8B-B14F-4D97-AF65-F5344CB8AC3E}">
        <p14:creationId xmlns:p14="http://schemas.microsoft.com/office/powerpoint/2010/main" val="3956403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6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653" y="229925"/>
            <a:ext cx="8735682" cy="1127162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CM-CVC Applied Learning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606" y="1263993"/>
            <a:ext cx="11023267" cy="4575532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dirty="0"/>
              <a:t>There are x2 2hr sessions each week: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32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Session 1: Lecture-tutorial (2hrs): Largely Tutor-led</a:t>
            </a: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/>
              <a:t>Tutor: Covers important information </a:t>
            </a:r>
            <a:r>
              <a:rPr lang="en-GB" sz="2800" dirty="0"/>
              <a:t>students need to know to complete the weekly Activities and corresponding Assignment task.</a:t>
            </a: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/>
              <a:t>Student-centered: Time for students </a:t>
            </a:r>
            <a:r>
              <a:rPr lang="en-GB" sz="2800" dirty="0"/>
              <a:t>to start the Activity.</a:t>
            </a:r>
          </a:p>
          <a:p>
            <a:pPr marL="457200" lvl="1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32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Session 2: Tutorial (2hrs): Largely Student-led</a:t>
            </a: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/>
              <a:t>Student driven with Tutor support: Largely time for students to complete the weekly Activity</a:t>
            </a:r>
            <a:r>
              <a:rPr lang="en-GB" sz="2800" dirty="0"/>
              <a:t>, engage in research, review supporting module material, receive support &amp; feedback, and complete the Assignment task.</a:t>
            </a:r>
          </a:p>
          <a:p>
            <a:pPr marL="914400" lvl="1" indent="-457200">
              <a:lnSpc>
                <a:spcPct val="100000"/>
              </a:lnSpc>
              <a:spcBef>
                <a:spcPts val="0"/>
              </a:spcBef>
              <a:buFont typeface="+mj-lt"/>
              <a:buAutoNum type="arabicPeriod"/>
            </a:pPr>
            <a:r>
              <a:rPr lang="en-GB" sz="2800" b="1" dirty="0"/>
              <a:t>Tutor: Q&amp;A</a:t>
            </a:r>
            <a:r>
              <a:rPr lang="en-GB" sz="2800" dirty="0"/>
              <a:t> </a:t>
            </a:r>
            <a:r>
              <a:rPr lang="en-GB" sz="2800" b="1" dirty="0"/>
              <a:t>support</a:t>
            </a:r>
            <a:r>
              <a:rPr lang="en-GB" sz="2800" dirty="0"/>
              <a:t> related to the Activity and Assignment task.</a:t>
            </a:r>
          </a:p>
          <a:p>
            <a:pPr lvl="1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+ Industry Speakers later in the module.</a:t>
            </a:r>
          </a:p>
        </p:txBody>
      </p:sp>
      <p:pic>
        <p:nvPicPr>
          <p:cNvPr id="6" name="Graphic 5" descr="Remote learning language outline">
            <a:extLst>
              <a:ext uri="{FF2B5EF4-FFF2-40B4-BE49-F238E27FC236}">
                <a16:creationId xmlns:a16="http://schemas.microsoft.com/office/drawing/2014/main" id="{F9FCF784-F710-DAF7-DC5B-64B7108ECC2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26807" y="-124617"/>
            <a:ext cx="1635540" cy="1635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108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552D5039-9A72-AC6E-3B38-147E6B6BCA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367" b="5676"/>
          <a:stretch>
            <a:fillRect/>
          </a:stretch>
        </p:blipFill>
        <p:spPr>
          <a:xfrm>
            <a:off x="20" y="11"/>
            <a:ext cx="12191980" cy="2350284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6187" y="3295708"/>
            <a:ext cx="5912999" cy="3275232"/>
          </a:xfrm>
        </p:spPr>
        <p:txBody>
          <a:bodyPr anchor="ctr">
            <a:normAutofit fontScale="70000" lnSpcReduction="20000"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600" dirty="0"/>
              <a:t>Today, we will look at the:</a:t>
            </a:r>
          </a:p>
          <a:p>
            <a:pPr marL="1428750" lvl="2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Module Content</a:t>
            </a:r>
          </a:p>
          <a:p>
            <a:pPr marL="1428750" lvl="2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Module Assessment</a:t>
            </a:r>
          </a:p>
          <a:p>
            <a:pPr marL="1428750" lvl="2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Structure of the module</a:t>
            </a:r>
          </a:p>
          <a:p>
            <a:pPr marL="1428750" lvl="2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Correct Module on Moodle</a:t>
            </a:r>
          </a:p>
          <a:p>
            <a:pPr marL="1428750" lvl="2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Online learning content</a:t>
            </a:r>
          </a:p>
          <a:p>
            <a:pPr marL="914400" lvl="2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600" dirty="0"/>
              <a:t>Then:</a:t>
            </a:r>
          </a:p>
          <a:p>
            <a:pPr marL="1885950" lvl="3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Learning Activity</a:t>
            </a:r>
          </a:p>
          <a:p>
            <a:pPr marL="1885950" lvl="3" indent="-514350"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600" dirty="0"/>
              <a:t>Q&amp;A.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11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37B4D8A-8DE1-FF21-59A5-E0009861561F}"/>
              </a:ext>
            </a:extLst>
          </p:cNvPr>
          <p:cNvSpPr txBox="1"/>
          <p:nvPr/>
        </p:nvSpPr>
        <p:spPr>
          <a:xfrm>
            <a:off x="9865722" y="6657945"/>
            <a:ext cx="23262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policyoptions.irpp.org/magazines/innovation-nation/the-innovation-ridd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152" y="2096067"/>
            <a:ext cx="5439129" cy="1376364"/>
          </a:xfrm>
        </p:spPr>
        <p:txBody>
          <a:bodyPr anchor="ctr">
            <a:normAutofit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Module introduction</a:t>
            </a:r>
            <a:endParaRPr lang="en-GB" sz="4800" u="sng" dirty="0">
              <a:solidFill>
                <a:schemeClr val="bg1"/>
              </a:solidFill>
              <a:highlight>
                <a:srgbClr val="FFFF00"/>
              </a:highlight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DB5E809-EE45-677C-2F5D-08B7D6F2404C}"/>
              </a:ext>
            </a:extLst>
          </p:cNvPr>
          <p:cNvSpPr txBox="1"/>
          <p:nvPr/>
        </p:nvSpPr>
        <p:spPr>
          <a:xfrm>
            <a:off x="5362220" y="2254596"/>
            <a:ext cx="6125764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800" b="1" dirty="0"/>
              <a:t>Changemakers: </a:t>
            </a:r>
            <a:br>
              <a:rPr lang="en-GB" sz="2800" b="1" dirty="0"/>
            </a:br>
            <a:r>
              <a:rPr lang="en-GB" sz="2800" b="1" dirty="0"/>
              <a:t>Creativity and Value Creation </a:t>
            </a:r>
          </a:p>
        </p:txBody>
      </p:sp>
      <p:pic>
        <p:nvPicPr>
          <p:cNvPr id="11" name="Graphic 10" descr="Single gear outline">
            <a:extLst>
              <a:ext uri="{FF2B5EF4-FFF2-40B4-BE49-F238E27FC236}">
                <a16:creationId xmlns:a16="http://schemas.microsoft.com/office/drawing/2014/main" id="{73566D5B-C0ED-7466-6085-16A580E75F4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324849" y="3367232"/>
            <a:ext cx="2341489" cy="2341489"/>
          </a:xfrm>
          <a:prstGeom prst="rect">
            <a:avLst/>
          </a:prstGeom>
        </p:spPr>
      </p:pic>
      <p:pic>
        <p:nvPicPr>
          <p:cNvPr id="13" name="Graphic 12" descr="Lightbulb and gear outline">
            <a:extLst>
              <a:ext uri="{FF2B5EF4-FFF2-40B4-BE49-F238E27FC236}">
                <a16:creationId xmlns:a16="http://schemas.microsoft.com/office/drawing/2014/main" id="{F7A40DFD-379C-27FB-0FD6-44657FE1927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618227" y="3312435"/>
            <a:ext cx="2341489" cy="2341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8702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DD4725-7F36-F2B1-2954-D085AA1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8187" y="382041"/>
            <a:ext cx="9234488" cy="1325563"/>
          </a:xfrm>
        </p:spPr>
        <p:txBody>
          <a:bodyPr>
            <a:normAutofit/>
          </a:bodyPr>
          <a:lstStyle/>
          <a:p>
            <a:r>
              <a:rPr lang="en-GB" sz="4800" u="sng" dirty="0"/>
              <a:t>Module Teaching &amp; Learning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8C9FD8-EB98-2D00-09A7-9D3B0FE9B8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8213" y="1625600"/>
            <a:ext cx="10515600" cy="4351338"/>
          </a:xfrm>
        </p:spPr>
        <p:txBody>
          <a:bodyPr>
            <a:normAutofit/>
          </a:bodyPr>
          <a:lstStyle/>
          <a:p>
            <a:pPr marL="285750" indent="-285750"/>
            <a:r>
              <a:rPr lang="en-GB" sz="3200" dirty="0"/>
              <a:t>4hrs straight is a long time. </a:t>
            </a:r>
          </a:p>
          <a:p>
            <a:pPr marL="285750" indent="-285750"/>
            <a:r>
              <a:rPr lang="en-GB" sz="3200" dirty="0"/>
              <a:t>We will try and have a couple of breaks </a:t>
            </a:r>
          </a:p>
          <a:p>
            <a:pPr marL="285750" indent="-285750"/>
            <a:r>
              <a:rPr lang="en-GB" sz="3200" dirty="0"/>
              <a:t>And try and finish a bit early.</a:t>
            </a:r>
          </a:p>
          <a:p>
            <a:pPr marL="285750" indent="-285750"/>
            <a:r>
              <a:rPr lang="en-GB" sz="3200" dirty="0"/>
              <a:t>Which should be possible, especially today.</a:t>
            </a:r>
          </a:p>
        </p:txBody>
      </p:sp>
      <p:pic>
        <p:nvPicPr>
          <p:cNvPr id="5" name="Graphic 4" descr="Clock outline">
            <a:extLst>
              <a:ext uri="{FF2B5EF4-FFF2-40B4-BE49-F238E27FC236}">
                <a16:creationId xmlns:a16="http://schemas.microsoft.com/office/drawing/2014/main" id="{3C612957-913E-E20C-59FF-F3ECD00109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30438" y="4062413"/>
            <a:ext cx="1750764" cy="1750764"/>
          </a:xfrm>
          <a:prstGeom prst="rect">
            <a:avLst/>
          </a:prstGeom>
        </p:spPr>
      </p:pic>
      <p:pic>
        <p:nvPicPr>
          <p:cNvPr id="7" name="Graphic 6" descr="Pause with solid fill">
            <a:extLst>
              <a:ext uri="{FF2B5EF4-FFF2-40B4-BE49-F238E27FC236}">
                <a16:creationId xmlns:a16="http://schemas.microsoft.com/office/drawing/2014/main" id="{800DBE8C-A7F6-CFA1-E643-C56B2BFDEC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303686" y="4355602"/>
            <a:ext cx="1202231" cy="1202231"/>
          </a:xfrm>
          <a:prstGeom prst="rect">
            <a:avLst/>
          </a:prstGeom>
        </p:spPr>
      </p:pic>
      <p:pic>
        <p:nvPicPr>
          <p:cNvPr id="9" name="Graphic 8" descr="Apple with solid fill">
            <a:extLst>
              <a:ext uri="{FF2B5EF4-FFF2-40B4-BE49-F238E27FC236}">
                <a16:creationId xmlns:a16="http://schemas.microsoft.com/office/drawing/2014/main" id="{0DEE3A55-D507-4CC9-626B-A898CFA440D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910612" y="4557710"/>
            <a:ext cx="914400" cy="914400"/>
          </a:xfrm>
          <a:prstGeom prst="rect">
            <a:avLst/>
          </a:prstGeom>
        </p:spPr>
      </p:pic>
      <p:pic>
        <p:nvPicPr>
          <p:cNvPr id="11" name="Graphic 10" descr="Hot dog with solid fill">
            <a:extLst>
              <a:ext uri="{FF2B5EF4-FFF2-40B4-BE49-F238E27FC236}">
                <a16:creationId xmlns:a16="http://schemas.microsoft.com/office/drawing/2014/main" id="{13C3338D-6E19-6374-A8E7-383011AD59C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66093" y="4355602"/>
            <a:ext cx="1069676" cy="1069676"/>
          </a:xfrm>
          <a:prstGeom prst="rect">
            <a:avLst/>
          </a:prstGeom>
        </p:spPr>
      </p:pic>
      <p:pic>
        <p:nvPicPr>
          <p:cNvPr id="13" name="Graphic 12" descr="Chocolate with solid fill">
            <a:extLst>
              <a:ext uri="{FF2B5EF4-FFF2-40B4-BE49-F238E27FC236}">
                <a16:creationId xmlns:a16="http://schemas.microsoft.com/office/drawing/2014/main" id="{125EBE18-EF67-60C6-3CD4-86D427A62B51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8271281" y="4510878"/>
            <a:ext cx="914400" cy="914400"/>
          </a:xfrm>
          <a:prstGeom prst="rect">
            <a:avLst/>
          </a:prstGeom>
        </p:spPr>
      </p:pic>
      <p:pic>
        <p:nvPicPr>
          <p:cNvPr id="17" name="Graphic 16" descr="Coffee with solid fill">
            <a:extLst>
              <a:ext uri="{FF2B5EF4-FFF2-40B4-BE49-F238E27FC236}">
                <a16:creationId xmlns:a16="http://schemas.microsoft.com/office/drawing/2014/main" id="{495AA6C4-F9D5-7087-6B1A-75BBE0CA7F15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2709862" y="4529133"/>
            <a:ext cx="914400" cy="914400"/>
          </a:xfrm>
          <a:prstGeom prst="rect">
            <a:avLst/>
          </a:prstGeom>
        </p:spPr>
      </p:pic>
      <p:pic>
        <p:nvPicPr>
          <p:cNvPr id="19" name="Graphic 18" descr="Chinese Teapot And Cup with solid fill">
            <a:extLst>
              <a:ext uri="{FF2B5EF4-FFF2-40B4-BE49-F238E27FC236}">
                <a16:creationId xmlns:a16="http://schemas.microsoft.com/office/drawing/2014/main" id="{3DFB922D-369D-0EDA-D694-64AF8711C52B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931781" y="448151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600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 descr="Light bulb on yellow background with sketched light beams and cord">
            <a:extLst>
              <a:ext uri="{FF2B5EF4-FFF2-40B4-BE49-F238E27FC236}">
                <a16:creationId xmlns:a16="http://schemas.microsoft.com/office/drawing/2014/main" id="{2392D7C4-1437-4222-B128-A40DFBC69B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51" r="9091"/>
          <a:stretch/>
        </p:blipFill>
        <p:spPr>
          <a:xfrm>
            <a:off x="0" y="10"/>
            <a:ext cx="12191980" cy="6857990"/>
          </a:xfrm>
          <a:prstGeom prst="rect">
            <a:avLst/>
          </a:prstGeom>
        </p:spPr>
      </p:pic>
      <p:sp>
        <p:nvSpPr>
          <p:cNvPr id="68" name="Rectangle 67">
            <a:extLst>
              <a:ext uri="{FF2B5EF4-FFF2-40B4-BE49-F238E27FC236}">
                <a16:creationId xmlns:a16="http://schemas.microsoft.com/office/drawing/2014/main" id="{86C7B4A1-154A-4DF0-AC46-F88D75A2E0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6"/>
            <a:ext cx="7197772" cy="5896743"/>
          </a:xfrm>
          <a:prstGeom prst="rect">
            <a:avLst/>
          </a:prstGeom>
          <a:solidFill>
            <a:schemeClr val="bg1">
              <a:alpha val="90000"/>
            </a:schemeClr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864" y="499015"/>
            <a:ext cx="6619811" cy="1344975"/>
          </a:xfrm>
        </p:spPr>
        <p:txBody>
          <a:bodyPr>
            <a:normAutofit/>
          </a:bodyPr>
          <a:lstStyle/>
          <a:p>
            <a:r>
              <a:rPr lang="en-GB" sz="4000" b="1" u="sng" dirty="0">
                <a:effectLst/>
                <a:ea typeface="Arial" panose="020B0604020202020204" pitchFamily="34" charset="0"/>
                <a:cs typeface="Times New Roman" panose="02020603050405020304" pitchFamily="18" charset="0"/>
              </a:rPr>
              <a:t>Module topics: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2076" y="1668281"/>
            <a:ext cx="6944399" cy="3773010"/>
          </a:xfrm>
        </p:spPr>
        <p:txBody>
          <a:bodyPr>
            <a:normAutofit/>
          </a:bodyPr>
          <a:lstStyle/>
          <a:p>
            <a:pPr marL="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en-GB" b="1" dirty="0"/>
              <a:t>The module is about: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Ideation &amp; innovation – linked to \/</a:t>
            </a:r>
          </a:p>
          <a:p>
            <a:pPr lvl="1">
              <a:spcBef>
                <a:spcPts val="600"/>
              </a:spcBef>
              <a:spcAft>
                <a:spcPts val="600"/>
              </a:spcAft>
            </a:pPr>
            <a:r>
              <a:rPr lang="en-GB" sz="2800" dirty="0"/>
              <a:t>&gt; New &amp; Emerging Technology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Project ideas / Personal interest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Project Management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Technical skill development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Enterprise &amp; Implementation</a:t>
            </a:r>
          </a:p>
        </p:txBody>
      </p:sp>
    </p:spTree>
    <p:extLst>
      <p:ext uri="{BB962C8B-B14F-4D97-AF65-F5344CB8AC3E}">
        <p14:creationId xmlns:p14="http://schemas.microsoft.com/office/powerpoint/2010/main" val="539074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6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8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8967" y="205332"/>
            <a:ext cx="8853538" cy="1330840"/>
          </a:xfrm>
        </p:spPr>
        <p:txBody>
          <a:bodyPr>
            <a:normAutofit/>
          </a:bodyPr>
          <a:lstStyle/>
          <a:p>
            <a:r>
              <a:rPr lang="en-GB" u="sng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Module </a:t>
            </a:r>
            <a:r>
              <a:rPr lang="en-GB" u="sng" dirty="0"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Aim &amp; Learning Outcomes</a:t>
            </a:r>
            <a:r>
              <a:rPr lang="en-GB" u="sng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: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235" y="1264396"/>
            <a:ext cx="8853537" cy="5072111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The aim of the module is: 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To design and develop innovative solutions that add value to society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. </a:t>
            </a:r>
            <a:r>
              <a:rPr lang="en-GB" sz="2800" dirty="0"/>
              <a:t>Or</a:t>
            </a:r>
          </a:p>
          <a:p>
            <a:pPr lvl="1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Clr>
                <a:schemeClr val="tx1"/>
              </a:buClr>
            </a:pPr>
            <a:r>
              <a:rPr lang="en-GB" sz="2800" b="1" dirty="0">
                <a:solidFill>
                  <a:schemeClr val="bg1"/>
                </a:solidFill>
                <a:highlight>
                  <a:srgbClr val="FFFF00"/>
                </a:highlight>
              </a:rPr>
              <a:t>To use new/emerging Technology that adds value to society</a:t>
            </a:r>
            <a:r>
              <a:rPr lang="en-GB" sz="2800" dirty="0">
                <a:solidFill>
                  <a:schemeClr val="bg1"/>
                </a:solidFill>
                <a:highlight>
                  <a:srgbClr val="FFFF00"/>
                </a:highlight>
              </a:rPr>
              <a:t>.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In our case: ‘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Computing solutions</a:t>
            </a:r>
            <a:r>
              <a:rPr lang="en-GB" dirty="0"/>
              <a:t>’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Upon the successful completion of this module, you will be able to: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Demonstrate knowledge and a critical understanding of creativity &amp; innovation and recognise the value &amp; contribution creativity makes to society.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Apply creative thinking to develop Computing solutions.</a:t>
            </a:r>
          </a:p>
          <a:p>
            <a:pPr marL="971550" lvl="1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2800" dirty="0"/>
              <a:t>Utilise Project management skills to successfully plan, implement, manage and complete a project. </a:t>
            </a:r>
          </a:p>
        </p:txBody>
      </p:sp>
      <p:pic>
        <p:nvPicPr>
          <p:cNvPr id="5" name="Graphic 4" descr="Lightbulb and gear outline">
            <a:extLst>
              <a:ext uri="{FF2B5EF4-FFF2-40B4-BE49-F238E27FC236}">
                <a16:creationId xmlns:a16="http://schemas.microsoft.com/office/drawing/2014/main" id="{F1896F8C-CAF2-5A17-60C4-E6DBCBF14B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992732" y="900065"/>
            <a:ext cx="3379042" cy="3379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73258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" name="Picture 39" descr="Light bulb on yellow background with sketched light beams and cord">
            <a:extLst>
              <a:ext uri="{FF2B5EF4-FFF2-40B4-BE49-F238E27FC236}">
                <a16:creationId xmlns:a16="http://schemas.microsoft.com/office/drawing/2014/main" id="{2392D7C4-1437-4222-B128-A40DFBC69BB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487" r="8636"/>
          <a:stretch/>
        </p:blipFill>
        <p:spPr>
          <a:xfrm>
            <a:off x="9446148" y="10"/>
            <a:ext cx="2745852" cy="6857990"/>
          </a:xfrm>
          <a:custGeom>
            <a:avLst/>
            <a:gdLst/>
            <a:ahLst/>
            <a:cxnLst/>
            <a:rect l="l" t="t" r="r" b="b"/>
            <a:pathLst>
              <a:path w="4223778" h="6865951">
                <a:moveTo>
                  <a:pt x="478794" y="0"/>
                </a:moveTo>
                <a:lnTo>
                  <a:pt x="4223778" y="0"/>
                </a:lnTo>
                <a:lnTo>
                  <a:pt x="4223778" y="6865951"/>
                </a:lnTo>
                <a:lnTo>
                  <a:pt x="52221" y="6865951"/>
                </a:lnTo>
                <a:lnTo>
                  <a:pt x="49989" y="6844695"/>
                </a:lnTo>
                <a:cubicBezTo>
                  <a:pt x="46440" y="6810509"/>
                  <a:pt x="42891" y="6776323"/>
                  <a:pt x="41304" y="6765443"/>
                </a:cubicBezTo>
                <a:cubicBezTo>
                  <a:pt x="35681" y="6732842"/>
                  <a:pt x="13533" y="6716945"/>
                  <a:pt x="11182" y="6694817"/>
                </a:cubicBezTo>
                <a:cubicBezTo>
                  <a:pt x="16764" y="6697663"/>
                  <a:pt x="14835" y="6635151"/>
                  <a:pt x="10913" y="6627127"/>
                </a:cubicBezTo>
                <a:cubicBezTo>
                  <a:pt x="19564" y="6579282"/>
                  <a:pt x="-12861" y="6585665"/>
                  <a:pt x="5999" y="6527525"/>
                </a:cubicBezTo>
                <a:cubicBezTo>
                  <a:pt x="12287" y="6468687"/>
                  <a:pt x="19003" y="6409739"/>
                  <a:pt x="7685" y="6346547"/>
                </a:cubicBezTo>
                <a:cubicBezTo>
                  <a:pt x="31149" y="6240430"/>
                  <a:pt x="5895" y="6134229"/>
                  <a:pt x="12535" y="6084924"/>
                </a:cubicBezTo>
                <a:cubicBezTo>
                  <a:pt x="14696" y="6024961"/>
                  <a:pt x="53867" y="6020785"/>
                  <a:pt x="45320" y="5989742"/>
                </a:cubicBezTo>
                <a:cubicBezTo>
                  <a:pt x="41264" y="5940899"/>
                  <a:pt x="43258" y="5932095"/>
                  <a:pt x="40418" y="5889597"/>
                </a:cubicBezTo>
                <a:cubicBezTo>
                  <a:pt x="20860" y="5848611"/>
                  <a:pt x="51187" y="5792775"/>
                  <a:pt x="49796" y="5755774"/>
                </a:cubicBezTo>
                <a:cubicBezTo>
                  <a:pt x="43522" y="5734342"/>
                  <a:pt x="37368" y="5692606"/>
                  <a:pt x="49956" y="5684909"/>
                </a:cubicBezTo>
                <a:cubicBezTo>
                  <a:pt x="52825" y="5660429"/>
                  <a:pt x="62553" y="5623499"/>
                  <a:pt x="67011" y="5608897"/>
                </a:cubicBezTo>
                <a:lnTo>
                  <a:pt x="76701" y="5597290"/>
                </a:lnTo>
                <a:cubicBezTo>
                  <a:pt x="87717" y="5587442"/>
                  <a:pt x="82431" y="5550877"/>
                  <a:pt x="89120" y="5529641"/>
                </a:cubicBezTo>
                <a:cubicBezTo>
                  <a:pt x="69291" y="5496375"/>
                  <a:pt x="118554" y="5526326"/>
                  <a:pt x="94330" y="5470852"/>
                </a:cubicBezTo>
                <a:cubicBezTo>
                  <a:pt x="95483" y="5449506"/>
                  <a:pt x="114690" y="5429653"/>
                  <a:pt x="116139" y="5390946"/>
                </a:cubicBezTo>
                <a:cubicBezTo>
                  <a:pt x="127589" y="5337323"/>
                  <a:pt x="132794" y="5338384"/>
                  <a:pt x="135560" y="5284344"/>
                </a:cubicBezTo>
                <a:cubicBezTo>
                  <a:pt x="143629" y="5226223"/>
                  <a:pt x="148113" y="5192743"/>
                  <a:pt x="158141" y="5143920"/>
                </a:cubicBezTo>
                <a:cubicBezTo>
                  <a:pt x="170128" y="5118849"/>
                  <a:pt x="159838" y="5102006"/>
                  <a:pt x="174950" y="5088188"/>
                </a:cubicBezTo>
                <a:cubicBezTo>
                  <a:pt x="197620" y="5107654"/>
                  <a:pt x="181875" y="4983257"/>
                  <a:pt x="203603" y="5010764"/>
                </a:cubicBezTo>
                <a:lnTo>
                  <a:pt x="258582" y="4919969"/>
                </a:lnTo>
                <a:cubicBezTo>
                  <a:pt x="238838" y="4883087"/>
                  <a:pt x="271098" y="4853332"/>
                  <a:pt x="287910" y="4849612"/>
                </a:cubicBezTo>
                <a:cubicBezTo>
                  <a:pt x="294156" y="4811643"/>
                  <a:pt x="286101" y="4834074"/>
                  <a:pt x="305439" y="4799017"/>
                </a:cubicBezTo>
                <a:cubicBezTo>
                  <a:pt x="322572" y="4758926"/>
                  <a:pt x="352642" y="4705848"/>
                  <a:pt x="373456" y="4667754"/>
                </a:cubicBezTo>
                <a:cubicBezTo>
                  <a:pt x="384080" y="4649919"/>
                  <a:pt x="401158" y="4670663"/>
                  <a:pt x="407944" y="4574050"/>
                </a:cubicBezTo>
                <a:cubicBezTo>
                  <a:pt x="408098" y="4548109"/>
                  <a:pt x="427782" y="4503327"/>
                  <a:pt x="425133" y="4462469"/>
                </a:cubicBezTo>
                <a:lnTo>
                  <a:pt x="433890" y="4364681"/>
                </a:lnTo>
                <a:cubicBezTo>
                  <a:pt x="430018" y="4339230"/>
                  <a:pt x="435361" y="4287915"/>
                  <a:pt x="440691" y="4222147"/>
                </a:cubicBezTo>
                <a:cubicBezTo>
                  <a:pt x="451463" y="4164562"/>
                  <a:pt x="497377" y="4067298"/>
                  <a:pt x="503057" y="3977136"/>
                </a:cubicBezTo>
                <a:cubicBezTo>
                  <a:pt x="519229" y="3939837"/>
                  <a:pt x="472839" y="3875689"/>
                  <a:pt x="507582" y="3776020"/>
                </a:cubicBezTo>
                <a:cubicBezTo>
                  <a:pt x="497716" y="3757477"/>
                  <a:pt x="518006" y="3707185"/>
                  <a:pt x="521577" y="3692206"/>
                </a:cubicBezTo>
                <a:cubicBezTo>
                  <a:pt x="525148" y="3677227"/>
                  <a:pt x="526352" y="3687655"/>
                  <a:pt x="529009" y="3686147"/>
                </a:cubicBezTo>
                <a:cubicBezTo>
                  <a:pt x="531848" y="3650325"/>
                  <a:pt x="545504" y="3563351"/>
                  <a:pt x="551870" y="3514534"/>
                </a:cubicBezTo>
                <a:cubicBezTo>
                  <a:pt x="561331" y="3487751"/>
                  <a:pt x="581973" y="3426419"/>
                  <a:pt x="567205" y="3393248"/>
                </a:cubicBezTo>
                <a:cubicBezTo>
                  <a:pt x="585208" y="3400657"/>
                  <a:pt x="563566" y="3353906"/>
                  <a:pt x="579630" y="3344723"/>
                </a:cubicBezTo>
                <a:cubicBezTo>
                  <a:pt x="592861" y="3339338"/>
                  <a:pt x="589379" y="3323900"/>
                  <a:pt x="592672" y="3310978"/>
                </a:cubicBezTo>
                <a:cubicBezTo>
                  <a:pt x="605351" y="3299735"/>
                  <a:pt x="594296" y="3237176"/>
                  <a:pt x="589270" y="3216655"/>
                </a:cubicBezTo>
                <a:cubicBezTo>
                  <a:pt x="566909" y="3160431"/>
                  <a:pt x="626099" y="3142203"/>
                  <a:pt x="609663" y="3096973"/>
                </a:cubicBezTo>
                <a:cubicBezTo>
                  <a:pt x="609191" y="3084373"/>
                  <a:pt x="615889" y="3033331"/>
                  <a:pt x="618886" y="3023628"/>
                </a:cubicBezTo>
                <a:lnTo>
                  <a:pt x="630425" y="2998646"/>
                </a:lnTo>
                <a:lnTo>
                  <a:pt x="640017" y="2995914"/>
                </a:lnTo>
                <a:lnTo>
                  <a:pt x="643600" y="2978244"/>
                </a:lnTo>
                <a:lnTo>
                  <a:pt x="659520" y="2950805"/>
                </a:lnTo>
                <a:cubicBezTo>
                  <a:pt x="620152" y="2937671"/>
                  <a:pt x="687598" y="2860550"/>
                  <a:pt x="650890" y="2864933"/>
                </a:cubicBezTo>
                <a:cubicBezTo>
                  <a:pt x="663707" y="2817056"/>
                  <a:pt x="662078" y="2779813"/>
                  <a:pt x="640210" y="2741864"/>
                </a:cubicBezTo>
                <a:cubicBezTo>
                  <a:pt x="634452" y="2649732"/>
                  <a:pt x="665268" y="2597914"/>
                  <a:pt x="639387" y="2510931"/>
                </a:cubicBezTo>
                <a:cubicBezTo>
                  <a:pt x="645574" y="2407642"/>
                  <a:pt x="671719" y="2317589"/>
                  <a:pt x="680438" y="2227415"/>
                </a:cubicBezTo>
                <a:cubicBezTo>
                  <a:pt x="664175" y="2189847"/>
                  <a:pt x="704423" y="2141655"/>
                  <a:pt x="688135" y="2054289"/>
                </a:cubicBezTo>
                <a:cubicBezTo>
                  <a:pt x="683239" y="2048201"/>
                  <a:pt x="684029" y="1979567"/>
                  <a:pt x="681480" y="1972202"/>
                </a:cubicBezTo>
                <a:lnTo>
                  <a:pt x="686247" y="1917474"/>
                </a:lnTo>
                <a:lnTo>
                  <a:pt x="679783" y="1862721"/>
                </a:lnTo>
                <a:cubicBezTo>
                  <a:pt x="683677" y="1851209"/>
                  <a:pt x="688980" y="1824057"/>
                  <a:pt x="686639" y="1818227"/>
                </a:cubicBezTo>
                <a:lnTo>
                  <a:pt x="658235" y="1742488"/>
                </a:lnTo>
                <a:cubicBezTo>
                  <a:pt x="645662" y="1715201"/>
                  <a:pt x="661423" y="1719638"/>
                  <a:pt x="636990" y="1638389"/>
                </a:cubicBezTo>
                <a:cubicBezTo>
                  <a:pt x="626351" y="1601441"/>
                  <a:pt x="629414" y="1617134"/>
                  <a:pt x="602059" y="1570807"/>
                </a:cubicBezTo>
                <a:lnTo>
                  <a:pt x="570903" y="1513173"/>
                </a:lnTo>
                <a:cubicBezTo>
                  <a:pt x="570781" y="1503175"/>
                  <a:pt x="550561" y="1468055"/>
                  <a:pt x="550438" y="1458058"/>
                </a:cubicBezTo>
                <a:cubicBezTo>
                  <a:pt x="556848" y="1428101"/>
                  <a:pt x="546263" y="1422712"/>
                  <a:pt x="531416" y="1385478"/>
                </a:cubicBezTo>
                <a:cubicBezTo>
                  <a:pt x="527790" y="1370753"/>
                  <a:pt x="490725" y="1304050"/>
                  <a:pt x="501981" y="1265452"/>
                </a:cubicBezTo>
                <a:cubicBezTo>
                  <a:pt x="501825" y="1234781"/>
                  <a:pt x="490462" y="1187660"/>
                  <a:pt x="487370" y="1141743"/>
                </a:cubicBezTo>
                <a:cubicBezTo>
                  <a:pt x="484278" y="1095826"/>
                  <a:pt x="483852" y="1028118"/>
                  <a:pt x="483427" y="989948"/>
                </a:cubicBezTo>
                <a:cubicBezTo>
                  <a:pt x="483001" y="951779"/>
                  <a:pt x="494678" y="945984"/>
                  <a:pt x="484820" y="912725"/>
                </a:cubicBezTo>
                <a:cubicBezTo>
                  <a:pt x="467566" y="854951"/>
                  <a:pt x="510777" y="860797"/>
                  <a:pt x="475093" y="812798"/>
                </a:cubicBezTo>
                <a:cubicBezTo>
                  <a:pt x="461960" y="787034"/>
                  <a:pt x="498505" y="551948"/>
                  <a:pt x="461972" y="450605"/>
                </a:cubicBezTo>
                <a:cubicBezTo>
                  <a:pt x="470167" y="357604"/>
                  <a:pt x="458694" y="431306"/>
                  <a:pt x="465015" y="372906"/>
                </a:cubicBezTo>
                <a:cubicBezTo>
                  <a:pt x="503427" y="364177"/>
                  <a:pt x="489736" y="290341"/>
                  <a:pt x="490377" y="246134"/>
                </a:cubicBezTo>
                <a:cubicBezTo>
                  <a:pt x="491019" y="201927"/>
                  <a:pt x="449725" y="138160"/>
                  <a:pt x="468864" y="107666"/>
                </a:cubicBezTo>
                <a:cubicBezTo>
                  <a:pt x="468282" y="89794"/>
                  <a:pt x="477749" y="76947"/>
                  <a:pt x="477167" y="59075"/>
                </a:cubicBezTo>
                <a:lnTo>
                  <a:pt x="472992" y="1456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2389724-1B64-457E-B21D-625D52E03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9646" y="302101"/>
            <a:ext cx="6831188" cy="1322887"/>
          </a:xfrm>
        </p:spPr>
        <p:txBody>
          <a:bodyPr>
            <a:normAutofit/>
          </a:bodyPr>
          <a:lstStyle/>
          <a:p>
            <a:r>
              <a:rPr lang="en-GB" u="sng" dirty="0">
                <a:effectLst/>
                <a:latin typeface="Arial" panose="020B0604020202020204" pitchFamily="34" charset="0"/>
                <a:ea typeface="Arial" panose="020B0604020202020204" pitchFamily="34" charset="0"/>
                <a:cs typeface="Times New Roman" panose="02020603050405020304" pitchFamily="18" charset="0"/>
              </a:rPr>
              <a:t>Module Overview: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CFA14-634B-4B25-9B9E-54387B1760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446" y="1483002"/>
            <a:ext cx="9724068" cy="4771240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New Technologies add value &amp; enhance many areas of our lives.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The module is designed to help you to develop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new ideas</a:t>
            </a:r>
            <a:r>
              <a:rPr lang="en-GB" dirty="0"/>
              <a:t>, to design &amp; develop your solution/innovation, learn project management skills, and how to deploy/release your idea.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dirty="0"/>
              <a:t>These skills include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creative problem-solving </a:t>
            </a:r>
            <a:r>
              <a:rPr lang="en-GB" dirty="0"/>
              <a:t>to design and  develop a practical solution.</a:t>
            </a:r>
          </a:p>
          <a:p>
            <a:pPr>
              <a:spcBef>
                <a:spcPts val="600"/>
              </a:spcBef>
              <a:spcAft>
                <a:spcPts val="600"/>
              </a:spcAft>
              <a:buClr>
                <a:schemeClr val="tx1"/>
              </a:buClr>
            </a:pPr>
            <a:r>
              <a:rPr lang="en-GB" dirty="0"/>
              <a:t>During the course of the module, you will be tasked with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managing a project </a:t>
            </a:r>
            <a:r>
              <a:rPr lang="en-GB" dirty="0"/>
              <a:t>&amp;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enhancing your knowledge &amp; skills </a:t>
            </a:r>
            <a:r>
              <a:rPr lang="en-GB" dirty="0"/>
              <a:t>to design and implement a solution (related to your course) that could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add value to society</a:t>
            </a:r>
            <a:r>
              <a:rPr lang="en-GB" dirty="0"/>
              <a:t>. += Make you more employable.</a:t>
            </a:r>
          </a:p>
        </p:txBody>
      </p:sp>
    </p:spTree>
    <p:extLst>
      <p:ext uri="{BB962C8B-B14F-4D97-AF65-F5344CB8AC3E}">
        <p14:creationId xmlns:p14="http://schemas.microsoft.com/office/powerpoint/2010/main" val="1659939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249" y="251312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GB" b="1" u="sng" dirty="0"/>
              <a:t>Computing Innovation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7218-1C75-495E-8D6C-225D0049C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25555134"/>
              </p:ext>
            </p:extLst>
          </p:nvPr>
        </p:nvGraphicFramePr>
        <p:xfrm>
          <a:off x="841248" y="2021742"/>
          <a:ext cx="10506456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55A28B0F-F788-917A-5F7B-74B958791B6F}"/>
              </a:ext>
            </a:extLst>
          </p:cNvPr>
          <p:cNvSpPr txBox="1"/>
          <p:nvPr/>
        </p:nvSpPr>
        <p:spPr>
          <a:xfrm>
            <a:off x="553249" y="1100211"/>
            <a:ext cx="1108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This module provides an opportunity for you to create &amp; design and develop a Computing project idea of your choice.</a:t>
            </a:r>
          </a:p>
        </p:txBody>
      </p:sp>
    </p:spTree>
    <p:extLst>
      <p:ext uri="{BB962C8B-B14F-4D97-AF65-F5344CB8AC3E}">
        <p14:creationId xmlns:p14="http://schemas.microsoft.com/office/powerpoint/2010/main" val="9321309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EC12C61A-9558-4DE5-AFDB-898358AFB4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3" y="321176"/>
            <a:ext cx="717424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81E5CA-84E1-4897-8FEB-88C06EEE77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419" y="205819"/>
            <a:ext cx="6204984" cy="1108951"/>
          </a:xfrm>
        </p:spPr>
        <p:txBody>
          <a:bodyPr>
            <a:normAutofit/>
          </a:bodyPr>
          <a:lstStyle/>
          <a:p>
            <a:r>
              <a:rPr lang="en-GB" sz="4000" b="1" u="sng" dirty="0"/>
              <a:t>Changemakers CVC</a:t>
            </a:r>
            <a:endParaRPr lang="en-GB" sz="4000" b="1" u="sng" dirty="0">
              <a:solidFill>
                <a:srgbClr val="FFFF0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899F8F-5C07-47CB-B165-0A6F41671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247" y="1176375"/>
            <a:ext cx="6947883" cy="5041544"/>
          </a:xfrm>
        </p:spPr>
        <p:txBody>
          <a:bodyPr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dirty="0"/>
              <a:t>The CM:CVC module includes the required knowledge that underpins the </a:t>
            </a:r>
            <a:r>
              <a:rPr lang="en-GB" b="1" dirty="0">
                <a:solidFill>
                  <a:schemeClr val="bg1"/>
                </a:solidFill>
                <a:highlight>
                  <a:srgbClr val="FFFF00"/>
                </a:highlight>
              </a:rPr>
              <a:t>Emerging Trends &amp; Independent Project modules </a:t>
            </a:r>
            <a:r>
              <a:rPr lang="en-GB" dirty="0"/>
              <a:t>in your final year of study. </a:t>
            </a:r>
          </a:p>
          <a:p>
            <a:r>
              <a:rPr lang="en-GB" dirty="0"/>
              <a:t>The content of the module includes:</a:t>
            </a:r>
          </a:p>
          <a:p>
            <a:pPr lvl="1"/>
            <a:r>
              <a:rPr lang="en-GB" b="1" dirty="0"/>
              <a:t>Innovation</a:t>
            </a:r>
          </a:p>
          <a:p>
            <a:pPr lvl="1"/>
            <a:r>
              <a:rPr lang="en-GB" b="1" dirty="0"/>
              <a:t>Project Ideation</a:t>
            </a:r>
          </a:p>
          <a:p>
            <a:pPr lvl="1"/>
            <a:r>
              <a:rPr lang="en-GB" b="1" dirty="0"/>
              <a:t>Project Planning </a:t>
            </a:r>
            <a:r>
              <a:rPr lang="en-GB" dirty="0"/>
              <a:t>&amp; </a:t>
            </a:r>
            <a:r>
              <a:rPr lang="en-GB" b="1" dirty="0"/>
              <a:t>Design</a:t>
            </a:r>
          </a:p>
          <a:p>
            <a:pPr lvl="1"/>
            <a:r>
              <a:rPr lang="en-GB" b="1" dirty="0"/>
              <a:t>Implementation and </a:t>
            </a:r>
          </a:p>
          <a:p>
            <a:pPr lvl="1"/>
            <a:r>
              <a:rPr lang="en-GB" b="1" dirty="0"/>
              <a:t>Enterprise &amp; Innovation </a:t>
            </a:r>
          </a:p>
          <a:p>
            <a:r>
              <a:rPr lang="en-GB" dirty="0"/>
              <a:t>There is time in the tutorials for students to work on the Activities and Assignment tasks.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5E1FAC5-C0A1-4DE4-8E62-69592D268DF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50" r="22410" b="2"/>
          <a:stretch/>
        </p:blipFill>
        <p:spPr>
          <a:xfrm>
            <a:off x="7829551" y="306910"/>
            <a:ext cx="4042409" cy="1863092"/>
          </a:xfrm>
          <a:prstGeom prst="rect">
            <a:avLst/>
          </a:prstGeom>
        </p:spPr>
      </p:pic>
      <p:pic>
        <p:nvPicPr>
          <p:cNvPr id="8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FF6382EA-782D-4A4E-AFCD-A1D806ED6A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2739" r="11322" b="1"/>
          <a:stretch/>
        </p:blipFill>
        <p:spPr>
          <a:xfrm>
            <a:off x="7829551" y="2330867"/>
            <a:ext cx="4042410" cy="1863093"/>
          </a:xfrm>
          <a:prstGeom prst="rect">
            <a:avLst/>
          </a:prstGeom>
        </p:spPr>
      </p:pic>
      <p:pic>
        <p:nvPicPr>
          <p:cNvPr id="11" name="Picture 10" descr="A group of light bulbs&#10;&#10;Description automatically generated with medium confidence">
            <a:extLst>
              <a:ext uri="{FF2B5EF4-FFF2-40B4-BE49-F238E27FC236}">
                <a16:creationId xmlns:a16="http://schemas.microsoft.com/office/drawing/2014/main" id="{EBA0E3E0-47AC-40FF-A6BD-32A2EE32287F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t="9075" b="7579"/>
          <a:stretch/>
        </p:blipFill>
        <p:spPr>
          <a:xfrm>
            <a:off x="7829551" y="4354824"/>
            <a:ext cx="4042409" cy="18951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2B05E5-63CA-464E-9D12-D4BDDDB49F30}"/>
              </a:ext>
            </a:extLst>
          </p:cNvPr>
          <p:cNvSpPr txBox="1"/>
          <p:nvPr/>
        </p:nvSpPr>
        <p:spPr>
          <a:xfrm>
            <a:off x="10765568" y="2036853"/>
            <a:ext cx="1106392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3" tooltip="https://policyoptions.irpp.org/magazines/clearing-the-air/gold-et-al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8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300" dirty="0">
              <a:solidFill>
                <a:srgbClr val="FFFFFF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FF80AB3-5E64-4696-A6BA-8A9A52ABCA8F}"/>
              </a:ext>
            </a:extLst>
          </p:cNvPr>
          <p:cNvSpPr txBox="1"/>
          <p:nvPr/>
        </p:nvSpPr>
        <p:spPr>
          <a:xfrm>
            <a:off x="10765569" y="4053377"/>
            <a:ext cx="1106392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5" tooltip="https://policyoptions.irpp.org/magazines/innovation-nation/the-innovation-riddle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8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300" dirty="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5F34E3-FBE1-4691-894C-0B6D42E3A614}"/>
              </a:ext>
            </a:extLst>
          </p:cNvPr>
          <p:cNvSpPr txBox="1"/>
          <p:nvPr/>
        </p:nvSpPr>
        <p:spPr>
          <a:xfrm>
            <a:off x="10717478" y="6116828"/>
            <a:ext cx="1154482" cy="138499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300" dirty="0">
                <a:solidFill>
                  <a:srgbClr val="FFFFFF"/>
                </a:solidFill>
                <a:hlinkClick r:id="rId7" tooltip="https://www.peoplematters.in/article/entrepreneurship-start-ups/innovation-and-entrepreneurship-1658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3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300" dirty="0">
                <a:solidFill>
                  <a:srgbClr val="FFFFFF"/>
                </a:solidFill>
                <a:hlinkClick r:id="rId9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5086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Graphic 6" descr="Document outline">
            <a:extLst>
              <a:ext uri="{FF2B5EF4-FFF2-40B4-BE49-F238E27FC236}">
                <a16:creationId xmlns:a16="http://schemas.microsoft.com/office/drawing/2014/main" id="{D6018F58-98F9-4A2C-9088-4B52A718B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6370726" y="121077"/>
            <a:ext cx="6615846" cy="66158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75CD77-B0CD-41F0-B6F4-812C9DAC10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483" y="725713"/>
            <a:ext cx="6891189" cy="2703287"/>
          </a:xfrm>
          <a:custGeom>
            <a:avLst/>
            <a:gdLst>
              <a:gd name="connsiteX0" fmla="*/ 0 w 6891189"/>
              <a:gd name="connsiteY0" fmla="*/ 0 h 2703287"/>
              <a:gd name="connsiteX1" fmla="*/ 6891189 w 6891189"/>
              <a:gd name="connsiteY1" fmla="*/ 0 h 2703287"/>
              <a:gd name="connsiteX2" fmla="*/ 6891189 w 6891189"/>
              <a:gd name="connsiteY2" fmla="*/ 2703287 h 2703287"/>
              <a:gd name="connsiteX3" fmla="*/ 0 w 6891189"/>
              <a:gd name="connsiteY3" fmla="*/ 2703287 h 2703287"/>
              <a:gd name="connsiteX4" fmla="*/ 0 w 6891189"/>
              <a:gd name="connsiteY4" fmla="*/ 0 h 27032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91189" h="2703287" fill="none" extrusionOk="0">
                <a:moveTo>
                  <a:pt x="0" y="0"/>
                </a:moveTo>
                <a:cubicBezTo>
                  <a:pt x="1932099" y="-49533"/>
                  <a:pt x="3757286" y="-14809"/>
                  <a:pt x="6891189" y="0"/>
                </a:cubicBezTo>
                <a:cubicBezTo>
                  <a:pt x="6978828" y="351427"/>
                  <a:pt x="6818510" y="1427090"/>
                  <a:pt x="6891189" y="2703287"/>
                </a:cubicBezTo>
                <a:cubicBezTo>
                  <a:pt x="5484446" y="2655056"/>
                  <a:pt x="884535" y="2787742"/>
                  <a:pt x="0" y="2703287"/>
                </a:cubicBezTo>
                <a:cubicBezTo>
                  <a:pt x="-38581" y="1996069"/>
                  <a:pt x="63341" y="1173368"/>
                  <a:pt x="0" y="0"/>
                </a:cubicBezTo>
                <a:close/>
              </a:path>
              <a:path w="6891189" h="2703287" stroke="0" extrusionOk="0">
                <a:moveTo>
                  <a:pt x="0" y="0"/>
                </a:moveTo>
                <a:cubicBezTo>
                  <a:pt x="1907178" y="118645"/>
                  <a:pt x="4843324" y="116012"/>
                  <a:pt x="6891189" y="0"/>
                </a:cubicBezTo>
                <a:cubicBezTo>
                  <a:pt x="6758307" y="619073"/>
                  <a:pt x="6976140" y="1520418"/>
                  <a:pt x="6891189" y="2703287"/>
                </a:cubicBezTo>
                <a:cubicBezTo>
                  <a:pt x="3786873" y="2837887"/>
                  <a:pt x="1707868" y="2546091"/>
                  <a:pt x="0" y="2703287"/>
                </a:cubicBezTo>
                <a:cubicBezTo>
                  <a:pt x="-20187" y="1656024"/>
                  <a:pt x="-152480" y="1067961"/>
                  <a:pt x="0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FF00"/>
            </a:solidFill>
            <a:extLst>
              <a:ext uri="{C807C97D-BFC1-408E-A445-0C87EB9F89A2}">
                <ask:lineSketchStyleProps xmlns:ask="http://schemas.microsoft.com/office/drawing/2018/sketchyshapes" sd="1219033472">
                  <ask:type>
                    <ask:lineSketchCurved/>
                  </ask:type>
                </ask:lineSketchStyleProps>
              </a:ext>
            </a:extLst>
          </a:ln>
        </p:spPr>
        <p:txBody>
          <a:bodyPr anchor="t">
            <a:normAutofit fontScale="90000"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Module Assessment: </a:t>
            </a:r>
            <a:r>
              <a:rPr lang="en-GB" sz="4800" b="1" u="sng" dirty="0">
                <a:solidFill>
                  <a:schemeClr val="bg1"/>
                </a:solidFill>
              </a:rPr>
              <a:t>Assignment Location &amp; review:</a:t>
            </a:r>
            <a:br>
              <a:rPr lang="en-GB" sz="4800" b="1" u="sng" dirty="0">
                <a:solidFill>
                  <a:schemeClr val="bg1"/>
                </a:solidFill>
              </a:rPr>
            </a:br>
            <a:r>
              <a:rPr lang="en-GB" sz="4000" b="1" dirty="0">
                <a:solidFill>
                  <a:schemeClr val="bg1"/>
                </a:solidFill>
                <a:latin typeface="+mn-lt"/>
              </a:rPr>
              <a:t>1. </a:t>
            </a:r>
            <a:r>
              <a:rPr lang="en-GB" sz="4000" dirty="0">
                <a:solidFill>
                  <a:schemeClr val="bg1"/>
                </a:solidFill>
                <a:latin typeface="+mn-lt"/>
              </a:rPr>
              <a:t>Show location on Moodle</a:t>
            </a:r>
            <a:br>
              <a:rPr lang="en-GB" sz="4000" dirty="0">
                <a:solidFill>
                  <a:schemeClr val="bg1"/>
                </a:solidFill>
                <a:latin typeface="+mn-lt"/>
              </a:rPr>
            </a:br>
            <a:r>
              <a:rPr lang="en-GB" sz="4000" b="1" dirty="0">
                <a:solidFill>
                  <a:schemeClr val="bg1"/>
                </a:solidFill>
                <a:latin typeface="+mn-lt"/>
              </a:rPr>
              <a:t>2. </a:t>
            </a:r>
            <a:r>
              <a:rPr lang="en-GB" sz="4000" dirty="0">
                <a:solidFill>
                  <a:schemeClr val="bg1"/>
                </a:solidFill>
                <a:latin typeface="+mn-lt"/>
              </a:rPr>
              <a:t>Show Turnitin links </a:t>
            </a:r>
            <a:br>
              <a:rPr lang="en-GB" sz="4000" dirty="0">
                <a:solidFill>
                  <a:schemeClr val="bg1"/>
                </a:solidFill>
                <a:latin typeface="+mn-lt"/>
              </a:rPr>
            </a:br>
            <a:r>
              <a:rPr lang="en-GB" sz="4000" b="1" dirty="0">
                <a:solidFill>
                  <a:schemeClr val="bg1"/>
                </a:solidFill>
                <a:latin typeface="+mn-lt"/>
              </a:rPr>
              <a:t>3. </a:t>
            </a:r>
            <a:r>
              <a:rPr lang="en-GB" sz="4000" dirty="0">
                <a:solidFill>
                  <a:schemeClr val="bg1"/>
                </a:solidFill>
                <a:latin typeface="+mn-lt"/>
              </a:rPr>
              <a:t>Review Assignment 1 tasks</a:t>
            </a:r>
            <a:endParaRPr lang="en-GB" sz="36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4" name="Picture 3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9D36FB9-3B19-58E1-05BB-E60A2DFC3304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32" t="12499" r="3477" b="15169"/>
          <a:stretch/>
        </p:blipFill>
        <p:spPr>
          <a:xfrm>
            <a:off x="1316045" y="4558426"/>
            <a:ext cx="5790716" cy="12173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E941922-CE91-4DF6-BA44-87B3C480836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3803997"/>
              </p:ext>
            </p:extLst>
          </p:nvPr>
        </p:nvGraphicFramePr>
        <p:xfrm>
          <a:off x="6891841" y="1445480"/>
          <a:ext cx="4429494" cy="42091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1369277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8">
            <a:extLst>
              <a:ext uri="{FF2B5EF4-FFF2-40B4-BE49-F238E27FC236}">
                <a16:creationId xmlns:a16="http://schemas.microsoft.com/office/drawing/2014/main" id="{194B4622-398B-4FA9-945E-FC14DB3887B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2164195"/>
              </p:ext>
            </p:extLst>
          </p:nvPr>
        </p:nvGraphicFramePr>
        <p:xfrm>
          <a:off x="142136" y="0"/>
          <a:ext cx="10504093" cy="68058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504093">
                  <a:extLst>
                    <a:ext uri="{9D8B030D-6E8A-4147-A177-3AD203B41FA5}">
                      <a16:colId xmlns:a16="http://schemas.microsoft.com/office/drawing/2014/main" val="442575152"/>
                    </a:ext>
                  </a:extLst>
                </a:gridCol>
              </a:tblGrid>
              <a:tr h="1053650">
                <a:tc>
                  <a:txBody>
                    <a:bodyPr/>
                    <a:lstStyle/>
                    <a:p>
                      <a:r>
                        <a:rPr lang="en-GB" sz="3200" b="1" u="sng" dirty="0"/>
                        <a:t>Indicative learning plan:</a:t>
                      </a:r>
                    </a:p>
                    <a:p>
                      <a:r>
                        <a:rPr lang="en-GB" sz="3200" b="1" u="sng" dirty="0">
                          <a:solidFill>
                            <a:schemeClr val="bg1"/>
                          </a:solidFill>
                          <a:highlight>
                            <a:srgbClr val="FFFF00"/>
                          </a:highlight>
                        </a:rPr>
                        <a:t>Assignment 1 – Project planning:</a:t>
                      </a:r>
                      <a:endParaRPr lang="en-GB" sz="3200" dirty="0">
                        <a:solidFill>
                          <a:schemeClr val="bg1"/>
                        </a:solidFill>
                        <a:highlight>
                          <a:srgbClr val="FFFF00"/>
                        </a:highlight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0411615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 Task 1 </a:t>
                      </a:r>
                      <a:r>
                        <a:rPr lang="en-GB" sz="2400" b="0" dirty="0">
                          <a:latin typeface="+mn-lt"/>
                        </a:rPr>
                        <a:t>Q.</a:t>
                      </a:r>
                      <a:r>
                        <a:rPr lang="en-GB" sz="2400" b="0" i="0" dirty="0">
                          <a:latin typeface="+mn-lt"/>
                        </a:rPr>
                        <a:t>1 = </a:t>
                      </a:r>
                      <a:r>
                        <a:rPr lang="en-GB" sz="2400" b="1" i="0" dirty="0">
                          <a:latin typeface="+mn-lt"/>
                        </a:rPr>
                        <a:t>Innovation</a:t>
                      </a:r>
                      <a:r>
                        <a:rPr lang="en-GB" sz="2400" b="0" i="0" dirty="0">
                          <a:latin typeface="+mn-lt"/>
                        </a:rPr>
                        <a:t> (e-learning: Unit 1 Topic 1)</a:t>
                      </a:r>
                      <a:endParaRPr lang="en-US" sz="240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12206889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 Task 1 </a:t>
                      </a:r>
                      <a:r>
                        <a:rPr lang="en-GB" sz="2400" b="0" dirty="0">
                          <a:latin typeface="+mn-lt"/>
                        </a:rPr>
                        <a:t>Q.</a:t>
                      </a:r>
                      <a:r>
                        <a:rPr lang="en-GB" sz="2400" b="0" i="0" dirty="0">
                          <a:latin typeface="+mn-lt"/>
                        </a:rPr>
                        <a:t>2 = </a:t>
                      </a:r>
                      <a:r>
                        <a:rPr lang="en-GB" sz="2400" b="1" i="0" dirty="0">
                          <a:latin typeface="+mn-lt"/>
                        </a:rPr>
                        <a:t>Project Ideation</a:t>
                      </a:r>
                      <a:endParaRPr lang="en-GB" sz="2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9377092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 Task 1 </a:t>
                      </a:r>
                      <a:r>
                        <a:rPr lang="en-GB" sz="2400" b="0" dirty="0">
                          <a:latin typeface="+mn-lt"/>
                        </a:rPr>
                        <a:t>Q.2 = </a:t>
                      </a:r>
                      <a:r>
                        <a:rPr lang="en-GB" sz="2400" b="1" dirty="0">
                          <a:latin typeface="+mn-lt"/>
                        </a:rPr>
                        <a:t>Project selection</a:t>
                      </a:r>
                      <a:r>
                        <a:rPr lang="en-GB" sz="2400" b="0" dirty="0">
                          <a:latin typeface="+mn-lt"/>
                        </a:rPr>
                        <a:t>, </a:t>
                      </a:r>
                      <a:r>
                        <a:rPr lang="en-GB" sz="24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Aim &amp; Objectives</a:t>
                      </a:r>
                      <a:endParaRPr lang="en-GB" sz="2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7812442"/>
                  </a:ext>
                </a:extLst>
              </a:tr>
              <a:tr h="66655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 Task 1 </a:t>
                      </a:r>
                      <a:r>
                        <a:rPr lang="en-GB" sz="2400" b="0" dirty="0">
                          <a:latin typeface="+mn-lt"/>
                        </a:rPr>
                        <a:t>Q.3 = </a:t>
                      </a:r>
                      <a:r>
                        <a:rPr lang="en-GB" sz="2400" b="1" dirty="0">
                          <a:latin typeface="+mn-lt"/>
                        </a:rPr>
                        <a:t>Project 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Research</a:t>
                      </a:r>
                      <a:endParaRPr lang="en-GB" sz="2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8317360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</a:t>
                      </a:r>
                      <a:r>
                        <a:rPr lang="en-GB" sz="24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Task 2 </a:t>
                      </a:r>
                      <a:r>
                        <a:rPr lang="en-GB" sz="2400" b="0" dirty="0">
                          <a:latin typeface="+mn-lt"/>
                        </a:rPr>
                        <a:t>Q.1,</a:t>
                      </a:r>
                      <a:r>
                        <a:rPr lang="en-GB" sz="24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2&amp;3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400" b="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= 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Project Management</a:t>
                      </a:r>
                      <a:endParaRPr lang="en-GB" sz="2400" b="1" dirty="0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0126278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</a:t>
                      </a:r>
                      <a:r>
                        <a:rPr lang="en-GB" sz="24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Task 3 </a:t>
                      </a:r>
                      <a:r>
                        <a:rPr lang="en-GB" sz="2400" b="0" dirty="0">
                          <a:latin typeface="+mn-lt"/>
                        </a:rPr>
                        <a:t>Q</a:t>
                      </a:r>
                      <a:r>
                        <a:rPr lang="en-GB" sz="2400" b="0" dirty="0">
                          <a:effectLst/>
                          <a:latin typeface="+mn-lt"/>
                          <a:cs typeface="Calibri" panose="020F0502020204030204" pitchFamily="34" charset="0"/>
                        </a:rPr>
                        <a:t>.1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400" b="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= 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Project Development Method</a:t>
                      </a:r>
                      <a:endParaRPr lang="en-GB" sz="2400" b="1" dirty="0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380623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2400" b="0" i="0" dirty="0">
                          <a:latin typeface="+mn-lt"/>
                        </a:rPr>
                        <a:t>Assign.1</a:t>
                      </a:r>
                      <a:r>
                        <a:rPr lang="en-GB" sz="24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Task 3 </a:t>
                      </a:r>
                      <a:r>
                        <a:rPr lang="en-GB" sz="2400" b="0" dirty="0">
                          <a:latin typeface="+mn-lt"/>
                        </a:rPr>
                        <a:t>Q.</a:t>
                      </a:r>
                      <a:r>
                        <a:rPr lang="en-GB" sz="240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2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2400" b="0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= </a:t>
                      </a:r>
                      <a:r>
                        <a:rPr lang="en-GB" sz="2400" b="1" dirty="0">
                          <a:effectLst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Project Design work</a:t>
                      </a:r>
                      <a:endParaRPr lang="en-GB" sz="2400" b="1" dirty="0">
                        <a:latin typeface="+mn-lt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2097256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Assign.1</a:t>
                      </a: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Task 3 </a:t>
                      </a: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Q.</a:t>
                      </a: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Calibri" panose="020F0502020204030204" pitchFamily="34" charset="0"/>
                        </a:rPr>
                        <a:t>3</a:t>
                      </a:r>
                      <a:r>
                        <a:rPr kumimoji="0" lang="en-GB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kumimoji="0" lang="en-GB" sz="24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= </a:t>
                      </a:r>
                      <a:r>
                        <a:rPr kumimoji="0" lang="en-GB" sz="2400" b="1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Some </a:t>
                      </a:r>
                      <a:r>
                        <a:rPr kumimoji="0" lang="en-GB" sz="2400" b="1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i</a:t>
                      </a:r>
                      <a:r>
                        <a:rPr lang="en-GB" sz="24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nitial</a:t>
                      </a:r>
                      <a:r>
                        <a:rPr lang="en-GB" sz="24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practical work</a:t>
                      </a:r>
                      <a:endParaRPr kumimoji="0" lang="en-GB" sz="2400" b="1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Calibri" panose="020F050202020403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5127386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0" dirty="0">
                          <a:latin typeface="+mn-lt"/>
                        </a:rPr>
                        <a:t>Assignment 1 Support and submission.</a:t>
                      </a:r>
                      <a:endParaRPr lang="en-US" sz="2400" b="1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7024977"/>
                  </a:ext>
                </a:extLst>
              </a:tr>
              <a:tr h="563609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1" i="0" dirty="0">
                          <a:latin typeface="+mn-lt"/>
                        </a:rPr>
                        <a:t>Assignment 2: </a:t>
                      </a:r>
                      <a:r>
                        <a:rPr lang="en-GB" sz="2000" b="0" i="0" dirty="0">
                          <a:latin typeface="+mn-lt"/>
                        </a:rPr>
                        <a:t>Will focus on Practical implementation, Enterprise &amp; Innovation &amp; Project reflection.</a:t>
                      </a:r>
                      <a:endParaRPr lang="en-GB" sz="2000" b="0" dirty="0"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2074302"/>
                  </a:ext>
                </a:extLst>
              </a:tr>
            </a:tbl>
          </a:graphicData>
        </a:graphic>
      </p:graphicFrame>
      <p:pic>
        <p:nvPicPr>
          <p:cNvPr id="8" name="Graphic 7" descr="Light Bulb and Gear">
            <a:extLst>
              <a:ext uri="{FF2B5EF4-FFF2-40B4-BE49-F238E27FC236}">
                <a16:creationId xmlns:a16="http://schemas.microsoft.com/office/drawing/2014/main" id="{1731ACEB-0DB2-481E-89EF-FB629F4BFC5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70629" y="1376629"/>
            <a:ext cx="3551197" cy="35511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2160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285DA-999A-B540-0D39-D0398196EF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8814" y="238627"/>
            <a:ext cx="4543216" cy="1736562"/>
          </a:xfrm>
        </p:spPr>
        <p:txBody>
          <a:bodyPr>
            <a:normAutofit/>
          </a:bodyPr>
          <a:lstStyle/>
          <a:p>
            <a:r>
              <a:rPr lang="en-GB" sz="40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Selecting the right Module on 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F7999-5F8D-128E-5AB0-E40B6A4DB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8814" y="1843314"/>
            <a:ext cx="4148043" cy="4129315"/>
          </a:xfrm>
        </p:spPr>
        <p:txBody>
          <a:bodyPr>
            <a:normAutofit/>
          </a:bodyPr>
          <a:lstStyle/>
          <a:p>
            <a:r>
              <a:rPr lang="en-GB" sz="2400" dirty="0"/>
              <a:t>You should only see this CM-CVC module on Moodle.</a:t>
            </a:r>
          </a:p>
          <a:p>
            <a:r>
              <a:rPr lang="en-GB" sz="2400" dirty="0"/>
              <a:t>Sometimes, students see other CM-CVC module as well.</a:t>
            </a:r>
          </a:p>
          <a:p>
            <a:r>
              <a:rPr lang="en-GB" sz="2400" dirty="0"/>
              <a:t>Make sure you choose the right CM-CVC module on Moodle when looking to access resources, the Assignment, or to submit to the Turnitin link.</a:t>
            </a:r>
          </a:p>
        </p:txBody>
      </p:sp>
      <p:sp>
        <p:nvSpPr>
          <p:cNvPr id="11" name="Rectangle 13">
            <a:extLst>
              <a:ext uri="{FF2B5EF4-FFF2-40B4-BE49-F238E27FC236}">
                <a16:creationId xmlns:a16="http://schemas.microsoft.com/office/drawing/2014/main" id="{5E39A796-BE83-48B1-B33F-35C4A32AA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72F84B47-E267-4194-8194-831DB7B55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3688" y="557784"/>
            <a:ext cx="6584098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Table&#10;&#10;Description automatically generated">
            <a:extLst>
              <a:ext uri="{FF2B5EF4-FFF2-40B4-BE49-F238E27FC236}">
                <a16:creationId xmlns:a16="http://schemas.microsoft.com/office/drawing/2014/main" id="{FBD82E11-C364-F196-C4E0-D9FC2C93CA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6724" y="1505750"/>
            <a:ext cx="6425892" cy="3614564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652291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EF2EC5-7B06-4D14-A3EC-D38919C6F727}"/>
              </a:ext>
            </a:extLst>
          </p:cNvPr>
          <p:cNvSpPr txBox="1"/>
          <p:nvPr/>
        </p:nvSpPr>
        <p:spPr>
          <a:xfrm>
            <a:off x="240633" y="441158"/>
            <a:ext cx="1111964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  <a:highlight>
                  <a:srgbClr val="FFFF00"/>
                </a:highlight>
              </a:rPr>
              <a:t>Show:</a:t>
            </a:r>
            <a:r>
              <a:rPr lang="en-GB" sz="4400" dirty="0"/>
              <a:t> </a:t>
            </a:r>
            <a:r>
              <a:rPr lang="en-GB" sz="4400" u="sng" dirty="0"/>
              <a:t>Moodle – Learning &amp; Teaching resources:</a:t>
            </a:r>
          </a:p>
        </p:txBody>
      </p:sp>
      <p:pic>
        <p:nvPicPr>
          <p:cNvPr id="10" name="Picture 9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F02DB3B-9EA1-B88D-DCF7-E76391E241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70" y="2014339"/>
            <a:ext cx="11632123" cy="2726709"/>
          </a:xfrm>
          <a:prstGeom prst="rect">
            <a:avLst/>
          </a:prstGeom>
        </p:spPr>
      </p:pic>
      <p:pic>
        <p:nvPicPr>
          <p:cNvPr id="6" name="Graphic 5" descr="Cursor with solid fill">
            <a:extLst>
              <a:ext uri="{FF2B5EF4-FFF2-40B4-BE49-F238E27FC236}">
                <a16:creationId xmlns:a16="http://schemas.microsoft.com/office/drawing/2014/main" id="{51936286-6911-F7A0-FE5B-2BF48F63F2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3166" y="3529533"/>
            <a:ext cx="3451412" cy="345141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974FBDA-AF9B-97B0-FE1D-032B786535A2}"/>
              </a:ext>
            </a:extLst>
          </p:cNvPr>
          <p:cNvSpPr txBox="1"/>
          <p:nvPr/>
        </p:nvSpPr>
        <p:spPr>
          <a:xfrm>
            <a:off x="691978" y="4964227"/>
            <a:ext cx="82460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Note: All the learning and teaching resources are located in this tile on Moodle. Apart from Task 1 of Assignment 1, all the information you need to complete the tasks will be located in the resources in this tile.</a:t>
            </a:r>
          </a:p>
        </p:txBody>
      </p:sp>
    </p:spTree>
    <p:extLst>
      <p:ext uri="{BB962C8B-B14F-4D97-AF65-F5344CB8AC3E}">
        <p14:creationId xmlns:p14="http://schemas.microsoft.com/office/powerpoint/2010/main" val="36244114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8D06CE56-3881-4ADA-8CEF-D18B02C24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F3C543-62EC-4433-9C93-A2CD8764E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1A1C5D3-C053-4EE9-BE1A-419B6E27C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3473CF9-37EB-43E7-89EF-D2D1C53D1D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C1843D-D240-0E70-350F-383707CEDA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Break time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586B4EF9-43BA-4655-A6FF-1D8E21574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7E272C3D-753D-61C3-FFD5-708190D34E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01971" y="2015229"/>
            <a:ext cx="4096512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19324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4E7F2F-429D-04D1-5B67-06B2353AF3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Activity:</a:t>
            </a:r>
            <a:r>
              <a:rPr lang="en-GB" sz="4800" b="1" u="sng" dirty="0"/>
              <a:t> Create a OneNote Notebook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11957B-740C-3929-F030-CC80D6A13D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307" y="1690688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Assignment asks you to create an 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online ‘</a:t>
            </a:r>
            <a:r>
              <a:rPr lang="en-GB" b="1" dirty="0">
                <a:solidFill>
                  <a:schemeClr val="bg1"/>
                </a:solidFill>
                <a:effectLst/>
                <a:highlight>
                  <a:srgbClr val="FFFF00"/>
                </a:highlight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Project Proposal in OneNote</a:t>
            </a:r>
            <a:r>
              <a:rPr lang="en-GB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’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to include your answers for each of the Assignment tasks.</a:t>
            </a:r>
            <a:endParaRPr lang="en-GB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Open the Microsoft ‘</a:t>
            </a:r>
            <a:r>
              <a:rPr lang="en-GB" sz="3200" b="1" dirty="0"/>
              <a:t>OneNote</a:t>
            </a:r>
            <a:r>
              <a:rPr lang="en-GB" sz="3200" dirty="0"/>
              <a:t>’ App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Give your ‘</a:t>
            </a:r>
            <a:r>
              <a:rPr lang="en-GB" sz="3200" b="1" dirty="0"/>
              <a:t>Notebook</a:t>
            </a:r>
            <a:r>
              <a:rPr lang="en-GB" sz="3200" dirty="0"/>
              <a:t>’ a title e.g. </a:t>
            </a:r>
            <a:r>
              <a:rPr lang="en-GB" sz="3200" b="1" dirty="0"/>
              <a:t>CM Assign1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Create </a:t>
            </a:r>
            <a:r>
              <a:rPr lang="en-GB" sz="3200" b="1" dirty="0"/>
              <a:t>6</a:t>
            </a:r>
            <a:r>
              <a:rPr lang="en-GB" sz="3200" dirty="0"/>
              <a:t> </a:t>
            </a:r>
            <a:r>
              <a:rPr lang="en-GB" sz="3200" b="1" dirty="0"/>
              <a:t>sections</a:t>
            </a:r>
            <a:r>
              <a:rPr lang="en-GB" sz="3200" dirty="0"/>
              <a:t> (tabs along the top) or </a:t>
            </a:r>
            <a:r>
              <a:rPr lang="en-GB" sz="3200" b="1" dirty="0"/>
              <a:t>pages</a:t>
            </a:r>
            <a:r>
              <a:rPr lang="en-GB" sz="3200" dirty="0"/>
              <a:t> (down the side) titled e.g. Welcome/Title page, Task 1, Task 2, Task 3, References, Appendix.</a:t>
            </a:r>
          </a:p>
          <a:p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Tutor: </a:t>
            </a:r>
            <a:r>
              <a:rPr lang="en-GB" sz="3200" dirty="0"/>
              <a:t>demo the above.</a:t>
            </a:r>
          </a:p>
          <a:p>
            <a:pPr marL="0" indent="0">
              <a:buNone/>
            </a:pPr>
            <a:r>
              <a:rPr lang="en-GB" sz="1800" dirty="0"/>
              <a:t>For more information on using OneNote please click here: </a:t>
            </a:r>
            <a:r>
              <a:rPr lang="en-GB" sz="1800" dirty="0">
                <a:hlinkClick r:id="rId2"/>
              </a:rPr>
              <a:t>Microsoft Office Online Guides | UWTSD</a:t>
            </a:r>
            <a:r>
              <a:rPr lang="en-GB" sz="1800" dirty="0"/>
              <a:t>.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EE808ED6-7701-886C-8286-29CF520F8FD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072486" y="158649"/>
            <a:ext cx="1738514" cy="1738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2249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1F32EBA-ED97-466E-8CFA-8382584155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963" y="263680"/>
            <a:ext cx="8083783" cy="146177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Online content: Unit 1 </a:t>
            </a:r>
            <a:r>
              <a:rPr lang="en-US" sz="4800" b="1" u="sng" dirty="0"/>
              <a:t>Topic</a:t>
            </a:r>
            <a:r>
              <a:rPr lang="en-US" sz="48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1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25837" y="1540980"/>
            <a:ext cx="8929675" cy="4770609"/>
          </a:xfrm>
        </p:spPr>
        <p:txBody>
          <a:bodyPr vert="horz" lIns="91440" tIns="45720" rIns="91440" bIns="45720" rtlCol="0">
            <a:normAutofit/>
          </a:bodyPr>
          <a:lstStyle/>
          <a:p>
            <a:pPr marL="514350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To complete task 1, you will need to go through the Online learning content in </a:t>
            </a:r>
            <a:r>
              <a:rPr lang="en-US" sz="2800" dirty="0">
                <a:solidFill>
                  <a:schemeClr val="bg1"/>
                </a:solidFill>
                <a:highlight>
                  <a:srgbClr val="FFFF00"/>
                </a:highlight>
              </a:rPr>
              <a:t>topic 1 of Unit 1</a:t>
            </a:r>
            <a:r>
              <a:rPr lang="en-US" sz="2800" dirty="0"/>
              <a:t> in Moodle.</a:t>
            </a:r>
          </a:p>
          <a:p>
            <a:pPr marL="971550" lvl="1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rgbClr val="FFFF00"/>
                </a:solidFill>
              </a:rPr>
              <a:t>Topic 1 - How Innovation Shapes the World. </a:t>
            </a:r>
            <a:endParaRPr lang="en-US" sz="3200" dirty="0">
              <a:solidFill>
                <a:srgbClr val="FFFF00"/>
              </a:solidFill>
            </a:endParaRPr>
          </a:p>
          <a:p>
            <a:pPr marL="514350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800" b="1" dirty="0"/>
              <a:t>Topic 1 consists of 3 sub-sections</a:t>
            </a:r>
            <a:r>
              <a:rPr lang="en-US" sz="2800" dirty="0"/>
              <a:t>:</a:t>
            </a:r>
          </a:p>
          <a:p>
            <a:pPr marL="971550" lvl="1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1: </a:t>
            </a:r>
            <a:r>
              <a:rPr lang="en-US" sz="2800" b="1" dirty="0"/>
              <a:t>Innovation is Everywhere</a:t>
            </a:r>
            <a:endParaRPr lang="en-US" sz="2800" dirty="0"/>
          </a:p>
          <a:p>
            <a:pPr marL="971550" lvl="1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2: </a:t>
            </a:r>
            <a:r>
              <a:rPr lang="en-US" sz="2800" b="1" dirty="0"/>
              <a:t>The onward march of Technology</a:t>
            </a:r>
          </a:p>
          <a:p>
            <a:pPr marL="971550" lvl="1" indent="-228600">
              <a:lnSpc>
                <a:spcPct val="10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sz="2800" dirty="0"/>
              <a:t>3: </a:t>
            </a:r>
            <a:r>
              <a:rPr lang="en-US" sz="2800" b="1" dirty="0"/>
              <a:t>Creativity &amp; You</a:t>
            </a:r>
            <a:r>
              <a:rPr lang="en-US" sz="2800" dirty="0"/>
              <a:t>.</a:t>
            </a: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2A38935-BB53-4DF7-A56E-48DD25B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10370" y="851518"/>
            <a:ext cx="6184806" cy="5154967"/>
          </a:xfrm>
          <a:custGeom>
            <a:avLst/>
            <a:gdLst>
              <a:gd name="connsiteX0" fmla="*/ 363179 w 6184806"/>
              <a:gd name="connsiteY0" fmla="*/ 3125191 h 5154967"/>
              <a:gd name="connsiteX1" fmla="*/ 898270 w 6184806"/>
              <a:gd name="connsiteY1" fmla="*/ 3125191 h 5154967"/>
              <a:gd name="connsiteX2" fmla="*/ 980326 w 6184806"/>
              <a:gd name="connsiteY2" fmla="*/ 3173551 h 5154967"/>
              <a:gd name="connsiteX3" fmla="*/ 1248448 w 6184806"/>
              <a:gd name="connsiteY3" fmla="*/ 3635277 h 5154967"/>
              <a:gd name="connsiteX4" fmla="*/ 1248448 w 6184806"/>
              <a:gd name="connsiteY4" fmla="*/ 3729695 h 5154967"/>
              <a:gd name="connsiteX5" fmla="*/ 980326 w 6184806"/>
              <a:gd name="connsiteY5" fmla="*/ 4191421 h 5154967"/>
              <a:gd name="connsiteX6" fmla="*/ 898270 w 6184806"/>
              <a:gd name="connsiteY6" fmla="*/ 4239781 h 5154967"/>
              <a:gd name="connsiteX7" fmla="*/ 363179 w 6184806"/>
              <a:gd name="connsiteY7" fmla="*/ 4239781 h 5154967"/>
              <a:gd name="connsiteX8" fmla="*/ 279969 w 6184806"/>
              <a:gd name="connsiteY8" fmla="*/ 4191421 h 5154967"/>
              <a:gd name="connsiteX9" fmla="*/ 13002 w 6184806"/>
              <a:gd name="connsiteY9" fmla="*/ 3729695 h 5154967"/>
              <a:gd name="connsiteX10" fmla="*/ 13002 w 6184806"/>
              <a:gd name="connsiteY10" fmla="*/ 3635277 h 5154967"/>
              <a:gd name="connsiteX11" fmla="*/ 279969 w 6184806"/>
              <a:gd name="connsiteY11" fmla="*/ 3173551 h 5154967"/>
              <a:gd name="connsiteX12" fmla="*/ 363179 w 6184806"/>
              <a:gd name="connsiteY12" fmla="*/ 3125191 h 5154967"/>
              <a:gd name="connsiteX13" fmla="*/ 2489721 w 6184806"/>
              <a:gd name="connsiteY13" fmla="*/ 570035 h 5154967"/>
              <a:gd name="connsiteX14" fmla="*/ 2764862 w 6184806"/>
              <a:gd name="connsiteY14" fmla="*/ 570035 h 5154967"/>
              <a:gd name="connsiteX15" fmla="*/ 2796959 w 6184806"/>
              <a:gd name="connsiteY15" fmla="*/ 570035 h 5154967"/>
              <a:gd name="connsiteX16" fmla="*/ 2827587 w 6184806"/>
              <a:gd name="connsiteY16" fmla="*/ 622777 h 5154967"/>
              <a:gd name="connsiteX17" fmla="*/ 2977604 w 6184806"/>
              <a:gd name="connsiteY17" fmla="*/ 881117 h 5154967"/>
              <a:gd name="connsiteX18" fmla="*/ 2977604 w 6184806"/>
              <a:gd name="connsiteY18" fmla="*/ 1025720 h 5154967"/>
              <a:gd name="connsiteX19" fmla="*/ 2566968 w 6184806"/>
              <a:gd name="connsiteY19" fmla="*/ 1732863 h 5154967"/>
              <a:gd name="connsiteX20" fmla="*/ 2441299 w 6184806"/>
              <a:gd name="connsiteY20" fmla="*/ 1806927 h 5154967"/>
              <a:gd name="connsiteX21" fmla="*/ 1621798 w 6184806"/>
              <a:gd name="connsiteY21" fmla="*/ 1806927 h 5154967"/>
              <a:gd name="connsiteX22" fmla="*/ 1583218 w 6184806"/>
              <a:gd name="connsiteY22" fmla="*/ 1801802 h 5154967"/>
              <a:gd name="connsiteX23" fmla="*/ 1556683 w 6184806"/>
              <a:gd name="connsiteY23" fmla="*/ 1790677 h 5154967"/>
              <a:gd name="connsiteX24" fmla="*/ 1572899 w 6184806"/>
              <a:gd name="connsiteY24" fmla="*/ 1762631 h 5154967"/>
              <a:gd name="connsiteX25" fmla="*/ 2147429 w 6184806"/>
              <a:gd name="connsiteY25" fmla="*/ 768968 h 5154967"/>
              <a:gd name="connsiteX26" fmla="*/ 2489721 w 6184806"/>
              <a:gd name="connsiteY26" fmla="*/ 570035 h 5154967"/>
              <a:gd name="connsiteX27" fmla="*/ 1573268 w 6184806"/>
              <a:gd name="connsiteY27" fmla="*/ 0 h 5154967"/>
              <a:gd name="connsiteX28" fmla="*/ 2497662 w 6184806"/>
              <a:gd name="connsiteY28" fmla="*/ 0 h 5154967"/>
              <a:gd name="connsiteX29" fmla="*/ 2639415 w 6184806"/>
              <a:gd name="connsiteY29" fmla="*/ 83546 h 5154967"/>
              <a:gd name="connsiteX30" fmla="*/ 2887862 w 6184806"/>
              <a:gd name="connsiteY30" fmla="*/ 511387 h 5154967"/>
              <a:gd name="connsiteX31" fmla="*/ 2915928 w 6184806"/>
              <a:gd name="connsiteY31" fmla="*/ 559720 h 5154967"/>
              <a:gd name="connsiteX32" fmla="*/ 2893844 w 6184806"/>
              <a:gd name="connsiteY32" fmla="*/ 559720 h 5154967"/>
              <a:gd name="connsiteX33" fmla="*/ 2789466 w 6184806"/>
              <a:gd name="connsiteY33" fmla="*/ 559720 h 5154967"/>
              <a:gd name="connsiteX34" fmla="*/ 2744122 w 6184806"/>
              <a:gd name="connsiteY34" fmla="*/ 481634 h 5154967"/>
              <a:gd name="connsiteX35" fmla="*/ 2570885 w 6184806"/>
              <a:gd name="connsiteY35" fmla="*/ 183309 h 5154967"/>
              <a:gd name="connsiteX36" fmla="*/ 2445216 w 6184806"/>
              <a:gd name="connsiteY36" fmla="*/ 109244 h 5154967"/>
              <a:gd name="connsiteX37" fmla="*/ 1625714 w 6184806"/>
              <a:gd name="connsiteY37" fmla="*/ 109244 h 5154967"/>
              <a:gd name="connsiteX38" fmla="*/ 1498276 w 6184806"/>
              <a:gd name="connsiteY38" fmla="*/ 183309 h 5154967"/>
              <a:gd name="connsiteX39" fmla="*/ 1089410 w 6184806"/>
              <a:gd name="connsiteY39" fmla="*/ 890450 h 5154967"/>
              <a:gd name="connsiteX40" fmla="*/ 1089410 w 6184806"/>
              <a:gd name="connsiteY40" fmla="*/ 1035054 h 5154967"/>
              <a:gd name="connsiteX41" fmla="*/ 1498276 w 6184806"/>
              <a:gd name="connsiteY41" fmla="*/ 1742196 h 5154967"/>
              <a:gd name="connsiteX42" fmla="*/ 1552039 w 6184806"/>
              <a:gd name="connsiteY42" fmla="*/ 1796421 h 5154967"/>
              <a:gd name="connsiteX43" fmla="*/ 1558260 w 6184806"/>
              <a:gd name="connsiteY43" fmla="*/ 1799029 h 5154967"/>
              <a:gd name="connsiteX44" fmla="*/ 1524911 w 6184806"/>
              <a:gd name="connsiteY44" fmla="*/ 1856707 h 5154967"/>
              <a:gd name="connsiteX45" fmla="*/ 1500108 w 6184806"/>
              <a:gd name="connsiteY45" fmla="*/ 1899604 h 5154967"/>
              <a:gd name="connsiteX46" fmla="*/ 1525834 w 6184806"/>
              <a:gd name="connsiteY46" fmla="*/ 1910390 h 5154967"/>
              <a:gd name="connsiteX47" fmla="*/ 1569352 w 6184806"/>
              <a:gd name="connsiteY47" fmla="*/ 1916170 h 5154967"/>
              <a:gd name="connsiteX48" fmla="*/ 2493745 w 6184806"/>
              <a:gd name="connsiteY48" fmla="*/ 1916170 h 5154967"/>
              <a:gd name="connsiteX49" fmla="*/ 2635498 w 6184806"/>
              <a:gd name="connsiteY49" fmla="*/ 1832627 h 5154967"/>
              <a:gd name="connsiteX50" fmla="*/ 3098693 w 6184806"/>
              <a:gd name="connsiteY50" fmla="*/ 1034974 h 5154967"/>
              <a:gd name="connsiteX51" fmla="*/ 3098693 w 6184806"/>
              <a:gd name="connsiteY51" fmla="*/ 871863 h 5154967"/>
              <a:gd name="connsiteX52" fmla="*/ 2945803 w 6184806"/>
              <a:gd name="connsiteY52" fmla="*/ 608576 h 5154967"/>
              <a:gd name="connsiteX53" fmla="*/ 2923422 w 6184806"/>
              <a:gd name="connsiteY53" fmla="*/ 570035 h 5154967"/>
              <a:gd name="connsiteX54" fmla="*/ 3027104 w 6184806"/>
              <a:gd name="connsiteY54" fmla="*/ 570035 h 5154967"/>
              <a:gd name="connsiteX55" fmla="*/ 4690846 w 6184806"/>
              <a:gd name="connsiteY55" fmla="*/ 570035 h 5154967"/>
              <a:gd name="connsiteX56" fmla="*/ 5028384 w 6184806"/>
              <a:gd name="connsiteY56" fmla="*/ 768968 h 5154967"/>
              <a:gd name="connsiteX57" fmla="*/ 6131323 w 6184806"/>
              <a:gd name="connsiteY57" fmla="*/ 2668304 h 5154967"/>
              <a:gd name="connsiteX58" fmla="*/ 6131323 w 6184806"/>
              <a:gd name="connsiteY58" fmla="*/ 3056698 h 5154967"/>
              <a:gd name="connsiteX59" fmla="*/ 5028384 w 6184806"/>
              <a:gd name="connsiteY59" fmla="*/ 4956035 h 5154967"/>
              <a:gd name="connsiteX60" fmla="*/ 4690846 w 6184806"/>
              <a:gd name="connsiteY60" fmla="*/ 5154967 h 5154967"/>
              <a:gd name="connsiteX61" fmla="*/ 2489721 w 6184806"/>
              <a:gd name="connsiteY61" fmla="*/ 5154967 h 5154967"/>
              <a:gd name="connsiteX62" fmla="*/ 2147429 w 6184806"/>
              <a:gd name="connsiteY62" fmla="*/ 4956035 h 5154967"/>
              <a:gd name="connsiteX63" fmla="*/ 1049243 w 6184806"/>
              <a:gd name="connsiteY63" fmla="*/ 3056698 h 5154967"/>
              <a:gd name="connsiteX64" fmla="*/ 1049243 w 6184806"/>
              <a:gd name="connsiteY64" fmla="*/ 2668304 h 5154967"/>
              <a:gd name="connsiteX65" fmla="*/ 1457007 w 6184806"/>
              <a:gd name="connsiteY65" fmla="*/ 1963067 h 5154967"/>
              <a:gd name="connsiteX66" fmla="*/ 1491373 w 6184806"/>
              <a:gd name="connsiteY66" fmla="*/ 1903634 h 5154967"/>
              <a:gd name="connsiteX67" fmla="*/ 1490164 w 6184806"/>
              <a:gd name="connsiteY67" fmla="*/ 1903127 h 5154967"/>
              <a:gd name="connsiteX68" fmla="*/ 1429519 w 6184806"/>
              <a:gd name="connsiteY68" fmla="*/ 1841960 h 5154967"/>
              <a:gd name="connsiteX69" fmla="*/ 968320 w 6184806"/>
              <a:gd name="connsiteY69" fmla="*/ 1044307 h 5154967"/>
              <a:gd name="connsiteX70" fmla="*/ 968320 w 6184806"/>
              <a:gd name="connsiteY70" fmla="*/ 881196 h 5154967"/>
              <a:gd name="connsiteX71" fmla="*/ 1429519 w 6184806"/>
              <a:gd name="connsiteY71" fmla="*/ 83546 h 5154967"/>
              <a:gd name="connsiteX72" fmla="*/ 1573268 w 6184806"/>
              <a:gd name="connsiteY72" fmla="*/ 0 h 51549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6184806" h="5154967">
                <a:moveTo>
                  <a:pt x="363179" y="3125191"/>
                </a:moveTo>
                <a:cubicBezTo>
                  <a:pt x="363179" y="3125191"/>
                  <a:pt x="363179" y="3125191"/>
                  <a:pt x="898270" y="3125191"/>
                </a:cubicBezTo>
                <a:cubicBezTo>
                  <a:pt x="931786" y="3125191"/>
                  <a:pt x="964145" y="3143614"/>
                  <a:pt x="980326" y="3173551"/>
                </a:cubicBezTo>
                <a:cubicBezTo>
                  <a:pt x="980326" y="3173551"/>
                  <a:pt x="980326" y="3173551"/>
                  <a:pt x="1248448" y="3635277"/>
                </a:cubicBezTo>
                <a:cubicBezTo>
                  <a:pt x="1265784" y="3664063"/>
                  <a:pt x="1265784" y="3700909"/>
                  <a:pt x="1248448" y="3729695"/>
                </a:cubicBezTo>
                <a:cubicBezTo>
                  <a:pt x="1248448" y="3729695"/>
                  <a:pt x="1248448" y="3729695"/>
                  <a:pt x="980326" y="4191421"/>
                </a:cubicBezTo>
                <a:cubicBezTo>
                  <a:pt x="964145" y="4221358"/>
                  <a:pt x="931786" y="4239781"/>
                  <a:pt x="898270" y="4239781"/>
                </a:cubicBezTo>
                <a:cubicBezTo>
                  <a:pt x="898270" y="4239781"/>
                  <a:pt x="898270" y="4239781"/>
                  <a:pt x="363179" y="4239781"/>
                </a:cubicBezTo>
                <a:cubicBezTo>
                  <a:pt x="328508" y="4239781"/>
                  <a:pt x="297305" y="4221358"/>
                  <a:pt x="279969" y="4191421"/>
                </a:cubicBezTo>
                <a:cubicBezTo>
                  <a:pt x="279969" y="4191421"/>
                  <a:pt x="279969" y="4191421"/>
                  <a:pt x="13002" y="3729695"/>
                </a:cubicBezTo>
                <a:cubicBezTo>
                  <a:pt x="-4334" y="3700909"/>
                  <a:pt x="-4334" y="3664063"/>
                  <a:pt x="13002" y="3635277"/>
                </a:cubicBezTo>
                <a:cubicBezTo>
                  <a:pt x="13002" y="3635277"/>
                  <a:pt x="13002" y="3635277"/>
                  <a:pt x="279969" y="3173551"/>
                </a:cubicBezTo>
                <a:cubicBezTo>
                  <a:pt x="297305" y="3143614"/>
                  <a:pt x="328508" y="3125191"/>
                  <a:pt x="363179" y="3125191"/>
                </a:cubicBezTo>
                <a:close/>
                <a:moveTo>
                  <a:pt x="2489721" y="570035"/>
                </a:moveTo>
                <a:cubicBezTo>
                  <a:pt x="2489721" y="570035"/>
                  <a:pt x="2489721" y="570035"/>
                  <a:pt x="2764862" y="570035"/>
                </a:cubicBezTo>
                <a:lnTo>
                  <a:pt x="2796959" y="570035"/>
                </a:lnTo>
                <a:lnTo>
                  <a:pt x="2827587" y="622777"/>
                </a:lnTo>
                <a:cubicBezTo>
                  <a:pt x="2870233" y="696217"/>
                  <a:pt x="2919858" y="781675"/>
                  <a:pt x="2977604" y="881117"/>
                </a:cubicBezTo>
                <a:cubicBezTo>
                  <a:pt x="3004153" y="925204"/>
                  <a:pt x="3004153" y="981634"/>
                  <a:pt x="2977604" y="1025720"/>
                </a:cubicBezTo>
                <a:cubicBezTo>
                  <a:pt x="2977604" y="1025720"/>
                  <a:pt x="2977604" y="1025720"/>
                  <a:pt x="2566968" y="1732863"/>
                </a:cubicBezTo>
                <a:cubicBezTo>
                  <a:pt x="2542188" y="1778712"/>
                  <a:pt x="2492629" y="1806927"/>
                  <a:pt x="2441299" y="1806927"/>
                </a:cubicBezTo>
                <a:cubicBezTo>
                  <a:pt x="2441299" y="1806927"/>
                  <a:pt x="2441299" y="1806927"/>
                  <a:pt x="1621798" y="1806927"/>
                </a:cubicBezTo>
                <a:cubicBezTo>
                  <a:pt x="1608523" y="1806927"/>
                  <a:pt x="1595580" y="1805163"/>
                  <a:pt x="1583218" y="1801802"/>
                </a:cubicBezTo>
                <a:lnTo>
                  <a:pt x="1556683" y="1790677"/>
                </a:lnTo>
                <a:lnTo>
                  <a:pt x="1572899" y="1762631"/>
                </a:lnTo>
                <a:cubicBezTo>
                  <a:pt x="1719523" y="1509042"/>
                  <a:pt x="1907201" y="1184448"/>
                  <a:pt x="2147429" y="768968"/>
                </a:cubicBezTo>
                <a:cubicBezTo>
                  <a:pt x="2218739" y="645819"/>
                  <a:pt x="2347099" y="570035"/>
                  <a:pt x="2489721" y="570035"/>
                </a:cubicBezTo>
                <a:close/>
                <a:moveTo>
                  <a:pt x="1573268" y="0"/>
                </a:moveTo>
                <a:cubicBezTo>
                  <a:pt x="1573268" y="0"/>
                  <a:pt x="1573268" y="0"/>
                  <a:pt x="2497662" y="0"/>
                </a:cubicBezTo>
                <a:cubicBezTo>
                  <a:pt x="2555561" y="0"/>
                  <a:pt x="2611463" y="31828"/>
                  <a:pt x="2639415" y="83546"/>
                </a:cubicBezTo>
                <a:cubicBezTo>
                  <a:pt x="2639415" y="83546"/>
                  <a:pt x="2639415" y="83546"/>
                  <a:pt x="2887862" y="511387"/>
                </a:cubicBezTo>
                <a:lnTo>
                  <a:pt x="2915928" y="559720"/>
                </a:lnTo>
                <a:lnTo>
                  <a:pt x="2893844" y="559720"/>
                </a:lnTo>
                <a:lnTo>
                  <a:pt x="2789466" y="559720"/>
                </a:lnTo>
                <a:lnTo>
                  <a:pt x="2744122" y="481634"/>
                </a:lnTo>
                <a:cubicBezTo>
                  <a:pt x="2570885" y="183309"/>
                  <a:pt x="2570885" y="183309"/>
                  <a:pt x="2570885" y="183309"/>
                </a:cubicBezTo>
                <a:cubicBezTo>
                  <a:pt x="2546104" y="137459"/>
                  <a:pt x="2496545" y="109244"/>
                  <a:pt x="2445216" y="109244"/>
                </a:cubicBezTo>
                <a:cubicBezTo>
                  <a:pt x="1625714" y="109244"/>
                  <a:pt x="1625714" y="109244"/>
                  <a:pt x="1625714" y="109244"/>
                </a:cubicBezTo>
                <a:cubicBezTo>
                  <a:pt x="1572615" y="109244"/>
                  <a:pt x="1524825" y="137459"/>
                  <a:pt x="1498276" y="183309"/>
                </a:cubicBezTo>
                <a:cubicBezTo>
                  <a:pt x="1089410" y="890450"/>
                  <a:pt x="1089410" y="890450"/>
                  <a:pt x="1089410" y="890450"/>
                </a:cubicBezTo>
                <a:cubicBezTo>
                  <a:pt x="1062860" y="934537"/>
                  <a:pt x="1062860" y="990968"/>
                  <a:pt x="1089410" y="1035054"/>
                </a:cubicBezTo>
                <a:cubicBezTo>
                  <a:pt x="1498276" y="1742196"/>
                  <a:pt x="1498276" y="1742196"/>
                  <a:pt x="1498276" y="1742196"/>
                </a:cubicBezTo>
                <a:cubicBezTo>
                  <a:pt x="1511551" y="1765121"/>
                  <a:pt x="1530135" y="1783637"/>
                  <a:pt x="1552039" y="1796421"/>
                </a:cubicBezTo>
                <a:lnTo>
                  <a:pt x="1558260" y="1799029"/>
                </a:lnTo>
                <a:lnTo>
                  <a:pt x="1524911" y="1856707"/>
                </a:lnTo>
                <a:lnTo>
                  <a:pt x="1500108" y="1899604"/>
                </a:lnTo>
                <a:lnTo>
                  <a:pt x="1525834" y="1910390"/>
                </a:lnTo>
                <a:cubicBezTo>
                  <a:pt x="1539779" y="1914181"/>
                  <a:pt x="1554378" y="1916170"/>
                  <a:pt x="1569352" y="1916170"/>
                </a:cubicBezTo>
                <a:cubicBezTo>
                  <a:pt x="2493745" y="1916170"/>
                  <a:pt x="2493745" y="1916170"/>
                  <a:pt x="2493745" y="1916170"/>
                </a:cubicBezTo>
                <a:cubicBezTo>
                  <a:pt x="2551645" y="1916170"/>
                  <a:pt x="2607546" y="1884345"/>
                  <a:pt x="2635498" y="1832627"/>
                </a:cubicBezTo>
                <a:cubicBezTo>
                  <a:pt x="3098693" y="1034974"/>
                  <a:pt x="3098693" y="1034974"/>
                  <a:pt x="3098693" y="1034974"/>
                </a:cubicBezTo>
                <a:cubicBezTo>
                  <a:pt x="3128641" y="985246"/>
                  <a:pt x="3128641" y="921593"/>
                  <a:pt x="3098693" y="871863"/>
                </a:cubicBezTo>
                <a:cubicBezTo>
                  <a:pt x="3040794" y="772157"/>
                  <a:pt x="2990132" y="684914"/>
                  <a:pt x="2945803" y="608576"/>
                </a:cubicBezTo>
                <a:lnTo>
                  <a:pt x="2923422" y="570035"/>
                </a:lnTo>
                <a:lnTo>
                  <a:pt x="3027104" y="570035"/>
                </a:lnTo>
                <a:cubicBezTo>
                  <a:pt x="3349535" y="570035"/>
                  <a:pt x="3865424" y="570035"/>
                  <a:pt x="4690846" y="570035"/>
                </a:cubicBezTo>
                <a:cubicBezTo>
                  <a:pt x="4828714" y="570035"/>
                  <a:pt x="4961827" y="645819"/>
                  <a:pt x="5028384" y="768968"/>
                </a:cubicBezTo>
                <a:cubicBezTo>
                  <a:pt x="5028384" y="768968"/>
                  <a:pt x="5028384" y="768968"/>
                  <a:pt x="6131323" y="2668304"/>
                </a:cubicBezTo>
                <a:cubicBezTo>
                  <a:pt x="6202634" y="2786717"/>
                  <a:pt x="6202634" y="2938285"/>
                  <a:pt x="6131323" y="3056698"/>
                </a:cubicBezTo>
                <a:cubicBezTo>
                  <a:pt x="6131323" y="3056698"/>
                  <a:pt x="6131323" y="3056698"/>
                  <a:pt x="5028384" y="4956035"/>
                </a:cubicBezTo>
                <a:cubicBezTo>
                  <a:pt x="4961827" y="5079184"/>
                  <a:pt x="4828714" y="5154967"/>
                  <a:pt x="4690846" y="5154967"/>
                </a:cubicBezTo>
                <a:cubicBezTo>
                  <a:pt x="4690846" y="5154967"/>
                  <a:pt x="4690846" y="5154967"/>
                  <a:pt x="2489721" y="5154967"/>
                </a:cubicBezTo>
                <a:cubicBezTo>
                  <a:pt x="2347099" y="5154967"/>
                  <a:pt x="2218739" y="5079184"/>
                  <a:pt x="2147429" y="4956035"/>
                </a:cubicBezTo>
                <a:cubicBezTo>
                  <a:pt x="2147429" y="4956035"/>
                  <a:pt x="2147429" y="4956035"/>
                  <a:pt x="1049243" y="3056698"/>
                </a:cubicBezTo>
                <a:cubicBezTo>
                  <a:pt x="977932" y="2938285"/>
                  <a:pt x="977932" y="2786717"/>
                  <a:pt x="1049243" y="2668304"/>
                </a:cubicBezTo>
                <a:cubicBezTo>
                  <a:pt x="1049243" y="2668304"/>
                  <a:pt x="1049243" y="2668304"/>
                  <a:pt x="1457007" y="1963067"/>
                </a:cubicBezTo>
                <a:lnTo>
                  <a:pt x="1491373" y="1903634"/>
                </a:lnTo>
                <a:lnTo>
                  <a:pt x="1490164" y="1903127"/>
                </a:lnTo>
                <a:cubicBezTo>
                  <a:pt x="1465456" y="1888705"/>
                  <a:pt x="1444493" y="1867820"/>
                  <a:pt x="1429519" y="1841960"/>
                </a:cubicBezTo>
                <a:cubicBezTo>
                  <a:pt x="1429519" y="1841960"/>
                  <a:pt x="1429519" y="1841960"/>
                  <a:pt x="968320" y="1044307"/>
                </a:cubicBezTo>
                <a:cubicBezTo>
                  <a:pt x="938371" y="994579"/>
                  <a:pt x="938371" y="930926"/>
                  <a:pt x="968320" y="881196"/>
                </a:cubicBezTo>
                <a:cubicBezTo>
                  <a:pt x="968320" y="881196"/>
                  <a:pt x="968320" y="881196"/>
                  <a:pt x="1429519" y="83546"/>
                </a:cubicBezTo>
                <a:cubicBezTo>
                  <a:pt x="1459466" y="31828"/>
                  <a:pt x="1513373" y="0"/>
                  <a:pt x="1573268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" name="Graphic 9" descr="Lightbulb outline">
            <a:extLst>
              <a:ext uri="{FF2B5EF4-FFF2-40B4-BE49-F238E27FC236}">
                <a16:creationId xmlns:a16="http://schemas.microsoft.com/office/drawing/2014/main" id="{A9B5C3E7-1171-4A10-95BF-19F9A7B5D19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052676">
            <a:off x="8785336" y="2705328"/>
            <a:ext cx="2521967" cy="2521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1443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EEF2EC5-7B06-4D14-A3EC-D38919C6F727}"/>
              </a:ext>
            </a:extLst>
          </p:cNvPr>
          <p:cNvSpPr txBox="1"/>
          <p:nvPr/>
        </p:nvSpPr>
        <p:spPr>
          <a:xfrm>
            <a:off x="240633" y="441158"/>
            <a:ext cx="751301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u="sng" dirty="0">
                <a:solidFill>
                  <a:schemeClr val="bg1"/>
                </a:solidFill>
                <a:highlight>
                  <a:srgbClr val="FFFF00"/>
                </a:highlight>
              </a:rPr>
              <a:t>Show:</a:t>
            </a:r>
            <a:r>
              <a:rPr lang="en-GB" sz="4400" u="sng" dirty="0"/>
              <a:t> Moodle – Online lessons:</a:t>
            </a:r>
          </a:p>
        </p:txBody>
      </p:sp>
      <p:pic>
        <p:nvPicPr>
          <p:cNvPr id="4" name="Picture 3" descr="Text&#10;&#10;Description automatically generated with medium confidence">
            <a:hlinkClick r:id="rId2"/>
            <a:extLst>
              <a:ext uri="{FF2B5EF4-FFF2-40B4-BE49-F238E27FC236}">
                <a16:creationId xmlns:a16="http://schemas.microsoft.com/office/drawing/2014/main" id="{A5F5B7B3-BF88-4F0F-0151-D60EA1FBA3F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68088" y="1383125"/>
            <a:ext cx="7144961" cy="5189340"/>
          </a:xfrm>
          <a:prstGeom prst="rect">
            <a:avLst/>
          </a:prstGeom>
        </p:spPr>
      </p:pic>
      <p:pic>
        <p:nvPicPr>
          <p:cNvPr id="6" name="Graphic 5" descr="Cursor with solid fill">
            <a:extLst>
              <a:ext uri="{FF2B5EF4-FFF2-40B4-BE49-F238E27FC236}">
                <a16:creationId xmlns:a16="http://schemas.microsoft.com/office/drawing/2014/main" id="{51936286-6911-F7A0-FE5B-2BF48F63F25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82215" y="3406588"/>
            <a:ext cx="3451412" cy="3451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0008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8ADAC9-FB51-12D6-F7AB-B78F22A085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92" y="462389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u="sng" dirty="0"/>
              <a:t>Unit 1 Topic 1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2B55A-8AB9-342B-56F5-D0C5008683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092" y="1787952"/>
            <a:ext cx="10017994" cy="4553685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GB" dirty="0"/>
              <a:t>The ‘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Unit 1 Topic 1</a:t>
            </a:r>
            <a:r>
              <a:rPr lang="en-GB" dirty="0"/>
              <a:t>’ content will ask you to answer some questions that will help you understand the topic of ‘innovation’ &amp; come-up with ideas for your project.</a:t>
            </a:r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GB" dirty="0"/>
              <a:t>The online topic, in 1/2 places asks you to post your answer to the ‘forum’ on Moodle. </a:t>
            </a:r>
            <a:r>
              <a:rPr lang="en-GB" dirty="0">
                <a:solidFill>
                  <a:schemeClr val="bg1"/>
                </a:solidFill>
                <a:highlight>
                  <a:srgbClr val="FFFF00"/>
                </a:highlight>
              </a:rPr>
              <a:t>This is optional</a:t>
            </a:r>
            <a:r>
              <a:rPr lang="en-GB" dirty="0"/>
              <a:t>, you don’t have to do this. </a:t>
            </a:r>
            <a:r>
              <a:rPr lang="en-GB" b="1" u="sng" dirty="0"/>
              <a:t>Using the forum is optional</a:t>
            </a:r>
            <a:r>
              <a:rPr lang="en-GB" dirty="0"/>
              <a:t>. </a:t>
            </a:r>
          </a:p>
          <a:p>
            <a:pPr>
              <a:lnSpc>
                <a:spcPct val="110000"/>
              </a:lnSpc>
              <a:spcBef>
                <a:spcPts val="600"/>
              </a:spcBef>
            </a:pPr>
            <a:r>
              <a:rPr lang="en-GB" dirty="0"/>
              <a:t>You will not lose marks if you don’t.</a:t>
            </a:r>
          </a:p>
        </p:txBody>
      </p:sp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D728BD42-D91F-5135-F114-C9BDB77EBE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993948" y="132709"/>
            <a:ext cx="1819463" cy="1819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85838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443" y="652177"/>
            <a:ext cx="6723524" cy="8576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u="sng" dirty="0"/>
              <a:t>Forum emails: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649167"/>
            <a:ext cx="7629181" cy="4316122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lvl="0" indent="-342900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200"/>
              <a:buFont typeface="Arial" panose="020B0604020202020204" pitchFamily="34" charset="0"/>
              <a:buChar char="•"/>
            </a:pPr>
            <a:r>
              <a:rPr lang="en-US" sz="2400" dirty="0"/>
              <a:t>You can </a:t>
            </a:r>
            <a:r>
              <a:rPr lang="en-US" sz="2400" b="1" u="sng" dirty="0"/>
              <a:t>unsubscribe</a:t>
            </a:r>
            <a:r>
              <a:rPr lang="en-US" sz="2400" dirty="0"/>
              <a:t> from forum posts, if you start to receive email notifications in your inbox that others are posting in the forum.</a:t>
            </a:r>
          </a:p>
          <a:p>
            <a:pPr lvl="0" algn="ctr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SzPts val="1200"/>
            </a:pPr>
            <a:r>
              <a:rPr lang="en-US" sz="5400" b="1" u="sng" dirty="0"/>
              <a:t>* UNSUBSCRIBE *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Graphic 6" descr="Open envelope outline">
            <a:extLst>
              <a:ext uri="{FF2B5EF4-FFF2-40B4-BE49-F238E27FC236}">
                <a16:creationId xmlns:a16="http://schemas.microsoft.com/office/drawing/2014/main" id="{0A35B71F-34FC-4044-B56D-B2E87620680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123333" y="1343723"/>
            <a:ext cx="4170530" cy="4170530"/>
          </a:xfrm>
          <a:prstGeom prst="rect">
            <a:avLst/>
          </a:prstGeom>
        </p:spPr>
      </p:pic>
      <p:grpSp>
        <p:nvGrpSpPr>
          <p:cNvPr id="3" name="Group 2">
            <a:extLst>
              <a:ext uri="{FF2B5EF4-FFF2-40B4-BE49-F238E27FC236}">
                <a16:creationId xmlns:a16="http://schemas.microsoft.com/office/drawing/2014/main" id="{DA484B62-5B07-26C0-149F-52ED973FC38C}"/>
              </a:ext>
            </a:extLst>
          </p:cNvPr>
          <p:cNvGrpSpPr/>
          <p:nvPr/>
        </p:nvGrpSpPr>
        <p:grpSpPr>
          <a:xfrm>
            <a:off x="2565321" y="4286086"/>
            <a:ext cx="3412938" cy="1517220"/>
            <a:chOff x="4646007" y="4975654"/>
            <a:chExt cx="3412938" cy="1517220"/>
          </a:xfrm>
        </p:grpSpPr>
        <p:pic>
          <p:nvPicPr>
            <p:cNvPr id="5" name="Graphic 4" descr="Programmer male with solid fill">
              <a:extLst>
                <a:ext uri="{FF2B5EF4-FFF2-40B4-BE49-F238E27FC236}">
                  <a16:creationId xmlns:a16="http://schemas.microsoft.com/office/drawing/2014/main" id="{8A2E7F83-58F5-8FE9-B01D-772C60A45154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p:blipFill>
          <p:spPr>
            <a:xfrm>
              <a:off x="4646007" y="5173361"/>
              <a:ext cx="1319513" cy="1319513"/>
            </a:xfrm>
            <a:prstGeom prst="rect">
              <a:avLst/>
            </a:prstGeom>
          </p:spPr>
        </p:pic>
        <p:pic>
          <p:nvPicPr>
            <p:cNvPr id="7" name="Graphic 6" descr="Programmer female with solid fill">
              <a:extLst>
                <a:ext uri="{FF2B5EF4-FFF2-40B4-BE49-F238E27FC236}">
                  <a16:creationId xmlns:a16="http://schemas.microsoft.com/office/drawing/2014/main" id="{494A25DC-C9EA-7660-BBFF-1D437B71577C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p:blipFill>
          <p:spPr>
            <a:xfrm>
              <a:off x="6739432" y="5173361"/>
              <a:ext cx="1319513" cy="1319513"/>
            </a:xfrm>
            <a:prstGeom prst="rect">
              <a:avLst/>
            </a:prstGeom>
          </p:spPr>
        </p:pic>
        <p:pic>
          <p:nvPicPr>
            <p:cNvPr id="8" name="Graphic 7" descr="Upload with solid fill">
              <a:extLst>
                <a:ext uri="{FF2B5EF4-FFF2-40B4-BE49-F238E27FC236}">
                  <a16:creationId xmlns:a16="http://schemas.microsoft.com/office/drawing/2014/main" id="{0B342B8A-B8A8-4874-6D79-235E41E39A31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p:blipFill>
          <p:spPr>
            <a:xfrm>
              <a:off x="5766589" y="4975654"/>
              <a:ext cx="1171774" cy="117177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360848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9E98E-3DD0-BB25-9058-D31BF2740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735" y="642705"/>
            <a:ext cx="11315519" cy="1325563"/>
          </a:xfrm>
        </p:spPr>
        <p:txBody>
          <a:bodyPr>
            <a:normAutofit/>
          </a:bodyPr>
          <a:lstStyle/>
          <a:p>
            <a:r>
              <a:rPr lang="en-GB" sz="4800" b="1" u="sng" dirty="0">
                <a:solidFill>
                  <a:schemeClr val="bg1"/>
                </a:solidFill>
                <a:highlight>
                  <a:srgbClr val="FFFF00"/>
                </a:highlight>
              </a:rPr>
              <a:t>Tutorial Activity:</a:t>
            </a:r>
            <a:r>
              <a:rPr lang="en-GB" sz="4800" b="1" u="sng" dirty="0"/>
              <a:t> Assign. 1 Task 1 Q.1</a:t>
            </a:r>
            <a:endParaRPr lang="en-GB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88FC07-339F-878A-E764-8ACEF7985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735" y="1955366"/>
            <a:ext cx="10110750" cy="3852377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200" dirty="0"/>
              <a:t>Review ‘</a:t>
            </a:r>
            <a:r>
              <a:rPr lang="en-GB" sz="3200" b="1" dirty="0"/>
              <a:t>Unit 1 Topic 1 - How Innovation Shapes The World</a:t>
            </a:r>
            <a:r>
              <a:rPr lang="en-GB" sz="3200" dirty="0"/>
              <a:t>’ and summarise some of the key topics.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dirty="0"/>
              <a:t> Approx. 400 words (excluding direct quotes &amp; images).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dirty="0"/>
              <a:t>You decide which key topics you would like to summarise and include based on the ones that interest you (choose several), 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perhaps one area from each sub-section</a:t>
            </a:r>
            <a:r>
              <a:rPr lang="en-GB" sz="3200" dirty="0"/>
              <a:t>.</a:t>
            </a:r>
          </a:p>
        </p:txBody>
      </p:sp>
      <p:pic>
        <p:nvPicPr>
          <p:cNvPr id="7" name="Graphic 6" descr="Programmer female with solid fill">
            <a:extLst>
              <a:ext uri="{FF2B5EF4-FFF2-40B4-BE49-F238E27FC236}">
                <a16:creationId xmlns:a16="http://schemas.microsoft.com/office/drawing/2014/main" id="{97885784-3A95-FC56-F11E-91B75593727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386344" y="1581547"/>
            <a:ext cx="1725185" cy="1725185"/>
          </a:xfrm>
          <a:prstGeom prst="rect">
            <a:avLst/>
          </a:prstGeom>
        </p:spPr>
      </p:pic>
      <p:pic>
        <p:nvPicPr>
          <p:cNvPr id="8" name="Graphic 7" descr="Programmer male with solid fill">
            <a:extLst>
              <a:ext uri="{FF2B5EF4-FFF2-40B4-BE49-F238E27FC236}">
                <a16:creationId xmlns:a16="http://schemas.microsoft.com/office/drawing/2014/main" id="{186F33EE-4CE6-99E2-DCD0-0FEC81FA2E1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305871" y="3306732"/>
            <a:ext cx="1886129" cy="1886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58040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4420FB-CB8C-FE48-5172-D53FB56799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8CCB97C-58D5-D9E3-A8D1-7CA116618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3511454-DBD0-63EE-7C21-CA8BC74D0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9F2D7AA-3B25-AE6A-62FF-9AA9D734C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BD82980D-7A47-873F-7947-D16FCF5F7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03615" y="221673"/>
            <a:ext cx="8384770" cy="133263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CCF8FA-A92E-DAC4-2759-CE7FD6870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3121" y="310343"/>
            <a:ext cx="7985759" cy="8688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15min Break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E872A853-3091-F488-872A-96B5DA017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83110" y="1211407"/>
            <a:ext cx="7225780" cy="6858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pic>
        <p:nvPicPr>
          <p:cNvPr id="7" name="Graphic 6" descr="Coffee">
            <a:extLst>
              <a:ext uri="{FF2B5EF4-FFF2-40B4-BE49-F238E27FC236}">
                <a16:creationId xmlns:a16="http://schemas.microsoft.com/office/drawing/2014/main" id="{2E0D37E0-1868-9F74-0556-C16BF7A9A6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401971" y="2015229"/>
            <a:ext cx="4096512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6708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00D3816-07C5-EF91-827C-8CEA100856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E0CEE637-0E97-46A4-8C65-E802765B0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19F7493-C361-B7F0-6AEE-4FCAE5A367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6033A31C-2059-B673-DC8D-A0D66594A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8714AFE-C8A8-8114-1819-9E455B2A3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66C7BD3D-E381-9AAB-D006-DEB1408AE4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E557652F-26A8-E589-4885-0289FCD4A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9456BE-03C8-F364-F87E-75DE11341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824" y="735106"/>
            <a:ext cx="10053763" cy="292847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rgbClr val="FFFFFF"/>
                </a:solidFill>
              </a:rPr>
              <a:t>Session</a:t>
            </a: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2: Tutorial</a:t>
            </a:r>
          </a:p>
        </p:txBody>
      </p:sp>
    </p:spTree>
    <p:extLst>
      <p:ext uri="{BB962C8B-B14F-4D97-AF65-F5344CB8AC3E}">
        <p14:creationId xmlns:p14="http://schemas.microsoft.com/office/powerpoint/2010/main" val="28537044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585710-9DB0-92AB-318C-CD7396E394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DF8E7-1FAF-EC44-533E-21EB5D984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134" y="253229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 u="sng" dirty="0"/>
              <a:t>Log-in to MS-Teams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EC763-6445-7DE2-0711-D72A956ACB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134" y="1470484"/>
            <a:ext cx="11077732" cy="391703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3900" dirty="0">
                <a:cs typeface="Arial" panose="020B0604020202020204" pitchFamily="34" charset="0"/>
              </a:rPr>
              <a:t>Log-in to Teams to: 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900" dirty="0">
                <a:cs typeface="Arial" panose="020B0604020202020204" pitchFamily="34" charset="0"/>
              </a:rPr>
              <a:t>Ask Questions (during Activity &amp; Q&amp;A sessions)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Receive feedback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Collaborate with others</a:t>
            </a:r>
          </a:p>
          <a:p>
            <a:pPr lvl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3900" dirty="0">
                <a:cs typeface="Arial" panose="020B0604020202020204" pitchFamily="34" charset="0"/>
              </a:rPr>
              <a:t>Share resources.</a:t>
            </a:r>
          </a:p>
          <a:p>
            <a:pPr>
              <a:spcBef>
                <a:spcPts val="0"/>
              </a:spcBef>
              <a:spcAft>
                <a:spcPts val="600"/>
              </a:spcAft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8063BB4-F191-A296-8A19-312DD8F788BA}"/>
              </a:ext>
            </a:extLst>
          </p:cNvPr>
          <p:cNvGrpSpPr/>
          <p:nvPr/>
        </p:nvGrpSpPr>
        <p:grpSpPr>
          <a:xfrm>
            <a:off x="6847717" y="2660107"/>
            <a:ext cx="4145189" cy="2855514"/>
            <a:chOff x="5860677" y="2191869"/>
            <a:chExt cx="3666564" cy="2523566"/>
          </a:xfrm>
        </p:grpSpPr>
        <p:pic>
          <p:nvPicPr>
            <p:cNvPr id="6" name="Graphic 5" descr="Meeting outline">
              <a:extLst>
                <a:ext uri="{FF2B5EF4-FFF2-40B4-BE49-F238E27FC236}">
                  <a16:creationId xmlns:a16="http://schemas.microsoft.com/office/drawing/2014/main" id="{E211E803-5D5A-E6ED-FE76-76FCEDFD1F0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p:blipFill>
          <p:spPr>
            <a:xfrm>
              <a:off x="7003675" y="2191869"/>
              <a:ext cx="2523566" cy="2523566"/>
            </a:xfrm>
            <a:prstGeom prst="rect">
              <a:avLst/>
            </a:prstGeom>
          </p:spPr>
        </p:pic>
        <p:pic>
          <p:nvPicPr>
            <p:cNvPr id="8" name="Graphic 7" descr="Online meeting with solid fill">
              <a:extLst>
                <a:ext uri="{FF2B5EF4-FFF2-40B4-BE49-F238E27FC236}">
                  <a16:creationId xmlns:a16="http://schemas.microsoft.com/office/drawing/2014/main" id="{50EF2DFF-B002-BC4D-5FA3-8C9E69FDF473}"/>
                </a:ext>
              </a:extLst>
            </p:cNvPr>
            <p:cNvPicPr>
              <a:picLocks noChangeAspect="1"/>
            </p:cNvPicPr>
            <p:nvPr/>
          </p:nvPicPr>
          <p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p:blipFill>
          <p:spPr>
            <a:xfrm>
              <a:off x="5860677" y="2857500"/>
              <a:ext cx="1703294" cy="170329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207294388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17FDFF-5AB3-404C-F718-92C180372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5" y="285297"/>
            <a:ext cx="10515600" cy="1325563"/>
          </a:xfrm>
          <a:solidFill>
            <a:schemeClr val="accent4"/>
          </a:solidFill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chemeClr val="bg1"/>
                </a:solidFill>
              </a:rPr>
              <a:t>Activity 1 of 2: Complete Task 1 Q1</a:t>
            </a:r>
            <a:br>
              <a:rPr lang="en-GB" sz="5400" b="1" u="sng" dirty="0">
                <a:solidFill>
                  <a:schemeClr val="bg1"/>
                </a:solidFill>
              </a:rPr>
            </a:br>
            <a:r>
              <a:rPr lang="en-US" sz="2800" dirty="0">
                <a:solidFill>
                  <a:schemeClr val="accent6">
                    <a:lumMod val="50000"/>
                  </a:schemeClr>
                </a:solidFill>
              </a:rPr>
              <a:t>Time for students to complete Activity / Assignment task.</a:t>
            </a:r>
            <a:endParaRPr lang="en-GB" sz="54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E349F37-681D-5846-5366-B4CF5AAC120B}"/>
              </a:ext>
            </a:extLst>
          </p:cNvPr>
          <p:cNvSpPr txBox="1">
            <a:spLocks/>
          </p:cNvSpPr>
          <p:nvPr/>
        </p:nvSpPr>
        <p:spPr>
          <a:xfrm>
            <a:off x="782497" y="1848210"/>
            <a:ext cx="10110750" cy="38523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200" b="1" dirty="0"/>
              <a:t>Finish </a:t>
            </a:r>
            <a:r>
              <a:rPr lang="en-GB" sz="3200" b="1" dirty="0">
                <a:solidFill>
                  <a:schemeClr val="bg1"/>
                </a:solidFill>
                <a:highlight>
                  <a:srgbClr val="FFFF00"/>
                </a:highlight>
              </a:rPr>
              <a:t>Assignment 1 Task 1 Q.1:</a:t>
            </a:r>
            <a:endParaRPr lang="en-GB" sz="3200" dirty="0"/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None/>
            </a:pPr>
            <a:r>
              <a:rPr lang="en-GB" sz="3200" dirty="0"/>
              <a:t>Review ‘</a:t>
            </a:r>
            <a:r>
              <a:rPr lang="en-GB" sz="3200" b="1" dirty="0"/>
              <a:t>Unit 1 Topic 1 - How Innovation Shapes The World</a:t>
            </a:r>
            <a:r>
              <a:rPr lang="en-GB" sz="3200" dirty="0"/>
              <a:t>’ and summarise some of the key topics.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dirty="0"/>
              <a:t> Approx. 400 words (excluding direct quotes &amp; images). </a:t>
            </a: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3200" dirty="0"/>
              <a:t>You decide which key topics you would like to summarise and include based on the ones that interest you (choose several), </a:t>
            </a:r>
            <a:r>
              <a:rPr lang="en-GB" sz="3200" dirty="0">
                <a:solidFill>
                  <a:schemeClr val="bg1"/>
                </a:solidFill>
                <a:highlight>
                  <a:srgbClr val="FFFF00"/>
                </a:highlight>
              </a:rPr>
              <a:t>perhaps one area from each sub-section</a:t>
            </a:r>
            <a:r>
              <a:rPr lang="en-GB" sz="32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99461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8924EA-1D91-58A5-FF07-D1B7CC89FF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068804-BAD5-EE79-4DB4-40E1A3B943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915" y="285297"/>
            <a:ext cx="10515600" cy="1325563"/>
          </a:xfrm>
          <a:solidFill>
            <a:schemeClr val="accent4"/>
          </a:solidFill>
        </p:spPr>
        <p:txBody>
          <a:bodyPr>
            <a:normAutofit/>
          </a:bodyPr>
          <a:lstStyle/>
          <a:p>
            <a:r>
              <a:rPr lang="en-GB" sz="5400" b="1" u="sng" dirty="0">
                <a:solidFill>
                  <a:schemeClr val="bg1"/>
                </a:solidFill>
              </a:rPr>
              <a:t>Activity 2 of 2: Project Ideas</a:t>
            </a:r>
            <a:endParaRPr lang="en-GB" sz="54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02C0F-C08A-5518-E1B6-58FDD89F7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828" y="1818368"/>
            <a:ext cx="11049001" cy="4351338"/>
          </a:xfrm>
        </p:spPr>
        <p:txBody>
          <a:bodyPr>
            <a:normAutofit/>
          </a:bodyPr>
          <a:lstStyle/>
          <a:p>
            <a:pPr marL="556260" indent="-5143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+mj-lt"/>
              <a:buAutoNum type="arabicPeriod"/>
            </a:pP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</a:rPr>
              <a:t>Start to think about some </a:t>
            </a:r>
            <a:r>
              <a:rPr lang="en-GB" sz="3200" b="1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project ideas</a:t>
            </a:r>
            <a:r>
              <a:rPr lang="en-GB" sz="3200" dirty="0">
                <a:solidFill>
                  <a:schemeClr val="bg1"/>
                </a:solidFill>
                <a:effectLst/>
                <a:highlight>
                  <a:srgbClr val="FFFF00"/>
                </a:highlight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based on areas of personal interest related to your programme of study/Computing.</a:t>
            </a:r>
          </a:p>
          <a:p>
            <a:pPr marL="742950" lvl="1" indent="-2857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3200" dirty="0">
                <a:ea typeface="Times New Roman" panose="02020603050405020304" pitchFamily="18" charset="0"/>
                <a:cs typeface="Arial" panose="020B0604020202020204" pitchFamily="34" charset="0"/>
              </a:rPr>
              <a:t>Think about something</a:t>
            </a:r>
            <a:r>
              <a:rPr lang="en-GB" sz="32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you would like to do for this module.</a:t>
            </a:r>
          </a:p>
          <a:p>
            <a:pPr marL="742950" lvl="1" indent="-2857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3200" dirty="0">
                <a:cs typeface="Arial" panose="020B0604020202020204" pitchFamily="34" charset="0"/>
              </a:rPr>
              <a:t>Document initial ideas. We will continue with this next week.</a:t>
            </a:r>
          </a:p>
          <a:p>
            <a:pPr marL="742950" lvl="1" indent="-285750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Courier New" panose="02070309020205020404" pitchFamily="49" charset="0"/>
              <a:buChar char="o"/>
            </a:pPr>
            <a:r>
              <a:rPr lang="en-GB" sz="3200" dirty="0">
                <a:cs typeface="Arial" panose="020B0604020202020204" pitchFamily="34" charset="0"/>
              </a:rPr>
              <a:t>Any Qs please let us know.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120286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D5539C-B3C1-C4C1-1F37-1831D01544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/>
              <a:t>Notice: Business Start-up course (free) </a:t>
            </a:r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7A222B-8F3D-81EE-7C2F-5535843014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07397"/>
            <a:ext cx="7103165" cy="4548145"/>
          </a:xfrm>
        </p:spPr>
        <p:txBody>
          <a:bodyPr anchor="t">
            <a:normAutofit fontScale="92500" lnSpcReduction="10000"/>
          </a:bodyPr>
          <a:lstStyle/>
          <a:p>
            <a:r>
              <a:rPr lang="en-GB" sz="2000" b="1" dirty="0"/>
              <a:t>Free online training course </a:t>
            </a:r>
            <a:r>
              <a:rPr lang="en-GB" sz="2000" dirty="0"/>
              <a:t>for students who are considering starting a business or working freelance.</a:t>
            </a:r>
          </a:p>
          <a:p>
            <a:r>
              <a:rPr lang="en-GB" sz="2000" dirty="0"/>
              <a:t>Run over four sessions online, this programme will give you all the help and information you need to get yourself ready for your first customer and bring in income.</a:t>
            </a:r>
          </a:p>
          <a:p>
            <a:r>
              <a:rPr lang="en-GB" sz="2000" b="1" dirty="0">
                <a:highlight>
                  <a:srgbClr val="3333FF"/>
                </a:highlight>
              </a:rPr>
              <a:t>When &amp; Where: </a:t>
            </a:r>
            <a:r>
              <a:rPr lang="en-GB" sz="2000" dirty="0"/>
              <a:t>The next course will be available in February 2026 and will be run over 4 sessions online:</a:t>
            </a:r>
            <a:br>
              <a:rPr lang="en-GB" sz="2000" dirty="0"/>
            </a:br>
            <a:r>
              <a:rPr lang="en-GB" sz="2000" b="1" dirty="0"/>
              <a:t>Tuesday 10th February 2026, 5.00pm - 6.45pm</a:t>
            </a:r>
            <a:br>
              <a:rPr lang="en-GB" sz="2000" dirty="0"/>
            </a:br>
            <a:r>
              <a:rPr lang="en-GB" sz="2000" b="1" dirty="0"/>
              <a:t>Tuesday 17th February 2026, 5.00pm - 6.45pm</a:t>
            </a:r>
            <a:br>
              <a:rPr lang="en-GB" sz="2000" dirty="0"/>
            </a:br>
            <a:r>
              <a:rPr lang="en-GB" sz="2000" b="1" dirty="0"/>
              <a:t>Tuesday 24th February 2026, 5.00pm - 6.45pm</a:t>
            </a:r>
            <a:br>
              <a:rPr lang="en-GB" sz="2000" dirty="0"/>
            </a:br>
            <a:r>
              <a:rPr lang="en-GB" sz="2000" b="1" dirty="0"/>
              <a:t>Tuesday 3rd March 2026, 5.00pm - 6.45pm</a:t>
            </a:r>
            <a:endParaRPr lang="en-GB" sz="2000" dirty="0"/>
          </a:p>
          <a:p>
            <a:r>
              <a:rPr lang="en-GB" sz="2000" b="1" dirty="0">
                <a:highlight>
                  <a:srgbClr val="3333FF"/>
                </a:highlight>
              </a:rPr>
              <a:t>How to book: </a:t>
            </a:r>
            <a:r>
              <a:rPr lang="en-GB" sz="2000" dirty="0"/>
              <a:t>Sign up here, </a:t>
            </a:r>
            <a:r>
              <a:rPr lang="en-GB" sz="2000" b="1" dirty="0"/>
              <a:t>register once </a:t>
            </a:r>
            <a:r>
              <a:rPr lang="en-GB" sz="2000" dirty="0"/>
              <a:t>for all 4 sessions: </a:t>
            </a:r>
            <a:r>
              <a:rPr lang="en-GB" sz="1900" u="sng" dirty="0">
                <a:highlight>
                  <a:srgbClr val="00FFFF"/>
                </a:highlight>
                <a:hlinkClick r:id="rId2"/>
              </a:rPr>
              <a:t>https://www.eventbrite.co.uk/e/2026-become-a-freelancer-or-business-startup-bootcamp-tickets-1979870015513?aff=oddtdtcreator</a:t>
            </a:r>
            <a:endParaRPr lang="en-GB" sz="1900" dirty="0">
              <a:highlight>
                <a:srgbClr val="00FFFF"/>
              </a:highlight>
            </a:endParaRPr>
          </a:p>
          <a:p>
            <a:r>
              <a:rPr lang="en-GB" sz="2000" b="1" dirty="0">
                <a:highlight>
                  <a:srgbClr val="3333FF"/>
                </a:highlight>
              </a:rPr>
              <a:t>What will it cost: </a:t>
            </a:r>
            <a:r>
              <a:rPr lang="en-GB" sz="2000" dirty="0"/>
              <a:t>Absolutely nothing, this is a free course for students of UWTSD</a:t>
            </a:r>
            <a:r>
              <a:rPr lang="en-GB" sz="1600" dirty="0"/>
              <a:t>.</a:t>
            </a:r>
          </a:p>
          <a:p>
            <a:endParaRPr lang="en-GB" sz="1500" dirty="0"/>
          </a:p>
        </p:txBody>
      </p:sp>
      <p:pic>
        <p:nvPicPr>
          <p:cNvPr id="4" name="Picture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914FF40A-4F71-D399-BACF-FE108EA162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5" r="-3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835140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70AF2C-A46F-90EE-D8A0-714FCC1C02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12B8B76E-1CFA-F90B-73F8-46B37C8AA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F903F6-6CBF-7731-56A8-3685D6C6C3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6600" dirty="0"/>
              <a:t>Bg. </a:t>
            </a:r>
            <a:r>
              <a:rPr lang="en-GB" sz="5400" dirty="0"/>
              <a:t>Business Start-up course (free) </a:t>
            </a:r>
          </a:p>
        </p:txBody>
      </p:sp>
      <p:sp>
        <p:nvSpPr>
          <p:cNvPr id="33" name="sketchy line">
            <a:extLst>
              <a:ext uri="{FF2B5EF4-FFF2-40B4-BE49-F238E27FC236}">
                <a16:creationId xmlns:a16="http://schemas.microsoft.com/office/drawing/2014/main" id="{129D12AD-A645-5BBA-4020-C0565E0998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05F8F0-C196-7B6D-2B2E-9F3EF050C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2" y="2071315"/>
            <a:ext cx="7103165" cy="4548145"/>
          </a:xfrm>
        </p:spPr>
        <p:txBody>
          <a:bodyPr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sz="4000" b="1" dirty="0">
                <a:highlight>
                  <a:srgbClr val="3333FF"/>
                </a:highlight>
              </a:rPr>
              <a:t>What will it cover:</a:t>
            </a:r>
            <a:endParaRPr lang="en-GB" sz="4000" dirty="0">
              <a:highlight>
                <a:srgbClr val="3333FF"/>
              </a:highlight>
            </a:endParaRPr>
          </a:p>
          <a:p>
            <a:pPr lvl="0"/>
            <a:r>
              <a:rPr lang="en-GB" dirty="0"/>
              <a:t>Taking your idea and building it into a solid business proposition </a:t>
            </a:r>
          </a:p>
          <a:p>
            <a:pPr lvl="0"/>
            <a:r>
              <a:rPr lang="en-GB" dirty="0"/>
              <a:t>Understanding how to develop your product / service</a:t>
            </a:r>
          </a:p>
          <a:p>
            <a:pPr lvl="0"/>
            <a:r>
              <a:rPr lang="en-GB" dirty="0"/>
              <a:t>Pricing your product / service and developing revenue streams</a:t>
            </a:r>
          </a:p>
          <a:p>
            <a:pPr lvl="0"/>
            <a:r>
              <a:rPr lang="en-GB" dirty="0"/>
              <a:t>Marketing and pricing your product or service &amp; understanding cost structures</a:t>
            </a:r>
          </a:p>
          <a:p>
            <a:pPr lvl="0"/>
            <a:r>
              <a:rPr lang="en-GB" dirty="0"/>
              <a:t>The legal elements of trading and tax</a:t>
            </a:r>
          </a:p>
          <a:p>
            <a:pPr lvl="0"/>
            <a:r>
              <a:rPr lang="en-GB" dirty="0"/>
              <a:t>How to run your own business, from finance to admin, staff to premises</a:t>
            </a:r>
          </a:p>
          <a:p>
            <a:pPr lvl="0"/>
            <a:r>
              <a:rPr lang="en-GB" dirty="0"/>
              <a:t>Growing your business and building a sustainable business for the future</a:t>
            </a:r>
          </a:p>
          <a:p>
            <a:r>
              <a:rPr lang="en-GB" dirty="0"/>
              <a:t>The Enterprise Team at UWTSD are looking forward to working with you.</a:t>
            </a:r>
          </a:p>
        </p:txBody>
      </p:sp>
      <p:pic>
        <p:nvPicPr>
          <p:cNvPr id="4" name="Picture 3" descr="A group of people sitting around a table&#10;&#10;AI-generated content may be incorrect.">
            <a:extLst>
              <a:ext uri="{FF2B5EF4-FFF2-40B4-BE49-F238E27FC236}">
                <a16:creationId xmlns:a16="http://schemas.microsoft.com/office/drawing/2014/main" id="{40C96D92-78AD-BD4A-CCB6-8B5F9DD269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95" r="-3" b="-3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3937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95DA5F-D2E7-7BC7-3216-B1B353730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1F079A-BE79-5960-0F89-5EDA09E99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18DF98D-6773-1FAF-ACEA-C63B01F15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A893EF8-CCBE-4142-2830-068E619B82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92556D-806E-6566-1A45-B7B33576B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10E232F5-0E89-106A-FE0B-80218296C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75D603D-30B9-D517-14AC-52E2AA9BC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Graphic 5" descr="Questions">
            <a:extLst>
              <a:ext uri="{FF2B5EF4-FFF2-40B4-BE49-F238E27FC236}">
                <a16:creationId xmlns:a16="http://schemas.microsoft.com/office/drawing/2014/main" id="{835C9C84-07EA-1189-C232-03E6C3BBA2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946949" y="1291171"/>
            <a:ext cx="3270956" cy="3270956"/>
          </a:xfrm>
          <a:prstGeom prst="rect">
            <a:avLst/>
          </a:prstGeom>
        </p:spPr>
      </p:pic>
      <p:pic>
        <p:nvPicPr>
          <p:cNvPr id="10" name="Graphic 9" descr="Thumbs up sign with solid fill">
            <a:extLst>
              <a:ext uri="{FF2B5EF4-FFF2-40B4-BE49-F238E27FC236}">
                <a16:creationId xmlns:a16="http://schemas.microsoft.com/office/drawing/2014/main" id="{521AEABA-9A8D-CE37-8DCE-20B49F55EC6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9324015" y="3233452"/>
            <a:ext cx="1787779" cy="1787779"/>
          </a:xfrm>
          <a:prstGeom prst="rect">
            <a:avLst/>
          </a:prstGeom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4F11D2B7-5FBE-F512-61A3-00E728EE2E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8848" y="2451479"/>
            <a:ext cx="6586518" cy="3351726"/>
          </a:xfrm>
        </p:spPr>
        <p:txBody>
          <a:bodyPr/>
          <a:lstStyle/>
          <a:p>
            <a:r>
              <a:rPr lang="en-US" sz="3600" dirty="0">
                <a:solidFill>
                  <a:prstClr val="white"/>
                </a:solidFill>
              </a:rPr>
              <a:t>Any Qs?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7B64F214-F5F9-80B9-D9BF-B176175BE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6599" y="998277"/>
            <a:ext cx="5514943" cy="1325563"/>
          </a:xfrm>
        </p:spPr>
        <p:txBody>
          <a:bodyPr>
            <a:normAutofit/>
          </a:bodyPr>
          <a:lstStyle/>
          <a:p>
            <a:r>
              <a:rPr lang="en-GB" sz="6000" dirty="0"/>
              <a:t>Any Questions</a:t>
            </a:r>
          </a:p>
        </p:txBody>
      </p:sp>
    </p:spTree>
    <p:extLst>
      <p:ext uri="{BB962C8B-B14F-4D97-AF65-F5344CB8AC3E}">
        <p14:creationId xmlns:p14="http://schemas.microsoft.com/office/powerpoint/2010/main" val="28243812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95DA5F-D2E7-7BC7-3216-B1B3537300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61F079A-BE79-5960-0F89-5EDA09E99F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18DF98D-6773-1FAF-ACEA-C63B01F156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1A893EF8-CCBE-4142-2830-068E619B82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A92556D-806E-6566-1A45-B7B33576BA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10E232F5-0E89-106A-FE0B-80218296C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517897"/>
            <a:ext cx="11111729" cy="585796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B11AFC-9912-2928-C79C-78DD08DF7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7025" y="922644"/>
            <a:ext cx="5040285" cy="116958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/>
              <a:t>Register &amp; Thanks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75D603D-30B9-D517-14AC-52E2AA9BC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55714" y="2263365"/>
            <a:ext cx="49377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D274D7-4986-5A6F-E99C-DE879C377883}"/>
              </a:ext>
            </a:extLst>
          </p:cNvPr>
          <p:cNvSpPr txBox="1"/>
          <p:nvPr/>
        </p:nvSpPr>
        <p:spPr>
          <a:xfrm>
            <a:off x="1055715" y="2508105"/>
            <a:ext cx="5040285" cy="363249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7429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Register reminder.</a:t>
            </a:r>
          </a:p>
          <a:p>
            <a:pPr marL="74295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Thanks.</a:t>
            </a:r>
          </a:p>
          <a:p>
            <a:pPr marL="0" marR="0" lvl="0" indent="-22860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end.</a:t>
            </a:r>
          </a:p>
        </p:txBody>
      </p:sp>
      <p:pic>
        <p:nvPicPr>
          <p:cNvPr id="6" name="Graphic 5" descr="List with solid fill">
            <a:extLst>
              <a:ext uri="{FF2B5EF4-FFF2-40B4-BE49-F238E27FC236}">
                <a16:creationId xmlns:a16="http://schemas.microsoft.com/office/drawing/2014/main" id="{0F120DD3-9290-7147-51EE-2F332D3C8B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75528" y="1010029"/>
            <a:ext cx="2996152" cy="2996152"/>
          </a:xfrm>
          <a:prstGeom prst="rect">
            <a:avLst/>
          </a:prstGeom>
        </p:spPr>
      </p:pic>
      <p:pic>
        <p:nvPicPr>
          <p:cNvPr id="9" name="Graphic 8" descr="Thumbs up sign with solid fill">
            <a:extLst>
              <a:ext uri="{FF2B5EF4-FFF2-40B4-BE49-F238E27FC236}">
                <a16:creationId xmlns:a16="http://schemas.microsoft.com/office/drawing/2014/main" id="{DC69B50B-72D6-6352-AEF5-71FC8BA57A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64430" y="2092229"/>
            <a:ext cx="2937732" cy="2937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19817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3499" y="2984992"/>
            <a:ext cx="5078166" cy="10164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End of Lecture-tutorial.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057116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FAF550-48D3-40BA-987B-1D6B58271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Old/Archive slides.</a:t>
            </a:r>
          </a:p>
        </p:txBody>
      </p:sp>
    </p:spTree>
    <p:extLst>
      <p:ext uri="{BB962C8B-B14F-4D97-AF65-F5344CB8AC3E}">
        <p14:creationId xmlns:p14="http://schemas.microsoft.com/office/powerpoint/2010/main" val="390485713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E99C88-343F-7F5D-8C9E-A1E432C51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5DE17A-11B2-9F3E-BC08-9F0E4FB9DE07}"/>
              </a:ext>
            </a:extLst>
          </p:cNvPr>
          <p:cNvSpPr txBox="1"/>
          <p:nvPr/>
        </p:nvSpPr>
        <p:spPr>
          <a:xfrm>
            <a:off x="246488" y="238888"/>
            <a:ext cx="11106140" cy="128245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5400" b="1" i="0" u="sng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5min Activity:</a:t>
            </a:r>
            <a:r>
              <a:rPr kumimoji="0" lang="en-US" sz="5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 Reflect &amp; Group share</a:t>
            </a:r>
            <a:endParaRPr kumimoji="0" lang="en-US" sz="5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highlight>
                <a:srgbClr val="FFFF00"/>
              </a:highlight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54902080-E504-EE5D-E3A7-8CC9B542BFF9}"/>
              </a:ext>
            </a:extLst>
          </p:cNvPr>
          <p:cNvSpPr txBox="1">
            <a:spLocks/>
          </p:cNvSpPr>
          <p:nvPr/>
        </p:nvSpPr>
        <p:spPr>
          <a:xfrm>
            <a:off x="791614" y="1894489"/>
            <a:ext cx="9383137" cy="3372323"/>
          </a:xfrm>
          <a:prstGeom prst="rect">
            <a:avLst/>
          </a:prstGeom>
          <a:ln w="19050">
            <a:solidFill>
              <a:schemeClr val="tx1"/>
            </a:solidFill>
            <a:prstDash val="dash"/>
          </a:ln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 pairs share what: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You have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learned/done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today; and if needed </a:t>
            </a:r>
          </a:p>
          <a:p>
            <a:pPr marL="514350" marR="0" lvl="0" indent="-5143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Something you need focus on after class to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progress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further.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* Help and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Myriad Pro"/>
                <a:ea typeface="+mn-ea"/>
                <a:cs typeface="+mn-cs"/>
              </a:rPr>
              <a:t>support each other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F3BE934-99A2-C935-C7CB-AF06A81F2E3A}"/>
              </a:ext>
            </a:extLst>
          </p:cNvPr>
          <p:cNvGrpSpPr/>
          <p:nvPr/>
        </p:nvGrpSpPr>
        <p:grpSpPr>
          <a:xfrm>
            <a:off x="9552689" y="1219224"/>
            <a:ext cx="2124571" cy="1855371"/>
            <a:chOff x="9483908" y="1426731"/>
            <a:chExt cx="2124571" cy="1855371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BF656A97-C79C-2A5A-9610-07282CE32A96}"/>
                </a:ext>
              </a:extLst>
            </p:cNvPr>
            <p:cNvSpPr/>
            <p:nvPr/>
          </p:nvSpPr>
          <p:spPr>
            <a:xfrm>
              <a:off x="9802630" y="1426731"/>
              <a:ext cx="637341" cy="637341"/>
            </a:xfrm>
            <a:custGeom>
              <a:avLst/>
              <a:gdLst>
                <a:gd name="connsiteX0" fmla="*/ 637341 w 637341"/>
                <a:gd name="connsiteY0" fmla="*/ 318670 h 637341"/>
                <a:gd name="connsiteX1" fmla="*/ 318671 w 637341"/>
                <a:gd name="connsiteY1" fmla="*/ 637341 h 637341"/>
                <a:gd name="connsiteX2" fmla="*/ 0 w 637341"/>
                <a:gd name="connsiteY2" fmla="*/ 318670 h 637341"/>
                <a:gd name="connsiteX3" fmla="*/ 318671 w 637341"/>
                <a:gd name="connsiteY3" fmla="*/ 0 h 637341"/>
                <a:gd name="connsiteX4" fmla="*/ 637341 w 637341"/>
                <a:gd name="connsiteY4" fmla="*/ 318670 h 63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7341" h="637341">
                  <a:moveTo>
                    <a:pt x="637341" y="318670"/>
                  </a:moveTo>
                  <a:cubicBezTo>
                    <a:pt x="637341" y="494667"/>
                    <a:pt x="494667" y="637341"/>
                    <a:pt x="318671" y="637341"/>
                  </a:cubicBezTo>
                  <a:cubicBezTo>
                    <a:pt x="142674" y="637341"/>
                    <a:pt x="0" y="494667"/>
                    <a:pt x="0" y="318670"/>
                  </a:cubicBezTo>
                  <a:cubicBezTo>
                    <a:pt x="0" y="142674"/>
                    <a:pt x="142674" y="0"/>
                    <a:pt x="318671" y="0"/>
                  </a:cubicBezTo>
                  <a:cubicBezTo>
                    <a:pt x="494667" y="0"/>
                    <a:pt x="637341" y="142674"/>
                    <a:pt x="637341" y="318670"/>
                  </a:cubicBez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4F9B0994-8F3A-12F4-3697-F3A98E783D79}"/>
                </a:ext>
              </a:extLst>
            </p:cNvPr>
            <p:cNvSpPr/>
            <p:nvPr/>
          </p:nvSpPr>
          <p:spPr>
            <a:xfrm>
              <a:off x="10333747" y="2644761"/>
              <a:ext cx="1274732" cy="637341"/>
            </a:xfrm>
            <a:custGeom>
              <a:avLst/>
              <a:gdLst>
                <a:gd name="connsiteX0" fmla="*/ 1274682 w 1274732"/>
                <a:gd name="connsiteY0" fmla="*/ 637341 h 637341"/>
                <a:gd name="connsiteX1" fmla="*/ 1274682 w 1274732"/>
                <a:gd name="connsiteY1" fmla="*/ 318671 h 637341"/>
                <a:gd name="connsiteX2" fmla="*/ 1210948 w 1274732"/>
                <a:gd name="connsiteY2" fmla="*/ 191202 h 637341"/>
                <a:gd name="connsiteX3" fmla="*/ 899359 w 1274732"/>
                <a:gd name="connsiteY3" fmla="*/ 42489 h 637341"/>
                <a:gd name="connsiteX4" fmla="*/ 637341 w 1274732"/>
                <a:gd name="connsiteY4" fmla="*/ 0 h 637341"/>
                <a:gd name="connsiteX5" fmla="*/ 375323 w 1274732"/>
                <a:gd name="connsiteY5" fmla="*/ 42489 h 637341"/>
                <a:gd name="connsiteX6" fmla="*/ 63734 w 1274732"/>
                <a:gd name="connsiteY6" fmla="*/ 191202 h 637341"/>
                <a:gd name="connsiteX7" fmla="*/ 0 w 1274732"/>
                <a:gd name="connsiteY7" fmla="*/ 318671 h 637341"/>
                <a:gd name="connsiteX8" fmla="*/ 0 w 1274732"/>
                <a:gd name="connsiteY8" fmla="*/ 637341 h 63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74732" h="637341">
                  <a:moveTo>
                    <a:pt x="1274682" y="637341"/>
                  </a:moveTo>
                  <a:lnTo>
                    <a:pt x="1274682" y="318671"/>
                  </a:lnTo>
                  <a:cubicBezTo>
                    <a:pt x="1275989" y="268218"/>
                    <a:pt x="1252092" y="220428"/>
                    <a:pt x="1210948" y="191202"/>
                  </a:cubicBezTo>
                  <a:cubicBezTo>
                    <a:pt x="1119227" y="119413"/>
                    <a:pt x="1012859" y="68645"/>
                    <a:pt x="899359" y="42489"/>
                  </a:cubicBezTo>
                  <a:cubicBezTo>
                    <a:pt x="814260" y="16907"/>
                    <a:pt x="726165" y="2624"/>
                    <a:pt x="637341" y="0"/>
                  </a:cubicBezTo>
                  <a:cubicBezTo>
                    <a:pt x="548308" y="276"/>
                    <a:pt x="459880" y="14613"/>
                    <a:pt x="375323" y="42489"/>
                  </a:cubicBezTo>
                  <a:cubicBezTo>
                    <a:pt x="263434" y="73117"/>
                    <a:pt x="157915" y="123481"/>
                    <a:pt x="63734" y="191202"/>
                  </a:cubicBezTo>
                  <a:cubicBezTo>
                    <a:pt x="23787" y="221437"/>
                    <a:pt x="219" y="268572"/>
                    <a:pt x="0" y="318671"/>
                  </a:cubicBezTo>
                  <a:lnTo>
                    <a:pt x="0" y="637341"/>
                  </a:ln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C0191AC-0075-A01A-2046-4E821E9D0D46}"/>
                </a:ext>
              </a:extLst>
            </p:cNvPr>
            <p:cNvSpPr/>
            <p:nvPr/>
          </p:nvSpPr>
          <p:spPr>
            <a:xfrm>
              <a:off x="10652418" y="1922441"/>
              <a:ext cx="637341" cy="637340"/>
            </a:xfrm>
            <a:custGeom>
              <a:avLst/>
              <a:gdLst>
                <a:gd name="connsiteX0" fmla="*/ 637341 w 637341"/>
                <a:gd name="connsiteY0" fmla="*/ 318670 h 637340"/>
                <a:gd name="connsiteX1" fmla="*/ 318671 w 637341"/>
                <a:gd name="connsiteY1" fmla="*/ 637341 h 637340"/>
                <a:gd name="connsiteX2" fmla="*/ 0 w 637341"/>
                <a:gd name="connsiteY2" fmla="*/ 318670 h 637340"/>
                <a:gd name="connsiteX3" fmla="*/ 318671 w 637341"/>
                <a:gd name="connsiteY3" fmla="*/ 0 h 637340"/>
                <a:gd name="connsiteX4" fmla="*/ 637341 w 637341"/>
                <a:gd name="connsiteY4" fmla="*/ 318670 h 6373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637341" h="637340">
                  <a:moveTo>
                    <a:pt x="637341" y="318670"/>
                  </a:moveTo>
                  <a:cubicBezTo>
                    <a:pt x="637341" y="494667"/>
                    <a:pt x="494667" y="637341"/>
                    <a:pt x="318671" y="637341"/>
                  </a:cubicBezTo>
                  <a:cubicBezTo>
                    <a:pt x="142674" y="637341"/>
                    <a:pt x="0" y="494667"/>
                    <a:pt x="0" y="318670"/>
                  </a:cubicBezTo>
                  <a:cubicBezTo>
                    <a:pt x="0" y="142674"/>
                    <a:pt x="142674" y="0"/>
                    <a:pt x="318671" y="0"/>
                  </a:cubicBezTo>
                  <a:cubicBezTo>
                    <a:pt x="494667" y="0"/>
                    <a:pt x="637341" y="142674"/>
                    <a:pt x="637341" y="318670"/>
                  </a:cubicBez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99239C4-190A-AC7F-472E-F431C5850787}"/>
                </a:ext>
              </a:extLst>
            </p:cNvPr>
            <p:cNvSpPr/>
            <p:nvPr/>
          </p:nvSpPr>
          <p:spPr>
            <a:xfrm>
              <a:off x="9483908" y="2149051"/>
              <a:ext cx="1154346" cy="637341"/>
            </a:xfrm>
            <a:custGeom>
              <a:avLst/>
              <a:gdLst>
                <a:gd name="connsiteX0" fmla="*/ 828594 w 1154346"/>
                <a:gd name="connsiteY0" fmla="*/ 573607 h 637341"/>
                <a:gd name="connsiteX1" fmla="*/ 828594 w 1154346"/>
                <a:gd name="connsiteY1" fmla="*/ 573607 h 637341"/>
                <a:gd name="connsiteX2" fmla="*/ 1154346 w 1154346"/>
                <a:gd name="connsiteY2" fmla="*/ 410731 h 637341"/>
                <a:gd name="connsiteX3" fmla="*/ 1026878 w 1154346"/>
                <a:gd name="connsiteY3" fmla="*/ 99142 h 637341"/>
                <a:gd name="connsiteX4" fmla="*/ 1026878 w 1154346"/>
                <a:gd name="connsiteY4" fmla="*/ 84979 h 637341"/>
                <a:gd name="connsiteX5" fmla="*/ 899410 w 1154346"/>
                <a:gd name="connsiteY5" fmla="*/ 42489 h 637341"/>
                <a:gd name="connsiteX6" fmla="*/ 637392 w 1154346"/>
                <a:gd name="connsiteY6" fmla="*/ 0 h 637341"/>
                <a:gd name="connsiteX7" fmla="*/ 375374 w 1154346"/>
                <a:gd name="connsiteY7" fmla="*/ 42489 h 637341"/>
                <a:gd name="connsiteX8" fmla="*/ 63785 w 1154346"/>
                <a:gd name="connsiteY8" fmla="*/ 191202 h 637341"/>
                <a:gd name="connsiteX9" fmla="*/ 51 w 1154346"/>
                <a:gd name="connsiteY9" fmla="*/ 318671 h 637341"/>
                <a:gd name="connsiteX10" fmla="*/ 51 w 1154346"/>
                <a:gd name="connsiteY10" fmla="*/ 637341 h 637341"/>
                <a:gd name="connsiteX11" fmla="*/ 764860 w 1154346"/>
                <a:gd name="connsiteY11" fmla="*/ 637341 h 637341"/>
                <a:gd name="connsiteX12" fmla="*/ 828594 w 1154346"/>
                <a:gd name="connsiteY12" fmla="*/ 573607 h 637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1154346" h="637341">
                  <a:moveTo>
                    <a:pt x="828594" y="573607"/>
                  </a:moveTo>
                  <a:lnTo>
                    <a:pt x="828594" y="573607"/>
                  </a:lnTo>
                  <a:cubicBezTo>
                    <a:pt x="928016" y="502653"/>
                    <a:pt x="1037929" y="447697"/>
                    <a:pt x="1154346" y="410731"/>
                  </a:cubicBezTo>
                  <a:cubicBezTo>
                    <a:pt x="1073825" y="326825"/>
                    <a:pt x="1028252" y="215425"/>
                    <a:pt x="1026878" y="99142"/>
                  </a:cubicBezTo>
                  <a:lnTo>
                    <a:pt x="1026878" y="84979"/>
                  </a:lnTo>
                  <a:cubicBezTo>
                    <a:pt x="985511" y="67647"/>
                    <a:pt x="942901" y="53445"/>
                    <a:pt x="899410" y="42489"/>
                  </a:cubicBezTo>
                  <a:cubicBezTo>
                    <a:pt x="814311" y="16907"/>
                    <a:pt x="726216" y="2620"/>
                    <a:pt x="637392" y="0"/>
                  </a:cubicBezTo>
                  <a:cubicBezTo>
                    <a:pt x="548359" y="273"/>
                    <a:pt x="459931" y="14613"/>
                    <a:pt x="375374" y="42489"/>
                  </a:cubicBezTo>
                  <a:cubicBezTo>
                    <a:pt x="264622" y="76109"/>
                    <a:pt x="159577" y="126243"/>
                    <a:pt x="63785" y="191202"/>
                  </a:cubicBezTo>
                  <a:cubicBezTo>
                    <a:pt x="22641" y="220428"/>
                    <a:pt x="-1256" y="268218"/>
                    <a:pt x="51" y="318671"/>
                  </a:cubicBezTo>
                  <a:lnTo>
                    <a:pt x="51" y="637341"/>
                  </a:lnTo>
                  <a:lnTo>
                    <a:pt x="764860" y="637341"/>
                  </a:lnTo>
                  <a:cubicBezTo>
                    <a:pt x="782415" y="612704"/>
                    <a:pt x="803958" y="591162"/>
                    <a:pt x="828594" y="573607"/>
                  </a:cubicBezTo>
                  <a:close/>
                </a:path>
              </a:pathLst>
            </a:custGeom>
            <a:solidFill>
              <a:schemeClr val="bg1"/>
            </a:solidFill>
            <a:ln w="35322" cap="flat">
              <a:solidFill>
                <a:srgbClr val="FFFF00"/>
              </a:solidFill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609297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3" name="Right Triangle 22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987213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9655372">
            <a:off x="6748567" y="1544330"/>
            <a:ext cx="4844965" cy="484496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8587" y="2412670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Do not leave it until the last minute.</a:t>
            </a:r>
          </a:p>
        </p:txBody>
      </p:sp>
    </p:spTree>
    <p:extLst>
      <p:ext uri="{BB962C8B-B14F-4D97-AF65-F5344CB8AC3E}">
        <p14:creationId xmlns:p14="http://schemas.microsoft.com/office/powerpoint/2010/main" val="39677959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698" y="278535"/>
            <a:ext cx="9895951" cy="1033669"/>
          </a:xfrm>
        </p:spPr>
        <p:txBody>
          <a:bodyPr>
            <a:normAutofit/>
          </a:bodyPr>
          <a:lstStyle/>
          <a:p>
            <a:r>
              <a:rPr lang="en-GB" b="1" u="sng" dirty="0"/>
              <a:t>Study time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FD8FA0A-BEC7-4BE6-AADB-138B1CDBBC60}"/>
              </a:ext>
            </a:extLst>
          </p:cNvPr>
          <p:cNvSpPr txBox="1"/>
          <p:nvPr/>
        </p:nvSpPr>
        <p:spPr>
          <a:xfrm>
            <a:off x="397352" y="1257186"/>
            <a:ext cx="1084666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Study time is typical for a 20c University module, where three quarters of the learning is done independently outside of the scheduled lecture/tutorial time.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D47B7B7E-3B9F-431E-9750-68D6EF596A05}"/>
              </a:ext>
            </a:extLst>
          </p:cNvPr>
          <p:cNvGraphicFramePr>
            <a:graphicFrameLocks noGrp="1"/>
          </p:cNvGraphicFramePr>
          <p:nvPr/>
        </p:nvGraphicFramePr>
        <p:xfrm>
          <a:off x="2038029" y="2766884"/>
          <a:ext cx="7377192" cy="3533612"/>
        </p:xfrm>
        <a:graphic>
          <a:graphicData uri="http://schemas.openxmlformats.org/drawingml/2006/table">
            <a:tbl>
              <a:tblPr firstRow="1" firstCol="1" bandRow="1">
                <a:tableStyleId>{073A0DAA-6AF3-43AB-8588-CEC1D06C72B9}</a:tableStyleId>
              </a:tblPr>
              <a:tblGrid>
                <a:gridCol w="2987173">
                  <a:extLst>
                    <a:ext uri="{9D8B030D-6E8A-4147-A177-3AD203B41FA5}">
                      <a16:colId xmlns:a16="http://schemas.microsoft.com/office/drawing/2014/main" val="3640470972"/>
                    </a:ext>
                  </a:extLst>
                </a:gridCol>
                <a:gridCol w="1273777">
                  <a:extLst>
                    <a:ext uri="{9D8B030D-6E8A-4147-A177-3AD203B41FA5}">
                      <a16:colId xmlns:a16="http://schemas.microsoft.com/office/drawing/2014/main" val="763581487"/>
                    </a:ext>
                  </a:extLst>
                </a:gridCol>
                <a:gridCol w="3116242">
                  <a:extLst>
                    <a:ext uri="{9D8B030D-6E8A-4147-A177-3AD203B41FA5}">
                      <a16:colId xmlns:a16="http://schemas.microsoft.com/office/drawing/2014/main" val="769931126"/>
                    </a:ext>
                  </a:extLst>
                </a:gridCol>
              </a:tblGrid>
              <a:tr h="785247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2400" dirty="0">
                          <a:effectLst/>
                        </a:rPr>
                        <a:t>Activity type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Hours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 dirty="0">
                          <a:effectLst/>
                        </a:rPr>
                        <a:t>Percentage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58386305"/>
                  </a:ext>
                </a:extLst>
              </a:tr>
              <a:tr h="785247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2400">
                          <a:effectLst/>
                        </a:rPr>
                        <a:t>Scheduled learning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48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24%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508493420"/>
                  </a:ext>
                </a:extLst>
              </a:tr>
              <a:tr h="785247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2400">
                          <a:effectLst/>
                        </a:rPr>
                        <a:t>Independent learning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152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 dirty="0">
                          <a:effectLst/>
                        </a:rPr>
                        <a:t>76%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07779189"/>
                  </a:ext>
                </a:extLst>
              </a:tr>
              <a:tr h="785247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2400">
                          <a:effectLst/>
                        </a:rPr>
                        <a:t>Placement learning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0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0%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65106948"/>
                  </a:ext>
                </a:extLst>
              </a:tr>
              <a:tr h="392624">
                <a:tc>
                  <a:txBody>
                    <a:bodyPr/>
                    <a:lstStyle/>
                    <a:p>
                      <a:pPr algn="just" fontAlgn="base" hangingPunct="0"/>
                      <a:r>
                        <a:rPr lang="en-GB" sz="2400">
                          <a:effectLst/>
                        </a:rPr>
                        <a:t>TOTAL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>
                          <a:effectLst/>
                        </a:rPr>
                        <a:t>200</a:t>
                      </a:r>
                      <a:endParaRPr lang="en-GB" sz="2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 hangingPunct="0"/>
                      <a:r>
                        <a:rPr lang="en-GB" sz="2400" dirty="0">
                          <a:effectLst/>
                        </a:rPr>
                        <a:t>100%</a:t>
                      </a:r>
                      <a:endParaRPr lang="en-GB" sz="2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503607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6410626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50" y="627348"/>
            <a:ext cx="8614193" cy="1033669"/>
          </a:xfrm>
          <a:ln w="28575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GB" sz="6000" b="1" dirty="0"/>
              <a:t>Bg. </a:t>
            </a:r>
            <a:r>
              <a:rPr lang="en-GB" sz="4800" b="1" u="sng" dirty="0"/>
              <a:t>Q&amp;A Etiquette</a:t>
            </a:r>
            <a:endParaRPr lang="en-GB" sz="5400" b="1" u="sng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D8F02-9F7D-3772-7848-0194802C3F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5350" y="1942899"/>
            <a:ext cx="10283787" cy="435133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To ensure fairness for all and to ensure everyone equally benefits from 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answers, </a:t>
            </a:r>
            <a:r>
              <a:rPr lang="en-GB" sz="2800" b="1" dirty="0">
                <a:ea typeface="DengXian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 you have a general/module/assessment question, ask during the weekly tutorial session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. 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If you have a 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personal question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that needs to be addressed in private, ask the module tutor privately during 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or after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the class. 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Or via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email</a:t>
            </a:r>
            <a:r>
              <a:rPr lang="en-GB" sz="2800" b="1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8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and the tutor will get back to you asap. </a:t>
            </a:r>
          </a:p>
          <a:p>
            <a:pPr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2800" b="1" dirty="0">
                <a:ea typeface="DengXian" panose="02010600030101010101" pitchFamily="2" charset="-122"/>
                <a:cs typeface="Times New Roman" panose="02020603050405020304" pitchFamily="18" charset="0"/>
              </a:rPr>
              <a:t>For general questions, ask during the Lecture-tutorial Q&amp;A time</a:t>
            </a:r>
            <a:r>
              <a:rPr lang="en-GB" sz="2800" dirty="0">
                <a:ea typeface="DengXian" panose="02010600030101010101" pitchFamily="2" charset="-122"/>
                <a:cs typeface="Times New Roman" panose="02020603050405020304" pitchFamily="18" charset="0"/>
              </a:rPr>
              <a:t>.</a:t>
            </a:r>
            <a:endParaRPr lang="en-GB" sz="7200" dirty="0"/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6000" dirty="0"/>
          </a:p>
        </p:txBody>
      </p:sp>
      <p:pic>
        <p:nvPicPr>
          <p:cNvPr id="6" name="Picture 5" descr="A picture containing icon&#10;&#10;Description automatically generated">
            <a:extLst>
              <a:ext uri="{FF2B5EF4-FFF2-40B4-BE49-F238E27FC236}">
                <a16:creationId xmlns:a16="http://schemas.microsoft.com/office/drawing/2014/main" id="{DB0015B1-3A23-5784-B61F-648C4EDB7CE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232969" y="323466"/>
            <a:ext cx="2396132" cy="15979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9301E84-751D-7640-A84B-DE3479B5031F}"/>
              </a:ext>
            </a:extLst>
          </p:cNvPr>
          <p:cNvSpPr txBox="1"/>
          <p:nvPr/>
        </p:nvSpPr>
        <p:spPr>
          <a:xfrm>
            <a:off x="954107" y="6858000"/>
            <a:ext cx="102837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wordpress.blog.tw/wordpress-common-q-a/"/>
              </a:rPr>
              <a:t>This Photo</a:t>
            </a: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creativecommons.org/licenses/by-nc-nd/3.0/"/>
              </a:rPr>
              <a:t>CC BY-NC-ND</a:t>
            </a:r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20250355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C4539-B374-44C3-BF74-E2700584E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936" y="291860"/>
            <a:ext cx="8874142" cy="1508760"/>
          </a:xfrm>
        </p:spPr>
        <p:txBody>
          <a:bodyPr>
            <a:normAutofit/>
          </a:bodyPr>
          <a:lstStyle/>
          <a:p>
            <a:r>
              <a:rPr lang="en-GB" sz="4800" b="1" u="sng"/>
              <a:t>Online Etiquette:</a:t>
            </a:r>
            <a:endParaRPr lang="en-GB" sz="4800" b="1" u="sng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A043C17-FED2-5462-D8DF-C3E678373E5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6644027"/>
              </p:ext>
            </p:extLst>
          </p:nvPr>
        </p:nvGraphicFramePr>
        <p:xfrm>
          <a:off x="472936" y="1711999"/>
          <a:ext cx="11045431" cy="45735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Graphic 4" descr="Internet outline">
            <a:extLst>
              <a:ext uri="{FF2B5EF4-FFF2-40B4-BE49-F238E27FC236}">
                <a16:creationId xmlns:a16="http://schemas.microsoft.com/office/drawing/2014/main" id="{3A9F0E23-62E9-5E88-4685-60A217FC80F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996722" y="-242049"/>
            <a:ext cx="2314175" cy="231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6284811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9978960-5699-D163-D820-CFF002BD52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15C36-813B-C1FC-B72B-2C2140E8BC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297" y="573575"/>
            <a:ext cx="9895951" cy="1033669"/>
          </a:xfrm>
        </p:spPr>
        <p:txBody>
          <a:bodyPr>
            <a:normAutofit/>
          </a:bodyPr>
          <a:lstStyle/>
          <a:p>
            <a:r>
              <a:rPr lang="en-GB" sz="6600" b="1" u="sng" dirty="0"/>
              <a:t>Notice: Movie Night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C31840F-B3FC-9116-BC48-6D72A1CA139F}"/>
              </a:ext>
            </a:extLst>
          </p:cNvPr>
          <p:cNvSpPr txBox="1"/>
          <p:nvPr/>
        </p:nvSpPr>
        <p:spPr>
          <a:xfrm>
            <a:off x="316838" y="1985913"/>
            <a:ext cx="1187516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🎬 Movie Night for Computing Students, Graduates / Alumni, and their family &amp; friends. 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Bar will open at DTC before the Movie 5-6pm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Movie: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🎬Pirates of Silicon Valley: Two rebels – One revolution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Date: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Wednesday 28th of January, 5:30pm.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Location: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The Dylan Thomas Theatre (first floor), Swansea. SA1 1RR.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Cost: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Free (+ free popcorn)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Click here to get your free tickets: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highlight>
                  <a:srgbClr val="0000FF"/>
                </a:highlight>
                <a:uLnTx/>
                <a:uFillTx/>
                <a:latin typeface="Calibri" panose="020F0502020204030204"/>
                <a:ea typeface="+mn-ea"/>
                <a:cs typeface="+mn-cs"/>
              </a:rPr>
              <a:t> </a:t>
            </a: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srgbClr val="3333FF"/>
                </a:solidFill>
                <a:effectLst/>
                <a:highlight>
                  <a:srgbClr val="00FFFF"/>
                </a:highlight>
                <a:uLnTx/>
                <a:uFillTx/>
                <a:latin typeface="Calibri" panose="020F0502020204030204"/>
                <a:ea typeface="+mn-ea"/>
                <a:cs typeface="+mn-cs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https://www.uwtsdunion.co.uk/events/movie-night-0287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3333FF"/>
              </a:solidFill>
              <a:effectLst/>
              <a:highlight>
                <a:srgbClr val="00FFFF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1" name="Graphic 10" descr="Film strip with solid fill">
            <a:extLst>
              <a:ext uri="{FF2B5EF4-FFF2-40B4-BE49-F238E27FC236}">
                <a16:creationId xmlns:a16="http://schemas.microsoft.com/office/drawing/2014/main" id="{96774C2C-3ADA-1199-D6E5-B5BB590CD1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508189" y="573575"/>
            <a:ext cx="1545985" cy="1545985"/>
          </a:xfrm>
          <a:prstGeom prst="rect">
            <a:avLst/>
          </a:prstGeom>
        </p:spPr>
      </p:pic>
      <p:pic>
        <p:nvPicPr>
          <p:cNvPr id="5" name="Graphic 4" descr="Popcorn with solid fill">
            <a:extLst>
              <a:ext uri="{FF2B5EF4-FFF2-40B4-BE49-F238E27FC236}">
                <a16:creationId xmlns:a16="http://schemas.microsoft.com/office/drawing/2014/main" id="{85068A92-9F72-8CA8-176B-5C6D7CA7C75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613586" y="183769"/>
            <a:ext cx="1545985" cy="1545985"/>
          </a:xfrm>
          <a:prstGeom prst="rect">
            <a:avLst/>
          </a:prstGeom>
        </p:spPr>
      </p:pic>
      <p:pic>
        <p:nvPicPr>
          <p:cNvPr id="15" name="Graphic 14" descr="Theatre with solid fill">
            <a:extLst>
              <a:ext uri="{FF2B5EF4-FFF2-40B4-BE49-F238E27FC236}">
                <a16:creationId xmlns:a16="http://schemas.microsoft.com/office/drawing/2014/main" id="{5D83640F-6A94-6A42-1F02-DF140B10392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9609256" y="198946"/>
            <a:ext cx="1545985" cy="1545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68354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438F96E705D6469403A46F42FBE3CB" ma:contentTypeVersion="13" ma:contentTypeDescription="Create a new document." ma:contentTypeScope="" ma:versionID="d9ac2c2031c1613598a6149949df2ec9">
  <xsd:schema xmlns:xsd="http://www.w3.org/2001/XMLSchema" xmlns:xs="http://www.w3.org/2001/XMLSchema" xmlns:p="http://schemas.microsoft.com/office/2006/metadata/properties" xmlns:ns3="a3276f14-397d-4ed7-b8c7-ece791485ff1" xmlns:ns4="bf13d2f1-3fb4-4d24-806f-713eb38c1b0e" targetNamespace="http://schemas.microsoft.com/office/2006/metadata/properties" ma:root="true" ma:fieldsID="ae43444f1b732a5d1bda4b2413ac5fc7" ns3:_="" ns4:_="">
    <xsd:import namespace="a3276f14-397d-4ed7-b8c7-ece791485ff1"/>
    <xsd:import namespace="bf13d2f1-3fb4-4d24-806f-713eb38c1b0e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276f14-397d-4ed7-b8c7-ece791485ff1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13d2f1-3fb4-4d24-806f-713eb38c1b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E9D9C9-5535-4F7F-9CD1-9F0280682495}">
  <ds:schemaRefs>
    <ds:schemaRef ds:uri="http://schemas.microsoft.com/office/2006/metadata/properties"/>
    <ds:schemaRef ds:uri="http://purl.org/dc/elements/1.1/"/>
    <ds:schemaRef ds:uri="http://purl.org/dc/dcmitype/"/>
    <ds:schemaRef ds:uri="http://purl.org/dc/terms/"/>
    <ds:schemaRef ds:uri="a3276f14-397d-4ed7-b8c7-ece791485ff1"/>
    <ds:schemaRef ds:uri="http://schemas.microsoft.com/office/2006/documentManagement/types"/>
    <ds:schemaRef ds:uri="http://www.w3.org/XML/1998/namespace"/>
    <ds:schemaRef ds:uri="bf13d2f1-3fb4-4d24-806f-713eb38c1b0e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3E721619-F6A1-4CF0-8739-BB9E251601D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3276f14-397d-4ed7-b8c7-ece791485ff1"/>
    <ds:schemaRef ds:uri="bf13d2f1-3fb4-4d24-806f-713eb38c1b0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2513</TotalTime>
  <Words>2309</Words>
  <Application>Microsoft Office PowerPoint</Application>
  <PresentationFormat>Widescreen</PresentationFormat>
  <Paragraphs>222</Paragraphs>
  <Slides>38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38</vt:i4>
      </vt:variant>
    </vt:vector>
  </HeadingPairs>
  <TitlesOfParts>
    <vt:vector size="48" baseType="lpstr">
      <vt:lpstr>DengXian</vt:lpstr>
      <vt:lpstr>Myriad Pro</vt:lpstr>
      <vt:lpstr>Arial</vt:lpstr>
      <vt:lpstr>Avenir Next LT Pro</vt:lpstr>
      <vt:lpstr>Calibri</vt:lpstr>
      <vt:lpstr>Calibri Light</vt:lpstr>
      <vt:lpstr>Courier New</vt:lpstr>
      <vt:lpstr>Times New Roman</vt:lpstr>
      <vt:lpstr>Office Theme</vt:lpstr>
      <vt:lpstr>AccentBoxVTI</vt:lpstr>
      <vt:lpstr>Log-in to MS-Teams</vt:lpstr>
      <vt:lpstr>PowerPoint Presentation</vt:lpstr>
      <vt:lpstr>CM-CVC Applied Learning strategy</vt:lpstr>
      <vt:lpstr>Module introduction</vt:lpstr>
      <vt:lpstr>Module Teaching &amp; Learning time</vt:lpstr>
      <vt:lpstr>Module topics:</vt:lpstr>
      <vt:lpstr>Module Aim &amp; Learning Outcomes:</vt:lpstr>
      <vt:lpstr>Module Overview:</vt:lpstr>
      <vt:lpstr>Computing Innovation Project</vt:lpstr>
      <vt:lpstr>Changemakers CVC</vt:lpstr>
      <vt:lpstr>Module Assessment: Assignment Location &amp; review: 1. Show location on Moodle 2. Show Turnitin links  3. Review Assignment 1 tasks</vt:lpstr>
      <vt:lpstr>PowerPoint Presentation</vt:lpstr>
      <vt:lpstr>Selecting the right Module on Moodle</vt:lpstr>
      <vt:lpstr>PowerPoint Presentation</vt:lpstr>
      <vt:lpstr>Break time</vt:lpstr>
      <vt:lpstr>Activity: Create a OneNote Notebook</vt:lpstr>
      <vt:lpstr>Online content: Unit 1 Topic 1</vt:lpstr>
      <vt:lpstr>PowerPoint Presentation</vt:lpstr>
      <vt:lpstr>Unit 1 Topic 1 Questions</vt:lpstr>
      <vt:lpstr>Forum emails:</vt:lpstr>
      <vt:lpstr>Tutorial Activity: Assign. 1 Task 1 Q.1</vt:lpstr>
      <vt:lpstr>15min Break</vt:lpstr>
      <vt:lpstr>Session 2: Tutorial</vt:lpstr>
      <vt:lpstr>Log-in to MS-Teams</vt:lpstr>
      <vt:lpstr>Activity 1 of 2: Complete Task 1 Q1 Time for students to complete Activity / Assignment task.</vt:lpstr>
      <vt:lpstr>Activity 2 of 2: Project Ideas</vt:lpstr>
      <vt:lpstr>Notice: Business Start-up course (free) </vt:lpstr>
      <vt:lpstr>Bg. Business Start-up course (free) </vt:lpstr>
      <vt:lpstr>Any Questions</vt:lpstr>
      <vt:lpstr>Register &amp; Thanks</vt:lpstr>
      <vt:lpstr>End of Lecture-tutorial.</vt:lpstr>
      <vt:lpstr>Old/Archive slides.</vt:lpstr>
      <vt:lpstr>PowerPoint Presentation</vt:lpstr>
      <vt:lpstr>The Key to Success</vt:lpstr>
      <vt:lpstr>Study time</vt:lpstr>
      <vt:lpstr>Bg. Q&amp;A Etiquette</vt:lpstr>
      <vt:lpstr>Online Etiquette:</vt:lpstr>
      <vt:lpstr>Notice: Movie Night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James Williams</cp:lastModifiedBy>
  <cp:revision>81</cp:revision>
  <dcterms:created xsi:type="dcterms:W3CDTF">2021-05-12T15:30:21Z</dcterms:created>
  <dcterms:modified xsi:type="dcterms:W3CDTF">2026-02-18T14:41:48Z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0x010100AB438F96E705D6469403A46F42FBE3CB</vt:lpwstr>
  </property>
</Properties>
</file>