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485" r:id="rId3"/>
    <p:sldId id="856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23" d="100"/>
          <a:sy n="123" d="100"/>
        </p:scale>
        <p:origin x="114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722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87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3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3375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8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058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659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099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545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595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21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30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21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15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21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30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21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825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450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3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4678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5963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0368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3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3375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8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0556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6599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8308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6714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070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21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30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21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6735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21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30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21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1645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8981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3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252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0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218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hubro.education/en/" TargetMode="Externa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6AC5B-D734-A682-5BCF-3ED108030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5" y="-922527"/>
            <a:ext cx="5915025" cy="1604665"/>
          </a:xfrm>
        </p:spPr>
        <p:txBody>
          <a:bodyPr/>
          <a:lstStyle/>
          <a:p>
            <a:r>
              <a:rPr lang="en-GB" dirty="0"/>
              <a:t>This Week!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162D24-680E-2CF1-58C8-50D9BB4965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5411" y="682138"/>
            <a:ext cx="5915025" cy="84385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Industry week!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</a:rPr>
              <a:t>Husbro</a:t>
            </a:r>
            <a:r>
              <a:rPr lang="en-GB" dirty="0">
                <a:solidFill>
                  <a:schemeClr val="tx1"/>
                </a:solidFill>
              </a:rPr>
              <a:t> Marketing simulation </a:t>
            </a:r>
          </a:p>
          <a:p>
            <a:r>
              <a:rPr lang="en-GB" dirty="0" err="1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Hubro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business simulation games | Learn from experience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You will need to create an account to use the free trail.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Once logged in select the </a:t>
            </a:r>
            <a:r>
              <a:rPr lang="en-GB" dirty="0" err="1">
                <a:solidFill>
                  <a:schemeClr val="tx1"/>
                </a:solidFill>
              </a:rPr>
              <a:t>Hubro</a:t>
            </a:r>
            <a:r>
              <a:rPr lang="en-GB" dirty="0">
                <a:solidFill>
                  <a:schemeClr val="tx1"/>
                </a:solidFill>
              </a:rPr>
              <a:t> Marketing trial at the bottom left.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1CA656-057A-428D-9B18-7AC7244E8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279" y="2636913"/>
            <a:ext cx="4819685" cy="2867046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C6D2CB77-B5E6-6082-2BBE-E40E0C90C39E}"/>
              </a:ext>
            </a:extLst>
          </p:cNvPr>
          <p:cNvSpPr/>
          <p:nvPr/>
        </p:nvSpPr>
        <p:spPr>
          <a:xfrm>
            <a:off x="180975" y="4335560"/>
            <a:ext cx="2746752" cy="116839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GB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A9946FDA-8B16-5DB8-3FDA-146D0F887CF7}"/>
              </a:ext>
            </a:extLst>
          </p:cNvPr>
          <p:cNvSpPr txBox="1">
            <a:spLocks/>
          </p:cNvSpPr>
          <p:nvPr/>
        </p:nvSpPr>
        <p:spPr>
          <a:xfrm>
            <a:off x="325411" y="5596917"/>
            <a:ext cx="5915025" cy="843855"/>
          </a:xfrm>
          <a:prstGeom prst="rect">
            <a:avLst/>
          </a:prstGeom>
        </p:spPr>
        <p:txBody>
          <a:bodyPr/>
          <a:lstStyle>
            <a:lvl1pPr marL="0" indent="0" algn="l" defTabSz="51435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None/>
              <a:defRPr sz="13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57175" indent="0" algn="l" defTabSz="514350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None/>
              <a:defRPr sz="1125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14350" indent="0" algn="l" defTabSz="514350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None/>
              <a:defRPr sz="1013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71525" indent="0" algn="l" defTabSz="514350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None/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028700" indent="0" algn="l" defTabSz="514350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None/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285875" indent="0" algn="l" defTabSz="514350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None/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543050" indent="0" algn="l" defTabSz="514350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None/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800225" indent="0" algn="l" defTabSz="514350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None/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0" algn="l" defTabSz="514350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None/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Pop up instructional videos will appear.</a:t>
            </a:r>
          </a:p>
          <a:p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Complete the simulation first 4 quarters.</a:t>
            </a:r>
          </a:p>
          <a:p>
            <a:r>
              <a:rPr lang="en-GB" sz="1400" dirty="0">
                <a:solidFill>
                  <a:srgbClr val="FF0000"/>
                </a:solidFill>
                <a:latin typeface="Calibri" panose="020F0502020204030204"/>
              </a:rPr>
              <a:t>Post in the marketing Teams tile your final scores in the quarterly report for</a:t>
            </a:r>
          </a:p>
          <a:p>
            <a:r>
              <a:rPr lang="en-GB" sz="1600" b="1" dirty="0">
                <a:solidFill>
                  <a:srgbClr val="FF0000"/>
                </a:solidFill>
                <a:latin typeface="Calibri" panose="020F0502020204030204"/>
              </a:rPr>
              <a:t>#Total equity / #Net Income / #Revenue from sales / #Awareness </a:t>
            </a:r>
          </a:p>
          <a:p>
            <a:r>
              <a:rPr lang="en-GB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609793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2F898F7-B8E2-22F7-B607-C106C299C0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698" y="3655851"/>
            <a:ext cx="1930112" cy="14451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6" name="Picture 2" descr="Image preview">
            <a:extLst>
              <a:ext uri="{FF2B5EF4-FFF2-40B4-BE49-F238E27FC236}">
                <a16:creationId xmlns:a16="http://schemas.microsoft.com/office/drawing/2014/main" id="{668B5DC3-207E-BAFF-BC1E-B279F60641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97" r="20081"/>
          <a:stretch/>
        </p:blipFill>
        <p:spPr bwMode="auto">
          <a:xfrm rot="489224">
            <a:off x="8596641" y="2727295"/>
            <a:ext cx="1947598" cy="15499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B7FE16-AE18-E8FC-B95E-A72747364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6580" y="595892"/>
            <a:ext cx="5915025" cy="474302"/>
          </a:xfrm>
        </p:spPr>
        <p:txBody>
          <a:bodyPr/>
          <a:lstStyle/>
          <a:p>
            <a:r>
              <a:rPr lang="en-GB" b="1" dirty="0"/>
              <a:t>Monday May 22</a:t>
            </a:r>
            <a:r>
              <a:rPr lang="en-GB" b="1" baseline="30000" dirty="0"/>
              <a:t>nd</a:t>
            </a:r>
            <a:r>
              <a:rPr lang="en-GB" b="1" dirty="0"/>
              <a:t> INDUSTRY DAY!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B4912-CBFB-8F52-9101-45CA1170B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6580" y="1333240"/>
            <a:ext cx="4793941" cy="3263504"/>
          </a:xfrm>
        </p:spPr>
        <p:txBody>
          <a:bodyPr/>
          <a:lstStyle/>
          <a:p>
            <a:pPr marL="0" indent="0">
              <a:buNone/>
            </a:pPr>
            <a:r>
              <a:rPr lang="en-GB" sz="1500" b="1" dirty="0"/>
              <a:t>What? </a:t>
            </a:r>
          </a:p>
          <a:p>
            <a:pPr marL="0" indent="0">
              <a:buNone/>
            </a:pPr>
            <a:r>
              <a:rPr lang="en-GB" sz="1500" dirty="0"/>
              <a:t>UWTSD Hospitality Conference </a:t>
            </a:r>
          </a:p>
          <a:p>
            <a:pPr marL="0" indent="0">
              <a:buNone/>
            </a:pPr>
            <a:r>
              <a:rPr lang="en-GB" sz="1500" b="1" dirty="0"/>
              <a:t>Where? </a:t>
            </a:r>
          </a:p>
          <a:p>
            <a:pPr marL="0" indent="0">
              <a:buNone/>
            </a:pPr>
            <a:r>
              <a:rPr lang="en-GB" sz="1500" dirty="0"/>
              <a:t>UWTSD SA1 Campus, IQ Building 9.30AM – 3.30PM (Online 10AM – 2.30PM)</a:t>
            </a:r>
          </a:p>
          <a:p>
            <a:pPr marL="0" indent="0">
              <a:buNone/>
            </a:pPr>
            <a:r>
              <a:rPr lang="en-GB" sz="1500" dirty="0"/>
              <a:t>For those outside of Wales a link will be provided. However, feel free to join us in person.</a:t>
            </a:r>
          </a:p>
          <a:p>
            <a:pPr marL="0" indent="0">
              <a:buNone/>
            </a:pPr>
            <a:r>
              <a:rPr lang="en-GB" sz="1500" b="1" i="1" u="sng" dirty="0"/>
              <a:t>**Attendance is mandatory and will be monitored 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B54F53-7A22-B634-9E63-2AB119332D5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909" t="24003" r="22864" b="10640"/>
          <a:stretch/>
        </p:blipFill>
        <p:spPr>
          <a:xfrm rot="21388075">
            <a:off x="5973106" y="3085459"/>
            <a:ext cx="2382233" cy="15007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1130A0A-9CB2-93EF-AC76-42AFBC632F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365335">
            <a:off x="1415933" y="4696883"/>
            <a:ext cx="2981036" cy="13116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D59466B-82BA-FCD4-1ADE-3D1E2D1DB8A3}"/>
              </a:ext>
            </a:extLst>
          </p:cNvPr>
          <p:cNvSpPr txBox="1"/>
          <p:nvPr/>
        </p:nvSpPr>
        <p:spPr>
          <a:xfrm>
            <a:off x="6655590" y="1123729"/>
            <a:ext cx="3681958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defTabSz="342900">
              <a:buFont typeface="Arial" panose="020B0604020202020204" pitchFamily="34" charset="0"/>
              <a:buChar char="•"/>
              <a:defRPr/>
            </a:pPr>
            <a:r>
              <a:rPr lang="en-GB" sz="1350" i="1" dirty="0">
                <a:solidFill>
                  <a:prstClr val="black"/>
                </a:solidFill>
                <a:latin typeface="Calibri" panose="020F0502020204030204"/>
              </a:rPr>
              <a:t>Hear from Industry experts from all over the UK</a:t>
            </a:r>
          </a:p>
          <a:p>
            <a:pPr marL="214313" indent="-214313" defTabSz="342900">
              <a:buFont typeface="Arial" panose="020B0604020202020204" pitchFamily="34" charset="0"/>
              <a:buChar char="•"/>
              <a:defRPr/>
            </a:pPr>
            <a:r>
              <a:rPr lang="en-GB" sz="1350" i="1" dirty="0">
                <a:solidFill>
                  <a:prstClr val="black"/>
                </a:solidFill>
                <a:latin typeface="Calibri" panose="020F0502020204030204"/>
              </a:rPr>
              <a:t>Network with Industry leaders</a:t>
            </a:r>
          </a:p>
          <a:p>
            <a:pPr marL="214313" indent="-214313" defTabSz="342900">
              <a:buFont typeface="Arial" panose="020B0604020202020204" pitchFamily="34" charset="0"/>
              <a:buChar char="•"/>
              <a:defRPr/>
            </a:pPr>
            <a:r>
              <a:rPr lang="en-GB" sz="1350" i="1" dirty="0">
                <a:solidFill>
                  <a:prstClr val="black"/>
                </a:solidFill>
                <a:latin typeface="Calibri" panose="020F0502020204030204"/>
              </a:rPr>
              <a:t>Find out about recruitment opportunities from employers from all over the UK.</a:t>
            </a:r>
          </a:p>
          <a:p>
            <a:pPr marL="214313" indent="-214313" defTabSz="342900">
              <a:buFont typeface="Arial" panose="020B0604020202020204" pitchFamily="34" charset="0"/>
              <a:buChar char="•"/>
              <a:defRPr/>
            </a:pPr>
            <a:r>
              <a:rPr lang="en-GB" sz="1350" i="1" dirty="0">
                <a:solidFill>
                  <a:prstClr val="black"/>
                </a:solidFill>
                <a:latin typeface="Calibri" panose="020F0502020204030204"/>
              </a:rPr>
              <a:t>Meet your lecturers</a:t>
            </a:r>
          </a:p>
          <a:p>
            <a:pPr marL="214313" indent="-214313" defTabSz="342900">
              <a:buFont typeface="Arial" panose="020B0604020202020204" pitchFamily="34" charset="0"/>
              <a:buChar char="•"/>
              <a:defRPr/>
            </a:pPr>
            <a:r>
              <a:rPr lang="en-GB" sz="1350" i="1" dirty="0">
                <a:solidFill>
                  <a:prstClr val="black"/>
                </a:solidFill>
                <a:latin typeface="Calibri" panose="020F0502020204030204"/>
              </a:rPr>
              <a:t>Meet other students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3073A28-9053-9FB8-F69A-9E0A70761CA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05237" y="4028691"/>
            <a:ext cx="2450030" cy="18375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Picture 4" descr="No alternative text description for this image">
            <a:extLst>
              <a:ext uri="{FF2B5EF4-FFF2-40B4-BE49-F238E27FC236}">
                <a16:creationId xmlns:a16="http://schemas.microsoft.com/office/drawing/2014/main" id="{8C1661D7-D5AD-E2BE-A9B7-00D665E1EF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1244" y="4347633"/>
            <a:ext cx="2261578" cy="15067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19DC661-A55E-1C4F-C267-5F6B380FAEA6}"/>
              </a:ext>
            </a:extLst>
          </p:cNvPr>
          <p:cNvSpPr txBox="1">
            <a:spLocks/>
          </p:cNvSpPr>
          <p:nvPr/>
        </p:nvSpPr>
        <p:spPr>
          <a:xfrm>
            <a:off x="1664909" y="83069"/>
            <a:ext cx="5915025" cy="1604665"/>
          </a:xfrm>
          <a:prstGeom prst="rect">
            <a:avLst/>
          </a:prstGeom>
        </p:spPr>
        <p:txBody>
          <a:bodyPr/>
          <a:lstStyle>
            <a:lvl1pPr algn="l" defTabSz="51435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75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prstClr val="black"/>
                </a:solidFill>
                <a:latin typeface="Calibri Light" panose="020F0302020204030204"/>
              </a:rPr>
              <a:t>Next Week!</a:t>
            </a:r>
          </a:p>
        </p:txBody>
      </p:sp>
    </p:spTree>
    <p:extLst>
      <p:ext uri="{BB962C8B-B14F-4D97-AF65-F5344CB8AC3E}">
        <p14:creationId xmlns:p14="http://schemas.microsoft.com/office/powerpoint/2010/main" val="1514714755"/>
      </p:ext>
    </p:extLst>
  </p:cSld>
  <p:clrMapOvr>
    <a:masterClrMapping/>
  </p:clrMapOvr>
</p:sld>
</file>

<file path=ppt/theme/theme1.xml><?xml version="1.0" encoding="utf-8"?>
<a:theme xmlns:a="http://schemas.openxmlformats.org/drawingml/2006/main" name="1_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179</Words>
  <Application>Microsoft Office PowerPoint</Application>
  <PresentationFormat>Widescreen</PresentationFormat>
  <Paragraphs>26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1_Text Break Info Slide 2</vt:lpstr>
      <vt:lpstr>1_Text 1</vt:lpstr>
      <vt:lpstr>This Week!</vt:lpstr>
      <vt:lpstr>Monday May 22nd INDUSTRY DAY!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This Week!</dc:title>
  <dc:creator>Christopher Wilkin</dc:creator>
  <cp:lastModifiedBy>Christopher Wilkin</cp:lastModifiedBy>
  <cp:revision>1</cp:revision>
  <dcterms:created xsi:type="dcterms:W3CDTF">2023-05-16T14:21:42Z</dcterms:created>
  <dcterms:modified xsi:type="dcterms:W3CDTF">2023-05-16T14:23:03Z</dcterms:modified>
</cp:coreProperties>
</file>