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59"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C5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48851B-ECAE-490E-8FE7-38BC795A3B92}" v="2" dt="2022-09-25T15:28:16.132"/>
    <p1510:client id="{1C333B8C-4346-42C8-8FC1-095BE29EDA0F}" v="15" dt="2022-09-25T15:38:46.822"/>
    <p1510:client id="{297291D2-9385-4758-B81E-C88DCCB772A4}" v="6" dt="2022-09-25T14:47:00.151"/>
    <p1510:client id="{533C8DE8-C9CC-452E-A215-B14BF3C3E18F}" v="7" dt="2022-09-25T15:30:58.887"/>
    <p1510:client id="{6FAD73C6-73AA-444F-9654-0408ED26F654}" v="9" dt="2022-09-25T15:41:30.271"/>
    <p1510:client id="{733E1888-26C4-46C1-9D9E-BBA81F41E65F}" v="1" dt="2022-09-25T16:24:46.090"/>
    <p1510:client id="{AAF2C433-2726-4B34-8EE0-2FD30656C5C8}" v="4" dt="2022-09-25T16:34:10.468"/>
    <p1510:client id="{C05E5E98-C5A1-8C48-9CAE-9C1E94612EE7}" v="113" dt="2022-09-25T16:41:24.245"/>
    <p1510:client id="{D4765C5D-931C-490A-8F29-0D4F7B89F439}" v="7" dt="2022-09-25T15:35:51.560"/>
    <p1510:client id="{D76B3904-5C56-4D8F-8D1C-0C311EE1FE72}" v="8" dt="2022-09-25T14:44:41.987"/>
    <p1510:client id="{E5046EDC-A363-4E67-BE41-59562DB18F0B}" v="8" dt="2022-09-25T15:33:26.182"/>
    <p1510:client id="{F5B96906-CBC4-46E6-89C2-0925224895A3}" v="2" dt="2022-09-25T16:27:03.5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phie Dwyer (2216953)" userId="S::2216953@student.uwtsd.ac.uk::2105aa70-0d07-4f88-89da-85603e385f9b" providerId="AD" clId="Web-{E5046EDC-A363-4E67-BE41-59562DB18F0B}"/>
    <pc:docChg chg="modSld">
      <pc:chgData name="Sophie Dwyer (2216953)" userId="S::2216953@student.uwtsd.ac.uk::2105aa70-0d07-4f88-89da-85603e385f9b" providerId="AD" clId="Web-{E5046EDC-A363-4E67-BE41-59562DB18F0B}" dt="2022-09-25T15:33:26.182" v="3" actId="20577"/>
      <pc:docMkLst>
        <pc:docMk/>
      </pc:docMkLst>
      <pc:sldChg chg="modSp">
        <pc:chgData name="Sophie Dwyer (2216953)" userId="S::2216953@student.uwtsd.ac.uk::2105aa70-0d07-4f88-89da-85603e385f9b" providerId="AD" clId="Web-{E5046EDC-A363-4E67-BE41-59562DB18F0B}" dt="2022-09-25T15:33:26.182" v="3" actId="20577"/>
        <pc:sldMkLst>
          <pc:docMk/>
          <pc:sldMk cId="109857222" sldId="256"/>
        </pc:sldMkLst>
        <pc:spChg chg="mod">
          <ac:chgData name="Sophie Dwyer (2216953)" userId="S::2216953@student.uwtsd.ac.uk::2105aa70-0d07-4f88-89da-85603e385f9b" providerId="AD" clId="Web-{E5046EDC-A363-4E67-BE41-59562DB18F0B}" dt="2022-09-25T15:33:26.182" v="3" actId="20577"/>
          <ac:spMkLst>
            <pc:docMk/>
            <pc:sldMk cId="109857222" sldId="256"/>
            <ac:spMk id="9" creationId="{2F076A25-4632-A464-3C30-EBD83DB94D4E}"/>
          </ac:spMkLst>
        </pc:spChg>
      </pc:sldChg>
    </pc:docChg>
  </pc:docChgLst>
  <pc:docChgLst>
    <pc:chgData name="Sophie Dwyer (2216953)" userId="S::2216953@student.uwtsd.ac.uk::2105aa70-0d07-4f88-89da-85603e385f9b" providerId="AD" clId="Web-{1C333B8C-4346-42C8-8FC1-095BE29EDA0F}"/>
    <pc:docChg chg="modSld">
      <pc:chgData name="Sophie Dwyer (2216953)" userId="S::2216953@student.uwtsd.ac.uk::2105aa70-0d07-4f88-89da-85603e385f9b" providerId="AD" clId="Web-{1C333B8C-4346-42C8-8FC1-095BE29EDA0F}" dt="2022-09-25T15:38:46.822" v="11" actId="20577"/>
      <pc:docMkLst>
        <pc:docMk/>
      </pc:docMkLst>
      <pc:sldChg chg="modSp">
        <pc:chgData name="Sophie Dwyer (2216953)" userId="S::2216953@student.uwtsd.ac.uk::2105aa70-0d07-4f88-89da-85603e385f9b" providerId="AD" clId="Web-{1C333B8C-4346-42C8-8FC1-095BE29EDA0F}" dt="2022-09-25T15:38:46.822" v="11" actId="20577"/>
        <pc:sldMkLst>
          <pc:docMk/>
          <pc:sldMk cId="109857222" sldId="256"/>
        </pc:sldMkLst>
        <pc:spChg chg="mod">
          <ac:chgData name="Sophie Dwyer (2216953)" userId="S::2216953@student.uwtsd.ac.uk::2105aa70-0d07-4f88-89da-85603e385f9b" providerId="AD" clId="Web-{1C333B8C-4346-42C8-8FC1-095BE29EDA0F}" dt="2022-09-25T15:38:46.822" v="11" actId="20577"/>
          <ac:spMkLst>
            <pc:docMk/>
            <pc:sldMk cId="109857222" sldId="256"/>
            <ac:spMk id="7" creationId="{EAE856FF-4CB6-7B3C-460C-6E234AFDE5C4}"/>
          </ac:spMkLst>
        </pc:spChg>
      </pc:sldChg>
    </pc:docChg>
  </pc:docChgLst>
  <pc:docChgLst>
    <pc:chgData name="Sophie Dwyer (2216953)" userId="S::2216953@student.uwtsd.ac.uk::2105aa70-0d07-4f88-89da-85603e385f9b" providerId="AD" clId="Web-{D76B3904-5C56-4D8F-8D1C-0C311EE1FE72}"/>
    <pc:docChg chg="modSld">
      <pc:chgData name="Sophie Dwyer (2216953)" userId="S::2216953@student.uwtsd.ac.uk::2105aa70-0d07-4f88-89da-85603e385f9b" providerId="AD" clId="Web-{D76B3904-5C56-4D8F-8D1C-0C311EE1FE72}" dt="2022-09-25T14:44:41.987" v="5" actId="20577"/>
      <pc:docMkLst>
        <pc:docMk/>
      </pc:docMkLst>
      <pc:sldChg chg="modSp">
        <pc:chgData name="Sophie Dwyer (2216953)" userId="S::2216953@student.uwtsd.ac.uk::2105aa70-0d07-4f88-89da-85603e385f9b" providerId="AD" clId="Web-{D76B3904-5C56-4D8F-8D1C-0C311EE1FE72}" dt="2022-09-25T14:44:41.987" v="5" actId="20577"/>
        <pc:sldMkLst>
          <pc:docMk/>
          <pc:sldMk cId="109857222" sldId="256"/>
        </pc:sldMkLst>
        <pc:spChg chg="mod">
          <ac:chgData name="Sophie Dwyer (2216953)" userId="S::2216953@student.uwtsd.ac.uk::2105aa70-0d07-4f88-89da-85603e385f9b" providerId="AD" clId="Web-{D76B3904-5C56-4D8F-8D1C-0C311EE1FE72}" dt="2022-09-25T14:44:09.705" v="1" actId="20577"/>
          <ac:spMkLst>
            <pc:docMk/>
            <pc:sldMk cId="109857222" sldId="256"/>
            <ac:spMk id="5" creationId="{8A304CDB-D716-5F83-AD03-83FFA798B968}"/>
          </ac:spMkLst>
        </pc:spChg>
        <pc:spChg chg="mod">
          <ac:chgData name="Sophie Dwyer (2216953)" userId="S::2216953@student.uwtsd.ac.uk::2105aa70-0d07-4f88-89da-85603e385f9b" providerId="AD" clId="Web-{D76B3904-5C56-4D8F-8D1C-0C311EE1FE72}" dt="2022-09-25T14:44:41.987" v="5" actId="20577"/>
          <ac:spMkLst>
            <pc:docMk/>
            <pc:sldMk cId="109857222" sldId="256"/>
            <ac:spMk id="7" creationId="{EAE856FF-4CB6-7B3C-460C-6E234AFDE5C4}"/>
          </ac:spMkLst>
        </pc:spChg>
        <pc:spChg chg="mod">
          <ac:chgData name="Sophie Dwyer (2216953)" userId="S::2216953@student.uwtsd.ac.uk::2105aa70-0d07-4f88-89da-85603e385f9b" providerId="AD" clId="Web-{D76B3904-5C56-4D8F-8D1C-0C311EE1FE72}" dt="2022-09-25T14:44:21.393" v="3" actId="20577"/>
          <ac:spMkLst>
            <pc:docMk/>
            <pc:sldMk cId="109857222" sldId="256"/>
            <ac:spMk id="9" creationId="{2F076A25-4632-A464-3C30-EBD83DB94D4E}"/>
          </ac:spMkLst>
        </pc:spChg>
      </pc:sldChg>
    </pc:docChg>
  </pc:docChgLst>
  <pc:docChgLst>
    <pc:chgData name="Sophie Dwyer (2216953)" userId="S::2216953@student.uwtsd.ac.uk::2105aa70-0d07-4f88-89da-85603e385f9b" providerId="AD" clId="Web-{08F7D5C5-AACC-4B83-986F-09216456E627}"/>
    <pc:docChg chg="addSld">
      <pc:chgData name="Sophie Dwyer (2216953)" userId="S::2216953@student.uwtsd.ac.uk::2105aa70-0d07-4f88-89da-85603e385f9b" providerId="AD" clId="Web-{08F7D5C5-AACC-4B83-986F-09216456E627}" dt="2022-09-22T16:51:26.204" v="1"/>
      <pc:docMkLst>
        <pc:docMk/>
      </pc:docMkLst>
      <pc:sldChg chg="add">
        <pc:chgData name="Sophie Dwyer (2216953)" userId="S::2216953@student.uwtsd.ac.uk::2105aa70-0d07-4f88-89da-85603e385f9b" providerId="AD" clId="Web-{08F7D5C5-AACC-4B83-986F-09216456E627}" dt="2022-09-22T16:51:01.047" v="0"/>
        <pc:sldMkLst>
          <pc:docMk/>
          <pc:sldMk cId="3513651482" sldId="258"/>
        </pc:sldMkLst>
      </pc:sldChg>
      <pc:sldChg chg="new">
        <pc:chgData name="Sophie Dwyer (2216953)" userId="S::2216953@student.uwtsd.ac.uk::2105aa70-0d07-4f88-89da-85603e385f9b" providerId="AD" clId="Web-{08F7D5C5-AACC-4B83-986F-09216456E627}" dt="2022-09-22T16:51:26.204" v="1"/>
        <pc:sldMkLst>
          <pc:docMk/>
          <pc:sldMk cId="1354899120" sldId="259"/>
        </pc:sldMkLst>
      </pc:sldChg>
    </pc:docChg>
  </pc:docChgLst>
  <pc:docChgLst>
    <pc:chgData name="Sophie Dwyer (2216953)" userId="S::2216953@student.uwtsd.ac.uk::2105aa70-0d07-4f88-89da-85603e385f9b" providerId="AD" clId="Web-{672A694F-DF57-4E65-8E5F-0305DDA8256E}"/>
    <pc:docChg chg="modSld">
      <pc:chgData name="Sophie Dwyer (2216953)" userId="S::2216953@student.uwtsd.ac.uk::2105aa70-0d07-4f88-89da-85603e385f9b" providerId="AD" clId="Web-{672A694F-DF57-4E65-8E5F-0305DDA8256E}" dt="2022-09-18T12:28:24.869" v="35" actId="1076"/>
      <pc:docMkLst>
        <pc:docMk/>
      </pc:docMkLst>
      <pc:sldChg chg="addSp delSp modSp mod modClrScheme modShow chgLayout">
        <pc:chgData name="Sophie Dwyer (2216953)" userId="S::2216953@student.uwtsd.ac.uk::2105aa70-0d07-4f88-89da-85603e385f9b" providerId="AD" clId="Web-{672A694F-DF57-4E65-8E5F-0305DDA8256E}" dt="2022-09-18T12:28:24.869" v="35" actId="1076"/>
        <pc:sldMkLst>
          <pc:docMk/>
          <pc:sldMk cId="109857222" sldId="256"/>
        </pc:sldMkLst>
        <pc:spChg chg="del">
          <ac:chgData name="Sophie Dwyer (2216953)" userId="S::2216953@student.uwtsd.ac.uk::2105aa70-0d07-4f88-89da-85603e385f9b" providerId="AD" clId="Web-{672A694F-DF57-4E65-8E5F-0305DDA8256E}" dt="2022-09-18T12:22:49.876" v="2"/>
          <ac:spMkLst>
            <pc:docMk/>
            <pc:sldMk cId="109857222" sldId="256"/>
            <ac:spMk id="2" creationId="{00000000-0000-0000-0000-000000000000}"/>
          </ac:spMkLst>
        </pc:spChg>
        <pc:spChg chg="del">
          <ac:chgData name="Sophie Dwyer (2216953)" userId="S::2216953@student.uwtsd.ac.uk::2105aa70-0d07-4f88-89da-85603e385f9b" providerId="AD" clId="Web-{672A694F-DF57-4E65-8E5F-0305DDA8256E}" dt="2022-09-18T12:22:49.876" v="2"/>
          <ac:spMkLst>
            <pc:docMk/>
            <pc:sldMk cId="109857222" sldId="256"/>
            <ac:spMk id="3" creationId="{00000000-0000-0000-0000-000000000000}"/>
          </ac:spMkLst>
        </pc:spChg>
        <pc:spChg chg="add del mod">
          <ac:chgData name="Sophie Dwyer (2216953)" userId="S::2216953@student.uwtsd.ac.uk::2105aa70-0d07-4f88-89da-85603e385f9b" providerId="AD" clId="Web-{672A694F-DF57-4E65-8E5F-0305DDA8256E}" dt="2022-09-18T12:24:37.332" v="10"/>
          <ac:spMkLst>
            <pc:docMk/>
            <pc:sldMk cId="109857222" sldId="256"/>
            <ac:spMk id="4" creationId="{00A4D09E-3FCB-34F2-F6B5-22FB69213F4A}"/>
          </ac:spMkLst>
        </pc:spChg>
        <pc:spChg chg="add mod">
          <ac:chgData name="Sophie Dwyer (2216953)" userId="S::2216953@student.uwtsd.ac.uk::2105aa70-0d07-4f88-89da-85603e385f9b" providerId="AD" clId="Web-{672A694F-DF57-4E65-8E5F-0305DDA8256E}" dt="2022-09-18T12:27:54.415" v="31" actId="1076"/>
          <ac:spMkLst>
            <pc:docMk/>
            <pc:sldMk cId="109857222" sldId="256"/>
            <ac:spMk id="5" creationId="{8A304CDB-D716-5F83-AD03-83FFA798B968}"/>
          </ac:spMkLst>
        </pc:spChg>
        <pc:spChg chg="add mod">
          <ac:chgData name="Sophie Dwyer (2216953)" userId="S::2216953@student.uwtsd.ac.uk::2105aa70-0d07-4f88-89da-85603e385f9b" providerId="AD" clId="Web-{672A694F-DF57-4E65-8E5F-0305DDA8256E}" dt="2022-09-18T12:27:44.556" v="29" actId="1076"/>
          <ac:spMkLst>
            <pc:docMk/>
            <pc:sldMk cId="109857222" sldId="256"/>
            <ac:spMk id="6" creationId="{8B2E71AE-77A7-AEB0-F8A1-E0529FBCC9E7}"/>
          </ac:spMkLst>
        </pc:spChg>
        <pc:spChg chg="add mod">
          <ac:chgData name="Sophie Dwyer (2216953)" userId="S::2216953@student.uwtsd.ac.uk::2105aa70-0d07-4f88-89da-85603e385f9b" providerId="AD" clId="Web-{672A694F-DF57-4E65-8E5F-0305DDA8256E}" dt="2022-09-18T12:27:50.322" v="30" actId="1076"/>
          <ac:spMkLst>
            <pc:docMk/>
            <pc:sldMk cId="109857222" sldId="256"/>
            <ac:spMk id="7" creationId="{EAE856FF-4CB6-7B3C-460C-6E234AFDE5C4}"/>
          </ac:spMkLst>
        </pc:spChg>
        <pc:spChg chg="add mod">
          <ac:chgData name="Sophie Dwyer (2216953)" userId="S::2216953@student.uwtsd.ac.uk::2105aa70-0d07-4f88-89da-85603e385f9b" providerId="AD" clId="Web-{672A694F-DF57-4E65-8E5F-0305DDA8256E}" dt="2022-09-18T12:28:24.869" v="35" actId="1076"/>
          <ac:spMkLst>
            <pc:docMk/>
            <pc:sldMk cId="109857222" sldId="256"/>
            <ac:spMk id="8" creationId="{E5C006BE-AB12-4430-D463-5DCD3169F999}"/>
          </ac:spMkLst>
        </pc:spChg>
        <pc:spChg chg="add mod">
          <ac:chgData name="Sophie Dwyer (2216953)" userId="S::2216953@student.uwtsd.ac.uk::2105aa70-0d07-4f88-89da-85603e385f9b" providerId="AD" clId="Web-{672A694F-DF57-4E65-8E5F-0305DDA8256E}" dt="2022-09-18T12:28:18.213" v="34" actId="1076"/>
          <ac:spMkLst>
            <pc:docMk/>
            <pc:sldMk cId="109857222" sldId="256"/>
            <ac:spMk id="9" creationId="{2F076A25-4632-A464-3C30-EBD83DB94D4E}"/>
          </ac:spMkLst>
        </pc:spChg>
      </pc:sldChg>
    </pc:docChg>
  </pc:docChgLst>
  <pc:docChgLst>
    <pc:chgData name="Sophie Dwyer (2216953)" userId="S::2216953@student.uwtsd.ac.uk::2105aa70-0d07-4f88-89da-85603e385f9b" providerId="AD" clId="Web-{297291D2-9385-4758-B81E-C88DCCB772A4}"/>
    <pc:docChg chg="modSld">
      <pc:chgData name="Sophie Dwyer (2216953)" userId="S::2216953@student.uwtsd.ac.uk::2105aa70-0d07-4f88-89da-85603e385f9b" providerId="AD" clId="Web-{297291D2-9385-4758-B81E-C88DCCB772A4}" dt="2022-09-25T14:47:00.151" v="1" actId="20577"/>
      <pc:docMkLst>
        <pc:docMk/>
      </pc:docMkLst>
      <pc:sldChg chg="modSp">
        <pc:chgData name="Sophie Dwyer (2216953)" userId="S::2216953@student.uwtsd.ac.uk::2105aa70-0d07-4f88-89da-85603e385f9b" providerId="AD" clId="Web-{297291D2-9385-4758-B81E-C88DCCB772A4}" dt="2022-09-25T14:47:00.151" v="1" actId="20577"/>
        <pc:sldMkLst>
          <pc:docMk/>
          <pc:sldMk cId="109857222" sldId="256"/>
        </pc:sldMkLst>
        <pc:spChg chg="mod">
          <ac:chgData name="Sophie Dwyer (2216953)" userId="S::2216953@student.uwtsd.ac.uk::2105aa70-0d07-4f88-89da-85603e385f9b" providerId="AD" clId="Web-{297291D2-9385-4758-B81E-C88DCCB772A4}" dt="2022-09-25T14:47:00.151" v="1" actId="20577"/>
          <ac:spMkLst>
            <pc:docMk/>
            <pc:sldMk cId="109857222" sldId="256"/>
            <ac:spMk id="8" creationId="{E5C006BE-AB12-4430-D463-5DCD3169F999}"/>
          </ac:spMkLst>
        </pc:spChg>
      </pc:sldChg>
    </pc:docChg>
  </pc:docChgLst>
  <pc:docChgLst>
    <pc:chgData name="Sophie Dwyer (2216953)" userId="S::2216953@student.uwtsd.ac.uk::2105aa70-0d07-4f88-89da-85603e385f9b" providerId="AD" clId="Web-{F2FE470F-B3B2-4E8B-AAB0-C8404032C5BE}"/>
    <pc:docChg chg="addSld delSld modSld">
      <pc:chgData name="Sophie Dwyer (2216953)" userId="S::2216953@student.uwtsd.ac.uk::2105aa70-0d07-4f88-89da-85603e385f9b" providerId="AD" clId="Web-{F2FE470F-B3B2-4E8B-AAB0-C8404032C5BE}" dt="2022-09-22T16:34:02.234" v="223"/>
      <pc:docMkLst>
        <pc:docMk/>
      </pc:docMkLst>
      <pc:sldChg chg="modSp">
        <pc:chgData name="Sophie Dwyer (2216953)" userId="S::2216953@student.uwtsd.ac.uk::2105aa70-0d07-4f88-89da-85603e385f9b" providerId="AD" clId="Web-{F2FE470F-B3B2-4E8B-AAB0-C8404032C5BE}" dt="2022-09-22T16:29:34.530" v="167" actId="20577"/>
        <pc:sldMkLst>
          <pc:docMk/>
          <pc:sldMk cId="109857222" sldId="256"/>
        </pc:sldMkLst>
        <pc:spChg chg="mod">
          <ac:chgData name="Sophie Dwyer (2216953)" userId="S::2216953@student.uwtsd.ac.uk::2105aa70-0d07-4f88-89da-85603e385f9b" providerId="AD" clId="Web-{F2FE470F-B3B2-4E8B-AAB0-C8404032C5BE}" dt="2022-09-22T16:29:34.530" v="167" actId="20577"/>
          <ac:spMkLst>
            <pc:docMk/>
            <pc:sldMk cId="109857222" sldId="256"/>
            <ac:spMk id="6" creationId="{8B2E71AE-77A7-AEB0-F8A1-E0529FBCC9E7}"/>
          </ac:spMkLst>
        </pc:spChg>
        <pc:spChg chg="mod">
          <ac:chgData name="Sophie Dwyer (2216953)" userId="S::2216953@student.uwtsd.ac.uk::2105aa70-0d07-4f88-89da-85603e385f9b" providerId="AD" clId="Web-{F2FE470F-B3B2-4E8B-AAB0-C8404032C5BE}" dt="2022-09-22T16:28:15.931" v="161" actId="20577"/>
          <ac:spMkLst>
            <pc:docMk/>
            <pc:sldMk cId="109857222" sldId="256"/>
            <ac:spMk id="7" creationId="{EAE856FF-4CB6-7B3C-460C-6E234AFDE5C4}"/>
          </ac:spMkLst>
        </pc:spChg>
        <pc:spChg chg="mod">
          <ac:chgData name="Sophie Dwyer (2216953)" userId="S::2216953@student.uwtsd.ac.uk::2105aa70-0d07-4f88-89da-85603e385f9b" providerId="AD" clId="Web-{F2FE470F-B3B2-4E8B-AAB0-C8404032C5BE}" dt="2022-09-22T16:28:31.432" v="162" actId="20577"/>
          <ac:spMkLst>
            <pc:docMk/>
            <pc:sldMk cId="109857222" sldId="256"/>
            <ac:spMk id="8" creationId="{E5C006BE-AB12-4430-D463-5DCD3169F999}"/>
          </ac:spMkLst>
        </pc:spChg>
      </pc:sldChg>
      <pc:sldChg chg="modSp del">
        <pc:chgData name="Sophie Dwyer (2216953)" userId="S::2216953@student.uwtsd.ac.uk::2105aa70-0d07-4f88-89da-85603e385f9b" providerId="AD" clId="Web-{F2FE470F-B3B2-4E8B-AAB0-C8404032C5BE}" dt="2022-09-22T16:33:54.984" v="222"/>
        <pc:sldMkLst>
          <pc:docMk/>
          <pc:sldMk cId="1076288718" sldId="257"/>
        </pc:sldMkLst>
        <pc:spChg chg="mod">
          <ac:chgData name="Sophie Dwyer (2216953)" userId="S::2216953@student.uwtsd.ac.uk::2105aa70-0d07-4f88-89da-85603e385f9b" providerId="AD" clId="Web-{F2FE470F-B3B2-4E8B-AAB0-C8404032C5BE}" dt="2022-09-22T16:32:32.916" v="221" actId="20577"/>
          <ac:spMkLst>
            <pc:docMk/>
            <pc:sldMk cId="1076288718" sldId="257"/>
            <ac:spMk id="2" creationId="{402BB3FF-2DE6-3F67-E9B2-EAF43D805546}"/>
          </ac:spMkLst>
        </pc:spChg>
      </pc:sldChg>
      <pc:sldChg chg="new">
        <pc:chgData name="Sophie Dwyer (2216953)" userId="S::2216953@student.uwtsd.ac.uk::2105aa70-0d07-4f88-89da-85603e385f9b" providerId="AD" clId="Web-{F2FE470F-B3B2-4E8B-AAB0-C8404032C5BE}" dt="2022-09-22T16:34:02.234" v="223"/>
        <pc:sldMkLst>
          <pc:docMk/>
          <pc:sldMk cId="4222516762" sldId="257"/>
        </pc:sldMkLst>
      </pc:sldChg>
    </pc:docChg>
  </pc:docChgLst>
  <pc:docChgLst>
    <pc:chgData clId="Web-{297291D2-9385-4758-B81E-C88DCCB772A4}"/>
    <pc:docChg chg="modSld">
      <pc:chgData name="" userId="" providerId="" clId="Web-{297291D2-9385-4758-B81E-C88DCCB772A4}" dt="2022-09-25T14:46:43.822" v="2" actId="20577"/>
      <pc:docMkLst>
        <pc:docMk/>
      </pc:docMkLst>
      <pc:sldChg chg="modSp">
        <pc:chgData name="" userId="" providerId="" clId="Web-{297291D2-9385-4758-B81E-C88DCCB772A4}" dt="2022-09-25T14:46:43.822" v="2" actId="20577"/>
        <pc:sldMkLst>
          <pc:docMk/>
          <pc:sldMk cId="109857222" sldId="256"/>
        </pc:sldMkLst>
        <pc:spChg chg="mod">
          <ac:chgData name="" userId="" providerId="" clId="Web-{297291D2-9385-4758-B81E-C88DCCB772A4}" dt="2022-09-25T14:46:43.822" v="2" actId="20577"/>
          <ac:spMkLst>
            <pc:docMk/>
            <pc:sldMk cId="109857222" sldId="256"/>
            <ac:spMk id="6" creationId="{8B2E71AE-77A7-AEB0-F8A1-E0529FBCC9E7}"/>
          </ac:spMkLst>
        </pc:spChg>
        <pc:spChg chg="mod">
          <ac:chgData name="" userId="" providerId="" clId="Web-{297291D2-9385-4758-B81E-C88DCCB772A4}" dt="2022-09-25T14:45:56.787" v="0" actId="1076"/>
          <ac:spMkLst>
            <pc:docMk/>
            <pc:sldMk cId="109857222" sldId="256"/>
            <ac:spMk id="8" creationId="{E5C006BE-AB12-4430-D463-5DCD3169F999}"/>
          </ac:spMkLst>
        </pc:spChg>
      </pc:sldChg>
    </pc:docChg>
  </pc:docChgLst>
  <pc:docChgLst>
    <pc:chgData name="Sophie Dwyer (2216953)" userId="S::2216953@student.uwtsd.ac.uk::2105aa70-0d07-4f88-89da-85603e385f9b" providerId="AD" clId="Web-{276937DF-6297-4D54-9C1F-196D4A550752}"/>
    <pc:docChg chg="addSld modSld modMainMaster">
      <pc:chgData name="Sophie Dwyer (2216953)" userId="S::2216953@student.uwtsd.ac.uk::2105aa70-0d07-4f88-89da-85603e385f9b" providerId="AD" clId="Web-{276937DF-6297-4D54-9C1F-196D4A550752}" dt="2022-09-18T14:53:10.648" v="1198" actId="20577"/>
      <pc:docMkLst>
        <pc:docMk/>
      </pc:docMkLst>
      <pc:sldChg chg="addSp delSp modSp">
        <pc:chgData name="Sophie Dwyer (2216953)" userId="S::2216953@student.uwtsd.ac.uk::2105aa70-0d07-4f88-89da-85603e385f9b" providerId="AD" clId="Web-{276937DF-6297-4D54-9C1F-196D4A550752}" dt="2022-09-18T14:47:57.604" v="1181" actId="20577"/>
        <pc:sldMkLst>
          <pc:docMk/>
          <pc:sldMk cId="109857222" sldId="256"/>
        </pc:sldMkLst>
        <pc:spChg chg="add">
          <ac:chgData name="Sophie Dwyer (2216953)" userId="S::2216953@student.uwtsd.ac.uk::2105aa70-0d07-4f88-89da-85603e385f9b" providerId="AD" clId="Web-{276937DF-6297-4D54-9C1F-196D4A550752}" dt="2022-09-18T12:50:03.926" v="1"/>
          <ac:spMkLst>
            <pc:docMk/>
            <pc:sldMk cId="109857222" sldId="256"/>
            <ac:spMk id="3" creationId="{B470FFA4-D1A7-E4FB-C3D4-08D2BAF21550}"/>
          </ac:spMkLst>
        </pc:spChg>
        <pc:spChg chg="add del mod">
          <ac:chgData name="Sophie Dwyer (2216953)" userId="S::2216953@student.uwtsd.ac.uk::2105aa70-0d07-4f88-89da-85603e385f9b" providerId="AD" clId="Web-{276937DF-6297-4D54-9C1F-196D4A550752}" dt="2022-09-18T12:57:52.631" v="77"/>
          <ac:spMkLst>
            <pc:docMk/>
            <pc:sldMk cId="109857222" sldId="256"/>
            <ac:spMk id="4" creationId="{9036ADE8-3505-A5B0-6307-0FDCC84ECB34}"/>
          </ac:spMkLst>
        </pc:spChg>
        <pc:spChg chg="mod">
          <ac:chgData name="Sophie Dwyer (2216953)" userId="S::2216953@student.uwtsd.ac.uk::2105aa70-0d07-4f88-89da-85603e385f9b" providerId="AD" clId="Web-{276937DF-6297-4D54-9C1F-196D4A550752}" dt="2022-09-18T14:16:29.179" v="841" actId="1076"/>
          <ac:spMkLst>
            <pc:docMk/>
            <pc:sldMk cId="109857222" sldId="256"/>
            <ac:spMk id="5" creationId="{8A304CDB-D716-5F83-AD03-83FFA798B968}"/>
          </ac:spMkLst>
        </pc:spChg>
        <pc:spChg chg="mod">
          <ac:chgData name="Sophie Dwyer (2216953)" userId="S::2216953@student.uwtsd.ac.uk::2105aa70-0d07-4f88-89da-85603e385f9b" providerId="AD" clId="Web-{276937DF-6297-4D54-9C1F-196D4A550752}" dt="2022-09-18T14:17:23.868" v="845" actId="1076"/>
          <ac:spMkLst>
            <pc:docMk/>
            <pc:sldMk cId="109857222" sldId="256"/>
            <ac:spMk id="6" creationId="{8B2E71AE-77A7-AEB0-F8A1-E0529FBCC9E7}"/>
          </ac:spMkLst>
        </pc:spChg>
        <pc:spChg chg="mod">
          <ac:chgData name="Sophie Dwyer (2216953)" userId="S::2216953@student.uwtsd.ac.uk::2105aa70-0d07-4f88-89da-85603e385f9b" providerId="AD" clId="Web-{276937DF-6297-4D54-9C1F-196D4A550752}" dt="2022-09-18T14:16:11.174" v="840" actId="1076"/>
          <ac:spMkLst>
            <pc:docMk/>
            <pc:sldMk cId="109857222" sldId="256"/>
            <ac:spMk id="7" creationId="{EAE856FF-4CB6-7B3C-460C-6E234AFDE5C4}"/>
          </ac:spMkLst>
        </pc:spChg>
        <pc:spChg chg="mod">
          <ac:chgData name="Sophie Dwyer (2216953)" userId="S::2216953@student.uwtsd.ac.uk::2105aa70-0d07-4f88-89da-85603e385f9b" providerId="AD" clId="Web-{276937DF-6297-4D54-9C1F-196D4A550752}" dt="2022-09-18T14:47:57.604" v="1181" actId="20577"/>
          <ac:spMkLst>
            <pc:docMk/>
            <pc:sldMk cId="109857222" sldId="256"/>
            <ac:spMk id="8" creationId="{E5C006BE-AB12-4430-D463-5DCD3169F999}"/>
          </ac:spMkLst>
        </pc:spChg>
        <pc:spChg chg="mod">
          <ac:chgData name="Sophie Dwyer (2216953)" userId="S::2216953@student.uwtsd.ac.uk::2105aa70-0d07-4f88-89da-85603e385f9b" providerId="AD" clId="Web-{276937DF-6297-4D54-9C1F-196D4A550752}" dt="2022-09-18T14:17:07.836" v="843" actId="1076"/>
          <ac:spMkLst>
            <pc:docMk/>
            <pc:sldMk cId="109857222" sldId="256"/>
            <ac:spMk id="9" creationId="{2F076A25-4632-A464-3C30-EBD83DB94D4E}"/>
          </ac:spMkLst>
        </pc:spChg>
        <pc:spChg chg="add mod">
          <ac:chgData name="Sophie Dwyer (2216953)" userId="S::2216953@student.uwtsd.ac.uk::2105aa70-0d07-4f88-89da-85603e385f9b" providerId="AD" clId="Web-{276937DF-6297-4D54-9C1F-196D4A550752}" dt="2022-09-18T12:56:13.815" v="72"/>
          <ac:spMkLst>
            <pc:docMk/>
            <pc:sldMk cId="109857222" sldId="256"/>
            <ac:spMk id="10" creationId="{EA167E7A-AD42-9176-92B0-F8E8AE526ADC}"/>
          </ac:spMkLst>
        </pc:spChg>
        <pc:spChg chg="add mod">
          <ac:chgData name="Sophie Dwyer (2216953)" userId="S::2216953@student.uwtsd.ac.uk::2105aa70-0d07-4f88-89da-85603e385f9b" providerId="AD" clId="Web-{276937DF-6297-4D54-9C1F-196D4A550752}" dt="2022-09-18T12:59:34.390" v="86" actId="20577"/>
          <ac:spMkLst>
            <pc:docMk/>
            <pc:sldMk cId="109857222" sldId="256"/>
            <ac:spMk id="11" creationId="{375B5926-2328-6920-5BA8-85DBBFF35F72}"/>
          </ac:spMkLst>
        </pc:spChg>
        <pc:picChg chg="add mod">
          <ac:chgData name="Sophie Dwyer (2216953)" userId="S::2216953@student.uwtsd.ac.uk::2105aa70-0d07-4f88-89da-85603e385f9b" providerId="AD" clId="Web-{276937DF-6297-4D54-9C1F-196D4A550752}" dt="2022-09-18T12:49:58.425" v="0"/>
          <ac:picMkLst>
            <pc:docMk/>
            <pc:sldMk cId="109857222" sldId="256"/>
            <ac:picMk id="2" creationId="{7B1A94EF-740E-2037-69CF-B6714D40E571}"/>
          </ac:picMkLst>
        </pc:picChg>
      </pc:sldChg>
      <pc:sldChg chg="addSp modSp">
        <pc:chgData name="Sophie Dwyer (2216953)" userId="S::2216953@student.uwtsd.ac.uk::2105aa70-0d07-4f88-89da-85603e385f9b" providerId="AD" clId="Web-{276937DF-6297-4D54-9C1F-196D4A550752}" dt="2022-09-18T14:53:10.648" v="1198" actId="20577"/>
        <pc:sldMkLst>
          <pc:docMk/>
          <pc:sldMk cId="1076288718" sldId="257"/>
        </pc:sldMkLst>
        <pc:spChg chg="mod">
          <ac:chgData name="Sophie Dwyer (2216953)" userId="S::2216953@student.uwtsd.ac.uk::2105aa70-0d07-4f88-89da-85603e385f9b" providerId="AD" clId="Web-{276937DF-6297-4D54-9C1F-196D4A550752}" dt="2022-09-18T14:53:10.648" v="1198" actId="20577"/>
          <ac:spMkLst>
            <pc:docMk/>
            <pc:sldMk cId="1076288718" sldId="257"/>
            <ac:spMk id="2" creationId="{402BB3FF-2DE6-3F67-E9B2-EAF43D805546}"/>
          </ac:spMkLst>
        </pc:spChg>
        <pc:spChg chg="add mod">
          <ac:chgData name="Sophie Dwyer (2216953)" userId="S::2216953@student.uwtsd.ac.uk::2105aa70-0d07-4f88-89da-85603e385f9b" providerId="AD" clId="Web-{276937DF-6297-4D54-9C1F-196D4A550752}" dt="2022-09-18T12:56:20.268" v="73"/>
          <ac:spMkLst>
            <pc:docMk/>
            <pc:sldMk cId="1076288718" sldId="257"/>
            <ac:spMk id="3" creationId="{66FD9F29-2CF3-0D86-703A-5EB0F3A193E0}"/>
          </ac:spMkLst>
        </pc:spChg>
      </pc:sldChg>
      <pc:sldChg chg="addSp modSp new">
        <pc:chgData name="Sophie Dwyer (2216953)" userId="S::2216953@student.uwtsd.ac.uk::2105aa70-0d07-4f88-89da-85603e385f9b" providerId="AD" clId="Web-{276937DF-6297-4D54-9C1F-196D4A550752}" dt="2022-09-18T14:47:15.415" v="1176" actId="20577"/>
        <pc:sldMkLst>
          <pc:docMk/>
          <pc:sldMk cId="147685731" sldId="258"/>
        </pc:sldMkLst>
        <pc:spChg chg="add">
          <ac:chgData name="Sophie Dwyer (2216953)" userId="S::2216953@student.uwtsd.ac.uk::2105aa70-0d07-4f88-89da-85603e385f9b" providerId="AD" clId="Web-{276937DF-6297-4D54-9C1F-196D4A550752}" dt="2022-09-18T13:08:23.234" v="88"/>
          <ac:spMkLst>
            <pc:docMk/>
            <pc:sldMk cId="147685731" sldId="258"/>
            <ac:spMk id="3" creationId="{3584BFE6-2EA5-133D-B71E-1DF534146CCC}"/>
          </ac:spMkLst>
        </pc:spChg>
        <pc:spChg chg="add mod">
          <ac:chgData name="Sophie Dwyer (2216953)" userId="S::2216953@student.uwtsd.ac.uk::2105aa70-0d07-4f88-89da-85603e385f9b" providerId="AD" clId="Web-{276937DF-6297-4D54-9C1F-196D4A550752}" dt="2022-09-18T14:47:15.415" v="1176" actId="20577"/>
          <ac:spMkLst>
            <pc:docMk/>
            <pc:sldMk cId="147685731" sldId="258"/>
            <ac:spMk id="4" creationId="{FAB33EA3-C570-2836-AAFA-8DF4C52864FC}"/>
          </ac:spMkLst>
        </pc:spChg>
      </pc:sldChg>
      <pc:sldMasterChg chg="modSp mod modSldLayout">
        <pc:chgData name="Sophie Dwyer (2216953)" userId="S::2216953@student.uwtsd.ac.uk::2105aa70-0d07-4f88-89da-85603e385f9b" providerId="AD" clId="Web-{276937DF-6297-4D54-9C1F-196D4A550752}" dt="2022-09-18T12:56:20.268" v="73"/>
        <pc:sldMasterMkLst>
          <pc:docMk/>
          <pc:sldMasterMk cId="2460954070" sldId="2147483660"/>
        </pc:sldMasterMkLst>
        <pc:spChg chg="mod">
          <ac:chgData name="Sophie Dwyer (2216953)" userId="S::2216953@student.uwtsd.ac.uk::2105aa70-0d07-4f88-89da-85603e385f9b" providerId="AD" clId="Web-{276937DF-6297-4D54-9C1F-196D4A550752}" dt="2022-09-18T12:56:20.268" v="73"/>
          <ac:spMkLst>
            <pc:docMk/>
            <pc:sldMasterMk cId="2460954070" sldId="2147483660"/>
            <ac:spMk id="5" creationId="{00000000-0000-0000-0000-000000000000}"/>
          </ac:spMkLst>
        </pc:spChg>
        <pc:sldLayoutChg chg="modSp mod">
          <pc:chgData name="Sophie Dwyer (2216953)" userId="S::2216953@student.uwtsd.ac.uk::2105aa70-0d07-4f88-89da-85603e385f9b" providerId="AD" clId="Web-{276937DF-6297-4D54-9C1F-196D4A550752}" dt="2022-09-18T12:56:20.268" v="73"/>
          <pc:sldLayoutMkLst>
            <pc:docMk/>
            <pc:sldMasterMk cId="2460954070" sldId="2147483660"/>
            <pc:sldLayoutMk cId="2385387890" sldId="2147483661"/>
          </pc:sldLayoutMkLst>
          <pc:spChg chg="mod">
            <ac:chgData name="Sophie Dwyer (2216953)" userId="S::2216953@student.uwtsd.ac.uk::2105aa70-0d07-4f88-89da-85603e385f9b" providerId="AD" clId="Web-{276937DF-6297-4D54-9C1F-196D4A550752}" dt="2022-09-18T12:56:20.268" v="73"/>
            <ac:spMkLst>
              <pc:docMk/>
              <pc:sldMasterMk cId="2460954070" sldId="2147483660"/>
              <pc:sldLayoutMk cId="2385387890" sldId="2147483661"/>
              <ac:spMk id="5" creationId="{00000000-0000-0000-0000-000000000000}"/>
            </ac:spMkLst>
          </pc:spChg>
        </pc:sldLayoutChg>
        <pc:sldLayoutChg chg="modSp mod">
          <pc:chgData name="Sophie Dwyer (2216953)" userId="S::2216953@student.uwtsd.ac.uk::2105aa70-0d07-4f88-89da-85603e385f9b" providerId="AD" clId="Web-{276937DF-6297-4D54-9C1F-196D4A550752}" dt="2022-09-18T12:56:20.268" v="73"/>
          <pc:sldLayoutMkLst>
            <pc:docMk/>
            <pc:sldMasterMk cId="2460954070" sldId="2147483660"/>
            <pc:sldLayoutMk cId="949138452" sldId="2147483662"/>
          </pc:sldLayoutMkLst>
          <pc:spChg chg="mod">
            <ac:chgData name="Sophie Dwyer (2216953)" userId="S::2216953@student.uwtsd.ac.uk::2105aa70-0d07-4f88-89da-85603e385f9b" providerId="AD" clId="Web-{276937DF-6297-4D54-9C1F-196D4A550752}" dt="2022-09-18T12:56:20.268" v="73"/>
            <ac:spMkLst>
              <pc:docMk/>
              <pc:sldMasterMk cId="2460954070" sldId="2147483660"/>
              <pc:sldLayoutMk cId="949138452" sldId="2147483662"/>
              <ac:spMk id="5" creationId="{00000000-0000-0000-0000-000000000000}"/>
            </ac:spMkLst>
          </pc:spChg>
        </pc:sldLayoutChg>
        <pc:sldLayoutChg chg="modSp mod">
          <pc:chgData name="Sophie Dwyer (2216953)" userId="S::2216953@student.uwtsd.ac.uk::2105aa70-0d07-4f88-89da-85603e385f9b" providerId="AD" clId="Web-{276937DF-6297-4D54-9C1F-196D4A550752}" dt="2022-09-18T12:56:20.268" v="73"/>
          <pc:sldLayoutMkLst>
            <pc:docMk/>
            <pc:sldMasterMk cId="2460954070" sldId="2147483660"/>
            <pc:sldLayoutMk cId="2591524520" sldId="2147483663"/>
          </pc:sldLayoutMkLst>
          <pc:spChg chg="mod">
            <ac:chgData name="Sophie Dwyer (2216953)" userId="S::2216953@student.uwtsd.ac.uk::2105aa70-0d07-4f88-89da-85603e385f9b" providerId="AD" clId="Web-{276937DF-6297-4D54-9C1F-196D4A550752}" dt="2022-09-18T12:56:20.268" v="73"/>
            <ac:spMkLst>
              <pc:docMk/>
              <pc:sldMasterMk cId="2460954070" sldId="2147483660"/>
              <pc:sldLayoutMk cId="2591524520" sldId="2147483663"/>
              <ac:spMk id="5" creationId="{00000000-0000-0000-0000-000000000000}"/>
            </ac:spMkLst>
          </pc:spChg>
        </pc:sldLayoutChg>
        <pc:sldLayoutChg chg="modSp mod">
          <pc:chgData name="Sophie Dwyer (2216953)" userId="S::2216953@student.uwtsd.ac.uk::2105aa70-0d07-4f88-89da-85603e385f9b" providerId="AD" clId="Web-{276937DF-6297-4D54-9C1F-196D4A550752}" dt="2022-09-18T12:56:20.268" v="73"/>
          <pc:sldLayoutMkLst>
            <pc:docMk/>
            <pc:sldMasterMk cId="2460954070" sldId="2147483660"/>
            <pc:sldLayoutMk cId="1203092039" sldId="2147483664"/>
          </pc:sldLayoutMkLst>
          <pc:spChg chg="mod">
            <ac:chgData name="Sophie Dwyer (2216953)" userId="S::2216953@student.uwtsd.ac.uk::2105aa70-0d07-4f88-89da-85603e385f9b" providerId="AD" clId="Web-{276937DF-6297-4D54-9C1F-196D4A550752}" dt="2022-09-18T12:56:20.268" v="73"/>
            <ac:spMkLst>
              <pc:docMk/>
              <pc:sldMasterMk cId="2460954070" sldId="2147483660"/>
              <pc:sldLayoutMk cId="1203092039" sldId="2147483664"/>
              <ac:spMk id="6" creationId="{00000000-0000-0000-0000-000000000000}"/>
            </ac:spMkLst>
          </pc:spChg>
        </pc:sldLayoutChg>
        <pc:sldLayoutChg chg="modSp mod">
          <pc:chgData name="Sophie Dwyer (2216953)" userId="S::2216953@student.uwtsd.ac.uk::2105aa70-0d07-4f88-89da-85603e385f9b" providerId="AD" clId="Web-{276937DF-6297-4D54-9C1F-196D4A550752}" dt="2022-09-18T12:56:20.268" v="73"/>
          <pc:sldLayoutMkLst>
            <pc:docMk/>
            <pc:sldMasterMk cId="2460954070" sldId="2147483660"/>
            <pc:sldLayoutMk cId="3733172339" sldId="2147483665"/>
          </pc:sldLayoutMkLst>
          <pc:spChg chg="mod">
            <ac:chgData name="Sophie Dwyer (2216953)" userId="S::2216953@student.uwtsd.ac.uk::2105aa70-0d07-4f88-89da-85603e385f9b" providerId="AD" clId="Web-{276937DF-6297-4D54-9C1F-196D4A550752}" dt="2022-09-18T12:56:20.268" v="73"/>
            <ac:spMkLst>
              <pc:docMk/>
              <pc:sldMasterMk cId="2460954070" sldId="2147483660"/>
              <pc:sldLayoutMk cId="3733172339" sldId="2147483665"/>
              <ac:spMk id="8" creationId="{00000000-0000-0000-0000-000000000000}"/>
            </ac:spMkLst>
          </pc:spChg>
        </pc:sldLayoutChg>
        <pc:sldLayoutChg chg="modSp mod">
          <pc:chgData name="Sophie Dwyer (2216953)" userId="S::2216953@student.uwtsd.ac.uk::2105aa70-0d07-4f88-89da-85603e385f9b" providerId="AD" clId="Web-{276937DF-6297-4D54-9C1F-196D4A550752}" dt="2022-09-18T12:56:20.268" v="73"/>
          <pc:sldLayoutMkLst>
            <pc:docMk/>
            <pc:sldMasterMk cId="2460954070" sldId="2147483660"/>
            <pc:sldLayoutMk cId="3210312558" sldId="2147483666"/>
          </pc:sldLayoutMkLst>
          <pc:spChg chg="mod">
            <ac:chgData name="Sophie Dwyer (2216953)" userId="S::2216953@student.uwtsd.ac.uk::2105aa70-0d07-4f88-89da-85603e385f9b" providerId="AD" clId="Web-{276937DF-6297-4D54-9C1F-196D4A550752}" dt="2022-09-18T12:56:20.268" v="73"/>
            <ac:spMkLst>
              <pc:docMk/>
              <pc:sldMasterMk cId="2460954070" sldId="2147483660"/>
              <pc:sldLayoutMk cId="3210312558" sldId="2147483666"/>
              <ac:spMk id="4" creationId="{00000000-0000-0000-0000-000000000000}"/>
            </ac:spMkLst>
          </pc:spChg>
        </pc:sldLayoutChg>
        <pc:sldLayoutChg chg="modSp mod">
          <pc:chgData name="Sophie Dwyer (2216953)" userId="S::2216953@student.uwtsd.ac.uk::2105aa70-0d07-4f88-89da-85603e385f9b" providerId="AD" clId="Web-{276937DF-6297-4D54-9C1F-196D4A550752}" dt="2022-09-18T12:56:20.268" v="73"/>
          <pc:sldLayoutMkLst>
            <pc:docMk/>
            <pc:sldMasterMk cId="2460954070" sldId="2147483660"/>
            <pc:sldLayoutMk cId="3146388984" sldId="2147483667"/>
          </pc:sldLayoutMkLst>
          <pc:spChg chg="mod">
            <ac:chgData name="Sophie Dwyer (2216953)" userId="S::2216953@student.uwtsd.ac.uk::2105aa70-0d07-4f88-89da-85603e385f9b" providerId="AD" clId="Web-{276937DF-6297-4D54-9C1F-196D4A550752}" dt="2022-09-18T12:56:20.268" v="73"/>
            <ac:spMkLst>
              <pc:docMk/>
              <pc:sldMasterMk cId="2460954070" sldId="2147483660"/>
              <pc:sldLayoutMk cId="3146388984" sldId="2147483667"/>
              <ac:spMk id="3" creationId="{00000000-0000-0000-0000-000000000000}"/>
            </ac:spMkLst>
          </pc:spChg>
        </pc:sldLayoutChg>
        <pc:sldLayoutChg chg="modSp mod">
          <pc:chgData name="Sophie Dwyer (2216953)" userId="S::2216953@student.uwtsd.ac.uk::2105aa70-0d07-4f88-89da-85603e385f9b" providerId="AD" clId="Web-{276937DF-6297-4D54-9C1F-196D4A550752}" dt="2022-09-18T12:56:20.268" v="73"/>
          <pc:sldLayoutMkLst>
            <pc:docMk/>
            <pc:sldMasterMk cId="2460954070" sldId="2147483660"/>
            <pc:sldLayoutMk cId="3171841454" sldId="2147483668"/>
          </pc:sldLayoutMkLst>
          <pc:spChg chg="mod">
            <ac:chgData name="Sophie Dwyer (2216953)" userId="S::2216953@student.uwtsd.ac.uk::2105aa70-0d07-4f88-89da-85603e385f9b" providerId="AD" clId="Web-{276937DF-6297-4D54-9C1F-196D4A550752}" dt="2022-09-18T12:56:20.268" v="73"/>
            <ac:spMkLst>
              <pc:docMk/>
              <pc:sldMasterMk cId="2460954070" sldId="2147483660"/>
              <pc:sldLayoutMk cId="3171841454" sldId="2147483668"/>
              <ac:spMk id="6" creationId="{00000000-0000-0000-0000-000000000000}"/>
            </ac:spMkLst>
          </pc:spChg>
        </pc:sldLayoutChg>
        <pc:sldLayoutChg chg="modSp mod">
          <pc:chgData name="Sophie Dwyer (2216953)" userId="S::2216953@student.uwtsd.ac.uk::2105aa70-0d07-4f88-89da-85603e385f9b" providerId="AD" clId="Web-{276937DF-6297-4D54-9C1F-196D4A550752}" dt="2022-09-18T12:56:20.268" v="73"/>
          <pc:sldLayoutMkLst>
            <pc:docMk/>
            <pc:sldMasterMk cId="2460954070" sldId="2147483660"/>
            <pc:sldLayoutMk cId="1718958274" sldId="2147483669"/>
          </pc:sldLayoutMkLst>
          <pc:spChg chg="mod">
            <ac:chgData name="Sophie Dwyer (2216953)" userId="S::2216953@student.uwtsd.ac.uk::2105aa70-0d07-4f88-89da-85603e385f9b" providerId="AD" clId="Web-{276937DF-6297-4D54-9C1F-196D4A550752}" dt="2022-09-18T12:56:20.268" v="73"/>
            <ac:spMkLst>
              <pc:docMk/>
              <pc:sldMasterMk cId="2460954070" sldId="2147483660"/>
              <pc:sldLayoutMk cId="1718958274" sldId="2147483669"/>
              <ac:spMk id="6" creationId="{00000000-0000-0000-0000-000000000000}"/>
            </ac:spMkLst>
          </pc:spChg>
        </pc:sldLayoutChg>
        <pc:sldLayoutChg chg="modSp mod">
          <pc:chgData name="Sophie Dwyer (2216953)" userId="S::2216953@student.uwtsd.ac.uk::2105aa70-0d07-4f88-89da-85603e385f9b" providerId="AD" clId="Web-{276937DF-6297-4D54-9C1F-196D4A550752}" dt="2022-09-18T12:56:20.268" v="73"/>
          <pc:sldLayoutMkLst>
            <pc:docMk/>
            <pc:sldMasterMk cId="2460954070" sldId="2147483660"/>
            <pc:sldLayoutMk cId="2202905451" sldId="2147483670"/>
          </pc:sldLayoutMkLst>
          <pc:spChg chg="mod">
            <ac:chgData name="Sophie Dwyer (2216953)" userId="S::2216953@student.uwtsd.ac.uk::2105aa70-0d07-4f88-89da-85603e385f9b" providerId="AD" clId="Web-{276937DF-6297-4D54-9C1F-196D4A550752}" dt="2022-09-18T12:56:20.268" v="73"/>
            <ac:spMkLst>
              <pc:docMk/>
              <pc:sldMasterMk cId="2460954070" sldId="2147483660"/>
              <pc:sldLayoutMk cId="2202905451" sldId="2147483670"/>
              <ac:spMk id="5" creationId="{00000000-0000-0000-0000-000000000000}"/>
            </ac:spMkLst>
          </pc:spChg>
        </pc:sldLayoutChg>
        <pc:sldLayoutChg chg="modSp mod">
          <pc:chgData name="Sophie Dwyer (2216953)" userId="S::2216953@student.uwtsd.ac.uk::2105aa70-0d07-4f88-89da-85603e385f9b" providerId="AD" clId="Web-{276937DF-6297-4D54-9C1F-196D4A550752}" dt="2022-09-18T12:56:20.268" v="73"/>
          <pc:sldLayoutMkLst>
            <pc:docMk/>
            <pc:sldMasterMk cId="2460954070" sldId="2147483660"/>
            <pc:sldLayoutMk cId="3479445657" sldId="2147483671"/>
          </pc:sldLayoutMkLst>
          <pc:spChg chg="mod">
            <ac:chgData name="Sophie Dwyer (2216953)" userId="S::2216953@student.uwtsd.ac.uk::2105aa70-0d07-4f88-89da-85603e385f9b" providerId="AD" clId="Web-{276937DF-6297-4D54-9C1F-196D4A550752}" dt="2022-09-18T12:56:20.268" v="73"/>
            <ac:spMkLst>
              <pc:docMk/>
              <pc:sldMasterMk cId="2460954070" sldId="2147483660"/>
              <pc:sldLayoutMk cId="3479445657" sldId="2147483671"/>
              <ac:spMk id="5" creationId="{00000000-0000-0000-0000-000000000000}"/>
            </ac:spMkLst>
          </pc:spChg>
        </pc:sldLayoutChg>
      </pc:sldMasterChg>
    </pc:docChg>
  </pc:docChgLst>
  <pc:docChgLst>
    <pc:chgData name="Sophie Dwyer (2216953)" userId="2105aa70-0d07-4f88-89da-85603e385f9b" providerId="ADAL" clId="{C05E5E98-C5A1-8C48-9CAE-9C1E94612EE7}"/>
    <pc:docChg chg="delSld">
      <pc:chgData name="Sophie Dwyer (2216953)" userId="2105aa70-0d07-4f88-89da-85603e385f9b" providerId="ADAL" clId="{C05E5E98-C5A1-8C48-9CAE-9C1E94612EE7}" dt="2022-09-19T16:01:38.434" v="0" actId="2696"/>
      <pc:docMkLst>
        <pc:docMk/>
      </pc:docMkLst>
      <pc:sldChg chg="del">
        <pc:chgData name="Sophie Dwyer (2216953)" userId="2105aa70-0d07-4f88-89da-85603e385f9b" providerId="ADAL" clId="{C05E5E98-C5A1-8C48-9CAE-9C1E94612EE7}" dt="2022-09-19T16:01:38.434" v="0" actId="2696"/>
        <pc:sldMkLst>
          <pc:docMk/>
          <pc:sldMk cId="147685731" sldId="258"/>
        </pc:sldMkLst>
      </pc:sldChg>
    </pc:docChg>
  </pc:docChgLst>
  <pc:docChgLst>
    <pc:chgData name="Sophie Dwyer (2216953)" userId="S::2216953@student.uwtsd.ac.uk::2105aa70-0d07-4f88-89da-85603e385f9b" providerId="AD" clId="Web-{F5B96906-CBC4-46E6-89C2-0925224895A3}"/>
    <pc:docChg chg="modSld">
      <pc:chgData name="Sophie Dwyer (2216953)" userId="S::2216953@student.uwtsd.ac.uk::2105aa70-0d07-4f88-89da-85603e385f9b" providerId="AD" clId="Web-{F5B96906-CBC4-46E6-89C2-0925224895A3}" dt="2022-09-25T16:27:03.529" v="0"/>
      <pc:docMkLst>
        <pc:docMk/>
      </pc:docMkLst>
      <pc:sldChg chg="addSp">
        <pc:chgData name="Sophie Dwyer (2216953)" userId="S::2216953@student.uwtsd.ac.uk::2105aa70-0d07-4f88-89da-85603e385f9b" providerId="AD" clId="Web-{F5B96906-CBC4-46E6-89C2-0925224895A3}" dt="2022-09-25T16:27:03.529" v="0"/>
        <pc:sldMkLst>
          <pc:docMk/>
          <pc:sldMk cId="4222516762" sldId="257"/>
        </pc:sldMkLst>
        <pc:spChg chg="add">
          <ac:chgData name="Sophie Dwyer (2216953)" userId="S::2216953@student.uwtsd.ac.uk::2105aa70-0d07-4f88-89da-85603e385f9b" providerId="AD" clId="Web-{F5B96906-CBC4-46E6-89C2-0925224895A3}" dt="2022-09-25T16:27:03.529" v="0"/>
          <ac:spMkLst>
            <pc:docMk/>
            <pc:sldMk cId="4222516762" sldId="257"/>
            <ac:spMk id="3" creationId="{0E83D0B1-E55E-9B10-D35E-4FE03163AFB8}"/>
          </ac:spMkLst>
        </pc:spChg>
      </pc:sldChg>
    </pc:docChg>
  </pc:docChgLst>
  <pc:docChgLst>
    <pc:chgData name="Sophie Dwyer (2216953)" userId="S::2216953@student.uwtsd.ac.uk::2105aa70-0d07-4f88-89da-85603e385f9b" providerId="AD" clId="Web-{708C9B35-3EC2-4099-82AC-CF7F38CE5D29}"/>
    <pc:docChg chg="modSld">
      <pc:chgData name="Sophie Dwyer (2216953)" userId="S::2216953@student.uwtsd.ac.uk::2105aa70-0d07-4f88-89da-85603e385f9b" providerId="AD" clId="Web-{708C9B35-3EC2-4099-82AC-CF7F38CE5D29}" dt="2022-09-22T16:06:20.948" v="18" actId="20577"/>
      <pc:docMkLst>
        <pc:docMk/>
      </pc:docMkLst>
      <pc:sldChg chg="modSp">
        <pc:chgData name="Sophie Dwyer (2216953)" userId="S::2216953@student.uwtsd.ac.uk::2105aa70-0d07-4f88-89da-85603e385f9b" providerId="AD" clId="Web-{708C9B35-3EC2-4099-82AC-CF7F38CE5D29}" dt="2022-09-22T16:06:20.948" v="18" actId="20577"/>
        <pc:sldMkLst>
          <pc:docMk/>
          <pc:sldMk cId="109857222" sldId="256"/>
        </pc:sldMkLst>
        <pc:spChg chg="mod">
          <ac:chgData name="Sophie Dwyer (2216953)" userId="S::2216953@student.uwtsd.ac.uk::2105aa70-0d07-4f88-89da-85603e385f9b" providerId="AD" clId="Web-{708C9B35-3EC2-4099-82AC-CF7F38CE5D29}" dt="2022-09-22T16:06:20.948" v="18" actId="20577"/>
          <ac:spMkLst>
            <pc:docMk/>
            <pc:sldMk cId="109857222" sldId="256"/>
            <ac:spMk id="8" creationId="{E5C006BE-AB12-4430-D463-5DCD3169F999}"/>
          </ac:spMkLst>
        </pc:spChg>
      </pc:sldChg>
    </pc:docChg>
  </pc:docChgLst>
  <pc:docChgLst>
    <pc:chgData clId="Web-{733E1888-26C4-46C1-9D9E-BBA81F41E65F}"/>
    <pc:docChg chg="delSld">
      <pc:chgData name="" userId="" providerId="" clId="Web-{733E1888-26C4-46C1-9D9E-BBA81F41E65F}" dt="2022-09-25T16:24:46.090" v="0"/>
      <pc:docMkLst>
        <pc:docMk/>
      </pc:docMkLst>
      <pc:sldChg chg="del">
        <pc:chgData name="" userId="" providerId="" clId="Web-{733E1888-26C4-46C1-9D9E-BBA81F41E65F}" dt="2022-09-25T16:24:46.090" v="0"/>
        <pc:sldMkLst>
          <pc:docMk/>
          <pc:sldMk cId="3513651482" sldId="258"/>
        </pc:sldMkLst>
      </pc:sldChg>
    </pc:docChg>
  </pc:docChgLst>
  <pc:docChgLst>
    <pc:chgData name="Sophie Dwyer (2216953)" userId="S::2216953@student.uwtsd.ac.uk::2105aa70-0d07-4f88-89da-85603e385f9b" providerId="AD" clId="Web-{423F6012-37F6-4D57-9D30-D039260EA417}"/>
    <pc:docChg chg="modSld addMainMaster delMainMaster">
      <pc:chgData name="Sophie Dwyer (2216953)" userId="S::2216953@student.uwtsd.ac.uk::2105aa70-0d07-4f88-89da-85603e385f9b" providerId="AD" clId="Web-{423F6012-37F6-4D57-9D30-D039260EA417}" dt="2022-09-18T18:26:54.754" v="1215" actId="20577"/>
      <pc:docMkLst>
        <pc:docMk/>
      </pc:docMkLst>
      <pc:sldChg chg="addSp delSp modSp mod setBg modClrScheme chgLayout">
        <pc:chgData name="Sophie Dwyer (2216953)" userId="S::2216953@student.uwtsd.ac.uk::2105aa70-0d07-4f88-89da-85603e385f9b" providerId="AD" clId="Web-{423F6012-37F6-4D57-9D30-D039260EA417}" dt="2022-09-18T18:11:36.048" v="1148" actId="1076"/>
        <pc:sldMkLst>
          <pc:docMk/>
          <pc:sldMk cId="109857222" sldId="256"/>
        </pc:sldMkLst>
        <pc:spChg chg="del">
          <ac:chgData name="Sophie Dwyer (2216953)" userId="S::2216953@student.uwtsd.ac.uk::2105aa70-0d07-4f88-89da-85603e385f9b" providerId="AD" clId="Web-{423F6012-37F6-4D57-9D30-D039260EA417}" dt="2022-09-18T16:53:50.999" v="762"/>
          <ac:spMkLst>
            <pc:docMk/>
            <pc:sldMk cId="109857222" sldId="256"/>
            <ac:spMk id="3" creationId="{B470FFA4-D1A7-E4FB-C3D4-08D2BAF21550}"/>
          </ac:spMkLst>
        </pc:spChg>
        <pc:spChg chg="mod">
          <ac:chgData name="Sophie Dwyer (2216953)" userId="S::2216953@student.uwtsd.ac.uk::2105aa70-0d07-4f88-89da-85603e385f9b" providerId="AD" clId="Web-{423F6012-37F6-4D57-9D30-D039260EA417}" dt="2022-09-18T18:00:40.267" v="1124" actId="1076"/>
          <ac:spMkLst>
            <pc:docMk/>
            <pc:sldMk cId="109857222" sldId="256"/>
            <ac:spMk id="5" creationId="{8A304CDB-D716-5F83-AD03-83FFA798B968}"/>
          </ac:spMkLst>
        </pc:spChg>
        <pc:spChg chg="mod">
          <ac:chgData name="Sophie Dwyer (2216953)" userId="S::2216953@student.uwtsd.ac.uk::2105aa70-0d07-4f88-89da-85603e385f9b" providerId="AD" clId="Web-{423F6012-37F6-4D57-9D30-D039260EA417}" dt="2022-09-18T18:10:12.980" v="1143" actId="20577"/>
          <ac:spMkLst>
            <pc:docMk/>
            <pc:sldMk cId="109857222" sldId="256"/>
            <ac:spMk id="6" creationId="{8B2E71AE-77A7-AEB0-F8A1-E0529FBCC9E7}"/>
          </ac:spMkLst>
        </pc:spChg>
        <pc:spChg chg="mod">
          <ac:chgData name="Sophie Dwyer (2216953)" userId="S::2216953@student.uwtsd.ac.uk::2105aa70-0d07-4f88-89da-85603e385f9b" providerId="AD" clId="Web-{423F6012-37F6-4D57-9D30-D039260EA417}" dt="2022-09-18T18:01:38.506" v="1127" actId="1076"/>
          <ac:spMkLst>
            <pc:docMk/>
            <pc:sldMk cId="109857222" sldId="256"/>
            <ac:spMk id="7" creationId="{EAE856FF-4CB6-7B3C-460C-6E234AFDE5C4}"/>
          </ac:spMkLst>
        </pc:spChg>
        <pc:spChg chg="mod">
          <ac:chgData name="Sophie Dwyer (2216953)" userId="S::2216953@student.uwtsd.ac.uk::2105aa70-0d07-4f88-89da-85603e385f9b" providerId="AD" clId="Web-{423F6012-37F6-4D57-9D30-D039260EA417}" dt="2022-09-18T18:09:38.055" v="1141" actId="1076"/>
          <ac:spMkLst>
            <pc:docMk/>
            <pc:sldMk cId="109857222" sldId="256"/>
            <ac:spMk id="8" creationId="{E5C006BE-AB12-4430-D463-5DCD3169F999}"/>
          </ac:spMkLst>
        </pc:spChg>
        <pc:spChg chg="mod">
          <ac:chgData name="Sophie Dwyer (2216953)" userId="S::2216953@student.uwtsd.ac.uk::2105aa70-0d07-4f88-89da-85603e385f9b" providerId="AD" clId="Web-{423F6012-37F6-4D57-9D30-D039260EA417}" dt="2022-09-18T18:02:18.399" v="1129" actId="14100"/>
          <ac:spMkLst>
            <pc:docMk/>
            <pc:sldMk cId="109857222" sldId="256"/>
            <ac:spMk id="9" creationId="{2F076A25-4632-A464-3C30-EBD83DB94D4E}"/>
          </ac:spMkLst>
        </pc:spChg>
        <pc:spChg chg="mod ord">
          <ac:chgData name="Sophie Dwyer (2216953)" userId="S::2216953@student.uwtsd.ac.uk::2105aa70-0d07-4f88-89da-85603e385f9b" providerId="AD" clId="Web-{423F6012-37F6-4D57-9D30-D039260EA417}" dt="2022-09-18T16:34:35.917" v="630"/>
          <ac:spMkLst>
            <pc:docMk/>
            <pc:sldMk cId="109857222" sldId="256"/>
            <ac:spMk id="10" creationId="{EA167E7A-AD42-9176-92B0-F8E8AE526ADC}"/>
          </ac:spMkLst>
        </pc:spChg>
        <pc:spChg chg="mod">
          <ac:chgData name="Sophie Dwyer (2216953)" userId="S::2216953@student.uwtsd.ac.uk::2105aa70-0d07-4f88-89da-85603e385f9b" providerId="AD" clId="Web-{423F6012-37F6-4D57-9D30-D039260EA417}" dt="2022-09-18T18:11:36.048" v="1148" actId="1076"/>
          <ac:spMkLst>
            <pc:docMk/>
            <pc:sldMk cId="109857222" sldId="256"/>
            <ac:spMk id="11" creationId="{375B5926-2328-6920-5BA8-85DBBFF35F72}"/>
          </ac:spMkLst>
        </pc:spChg>
        <pc:picChg chg="mod">
          <ac:chgData name="Sophie Dwyer (2216953)" userId="S::2216953@student.uwtsd.ac.uk::2105aa70-0d07-4f88-89da-85603e385f9b" providerId="AD" clId="Web-{423F6012-37F6-4D57-9D30-D039260EA417}" dt="2022-09-18T17:59:15.824" v="1120" actId="1076"/>
          <ac:picMkLst>
            <pc:docMk/>
            <pc:sldMk cId="109857222" sldId="256"/>
            <ac:picMk id="2" creationId="{7B1A94EF-740E-2037-69CF-B6714D40E571}"/>
          </ac:picMkLst>
        </pc:picChg>
        <pc:picChg chg="add mod">
          <ac:chgData name="Sophie Dwyer (2216953)" userId="S::2216953@student.uwtsd.ac.uk::2105aa70-0d07-4f88-89da-85603e385f9b" providerId="AD" clId="Web-{423F6012-37F6-4D57-9D30-D039260EA417}" dt="2022-09-18T18:09:30.899" v="1140" actId="1076"/>
          <ac:picMkLst>
            <pc:docMk/>
            <pc:sldMk cId="109857222" sldId="256"/>
            <ac:picMk id="4" creationId="{2081C17E-DAB4-0EF9-3BC4-3AC744438613}"/>
          </ac:picMkLst>
        </pc:picChg>
      </pc:sldChg>
      <pc:sldChg chg="modSp mod modClrScheme chgLayout">
        <pc:chgData name="Sophie Dwyer (2216953)" userId="S::2216953@student.uwtsd.ac.uk::2105aa70-0d07-4f88-89da-85603e385f9b" providerId="AD" clId="Web-{423F6012-37F6-4D57-9D30-D039260EA417}" dt="2022-09-18T18:26:54.754" v="1215" actId="20577"/>
        <pc:sldMkLst>
          <pc:docMk/>
          <pc:sldMk cId="1076288718" sldId="257"/>
        </pc:sldMkLst>
        <pc:spChg chg="mod">
          <ac:chgData name="Sophie Dwyer (2216953)" userId="S::2216953@student.uwtsd.ac.uk::2105aa70-0d07-4f88-89da-85603e385f9b" providerId="AD" clId="Web-{423F6012-37F6-4D57-9D30-D039260EA417}" dt="2022-09-18T18:26:54.754" v="1215" actId="20577"/>
          <ac:spMkLst>
            <pc:docMk/>
            <pc:sldMk cId="1076288718" sldId="257"/>
            <ac:spMk id="2" creationId="{402BB3FF-2DE6-3F67-E9B2-EAF43D805546}"/>
          </ac:spMkLst>
        </pc:spChg>
        <pc:spChg chg="mod ord">
          <ac:chgData name="Sophie Dwyer (2216953)" userId="S::2216953@student.uwtsd.ac.uk::2105aa70-0d07-4f88-89da-85603e385f9b" providerId="AD" clId="Web-{423F6012-37F6-4D57-9D30-D039260EA417}" dt="2022-09-18T16:34:35.917" v="630"/>
          <ac:spMkLst>
            <pc:docMk/>
            <pc:sldMk cId="1076288718" sldId="257"/>
            <ac:spMk id="3" creationId="{66FD9F29-2CF3-0D86-703A-5EB0F3A193E0}"/>
          </ac:spMkLst>
        </pc:spChg>
      </pc:sldChg>
      <pc:sldChg chg="modSp mod modClrScheme chgLayout">
        <pc:chgData name="Sophie Dwyer (2216953)" userId="S::2216953@student.uwtsd.ac.uk::2105aa70-0d07-4f88-89da-85603e385f9b" providerId="AD" clId="Web-{423F6012-37F6-4D57-9D30-D039260EA417}" dt="2022-09-18T16:34:35.917" v="630"/>
        <pc:sldMkLst>
          <pc:docMk/>
          <pc:sldMk cId="147685731" sldId="258"/>
        </pc:sldMkLst>
        <pc:spChg chg="mod ord">
          <ac:chgData name="Sophie Dwyer (2216953)" userId="S::2216953@student.uwtsd.ac.uk::2105aa70-0d07-4f88-89da-85603e385f9b" providerId="AD" clId="Web-{423F6012-37F6-4D57-9D30-D039260EA417}" dt="2022-09-18T16:34:35.917" v="630"/>
          <ac:spMkLst>
            <pc:docMk/>
            <pc:sldMk cId="147685731" sldId="258"/>
            <ac:spMk id="2" creationId="{E9F2CDF4-C852-5E37-721D-66E30DF27A3F}"/>
          </ac:spMkLst>
        </pc:spChg>
        <pc:spChg chg="mod">
          <ac:chgData name="Sophie Dwyer (2216953)" userId="S::2216953@student.uwtsd.ac.uk::2105aa70-0d07-4f88-89da-85603e385f9b" providerId="AD" clId="Web-{423F6012-37F6-4D57-9D30-D039260EA417}" dt="2022-09-18T15:40:32.160" v="165" actId="20577"/>
          <ac:spMkLst>
            <pc:docMk/>
            <pc:sldMk cId="147685731" sldId="258"/>
            <ac:spMk id="4" creationId="{FAB33EA3-C570-2836-AAFA-8DF4C52864FC}"/>
          </ac:spMkLst>
        </pc:spChg>
      </pc:sldChg>
      <pc:sldMasterChg chg="del delSldLayout">
        <pc:chgData name="Sophie Dwyer (2216953)" userId="S::2216953@student.uwtsd.ac.uk::2105aa70-0d07-4f88-89da-85603e385f9b" providerId="AD" clId="Web-{423F6012-37F6-4D57-9D30-D039260EA417}" dt="2022-09-18T16:27:59.388" v="618"/>
        <pc:sldMasterMkLst>
          <pc:docMk/>
          <pc:sldMasterMk cId="2460954070" sldId="2147483660"/>
        </pc:sldMasterMkLst>
        <pc:sldLayoutChg chg="del">
          <pc:chgData name="Sophie Dwyer (2216953)" userId="S::2216953@student.uwtsd.ac.uk::2105aa70-0d07-4f88-89da-85603e385f9b" providerId="AD" clId="Web-{423F6012-37F6-4D57-9D30-D039260EA417}" dt="2022-09-18T16:27:59.388" v="618"/>
          <pc:sldLayoutMkLst>
            <pc:docMk/>
            <pc:sldMasterMk cId="2460954070" sldId="2147483660"/>
            <pc:sldLayoutMk cId="2385387890" sldId="2147483661"/>
          </pc:sldLayoutMkLst>
        </pc:sldLayoutChg>
        <pc:sldLayoutChg chg="del">
          <pc:chgData name="Sophie Dwyer (2216953)" userId="S::2216953@student.uwtsd.ac.uk::2105aa70-0d07-4f88-89da-85603e385f9b" providerId="AD" clId="Web-{423F6012-37F6-4D57-9D30-D039260EA417}" dt="2022-09-18T16:27:59.388" v="618"/>
          <pc:sldLayoutMkLst>
            <pc:docMk/>
            <pc:sldMasterMk cId="2460954070" sldId="2147483660"/>
            <pc:sldLayoutMk cId="949138452" sldId="2147483662"/>
          </pc:sldLayoutMkLst>
        </pc:sldLayoutChg>
        <pc:sldLayoutChg chg="del">
          <pc:chgData name="Sophie Dwyer (2216953)" userId="S::2216953@student.uwtsd.ac.uk::2105aa70-0d07-4f88-89da-85603e385f9b" providerId="AD" clId="Web-{423F6012-37F6-4D57-9D30-D039260EA417}" dt="2022-09-18T16:27:59.388" v="618"/>
          <pc:sldLayoutMkLst>
            <pc:docMk/>
            <pc:sldMasterMk cId="2460954070" sldId="2147483660"/>
            <pc:sldLayoutMk cId="2591524520" sldId="2147483663"/>
          </pc:sldLayoutMkLst>
        </pc:sldLayoutChg>
        <pc:sldLayoutChg chg="del">
          <pc:chgData name="Sophie Dwyer (2216953)" userId="S::2216953@student.uwtsd.ac.uk::2105aa70-0d07-4f88-89da-85603e385f9b" providerId="AD" clId="Web-{423F6012-37F6-4D57-9D30-D039260EA417}" dt="2022-09-18T16:27:59.388" v="618"/>
          <pc:sldLayoutMkLst>
            <pc:docMk/>
            <pc:sldMasterMk cId="2460954070" sldId="2147483660"/>
            <pc:sldLayoutMk cId="1203092039" sldId="2147483664"/>
          </pc:sldLayoutMkLst>
        </pc:sldLayoutChg>
        <pc:sldLayoutChg chg="del">
          <pc:chgData name="Sophie Dwyer (2216953)" userId="S::2216953@student.uwtsd.ac.uk::2105aa70-0d07-4f88-89da-85603e385f9b" providerId="AD" clId="Web-{423F6012-37F6-4D57-9D30-D039260EA417}" dt="2022-09-18T16:27:59.388" v="618"/>
          <pc:sldLayoutMkLst>
            <pc:docMk/>
            <pc:sldMasterMk cId="2460954070" sldId="2147483660"/>
            <pc:sldLayoutMk cId="3733172339" sldId="2147483665"/>
          </pc:sldLayoutMkLst>
        </pc:sldLayoutChg>
        <pc:sldLayoutChg chg="del">
          <pc:chgData name="Sophie Dwyer (2216953)" userId="S::2216953@student.uwtsd.ac.uk::2105aa70-0d07-4f88-89da-85603e385f9b" providerId="AD" clId="Web-{423F6012-37F6-4D57-9D30-D039260EA417}" dt="2022-09-18T16:27:59.388" v="618"/>
          <pc:sldLayoutMkLst>
            <pc:docMk/>
            <pc:sldMasterMk cId="2460954070" sldId="2147483660"/>
            <pc:sldLayoutMk cId="3210312558" sldId="2147483666"/>
          </pc:sldLayoutMkLst>
        </pc:sldLayoutChg>
        <pc:sldLayoutChg chg="del">
          <pc:chgData name="Sophie Dwyer (2216953)" userId="S::2216953@student.uwtsd.ac.uk::2105aa70-0d07-4f88-89da-85603e385f9b" providerId="AD" clId="Web-{423F6012-37F6-4D57-9D30-D039260EA417}" dt="2022-09-18T16:27:59.388" v="618"/>
          <pc:sldLayoutMkLst>
            <pc:docMk/>
            <pc:sldMasterMk cId="2460954070" sldId="2147483660"/>
            <pc:sldLayoutMk cId="3146388984" sldId="2147483667"/>
          </pc:sldLayoutMkLst>
        </pc:sldLayoutChg>
        <pc:sldLayoutChg chg="del">
          <pc:chgData name="Sophie Dwyer (2216953)" userId="S::2216953@student.uwtsd.ac.uk::2105aa70-0d07-4f88-89da-85603e385f9b" providerId="AD" clId="Web-{423F6012-37F6-4D57-9D30-D039260EA417}" dt="2022-09-18T16:27:59.388" v="618"/>
          <pc:sldLayoutMkLst>
            <pc:docMk/>
            <pc:sldMasterMk cId="2460954070" sldId="2147483660"/>
            <pc:sldLayoutMk cId="3171841454" sldId="2147483668"/>
          </pc:sldLayoutMkLst>
        </pc:sldLayoutChg>
        <pc:sldLayoutChg chg="del">
          <pc:chgData name="Sophie Dwyer (2216953)" userId="S::2216953@student.uwtsd.ac.uk::2105aa70-0d07-4f88-89da-85603e385f9b" providerId="AD" clId="Web-{423F6012-37F6-4D57-9D30-D039260EA417}" dt="2022-09-18T16:27:59.388" v="618"/>
          <pc:sldLayoutMkLst>
            <pc:docMk/>
            <pc:sldMasterMk cId="2460954070" sldId="2147483660"/>
            <pc:sldLayoutMk cId="1718958274" sldId="2147483669"/>
          </pc:sldLayoutMkLst>
        </pc:sldLayoutChg>
        <pc:sldLayoutChg chg="del">
          <pc:chgData name="Sophie Dwyer (2216953)" userId="S::2216953@student.uwtsd.ac.uk::2105aa70-0d07-4f88-89da-85603e385f9b" providerId="AD" clId="Web-{423F6012-37F6-4D57-9D30-D039260EA417}" dt="2022-09-18T16:27:59.388" v="618"/>
          <pc:sldLayoutMkLst>
            <pc:docMk/>
            <pc:sldMasterMk cId="2460954070" sldId="2147483660"/>
            <pc:sldLayoutMk cId="2202905451" sldId="2147483670"/>
          </pc:sldLayoutMkLst>
        </pc:sldLayoutChg>
        <pc:sldLayoutChg chg="del">
          <pc:chgData name="Sophie Dwyer (2216953)" userId="S::2216953@student.uwtsd.ac.uk::2105aa70-0d07-4f88-89da-85603e385f9b" providerId="AD" clId="Web-{423F6012-37F6-4D57-9D30-D039260EA417}" dt="2022-09-18T16:27:59.388" v="618"/>
          <pc:sldLayoutMkLst>
            <pc:docMk/>
            <pc:sldMasterMk cId="2460954070" sldId="2147483660"/>
            <pc:sldLayoutMk cId="3479445657" sldId="2147483671"/>
          </pc:sldLayoutMkLst>
        </pc:sldLayoutChg>
      </pc:sldMasterChg>
      <pc:sldMasterChg chg="add del addSldLayout delSldLayout modSldLayout">
        <pc:chgData name="Sophie Dwyer (2216953)" userId="S::2216953@student.uwtsd.ac.uk::2105aa70-0d07-4f88-89da-85603e385f9b" providerId="AD" clId="Web-{423F6012-37F6-4D57-9D30-D039260EA417}" dt="2022-09-18T16:28:28.843" v="619"/>
        <pc:sldMasterMkLst>
          <pc:docMk/>
          <pc:sldMasterMk cId="3011309422" sldId="2147483672"/>
        </pc:sldMasterMkLst>
        <pc:sldLayoutChg chg="add del mod replId">
          <pc:chgData name="Sophie Dwyer (2216953)" userId="S::2216953@student.uwtsd.ac.uk::2105aa70-0d07-4f88-89da-85603e385f9b" providerId="AD" clId="Web-{423F6012-37F6-4D57-9D30-D039260EA417}" dt="2022-09-18T16:28:28.843" v="619"/>
          <pc:sldLayoutMkLst>
            <pc:docMk/>
            <pc:sldMasterMk cId="3011309422" sldId="2147483672"/>
            <pc:sldLayoutMk cId="1020365412" sldId="2147483673"/>
          </pc:sldLayoutMkLst>
        </pc:sldLayoutChg>
        <pc:sldLayoutChg chg="add del mod replId">
          <pc:chgData name="Sophie Dwyer (2216953)" userId="S::2216953@student.uwtsd.ac.uk::2105aa70-0d07-4f88-89da-85603e385f9b" providerId="AD" clId="Web-{423F6012-37F6-4D57-9D30-D039260EA417}" dt="2022-09-18T16:28:28.843" v="619"/>
          <pc:sldLayoutMkLst>
            <pc:docMk/>
            <pc:sldMasterMk cId="3011309422" sldId="2147483672"/>
            <pc:sldLayoutMk cId="3778494430" sldId="2147483674"/>
          </pc:sldLayoutMkLst>
        </pc:sldLayoutChg>
        <pc:sldLayoutChg chg="add del mod replId">
          <pc:chgData name="Sophie Dwyer (2216953)" userId="S::2216953@student.uwtsd.ac.uk::2105aa70-0d07-4f88-89da-85603e385f9b" providerId="AD" clId="Web-{423F6012-37F6-4D57-9D30-D039260EA417}" dt="2022-09-18T16:28:28.843" v="619"/>
          <pc:sldLayoutMkLst>
            <pc:docMk/>
            <pc:sldMasterMk cId="3011309422" sldId="2147483672"/>
            <pc:sldLayoutMk cId="2275403613" sldId="2147483675"/>
          </pc:sldLayoutMkLst>
        </pc:sldLayoutChg>
        <pc:sldLayoutChg chg="add del mod replId">
          <pc:chgData name="Sophie Dwyer (2216953)" userId="S::2216953@student.uwtsd.ac.uk::2105aa70-0d07-4f88-89da-85603e385f9b" providerId="AD" clId="Web-{423F6012-37F6-4D57-9D30-D039260EA417}" dt="2022-09-18T16:28:28.843" v="619"/>
          <pc:sldLayoutMkLst>
            <pc:docMk/>
            <pc:sldMasterMk cId="3011309422" sldId="2147483672"/>
            <pc:sldLayoutMk cId="341758423" sldId="2147483676"/>
          </pc:sldLayoutMkLst>
        </pc:sldLayoutChg>
        <pc:sldLayoutChg chg="add del mod replId">
          <pc:chgData name="Sophie Dwyer (2216953)" userId="S::2216953@student.uwtsd.ac.uk::2105aa70-0d07-4f88-89da-85603e385f9b" providerId="AD" clId="Web-{423F6012-37F6-4D57-9D30-D039260EA417}" dt="2022-09-18T16:28:28.843" v="619"/>
          <pc:sldLayoutMkLst>
            <pc:docMk/>
            <pc:sldMasterMk cId="3011309422" sldId="2147483672"/>
            <pc:sldLayoutMk cId="4132662298" sldId="2147483677"/>
          </pc:sldLayoutMkLst>
        </pc:sldLayoutChg>
        <pc:sldLayoutChg chg="add del mod replId">
          <pc:chgData name="Sophie Dwyer (2216953)" userId="S::2216953@student.uwtsd.ac.uk::2105aa70-0d07-4f88-89da-85603e385f9b" providerId="AD" clId="Web-{423F6012-37F6-4D57-9D30-D039260EA417}" dt="2022-09-18T16:28:28.843" v="619"/>
          <pc:sldLayoutMkLst>
            <pc:docMk/>
            <pc:sldMasterMk cId="3011309422" sldId="2147483672"/>
            <pc:sldLayoutMk cId="2263222639" sldId="2147483678"/>
          </pc:sldLayoutMkLst>
        </pc:sldLayoutChg>
        <pc:sldLayoutChg chg="add del mod replId">
          <pc:chgData name="Sophie Dwyer (2216953)" userId="S::2216953@student.uwtsd.ac.uk::2105aa70-0d07-4f88-89da-85603e385f9b" providerId="AD" clId="Web-{423F6012-37F6-4D57-9D30-D039260EA417}" dt="2022-09-18T16:28:28.843" v="619"/>
          <pc:sldLayoutMkLst>
            <pc:docMk/>
            <pc:sldMasterMk cId="3011309422" sldId="2147483672"/>
            <pc:sldLayoutMk cId="1111049380" sldId="2147483679"/>
          </pc:sldLayoutMkLst>
        </pc:sldLayoutChg>
        <pc:sldLayoutChg chg="add del mod replId">
          <pc:chgData name="Sophie Dwyer (2216953)" userId="S::2216953@student.uwtsd.ac.uk::2105aa70-0d07-4f88-89da-85603e385f9b" providerId="AD" clId="Web-{423F6012-37F6-4D57-9D30-D039260EA417}" dt="2022-09-18T16:28:28.843" v="619"/>
          <pc:sldLayoutMkLst>
            <pc:docMk/>
            <pc:sldMasterMk cId="3011309422" sldId="2147483672"/>
            <pc:sldLayoutMk cId="3425953212" sldId="2147483680"/>
          </pc:sldLayoutMkLst>
        </pc:sldLayoutChg>
        <pc:sldLayoutChg chg="add del mod replId">
          <pc:chgData name="Sophie Dwyer (2216953)" userId="S::2216953@student.uwtsd.ac.uk::2105aa70-0d07-4f88-89da-85603e385f9b" providerId="AD" clId="Web-{423F6012-37F6-4D57-9D30-D039260EA417}" dt="2022-09-18T16:28:28.843" v="619"/>
          <pc:sldLayoutMkLst>
            <pc:docMk/>
            <pc:sldMasterMk cId="3011309422" sldId="2147483672"/>
            <pc:sldLayoutMk cId="1176264185" sldId="2147483681"/>
          </pc:sldLayoutMkLst>
        </pc:sldLayoutChg>
        <pc:sldLayoutChg chg="add del mod replId">
          <pc:chgData name="Sophie Dwyer (2216953)" userId="S::2216953@student.uwtsd.ac.uk::2105aa70-0d07-4f88-89da-85603e385f9b" providerId="AD" clId="Web-{423F6012-37F6-4D57-9D30-D039260EA417}" dt="2022-09-18T16:28:28.843" v="619"/>
          <pc:sldLayoutMkLst>
            <pc:docMk/>
            <pc:sldMasterMk cId="3011309422" sldId="2147483672"/>
            <pc:sldLayoutMk cId="832338395" sldId="2147483682"/>
          </pc:sldLayoutMkLst>
        </pc:sldLayoutChg>
        <pc:sldLayoutChg chg="add del mod replId">
          <pc:chgData name="Sophie Dwyer (2216953)" userId="S::2216953@student.uwtsd.ac.uk::2105aa70-0d07-4f88-89da-85603e385f9b" providerId="AD" clId="Web-{423F6012-37F6-4D57-9D30-D039260EA417}" dt="2022-09-18T16:28:28.843" v="619"/>
          <pc:sldLayoutMkLst>
            <pc:docMk/>
            <pc:sldMasterMk cId="3011309422" sldId="2147483672"/>
            <pc:sldLayoutMk cId="2653129647" sldId="2147483683"/>
          </pc:sldLayoutMkLst>
        </pc:sldLayoutChg>
      </pc:sldMasterChg>
      <pc:sldMasterChg chg="add del addSldLayout delSldLayout modSldLayout">
        <pc:chgData name="Sophie Dwyer (2216953)" userId="S::2216953@student.uwtsd.ac.uk::2105aa70-0d07-4f88-89da-85603e385f9b" providerId="AD" clId="Web-{423F6012-37F6-4D57-9D30-D039260EA417}" dt="2022-09-18T16:29:00.472" v="620"/>
        <pc:sldMasterMkLst>
          <pc:docMk/>
          <pc:sldMasterMk cId="2943833025" sldId="2147483684"/>
        </pc:sldMasterMkLst>
        <pc:sldLayoutChg chg="add del mod replId">
          <pc:chgData name="Sophie Dwyer (2216953)" userId="S::2216953@student.uwtsd.ac.uk::2105aa70-0d07-4f88-89da-85603e385f9b" providerId="AD" clId="Web-{423F6012-37F6-4D57-9D30-D039260EA417}" dt="2022-09-18T16:29:00.472" v="620"/>
          <pc:sldLayoutMkLst>
            <pc:docMk/>
            <pc:sldMasterMk cId="2943833025" sldId="2147483684"/>
            <pc:sldLayoutMk cId="437301196" sldId="2147483685"/>
          </pc:sldLayoutMkLst>
        </pc:sldLayoutChg>
        <pc:sldLayoutChg chg="add del mod replId">
          <pc:chgData name="Sophie Dwyer (2216953)" userId="S::2216953@student.uwtsd.ac.uk::2105aa70-0d07-4f88-89da-85603e385f9b" providerId="AD" clId="Web-{423F6012-37F6-4D57-9D30-D039260EA417}" dt="2022-09-18T16:29:00.472" v="620"/>
          <pc:sldLayoutMkLst>
            <pc:docMk/>
            <pc:sldMasterMk cId="2943833025" sldId="2147483684"/>
            <pc:sldLayoutMk cId="539197756" sldId="2147483686"/>
          </pc:sldLayoutMkLst>
        </pc:sldLayoutChg>
        <pc:sldLayoutChg chg="add del mod replId">
          <pc:chgData name="Sophie Dwyer (2216953)" userId="S::2216953@student.uwtsd.ac.uk::2105aa70-0d07-4f88-89da-85603e385f9b" providerId="AD" clId="Web-{423F6012-37F6-4D57-9D30-D039260EA417}" dt="2022-09-18T16:29:00.472" v="620"/>
          <pc:sldLayoutMkLst>
            <pc:docMk/>
            <pc:sldMasterMk cId="2943833025" sldId="2147483684"/>
            <pc:sldLayoutMk cId="3476537826" sldId="2147483687"/>
          </pc:sldLayoutMkLst>
        </pc:sldLayoutChg>
        <pc:sldLayoutChg chg="add del mod replId">
          <pc:chgData name="Sophie Dwyer (2216953)" userId="S::2216953@student.uwtsd.ac.uk::2105aa70-0d07-4f88-89da-85603e385f9b" providerId="AD" clId="Web-{423F6012-37F6-4D57-9D30-D039260EA417}" dt="2022-09-18T16:29:00.472" v="620"/>
          <pc:sldLayoutMkLst>
            <pc:docMk/>
            <pc:sldMasterMk cId="2943833025" sldId="2147483684"/>
            <pc:sldLayoutMk cId="3204945941" sldId="2147483688"/>
          </pc:sldLayoutMkLst>
        </pc:sldLayoutChg>
        <pc:sldLayoutChg chg="add del mod replId">
          <pc:chgData name="Sophie Dwyer (2216953)" userId="S::2216953@student.uwtsd.ac.uk::2105aa70-0d07-4f88-89da-85603e385f9b" providerId="AD" clId="Web-{423F6012-37F6-4D57-9D30-D039260EA417}" dt="2022-09-18T16:29:00.472" v="620"/>
          <pc:sldLayoutMkLst>
            <pc:docMk/>
            <pc:sldMasterMk cId="2943833025" sldId="2147483684"/>
            <pc:sldLayoutMk cId="2593245492" sldId="2147483689"/>
          </pc:sldLayoutMkLst>
        </pc:sldLayoutChg>
        <pc:sldLayoutChg chg="add del mod replId">
          <pc:chgData name="Sophie Dwyer (2216953)" userId="S::2216953@student.uwtsd.ac.uk::2105aa70-0d07-4f88-89da-85603e385f9b" providerId="AD" clId="Web-{423F6012-37F6-4D57-9D30-D039260EA417}" dt="2022-09-18T16:29:00.472" v="620"/>
          <pc:sldLayoutMkLst>
            <pc:docMk/>
            <pc:sldMasterMk cId="2943833025" sldId="2147483684"/>
            <pc:sldLayoutMk cId="3111769900" sldId="2147483690"/>
          </pc:sldLayoutMkLst>
        </pc:sldLayoutChg>
        <pc:sldLayoutChg chg="add del mod replId">
          <pc:chgData name="Sophie Dwyer (2216953)" userId="S::2216953@student.uwtsd.ac.uk::2105aa70-0d07-4f88-89da-85603e385f9b" providerId="AD" clId="Web-{423F6012-37F6-4D57-9D30-D039260EA417}" dt="2022-09-18T16:29:00.472" v="620"/>
          <pc:sldLayoutMkLst>
            <pc:docMk/>
            <pc:sldMasterMk cId="2943833025" sldId="2147483684"/>
            <pc:sldLayoutMk cId="3029955398" sldId="2147483691"/>
          </pc:sldLayoutMkLst>
        </pc:sldLayoutChg>
        <pc:sldLayoutChg chg="add del mod replId">
          <pc:chgData name="Sophie Dwyer (2216953)" userId="S::2216953@student.uwtsd.ac.uk::2105aa70-0d07-4f88-89da-85603e385f9b" providerId="AD" clId="Web-{423F6012-37F6-4D57-9D30-D039260EA417}" dt="2022-09-18T16:29:00.472" v="620"/>
          <pc:sldLayoutMkLst>
            <pc:docMk/>
            <pc:sldMasterMk cId="2943833025" sldId="2147483684"/>
            <pc:sldLayoutMk cId="1633516669" sldId="2147483692"/>
          </pc:sldLayoutMkLst>
        </pc:sldLayoutChg>
        <pc:sldLayoutChg chg="add del mod replId">
          <pc:chgData name="Sophie Dwyer (2216953)" userId="S::2216953@student.uwtsd.ac.uk::2105aa70-0d07-4f88-89da-85603e385f9b" providerId="AD" clId="Web-{423F6012-37F6-4D57-9D30-D039260EA417}" dt="2022-09-18T16:29:00.472" v="620"/>
          <pc:sldLayoutMkLst>
            <pc:docMk/>
            <pc:sldMasterMk cId="2943833025" sldId="2147483684"/>
            <pc:sldLayoutMk cId="938168062" sldId="2147483693"/>
          </pc:sldLayoutMkLst>
        </pc:sldLayoutChg>
        <pc:sldLayoutChg chg="add del mod replId">
          <pc:chgData name="Sophie Dwyer (2216953)" userId="S::2216953@student.uwtsd.ac.uk::2105aa70-0d07-4f88-89da-85603e385f9b" providerId="AD" clId="Web-{423F6012-37F6-4D57-9D30-D039260EA417}" dt="2022-09-18T16:29:00.472" v="620"/>
          <pc:sldLayoutMkLst>
            <pc:docMk/>
            <pc:sldMasterMk cId="2943833025" sldId="2147483684"/>
            <pc:sldLayoutMk cId="3014435167" sldId="2147483694"/>
          </pc:sldLayoutMkLst>
        </pc:sldLayoutChg>
        <pc:sldLayoutChg chg="add del mod replId">
          <pc:chgData name="Sophie Dwyer (2216953)" userId="S::2216953@student.uwtsd.ac.uk::2105aa70-0d07-4f88-89da-85603e385f9b" providerId="AD" clId="Web-{423F6012-37F6-4D57-9D30-D039260EA417}" dt="2022-09-18T16:29:00.472" v="620"/>
          <pc:sldLayoutMkLst>
            <pc:docMk/>
            <pc:sldMasterMk cId="2943833025" sldId="2147483684"/>
            <pc:sldLayoutMk cId="1739446865" sldId="2147483695"/>
          </pc:sldLayoutMkLst>
        </pc:sldLayoutChg>
      </pc:sldMasterChg>
      <pc:sldMasterChg chg="add del addSldLayout delSldLayout modSldLayout">
        <pc:chgData name="Sophie Dwyer (2216953)" userId="S::2216953@student.uwtsd.ac.uk::2105aa70-0d07-4f88-89da-85603e385f9b" providerId="AD" clId="Web-{423F6012-37F6-4D57-9D30-D039260EA417}" dt="2022-09-18T16:29:08.019" v="621"/>
        <pc:sldMasterMkLst>
          <pc:docMk/>
          <pc:sldMasterMk cId="1825161546" sldId="2147483696"/>
        </pc:sldMasterMkLst>
        <pc:sldLayoutChg chg="add del mod replId">
          <pc:chgData name="Sophie Dwyer (2216953)" userId="S::2216953@student.uwtsd.ac.uk::2105aa70-0d07-4f88-89da-85603e385f9b" providerId="AD" clId="Web-{423F6012-37F6-4D57-9D30-D039260EA417}" dt="2022-09-18T16:29:08.019" v="621"/>
          <pc:sldLayoutMkLst>
            <pc:docMk/>
            <pc:sldMasterMk cId="1825161546" sldId="2147483696"/>
            <pc:sldLayoutMk cId="4026598990" sldId="2147483697"/>
          </pc:sldLayoutMkLst>
        </pc:sldLayoutChg>
        <pc:sldLayoutChg chg="add del mod replId">
          <pc:chgData name="Sophie Dwyer (2216953)" userId="S::2216953@student.uwtsd.ac.uk::2105aa70-0d07-4f88-89da-85603e385f9b" providerId="AD" clId="Web-{423F6012-37F6-4D57-9D30-D039260EA417}" dt="2022-09-18T16:29:08.019" v="621"/>
          <pc:sldLayoutMkLst>
            <pc:docMk/>
            <pc:sldMasterMk cId="1825161546" sldId="2147483696"/>
            <pc:sldLayoutMk cId="1696132595" sldId="2147483698"/>
          </pc:sldLayoutMkLst>
        </pc:sldLayoutChg>
        <pc:sldLayoutChg chg="add del mod replId">
          <pc:chgData name="Sophie Dwyer (2216953)" userId="S::2216953@student.uwtsd.ac.uk::2105aa70-0d07-4f88-89da-85603e385f9b" providerId="AD" clId="Web-{423F6012-37F6-4D57-9D30-D039260EA417}" dt="2022-09-18T16:29:08.019" v="621"/>
          <pc:sldLayoutMkLst>
            <pc:docMk/>
            <pc:sldMasterMk cId="1825161546" sldId="2147483696"/>
            <pc:sldLayoutMk cId="1434548218" sldId="2147483699"/>
          </pc:sldLayoutMkLst>
        </pc:sldLayoutChg>
        <pc:sldLayoutChg chg="add del mod replId">
          <pc:chgData name="Sophie Dwyer (2216953)" userId="S::2216953@student.uwtsd.ac.uk::2105aa70-0d07-4f88-89da-85603e385f9b" providerId="AD" clId="Web-{423F6012-37F6-4D57-9D30-D039260EA417}" dt="2022-09-18T16:29:08.019" v="621"/>
          <pc:sldLayoutMkLst>
            <pc:docMk/>
            <pc:sldMasterMk cId="1825161546" sldId="2147483696"/>
            <pc:sldLayoutMk cId="3753611516" sldId="2147483700"/>
          </pc:sldLayoutMkLst>
        </pc:sldLayoutChg>
        <pc:sldLayoutChg chg="add del mod replId">
          <pc:chgData name="Sophie Dwyer (2216953)" userId="S::2216953@student.uwtsd.ac.uk::2105aa70-0d07-4f88-89da-85603e385f9b" providerId="AD" clId="Web-{423F6012-37F6-4D57-9D30-D039260EA417}" dt="2022-09-18T16:29:08.019" v="621"/>
          <pc:sldLayoutMkLst>
            <pc:docMk/>
            <pc:sldMasterMk cId="1825161546" sldId="2147483696"/>
            <pc:sldLayoutMk cId="1411405052" sldId="2147483701"/>
          </pc:sldLayoutMkLst>
        </pc:sldLayoutChg>
        <pc:sldLayoutChg chg="add del mod replId">
          <pc:chgData name="Sophie Dwyer (2216953)" userId="S::2216953@student.uwtsd.ac.uk::2105aa70-0d07-4f88-89da-85603e385f9b" providerId="AD" clId="Web-{423F6012-37F6-4D57-9D30-D039260EA417}" dt="2022-09-18T16:29:08.019" v="621"/>
          <pc:sldLayoutMkLst>
            <pc:docMk/>
            <pc:sldMasterMk cId="1825161546" sldId="2147483696"/>
            <pc:sldLayoutMk cId="2676997142" sldId="2147483702"/>
          </pc:sldLayoutMkLst>
        </pc:sldLayoutChg>
        <pc:sldLayoutChg chg="add del mod replId">
          <pc:chgData name="Sophie Dwyer (2216953)" userId="S::2216953@student.uwtsd.ac.uk::2105aa70-0d07-4f88-89da-85603e385f9b" providerId="AD" clId="Web-{423F6012-37F6-4D57-9D30-D039260EA417}" dt="2022-09-18T16:29:08.019" v="621"/>
          <pc:sldLayoutMkLst>
            <pc:docMk/>
            <pc:sldMasterMk cId="1825161546" sldId="2147483696"/>
            <pc:sldLayoutMk cId="2489438764" sldId="2147483703"/>
          </pc:sldLayoutMkLst>
        </pc:sldLayoutChg>
        <pc:sldLayoutChg chg="add del mod replId">
          <pc:chgData name="Sophie Dwyer (2216953)" userId="S::2216953@student.uwtsd.ac.uk::2105aa70-0d07-4f88-89da-85603e385f9b" providerId="AD" clId="Web-{423F6012-37F6-4D57-9D30-D039260EA417}" dt="2022-09-18T16:29:08.019" v="621"/>
          <pc:sldLayoutMkLst>
            <pc:docMk/>
            <pc:sldMasterMk cId="1825161546" sldId="2147483696"/>
            <pc:sldLayoutMk cId="1216198248" sldId="2147483704"/>
          </pc:sldLayoutMkLst>
        </pc:sldLayoutChg>
        <pc:sldLayoutChg chg="add del mod replId">
          <pc:chgData name="Sophie Dwyer (2216953)" userId="S::2216953@student.uwtsd.ac.uk::2105aa70-0d07-4f88-89da-85603e385f9b" providerId="AD" clId="Web-{423F6012-37F6-4D57-9D30-D039260EA417}" dt="2022-09-18T16:29:08.019" v="621"/>
          <pc:sldLayoutMkLst>
            <pc:docMk/>
            <pc:sldMasterMk cId="1825161546" sldId="2147483696"/>
            <pc:sldLayoutMk cId="555432524" sldId="2147483705"/>
          </pc:sldLayoutMkLst>
        </pc:sldLayoutChg>
        <pc:sldLayoutChg chg="add del mod replId">
          <pc:chgData name="Sophie Dwyer (2216953)" userId="S::2216953@student.uwtsd.ac.uk::2105aa70-0d07-4f88-89da-85603e385f9b" providerId="AD" clId="Web-{423F6012-37F6-4D57-9D30-D039260EA417}" dt="2022-09-18T16:29:08.019" v="621"/>
          <pc:sldLayoutMkLst>
            <pc:docMk/>
            <pc:sldMasterMk cId="1825161546" sldId="2147483696"/>
            <pc:sldLayoutMk cId="404778860" sldId="2147483706"/>
          </pc:sldLayoutMkLst>
        </pc:sldLayoutChg>
        <pc:sldLayoutChg chg="add del mod replId">
          <pc:chgData name="Sophie Dwyer (2216953)" userId="S::2216953@student.uwtsd.ac.uk::2105aa70-0d07-4f88-89da-85603e385f9b" providerId="AD" clId="Web-{423F6012-37F6-4D57-9D30-D039260EA417}" dt="2022-09-18T16:29:08.019" v="621"/>
          <pc:sldLayoutMkLst>
            <pc:docMk/>
            <pc:sldMasterMk cId="1825161546" sldId="2147483696"/>
            <pc:sldLayoutMk cId="2796695430" sldId="2147483707"/>
          </pc:sldLayoutMkLst>
        </pc:sldLayoutChg>
      </pc:sldMasterChg>
      <pc:sldMasterChg chg="add del addSldLayout delSldLayout modSldLayout">
        <pc:chgData name="Sophie Dwyer (2216953)" userId="S::2216953@student.uwtsd.ac.uk::2105aa70-0d07-4f88-89da-85603e385f9b" providerId="AD" clId="Web-{423F6012-37F6-4D57-9D30-D039260EA417}" dt="2022-09-18T16:33:41.992" v="628"/>
        <pc:sldMasterMkLst>
          <pc:docMk/>
          <pc:sldMasterMk cId="3550705231" sldId="2147483708"/>
        </pc:sldMasterMkLst>
        <pc:sldLayoutChg chg="add del mod replId">
          <pc:chgData name="Sophie Dwyer (2216953)" userId="S::2216953@student.uwtsd.ac.uk::2105aa70-0d07-4f88-89da-85603e385f9b" providerId="AD" clId="Web-{423F6012-37F6-4D57-9D30-D039260EA417}" dt="2022-09-18T16:33:41.992" v="628"/>
          <pc:sldLayoutMkLst>
            <pc:docMk/>
            <pc:sldMasterMk cId="3550705231" sldId="2147483708"/>
            <pc:sldLayoutMk cId="3945990159" sldId="2147483709"/>
          </pc:sldLayoutMkLst>
        </pc:sldLayoutChg>
        <pc:sldLayoutChg chg="add del mod replId">
          <pc:chgData name="Sophie Dwyer (2216953)" userId="S::2216953@student.uwtsd.ac.uk::2105aa70-0d07-4f88-89da-85603e385f9b" providerId="AD" clId="Web-{423F6012-37F6-4D57-9D30-D039260EA417}" dt="2022-09-18T16:33:41.992" v="628"/>
          <pc:sldLayoutMkLst>
            <pc:docMk/>
            <pc:sldMasterMk cId="3550705231" sldId="2147483708"/>
            <pc:sldLayoutMk cId="1786694027" sldId="2147483710"/>
          </pc:sldLayoutMkLst>
        </pc:sldLayoutChg>
        <pc:sldLayoutChg chg="add del mod replId">
          <pc:chgData name="Sophie Dwyer (2216953)" userId="S::2216953@student.uwtsd.ac.uk::2105aa70-0d07-4f88-89da-85603e385f9b" providerId="AD" clId="Web-{423F6012-37F6-4D57-9D30-D039260EA417}" dt="2022-09-18T16:33:41.992" v="628"/>
          <pc:sldLayoutMkLst>
            <pc:docMk/>
            <pc:sldMasterMk cId="3550705231" sldId="2147483708"/>
            <pc:sldLayoutMk cId="3794778255" sldId="2147483711"/>
          </pc:sldLayoutMkLst>
        </pc:sldLayoutChg>
        <pc:sldLayoutChg chg="add del mod replId">
          <pc:chgData name="Sophie Dwyer (2216953)" userId="S::2216953@student.uwtsd.ac.uk::2105aa70-0d07-4f88-89da-85603e385f9b" providerId="AD" clId="Web-{423F6012-37F6-4D57-9D30-D039260EA417}" dt="2022-09-18T16:33:41.992" v="628"/>
          <pc:sldLayoutMkLst>
            <pc:docMk/>
            <pc:sldMasterMk cId="3550705231" sldId="2147483708"/>
            <pc:sldLayoutMk cId="3628897188" sldId="2147483712"/>
          </pc:sldLayoutMkLst>
        </pc:sldLayoutChg>
        <pc:sldLayoutChg chg="add del mod replId">
          <pc:chgData name="Sophie Dwyer (2216953)" userId="S::2216953@student.uwtsd.ac.uk::2105aa70-0d07-4f88-89da-85603e385f9b" providerId="AD" clId="Web-{423F6012-37F6-4D57-9D30-D039260EA417}" dt="2022-09-18T16:33:41.992" v="628"/>
          <pc:sldLayoutMkLst>
            <pc:docMk/>
            <pc:sldMasterMk cId="3550705231" sldId="2147483708"/>
            <pc:sldLayoutMk cId="2175517681" sldId="2147483713"/>
          </pc:sldLayoutMkLst>
        </pc:sldLayoutChg>
        <pc:sldLayoutChg chg="add del mod replId">
          <pc:chgData name="Sophie Dwyer (2216953)" userId="S::2216953@student.uwtsd.ac.uk::2105aa70-0d07-4f88-89da-85603e385f9b" providerId="AD" clId="Web-{423F6012-37F6-4D57-9D30-D039260EA417}" dt="2022-09-18T16:33:41.992" v="628"/>
          <pc:sldLayoutMkLst>
            <pc:docMk/>
            <pc:sldMasterMk cId="3550705231" sldId="2147483708"/>
            <pc:sldLayoutMk cId="828245473" sldId="2147483714"/>
          </pc:sldLayoutMkLst>
        </pc:sldLayoutChg>
        <pc:sldLayoutChg chg="add del mod replId">
          <pc:chgData name="Sophie Dwyer (2216953)" userId="S::2216953@student.uwtsd.ac.uk::2105aa70-0d07-4f88-89da-85603e385f9b" providerId="AD" clId="Web-{423F6012-37F6-4D57-9D30-D039260EA417}" dt="2022-09-18T16:33:41.992" v="628"/>
          <pc:sldLayoutMkLst>
            <pc:docMk/>
            <pc:sldMasterMk cId="3550705231" sldId="2147483708"/>
            <pc:sldLayoutMk cId="2320954680" sldId="2147483715"/>
          </pc:sldLayoutMkLst>
        </pc:sldLayoutChg>
        <pc:sldLayoutChg chg="add del mod replId">
          <pc:chgData name="Sophie Dwyer (2216953)" userId="S::2216953@student.uwtsd.ac.uk::2105aa70-0d07-4f88-89da-85603e385f9b" providerId="AD" clId="Web-{423F6012-37F6-4D57-9D30-D039260EA417}" dt="2022-09-18T16:33:41.992" v="628"/>
          <pc:sldLayoutMkLst>
            <pc:docMk/>
            <pc:sldMasterMk cId="3550705231" sldId="2147483708"/>
            <pc:sldLayoutMk cId="1027330492" sldId="2147483716"/>
          </pc:sldLayoutMkLst>
        </pc:sldLayoutChg>
        <pc:sldLayoutChg chg="add del mod replId">
          <pc:chgData name="Sophie Dwyer (2216953)" userId="S::2216953@student.uwtsd.ac.uk::2105aa70-0d07-4f88-89da-85603e385f9b" providerId="AD" clId="Web-{423F6012-37F6-4D57-9D30-D039260EA417}" dt="2022-09-18T16:33:41.992" v="628"/>
          <pc:sldLayoutMkLst>
            <pc:docMk/>
            <pc:sldMasterMk cId="3550705231" sldId="2147483708"/>
            <pc:sldLayoutMk cId="3242296298" sldId="2147483717"/>
          </pc:sldLayoutMkLst>
        </pc:sldLayoutChg>
        <pc:sldLayoutChg chg="add del mod replId">
          <pc:chgData name="Sophie Dwyer (2216953)" userId="S::2216953@student.uwtsd.ac.uk::2105aa70-0d07-4f88-89da-85603e385f9b" providerId="AD" clId="Web-{423F6012-37F6-4D57-9D30-D039260EA417}" dt="2022-09-18T16:33:41.992" v="628"/>
          <pc:sldLayoutMkLst>
            <pc:docMk/>
            <pc:sldMasterMk cId="3550705231" sldId="2147483708"/>
            <pc:sldLayoutMk cId="1130817054" sldId="2147483718"/>
          </pc:sldLayoutMkLst>
        </pc:sldLayoutChg>
        <pc:sldLayoutChg chg="add del mod replId">
          <pc:chgData name="Sophie Dwyer (2216953)" userId="S::2216953@student.uwtsd.ac.uk::2105aa70-0d07-4f88-89da-85603e385f9b" providerId="AD" clId="Web-{423F6012-37F6-4D57-9D30-D039260EA417}" dt="2022-09-18T16:33:41.992" v="628"/>
          <pc:sldLayoutMkLst>
            <pc:docMk/>
            <pc:sldMasterMk cId="3550705231" sldId="2147483708"/>
            <pc:sldLayoutMk cId="2181398321" sldId="2147483719"/>
          </pc:sldLayoutMkLst>
        </pc:sldLayoutChg>
      </pc:sldMasterChg>
      <pc:sldMasterChg chg="add del addSldLayout delSldLayout modSldLayout">
        <pc:chgData name="Sophie Dwyer (2216953)" userId="S::2216953@student.uwtsd.ac.uk::2105aa70-0d07-4f88-89da-85603e385f9b" providerId="AD" clId="Web-{423F6012-37F6-4D57-9D30-D039260EA417}" dt="2022-09-18T16:34:20.197" v="629"/>
        <pc:sldMasterMkLst>
          <pc:docMk/>
          <pc:sldMasterMk cId="3512261396" sldId="2147483720"/>
        </pc:sldMasterMkLst>
        <pc:sldLayoutChg chg="add del mod replId">
          <pc:chgData name="Sophie Dwyer (2216953)" userId="S::2216953@student.uwtsd.ac.uk::2105aa70-0d07-4f88-89da-85603e385f9b" providerId="AD" clId="Web-{423F6012-37F6-4D57-9D30-D039260EA417}" dt="2022-09-18T16:34:20.197" v="629"/>
          <pc:sldLayoutMkLst>
            <pc:docMk/>
            <pc:sldMasterMk cId="3512261396" sldId="2147483720"/>
            <pc:sldLayoutMk cId="205840729" sldId="2147483721"/>
          </pc:sldLayoutMkLst>
        </pc:sldLayoutChg>
        <pc:sldLayoutChg chg="add del mod replId">
          <pc:chgData name="Sophie Dwyer (2216953)" userId="S::2216953@student.uwtsd.ac.uk::2105aa70-0d07-4f88-89da-85603e385f9b" providerId="AD" clId="Web-{423F6012-37F6-4D57-9D30-D039260EA417}" dt="2022-09-18T16:34:20.197" v="629"/>
          <pc:sldLayoutMkLst>
            <pc:docMk/>
            <pc:sldMasterMk cId="3512261396" sldId="2147483720"/>
            <pc:sldLayoutMk cId="1686950841" sldId="2147483722"/>
          </pc:sldLayoutMkLst>
        </pc:sldLayoutChg>
        <pc:sldLayoutChg chg="add del mod replId">
          <pc:chgData name="Sophie Dwyer (2216953)" userId="S::2216953@student.uwtsd.ac.uk::2105aa70-0d07-4f88-89da-85603e385f9b" providerId="AD" clId="Web-{423F6012-37F6-4D57-9D30-D039260EA417}" dt="2022-09-18T16:34:20.197" v="629"/>
          <pc:sldLayoutMkLst>
            <pc:docMk/>
            <pc:sldMasterMk cId="3512261396" sldId="2147483720"/>
            <pc:sldLayoutMk cId="323019283" sldId="2147483723"/>
          </pc:sldLayoutMkLst>
        </pc:sldLayoutChg>
        <pc:sldLayoutChg chg="add del mod replId">
          <pc:chgData name="Sophie Dwyer (2216953)" userId="S::2216953@student.uwtsd.ac.uk::2105aa70-0d07-4f88-89da-85603e385f9b" providerId="AD" clId="Web-{423F6012-37F6-4D57-9D30-D039260EA417}" dt="2022-09-18T16:34:20.197" v="629"/>
          <pc:sldLayoutMkLst>
            <pc:docMk/>
            <pc:sldMasterMk cId="3512261396" sldId="2147483720"/>
            <pc:sldLayoutMk cId="2326543196" sldId="2147483724"/>
          </pc:sldLayoutMkLst>
        </pc:sldLayoutChg>
        <pc:sldLayoutChg chg="add del mod replId">
          <pc:chgData name="Sophie Dwyer (2216953)" userId="S::2216953@student.uwtsd.ac.uk::2105aa70-0d07-4f88-89da-85603e385f9b" providerId="AD" clId="Web-{423F6012-37F6-4D57-9D30-D039260EA417}" dt="2022-09-18T16:34:20.197" v="629"/>
          <pc:sldLayoutMkLst>
            <pc:docMk/>
            <pc:sldMasterMk cId="3512261396" sldId="2147483720"/>
            <pc:sldLayoutMk cId="2862305984" sldId="2147483725"/>
          </pc:sldLayoutMkLst>
        </pc:sldLayoutChg>
        <pc:sldLayoutChg chg="add del mod replId">
          <pc:chgData name="Sophie Dwyer (2216953)" userId="S::2216953@student.uwtsd.ac.uk::2105aa70-0d07-4f88-89da-85603e385f9b" providerId="AD" clId="Web-{423F6012-37F6-4D57-9D30-D039260EA417}" dt="2022-09-18T16:34:20.197" v="629"/>
          <pc:sldLayoutMkLst>
            <pc:docMk/>
            <pc:sldMasterMk cId="3512261396" sldId="2147483720"/>
            <pc:sldLayoutMk cId="3995713384" sldId="2147483726"/>
          </pc:sldLayoutMkLst>
        </pc:sldLayoutChg>
        <pc:sldLayoutChg chg="add del mod replId">
          <pc:chgData name="Sophie Dwyer (2216953)" userId="S::2216953@student.uwtsd.ac.uk::2105aa70-0d07-4f88-89da-85603e385f9b" providerId="AD" clId="Web-{423F6012-37F6-4D57-9D30-D039260EA417}" dt="2022-09-18T16:34:20.197" v="629"/>
          <pc:sldLayoutMkLst>
            <pc:docMk/>
            <pc:sldMasterMk cId="3512261396" sldId="2147483720"/>
            <pc:sldLayoutMk cId="2096805174" sldId="2147483727"/>
          </pc:sldLayoutMkLst>
        </pc:sldLayoutChg>
        <pc:sldLayoutChg chg="add del mod replId">
          <pc:chgData name="Sophie Dwyer (2216953)" userId="S::2216953@student.uwtsd.ac.uk::2105aa70-0d07-4f88-89da-85603e385f9b" providerId="AD" clId="Web-{423F6012-37F6-4D57-9D30-D039260EA417}" dt="2022-09-18T16:34:20.197" v="629"/>
          <pc:sldLayoutMkLst>
            <pc:docMk/>
            <pc:sldMasterMk cId="3512261396" sldId="2147483720"/>
            <pc:sldLayoutMk cId="2277715860" sldId="2147483728"/>
          </pc:sldLayoutMkLst>
        </pc:sldLayoutChg>
        <pc:sldLayoutChg chg="add del mod replId">
          <pc:chgData name="Sophie Dwyer (2216953)" userId="S::2216953@student.uwtsd.ac.uk::2105aa70-0d07-4f88-89da-85603e385f9b" providerId="AD" clId="Web-{423F6012-37F6-4D57-9D30-D039260EA417}" dt="2022-09-18T16:34:20.197" v="629"/>
          <pc:sldLayoutMkLst>
            <pc:docMk/>
            <pc:sldMasterMk cId="3512261396" sldId="2147483720"/>
            <pc:sldLayoutMk cId="2166553090" sldId="2147483729"/>
          </pc:sldLayoutMkLst>
        </pc:sldLayoutChg>
        <pc:sldLayoutChg chg="add del mod replId">
          <pc:chgData name="Sophie Dwyer (2216953)" userId="S::2216953@student.uwtsd.ac.uk::2105aa70-0d07-4f88-89da-85603e385f9b" providerId="AD" clId="Web-{423F6012-37F6-4D57-9D30-D039260EA417}" dt="2022-09-18T16:34:20.197" v="629"/>
          <pc:sldLayoutMkLst>
            <pc:docMk/>
            <pc:sldMasterMk cId="3512261396" sldId="2147483720"/>
            <pc:sldLayoutMk cId="2510110168" sldId="2147483730"/>
          </pc:sldLayoutMkLst>
        </pc:sldLayoutChg>
        <pc:sldLayoutChg chg="add del mod replId">
          <pc:chgData name="Sophie Dwyer (2216953)" userId="S::2216953@student.uwtsd.ac.uk::2105aa70-0d07-4f88-89da-85603e385f9b" providerId="AD" clId="Web-{423F6012-37F6-4D57-9D30-D039260EA417}" dt="2022-09-18T16:34:20.197" v="629"/>
          <pc:sldLayoutMkLst>
            <pc:docMk/>
            <pc:sldMasterMk cId="3512261396" sldId="2147483720"/>
            <pc:sldLayoutMk cId="888441632" sldId="2147483731"/>
          </pc:sldLayoutMkLst>
        </pc:sldLayoutChg>
      </pc:sldMasterChg>
      <pc:sldMasterChg chg="add del addSldLayout delSldLayout modSldLayout">
        <pc:chgData name="Sophie Dwyer (2216953)" userId="S::2216953@student.uwtsd.ac.uk::2105aa70-0d07-4f88-89da-85603e385f9b" providerId="AD" clId="Web-{423F6012-37F6-4D57-9D30-D039260EA417}" dt="2022-09-18T16:34:35.917" v="630"/>
        <pc:sldMasterMkLst>
          <pc:docMk/>
          <pc:sldMasterMk cId="3425965291" sldId="2147483732"/>
        </pc:sldMasterMkLst>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3381468844" sldId="2147483733"/>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3401749605" sldId="2147483734"/>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1410728676" sldId="2147483735"/>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1783941219" sldId="2147483736"/>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1135036441" sldId="2147483737"/>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1775665963" sldId="2147483738"/>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2407420486" sldId="2147483739"/>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1499341075" sldId="2147483740"/>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3508464142" sldId="2147483741"/>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2011911729" sldId="2147483742"/>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398675356" sldId="2147483743"/>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2756046414" sldId="2147483744"/>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1765338030" sldId="2147483745"/>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1563192107" sldId="2147483746"/>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4213838633" sldId="2147483747"/>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3658177627" sldId="2147483748"/>
          </pc:sldLayoutMkLst>
        </pc:sldLayoutChg>
        <pc:sldLayoutChg chg="add del mod replId">
          <pc:chgData name="Sophie Dwyer (2216953)" userId="S::2216953@student.uwtsd.ac.uk::2105aa70-0d07-4f88-89da-85603e385f9b" providerId="AD" clId="Web-{423F6012-37F6-4D57-9D30-D039260EA417}" dt="2022-09-18T16:34:35.917" v="630"/>
          <pc:sldLayoutMkLst>
            <pc:docMk/>
            <pc:sldMasterMk cId="3425965291" sldId="2147483732"/>
            <pc:sldLayoutMk cId="1488752811" sldId="2147483749"/>
          </pc:sldLayoutMkLst>
        </pc:sldLayoutChg>
      </pc:sldMasterChg>
      <pc:sldMasterChg chg="add addSldLayout modSldLayout">
        <pc:chgData name="Sophie Dwyer (2216953)" userId="S::2216953@student.uwtsd.ac.uk::2105aa70-0d07-4f88-89da-85603e385f9b" providerId="AD" clId="Web-{423F6012-37F6-4D57-9D30-D039260EA417}" dt="2022-09-18T16:34:35.917" v="630"/>
        <pc:sldMasterMkLst>
          <pc:docMk/>
          <pc:sldMasterMk cId="4195298959" sldId="2147483750"/>
        </pc:sldMasterMkLst>
        <pc:sldLayoutChg chg="add mod replId">
          <pc:chgData name="Sophie Dwyer (2216953)" userId="S::2216953@student.uwtsd.ac.uk::2105aa70-0d07-4f88-89da-85603e385f9b" providerId="AD" clId="Web-{423F6012-37F6-4D57-9D30-D039260EA417}" dt="2022-09-18T16:34:35.917" v="630"/>
          <pc:sldLayoutMkLst>
            <pc:docMk/>
            <pc:sldMasterMk cId="4195298959" sldId="2147483750"/>
            <pc:sldLayoutMk cId="1125113833" sldId="2147483751"/>
          </pc:sldLayoutMkLst>
        </pc:sldLayoutChg>
        <pc:sldLayoutChg chg="add mod replId">
          <pc:chgData name="Sophie Dwyer (2216953)" userId="S::2216953@student.uwtsd.ac.uk::2105aa70-0d07-4f88-89da-85603e385f9b" providerId="AD" clId="Web-{423F6012-37F6-4D57-9D30-D039260EA417}" dt="2022-09-18T16:34:35.917" v="630"/>
          <pc:sldLayoutMkLst>
            <pc:docMk/>
            <pc:sldMasterMk cId="4195298959" sldId="2147483750"/>
            <pc:sldLayoutMk cId="1585415818" sldId="2147483752"/>
          </pc:sldLayoutMkLst>
        </pc:sldLayoutChg>
        <pc:sldLayoutChg chg="add mod replId">
          <pc:chgData name="Sophie Dwyer (2216953)" userId="S::2216953@student.uwtsd.ac.uk::2105aa70-0d07-4f88-89da-85603e385f9b" providerId="AD" clId="Web-{423F6012-37F6-4D57-9D30-D039260EA417}" dt="2022-09-18T16:34:35.917" v="630"/>
          <pc:sldLayoutMkLst>
            <pc:docMk/>
            <pc:sldMasterMk cId="4195298959" sldId="2147483750"/>
            <pc:sldLayoutMk cId="1285178797" sldId="2147483753"/>
          </pc:sldLayoutMkLst>
        </pc:sldLayoutChg>
        <pc:sldLayoutChg chg="add mod replId">
          <pc:chgData name="Sophie Dwyer (2216953)" userId="S::2216953@student.uwtsd.ac.uk::2105aa70-0d07-4f88-89da-85603e385f9b" providerId="AD" clId="Web-{423F6012-37F6-4D57-9D30-D039260EA417}" dt="2022-09-18T16:34:35.917" v="630"/>
          <pc:sldLayoutMkLst>
            <pc:docMk/>
            <pc:sldMasterMk cId="4195298959" sldId="2147483750"/>
            <pc:sldLayoutMk cId="3074082774" sldId="2147483754"/>
          </pc:sldLayoutMkLst>
        </pc:sldLayoutChg>
        <pc:sldLayoutChg chg="add mod replId">
          <pc:chgData name="Sophie Dwyer (2216953)" userId="S::2216953@student.uwtsd.ac.uk::2105aa70-0d07-4f88-89da-85603e385f9b" providerId="AD" clId="Web-{423F6012-37F6-4D57-9D30-D039260EA417}" dt="2022-09-18T16:34:35.917" v="630"/>
          <pc:sldLayoutMkLst>
            <pc:docMk/>
            <pc:sldMasterMk cId="4195298959" sldId="2147483750"/>
            <pc:sldLayoutMk cId="853146395" sldId="2147483755"/>
          </pc:sldLayoutMkLst>
        </pc:sldLayoutChg>
        <pc:sldLayoutChg chg="add mod replId">
          <pc:chgData name="Sophie Dwyer (2216953)" userId="S::2216953@student.uwtsd.ac.uk::2105aa70-0d07-4f88-89da-85603e385f9b" providerId="AD" clId="Web-{423F6012-37F6-4D57-9D30-D039260EA417}" dt="2022-09-18T16:34:35.917" v="630"/>
          <pc:sldLayoutMkLst>
            <pc:docMk/>
            <pc:sldMasterMk cId="4195298959" sldId="2147483750"/>
            <pc:sldLayoutMk cId="2550249638" sldId="2147483756"/>
          </pc:sldLayoutMkLst>
        </pc:sldLayoutChg>
        <pc:sldLayoutChg chg="add mod replId">
          <pc:chgData name="Sophie Dwyer (2216953)" userId="S::2216953@student.uwtsd.ac.uk::2105aa70-0d07-4f88-89da-85603e385f9b" providerId="AD" clId="Web-{423F6012-37F6-4D57-9D30-D039260EA417}" dt="2022-09-18T16:34:35.917" v="630"/>
          <pc:sldLayoutMkLst>
            <pc:docMk/>
            <pc:sldMasterMk cId="4195298959" sldId="2147483750"/>
            <pc:sldLayoutMk cId="1527137590" sldId="2147483757"/>
          </pc:sldLayoutMkLst>
        </pc:sldLayoutChg>
        <pc:sldLayoutChg chg="add mod replId">
          <pc:chgData name="Sophie Dwyer (2216953)" userId="S::2216953@student.uwtsd.ac.uk::2105aa70-0d07-4f88-89da-85603e385f9b" providerId="AD" clId="Web-{423F6012-37F6-4D57-9D30-D039260EA417}" dt="2022-09-18T16:34:35.917" v="630"/>
          <pc:sldLayoutMkLst>
            <pc:docMk/>
            <pc:sldMasterMk cId="4195298959" sldId="2147483750"/>
            <pc:sldLayoutMk cId="2453922583" sldId="2147483758"/>
          </pc:sldLayoutMkLst>
        </pc:sldLayoutChg>
        <pc:sldLayoutChg chg="add mod replId">
          <pc:chgData name="Sophie Dwyer (2216953)" userId="S::2216953@student.uwtsd.ac.uk::2105aa70-0d07-4f88-89da-85603e385f9b" providerId="AD" clId="Web-{423F6012-37F6-4D57-9D30-D039260EA417}" dt="2022-09-18T16:34:35.917" v="630"/>
          <pc:sldLayoutMkLst>
            <pc:docMk/>
            <pc:sldMasterMk cId="4195298959" sldId="2147483750"/>
            <pc:sldLayoutMk cId="3033518740" sldId="2147483759"/>
          </pc:sldLayoutMkLst>
        </pc:sldLayoutChg>
        <pc:sldLayoutChg chg="add mod replId">
          <pc:chgData name="Sophie Dwyer (2216953)" userId="S::2216953@student.uwtsd.ac.uk::2105aa70-0d07-4f88-89da-85603e385f9b" providerId="AD" clId="Web-{423F6012-37F6-4D57-9D30-D039260EA417}" dt="2022-09-18T16:34:35.917" v="630"/>
          <pc:sldLayoutMkLst>
            <pc:docMk/>
            <pc:sldMasterMk cId="4195298959" sldId="2147483750"/>
            <pc:sldLayoutMk cId="922437397" sldId="2147483760"/>
          </pc:sldLayoutMkLst>
        </pc:sldLayoutChg>
        <pc:sldLayoutChg chg="add mod replId">
          <pc:chgData name="Sophie Dwyer (2216953)" userId="S::2216953@student.uwtsd.ac.uk::2105aa70-0d07-4f88-89da-85603e385f9b" providerId="AD" clId="Web-{423F6012-37F6-4D57-9D30-D039260EA417}" dt="2022-09-18T16:34:35.917" v="630"/>
          <pc:sldLayoutMkLst>
            <pc:docMk/>
            <pc:sldMasterMk cId="4195298959" sldId="2147483750"/>
            <pc:sldLayoutMk cId="4138925244" sldId="2147483761"/>
          </pc:sldLayoutMkLst>
        </pc:sldLayoutChg>
      </pc:sldMasterChg>
    </pc:docChg>
  </pc:docChgLst>
  <pc:docChgLst>
    <pc:chgData name="Sophie Dwyer (2216953)" userId="S::2216953@student.uwtsd.ac.uk::2105aa70-0d07-4f88-89da-85603e385f9b" providerId="AD" clId="Web-{80BA7058-5AE4-36F5-347C-9711D7B34467}"/>
    <pc:docChg chg="addSld modSld">
      <pc:chgData name="Sophie Dwyer (2216953)" userId="S::2216953@student.uwtsd.ac.uk::2105aa70-0d07-4f88-89da-85603e385f9b" providerId="AD" clId="Web-{80BA7058-5AE4-36F5-347C-9711D7B34467}" dt="2022-09-18T12:34:09.875" v="28"/>
      <pc:docMkLst>
        <pc:docMk/>
      </pc:docMkLst>
      <pc:sldChg chg="addSp">
        <pc:chgData name="Sophie Dwyer (2216953)" userId="S::2216953@student.uwtsd.ac.uk::2105aa70-0d07-4f88-89da-85603e385f9b" providerId="AD" clId="Web-{80BA7058-5AE4-36F5-347C-9711D7B34467}" dt="2022-09-18T12:34:09.875" v="28"/>
        <pc:sldMkLst>
          <pc:docMk/>
          <pc:sldMk cId="109857222" sldId="256"/>
        </pc:sldMkLst>
        <pc:spChg chg="add">
          <ac:chgData name="Sophie Dwyer (2216953)" userId="S::2216953@student.uwtsd.ac.uk::2105aa70-0d07-4f88-89da-85603e385f9b" providerId="AD" clId="Web-{80BA7058-5AE4-36F5-347C-9711D7B34467}" dt="2022-09-18T12:34:09.875" v="28"/>
          <ac:spMkLst>
            <pc:docMk/>
            <pc:sldMk cId="109857222" sldId="256"/>
            <ac:spMk id="2" creationId="{E4918137-0313-7B9A-8452-FACAF93F3FAE}"/>
          </ac:spMkLst>
        </pc:spChg>
      </pc:sldChg>
      <pc:sldChg chg="addSp modSp new">
        <pc:chgData name="Sophie Dwyer (2216953)" userId="S::2216953@student.uwtsd.ac.uk::2105aa70-0d07-4f88-89da-85603e385f9b" providerId="AD" clId="Web-{80BA7058-5AE4-36F5-347C-9711D7B34467}" dt="2022-09-18T12:32:29.373" v="27" actId="20577"/>
        <pc:sldMkLst>
          <pc:docMk/>
          <pc:sldMk cId="1076288718" sldId="257"/>
        </pc:sldMkLst>
        <pc:spChg chg="add mod">
          <ac:chgData name="Sophie Dwyer (2216953)" userId="S::2216953@student.uwtsd.ac.uk::2105aa70-0d07-4f88-89da-85603e385f9b" providerId="AD" clId="Web-{80BA7058-5AE4-36F5-347C-9711D7B34467}" dt="2022-09-18T12:32:29.373" v="27" actId="20577"/>
          <ac:spMkLst>
            <pc:docMk/>
            <pc:sldMk cId="1076288718" sldId="257"/>
            <ac:spMk id="2" creationId="{402BB3FF-2DE6-3F67-E9B2-EAF43D805546}"/>
          </ac:spMkLst>
        </pc:spChg>
      </pc:sldChg>
    </pc:docChg>
  </pc:docChgLst>
  <pc:docChgLst>
    <pc:chgData clId="Web-{533C8DE8-C9CC-452E-A215-B14BF3C3E18F}"/>
    <pc:docChg chg="modSld">
      <pc:chgData name="" userId="" providerId="" clId="Web-{533C8DE8-C9CC-452E-A215-B14BF3C3E18F}" dt="2022-09-25T15:30:12.024" v="0" actId="1076"/>
      <pc:docMkLst>
        <pc:docMk/>
      </pc:docMkLst>
      <pc:sldChg chg="modSp">
        <pc:chgData name="" userId="" providerId="" clId="Web-{533C8DE8-C9CC-452E-A215-B14BF3C3E18F}" dt="2022-09-25T15:30:12.024" v="0" actId="1076"/>
        <pc:sldMkLst>
          <pc:docMk/>
          <pc:sldMk cId="109857222" sldId="256"/>
        </pc:sldMkLst>
        <pc:spChg chg="mod">
          <ac:chgData name="" userId="" providerId="" clId="Web-{533C8DE8-C9CC-452E-A215-B14BF3C3E18F}" dt="2022-09-25T15:30:12.024" v="0" actId="1076"/>
          <ac:spMkLst>
            <pc:docMk/>
            <pc:sldMk cId="109857222" sldId="256"/>
            <ac:spMk id="11" creationId="{375B5926-2328-6920-5BA8-85DBBFF35F72}"/>
          </ac:spMkLst>
        </pc:spChg>
      </pc:sldChg>
    </pc:docChg>
  </pc:docChgLst>
  <pc:docChgLst>
    <pc:chgData name="Sophie Dwyer (2216953)" userId="S::2216953@student.uwtsd.ac.uk::2105aa70-0d07-4f88-89da-85603e385f9b" providerId="AD" clId="Web-{AAF2C433-2726-4B34-8EE0-2FD30656C5C8}"/>
    <pc:docChg chg="modSld">
      <pc:chgData name="Sophie Dwyer (2216953)" userId="S::2216953@student.uwtsd.ac.uk::2105aa70-0d07-4f88-89da-85603e385f9b" providerId="AD" clId="Web-{AAF2C433-2726-4B34-8EE0-2FD30656C5C8}" dt="2022-09-25T16:34:10.468" v="4" actId="1076"/>
      <pc:docMkLst>
        <pc:docMk/>
      </pc:docMkLst>
      <pc:sldChg chg="addSp modSp">
        <pc:chgData name="Sophie Dwyer (2216953)" userId="S::2216953@student.uwtsd.ac.uk::2105aa70-0d07-4f88-89da-85603e385f9b" providerId="AD" clId="Web-{AAF2C433-2726-4B34-8EE0-2FD30656C5C8}" dt="2022-09-25T16:34:10.468" v="4" actId="1076"/>
        <pc:sldMkLst>
          <pc:docMk/>
          <pc:sldMk cId="1354899120" sldId="259"/>
        </pc:sldMkLst>
        <pc:spChg chg="add mod">
          <ac:chgData name="Sophie Dwyer (2216953)" userId="S::2216953@student.uwtsd.ac.uk::2105aa70-0d07-4f88-89da-85603e385f9b" providerId="AD" clId="Web-{AAF2C433-2726-4B34-8EE0-2FD30656C5C8}" dt="2022-09-25T16:34:10.468" v="4" actId="1076"/>
          <ac:spMkLst>
            <pc:docMk/>
            <pc:sldMk cId="1354899120" sldId="259"/>
            <ac:spMk id="3" creationId="{8198D66D-ED5C-16A8-0AAD-70F67E8443E7}"/>
          </ac:spMkLst>
        </pc:spChg>
      </pc:sldChg>
    </pc:docChg>
  </pc:docChgLst>
  <pc:docChgLst>
    <pc:chgData name="Sophie Dwyer (2216953)" userId="S::2216953@student.uwtsd.ac.uk::2105aa70-0d07-4f88-89da-85603e385f9b" providerId="AD" clId="Web-{D4765C5D-931C-490A-8F29-0D4F7B89F439}"/>
    <pc:docChg chg="modSld">
      <pc:chgData name="Sophie Dwyer (2216953)" userId="S::2216953@student.uwtsd.ac.uk::2105aa70-0d07-4f88-89da-85603e385f9b" providerId="AD" clId="Web-{D4765C5D-931C-490A-8F29-0D4F7B89F439}" dt="2022-09-25T15:35:51.560" v="6" actId="20577"/>
      <pc:docMkLst>
        <pc:docMk/>
      </pc:docMkLst>
      <pc:sldChg chg="modSp">
        <pc:chgData name="Sophie Dwyer (2216953)" userId="S::2216953@student.uwtsd.ac.uk::2105aa70-0d07-4f88-89da-85603e385f9b" providerId="AD" clId="Web-{D4765C5D-931C-490A-8F29-0D4F7B89F439}" dt="2022-09-25T15:35:51.560" v="6" actId="20577"/>
        <pc:sldMkLst>
          <pc:docMk/>
          <pc:sldMk cId="109857222" sldId="256"/>
        </pc:sldMkLst>
        <pc:spChg chg="mod">
          <ac:chgData name="Sophie Dwyer (2216953)" userId="S::2216953@student.uwtsd.ac.uk::2105aa70-0d07-4f88-89da-85603e385f9b" providerId="AD" clId="Web-{D4765C5D-931C-490A-8F29-0D4F7B89F439}" dt="2022-09-25T15:35:51.560" v="6" actId="20577"/>
          <ac:spMkLst>
            <pc:docMk/>
            <pc:sldMk cId="109857222" sldId="256"/>
            <ac:spMk id="5" creationId="{8A304CDB-D716-5F83-AD03-83FFA798B968}"/>
          </ac:spMkLst>
        </pc:spChg>
        <pc:spChg chg="mod">
          <ac:chgData name="Sophie Dwyer (2216953)" userId="S::2216953@student.uwtsd.ac.uk::2105aa70-0d07-4f88-89da-85603e385f9b" providerId="AD" clId="Web-{D4765C5D-931C-490A-8F29-0D4F7B89F439}" dt="2022-09-25T15:35:27.746" v="2" actId="20577"/>
          <ac:spMkLst>
            <pc:docMk/>
            <pc:sldMk cId="109857222" sldId="256"/>
            <ac:spMk id="9" creationId="{2F076A25-4632-A464-3C30-EBD83DB94D4E}"/>
          </ac:spMkLst>
        </pc:spChg>
      </pc:sldChg>
    </pc:docChg>
  </pc:docChgLst>
  <pc:docChgLst>
    <pc:chgData name="Sophie Dwyer (2216953)" userId="S::2216953@student.uwtsd.ac.uk::2105aa70-0d07-4f88-89da-85603e385f9b" providerId="AD" clId="Web-{533C8DE8-C9CC-452E-A215-B14BF3C3E18F}"/>
    <pc:docChg chg="modSld">
      <pc:chgData name="Sophie Dwyer (2216953)" userId="S::2216953@student.uwtsd.ac.uk::2105aa70-0d07-4f88-89da-85603e385f9b" providerId="AD" clId="Web-{533C8DE8-C9CC-452E-A215-B14BF3C3E18F}" dt="2022-09-25T15:30:58.887" v="2" actId="20577"/>
      <pc:docMkLst>
        <pc:docMk/>
      </pc:docMkLst>
      <pc:sldChg chg="modSp">
        <pc:chgData name="Sophie Dwyer (2216953)" userId="S::2216953@student.uwtsd.ac.uk::2105aa70-0d07-4f88-89da-85603e385f9b" providerId="AD" clId="Web-{533C8DE8-C9CC-452E-A215-B14BF3C3E18F}" dt="2022-09-25T15:30:58.887" v="2" actId="20577"/>
        <pc:sldMkLst>
          <pc:docMk/>
          <pc:sldMk cId="109857222" sldId="256"/>
        </pc:sldMkLst>
        <pc:spChg chg="mod">
          <ac:chgData name="Sophie Dwyer (2216953)" userId="S::2216953@student.uwtsd.ac.uk::2105aa70-0d07-4f88-89da-85603e385f9b" providerId="AD" clId="Web-{533C8DE8-C9CC-452E-A215-B14BF3C3E18F}" dt="2022-09-25T15:30:58.887" v="2" actId="20577"/>
          <ac:spMkLst>
            <pc:docMk/>
            <pc:sldMk cId="109857222" sldId="256"/>
            <ac:spMk id="5" creationId="{8A304CDB-D716-5F83-AD03-83FFA798B968}"/>
          </ac:spMkLst>
        </pc:spChg>
      </pc:sldChg>
    </pc:docChg>
  </pc:docChgLst>
  <pc:docChgLst>
    <pc:chgData name="Sophie Dwyer (2216953)" userId="S::2216953@student.uwtsd.ac.uk::2105aa70-0d07-4f88-89da-85603e385f9b" providerId="AD" clId="Web-{6FAD73C6-73AA-444F-9654-0408ED26F654}"/>
    <pc:docChg chg="modSld">
      <pc:chgData name="Sophie Dwyer (2216953)" userId="S::2216953@student.uwtsd.ac.uk::2105aa70-0d07-4f88-89da-85603e385f9b" providerId="AD" clId="Web-{6FAD73C6-73AA-444F-9654-0408ED26F654}" dt="2022-09-25T15:41:30.271" v="8" actId="1076"/>
      <pc:docMkLst>
        <pc:docMk/>
      </pc:docMkLst>
      <pc:sldChg chg="modSp">
        <pc:chgData name="Sophie Dwyer (2216953)" userId="S::2216953@student.uwtsd.ac.uk::2105aa70-0d07-4f88-89da-85603e385f9b" providerId="AD" clId="Web-{6FAD73C6-73AA-444F-9654-0408ED26F654}" dt="2022-09-25T15:41:30.271" v="8" actId="1076"/>
        <pc:sldMkLst>
          <pc:docMk/>
          <pc:sldMk cId="109857222" sldId="256"/>
        </pc:sldMkLst>
        <pc:spChg chg="mod">
          <ac:chgData name="Sophie Dwyer (2216953)" userId="S::2216953@student.uwtsd.ac.uk::2105aa70-0d07-4f88-89da-85603e385f9b" providerId="AD" clId="Web-{6FAD73C6-73AA-444F-9654-0408ED26F654}" dt="2022-09-25T15:41:06.488" v="6"/>
          <ac:spMkLst>
            <pc:docMk/>
            <pc:sldMk cId="109857222" sldId="256"/>
            <ac:spMk id="6" creationId="{8B2E71AE-77A7-AEB0-F8A1-E0529FBCC9E7}"/>
          </ac:spMkLst>
        </pc:spChg>
        <pc:spChg chg="mod">
          <ac:chgData name="Sophie Dwyer (2216953)" userId="S::2216953@student.uwtsd.ac.uk::2105aa70-0d07-4f88-89da-85603e385f9b" providerId="AD" clId="Web-{6FAD73C6-73AA-444F-9654-0408ED26F654}" dt="2022-09-25T15:41:18.974" v="7" actId="1076"/>
          <ac:spMkLst>
            <pc:docMk/>
            <pc:sldMk cId="109857222" sldId="256"/>
            <ac:spMk id="7" creationId="{EAE856FF-4CB6-7B3C-460C-6E234AFDE5C4}"/>
          </ac:spMkLst>
        </pc:spChg>
        <pc:spChg chg="mod">
          <ac:chgData name="Sophie Dwyer (2216953)" userId="S::2216953@student.uwtsd.ac.uk::2105aa70-0d07-4f88-89da-85603e385f9b" providerId="AD" clId="Web-{6FAD73C6-73AA-444F-9654-0408ED26F654}" dt="2022-09-25T15:41:30.271" v="8" actId="1076"/>
          <ac:spMkLst>
            <pc:docMk/>
            <pc:sldMk cId="109857222" sldId="256"/>
            <ac:spMk id="8" creationId="{E5C006BE-AB12-4430-D463-5DCD3169F999}"/>
          </ac:spMkLst>
        </pc:spChg>
      </pc:sldChg>
    </pc:docChg>
  </pc:docChgLst>
  <pc:docChgLst>
    <pc:chgData clId="Web-{0348851B-ECAE-490E-8FE7-38BC795A3B92}"/>
    <pc:docChg chg="modSld">
      <pc:chgData name="" userId="" providerId="" clId="Web-{0348851B-ECAE-490E-8FE7-38BC795A3B92}" dt="2022-09-25T15:28:16.132" v="0" actId="20577"/>
      <pc:docMkLst>
        <pc:docMk/>
      </pc:docMkLst>
      <pc:sldChg chg="modSp">
        <pc:chgData name="" userId="" providerId="" clId="Web-{0348851B-ECAE-490E-8FE7-38BC795A3B92}" dt="2022-09-25T15:28:16.132" v="0" actId="20577"/>
        <pc:sldMkLst>
          <pc:docMk/>
          <pc:sldMk cId="109857222" sldId="256"/>
        </pc:sldMkLst>
        <pc:spChg chg="mod">
          <ac:chgData name="" userId="" providerId="" clId="Web-{0348851B-ECAE-490E-8FE7-38BC795A3B92}" dt="2022-09-25T15:28:16.132" v="0" actId="20577"/>
          <ac:spMkLst>
            <pc:docMk/>
            <pc:sldMk cId="109857222" sldId="256"/>
            <ac:spMk id="11" creationId="{375B5926-2328-6920-5BA8-85DBBFF35F72}"/>
          </ac:spMkLst>
        </pc:spChg>
      </pc:sldChg>
    </pc:docChg>
  </pc:docChgLst>
  <pc:docChgLst>
    <pc:chgData clId="Web-{F5B96906-CBC4-46E6-89C2-0925224895A3}"/>
    <pc:docChg chg="modSld">
      <pc:chgData name="" userId="" providerId="" clId="Web-{F5B96906-CBC4-46E6-89C2-0925224895A3}" dt="2022-09-25T16:26:46.481" v="0"/>
      <pc:docMkLst>
        <pc:docMk/>
      </pc:docMkLst>
      <pc:sldChg chg="addSp">
        <pc:chgData name="" userId="" providerId="" clId="Web-{F5B96906-CBC4-46E6-89C2-0925224895A3}" dt="2022-09-25T16:26:46.481" v="0"/>
        <pc:sldMkLst>
          <pc:docMk/>
          <pc:sldMk cId="4222516762" sldId="257"/>
        </pc:sldMkLst>
        <pc:spChg chg="add">
          <ac:chgData name="" userId="" providerId="" clId="Web-{F5B96906-CBC4-46E6-89C2-0925224895A3}" dt="2022-09-25T16:26:46.481" v="0"/>
          <ac:spMkLst>
            <pc:docMk/>
            <pc:sldMk cId="4222516762" sldId="257"/>
            <ac:spMk id="2" creationId="{70CF24B0-17C6-0B87-BF8A-03CF4666B462}"/>
          </ac:spMkLst>
        </pc:spChg>
      </pc:sldChg>
    </pc:docChg>
  </pc:docChgLst>
  <pc:docChgLst>
    <pc:chgData name="Sophie Dwyer" userId="2105aa70-0d07-4f88-89da-85603e385f9b" providerId="ADAL" clId="{C05E5E98-C5A1-8C48-9CAE-9C1E94612EE7}"/>
    <pc:docChg chg="undo custSel delSld modSld">
      <pc:chgData name="Sophie Dwyer" userId="2105aa70-0d07-4f88-89da-85603e385f9b" providerId="ADAL" clId="{C05E5E98-C5A1-8C48-9CAE-9C1E94612EE7}" dt="2022-09-25T16:41:24.245" v="1113" actId="21"/>
      <pc:docMkLst>
        <pc:docMk/>
      </pc:docMkLst>
      <pc:sldChg chg="delSp modSp">
        <pc:chgData name="Sophie Dwyer" userId="2105aa70-0d07-4f88-89da-85603e385f9b" providerId="ADAL" clId="{C05E5E98-C5A1-8C48-9CAE-9C1E94612EE7}" dt="2022-09-25T16:40:49.899" v="1111" actId="1076"/>
        <pc:sldMkLst>
          <pc:docMk/>
          <pc:sldMk cId="109857222" sldId="256"/>
        </pc:sldMkLst>
        <pc:spChg chg="mod">
          <ac:chgData name="Sophie Dwyer" userId="2105aa70-0d07-4f88-89da-85603e385f9b" providerId="ADAL" clId="{C05E5E98-C5A1-8C48-9CAE-9C1E94612EE7}" dt="2022-09-25T16:40:39.031" v="1109" actId="1076"/>
          <ac:spMkLst>
            <pc:docMk/>
            <pc:sldMk cId="109857222" sldId="256"/>
            <ac:spMk id="5" creationId="{8A304CDB-D716-5F83-AD03-83FFA798B968}"/>
          </ac:spMkLst>
        </pc:spChg>
        <pc:spChg chg="mod">
          <ac:chgData name="Sophie Dwyer" userId="2105aa70-0d07-4f88-89da-85603e385f9b" providerId="ADAL" clId="{C05E5E98-C5A1-8C48-9CAE-9C1E94612EE7}" dt="2022-09-25T16:40:49.899" v="1111" actId="1076"/>
          <ac:spMkLst>
            <pc:docMk/>
            <pc:sldMk cId="109857222" sldId="256"/>
            <ac:spMk id="6" creationId="{8B2E71AE-77A7-AEB0-F8A1-E0529FBCC9E7}"/>
          </ac:spMkLst>
        </pc:spChg>
        <pc:spChg chg="mod">
          <ac:chgData name="Sophie Dwyer" userId="2105aa70-0d07-4f88-89da-85603e385f9b" providerId="ADAL" clId="{C05E5E98-C5A1-8C48-9CAE-9C1E94612EE7}" dt="2022-09-25T16:38:00.312" v="1066" actId="15"/>
          <ac:spMkLst>
            <pc:docMk/>
            <pc:sldMk cId="109857222" sldId="256"/>
            <ac:spMk id="7" creationId="{EAE856FF-4CB6-7B3C-460C-6E234AFDE5C4}"/>
          </ac:spMkLst>
        </pc:spChg>
        <pc:spChg chg="mod">
          <ac:chgData name="Sophie Dwyer" userId="2105aa70-0d07-4f88-89da-85603e385f9b" providerId="ADAL" clId="{C05E5E98-C5A1-8C48-9CAE-9C1E94612EE7}" dt="2022-09-25T16:40:45.846" v="1110" actId="1076"/>
          <ac:spMkLst>
            <pc:docMk/>
            <pc:sldMk cId="109857222" sldId="256"/>
            <ac:spMk id="8" creationId="{E5C006BE-AB12-4430-D463-5DCD3169F999}"/>
          </ac:spMkLst>
        </pc:spChg>
        <pc:spChg chg="mod">
          <ac:chgData name="Sophie Dwyer" userId="2105aa70-0d07-4f88-89da-85603e385f9b" providerId="ADAL" clId="{C05E5E98-C5A1-8C48-9CAE-9C1E94612EE7}" dt="2022-09-25T16:37:25.365" v="1060"/>
          <ac:spMkLst>
            <pc:docMk/>
            <pc:sldMk cId="109857222" sldId="256"/>
            <ac:spMk id="9" creationId="{2F076A25-4632-A464-3C30-EBD83DB94D4E}"/>
          </ac:spMkLst>
        </pc:spChg>
        <pc:spChg chg="mod">
          <ac:chgData name="Sophie Dwyer" userId="2105aa70-0d07-4f88-89da-85603e385f9b" providerId="ADAL" clId="{C05E5E98-C5A1-8C48-9CAE-9C1E94612EE7}" dt="2022-09-19T16:47:32.265" v="31" actId="1076"/>
          <ac:spMkLst>
            <pc:docMk/>
            <pc:sldMk cId="109857222" sldId="256"/>
            <ac:spMk id="11" creationId="{375B5926-2328-6920-5BA8-85DBBFF35F72}"/>
          </ac:spMkLst>
        </pc:spChg>
        <pc:picChg chg="mod">
          <ac:chgData name="Sophie Dwyer" userId="2105aa70-0d07-4f88-89da-85603e385f9b" providerId="ADAL" clId="{C05E5E98-C5A1-8C48-9CAE-9C1E94612EE7}" dt="2022-09-25T16:37:36.493" v="1061" actId="1076"/>
          <ac:picMkLst>
            <pc:docMk/>
            <pc:sldMk cId="109857222" sldId="256"/>
            <ac:picMk id="2" creationId="{7B1A94EF-740E-2037-69CF-B6714D40E571}"/>
          </ac:picMkLst>
        </pc:picChg>
        <pc:picChg chg="del mod">
          <ac:chgData name="Sophie Dwyer" userId="2105aa70-0d07-4f88-89da-85603e385f9b" providerId="ADAL" clId="{C05E5E98-C5A1-8C48-9CAE-9C1E94612EE7}" dt="2022-09-25T16:32:34.931" v="1029" actId="478"/>
          <ac:picMkLst>
            <pc:docMk/>
            <pc:sldMk cId="109857222" sldId="256"/>
            <ac:picMk id="4" creationId="{2081C17E-DAB4-0EF9-3BC4-3AC744438613}"/>
          </ac:picMkLst>
        </pc:picChg>
      </pc:sldChg>
      <pc:sldChg chg="modSp">
        <pc:chgData name="Sophie Dwyer" userId="2105aa70-0d07-4f88-89da-85603e385f9b" providerId="ADAL" clId="{C05E5E98-C5A1-8C48-9CAE-9C1E94612EE7}" dt="2022-09-19T17:08:24.143" v="759" actId="20577"/>
        <pc:sldMkLst>
          <pc:docMk/>
          <pc:sldMk cId="1076288718" sldId="257"/>
        </pc:sldMkLst>
        <pc:spChg chg="mod">
          <ac:chgData name="Sophie Dwyer" userId="2105aa70-0d07-4f88-89da-85603e385f9b" providerId="ADAL" clId="{C05E5E98-C5A1-8C48-9CAE-9C1E94612EE7}" dt="2022-09-19T17:08:24.143" v="759" actId="20577"/>
          <ac:spMkLst>
            <pc:docMk/>
            <pc:sldMk cId="1076288718" sldId="257"/>
            <ac:spMk id="2" creationId="{402BB3FF-2DE6-3F67-E9B2-EAF43D805546}"/>
          </ac:spMkLst>
        </pc:spChg>
      </pc:sldChg>
      <pc:sldChg chg="del">
        <pc:chgData name="Sophie Dwyer" userId="2105aa70-0d07-4f88-89da-85603e385f9b" providerId="ADAL" clId="{C05E5E98-C5A1-8C48-9CAE-9C1E94612EE7}" dt="2022-09-25T16:30:44.456" v="1001" actId="2696"/>
        <pc:sldMkLst>
          <pc:docMk/>
          <pc:sldMk cId="4222516762" sldId="257"/>
        </pc:sldMkLst>
      </pc:sldChg>
      <pc:sldChg chg="addSp delSp modSp">
        <pc:chgData name="Sophie Dwyer" userId="2105aa70-0d07-4f88-89da-85603e385f9b" providerId="ADAL" clId="{C05E5E98-C5A1-8C48-9CAE-9C1E94612EE7}" dt="2022-09-25T16:41:24.245" v="1113" actId="21"/>
        <pc:sldMkLst>
          <pc:docMk/>
          <pc:sldMk cId="1354899120" sldId="259"/>
        </pc:sldMkLst>
        <pc:spChg chg="add">
          <ac:chgData name="Sophie Dwyer" userId="2105aa70-0d07-4f88-89da-85603e385f9b" providerId="ADAL" clId="{C05E5E98-C5A1-8C48-9CAE-9C1E94612EE7}" dt="2022-09-25T16:30:51.458" v="1002" actId="139"/>
          <ac:spMkLst>
            <pc:docMk/>
            <pc:sldMk cId="1354899120" sldId="259"/>
            <ac:spMk id="2" creationId="{D508D76D-864B-D237-0826-B278B5A27B2C}"/>
          </ac:spMkLst>
        </pc:spChg>
        <pc:spChg chg="add del mod">
          <ac:chgData name="Sophie Dwyer" userId="2105aa70-0d07-4f88-89da-85603e385f9b" providerId="ADAL" clId="{C05E5E98-C5A1-8C48-9CAE-9C1E94612EE7}" dt="2022-09-25T16:31:28.841" v="1012" actId="478"/>
          <ac:spMkLst>
            <pc:docMk/>
            <pc:sldMk cId="1354899120" sldId="259"/>
            <ac:spMk id="3" creationId="{20D3524D-6ED8-1E4B-30BA-ED12BC1FBE14}"/>
          </ac:spMkLst>
        </pc:spChg>
        <pc:spChg chg="mod">
          <ac:chgData name="Sophie Dwyer" userId="2105aa70-0d07-4f88-89da-85603e385f9b" providerId="ADAL" clId="{C05E5E98-C5A1-8C48-9CAE-9C1E94612EE7}" dt="2022-09-25T16:41:24.245" v="1113" actId="21"/>
          <ac:spMkLst>
            <pc:docMk/>
            <pc:sldMk cId="1354899120" sldId="259"/>
            <ac:spMk id="3" creationId="{8198D66D-ED5C-16A8-0AAD-70F67E8443E7}"/>
          </ac:spMkLst>
        </pc:spChg>
        <pc:spChg chg="add mod">
          <ac:chgData name="Sophie Dwyer" userId="2105aa70-0d07-4f88-89da-85603e385f9b" providerId="ADAL" clId="{C05E5E98-C5A1-8C48-9CAE-9C1E94612EE7}" dt="2022-09-25T16:31:58.879" v="1025" actId="14100"/>
          <ac:spMkLst>
            <pc:docMk/>
            <pc:sldMk cId="1354899120" sldId="259"/>
            <ac:spMk id="4" creationId="{1DB45237-AEC2-CD35-EEA2-B568FE2E1630}"/>
          </ac:spMkLst>
        </pc:spChg>
      </pc:sldChg>
    </pc:docChg>
  </pc:docChgLst>
  <pc:docChgLst>
    <pc:chgData name="Sophie Dwyer (2216953)" userId="S::2216953@student.uwtsd.ac.uk::2105aa70-0d07-4f88-89da-85603e385f9b" providerId="AD" clId="Web-{D4A4ADC6-C48A-4C2F-91A1-C03DB4CD8A0C}"/>
    <pc:docChg chg="modSld">
      <pc:chgData name="Sophie Dwyer (2216953)" userId="S::2216953@student.uwtsd.ac.uk::2105aa70-0d07-4f88-89da-85603e385f9b" providerId="AD" clId="Web-{D4A4ADC6-C48A-4C2F-91A1-C03DB4CD8A0C}" dt="2022-09-18T12:45:26.740" v="2"/>
      <pc:docMkLst>
        <pc:docMk/>
      </pc:docMkLst>
      <pc:sldChg chg="addSp delSp modSp">
        <pc:chgData name="Sophie Dwyer (2216953)" userId="S::2216953@student.uwtsd.ac.uk::2105aa70-0d07-4f88-89da-85603e385f9b" providerId="AD" clId="Web-{D4A4ADC6-C48A-4C2F-91A1-C03DB4CD8A0C}" dt="2022-09-18T12:45:26.740" v="2"/>
        <pc:sldMkLst>
          <pc:docMk/>
          <pc:sldMk cId="109857222" sldId="256"/>
        </pc:sldMkLst>
        <pc:spChg chg="del">
          <ac:chgData name="Sophie Dwyer (2216953)" userId="S::2216953@student.uwtsd.ac.uk::2105aa70-0d07-4f88-89da-85603e385f9b" providerId="AD" clId="Web-{D4A4ADC6-C48A-4C2F-91A1-C03DB4CD8A0C}" dt="2022-09-18T12:45:00.989" v="0"/>
          <ac:spMkLst>
            <pc:docMk/>
            <pc:sldMk cId="109857222" sldId="256"/>
            <ac:spMk id="2" creationId="{E4918137-0313-7B9A-8452-FACAF93F3FAE}"/>
          </ac:spMkLst>
        </pc:spChg>
        <pc:picChg chg="add del mod">
          <ac:chgData name="Sophie Dwyer (2216953)" userId="S::2216953@student.uwtsd.ac.uk::2105aa70-0d07-4f88-89da-85603e385f9b" providerId="AD" clId="Web-{D4A4ADC6-C48A-4C2F-91A1-C03DB4CD8A0C}" dt="2022-09-18T12:45:26.740" v="2"/>
          <ac:picMkLst>
            <pc:docMk/>
            <pc:sldMk cId="109857222" sldId="256"/>
            <ac:picMk id="3" creationId="{C41C240E-79E0-FDD5-DDE2-0BBC3C14B45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25113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5415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851787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74082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53146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50249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27137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53922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33518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2243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8925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9/25/2022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4195298959"/>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9C5E6"/>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A304CDB-D716-5F83-AD03-83FFA798B968}"/>
              </a:ext>
            </a:extLst>
          </p:cNvPr>
          <p:cNvSpPr txBox="1"/>
          <p:nvPr/>
        </p:nvSpPr>
        <p:spPr>
          <a:xfrm>
            <a:off x="254026" y="1253061"/>
            <a:ext cx="3579751" cy="2092881"/>
          </a:xfrm>
          <a:prstGeom prst="rect">
            <a:avLst/>
          </a:prstGeom>
          <a:solidFill>
            <a:schemeClr val="accent6">
              <a:lumMod val="60000"/>
              <a:lumOff val="40000"/>
            </a:schemeClr>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3" algn="just"/>
            <a:r>
              <a:rPr lang="en-GB" sz="1000" b="0" i="0" u="sng" strike="noStrike">
                <a:solidFill>
                  <a:schemeClr val="tx1"/>
                </a:solidFill>
                <a:latin typeface="Georgia"/>
                <a:ea typeface="Georgia"/>
                <a:cs typeface="Georgia"/>
              </a:rPr>
              <a:t>Introduction</a:t>
            </a:r>
          </a:p>
          <a:p>
            <a:pPr algn="just"/>
            <a:r>
              <a:rPr lang="en-GB" sz="1000" b="0" i="0" u="none" strike="noStrike">
                <a:solidFill>
                  <a:schemeClr val="tx1"/>
                </a:solidFill>
                <a:latin typeface="Georgia"/>
                <a:ea typeface="Georgia"/>
                <a:cs typeface="Georgia"/>
              </a:rPr>
              <a:t>Critical </a:t>
            </a:r>
            <a:r>
              <a:rPr lang="en-GB" sz="1000">
                <a:solidFill>
                  <a:schemeClr val="tx1"/>
                </a:solidFill>
                <a:latin typeface="Georgia"/>
                <a:ea typeface="Georgia"/>
                <a:cs typeface="Georgia"/>
              </a:rPr>
              <a:t>thinking</a:t>
            </a:r>
            <a:r>
              <a:rPr lang="en-GB" sz="1000" b="0" i="0" u="none" strike="noStrike">
                <a:solidFill>
                  <a:schemeClr val="tx1"/>
                </a:solidFill>
                <a:latin typeface="Georgia"/>
                <a:ea typeface="Georgia"/>
                <a:cs typeface="Georgia"/>
              </a:rPr>
              <a:t> Skills are essential to higher education because it enables us to choose and decipher relevant information to support our work, override our initial assumptions about a topic and challenge our own personal bias in order to make better judgments. (Cottrell 2017) ​</a:t>
            </a:r>
            <a:endParaRPr lang="en-GB" sz="1000">
              <a:solidFill>
                <a:schemeClr val="tx1"/>
              </a:solidFill>
            </a:endParaRPr>
          </a:p>
          <a:p>
            <a:pPr algn="just"/>
            <a:r>
              <a:rPr lang="en-GB" sz="1000" b="0" i="0" u="none" strike="noStrike">
                <a:solidFill>
                  <a:schemeClr val="tx1"/>
                </a:solidFill>
                <a:latin typeface="Georgia"/>
                <a:ea typeface="Georgia"/>
                <a:cs typeface="Georgia"/>
              </a:rPr>
              <a:t>These skills are especially important as a student in Early years development as our practice directly affects vulnerable people and we need to be aware of how our actions impact them.​</a:t>
            </a:r>
          </a:p>
          <a:p>
            <a:pPr algn="just"/>
            <a:r>
              <a:rPr lang="en-GB" sz="1000" b="0" i="0" u="none" strike="noStrike">
                <a:solidFill>
                  <a:schemeClr val="tx1"/>
                </a:solidFill>
                <a:latin typeface="Georgia"/>
                <a:ea typeface="Georgia"/>
                <a:cs typeface="Georgia"/>
              </a:rPr>
              <a:t>Critical thinking skills will help you to be a productive student who is able to record and organise their thoughts and work effectively within a time period.​</a:t>
            </a:r>
          </a:p>
        </p:txBody>
      </p:sp>
      <p:sp>
        <p:nvSpPr>
          <p:cNvPr id="6" name="TextBox 5">
            <a:extLst>
              <a:ext uri="{FF2B5EF4-FFF2-40B4-BE49-F238E27FC236}">
                <a16:creationId xmlns:a16="http://schemas.microsoft.com/office/drawing/2014/main" id="{8B2E71AE-77A7-AEB0-F8A1-E0529FBCC9E7}"/>
              </a:ext>
            </a:extLst>
          </p:cNvPr>
          <p:cNvSpPr txBox="1"/>
          <p:nvPr/>
        </p:nvSpPr>
        <p:spPr>
          <a:xfrm>
            <a:off x="8164321" y="5000854"/>
            <a:ext cx="3059596" cy="1631216"/>
          </a:xfrm>
          <a:prstGeom prst="rect">
            <a:avLst/>
          </a:prstGeom>
          <a:solidFill>
            <a:schemeClr val="accent6">
              <a:lumMod val="60000"/>
              <a:lumOff val="40000"/>
            </a:schemeClr>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00" b="0" i="0" u="sng" strike="noStrike">
                <a:solidFill>
                  <a:schemeClr val="tx1"/>
                </a:solidFill>
                <a:latin typeface="Georgia"/>
                <a:ea typeface="Georgia"/>
                <a:cs typeface="Georgia"/>
              </a:rPr>
              <a:t>Conclusion</a:t>
            </a:r>
          </a:p>
          <a:p>
            <a:r>
              <a:rPr lang="en-GB" sz="1000" b="0" i="0" u="none" strike="noStrike">
                <a:solidFill>
                  <a:schemeClr val="tx1"/>
                </a:solidFill>
                <a:latin typeface="Georgia"/>
                <a:ea typeface="Georgia"/>
                <a:cs typeface="Georgia"/>
              </a:rPr>
              <a:t>Choosing to study for a degree is a daunting task, however, once you have explored the different Skills involved in Critical Thinking, you can select the ones that are most helpful and use them to make studying more accessible and manageable to you personally. </a:t>
            </a:r>
          </a:p>
          <a:p>
            <a:r>
              <a:rPr lang="en-GB" sz="1000" b="0" i="0" u="none" strike="noStrike">
                <a:solidFill>
                  <a:schemeClr val="tx1"/>
                </a:solidFill>
                <a:latin typeface="Georgia"/>
                <a:ea typeface="Georgia"/>
                <a:cs typeface="Georgia"/>
              </a:rPr>
              <a:t>Cottrell (2017) suggests we experiment with Critical Thinking methods and find a combination that serves you.​</a:t>
            </a:r>
          </a:p>
        </p:txBody>
      </p:sp>
      <p:sp>
        <p:nvSpPr>
          <p:cNvPr id="7" name="TextBox 6">
            <a:extLst>
              <a:ext uri="{FF2B5EF4-FFF2-40B4-BE49-F238E27FC236}">
                <a16:creationId xmlns:a16="http://schemas.microsoft.com/office/drawing/2014/main" id="{EAE856FF-4CB6-7B3C-460C-6E234AFDE5C4}"/>
              </a:ext>
            </a:extLst>
          </p:cNvPr>
          <p:cNvSpPr txBox="1"/>
          <p:nvPr/>
        </p:nvSpPr>
        <p:spPr>
          <a:xfrm>
            <a:off x="4101222" y="1093609"/>
            <a:ext cx="4063099" cy="2554545"/>
          </a:xfrm>
          <a:prstGeom prst="rect">
            <a:avLst/>
          </a:prstGeom>
          <a:solidFill>
            <a:schemeClr val="accent6">
              <a:lumMod val="60000"/>
              <a:lumOff val="40000"/>
            </a:schemeClr>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3"/>
            <a:r>
              <a:rPr lang="en-GB" sz="1000" u="sng">
                <a:solidFill>
                  <a:schemeClr val="tx1"/>
                </a:solidFill>
                <a:latin typeface="Georgia"/>
                <a:ea typeface="+mn-lt"/>
                <a:cs typeface="+mn-lt"/>
              </a:rPr>
              <a:t>Time Management</a:t>
            </a:r>
            <a:endParaRPr lang="en-GB" sz="1000" u="sng">
              <a:solidFill>
                <a:schemeClr val="tx1"/>
              </a:solidFill>
              <a:latin typeface="Georgia"/>
              <a:cs typeface="Calibri"/>
            </a:endParaRPr>
          </a:p>
          <a:p>
            <a:r>
              <a:rPr lang="en-GB" sz="1000">
                <a:ea typeface="+mn-lt"/>
                <a:cs typeface="+mn-lt"/>
              </a:rPr>
              <a:t>Time management is a strategy that helps you to organise and prioritise tasks so you can focus on those that will help you complete assignments and meet deadlines. </a:t>
            </a:r>
            <a:r>
              <a:rPr lang="en-GB" sz="1000" err="1">
                <a:ea typeface="+mn-lt"/>
                <a:cs typeface="+mn-lt"/>
              </a:rPr>
              <a:t>Cottrall</a:t>
            </a:r>
            <a:r>
              <a:rPr lang="en-GB" sz="1000">
                <a:ea typeface="+mn-lt"/>
                <a:cs typeface="+mn-lt"/>
              </a:rPr>
              <a:t> (20 19) explains that effective time management allows us to save time in certain areas so we can use it more effectively in others, for instance, avoiding procrastination via social media to prepare for an upcoming  presentation. </a:t>
            </a:r>
            <a:endParaRPr lang="en-GB"/>
          </a:p>
          <a:p>
            <a:r>
              <a:rPr lang="en-GB" sz="1000">
                <a:ea typeface="+mn-lt"/>
                <a:cs typeface="+mn-lt"/>
              </a:rPr>
              <a:t>There is research to suggest that small doses of stress can be helpful to studying as it helps our mind focus (simply academy 2021) however, prolonged periods of acute stress can affect our physical and mental health and impair our ability to retain information. </a:t>
            </a:r>
            <a:endParaRPr lang="en-GB"/>
          </a:p>
          <a:p>
            <a:r>
              <a:rPr lang="en-GB" sz="1000">
                <a:ea typeface="+mn-lt"/>
                <a:cs typeface="+mn-lt"/>
              </a:rPr>
              <a:t>Time management can make sure we are giving ourselves time to rest and recover from stress and prevent burn out so we can continue to learn and be productive. Research by Gibbons(2010) supports this , their study found that Students who selected good support strategies were more likely to have improved academic outcomes.</a:t>
            </a:r>
            <a:endParaRPr lang="en-GB"/>
          </a:p>
        </p:txBody>
      </p:sp>
      <p:sp>
        <p:nvSpPr>
          <p:cNvPr id="8" name="TextBox 7">
            <a:extLst>
              <a:ext uri="{FF2B5EF4-FFF2-40B4-BE49-F238E27FC236}">
                <a16:creationId xmlns:a16="http://schemas.microsoft.com/office/drawing/2014/main" id="{E5C006BE-AB12-4430-D463-5DCD3169F999}"/>
              </a:ext>
            </a:extLst>
          </p:cNvPr>
          <p:cNvSpPr txBox="1"/>
          <p:nvPr/>
        </p:nvSpPr>
        <p:spPr>
          <a:xfrm>
            <a:off x="8430992" y="1331674"/>
            <a:ext cx="3376448" cy="3354765"/>
          </a:xfrm>
          <a:prstGeom prst="rect">
            <a:avLst/>
          </a:prstGeom>
          <a:solidFill>
            <a:schemeClr val="accent6">
              <a:lumMod val="60000"/>
              <a:lumOff val="40000"/>
            </a:schemeClr>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b="1" u="sng">
                <a:solidFill>
                  <a:schemeClr val="tx2"/>
                </a:solidFill>
                <a:latin typeface="Times New Roman"/>
                <a:ea typeface="+mn-lt"/>
                <a:cs typeface="+mn-lt"/>
              </a:rPr>
              <a:t>Note Taking</a:t>
            </a:r>
          </a:p>
          <a:p>
            <a:r>
              <a:rPr lang="en-GB" sz="1000">
                <a:ea typeface="+mn-lt"/>
                <a:cs typeface="+mn-lt"/>
              </a:rPr>
              <a:t>The Open University highlights the importance of note taking as a skill that "helps you internalise difficult ideas by putting them into your own words" </a:t>
            </a:r>
            <a:endParaRPr lang="en-GB"/>
          </a:p>
          <a:p>
            <a:r>
              <a:rPr lang="en-GB" sz="1000">
                <a:ea typeface="+mn-lt"/>
                <a:cs typeface="+mn-lt"/>
              </a:rPr>
              <a:t>Learning to take notes effectively means you will be able to extract the relevant information from a text, organise thoughts, and if referenced properly, check your sources. (Cottrell, 2019) </a:t>
            </a:r>
            <a:endParaRPr lang="en-GB"/>
          </a:p>
          <a:p>
            <a:r>
              <a:rPr lang="en-GB" sz="1000">
                <a:ea typeface="+mn-lt"/>
                <a:cs typeface="+mn-lt"/>
              </a:rPr>
              <a:t>Pears and Shields (2010) also stresses the importance of referencing as part of effective note taking to avoid plagiarism. If we are citing our sources as we paraphrase from our chosen text, we can rest assured that we are not accidentally using someone else's words as our own when using our notes. </a:t>
            </a:r>
            <a:endParaRPr lang="en-GB"/>
          </a:p>
          <a:p>
            <a:r>
              <a:rPr lang="en-GB" sz="1000">
                <a:ea typeface="+mn-lt"/>
                <a:cs typeface="+mn-lt"/>
              </a:rPr>
              <a:t>A Mind Map is an example of a visual way to organise thoughts and monitor progress, this method is  supported by Pritchard (2008) who categorises the mind map as 'Non-linear' note taking which allows more freedom to add links and connections to the main concept in a more visual way. Tony </a:t>
            </a:r>
            <a:r>
              <a:rPr lang="en-GB" sz="1000" err="1">
                <a:ea typeface="+mn-lt"/>
                <a:cs typeface="+mn-lt"/>
              </a:rPr>
              <a:t>Buzan</a:t>
            </a:r>
            <a:r>
              <a:rPr lang="en-GB" sz="1000">
                <a:ea typeface="+mn-lt"/>
                <a:cs typeface="+mn-lt"/>
              </a:rPr>
              <a:t>(2006) coined and popularised the method  for these reasons.</a:t>
            </a:r>
            <a:endParaRPr lang="en-GB"/>
          </a:p>
        </p:txBody>
      </p:sp>
      <p:sp>
        <p:nvSpPr>
          <p:cNvPr id="9" name="TextBox 8">
            <a:extLst>
              <a:ext uri="{FF2B5EF4-FFF2-40B4-BE49-F238E27FC236}">
                <a16:creationId xmlns:a16="http://schemas.microsoft.com/office/drawing/2014/main" id="{2F076A25-4632-A464-3C30-EBD83DB94D4E}"/>
              </a:ext>
            </a:extLst>
          </p:cNvPr>
          <p:cNvSpPr txBox="1"/>
          <p:nvPr/>
        </p:nvSpPr>
        <p:spPr>
          <a:xfrm>
            <a:off x="562380" y="3634830"/>
            <a:ext cx="3003952" cy="2870016"/>
          </a:xfrm>
          <a:prstGeom prst="rect">
            <a:avLst/>
          </a:prstGeom>
          <a:solidFill>
            <a:schemeClr val="accent6">
              <a:lumMod val="60000"/>
              <a:lumOff val="40000"/>
            </a:schemeClr>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50" u="sng">
                <a:solidFill>
                  <a:schemeClr val="tx1"/>
                </a:solidFill>
                <a:latin typeface="Times New Roman"/>
                <a:ea typeface="Calibri"/>
                <a:cs typeface="Calibri"/>
              </a:rPr>
              <a:t>Reflection</a:t>
            </a:r>
            <a:endParaRPr lang="en-US">
              <a:solidFill>
                <a:schemeClr val="tx1"/>
              </a:solidFill>
              <a:ea typeface="Calibri"/>
              <a:cs typeface="Calibri"/>
            </a:endParaRPr>
          </a:p>
          <a:p>
            <a:r>
              <a:rPr lang="en-GB" sz="1000">
                <a:ea typeface="+mn-lt"/>
                <a:cs typeface="+mn-lt"/>
              </a:rPr>
              <a:t>Reflecting on your work, or methods you have undertaken previously, allows you to highlight what worked well and what you could have done better and use this information to plan for better outcomes in the future. This view is supported by </a:t>
            </a:r>
            <a:r>
              <a:rPr lang="en-GB" sz="1000" err="1">
                <a:ea typeface="+mn-lt"/>
                <a:cs typeface="+mn-lt"/>
              </a:rPr>
              <a:t>Bassot</a:t>
            </a:r>
            <a:r>
              <a:rPr lang="en-GB" sz="1000">
                <a:ea typeface="+mn-lt"/>
                <a:cs typeface="+mn-lt"/>
              </a:rPr>
              <a:t> (2016) who defines reflective practice as a way to continually evaluate and develop your knowledge and ensure you stay up to date with your skills. </a:t>
            </a:r>
            <a:endParaRPr lang="en-GB"/>
          </a:p>
          <a:p>
            <a:r>
              <a:rPr lang="en-GB" sz="1000">
                <a:ea typeface="+mn-lt"/>
                <a:cs typeface="+mn-lt"/>
              </a:rPr>
              <a:t>Reflection also makes us self-aware as learners, so if we have found  ourselves struggling with a module or assignment, we can refer to feedback from our tutor as a tool identify weaknesses and find a way to prevent them from becoming a barrier to progress. This view is maintained by Griffiths (2017) who informs us that Tutors views are trustworthy and valuable to students which makes constructive criticism a helpful tool in the reflective cycle.</a:t>
            </a:r>
            <a:endParaRPr lang="en-GB"/>
          </a:p>
        </p:txBody>
      </p:sp>
      <p:pic>
        <p:nvPicPr>
          <p:cNvPr id="2" name="Picture 2" descr="Diagram, engineering drawing&#10;&#10;Description automatically generated">
            <a:extLst>
              <a:ext uri="{FF2B5EF4-FFF2-40B4-BE49-F238E27FC236}">
                <a16:creationId xmlns:a16="http://schemas.microsoft.com/office/drawing/2014/main" id="{7B1A94EF-740E-2037-69CF-B6714D40E571}"/>
              </a:ext>
            </a:extLst>
          </p:cNvPr>
          <p:cNvPicPr>
            <a:picLocks noChangeAspect="1"/>
          </p:cNvPicPr>
          <p:nvPr/>
        </p:nvPicPr>
        <p:blipFill>
          <a:blip r:embed="rId2"/>
          <a:stretch>
            <a:fillRect/>
          </a:stretch>
        </p:blipFill>
        <p:spPr>
          <a:xfrm>
            <a:off x="4504598" y="4078539"/>
            <a:ext cx="2988128" cy="2329693"/>
          </a:xfrm>
          <a:prstGeom prst="rect">
            <a:avLst/>
          </a:prstGeom>
        </p:spPr>
      </p:pic>
      <p:sp>
        <p:nvSpPr>
          <p:cNvPr id="10" name="Footer Placeholder 9">
            <a:extLst>
              <a:ext uri="{FF2B5EF4-FFF2-40B4-BE49-F238E27FC236}">
                <a16:creationId xmlns:a16="http://schemas.microsoft.com/office/drawing/2014/main" id="{EA167E7A-AD42-9176-92B0-F8E8AE526ADC}"/>
              </a:ext>
            </a:extLst>
          </p:cNvPr>
          <p:cNvSpPr>
            <a:spLocks noGrp="1"/>
          </p:cNvSpPr>
          <p:nvPr>
            <p:ph type="ftr" sz="quarter" idx="11"/>
          </p:nvPr>
        </p:nvSpPr>
        <p:spPr>
          <a:xfrm>
            <a:off x="-33337" y="-1587"/>
            <a:ext cx="12175330" cy="293688"/>
          </a:xfrm>
        </p:spPr>
        <p:txBody>
          <a:bodyPr/>
          <a:lstStyle/>
          <a:p>
            <a:r>
              <a:rPr lang="en-GB" sz="900" b="1"/>
              <a:t>Sophie Dwyer                                                                                              2216953</a:t>
            </a:r>
            <a:endParaRPr lang="en-GB" sz="900" b="1">
              <a:ea typeface="Calibri"/>
              <a:cs typeface="Calibri"/>
            </a:endParaRPr>
          </a:p>
        </p:txBody>
      </p:sp>
      <p:sp>
        <p:nvSpPr>
          <p:cNvPr id="11" name="TextBox 10">
            <a:extLst>
              <a:ext uri="{FF2B5EF4-FFF2-40B4-BE49-F238E27FC236}">
                <a16:creationId xmlns:a16="http://schemas.microsoft.com/office/drawing/2014/main" id="{375B5926-2328-6920-5BA8-85DBBFF35F72}"/>
              </a:ext>
            </a:extLst>
          </p:cNvPr>
          <p:cNvSpPr txBox="1"/>
          <p:nvPr/>
        </p:nvSpPr>
        <p:spPr>
          <a:xfrm>
            <a:off x="1590398" y="353154"/>
            <a:ext cx="9098643" cy="369332"/>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accent1">
                    <a:lumMod val="75000"/>
                  </a:schemeClr>
                </a:solidFill>
                <a:ea typeface="+mn-lt"/>
                <a:cs typeface="+mn-lt"/>
              </a:rPr>
              <a:t>The range of Skills and Personal Qualities that influence the development of Critical Thinking.</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08D76D-864B-D237-0826-B278B5A27B2C}"/>
              </a:ext>
            </a:extLst>
          </p:cNvPr>
          <p:cNvSpPr txBox="1"/>
          <p:nvPr/>
        </p:nvSpPr>
        <p:spPr>
          <a:xfrm>
            <a:off x="5179594" y="2514600"/>
            <a:ext cx="1828800" cy="1828800"/>
          </a:xfrm>
          <a:prstGeom prst="rect">
            <a:avLst/>
          </a:prstGeom>
          <a:noFill/>
        </p:spPr>
        <p:txBody>
          <a:bodyPr wrap="square" rtlCol="0">
            <a:spAutoFit/>
          </a:bodyPr>
          <a:lstStyle/>
          <a:p>
            <a:pPr algn="l"/>
            <a:endParaRPr lang="en-US"/>
          </a:p>
        </p:txBody>
      </p:sp>
      <p:sp>
        <p:nvSpPr>
          <p:cNvPr id="4" name="TextBox 3">
            <a:extLst>
              <a:ext uri="{FF2B5EF4-FFF2-40B4-BE49-F238E27FC236}">
                <a16:creationId xmlns:a16="http://schemas.microsoft.com/office/drawing/2014/main" id="{1DB45237-AEC2-CD35-EEA2-B568FE2E1630}"/>
              </a:ext>
            </a:extLst>
          </p:cNvPr>
          <p:cNvSpPr txBox="1"/>
          <p:nvPr/>
        </p:nvSpPr>
        <p:spPr>
          <a:xfrm>
            <a:off x="757989" y="1040730"/>
            <a:ext cx="9504948" cy="369332"/>
          </a:xfrm>
          <a:prstGeom prst="rect">
            <a:avLst/>
          </a:prstGeom>
          <a:noFill/>
        </p:spPr>
        <p:txBody>
          <a:bodyPr wrap="square" rtlCol="0">
            <a:spAutoFit/>
          </a:bodyPr>
          <a:lstStyle/>
          <a:p>
            <a:pPr algn="l"/>
            <a:r>
              <a:rPr lang="en-GB" u="sng"/>
              <a:t>Reference list </a:t>
            </a:r>
            <a:endParaRPr lang="en-US" u="sng"/>
          </a:p>
        </p:txBody>
      </p:sp>
      <p:sp>
        <p:nvSpPr>
          <p:cNvPr id="3" name="TextBox 2">
            <a:extLst>
              <a:ext uri="{FF2B5EF4-FFF2-40B4-BE49-F238E27FC236}">
                <a16:creationId xmlns:a16="http://schemas.microsoft.com/office/drawing/2014/main" id="{8198D66D-ED5C-16A8-0AAD-70F67E8443E7}"/>
              </a:ext>
            </a:extLst>
          </p:cNvPr>
          <p:cNvSpPr txBox="1"/>
          <p:nvPr/>
        </p:nvSpPr>
        <p:spPr>
          <a:xfrm>
            <a:off x="757989" y="1410062"/>
            <a:ext cx="9726117" cy="46166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135489912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2022-09-18T12:20:59Z</dcterms:created>
  <dcterms:modified xsi:type="dcterms:W3CDTF">2022-09-25T16:41:36Z</dcterms:modified>
</cp:coreProperties>
</file>