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4"/>
  </p:sldMasterIdLst>
  <p:sldIdLst>
    <p:sldId id="266" r:id="rId5"/>
    <p:sldId id="260" r:id="rId6"/>
    <p:sldId id="276" r:id="rId7"/>
    <p:sldId id="264" r:id="rId8"/>
    <p:sldId id="279" r:id="rId9"/>
    <p:sldId id="267" r:id="rId10"/>
    <p:sldId id="268" r:id="rId11"/>
    <p:sldId id="280" r:id="rId12"/>
    <p:sldId id="278" r:id="rId13"/>
    <p:sldId id="284" r:id="rId14"/>
    <p:sldId id="25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C5927"/>
    <a:srgbClr val="8A0E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526884-C006-5A2F-0434-95C4B7F68079}" v="2213" dt="2022-07-24T13:14:48.696"/>
    <p1510:client id="{3C3F9B93-7A53-609D-9FFF-B28EA0C420C2}" v="34" dt="2022-07-22T22:48:38.313"/>
    <p1510:client id="{606A0159-3838-E41F-CBE4-B5BE46883993}" v="1" dt="2022-07-24T13:16:39.441"/>
    <p1510:client id="{91050238-A5BC-0732-B8ED-70ACB5224A1F}" v="53" dt="2022-07-22T22:20:24.231"/>
    <p1510:client id="{C6E061CF-510C-5C44-7623-991B35DA8CE5}" v="308" dt="2022-07-22T22:40:37.166"/>
    <p1510:client id="{CEEAE120-F12C-C51A-79DE-8F14CC5791A1}" v="9066" dt="2022-07-23T17:40:25.2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rabela Mutcu (2108200)" userId="S::2108200@student.uwtsd.ac.uk::7d469b2e-1539-460c-8e7c-42d4783e6519" providerId="AD" clId="Web-{606A0159-3838-E41F-CBE4-B5BE46883993}"/>
    <pc:docChg chg="delSld">
      <pc:chgData name="Mirabela Mutcu (2108200)" userId="S::2108200@student.uwtsd.ac.uk::7d469b2e-1539-460c-8e7c-42d4783e6519" providerId="AD" clId="Web-{606A0159-3838-E41F-CBE4-B5BE46883993}" dt="2022-07-24T13:16:39.441" v="0"/>
      <pc:docMkLst>
        <pc:docMk/>
      </pc:docMkLst>
      <pc:sldChg chg="del">
        <pc:chgData name="Mirabela Mutcu (2108200)" userId="S::2108200@student.uwtsd.ac.uk::7d469b2e-1539-460c-8e7c-42d4783e6519" providerId="AD" clId="Web-{606A0159-3838-E41F-CBE4-B5BE46883993}" dt="2022-07-24T13:16:39.441" v="0"/>
        <pc:sldMkLst>
          <pc:docMk/>
          <pc:sldMk cId="677038734" sldId="283"/>
        </pc:sldMkLst>
      </pc:sldChg>
    </pc:docChg>
  </pc:docChgLst>
  <pc:docChgLst>
    <pc:chgData name="Mirabela Mutcu (2108200)" userId="S::2108200@student.uwtsd.ac.uk::7d469b2e-1539-460c-8e7c-42d4783e6519" providerId="AD" clId="Web-{3C3F9B93-7A53-609D-9FFF-B28EA0C420C2}"/>
    <pc:docChg chg="addSld delSld modSld">
      <pc:chgData name="Mirabela Mutcu (2108200)" userId="S::2108200@student.uwtsd.ac.uk::7d469b2e-1539-460c-8e7c-42d4783e6519" providerId="AD" clId="Web-{3C3F9B93-7A53-609D-9FFF-B28EA0C420C2}" dt="2022-07-22T22:48:38.313" v="33" actId="14100"/>
      <pc:docMkLst>
        <pc:docMk/>
      </pc:docMkLst>
      <pc:sldChg chg="modSp">
        <pc:chgData name="Mirabela Mutcu (2108200)" userId="S::2108200@student.uwtsd.ac.uk::7d469b2e-1539-460c-8e7c-42d4783e6519" providerId="AD" clId="Web-{3C3F9B93-7A53-609D-9FFF-B28EA0C420C2}" dt="2022-07-22T22:48:38.313" v="33" actId="14100"/>
        <pc:sldMkLst>
          <pc:docMk/>
          <pc:sldMk cId="3419523807" sldId="274"/>
        </pc:sldMkLst>
        <pc:picChg chg="mod">
          <ac:chgData name="Mirabela Mutcu (2108200)" userId="S::2108200@student.uwtsd.ac.uk::7d469b2e-1539-460c-8e7c-42d4783e6519" providerId="AD" clId="Web-{3C3F9B93-7A53-609D-9FFF-B28EA0C420C2}" dt="2022-07-22T22:47:59.077" v="29" actId="14100"/>
          <ac:picMkLst>
            <pc:docMk/>
            <pc:sldMk cId="3419523807" sldId="274"/>
            <ac:picMk id="5" creationId="{6C943458-6CE2-3256-F9C5-56E974EBC691}"/>
          </ac:picMkLst>
        </pc:picChg>
        <pc:picChg chg="mod">
          <ac:chgData name="Mirabela Mutcu (2108200)" userId="S::2108200@student.uwtsd.ac.uk::7d469b2e-1539-460c-8e7c-42d4783e6519" providerId="AD" clId="Web-{3C3F9B93-7A53-609D-9FFF-B28EA0C420C2}" dt="2022-07-22T22:48:38.313" v="33" actId="14100"/>
          <ac:picMkLst>
            <pc:docMk/>
            <pc:sldMk cId="3419523807" sldId="274"/>
            <ac:picMk id="7" creationId="{3227F550-3E7D-760E-4B1A-F574521B4362}"/>
          </ac:picMkLst>
        </pc:picChg>
      </pc:sldChg>
      <pc:sldChg chg="addSp delSp modSp new del">
        <pc:chgData name="Mirabela Mutcu (2108200)" userId="S::2108200@student.uwtsd.ac.uk::7d469b2e-1539-460c-8e7c-42d4783e6519" providerId="AD" clId="Web-{3C3F9B93-7A53-609D-9FFF-B28EA0C420C2}" dt="2022-07-22T22:46:06.582" v="8"/>
        <pc:sldMkLst>
          <pc:docMk/>
          <pc:sldMk cId="280174587" sldId="276"/>
        </pc:sldMkLst>
        <pc:graphicFrameChg chg="add del mod modGraphic">
          <ac:chgData name="Mirabela Mutcu (2108200)" userId="S::2108200@student.uwtsd.ac.uk::7d469b2e-1539-460c-8e7c-42d4783e6519" providerId="AD" clId="Web-{3C3F9B93-7A53-609D-9FFF-B28EA0C420C2}" dt="2022-07-22T22:45:57.941" v="7"/>
          <ac:graphicFrameMkLst>
            <pc:docMk/>
            <pc:sldMk cId="280174587" sldId="276"/>
            <ac:graphicFrameMk id="3" creationId="{115935F5-4822-D89C-8BF9-3A40EC2B9396}"/>
          </ac:graphicFrameMkLst>
        </pc:graphicFrameChg>
      </pc:sldChg>
    </pc:docChg>
  </pc:docChgLst>
  <pc:docChgLst>
    <pc:chgData name="Mirabela Mutcu (2108200)" userId="S::2108200@student.uwtsd.ac.uk::7d469b2e-1539-460c-8e7c-42d4783e6519" providerId="AD" clId="Web-{CEEAE120-F12C-C51A-79DE-8F14CC5791A1}"/>
    <pc:docChg chg="addSld delSld modSld sldOrd">
      <pc:chgData name="Mirabela Mutcu (2108200)" userId="S::2108200@student.uwtsd.ac.uk::7d469b2e-1539-460c-8e7c-42d4783e6519" providerId="AD" clId="Web-{CEEAE120-F12C-C51A-79DE-8F14CC5791A1}" dt="2022-07-23T17:40:25.255" v="7634" actId="1076"/>
      <pc:docMkLst>
        <pc:docMk/>
      </pc:docMkLst>
      <pc:sldChg chg="addSp delSp modSp del mod modClrScheme delDesignElem chgLayout">
        <pc:chgData name="Mirabela Mutcu (2108200)" userId="S::2108200@student.uwtsd.ac.uk::7d469b2e-1539-460c-8e7c-42d4783e6519" providerId="AD" clId="Web-{CEEAE120-F12C-C51A-79DE-8F14CC5791A1}" dt="2022-07-23T15:05:05.776" v="900"/>
        <pc:sldMkLst>
          <pc:docMk/>
          <pc:sldMk cId="497917036" sldId="259"/>
        </pc:sldMkLst>
        <pc:spChg chg="del mod ord">
          <ac:chgData name="Mirabela Mutcu (2108200)" userId="S::2108200@student.uwtsd.ac.uk::7d469b2e-1539-460c-8e7c-42d4783e6519" providerId="AD" clId="Web-{CEEAE120-F12C-C51A-79DE-8F14CC5791A1}" dt="2022-07-23T13:49:12.962" v="412"/>
          <ac:spMkLst>
            <pc:docMk/>
            <pc:sldMk cId="497917036" sldId="259"/>
            <ac:spMk id="2" creationId="{B3C18C67-B523-CD7D-887F-B68AE0AA81F9}"/>
          </ac:spMkLst>
        </pc:spChg>
        <pc:spChg chg="mod ord">
          <ac:chgData name="Mirabela Mutcu (2108200)" userId="S::2108200@student.uwtsd.ac.uk::7d469b2e-1539-460c-8e7c-42d4783e6519" providerId="AD" clId="Web-{CEEAE120-F12C-C51A-79DE-8F14CC5791A1}" dt="2022-07-23T13:46:12.574" v="408" actId="20577"/>
          <ac:spMkLst>
            <pc:docMk/>
            <pc:sldMk cId="497917036" sldId="259"/>
            <ac:spMk id="3" creationId="{443EB558-D997-43EF-411F-AEADE0F7395B}"/>
          </ac:spMkLst>
        </pc:spChg>
        <pc:spChg chg="add mod">
          <ac:chgData name="Mirabela Mutcu (2108200)" userId="S::2108200@student.uwtsd.ac.uk::7d469b2e-1539-460c-8e7c-42d4783e6519" providerId="AD" clId="Web-{CEEAE120-F12C-C51A-79DE-8F14CC5791A1}" dt="2022-07-23T13:49:12.962" v="412"/>
          <ac:spMkLst>
            <pc:docMk/>
            <pc:sldMk cId="497917036" sldId="259"/>
            <ac:spMk id="6" creationId="{585B6DF1-4464-4D5B-70E1-1E9A7E1A127C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2:23:21.749" v="32"/>
          <ac:spMkLst>
            <pc:docMk/>
            <pc:sldMk cId="497917036" sldId="259"/>
            <ac:spMk id="21" creationId="{C8A3C342-1D03-412F-8DD3-BF519E8E0AE9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2:23:21.749" v="32"/>
          <ac:spMkLst>
            <pc:docMk/>
            <pc:sldMk cId="497917036" sldId="259"/>
            <ac:spMk id="23" creationId="{81CC9B02-E087-4350-AEBD-2C3CF001AF01}"/>
          </ac:spMkLst>
        </pc:spChg>
        <pc:picChg chg="mod">
          <ac:chgData name="Mirabela Mutcu (2108200)" userId="S::2108200@student.uwtsd.ac.uk::7d469b2e-1539-460c-8e7c-42d4783e6519" providerId="AD" clId="Web-{CEEAE120-F12C-C51A-79DE-8F14CC5791A1}" dt="2022-07-23T12:23:33.625" v="36" actId="1076"/>
          <ac:picMkLst>
            <pc:docMk/>
            <pc:sldMk cId="497917036" sldId="259"/>
            <ac:picMk id="5" creationId="{0208A96F-1922-33E1-A164-904DB295DDB2}"/>
          </ac:picMkLst>
        </pc:picChg>
        <pc:picChg chg="mod">
          <ac:chgData name="Mirabela Mutcu (2108200)" userId="S::2108200@student.uwtsd.ac.uk::7d469b2e-1539-460c-8e7c-42d4783e6519" providerId="AD" clId="Web-{CEEAE120-F12C-C51A-79DE-8F14CC5791A1}" dt="2022-07-23T13:49:41.167" v="417" actId="1076"/>
          <ac:picMkLst>
            <pc:docMk/>
            <pc:sldMk cId="497917036" sldId="259"/>
            <ac:picMk id="7" creationId="{71A2572E-CD32-F832-D10C-78DB8067188F}"/>
          </ac:picMkLst>
        </pc:picChg>
        <pc:picChg chg="add del mod">
          <ac:chgData name="Mirabela Mutcu (2108200)" userId="S::2108200@student.uwtsd.ac.uk::7d469b2e-1539-460c-8e7c-42d4783e6519" providerId="AD" clId="Web-{CEEAE120-F12C-C51A-79DE-8F14CC5791A1}" dt="2022-07-23T13:51:56.239" v="421"/>
          <ac:picMkLst>
            <pc:docMk/>
            <pc:sldMk cId="497917036" sldId="259"/>
            <ac:picMk id="8" creationId="{19413984-DBEB-9336-1E26-A563AEF859EF}"/>
          </ac:picMkLst>
        </pc:picChg>
      </pc:sldChg>
      <pc:sldChg chg="addSp delSp modSp mod modClrScheme chgLayout">
        <pc:chgData name="Mirabela Mutcu (2108200)" userId="S::2108200@student.uwtsd.ac.uk::7d469b2e-1539-460c-8e7c-42d4783e6519" providerId="AD" clId="Web-{CEEAE120-F12C-C51A-79DE-8F14CC5791A1}" dt="2022-07-23T16:40:38.795" v="7161" actId="1076"/>
        <pc:sldMkLst>
          <pc:docMk/>
          <pc:sldMk cId="2705347615" sldId="260"/>
        </pc:sldMkLst>
        <pc:spChg chg="mod ord">
          <ac:chgData name="Mirabela Mutcu (2108200)" userId="S::2108200@student.uwtsd.ac.uk::7d469b2e-1539-460c-8e7c-42d4783e6519" providerId="AD" clId="Web-{CEEAE120-F12C-C51A-79DE-8F14CC5791A1}" dt="2022-07-23T16:24:04.068" v="7028" actId="1076"/>
          <ac:spMkLst>
            <pc:docMk/>
            <pc:sldMk cId="2705347615" sldId="260"/>
            <ac:spMk id="2" creationId="{5A3397E5-EFD2-5296-180D-CCA0D6EA13D4}"/>
          </ac:spMkLst>
        </pc:spChg>
        <pc:spChg chg="add del mod ord">
          <ac:chgData name="Mirabela Mutcu (2108200)" userId="S::2108200@student.uwtsd.ac.uk::7d469b2e-1539-460c-8e7c-42d4783e6519" providerId="AD" clId="Web-{CEEAE120-F12C-C51A-79DE-8F14CC5791A1}" dt="2022-07-23T16:39:34.494" v="7155" actId="1076"/>
          <ac:spMkLst>
            <pc:docMk/>
            <pc:sldMk cId="2705347615" sldId="260"/>
            <ac:spMk id="3" creationId="{A16A8E48-45EB-5EDA-B9A0-567FDF455DAF}"/>
          </ac:spMkLst>
        </pc:spChg>
        <pc:spChg chg="add mod">
          <ac:chgData name="Mirabela Mutcu (2108200)" userId="S::2108200@student.uwtsd.ac.uk::7d469b2e-1539-460c-8e7c-42d4783e6519" providerId="AD" clId="Web-{CEEAE120-F12C-C51A-79DE-8F14CC5791A1}" dt="2022-07-23T16:40:38.795" v="7161" actId="1076"/>
          <ac:spMkLst>
            <pc:docMk/>
            <pc:sldMk cId="2705347615" sldId="260"/>
            <ac:spMk id="4" creationId="{EC0B3451-53BE-ECDD-2C4D-8E9EA1CA9F10}"/>
          </ac:spMkLst>
        </pc:spChg>
        <pc:spChg chg="add mod ord">
          <ac:chgData name="Mirabela Mutcu (2108200)" userId="S::2108200@student.uwtsd.ac.uk::7d469b2e-1539-460c-8e7c-42d4783e6519" providerId="AD" clId="Web-{CEEAE120-F12C-C51A-79DE-8F14CC5791A1}" dt="2022-07-23T12:52:46.289" v="241" actId="1076"/>
          <ac:spMkLst>
            <pc:docMk/>
            <pc:sldMk cId="2705347615" sldId="260"/>
            <ac:spMk id="9" creationId="{F1D03036-70C9-E22E-F711-A98018EC79B7}"/>
          </ac:spMkLst>
        </pc:spChg>
        <pc:spChg chg="add del mod ord">
          <ac:chgData name="Mirabela Mutcu (2108200)" userId="S::2108200@student.uwtsd.ac.uk::7d469b2e-1539-460c-8e7c-42d4783e6519" providerId="AD" clId="Web-{CEEAE120-F12C-C51A-79DE-8F14CC5791A1}" dt="2022-07-23T12:54:44.656" v="253"/>
          <ac:spMkLst>
            <pc:docMk/>
            <pc:sldMk cId="2705347615" sldId="260"/>
            <ac:spMk id="12" creationId="{191C1982-7ED7-D78C-42CC-F1552C70C19C}"/>
          </ac:spMkLst>
        </pc:spChg>
        <pc:spChg chg="add del mod">
          <ac:chgData name="Mirabela Mutcu (2108200)" userId="S::2108200@student.uwtsd.ac.uk::7d469b2e-1539-460c-8e7c-42d4783e6519" providerId="AD" clId="Web-{CEEAE120-F12C-C51A-79DE-8F14CC5791A1}" dt="2022-07-23T13:05:19.545" v="325"/>
          <ac:spMkLst>
            <pc:docMk/>
            <pc:sldMk cId="2705347615" sldId="260"/>
            <ac:spMk id="14" creationId="{EEADE018-2A50-F899-49F9-3E16D3460031}"/>
          </ac:spMkLst>
        </pc:spChg>
        <pc:picChg chg="del mod">
          <ac:chgData name="Mirabela Mutcu (2108200)" userId="S::2108200@student.uwtsd.ac.uk::7d469b2e-1539-460c-8e7c-42d4783e6519" providerId="AD" clId="Web-{CEEAE120-F12C-C51A-79DE-8F14CC5791A1}" dt="2022-07-23T12:25:34.290" v="42"/>
          <ac:picMkLst>
            <pc:docMk/>
            <pc:sldMk cId="2705347615" sldId="260"/>
            <ac:picMk id="5" creationId="{3E11BB85-3C97-3F5C-465A-35B1FC8DB85B}"/>
          </ac:picMkLst>
        </pc:picChg>
        <pc:picChg chg="del mod ord">
          <ac:chgData name="Mirabela Mutcu (2108200)" userId="S::2108200@student.uwtsd.ac.uk::7d469b2e-1539-460c-8e7c-42d4783e6519" providerId="AD" clId="Web-{CEEAE120-F12C-C51A-79DE-8F14CC5791A1}" dt="2022-07-23T12:29:34.837" v="86"/>
          <ac:picMkLst>
            <pc:docMk/>
            <pc:sldMk cId="2705347615" sldId="260"/>
            <ac:picMk id="7" creationId="{2F8B0B9A-C15F-4204-694E-D064DEDB7C7C}"/>
          </ac:picMkLst>
        </pc:picChg>
        <pc:picChg chg="add mod ord">
          <ac:chgData name="Mirabela Mutcu (2108200)" userId="S::2108200@student.uwtsd.ac.uk::7d469b2e-1539-460c-8e7c-42d4783e6519" providerId="AD" clId="Web-{CEEAE120-F12C-C51A-79DE-8F14CC5791A1}" dt="2022-07-23T12:49:50.318" v="218" actId="14100"/>
          <ac:picMkLst>
            <pc:docMk/>
            <pc:sldMk cId="2705347615" sldId="260"/>
            <ac:picMk id="8" creationId="{9C430021-60DF-2267-3C2E-116DF18CE3FF}"/>
          </ac:picMkLst>
        </pc:picChg>
        <pc:picChg chg="add del mod">
          <ac:chgData name="Mirabela Mutcu (2108200)" userId="S::2108200@student.uwtsd.ac.uk::7d469b2e-1539-460c-8e7c-42d4783e6519" providerId="AD" clId="Web-{CEEAE120-F12C-C51A-79DE-8F14CC5791A1}" dt="2022-07-23T12:46:43.117" v="187"/>
          <ac:picMkLst>
            <pc:docMk/>
            <pc:sldMk cId="2705347615" sldId="260"/>
            <ac:picMk id="11" creationId="{7AD1EE17-F439-85E0-AEE1-D36C35CB551D}"/>
          </ac:picMkLst>
        </pc:picChg>
      </pc:sldChg>
      <pc:sldChg chg="delSp modSp del">
        <pc:chgData name="Mirabela Mutcu (2108200)" userId="S::2108200@student.uwtsd.ac.uk::7d469b2e-1539-460c-8e7c-42d4783e6519" providerId="AD" clId="Web-{CEEAE120-F12C-C51A-79DE-8F14CC5791A1}" dt="2022-07-23T16:42:57.836" v="7171"/>
        <pc:sldMkLst>
          <pc:docMk/>
          <pc:sldMk cId="2519779811" sldId="261"/>
        </pc:sldMkLst>
        <pc:spChg chg="del mod">
          <ac:chgData name="Mirabela Mutcu (2108200)" userId="S::2108200@student.uwtsd.ac.uk::7d469b2e-1539-460c-8e7c-42d4783e6519" providerId="AD" clId="Web-{CEEAE120-F12C-C51A-79DE-8F14CC5791A1}" dt="2022-07-23T12:20:13.172" v="15"/>
          <ac:spMkLst>
            <pc:docMk/>
            <pc:sldMk cId="2519779811" sldId="261"/>
            <ac:spMk id="2" creationId="{FCE99EFF-0A04-D0D5-7901-3E95B0CF9DA6}"/>
          </ac:spMkLst>
        </pc:spChg>
        <pc:spChg chg="mod">
          <ac:chgData name="Mirabela Mutcu (2108200)" userId="S::2108200@student.uwtsd.ac.uk::7d469b2e-1539-460c-8e7c-42d4783e6519" providerId="AD" clId="Web-{CEEAE120-F12C-C51A-79DE-8F14CC5791A1}" dt="2022-07-23T12:28:42.208" v="74" actId="20577"/>
          <ac:spMkLst>
            <pc:docMk/>
            <pc:sldMk cId="2519779811" sldId="261"/>
            <ac:spMk id="3" creationId="{6CBEF764-EF16-3ED1-728A-7D95CBD01EEB}"/>
          </ac:spMkLst>
        </pc:spChg>
        <pc:picChg chg="mod">
          <ac:chgData name="Mirabela Mutcu (2108200)" userId="S::2108200@student.uwtsd.ac.uk::7d469b2e-1539-460c-8e7c-42d4783e6519" providerId="AD" clId="Web-{CEEAE120-F12C-C51A-79DE-8F14CC5791A1}" dt="2022-07-23T14:57:29.878" v="812"/>
          <ac:picMkLst>
            <pc:docMk/>
            <pc:sldMk cId="2519779811" sldId="261"/>
            <ac:picMk id="4" creationId="{2C8F20AD-12B3-B175-5DBB-F8200824F03F}"/>
          </ac:picMkLst>
        </pc:picChg>
        <pc:picChg chg="mod">
          <ac:chgData name="Mirabela Mutcu (2108200)" userId="S::2108200@student.uwtsd.ac.uk::7d469b2e-1539-460c-8e7c-42d4783e6519" providerId="AD" clId="Web-{CEEAE120-F12C-C51A-79DE-8F14CC5791A1}" dt="2022-07-23T14:54:48.699" v="783" actId="1076"/>
          <ac:picMkLst>
            <pc:docMk/>
            <pc:sldMk cId="2519779811" sldId="261"/>
            <ac:picMk id="8" creationId="{172C6B86-3CE4-C428-C7DE-2DFF0454291C}"/>
          </ac:picMkLst>
        </pc:picChg>
      </pc:sldChg>
      <pc:sldChg chg="addSp delSp modSp mod setBg setClrOvrMap">
        <pc:chgData name="Mirabela Mutcu (2108200)" userId="S::2108200@student.uwtsd.ac.uk::7d469b2e-1539-460c-8e7c-42d4783e6519" providerId="AD" clId="Web-{CEEAE120-F12C-C51A-79DE-8F14CC5791A1}" dt="2022-07-23T17:40:05.191" v="7633" actId="1076"/>
        <pc:sldMkLst>
          <pc:docMk/>
          <pc:sldMk cId="4005749908" sldId="264"/>
        </pc:sldMkLst>
        <pc:spChg chg="mod">
          <ac:chgData name="Mirabela Mutcu (2108200)" userId="S::2108200@student.uwtsd.ac.uk::7d469b2e-1539-460c-8e7c-42d4783e6519" providerId="AD" clId="Web-{CEEAE120-F12C-C51A-79DE-8F14CC5791A1}" dt="2022-07-23T17:11:46.342" v="7399"/>
          <ac:spMkLst>
            <pc:docMk/>
            <pc:sldMk cId="4005749908" sldId="264"/>
            <ac:spMk id="2" creationId="{ACCA754D-D89D-5444-1310-0BD02B41C0CA}"/>
          </ac:spMkLst>
        </pc:spChg>
        <pc:spChg chg="del mod">
          <ac:chgData name="Mirabela Mutcu (2108200)" userId="S::2108200@student.uwtsd.ac.uk::7d469b2e-1539-460c-8e7c-42d4783e6519" providerId="AD" clId="Web-{CEEAE120-F12C-C51A-79DE-8F14CC5791A1}" dt="2022-07-23T17:10:12.836" v="7369"/>
          <ac:spMkLst>
            <pc:docMk/>
            <pc:sldMk cId="4005749908" sldId="264"/>
            <ac:spMk id="3" creationId="{BA7CB0F1-4142-5FC1-D185-55BEB7E30B85}"/>
          </ac:spMkLst>
        </pc:spChg>
        <pc:spChg chg="add mod ord">
          <ac:chgData name="Mirabela Mutcu (2108200)" userId="S::2108200@student.uwtsd.ac.uk::7d469b2e-1539-460c-8e7c-42d4783e6519" providerId="AD" clId="Web-{CEEAE120-F12C-C51A-79DE-8F14CC5791A1}" dt="2022-07-23T17:39:42.580" v="7628" actId="20577"/>
          <ac:spMkLst>
            <pc:docMk/>
            <pc:sldMk cId="4005749908" sldId="264"/>
            <ac:spMk id="4" creationId="{10C60A76-F9D0-D683-D8C1-DC0D50411B0F}"/>
          </ac:spMkLst>
        </pc:spChg>
        <pc:spChg chg="add mod">
          <ac:chgData name="Mirabela Mutcu (2108200)" userId="S::2108200@student.uwtsd.ac.uk::7d469b2e-1539-460c-8e7c-42d4783e6519" providerId="AD" clId="Web-{CEEAE120-F12C-C51A-79DE-8F14CC5791A1}" dt="2022-07-23T17:14:18.102" v="7418" actId="1076"/>
          <ac:spMkLst>
            <pc:docMk/>
            <pc:sldMk cId="4005749908" sldId="264"/>
            <ac:spMk id="6" creationId="{A8906822-796B-4CF6-B678-AC28ADD10009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46.342" v="7399"/>
          <ac:spMkLst>
            <pc:docMk/>
            <pc:sldMk cId="4005749908" sldId="264"/>
            <ac:spMk id="10" creationId="{EE4E366E-272A-409E-840F-9A6A64A9E3FF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46.342" v="7399"/>
          <ac:spMkLst>
            <pc:docMk/>
            <pc:sldMk cId="4005749908" sldId="264"/>
            <ac:spMk id="12" creationId="{A721560C-E4AB-4287-A29C-3F6916794CB9}"/>
          </ac:spMkLst>
        </pc:spChg>
        <pc:spChg chg="add mod">
          <ac:chgData name="Mirabela Mutcu (2108200)" userId="S::2108200@student.uwtsd.ac.uk::7d469b2e-1539-460c-8e7c-42d4783e6519" providerId="AD" clId="Web-{CEEAE120-F12C-C51A-79DE-8F14CC5791A1}" dt="2022-07-23T17:39:52.987" v="7630" actId="20577"/>
          <ac:spMkLst>
            <pc:docMk/>
            <pc:sldMk cId="4005749908" sldId="264"/>
            <ac:spMk id="13" creationId="{8E98DE79-B635-97F6-5430-B47904D32C29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46.342" v="7399"/>
          <ac:spMkLst>
            <pc:docMk/>
            <pc:sldMk cId="4005749908" sldId="264"/>
            <ac:spMk id="14" creationId="{DF6CFF07-D953-4F9C-9A0E-E0A6AACB6158}"/>
          </ac:spMkLst>
        </pc:spChg>
        <pc:spChg chg="add mod">
          <ac:chgData name="Mirabela Mutcu (2108200)" userId="S::2108200@student.uwtsd.ac.uk::7d469b2e-1539-460c-8e7c-42d4783e6519" providerId="AD" clId="Web-{CEEAE120-F12C-C51A-79DE-8F14CC5791A1}" dt="2022-07-23T17:38:37.732" v="7618" actId="1076"/>
          <ac:spMkLst>
            <pc:docMk/>
            <pc:sldMk cId="4005749908" sldId="264"/>
            <ac:spMk id="15" creationId="{157843BC-B822-A43A-58BC-8D61658AFB24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46.342" v="7399"/>
          <ac:spMkLst>
            <pc:docMk/>
            <pc:sldMk cId="4005749908" sldId="264"/>
            <ac:spMk id="16" creationId="{DAA4FEEE-0B5F-41BF-825D-60F9FB089568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0:52.729" v="7387"/>
          <ac:spMkLst>
            <pc:docMk/>
            <pc:sldMk cId="4005749908" sldId="264"/>
            <ac:spMk id="21" creationId="{B4AAD3FD-83A5-4B89-9F8F-01B8870865BE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0:52.729" v="7387"/>
          <ac:spMkLst>
            <pc:docMk/>
            <pc:sldMk cId="4005749908" sldId="264"/>
            <ac:spMk id="23" creationId="{61752F1D-FC0F-4103-9584-630E643CCDA6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0:52.729" v="7387"/>
          <ac:spMkLst>
            <pc:docMk/>
            <pc:sldMk cId="4005749908" sldId="264"/>
            <ac:spMk id="25" creationId="{70151CB7-E7DE-4917-B831-01DF9CE01306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0:52.729" v="7387"/>
          <ac:spMkLst>
            <pc:docMk/>
            <pc:sldMk cId="4005749908" sldId="264"/>
            <ac:spMk id="27" creationId="{A92A1116-1C84-41DF-B803-1F7B0883EC82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0:55.245" v="7389"/>
          <ac:spMkLst>
            <pc:docMk/>
            <pc:sldMk cId="4005749908" sldId="264"/>
            <ac:spMk id="31" creationId="{D28BE0C3-2102-4820-B88B-A448B1840D14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0:55.245" v="7389"/>
          <ac:spMkLst>
            <pc:docMk/>
            <pc:sldMk cId="4005749908" sldId="264"/>
            <ac:spMk id="33" creationId="{A4322390-8B58-46BE-88EB-D9FD30C08743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0:55.245" v="7389"/>
          <ac:spMkLst>
            <pc:docMk/>
            <pc:sldMk cId="4005749908" sldId="264"/>
            <ac:spMk id="34" creationId="{989BE678-777B-482A-A616-FEDC47B162E5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00.776" v="7391"/>
          <ac:spMkLst>
            <pc:docMk/>
            <pc:sldMk cId="4005749908" sldId="264"/>
            <ac:spMk id="37" creationId="{608F427C-1EC9-4280-9367-F2B3AA063E82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00.776" v="7391"/>
          <ac:spMkLst>
            <pc:docMk/>
            <pc:sldMk cId="4005749908" sldId="264"/>
            <ac:spMk id="39" creationId="{F98810A7-E114-447A-A7D6-69B27CFB5650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00.776" v="7391"/>
          <ac:spMkLst>
            <pc:docMk/>
            <pc:sldMk cId="4005749908" sldId="264"/>
            <ac:spMk id="41" creationId="{4AC0CD9D-7610-4620-93B4-798CCD9AB581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00.776" v="7391"/>
          <ac:spMkLst>
            <pc:docMk/>
            <pc:sldMk cId="4005749908" sldId="264"/>
            <ac:spMk id="44" creationId="{DE4D62F9-188E-4530-84C2-24BDEE4BEB82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00.776" v="7391"/>
          <ac:spMkLst>
            <pc:docMk/>
            <pc:sldMk cId="4005749908" sldId="264"/>
            <ac:spMk id="45" creationId="{757B325C-3E35-45CF-9D07-3BCB281F3B9C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00.776" v="7391"/>
          <ac:spMkLst>
            <pc:docMk/>
            <pc:sldMk cId="4005749908" sldId="264"/>
            <ac:spMk id="46" creationId="{C24BEC42-AFF3-40D1-93A2-A27A42E1E23C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03.292" v="7393"/>
          <ac:spMkLst>
            <pc:docMk/>
            <pc:sldMk cId="4005749908" sldId="264"/>
            <ac:spMk id="48" creationId="{A93A089E-0A16-452C-B341-0F769780D262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06.886" v="7395"/>
          <ac:spMkLst>
            <pc:docMk/>
            <pc:sldMk cId="4005749908" sldId="264"/>
            <ac:spMk id="52" creationId="{989BE678-777B-482A-A616-FEDC47B162E5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06.886" v="7395"/>
          <ac:spMkLst>
            <pc:docMk/>
            <pc:sldMk cId="4005749908" sldId="264"/>
            <ac:spMk id="55" creationId="{D28BE0C3-2102-4820-B88B-A448B1840D14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06.886" v="7395"/>
          <ac:spMkLst>
            <pc:docMk/>
            <pc:sldMk cId="4005749908" sldId="264"/>
            <ac:spMk id="56" creationId="{C6A81905-F480-46A4-BC10-215D24EA1AE6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06.886" v="7395"/>
          <ac:spMkLst>
            <pc:docMk/>
            <pc:sldMk cId="4005749908" sldId="264"/>
            <ac:spMk id="57" creationId="{36FD4D9D-3784-41E8-8405-A42B72F51331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06.886" v="7395"/>
          <ac:spMkLst>
            <pc:docMk/>
            <pc:sldMk cId="4005749908" sldId="264"/>
            <ac:spMk id="58" creationId="{60817A52-B891-4228-A61E-0C0A57632DDA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09.636" v="7397"/>
          <ac:spMkLst>
            <pc:docMk/>
            <pc:sldMk cId="4005749908" sldId="264"/>
            <ac:spMk id="62" creationId="{989BE678-777B-482A-A616-FEDC47B162E5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09.636" v="7397"/>
          <ac:spMkLst>
            <pc:docMk/>
            <pc:sldMk cId="4005749908" sldId="264"/>
            <ac:spMk id="65" creationId="{D28BE0C3-2102-4820-B88B-A448B1840D14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09.636" v="7397"/>
          <ac:spMkLst>
            <pc:docMk/>
            <pc:sldMk cId="4005749908" sldId="264"/>
            <ac:spMk id="66" creationId="{E4F17063-EDA4-417B-946F-BA357F3B390D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09.636" v="7397"/>
          <ac:spMkLst>
            <pc:docMk/>
            <pc:sldMk cId="4005749908" sldId="264"/>
            <ac:spMk id="67" creationId="{D36F3EEA-55D4-4677-80E7-92D00B8F343B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46.342" v="7399"/>
          <ac:spMkLst>
            <pc:docMk/>
            <pc:sldMk cId="4005749908" sldId="264"/>
            <ac:spMk id="71" creationId="{4AC0CD9D-7610-4620-93B4-798CCD9AB581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46.342" v="7399"/>
          <ac:spMkLst>
            <pc:docMk/>
            <pc:sldMk cId="4005749908" sldId="264"/>
            <ac:spMk id="74" creationId="{DE4D62F9-188E-4530-84C2-24BDEE4BEB82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46.342" v="7399"/>
          <ac:spMkLst>
            <pc:docMk/>
            <pc:sldMk cId="4005749908" sldId="264"/>
            <ac:spMk id="75" creationId="{D67CA421-FA2B-47ED-A101-F8BBEBB2976B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46.342" v="7399"/>
          <ac:spMkLst>
            <pc:docMk/>
            <pc:sldMk cId="4005749908" sldId="264"/>
            <ac:spMk id="76" creationId="{12425D82-CD5E-45A4-9542-70951E59F2D1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7:11:46.342" v="7399"/>
          <ac:spMkLst>
            <pc:docMk/>
            <pc:sldMk cId="4005749908" sldId="264"/>
            <ac:spMk id="77" creationId="{221DB897-A621-4D5F-AC81-91199AC4370E}"/>
          </ac:spMkLst>
        </pc:spChg>
        <pc:picChg chg="del mod">
          <ac:chgData name="Mirabela Mutcu (2108200)" userId="S::2108200@student.uwtsd.ac.uk::7d469b2e-1539-460c-8e7c-42d4783e6519" providerId="AD" clId="Web-{CEEAE120-F12C-C51A-79DE-8F14CC5791A1}" dt="2022-07-23T16:51:41.356" v="7251"/>
          <ac:picMkLst>
            <pc:docMk/>
            <pc:sldMk cId="4005749908" sldId="264"/>
            <ac:picMk id="5" creationId="{675B7AB1-6ED7-806E-87E5-808272DB1E73}"/>
          </ac:picMkLst>
        </pc:picChg>
        <pc:picChg chg="add mod">
          <ac:chgData name="Mirabela Mutcu (2108200)" userId="S::2108200@student.uwtsd.ac.uk::7d469b2e-1539-460c-8e7c-42d4783e6519" providerId="AD" clId="Web-{CEEAE120-F12C-C51A-79DE-8F14CC5791A1}" dt="2022-07-23T17:14:22.446" v="7419" actId="1076"/>
          <ac:picMkLst>
            <pc:docMk/>
            <pc:sldMk cId="4005749908" sldId="264"/>
            <ac:picMk id="7" creationId="{0D41D0ED-2311-7EBD-A5E5-1BD593C8CC3D}"/>
          </ac:picMkLst>
        </pc:picChg>
        <pc:picChg chg="add del mod">
          <ac:chgData name="Mirabela Mutcu (2108200)" userId="S::2108200@student.uwtsd.ac.uk::7d469b2e-1539-460c-8e7c-42d4783e6519" providerId="AD" clId="Web-{CEEAE120-F12C-C51A-79DE-8F14CC5791A1}" dt="2022-07-23T17:15:37.858" v="7426"/>
          <ac:picMkLst>
            <pc:docMk/>
            <pc:sldMk cId="4005749908" sldId="264"/>
            <ac:picMk id="9" creationId="{EA6A0968-8158-9059-CC42-68E09CFA2780}"/>
          </ac:picMkLst>
        </pc:picChg>
        <pc:picChg chg="add mod">
          <ac:chgData name="Mirabela Mutcu (2108200)" userId="S::2108200@student.uwtsd.ac.uk::7d469b2e-1539-460c-8e7c-42d4783e6519" providerId="AD" clId="Web-{CEEAE120-F12C-C51A-79DE-8F14CC5791A1}" dt="2022-07-23T17:40:05.191" v="7633" actId="1076"/>
          <ac:picMkLst>
            <pc:docMk/>
            <pc:sldMk cId="4005749908" sldId="264"/>
            <ac:picMk id="11" creationId="{3FFC33A2-0406-84B0-8AA1-76F19E5A9560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7:10:55.245" v="7389"/>
          <ac:picMkLst>
            <pc:docMk/>
            <pc:sldMk cId="4005749908" sldId="264"/>
            <ac:picMk id="29" creationId="{94AAE3AA-3759-4D28-B0EF-575F25A5146C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7:10:55.245" v="7389"/>
          <ac:picMkLst>
            <pc:docMk/>
            <pc:sldMk cId="4005749908" sldId="264"/>
            <ac:picMk id="30" creationId="{DF19BAF3-7E20-4B9D-B544-BABAEEA1FA75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7:10:55.245" v="7389"/>
          <ac:picMkLst>
            <pc:docMk/>
            <pc:sldMk cId="4005749908" sldId="264"/>
            <ac:picMk id="32" creationId="{950648F4-ABCD-4DF0-8641-76CFB2354721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7:10:55.245" v="7389"/>
          <ac:picMkLst>
            <pc:docMk/>
            <pc:sldMk cId="4005749908" sldId="264"/>
            <ac:picMk id="35" creationId="{CF1EB4BD-9C7E-4AA3-9681-C7EB0DA6250B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7:11:00.776" v="7391"/>
          <ac:picMkLst>
            <pc:docMk/>
            <pc:sldMk cId="4005749908" sldId="264"/>
            <ac:picMk id="38" creationId="{41B68C77-138E-4BF7-A276-BD0C78A4219F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7:11:00.776" v="7391"/>
          <ac:picMkLst>
            <pc:docMk/>
            <pc:sldMk cId="4005749908" sldId="264"/>
            <ac:picMk id="40" creationId="{7C268552-D473-46ED-B1B8-422042C4DEF1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7:11:00.776" v="7391"/>
          <ac:picMkLst>
            <pc:docMk/>
            <pc:sldMk cId="4005749908" sldId="264"/>
            <ac:picMk id="42" creationId="{B9238B3E-24AA-439A-B527-6C5DF6D72145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7:11:00.776" v="7391"/>
          <ac:picMkLst>
            <pc:docMk/>
            <pc:sldMk cId="4005749908" sldId="264"/>
            <ac:picMk id="43" creationId="{69F01145-BEA3-4CBF-AA21-10077B948CA8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7:11:06.886" v="7395"/>
          <ac:picMkLst>
            <pc:docMk/>
            <pc:sldMk cId="4005749908" sldId="264"/>
            <ac:picMk id="50" creationId="{DF19BAF3-7E20-4B9D-B544-BABAEEA1FA75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7:11:06.886" v="7395"/>
          <ac:picMkLst>
            <pc:docMk/>
            <pc:sldMk cId="4005749908" sldId="264"/>
            <ac:picMk id="51" creationId="{950648F4-ABCD-4DF0-8641-76CFB2354721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7:11:06.886" v="7395"/>
          <ac:picMkLst>
            <pc:docMk/>
            <pc:sldMk cId="4005749908" sldId="264"/>
            <ac:picMk id="53" creationId="{CF1EB4BD-9C7E-4AA3-9681-C7EB0DA6250B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7:11:06.886" v="7395"/>
          <ac:picMkLst>
            <pc:docMk/>
            <pc:sldMk cId="4005749908" sldId="264"/>
            <ac:picMk id="54" creationId="{94AAE3AA-3759-4D28-B0EF-575F25A5146C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7:11:09.636" v="7397"/>
          <ac:picMkLst>
            <pc:docMk/>
            <pc:sldMk cId="4005749908" sldId="264"/>
            <ac:picMk id="60" creationId="{DF19BAF3-7E20-4B9D-B544-BABAEEA1FA75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7:11:09.636" v="7397"/>
          <ac:picMkLst>
            <pc:docMk/>
            <pc:sldMk cId="4005749908" sldId="264"/>
            <ac:picMk id="61" creationId="{950648F4-ABCD-4DF0-8641-76CFB2354721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7:11:09.636" v="7397"/>
          <ac:picMkLst>
            <pc:docMk/>
            <pc:sldMk cId="4005749908" sldId="264"/>
            <ac:picMk id="63" creationId="{CF1EB4BD-9C7E-4AA3-9681-C7EB0DA6250B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7:11:09.636" v="7397"/>
          <ac:picMkLst>
            <pc:docMk/>
            <pc:sldMk cId="4005749908" sldId="264"/>
            <ac:picMk id="64" creationId="{94AAE3AA-3759-4D28-B0EF-575F25A5146C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7:11:46.342" v="7399"/>
          <ac:picMkLst>
            <pc:docMk/>
            <pc:sldMk cId="4005749908" sldId="264"/>
            <ac:picMk id="69" creationId="{41B68C77-138E-4BF7-A276-BD0C78A4219F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7:11:46.342" v="7399"/>
          <ac:picMkLst>
            <pc:docMk/>
            <pc:sldMk cId="4005749908" sldId="264"/>
            <ac:picMk id="70" creationId="{7C268552-D473-46ED-B1B8-422042C4DEF1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7:11:46.342" v="7399"/>
          <ac:picMkLst>
            <pc:docMk/>
            <pc:sldMk cId="4005749908" sldId="264"/>
            <ac:picMk id="72" creationId="{B9238B3E-24AA-439A-B527-6C5DF6D72145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7:11:46.342" v="7399"/>
          <ac:picMkLst>
            <pc:docMk/>
            <pc:sldMk cId="4005749908" sldId="264"/>
            <ac:picMk id="73" creationId="{69F01145-BEA3-4CBF-AA21-10077B948CA8}"/>
          </ac:picMkLst>
        </pc:picChg>
      </pc:sldChg>
      <pc:sldChg chg="modSp">
        <pc:chgData name="Mirabela Mutcu (2108200)" userId="S::2108200@student.uwtsd.ac.uk::7d469b2e-1539-460c-8e7c-42d4783e6519" providerId="AD" clId="Web-{CEEAE120-F12C-C51A-79DE-8F14CC5791A1}" dt="2022-07-23T17:37:45.525" v="7606" actId="20577"/>
        <pc:sldMkLst>
          <pc:docMk/>
          <pc:sldMk cId="1462324009" sldId="265"/>
        </pc:sldMkLst>
        <pc:spChg chg="mod">
          <ac:chgData name="Mirabela Mutcu (2108200)" userId="S::2108200@student.uwtsd.ac.uk::7d469b2e-1539-460c-8e7c-42d4783e6519" providerId="AD" clId="Web-{CEEAE120-F12C-C51A-79DE-8F14CC5791A1}" dt="2022-07-23T17:37:45.525" v="7606" actId="20577"/>
          <ac:spMkLst>
            <pc:docMk/>
            <pc:sldMk cId="1462324009" sldId="265"/>
            <ac:spMk id="3" creationId="{90FB0390-B934-06FA-041F-41B0995CF6FA}"/>
          </ac:spMkLst>
        </pc:spChg>
      </pc:sldChg>
      <pc:sldChg chg="addSp delSp modSp mod setBg setClrOvrMap">
        <pc:chgData name="Mirabela Mutcu (2108200)" userId="S::2108200@student.uwtsd.ac.uk::7d469b2e-1539-460c-8e7c-42d4783e6519" providerId="AD" clId="Web-{CEEAE120-F12C-C51A-79DE-8F14CC5791A1}" dt="2022-07-23T17:33:17.257" v="7560" actId="1076"/>
        <pc:sldMkLst>
          <pc:docMk/>
          <pc:sldMk cId="3655104871" sldId="266"/>
        </pc:sldMkLst>
        <pc:spChg chg="mod">
          <ac:chgData name="Mirabela Mutcu (2108200)" userId="S::2108200@student.uwtsd.ac.uk::7d469b2e-1539-460c-8e7c-42d4783e6519" providerId="AD" clId="Web-{CEEAE120-F12C-C51A-79DE-8F14CC5791A1}" dt="2022-07-23T16:25:05.603" v="7038"/>
          <ac:spMkLst>
            <pc:docMk/>
            <pc:sldMk cId="3655104871" sldId="266"/>
            <ac:spMk id="2" creationId="{0C105D6D-0877-687B-915D-50D51445009E}"/>
          </ac:spMkLst>
        </pc:spChg>
        <pc:spChg chg="add del mod ord">
          <ac:chgData name="Mirabela Mutcu (2108200)" userId="S::2108200@student.uwtsd.ac.uk::7d469b2e-1539-460c-8e7c-42d4783e6519" providerId="AD" clId="Web-{CEEAE120-F12C-C51A-79DE-8F14CC5791A1}" dt="2022-07-23T16:25:05.603" v="7038"/>
          <ac:spMkLst>
            <pc:docMk/>
            <pc:sldMk cId="3655104871" sldId="266"/>
            <ac:spMk id="3" creationId="{AB80D89A-B297-B058-F1F6-739F9E39168F}"/>
          </ac:spMkLst>
        </pc:spChg>
        <pc:spChg chg="add del mod">
          <ac:chgData name="Mirabela Mutcu (2108200)" userId="S::2108200@student.uwtsd.ac.uk::7d469b2e-1539-460c-8e7c-42d4783e6519" providerId="AD" clId="Web-{CEEAE120-F12C-C51A-79DE-8F14CC5791A1}" dt="2022-07-23T15:04:48.259" v="899"/>
          <ac:spMkLst>
            <pc:docMk/>
            <pc:sldMk cId="3655104871" sldId="266"/>
            <ac:spMk id="5" creationId="{B921B8B4-F8D5-0DE4-F6B8-6797CB30DB75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5:04:48.259" v="898"/>
          <ac:spMkLst>
            <pc:docMk/>
            <pc:sldMk cId="3655104871" sldId="266"/>
            <ac:spMk id="10" creationId="{C8A3C342-1D03-412F-8DD3-BF519E8E0AE9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5:04:48.259" v="898"/>
          <ac:spMkLst>
            <pc:docMk/>
            <pc:sldMk cId="3655104871" sldId="266"/>
            <ac:spMk id="12" creationId="{81CC9B02-E087-4350-AEBD-2C3CF001AF01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6:25:05.603" v="7038"/>
          <ac:spMkLst>
            <pc:docMk/>
            <pc:sldMk cId="3655104871" sldId="266"/>
            <ac:spMk id="14" creationId="{70151CB7-E7DE-4917-B831-01DF9CE01306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6:25:05.603" v="7038"/>
          <ac:spMkLst>
            <pc:docMk/>
            <pc:sldMk cId="3655104871" sldId="266"/>
            <ac:spMk id="15" creationId="{B4AAD3FD-83A5-4B89-9F8F-01B8870865BE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6:25:05.603" v="7038"/>
          <ac:spMkLst>
            <pc:docMk/>
            <pc:sldMk cId="3655104871" sldId="266"/>
            <ac:spMk id="16" creationId="{A92A1116-1C84-41DF-B803-1F7B0883EC82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6:25:05.603" v="7038"/>
          <ac:spMkLst>
            <pc:docMk/>
            <pc:sldMk cId="3655104871" sldId="266"/>
            <ac:spMk id="17" creationId="{61752F1D-FC0F-4103-9584-630E643CCDA6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6:24:46.493" v="7031"/>
          <ac:spMkLst>
            <pc:docMk/>
            <pc:sldMk cId="3655104871" sldId="266"/>
            <ac:spMk id="22" creationId="{74CD14DB-BB81-479F-A1FC-1C75640E9F84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6:24:56.931" v="7035"/>
          <ac:spMkLst>
            <pc:docMk/>
            <pc:sldMk cId="3655104871" sldId="266"/>
            <ac:spMk id="23" creationId="{4E78424C-6FD0-41F8-9CAA-5DC19C42359F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6:24:46.493" v="7031"/>
          <ac:spMkLst>
            <pc:docMk/>
            <pc:sldMk cId="3655104871" sldId="266"/>
            <ac:spMk id="24" creationId="{C943A91B-7CA7-4592-A975-73B1BF8C4C74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6:24:56.931" v="7035"/>
          <ac:spMkLst>
            <pc:docMk/>
            <pc:sldMk cId="3655104871" sldId="266"/>
            <ac:spMk id="25" creationId="{DD136760-57DC-4301-8BEA-B71AD2D13905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6:24:46.493" v="7031"/>
          <ac:spMkLst>
            <pc:docMk/>
            <pc:sldMk cId="3655104871" sldId="266"/>
            <ac:spMk id="26" creationId="{EC471314-E46A-414B-8D91-74880E84F187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6:24:56.931" v="7035"/>
          <ac:spMkLst>
            <pc:docMk/>
            <pc:sldMk cId="3655104871" sldId="266"/>
            <ac:spMk id="27" creationId="{BDC58DEA-1307-4F44-AD47-E613D8B76A89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6:24:46.493" v="7031"/>
          <ac:spMkLst>
            <pc:docMk/>
            <pc:sldMk cId="3655104871" sldId="266"/>
            <ac:spMk id="28" creationId="{6A681326-1C9D-44A3-A627-3871BDAE4127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6:24:56.931" v="7035"/>
          <ac:spMkLst>
            <pc:docMk/>
            <pc:sldMk cId="3655104871" sldId="266"/>
            <ac:spMk id="29" creationId="{C99B912D-1E4B-42AF-A2BE-CFEFEC916EE7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6:24:50.259" v="7033"/>
          <ac:spMkLst>
            <pc:docMk/>
            <pc:sldMk cId="3655104871" sldId="266"/>
            <ac:spMk id="30" creationId="{F3798573-F27B-47EB-8EA4-7EE34954C2D6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6:24:50.259" v="7033"/>
          <ac:spMkLst>
            <pc:docMk/>
            <pc:sldMk cId="3655104871" sldId="266"/>
            <ac:spMk id="31" creationId="{923E8915-D2AA-4327-A45A-972C3CA9574B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6:24:50.259" v="7033"/>
          <ac:spMkLst>
            <pc:docMk/>
            <pc:sldMk cId="3655104871" sldId="266"/>
            <ac:spMk id="32" creationId="{8302FC3C-9804-4950-B721-5FD704BA6065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6:25:05.603" v="7037"/>
          <ac:spMkLst>
            <pc:docMk/>
            <pc:sldMk cId="3655104871" sldId="266"/>
            <ac:spMk id="35" creationId="{052BEFF1-896C-45B1-B02C-96A6A1BC389A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6:25:05.603" v="7037"/>
          <ac:spMkLst>
            <pc:docMk/>
            <pc:sldMk cId="3655104871" sldId="266"/>
            <ac:spMk id="36" creationId="{BB237A14-61B1-4C00-A670-5D8D68A8668E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6:25:05.603" v="7037"/>
          <ac:spMkLst>
            <pc:docMk/>
            <pc:sldMk cId="3655104871" sldId="266"/>
            <ac:spMk id="37" creationId="{8598F259-6F54-47A3-8D13-1603D786A328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6:25:05.603" v="7037"/>
          <ac:spMkLst>
            <pc:docMk/>
            <pc:sldMk cId="3655104871" sldId="266"/>
            <ac:spMk id="38" creationId="{0BA768A8-4FED-4ED8-9E46-6BE72188ECD2}"/>
          </ac:spMkLst>
        </pc:spChg>
        <pc:spChg chg="add del">
          <ac:chgData name="Mirabela Mutcu (2108200)" userId="S::2108200@student.uwtsd.ac.uk::7d469b2e-1539-460c-8e7c-42d4783e6519" providerId="AD" clId="Web-{CEEAE120-F12C-C51A-79DE-8F14CC5791A1}" dt="2022-07-23T16:25:05.603" v="7037"/>
          <ac:spMkLst>
            <pc:docMk/>
            <pc:sldMk cId="3655104871" sldId="266"/>
            <ac:spMk id="39" creationId="{AB80D89A-B297-B058-F1F6-739F9E39168F}"/>
          </ac:spMkLst>
        </pc:spChg>
        <pc:spChg chg="add">
          <ac:chgData name="Mirabela Mutcu (2108200)" userId="S::2108200@student.uwtsd.ac.uk::7d469b2e-1539-460c-8e7c-42d4783e6519" providerId="AD" clId="Web-{CEEAE120-F12C-C51A-79DE-8F14CC5791A1}" dt="2022-07-23T16:25:05.603" v="7038"/>
          <ac:spMkLst>
            <pc:docMk/>
            <pc:sldMk cId="3655104871" sldId="266"/>
            <ac:spMk id="41" creationId="{74CD14DB-BB81-479F-A1FC-1C75640E9F84}"/>
          </ac:spMkLst>
        </pc:spChg>
        <pc:spChg chg="add">
          <ac:chgData name="Mirabela Mutcu (2108200)" userId="S::2108200@student.uwtsd.ac.uk::7d469b2e-1539-460c-8e7c-42d4783e6519" providerId="AD" clId="Web-{CEEAE120-F12C-C51A-79DE-8F14CC5791A1}" dt="2022-07-23T16:25:05.603" v="7038"/>
          <ac:spMkLst>
            <pc:docMk/>
            <pc:sldMk cId="3655104871" sldId="266"/>
            <ac:spMk id="42" creationId="{C943A91B-7CA7-4592-A975-73B1BF8C4C74}"/>
          </ac:spMkLst>
        </pc:spChg>
        <pc:spChg chg="add">
          <ac:chgData name="Mirabela Mutcu (2108200)" userId="S::2108200@student.uwtsd.ac.uk::7d469b2e-1539-460c-8e7c-42d4783e6519" providerId="AD" clId="Web-{CEEAE120-F12C-C51A-79DE-8F14CC5791A1}" dt="2022-07-23T16:25:05.603" v="7038"/>
          <ac:spMkLst>
            <pc:docMk/>
            <pc:sldMk cId="3655104871" sldId="266"/>
            <ac:spMk id="43" creationId="{EC471314-E46A-414B-8D91-74880E84F187}"/>
          </ac:spMkLst>
        </pc:spChg>
        <pc:spChg chg="add">
          <ac:chgData name="Mirabela Mutcu (2108200)" userId="S::2108200@student.uwtsd.ac.uk::7d469b2e-1539-460c-8e7c-42d4783e6519" providerId="AD" clId="Web-{CEEAE120-F12C-C51A-79DE-8F14CC5791A1}" dt="2022-07-23T16:25:05.603" v="7038"/>
          <ac:spMkLst>
            <pc:docMk/>
            <pc:sldMk cId="3655104871" sldId="266"/>
            <ac:spMk id="44" creationId="{6A681326-1C9D-44A3-A627-3871BDAE4127}"/>
          </ac:spMkLst>
        </pc:spChg>
        <pc:spChg chg="add mod">
          <ac:chgData name="Mirabela Mutcu (2108200)" userId="S::2108200@student.uwtsd.ac.uk::7d469b2e-1539-460c-8e7c-42d4783e6519" providerId="AD" clId="Web-{CEEAE120-F12C-C51A-79DE-8F14CC5791A1}" dt="2022-07-23T16:37:54.409" v="7149" actId="20577"/>
          <ac:spMkLst>
            <pc:docMk/>
            <pc:sldMk cId="3655104871" sldId="266"/>
            <ac:spMk id="45" creationId="{AB80D89A-B297-B058-F1F6-739F9E39168F}"/>
          </ac:spMkLst>
        </pc:spChg>
        <pc:spChg chg="add mod">
          <ac:chgData name="Mirabela Mutcu (2108200)" userId="S::2108200@student.uwtsd.ac.uk::7d469b2e-1539-460c-8e7c-42d4783e6519" providerId="AD" clId="Web-{CEEAE120-F12C-C51A-79DE-8F14CC5791A1}" dt="2022-07-23T17:27:34.062" v="7527" actId="20577"/>
          <ac:spMkLst>
            <pc:docMk/>
            <pc:sldMk cId="3655104871" sldId="266"/>
            <ac:spMk id="49" creationId="{D2B42BBB-3614-0F2C-1227-7095C27AF869}"/>
          </ac:spMkLst>
        </pc:spChg>
        <pc:graphicFrameChg chg="add del">
          <ac:chgData name="Mirabela Mutcu (2108200)" userId="S::2108200@student.uwtsd.ac.uk::7d469b2e-1539-460c-8e7c-42d4783e6519" providerId="AD" clId="Web-{CEEAE120-F12C-C51A-79DE-8F14CC5791A1}" dt="2022-07-23T16:24:56.931" v="7035"/>
          <ac:graphicFrameMkLst>
            <pc:docMk/>
            <pc:sldMk cId="3655104871" sldId="266"/>
            <ac:graphicFrameMk id="19" creationId="{458DCBB0-37FA-D284-061D-A50323E356A3}"/>
          </ac:graphicFrameMkLst>
        </pc:graphicFrameChg>
        <pc:picChg chg="del mod">
          <ac:chgData name="Mirabela Mutcu (2108200)" userId="S::2108200@student.uwtsd.ac.uk::7d469b2e-1539-460c-8e7c-42d4783e6519" providerId="AD" clId="Web-{CEEAE120-F12C-C51A-79DE-8F14CC5791A1}" dt="2022-07-23T16:24:35.664" v="7029"/>
          <ac:picMkLst>
            <pc:docMk/>
            <pc:sldMk cId="3655104871" sldId="266"/>
            <ac:picMk id="4" creationId="{C17BFBDF-B226-7C67-2AB3-D6F0DE7FE140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6:24:50.259" v="7033"/>
          <ac:picMkLst>
            <pc:docMk/>
            <pc:sldMk cId="3655104871" sldId="266"/>
            <ac:picMk id="34" creationId="{3BC6EBB2-9BDC-4075-BA6B-43A9FBF9C86C}"/>
          </ac:picMkLst>
        </pc:picChg>
        <pc:picChg chg="add del mod">
          <ac:chgData name="Mirabela Mutcu (2108200)" userId="S::2108200@student.uwtsd.ac.uk::7d469b2e-1539-460c-8e7c-42d4783e6519" providerId="AD" clId="Web-{CEEAE120-F12C-C51A-79DE-8F14CC5791A1}" dt="2022-07-23T16:33:30.891" v="7112"/>
          <ac:picMkLst>
            <pc:docMk/>
            <pc:sldMk cId="3655104871" sldId="266"/>
            <ac:picMk id="47" creationId="{459FE30B-8D9A-6AAC-BBDF-9C5FC630A61C}"/>
          </ac:picMkLst>
        </pc:picChg>
        <pc:picChg chg="add del mod">
          <ac:chgData name="Mirabela Mutcu (2108200)" userId="S::2108200@student.uwtsd.ac.uk::7d469b2e-1539-460c-8e7c-42d4783e6519" providerId="AD" clId="Web-{CEEAE120-F12C-C51A-79DE-8F14CC5791A1}" dt="2022-07-23T16:26:37.301" v="7048"/>
          <ac:picMkLst>
            <pc:docMk/>
            <pc:sldMk cId="3655104871" sldId="266"/>
            <ac:picMk id="48" creationId="{E754F3BB-DACF-CCB7-606E-A099D0C42B0D}"/>
          </ac:picMkLst>
        </pc:picChg>
        <pc:picChg chg="add del mod">
          <ac:chgData name="Mirabela Mutcu (2108200)" userId="S::2108200@student.uwtsd.ac.uk::7d469b2e-1539-460c-8e7c-42d4783e6519" providerId="AD" clId="Web-{CEEAE120-F12C-C51A-79DE-8F14CC5791A1}" dt="2022-07-23T17:18:37.010" v="7434"/>
          <ac:picMkLst>
            <pc:docMk/>
            <pc:sldMk cId="3655104871" sldId="266"/>
            <ac:picMk id="51" creationId="{1BFD4B3F-2905-49BB-A69D-2EE7A1C64B1E}"/>
          </ac:picMkLst>
        </pc:picChg>
        <pc:picChg chg="add mod">
          <ac:chgData name="Mirabela Mutcu (2108200)" userId="S::2108200@student.uwtsd.ac.uk::7d469b2e-1539-460c-8e7c-42d4783e6519" providerId="AD" clId="Web-{CEEAE120-F12C-C51A-79DE-8F14CC5791A1}" dt="2022-07-23T17:18:41.182" v="7435" actId="1076"/>
          <ac:picMkLst>
            <pc:docMk/>
            <pc:sldMk cId="3655104871" sldId="266"/>
            <ac:picMk id="53" creationId="{65CFDAF7-9362-73D8-6DF5-5C5B6828D4DF}"/>
          </ac:picMkLst>
        </pc:picChg>
        <pc:picChg chg="add del mod">
          <ac:chgData name="Mirabela Mutcu (2108200)" userId="S::2108200@student.uwtsd.ac.uk::7d469b2e-1539-460c-8e7c-42d4783e6519" providerId="AD" clId="Web-{CEEAE120-F12C-C51A-79DE-8F14CC5791A1}" dt="2022-07-23T17:18:34.854" v="7433"/>
          <ac:picMkLst>
            <pc:docMk/>
            <pc:sldMk cId="3655104871" sldId="266"/>
            <ac:picMk id="55" creationId="{F7B20E9C-8802-2D23-DC00-1C429636443D}"/>
          </ac:picMkLst>
        </pc:picChg>
        <pc:picChg chg="add mod ord">
          <ac:chgData name="Mirabela Mutcu (2108200)" userId="S::2108200@student.uwtsd.ac.uk::7d469b2e-1539-460c-8e7c-42d4783e6519" providerId="AD" clId="Web-{CEEAE120-F12C-C51A-79DE-8F14CC5791A1}" dt="2022-07-23T16:33:20.625" v="7111"/>
          <ac:picMkLst>
            <pc:docMk/>
            <pc:sldMk cId="3655104871" sldId="266"/>
            <ac:picMk id="56" creationId="{0265BEC7-08EA-8ECE-47FB-C0B0FAB63536}"/>
          </ac:picMkLst>
        </pc:picChg>
        <pc:picChg chg="add del mod">
          <ac:chgData name="Mirabela Mutcu (2108200)" userId="S::2108200@student.uwtsd.ac.uk::7d469b2e-1539-460c-8e7c-42d4783e6519" providerId="AD" clId="Web-{CEEAE120-F12C-C51A-79DE-8F14CC5791A1}" dt="2022-07-23T17:18:28.307" v="7431"/>
          <ac:picMkLst>
            <pc:docMk/>
            <pc:sldMk cId="3655104871" sldId="266"/>
            <ac:picMk id="57" creationId="{51BF1441-720E-C243-C831-A4921D50F75C}"/>
          </ac:picMkLst>
        </pc:picChg>
        <pc:picChg chg="add del mod">
          <ac:chgData name="Mirabela Mutcu (2108200)" userId="S::2108200@student.uwtsd.ac.uk::7d469b2e-1539-460c-8e7c-42d4783e6519" providerId="AD" clId="Web-{CEEAE120-F12C-C51A-79DE-8F14CC5791A1}" dt="2022-07-23T17:18:31.197" v="7432"/>
          <ac:picMkLst>
            <pc:docMk/>
            <pc:sldMk cId="3655104871" sldId="266"/>
            <ac:picMk id="58" creationId="{C7D52200-0461-DF55-8713-B8AB5D53BD1D}"/>
          </ac:picMkLst>
        </pc:picChg>
        <pc:picChg chg="add del mod">
          <ac:chgData name="Mirabela Mutcu (2108200)" userId="S::2108200@student.uwtsd.ac.uk::7d469b2e-1539-460c-8e7c-42d4783e6519" providerId="AD" clId="Web-{CEEAE120-F12C-C51A-79DE-8F14CC5791A1}" dt="2022-07-23T17:29:21.038" v="7539"/>
          <ac:picMkLst>
            <pc:docMk/>
            <pc:sldMk cId="3655104871" sldId="266"/>
            <ac:picMk id="60" creationId="{833BD2FC-975D-04A8-EB58-D2CF60DF8A93}"/>
          </ac:picMkLst>
        </pc:picChg>
        <pc:picChg chg="add mod">
          <ac:chgData name="Mirabela Mutcu (2108200)" userId="S::2108200@student.uwtsd.ac.uk::7d469b2e-1539-460c-8e7c-42d4783e6519" providerId="AD" clId="Web-{CEEAE120-F12C-C51A-79DE-8F14CC5791A1}" dt="2022-07-23T17:33:17.257" v="7560" actId="1076"/>
          <ac:picMkLst>
            <pc:docMk/>
            <pc:sldMk cId="3655104871" sldId="266"/>
            <ac:picMk id="62" creationId="{5E159B86-EC11-9F1B-73BD-26C415A8C42C}"/>
          </ac:picMkLst>
        </pc:picChg>
        <pc:picChg chg="add del mod">
          <ac:chgData name="Mirabela Mutcu (2108200)" userId="S::2108200@student.uwtsd.ac.uk::7d469b2e-1539-460c-8e7c-42d4783e6519" providerId="AD" clId="Web-{CEEAE120-F12C-C51A-79DE-8F14CC5791A1}" dt="2022-07-23T17:28:16.440" v="7530"/>
          <ac:picMkLst>
            <pc:docMk/>
            <pc:sldMk cId="3655104871" sldId="266"/>
            <ac:picMk id="63" creationId="{877B4591-F1FA-C8FC-AD76-DEAD63E913CE}"/>
          </ac:picMkLst>
        </pc:picChg>
        <pc:picChg chg="add del mod">
          <ac:chgData name="Mirabela Mutcu (2108200)" userId="S::2108200@student.uwtsd.ac.uk::7d469b2e-1539-460c-8e7c-42d4783e6519" providerId="AD" clId="Web-{CEEAE120-F12C-C51A-79DE-8F14CC5791A1}" dt="2022-07-23T17:28:40.426" v="7536"/>
          <ac:picMkLst>
            <pc:docMk/>
            <pc:sldMk cId="3655104871" sldId="266"/>
            <ac:picMk id="64" creationId="{DA80B9F6-B910-64C6-7062-2FDCF03CAE2E}"/>
          </ac:picMkLst>
        </pc:picChg>
        <pc:picChg chg="add mod">
          <ac:chgData name="Mirabela Mutcu (2108200)" userId="S::2108200@student.uwtsd.ac.uk::7d469b2e-1539-460c-8e7c-42d4783e6519" providerId="AD" clId="Web-{CEEAE120-F12C-C51A-79DE-8F14CC5791A1}" dt="2022-07-23T17:33:11.100" v="7558" actId="1076"/>
          <ac:picMkLst>
            <pc:docMk/>
            <pc:sldMk cId="3655104871" sldId="266"/>
            <ac:picMk id="65" creationId="{7AB1A9D5-1581-1C39-342A-957383D9C4B2}"/>
          </ac:picMkLst>
        </pc:picChg>
        <pc:picChg chg="add mod">
          <ac:chgData name="Mirabela Mutcu (2108200)" userId="S::2108200@student.uwtsd.ac.uk::7d469b2e-1539-460c-8e7c-42d4783e6519" providerId="AD" clId="Web-{CEEAE120-F12C-C51A-79DE-8F14CC5791A1}" dt="2022-07-23T17:33:13.241" v="7559" actId="1076"/>
          <ac:picMkLst>
            <pc:docMk/>
            <pc:sldMk cId="3655104871" sldId="266"/>
            <ac:picMk id="66" creationId="{8308BE37-EF63-2438-F931-DB643EBED2D0}"/>
          </ac:picMkLst>
        </pc:picChg>
        <pc:cxnChg chg="add del">
          <ac:chgData name="Mirabela Mutcu (2108200)" userId="S::2108200@student.uwtsd.ac.uk::7d469b2e-1539-460c-8e7c-42d4783e6519" providerId="AD" clId="Web-{CEEAE120-F12C-C51A-79DE-8F14CC5791A1}" dt="2022-07-23T16:24:50.259" v="7033"/>
          <ac:cxnSpMkLst>
            <pc:docMk/>
            <pc:sldMk cId="3655104871" sldId="266"/>
            <ac:cxnSpMk id="33" creationId="{6B9695BD-ECF6-49CA-8877-8C493193C65D}"/>
          </ac:cxnSpMkLst>
        </pc:cxnChg>
      </pc:sldChg>
      <pc:sldChg chg="del">
        <pc:chgData name="Mirabela Mutcu (2108200)" userId="S::2108200@student.uwtsd.ac.uk::7d469b2e-1539-460c-8e7c-42d4783e6519" providerId="AD" clId="Web-{CEEAE120-F12C-C51A-79DE-8F14CC5791A1}" dt="2022-07-23T13:23:10.790" v="353"/>
        <pc:sldMkLst>
          <pc:docMk/>
          <pc:sldMk cId="3153358427" sldId="269"/>
        </pc:sldMkLst>
      </pc:sldChg>
      <pc:sldChg chg="ord">
        <pc:chgData name="Mirabela Mutcu (2108200)" userId="S::2108200@student.uwtsd.ac.uk::7d469b2e-1539-460c-8e7c-42d4783e6519" providerId="AD" clId="Web-{CEEAE120-F12C-C51A-79DE-8F14CC5791A1}" dt="2022-07-23T15:37:21.651" v="1006"/>
        <pc:sldMkLst>
          <pc:docMk/>
          <pc:sldMk cId="4119406909" sldId="271"/>
        </pc:sldMkLst>
      </pc:sldChg>
      <pc:sldChg chg="new del">
        <pc:chgData name="Mirabela Mutcu (2108200)" userId="S::2108200@student.uwtsd.ac.uk::7d469b2e-1539-460c-8e7c-42d4783e6519" providerId="AD" clId="Web-{CEEAE120-F12C-C51A-79DE-8F14CC5791A1}" dt="2022-07-23T13:44:02.643" v="397"/>
        <pc:sldMkLst>
          <pc:docMk/>
          <pc:sldMk cId="417689794" sldId="276"/>
        </pc:sldMkLst>
      </pc:sldChg>
      <pc:sldChg chg="addSp delSp modSp new del">
        <pc:chgData name="Mirabela Mutcu (2108200)" userId="S::2108200@student.uwtsd.ac.uk::7d469b2e-1539-460c-8e7c-42d4783e6519" providerId="AD" clId="Web-{CEEAE120-F12C-C51A-79DE-8F14CC5791A1}" dt="2022-07-23T12:23:19.124" v="31"/>
        <pc:sldMkLst>
          <pc:docMk/>
          <pc:sldMk cId="1264831685" sldId="276"/>
        </pc:sldMkLst>
        <pc:spChg chg="add del mod">
          <ac:chgData name="Mirabela Mutcu (2108200)" userId="S::2108200@student.uwtsd.ac.uk::7d469b2e-1539-460c-8e7c-42d4783e6519" providerId="AD" clId="Web-{CEEAE120-F12C-C51A-79DE-8F14CC5791A1}" dt="2022-07-23T12:23:18.546" v="30"/>
          <ac:spMkLst>
            <pc:docMk/>
            <pc:sldMk cId="1264831685" sldId="276"/>
            <ac:spMk id="3" creationId="{4CEF7601-AD73-D8A0-D84C-B44524E61753}"/>
          </ac:spMkLst>
        </pc:spChg>
      </pc:sldChg>
      <pc:sldChg chg="addSp delSp modSp new ord">
        <pc:chgData name="Mirabela Mutcu (2108200)" userId="S::2108200@student.uwtsd.ac.uk::7d469b2e-1539-460c-8e7c-42d4783e6519" providerId="AD" clId="Web-{CEEAE120-F12C-C51A-79DE-8F14CC5791A1}" dt="2022-07-23T17:40:25.255" v="7634" actId="1076"/>
        <pc:sldMkLst>
          <pc:docMk/>
          <pc:sldMk cId="3575555761" sldId="276"/>
        </pc:sldMkLst>
        <pc:spChg chg="add mod">
          <ac:chgData name="Mirabela Mutcu (2108200)" userId="S::2108200@student.uwtsd.ac.uk::7d469b2e-1539-460c-8e7c-42d4783e6519" providerId="AD" clId="Web-{CEEAE120-F12C-C51A-79DE-8F14CC5791A1}" dt="2022-07-23T17:35:20.422" v="7590" actId="20577"/>
          <ac:spMkLst>
            <pc:docMk/>
            <pc:sldMk cId="3575555761" sldId="276"/>
            <ac:spMk id="2" creationId="{988A97B8-BA7C-B68C-A25F-2477CB1C79A6}"/>
          </ac:spMkLst>
        </pc:spChg>
        <pc:spChg chg="add mod">
          <ac:chgData name="Mirabela Mutcu (2108200)" userId="S::2108200@student.uwtsd.ac.uk::7d469b2e-1539-460c-8e7c-42d4783e6519" providerId="AD" clId="Web-{CEEAE120-F12C-C51A-79DE-8F14CC5791A1}" dt="2022-07-23T16:55:15.698" v="7280" actId="1076"/>
          <ac:spMkLst>
            <pc:docMk/>
            <pc:sldMk cId="3575555761" sldId="276"/>
            <ac:spMk id="3" creationId="{C01EB77C-5486-2E32-5243-5709CD7D79D5}"/>
          </ac:spMkLst>
        </pc:spChg>
        <pc:spChg chg="add mod">
          <ac:chgData name="Mirabela Mutcu (2108200)" userId="S::2108200@student.uwtsd.ac.uk::7d469b2e-1539-460c-8e7c-42d4783e6519" providerId="AD" clId="Web-{CEEAE120-F12C-C51A-79DE-8F14CC5791A1}" dt="2022-07-23T17:04:37.777" v="7350" actId="20577"/>
          <ac:spMkLst>
            <pc:docMk/>
            <pc:sldMk cId="3575555761" sldId="276"/>
            <ac:spMk id="4" creationId="{B973C269-DBA6-2655-CCBA-1A9EFFEE28E9}"/>
          </ac:spMkLst>
        </pc:spChg>
        <pc:spChg chg="add del mod">
          <ac:chgData name="Mirabela Mutcu (2108200)" userId="S::2108200@student.uwtsd.ac.uk::7d469b2e-1539-460c-8e7c-42d4783e6519" providerId="AD" clId="Web-{CEEAE120-F12C-C51A-79DE-8F14CC5791A1}" dt="2022-07-23T14:16:40.220" v="559"/>
          <ac:spMkLst>
            <pc:docMk/>
            <pc:sldMk cId="3575555761" sldId="276"/>
            <ac:spMk id="6" creationId="{8217863C-AB8E-420D-1928-4A4A90431649}"/>
          </ac:spMkLst>
        </pc:spChg>
        <pc:spChg chg="add mod">
          <ac:chgData name="Mirabela Mutcu (2108200)" userId="S::2108200@student.uwtsd.ac.uk::7d469b2e-1539-460c-8e7c-42d4783e6519" providerId="AD" clId="Web-{CEEAE120-F12C-C51A-79DE-8F14CC5791A1}" dt="2022-07-23T14:38:15.683" v="725" actId="1076"/>
          <ac:spMkLst>
            <pc:docMk/>
            <pc:sldMk cId="3575555761" sldId="276"/>
            <ac:spMk id="7" creationId="{1EF57A2F-5B2D-F24F-D990-C6F089EBC15B}"/>
          </ac:spMkLst>
        </pc:spChg>
        <pc:picChg chg="add del mod ord">
          <ac:chgData name="Mirabela Mutcu (2108200)" userId="S::2108200@student.uwtsd.ac.uk::7d469b2e-1539-460c-8e7c-42d4783e6519" providerId="AD" clId="Web-{CEEAE120-F12C-C51A-79DE-8F14CC5791A1}" dt="2022-07-23T14:28:53.803" v="601"/>
          <ac:picMkLst>
            <pc:docMk/>
            <pc:sldMk cId="3575555761" sldId="276"/>
            <ac:picMk id="5" creationId="{0D701A56-F7AC-31AE-3CCF-6B319B71718A}"/>
          </ac:picMkLst>
        </pc:picChg>
        <pc:picChg chg="add mod">
          <ac:chgData name="Mirabela Mutcu (2108200)" userId="S::2108200@student.uwtsd.ac.uk::7d469b2e-1539-460c-8e7c-42d4783e6519" providerId="AD" clId="Web-{CEEAE120-F12C-C51A-79DE-8F14CC5791A1}" dt="2022-07-23T15:00:53.877" v="871" actId="1076"/>
          <ac:picMkLst>
            <pc:docMk/>
            <pc:sldMk cId="3575555761" sldId="276"/>
            <ac:picMk id="8" creationId="{E3343273-B13C-A845-453B-65D5D901CE76}"/>
          </ac:picMkLst>
        </pc:picChg>
        <pc:picChg chg="add del mod">
          <ac:chgData name="Mirabela Mutcu (2108200)" userId="S::2108200@student.uwtsd.ac.uk::7d469b2e-1539-460c-8e7c-42d4783e6519" providerId="AD" clId="Web-{CEEAE120-F12C-C51A-79DE-8F14CC5791A1}" dt="2022-07-23T17:03:42.189" v="7338"/>
          <ac:picMkLst>
            <pc:docMk/>
            <pc:sldMk cId="3575555761" sldId="276"/>
            <ac:picMk id="9" creationId="{C773A062-BE9F-0FA4-2299-DD9E9CC0E046}"/>
          </ac:picMkLst>
        </pc:picChg>
        <pc:picChg chg="add del mod">
          <ac:chgData name="Mirabela Mutcu (2108200)" userId="S::2108200@student.uwtsd.ac.uk::7d469b2e-1539-460c-8e7c-42d4783e6519" providerId="AD" clId="Web-{CEEAE120-F12C-C51A-79DE-8F14CC5791A1}" dt="2022-07-23T17:03:55.284" v="7342"/>
          <ac:picMkLst>
            <pc:docMk/>
            <pc:sldMk cId="3575555761" sldId="276"/>
            <ac:picMk id="10" creationId="{B7F4CD18-9B20-191F-7AE4-42332D550BAD}"/>
          </ac:picMkLst>
        </pc:picChg>
        <pc:picChg chg="add del mod ord">
          <ac:chgData name="Mirabela Mutcu (2108200)" userId="S::2108200@student.uwtsd.ac.uk::7d469b2e-1539-460c-8e7c-42d4783e6519" providerId="AD" clId="Web-{CEEAE120-F12C-C51A-79DE-8F14CC5791A1}" dt="2022-07-23T17:19:05.356" v="7438"/>
          <ac:picMkLst>
            <pc:docMk/>
            <pc:sldMk cId="3575555761" sldId="276"/>
            <ac:picMk id="11" creationId="{23E4C6A3-41DB-0165-6F01-FF40848A8FC8}"/>
          </ac:picMkLst>
        </pc:picChg>
        <pc:picChg chg="add mod">
          <ac:chgData name="Mirabela Mutcu (2108200)" userId="S::2108200@student.uwtsd.ac.uk::7d469b2e-1539-460c-8e7c-42d4783e6519" providerId="AD" clId="Web-{CEEAE120-F12C-C51A-79DE-8F14CC5791A1}" dt="2022-07-23T17:04:04.206" v="7344" actId="1076"/>
          <ac:picMkLst>
            <pc:docMk/>
            <pc:sldMk cId="3575555761" sldId="276"/>
            <ac:picMk id="12" creationId="{0086C198-B751-BD57-4C79-0B56A820C597}"/>
          </ac:picMkLst>
        </pc:picChg>
        <pc:picChg chg="add del mod">
          <ac:chgData name="Mirabela Mutcu (2108200)" userId="S::2108200@student.uwtsd.ac.uk::7d469b2e-1539-460c-8e7c-42d4783e6519" providerId="AD" clId="Web-{CEEAE120-F12C-C51A-79DE-8F14CC5791A1}" dt="2022-07-23T17:03:45.627" v="7339"/>
          <ac:picMkLst>
            <pc:docMk/>
            <pc:sldMk cId="3575555761" sldId="276"/>
            <ac:picMk id="13" creationId="{7AB4B936-C651-C6CB-F262-FEB532CCF18C}"/>
          </ac:picMkLst>
        </pc:picChg>
        <pc:picChg chg="add mod">
          <ac:chgData name="Mirabela Mutcu (2108200)" userId="S::2108200@student.uwtsd.ac.uk::7d469b2e-1539-460c-8e7c-42d4783e6519" providerId="AD" clId="Web-{CEEAE120-F12C-C51A-79DE-8F14CC5791A1}" dt="2022-07-23T17:35:21.578" v="7591" actId="1076"/>
          <ac:picMkLst>
            <pc:docMk/>
            <pc:sldMk cId="3575555761" sldId="276"/>
            <ac:picMk id="14" creationId="{B162599E-D078-120A-603A-EA8593A3BB27}"/>
          </ac:picMkLst>
        </pc:picChg>
        <pc:picChg chg="add del mod">
          <ac:chgData name="Mirabela Mutcu (2108200)" userId="S::2108200@student.uwtsd.ac.uk::7d469b2e-1539-460c-8e7c-42d4783e6519" providerId="AD" clId="Web-{CEEAE120-F12C-C51A-79DE-8F14CC5791A1}" dt="2022-07-23T17:03:50.955" v="7341"/>
          <ac:picMkLst>
            <pc:docMk/>
            <pc:sldMk cId="3575555761" sldId="276"/>
            <ac:picMk id="15" creationId="{CEBA0564-0C61-80FC-D394-C1BC34127F19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4:55:13.888" v="785"/>
          <ac:picMkLst>
            <pc:docMk/>
            <pc:sldMk cId="3575555761" sldId="276"/>
            <ac:picMk id="17" creationId="{6A3B34D9-6614-D3EF-14C6-78C9E9DFA41E}"/>
          </ac:picMkLst>
        </pc:picChg>
        <pc:picChg chg="add del mod">
          <ac:chgData name="Mirabela Mutcu (2108200)" userId="S::2108200@student.uwtsd.ac.uk::7d469b2e-1539-460c-8e7c-42d4783e6519" providerId="AD" clId="Web-{CEEAE120-F12C-C51A-79DE-8F14CC5791A1}" dt="2022-07-23T16:55:35.590" v="7283"/>
          <ac:picMkLst>
            <pc:docMk/>
            <pc:sldMk cId="3575555761" sldId="276"/>
            <ac:picMk id="18" creationId="{6129E6FD-F719-6052-45B8-4A97B987F4B5}"/>
          </ac:picMkLst>
        </pc:picChg>
        <pc:picChg chg="add del mod">
          <ac:chgData name="Mirabela Mutcu (2108200)" userId="S::2108200@student.uwtsd.ac.uk::7d469b2e-1539-460c-8e7c-42d4783e6519" providerId="AD" clId="Web-{CEEAE120-F12C-C51A-79DE-8F14CC5791A1}" dt="2022-07-23T16:56:36.613" v="7289"/>
          <ac:picMkLst>
            <pc:docMk/>
            <pc:sldMk cId="3575555761" sldId="276"/>
            <ac:picMk id="20" creationId="{1E09EF69-7AA6-36AB-2FAA-27A2E41CA987}"/>
          </ac:picMkLst>
        </pc:picChg>
        <pc:picChg chg="add del mod">
          <ac:chgData name="Mirabela Mutcu (2108200)" userId="S::2108200@student.uwtsd.ac.uk::7d469b2e-1539-460c-8e7c-42d4783e6519" providerId="AD" clId="Web-{CEEAE120-F12C-C51A-79DE-8F14CC5791A1}" dt="2022-07-23T17:03:48.142" v="7340"/>
          <ac:picMkLst>
            <pc:docMk/>
            <pc:sldMk cId="3575555761" sldId="276"/>
            <ac:picMk id="21" creationId="{8DC4249F-F984-D990-C3E7-9E8C7650B46E}"/>
          </ac:picMkLst>
        </pc:picChg>
        <pc:picChg chg="add del mod">
          <ac:chgData name="Mirabela Mutcu (2108200)" userId="S::2108200@student.uwtsd.ac.uk::7d469b2e-1539-460c-8e7c-42d4783e6519" providerId="AD" clId="Web-{CEEAE120-F12C-C51A-79DE-8F14CC5791A1}" dt="2022-07-23T17:04:00.128" v="7343"/>
          <ac:picMkLst>
            <pc:docMk/>
            <pc:sldMk cId="3575555761" sldId="276"/>
            <ac:picMk id="22" creationId="{7088A44E-D81A-E6BD-D114-9AA1802902E6}"/>
          </ac:picMkLst>
        </pc:picChg>
        <pc:picChg chg="add del mod">
          <ac:chgData name="Mirabela Mutcu (2108200)" userId="S::2108200@student.uwtsd.ac.uk::7d469b2e-1539-460c-8e7c-42d4783e6519" providerId="AD" clId="Web-{CEEAE120-F12C-C51A-79DE-8F14CC5791A1}" dt="2022-07-23T16:29:17.109" v="7068"/>
          <ac:picMkLst>
            <pc:docMk/>
            <pc:sldMk cId="3575555761" sldId="276"/>
            <ac:picMk id="23" creationId="{7CB1C9CB-5FFC-A111-302F-4701B342F132}"/>
          </ac:picMkLst>
        </pc:picChg>
        <pc:picChg chg="add mod">
          <ac:chgData name="Mirabela Mutcu (2108200)" userId="S::2108200@student.uwtsd.ac.uk::7d469b2e-1539-460c-8e7c-42d4783e6519" providerId="AD" clId="Web-{CEEAE120-F12C-C51A-79DE-8F14CC5791A1}" dt="2022-07-23T16:29:35.110" v="7071" actId="14100"/>
          <ac:picMkLst>
            <pc:docMk/>
            <pc:sldMk cId="3575555761" sldId="276"/>
            <ac:picMk id="24" creationId="{EED00E9F-C30A-F71C-586B-73139441B6A0}"/>
          </ac:picMkLst>
        </pc:picChg>
        <pc:picChg chg="add del mod ord">
          <ac:chgData name="Mirabela Mutcu (2108200)" userId="S::2108200@student.uwtsd.ac.uk::7d469b2e-1539-460c-8e7c-42d4783e6519" providerId="AD" clId="Web-{CEEAE120-F12C-C51A-79DE-8F14CC5791A1}" dt="2022-07-23T17:33:28.336" v="7562"/>
          <ac:picMkLst>
            <pc:docMk/>
            <pc:sldMk cId="3575555761" sldId="276"/>
            <ac:picMk id="25" creationId="{455D309C-6542-8C9D-A3E3-69BC4768FB93}"/>
          </ac:picMkLst>
        </pc:picChg>
        <pc:picChg chg="add del">
          <ac:chgData name="Mirabela Mutcu (2108200)" userId="S::2108200@student.uwtsd.ac.uk::7d469b2e-1539-460c-8e7c-42d4783e6519" providerId="AD" clId="Web-{CEEAE120-F12C-C51A-79DE-8F14CC5791A1}" dt="2022-07-23T17:19:14.200" v="7440"/>
          <ac:picMkLst>
            <pc:docMk/>
            <pc:sldMk cId="3575555761" sldId="276"/>
            <ac:picMk id="26" creationId="{3162E25D-1525-8B34-F9DD-AC957E4FDD83}"/>
          </ac:picMkLst>
        </pc:picChg>
        <pc:picChg chg="add mod">
          <ac:chgData name="Mirabela Mutcu (2108200)" userId="S::2108200@student.uwtsd.ac.uk::7d469b2e-1539-460c-8e7c-42d4783e6519" providerId="AD" clId="Web-{CEEAE120-F12C-C51A-79DE-8F14CC5791A1}" dt="2022-07-23T17:40:25.255" v="7634" actId="1076"/>
          <ac:picMkLst>
            <pc:docMk/>
            <pc:sldMk cId="3575555761" sldId="276"/>
            <ac:picMk id="28" creationId="{E03DDF2F-93B0-C5F2-50BF-957720F08507}"/>
          </ac:picMkLst>
        </pc:picChg>
      </pc:sldChg>
      <pc:sldChg chg="addSp delSp modSp new del mod modClrScheme chgLayout">
        <pc:chgData name="Mirabela Mutcu (2108200)" userId="S::2108200@student.uwtsd.ac.uk::7d469b2e-1539-460c-8e7c-42d4783e6519" providerId="AD" clId="Web-{CEEAE120-F12C-C51A-79DE-8F14CC5791A1}" dt="2022-07-23T16:14:36.690" v="7016"/>
        <pc:sldMkLst>
          <pc:docMk/>
          <pc:sldMk cId="2046472520" sldId="277"/>
        </pc:sldMkLst>
        <pc:spChg chg="del">
          <ac:chgData name="Mirabela Mutcu (2108200)" userId="S::2108200@student.uwtsd.ac.uk::7d469b2e-1539-460c-8e7c-42d4783e6519" providerId="AD" clId="Web-{CEEAE120-F12C-C51A-79DE-8F14CC5791A1}" dt="2022-07-23T15:26:52.977" v="937"/>
          <ac:spMkLst>
            <pc:docMk/>
            <pc:sldMk cId="2046472520" sldId="277"/>
            <ac:spMk id="2" creationId="{1581C6C6-A46E-B4E6-535F-478A1DBB6ACD}"/>
          </ac:spMkLst>
        </pc:spChg>
        <pc:spChg chg="del">
          <ac:chgData name="Mirabela Mutcu (2108200)" userId="S::2108200@student.uwtsd.ac.uk::7d469b2e-1539-460c-8e7c-42d4783e6519" providerId="AD" clId="Web-{CEEAE120-F12C-C51A-79DE-8F14CC5791A1}" dt="2022-07-23T15:26:52.977" v="937"/>
          <ac:spMkLst>
            <pc:docMk/>
            <pc:sldMk cId="2046472520" sldId="277"/>
            <ac:spMk id="3" creationId="{A8AB6C6D-2647-25EA-315B-233848AFF3E4}"/>
          </ac:spMkLst>
        </pc:spChg>
        <pc:spChg chg="add mod">
          <ac:chgData name="Mirabela Mutcu (2108200)" userId="S::2108200@student.uwtsd.ac.uk::7d469b2e-1539-460c-8e7c-42d4783e6519" providerId="AD" clId="Web-{CEEAE120-F12C-C51A-79DE-8F14CC5791A1}" dt="2022-07-23T15:34:29.530" v="992" actId="20577"/>
          <ac:spMkLst>
            <pc:docMk/>
            <pc:sldMk cId="2046472520" sldId="277"/>
            <ac:spMk id="6" creationId="{D1A24E81-3B48-932C-995E-FC0E64513136}"/>
          </ac:spMkLst>
        </pc:spChg>
        <pc:graphicFrameChg chg="add mod modGraphic">
          <ac:chgData name="Mirabela Mutcu (2108200)" userId="S::2108200@student.uwtsd.ac.uk::7d469b2e-1539-460c-8e7c-42d4783e6519" providerId="AD" clId="Web-{CEEAE120-F12C-C51A-79DE-8F14CC5791A1}" dt="2022-07-23T15:34:17.933" v="991"/>
          <ac:graphicFrameMkLst>
            <pc:docMk/>
            <pc:sldMk cId="2046472520" sldId="277"/>
            <ac:graphicFrameMk id="5" creationId="{F8378CE6-7478-307B-43D5-12E575C85B0D}"/>
          </ac:graphicFrameMkLst>
        </pc:graphicFrameChg>
      </pc:sldChg>
      <pc:sldChg chg="addSp modSp new del">
        <pc:chgData name="Mirabela Mutcu (2108200)" userId="S::2108200@student.uwtsd.ac.uk::7d469b2e-1539-460c-8e7c-42d4783e6519" providerId="AD" clId="Web-{CEEAE120-F12C-C51A-79DE-8F14CC5791A1}" dt="2022-07-23T15:12:38.010" v="912"/>
        <pc:sldMkLst>
          <pc:docMk/>
          <pc:sldMk cId="2453439301" sldId="277"/>
        </pc:sldMkLst>
        <pc:graphicFrameChg chg="add mod">
          <ac:chgData name="Mirabela Mutcu (2108200)" userId="S::2108200@student.uwtsd.ac.uk::7d469b2e-1539-460c-8e7c-42d4783e6519" providerId="AD" clId="Web-{CEEAE120-F12C-C51A-79DE-8F14CC5791A1}" dt="2022-07-23T15:12:22.930" v="911"/>
          <ac:graphicFrameMkLst>
            <pc:docMk/>
            <pc:sldMk cId="2453439301" sldId="277"/>
            <ac:graphicFrameMk id="3" creationId="{22E9BE0A-6AE1-FE43-013A-2A2B704178A1}"/>
          </ac:graphicFrameMkLst>
        </pc:graphicFrameChg>
      </pc:sldChg>
      <pc:sldChg chg="new del">
        <pc:chgData name="Mirabela Mutcu (2108200)" userId="S::2108200@student.uwtsd.ac.uk::7d469b2e-1539-460c-8e7c-42d4783e6519" providerId="AD" clId="Web-{CEEAE120-F12C-C51A-79DE-8F14CC5791A1}" dt="2022-07-23T15:12:58.214" v="915"/>
        <pc:sldMkLst>
          <pc:docMk/>
          <pc:sldMk cId="2812843876" sldId="277"/>
        </pc:sldMkLst>
      </pc:sldChg>
      <pc:sldChg chg="addSp delSp modSp new mod ord modClrScheme chgLayout">
        <pc:chgData name="Mirabela Mutcu (2108200)" userId="S::2108200@student.uwtsd.ac.uk::7d469b2e-1539-460c-8e7c-42d4783e6519" providerId="AD" clId="Web-{CEEAE120-F12C-C51A-79DE-8F14CC5791A1}" dt="2022-07-23T16:12:33.541" v="7015"/>
        <pc:sldMkLst>
          <pc:docMk/>
          <pc:sldMk cId="1334969379" sldId="278"/>
        </pc:sldMkLst>
        <pc:spChg chg="del">
          <ac:chgData name="Mirabela Mutcu (2108200)" userId="S::2108200@student.uwtsd.ac.uk::7d469b2e-1539-460c-8e7c-42d4783e6519" providerId="AD" clId="Web-{CEEAE120-F12C-C51A-79DE-8F14CC5791A1}" dt="2022-07-23T15:36:38.554" v="1003"/>
          <ac:spMkLst>
            <pc:docMk/>
            <pc:sldMk cId="1334969379" sldId="278"/>
            <ac:spMk id="2" creationId="{7D5342F1-9DC4-F5C6-1DCC-27A4DFEA6A49}"/>
          </ac:spMkLst>
        </pc:spChg>
        <pc:spChg chg="del">
          <ac:chgData name="Mirabela Mutcu (2108200)" userId="S::2108200@student.uwtsd.ac.uk::7d469b2e-1539-460c-8e7c-42d4783e6519" providerId="AD" clId="Web-{CEEAE120-F12C-C51A-79DE-8F14CC5791A1}" dt="2022-07-23T15:36:38.554" v="1003"/>
          <ac:spMkLst>
            <pc:docMk/>
            <pc:sldMk cId="1334969379" sldId="278"/>
            <ac:spMk id="3" creationId="{D80832BC-9A7D-8F0F-B41E-030A1FFEA405}"/>
          </ac:spMkLst>
        </pc:spChg>
        <pc:spChg chg="add mod">
          <ac:chgData name="Mirabela Mutcu (2108200)" userId="S::2108200@student.uwtsd.ac.uk::7d469b2e-1539-460c-8e7c-42d4783e6519" providerId="AD" clId="Web-{CEEAE120-F12C-C51A-79DE-8F14CC5791A1}" dt="2022-07-23T16:07:40.865" v="2758" actId="1076"/>
          <ac:spMkLst>
            <pc:docMk/>
            <pc:sldMk cId="1334969379" sldId="278"/>
            <ac:spMk id="7" creationId="{6CD61928-C6DE-7D78-73C0-6E27891D96C3}"/>
          </ac:spMkLst>
        </pc:spChg>
        <pc:graphicFrameChg chg="add mod modGraphic">
          <ac:chgData name="Mirabela Mutcu (2108200)" userId="S::2108200@student.uwtsd.ac.uk::7d469b2e-1539-460c-8e7c-42d4783e6519" providerId="AD" clId="Web-{CEEAE120-F12C-C51A-79DE-8F14CC5791A1}" dt="2022-07-23T16:12:33.541" v="7015"/>
          <ac:graphicFrameMkLst>
            <pc:docMk/>
            <pc:sldMk cId="1334969379" sldId="278"/>
            <ac:graphicFrameMk id="5" creationId="{5C62C9BA-08A6-D100-F781-49F23BCB293E}"/>
          </ac:graphicFrameMkLst>
        </pc:graphicFrameChg>
      </pc:sldChg>
      <pc:sldChg chg="addSp modSp new del">
        <pc:chgData name="Mirabela Mutcu (2108200)" userId="S::2108200@student.uwtsd.ac.uk::7d469b2e-1539-460c-8e7c-42d4783e6519" providerId="AD" clId="Web-{CEEAE120-F12C-C51A-79DE-8F14CC5791A1}" dt="2022-07-23T15:36:19.834" v="1000"/>
        <pc:sldMkLst>
          <pc:docMk/>
          <pc:sldMk cId="2628077154" sldId="278"/>
        </pc:sldMkLst>
        <pc:graphicFrameChg chg="add mod modGraphic">
          <ac:chgData name="Mirabela Mutcu (2108200)" userId="S::2108200@student.uwtsd.ac.uk::7d469b2e-1539-460c-8e7c-42d4783e6519" providerId="AD" clId="Web-{CEEAE120-F12C-C51A-79DE-8F14CC5791A1}" dt="2022-07-23T15:36:14.459" v="999"/>
          <ac:graphicFrameMkLst>
            <pc:docMk/>
            <pc:sldMk cId="2628077154" sldId="278"/>
            <ac:graphicFrameMk id="3" creationId="{39406A4C-C807-D8F9-DA6F-666885982B29}"/>
          </ac:graphicFrameMkLst>
        </pc:graphicFrameChg>
      </pc:sldChg>
      <pc:sldChg chg="addSp delSp new del">
        <pc:chgData name="Mirabela Mutcu (2108200)" userId="S::2108200@student.uwtsd.ac.uk::7d469b2e-1539-460c-8e7c-42d4783e6519" providerId="AD" clId="Web-{CEEAE120-F12C-C51A-79DE-8F14CC5791A1}" dt="2022-07-23T15:13:38.596" v="919"/>
        <pc:sldMkLst>
          <pc:docMk/>
          <pc:sldMk cId="3895635161" sldId="278"/>
        </pc:sldMkLst>
        <pc:graphicFrameChg chg="add del">
          <ac:chgData name="Mirabela Mutcu (2108200)" userId="S::2108200@student.uwtsd.ac.uk::7d469b2e-1539-460c-8e7c-42d4783e6519" providerId="AD" clId="Web-{CEEAE120-F12C-C51A-79DE-8F14CC5791A1}" dt="2022-07-23T15:13:16.887" v="917"/>
          <ac:graphicFrameMkLst>
            <pc:docMk/>
            <pc:sldMk cId="3895635161" sldId="278"/>
            <ac:graphicFrameMk id="2" creationId="{5A496635-BD0C-1073-AA6C-1C0A27D5DF96}"/>
          </ac:graphicFrameMkLst>
        </pc:graphicFrameChg>
      </pc:sldChg>
      <pc:sldChg chg="addSp modSp new del">
        <pc:chgData name="Mirabela Mutcu (2108200)" userId="S::2108200@student.uwtsd.ac.uk::7d469b2e-1539-460c-8e7c-42d4783e6519" providerId="AD" clId="Web-{CEEAE120-F12C-C51A-79DE-8F14CC5791A1}" dt="2022-07-23T15:23:22.322" v="931"/>
        <pc:sldMkLst>
          <pc:docMk/>
          <pc:sldMk cId="660583444" sldId="279"/>
        </pc:sldMkLst>
        <pc:graphicFrameChg chg="add mod modGraphic">
          <ac:chgData name="Mirabela Mutcu (2108200)" userId="S::2108200@student.uwtsd.ac.uk::7d469b2e-1539-460c-8e7c-42d4783e6519" providerId="AD" clId="Web-{CEEAE120-F12C-C51A-79DE-8F14CC5791A1}" dt="2022-07-23T15:22:50.930" v="928" actId="1076"/>
          <ac:graphicFrameMkLst>
            <pc:docMk/>
            <pc:sldMk cId="660583444" sldId="279"/>
            <ac:graphicFrameMk id="3" creationId="{44ADB7AB-88DE-4437-0031-CECD82A01CB3}"/>
          </ac:graphicFrameMkLst>
        </pc:graphicFrameChg>
        <pc:graphicFrameChg chg="add mod modGraphic">
          <ac:chgData name="Mirabela Mutcu (2108200)" userId="S::2108200@student.uwtsd.ac.uk::7d469b2e-1539-460c-8e7c-42d4783e6519" providerId="AD" clId="Web-{CEEAE120-F12C-C51A-79DE-8F14CC5791A1}" dt="2022-07-23T15:21:43.269" v="925"/>
          <ac:graphicFrameMkLst>
            <pc:docMk/>
            <pc:sldMk cId="660583444" sldId="279"/>
            <ac:graphicFrameMk id="5" creationId="{C3E5024E-1D4A-A6B0-826C-138B56EA0A0B}"/>
          </ac:graphicFrameMkLst>
        </pc:graphicFrameChg>
        <pc:graphicFrameChg chg="add mod modGraphic">
          <ac:chgData name="Mirabela Mutcu (2108200)" userId="S::2108200@student.uwtsd.ac.uk::7d469b2e-1539-460c-8e7c-42d4783e6519" providerId="AD" clId="Web-{CEEAE120-F12C-C51A-79DE-8F14CC5791A1}" dt="2022-07-23T15:23:13.259" v="930"/>
          <ac:graphicFrameMkLst>
            <pc:docMk/>
            <pc:sldMk cId="660583444" sldId="279"/>
            <ac:graphicFrameMk id="7" creationId="{4D9FC56C-97BF-A5B4-6979-64F51E43F97E}"/>
          </ac:graphicFrameMkLst>
        </pc:graphicFrameChg>
      </pc:sldChg>
      <pc:sldChg chg="delSp new del mod modClrScheme chgLayout">
        <pc:chgData name="Mirabela Mutcu (2108200)" userId="S::2108200@student.uwtsd.ac.uk::7d469b2e-1539-460c-8e7c-42d4783e6519" providerId="AD" clId="Web-{CEEAE120-F12C-C51A-79DE-8F14CC5791A1}" dt="2022-07-23T16:22:55.954" v="7022"/>
        <pc:sldMkLst>
          <pc:docMk/>
          <pc:sldMk cId="1303479614" sldId="279"/>
        </pc:sldMkLst>
        <pc:spChg chg="del">
          <ac:chgData name="Mirabela Mutcu (2108200)" userId="S::2108200@student.uwtsd.ac.uk::7d469b2e-1539-460c-8e7c-42d4783e6519" providerId="AD" clId="Web-{CEEAE120-F12C-C51A-79DE-8F14CC5791A1}" dt="2022-07-23T16:16:15.870" v="7021"/>
          <ac:spMkLst>
            <pc:docMk/>
            <pc:sldMk cId="1303479614" sldId="279"/>
            <ac:spMk id="2" creationId="{1F197A85-55E9-B073-A975-D0B3790DF6AC}"/>
          </ac:spMkLst>
        </pc:spChg>
        <pc:spChg chg="del">
          <ac:chgData name="Mirabela Mutcu (2108200)" userId="S::2108200@student.uwtsd.ac.uk::7d469b2e-1539-460c-8e7c-42d4783e6519" providerId="AD" clId="Web-{CEEAE120-F12C-C51A-79DE-8F14CC5791A1}" dt="2022-07-23T16:16:15.870" v="7021"/>
          <ac:spMkLst>
            <pc:docMk/>
            <pc:sldMk cId="1303479614" sldId="279"/>
            <ac:spMk id="3" creationId="{799B43F4-367E-59FF-54A2-241D8998BFEF}"/>
          </ac:spMkLst>
        </pc:spChg>
      </pc:sldChg>
      <pc:sldChg chg="addSp modSp new del">
        <pc:chgData name="Mirabela Mutcu (2108200)" userId="S::2108200@student.uwtsd.ac.uk::7d469b2e-1539-460c-8e7c-42d4783e6519" providerId="AD" clId="Web-{CEEAE120-F12C-C51A-79DE-8F14CC5791A1}" dt="2022-07-23T16:16:03.946" v="7019"/>
        <pc:sldMkLst>
          <pc:docMk/>
          <pc:sldMk cId="4188601087" sldId="279"/>
        </pc:sldMkLst>
        <pc:graphicFrameChg chg="add mod">
          <ac:chgData name="Mirabela Mutcu (2108200)" userId="S::2108200@student.uwtsd.ac.uk::7d469b2e-1539-460c-8e7c-42d4783e6519" providerId="AD" clId="Web-{CEEAE120-F12C-C51A-79DE-8F14CC5791A1}" dt="2022-07-23T16:14:45.034" v="7018"/>
          <ac:graphicFrameMkLst>
            <pc:docMk/>
            <pc:sldMk cId="4188601087" sldId="279"/>
            <ac:graphicFrameMk id="3" creationId="{5ECA58BF-155E-3A8F-D955-3A39887EC906}"/>
          </ac:graphicFrameMkLst>
        </pc:graphicFrameChg>
      </pc:sldChg>
      <pc:sldChg chg="addSp modSp new del">
        <pc:chgData name="Mirabela Mutcu (2108200)" userId="S::2108200@student.uwtsd.ac.uk::7d469b2e-1539-460c-8e7c-42d4783e6519" providerId="AD" clId="Web-{CEEAE120-F12C-C51A-79DE-8F14CC5791A1}" dt="2022-07-23T15:26:46.336" v="935"/>
        <pc:sldMkLst>
          <pc:docMk/>
          <pc:sldMk cId="3999406362" sldId="280"/>
        </pc:sldMkLst>
        <pc:graphicFrameChg chg="add mod modGraphic">
          <ac:chgData name="Mirabela Mutcu (2108200)" userId="S::2108200@student.uwtsd.ac.uk::7d469b2e-1539-460c-8e7c-42d4783e6519" providerId="AD" clId="Web-{CEEAE120-F12C-C51A-79DE-8F14CC5791A1}" dt="2022-07-23T15:26:32.742" v="934"/>
          <ac:graphicFrameMkLst>
            <pc:docMk/>
            <pc:sldMk cId="3999406362" sldId="280"/>
            <ac:graphicFrameMk id="3" creationId="{7BDEBCF0-E53A-C8CA-AEC3-3A47EC6D4032}"/>
          </ac:graphicFrameMkLst>
        </pc:graphicFrameChg>
      </pc:sldChg>
    </pc:docChg>
  </pc:docChgLst>
  <pc:docChgLst>
    <pc:chgData name="Mirabela Mutcu (2108200)" userId="S::2108200@student.uwtsd.ac.uk::7d469b2e-1539-460c-8e7c-42d4783e6519" providerId="AD" clId="Web-{C6E061CF-510C-5C44-7623-991B35DA8CE5}"/>
    <pc:docChg chg="addSld delSld modSld">
      <pc:chgData name="Mirabela Mutcu (2108200)" userId="S::2108200@student.uwtsd.ac.uk::7d469b2e-1539-460c-8e7c-42d4783e6519" providerId="AD" clId="Web-{C6E061CF-510C-5C44-7623-991B35DA8CE5}" dt="2022-07-22T22:40:37.166" v="71"/>
      <pc:docMkLst>
        <pc:docMk/>
      </pc:docMkLst>
      <pc:sldChg chg="addSp delSp modSp mod setBg modClrScheme chgLayout">
        <pc:chgData name="Mirabela Mutcu (2108200)" userId="S::2108200@student.uwtsd.ac.uk::7d469b2e-1539-460c-8e7c-42d4783e6519" providerId="AD" clId="Web-{C6E061CF-510C-5C44-7623-991B35DA8CE5}" dt="2022-07-22T22:36:39.360" v="47" actId="1076"/>
        <pc:sldMkLst>
          <pc:docMk/>
          <pc:sldMk cId="3419523807" sldId="274"/>
        </pc:sldMkLst>
        <pc:spChg chg="mod ord">
          <ac:chgData name="Mirabela Mutcu (2108200)" userId="S::2108200@student.uwtsd.ac.uk::7d469b2e-1539-460c-8e7c-42d4783e6519" providerId="AD" clId="Web-{C6E061CF-510C-5C44-7623-991B35DA8CE5}" dt="2022-07-22T22:36:35.813" v="46"/>
          <ac:spMkLst>
            <pc:docMk/>
            <pc:sldMk cId="3419523807" sldId="274"/>
            <ac:spMk id="2" creationId="{47B6E5C0-3D68-FA70-2D53-83B53F6C1BAF}"/>
          </ac:spMkLst>
        </pc:spChg>
        <pc:spChg chg="add del">
          <ac:chgData name="Mirabela Mutcu (2108200)" userId="S::2108200@student.uwtsd.ac.uk::7d469b2e-1539-460c-8e7c-42d4783e6519" providerId="AD" clId="Web-{C6E061CF-510C-5C44-7623-991B35DA8CE5}" dt="2022-07-22T22:36:35.813" v="46"/>
          <ac:spMkLst>
            <pc:docMk/>
            <pc:sldMk cId="3419523807" sldId="274"/>
            <ac:spMk id="16" creationId="{D42CF425-7213-4F89-B0FF-4C2BDDD9C680}"/>
          </ac:spMkLst>
        </pc:spChg>
        <pc:spChg chg="add del">
          <ac:chgData name="Mirabela Mutcu (2108200)" userId="S::2108200@student.uwtsd.ac.uk::7d469b2e-1539-460c-8e7c-42d4783e6519" providerId="AD" clId="Web-{C6E061CF-510C-5C44-7623-991B35DA8CE5}" dt="2022-07-22T22:36:35.813" v="46"/>
          <ac:spMkLst>
            <pc:docMk/>
            <pc:sldMk cId="3419523807" sldId="274"/>
            <ac:spMk id="22" creationId="{202A25CB-1ED1-4C87-AB49-8D3BC684D1CE}"/>
          </ac:spMkLst>
        </pc:spChg>
        <pc:spChg chg="add del">
          <ac:chgData name="Mirabela Mutcu (2108200)" userId="S::2108200@student.uwtsd.ac.uk::7d469b2e-1539-460c-8e7c-42d4783e6519" providerId="AD" clId="Web-{C6E061CF-510C-5C44-7623-991B35DA8CE5}" dt="2022-07-22T22:36:35.813" v="46"/>
          <ac:spMkLst>
            <pc:docMk/>
            <pc:sldMk cId="3419523807" sldId="274"/>
            <ac:spMk id="24" creationId="{8EE64226-0E13-4839-9C57-2C849BEE5F51}"/>
          </ac:spMkLst>
        </pc:spChg>
        <pc:spChg chg="add del">
          <ac:chgData name="Mirabela Mutcu (2108200)" userId="S::2108200@student.uwtsd.ac.uk::7d469b2e-1539-460c-8e7c-42d4783e6519" providerId="AD" clId="Web-{C6E061CF-510C-5C44-7623-991B35DA8CE5}" dt="2022-07-22T22:36:35.813" v="46"/>
          <ac:spMkLst>
            <pc:docMk/>
            <pc:sldMk cId="3419523807" sldId="274"/>
            <ac:spMk id="26" creationId="{492537EF-1513-4325-ABCA-5CD3B6A4EF2F}"/>
          </ac:spMkLst>
        </pc:spChg>
        <pc:picChg chg="mod ord">
          <ac:chgData name="Mirabela Mutcu (2108200)" userId="S::2108200@student.uwtsd.ac.uk::7d469b2e-1539-460c-8e7c-42d4783e6519" providerId="AD" clId="Web-{C6E061CF-510C-5C44-7623-991B35DA8CE5}" dt="2022-07-22T22:36:39.360" v="47" actId="1076"/>
          <ac:picMkLst>
            <pc:docMk/>
            <pc:sldMk cId="3419523807" sldId="274"/>
            <ac:picMk id="5" creationId="{6C943458-6CE2-3256-F9C5-56E974EBC691}"/>
          </ac:picMkLst>
        </pc:picChg>
        <pc:picChg chg="mod">
          <ac:chgData name="Mirabela Mutcu (2108200)" userId="S::2108200@student.uwtsd.ac.uk::7d469b2e-1539-460c-8e7c-42d4783e6519" providerId="AD" clId="Web-{C6E061CF-510C-5C44-7623-991B35DA8CE5}" dt="2022-07-22T22:36:35.813" v="46"/>
          <ac:picMkLst>
            <pc:docMk/>
            <pc:sldMk cId="3419523807" sldId="274"/>
            <ac:picMk id="7" creationId="{3227F550-3E7D-760E-4B1A-F574521B4362}"/>
          </ac:picMkLst>
        </pc:picChg>
        <pc:picChg chg="add del">
          <ac:chgData name="Mirabela Mutcu (2108200)" userId="S::2108200@student.uwtsd.ac.uk::7d469b2e-1539-460c-8e7c-42d4783e6519" providerId="AD" clId="Web-{C6E061CF-510C-5C44-7623-991B35DA8CE5}" dt="2022-07-22T22:36:35.813" v="46"/>
          <ac:picMkLst>
            <pc:docMk/>
            <pc:sldMk cId="3419523807" sldId="274"/>
            <ac:picMk id="12" creationId="{412E3267-7ABE-412B-8580-47EC0D1F61FE}"/>
          </ac:picMkLst>
        </pc:picChg>
        <pc:picChg chg="add del">
          <ac:chgData name="Mirabela Mutcu (2108200)" userId="S::2108200@student.uwtsd.ac.uk::7d469b2e-1539-460c-8e7c-42d4783e6519" providerId="AD" clId="Web-{C6E061CF-510C-5C44-7623-991B35DA8CE5}" dt="2022-07-22T22:36:35.813" v="46"/>
          <ac:picMkLst>
            <pc:docMk/>
            <pc:sldMk cId="3419523807" sldId="274"/>
            <ac:picMk id="14" creationId="{20B62C5A-2250-4380-AB23-DB87446CCED0}"/>
          </ac:picMkLst>
        </pc:picChg>
        <pc:picChg chg="add del">
          <ac:chgData name="Mirabela Mutcu (2108200)" userId="S::2108200@student.uwtsd.ac.uk::7d469b2e-1539-460c-8e7c-42d4783e6519" providerId="AD" clId="Web-{C6E061CF-510C-5C44-7623-991B35DA8CE5}" dt="2022-07-22T22:36:35.813" v="46"/>
          <ac:picMkLst>
            <pc:docMk/>
            <pc:sldMk cId="3419523807" sldId="274"/>
            <ac:picMk id="18" creationId="{D35DA97D-88F8-4249-B650-4FC9FD50A382}"/>
          </ac:picMkLst>
        </pc:picChg>
        <pc:picChg chg="add del">
          <ac:chgData name="Mirabela Mutcu (2108200)" userId="S::2108200@student.uwtsd.ac.uk::7d469b2e-1539-460c-8e7c-42d4783e6519" providerId="AD" clId="Web-{C6E061CF-510C-5C44-7623-991B35DA8CE5}" dt="2022-07-22T22:36:35.813" v="46"/>
          <ac:picMkLst>
            <pc:docMk/>
            <pc:sldMk cId="3419523807" sldId="274"/>
            <ac:picMk id="20" creationId="{43F38673-6E30-4BAE-AC67-0B283EBF4291}"/>
          </ac:picMkLst>
        </pc:picChg>
      </pc:sldChg>
      <pc:sldChg chg="modSp">
        <pc:chgData name="Mirabela Mutcu (2108200)" userId="S::2108200@student.uwtsd.ac.uk::7d469b2e-1539-460c-8e7c-42d4783e6519" providerId="AD" clId="Web-{C6E061CF-510C-5C44-7623-991B35DA8CE5}" dt="2022-07-22T22:30:48.831" v="6" actId="20577"/>
        <pc:sldMkLst>
          <pc:docMk/>
          <pc:sldMk cId="4220392743" sldId="275"/>
        </pc:sldMkLst>
        <pc:spChg chg="mod">
          <ac:chgData name="Mirabela Mutcu (2108200)" userId="S::2108200@student.uwtsd.ac.uk::7d469b2e-1539-460c-8e7c-42d4783e6519" providerId="AD" clId="Web-{C6E061CF-510C-5C44-7623-991B35DA8CE5}" dt="2022-07-22T22:30:48.831" v="6" actId="20577"/>
          <ac:spMkLst>
            <pc:docMk/>
            <pc:sldMk cId="4220392743" sldId="275"/>
            <ac:spMk id="3" creationId="{AC08168F-785E-DCE8-313F-268F21078B7C}"/>
          </ac:spMkLst>
        </pc:spChg>
      </pc:sldChg>
      <pc:sldChg chg="new del">
        <pc:chgData name="Mirabela Mutcu (2108200)" userId="S::2108200@student.uwtsd.ac.uk::7d469b2e-1539-460c-8e7c-42d4783e6519" providerId="AD" clId="Web-{C6E061CF-510C-5C44-7623-991B35DA8CE5}" dt="2022-07-22T22:36:45.626" v="49"/>
        <pc:sldMkLst>
          <pc:docMk/>
          <pc:sldMk cId="652254123" sldId="276"/>
        </pc:sldMkLst>
      </pc:sldChg>
      <pc:sldChg chg="addSp modSp new del">
        <pc:chgData name="Mirabela Mutcu (2108200)" userId="S::2108200@student.uwtsd.ac.uk::7d469b2e-1539-460c-8e7c-42d4783e6519" providerId="AD" clId="Web-{C6E061CF-510C-5C44-7623-991B35DA8CE5}" dt="2022-07-22T22:40:37.166" v="71"/>
        <pc:sldMkLst>
          <pc:docMk/>
          <pc:sldMk cId="2106223005" sldId="276"/>
        </pc:sldMkLst>
        <pc:graphicFrameChg chg="add mod modGraphic">
          <ac:chgData name="Mirabela Mutcu (2108200)" userId="S::2108200@student.uwtsd.ac.uk::7d469b2e-1539-460c-8e7c-42d4783e6519" providerId="AD" clId="Web-{C6E061CF-510C-5C44-7623-991B35DA8CE5}" dt="2022-07-22T22:40:31.588" v="70"/>
          <ac:graphicFrameMkLst>
            <pc:docMk/>
            <pc:sldMk cId="2106223005" sldId="276"/>
            <ac:graphicFrameMk id="3" creationId="{2EE29AB9-F843-B059-FC5E-51A6C5530E88}"/>
          </ac:graphicFrameMkLst>
        </pc:graphicFrameChg>
      </pc:sldChg>
      <pc:sldChg chg="modSp new del">
        <pc:chgData name="Mirabela Mutcu (2108200)" userId="S::2108200@student.uwtsd.ac.uk::7d469b2e-1539-460c-8e7c-42d4783e6519" providerId="AD" clId="Web-{C6E061CF-510C-5C44-7623-991B35DA8CE5}" dt="2022-07-22T22:36:20.219" v="43"/>
        <pc:sldMkLst>
          <pc:docMk/>
          <pc:sldMk cId="3251193281" sldId="276"/>
        </pc:sldMkLst>
        <pc:spChg chg="mod">
          <ac:chgData name="Mirabela Mutcu (2108200)" userId="S::2108200@student.uwtsd.ac.uk::7d469b2e-1539-460c-8e7c-42d4783e6519" providerId="AD" clId="Web-{C6E061CF-510C-5C44-7623-991B35DA8CE5}" dt="2022-07-22T22:36:15.703" v="42" actId="14100"/>
          <ac:spMkLst>
            <pc:docMk/>
            <pc:sldMk cId="3251193281" sldId="276"/>
            <ac:spMk id="3" creationId="{AEA2FB47-4649-E1BD-ECBB-9FDC5559F308}"/>
          </ac:spMkLst>
        </pc:spChg>
      </pc:sldChg>
    </pc:docChg>
  </pc:docChgLst>
  <pc:docChgLst>
    <pc:chgData name="Mirabela Mutcu (2108200)" userId="S::2108200@student.uwtsd.ac.uk::7d469b2e-1539-460c-8e7c-42d4783e6519" providerId="AD" clId="Web-{2C526884-C006-5A2F-0434-95C4B7F68079}"/>
    <pc:docChg chg="addSld delSld modSld sldOrd">
      <pc:chgData name="Mirabela Mutcu (2108200)" userId="S::2108200@student.uwtsd.ac.uk::7d469b2e-1539-460c-8e7c-42d4783e6519" providerId="AD" clId="Web-{2C526884-C006-5A2F-0434-95C4B7F68079}" dt="2022-07-24T13:14:48.696" v="1759"/>
      <pc:docMkLst>
        <pc:docMk/>
      </pc:docMkLst>
      <pc:sldChg chg="del">
        <pc:chgData name="Mirabela Mutcu (2108200)" userId="S::2108200@student.uwtsd.ac.uk::7d469b2e-1539-460c-8e7c-42d4783e6519" providerId="AD" clId="Web-{2C526884-C006-5A2F-0434-95C4B7F68079}" dt="2022-07-24T13:14:48.696" v="1759"/>
        <pc:sldMkLst>
          <pc:docMk/>
          <pc:sldMk cId="23131480" sldId="258"/>
        </pc:sldMkLst>
      </pc:sldChg>
      <pc:sldChg chg="modSp del">
        <pc:chgData name="Mirabela Mutcu (2108200)" userId="S::2108200@student.uwtsd.ac.uk::7d469b2e-1539-460c-8e7c-42d4783e6519" providerId="AD" clId="Web-{2C526884-C006-5A2F-0434-95C4B7F68079}" dt="2022-07-24T10:46:57.461" v="945"/>
        <pc:sldMkLst>
          <pc:docMk/>
          <pc:sldMk cId="3101982138" sldId="262"/>
        </pc:sldMkLst>
        <pc:picChg chg="mod">
          <ac:chgData name="Mirabela Mutcu (2108200)" userId="S::2108200@student.uwtsd.ac.uk::7d469b2e-1539-460c-8e7c-42d4783e6519" providerId="AD" clId="Web-{2C526884-C006-5A2F-0434-95C4B7F68079}" dt="2022-07-24T10:21:53.425" v="684"/>
          <ac:picMkLst>
            <pc:docMk/>
            <pc:sldMk cId="3101982138" sldId="262"/>
            <ac:picMk id="5" creationId="{008B7E63-D2A7-3C72-3EE7-560D1FB089E7}"/>
          </ac:picMkLst>
        </pc:picChg>
      </pc:sldChg>
      <pc:sldChg chg="modSp del">
        <pc:chgData name="Mirabela Mutcu (2108200)" userId="S::2108200@student.uwtsd.ac.uk::7d469b2e-1539-460c-8e7c-42d4783e6519" providerId="AD" clId="Web-{2C526884-C006-5A2F-0434-95C4B7F68079}" dt="2022-07-24T10:46:55.164" v="944"/>
        <pc:sldMkLst>
          <pc:docMk/>
          <pc:sldMk cId="3366359599" sldId="263"/>
        </pc:sldMkLst>
        <pc:picChg chg="mod">
          <ac:chgData name="Mirabela Mutcu (2108200)" userId="S::2108200@student.uwtsd.ac.uk::7d469b2e-1539-460c-8e7c-42d4783e6519" providerId="AD" clId="Web-{2C526884-C006-5A2F-0434-95C4B7F68079}" dt="2022-07-24T10:28:30.174" v="776" actId="14100"/>
          <ac:picMkLst>
            <pc:docMk/>
            <pc:sldMk cId="3366359599" sldId="263"/>
            <ac:picMk id="5" creationId="{170B9001-6A80-30CD-7833-C16B507FA71E}"/>
          </ac:picMkLst>
        </pc:picChg>
      </pc:sldChg>
      <pc:sldChg chg="addSp delSp modSp">
        <pc:chgData name="Mirabela Mutcu (2108200)" userId="S::2108200@student.uwtsd.ac.uk::7d469b2e-1539-460c-8e7c-42d4783e6519" providerId="AD" clId="Web-{2C526884-C006-5A2F-0434-95C4B7F68079}" dt="2022-07-24T10:12:18.770" v="601" actId="688"/>
        <pc:sldMkLst>
          <pc:docMk/>
          <pc:sldMk cId="4005749908" sldId="264"/>
        </pc:sldMkLst>
        <pc:spChg chg="add mod">
          <ac:chgData name="Mirabela Mutcu (2108200)" userId="S::2108200@student.uwtsd.ac.uk::7d469b2e-1539-460c-8e7c-42d4783e6519" providerId="AD" clId="Web-{2C526884-C006-5A2F-0434-95C4B7F68079}" dt="2022-07-24T09:56:04.416" v="529" actId="1076"/>
          <ac:spMkLst>
            <pc:docMk/>
            <pc:sldMk cId="4005749908" sldId="264"/>
            <ac:spMk id="3" creationId="{B748B16A-4B51-B883-BA57-8BAB848FA492}"/>
          </ac:spMkLst>
        </pc:spChg>
        <pc:spChg chg="mod">
          <ac:chgData name="Mirabela Mutcu (2108200)" userId="S::2108200@student.uwtsd.ac.uk::7d469b2e-1539-460c-8e7c-42d4783e6519" providerId="AD" clId="Web-{2C526884-C006-5A2F-0434-95C4B7F68079}" dt="2022-07-24T10:07:23.446" v="575" actId="1076"/>
          <ac:spMkLst>
            <pc:docMk/>
            <pc:sldMk cId="4005749908" sldId="264"/>
            <ac:spMk id="4" creationId="{10C60A76-F9D0-D683-D8C1-DC0D50411B0F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09:55:56.931" v="528" actId="1076"/>
          <ac:spMkLst>
            <pc:docMk/>
            <pc:sldMk cId="4005749908" sldId="264"/>
            <ac:spMk id="5" creationId="{A2B0B565-7D62-DB5C-5CD8-4A2E43EE5FC4}"/>
          </ac:spMkLst>
        </pc:spChg>
        <pc:spChg chg="mod">
          <ac:chgData name="Mirabela Mutcu (2108200)" userId="S::2108200@student.uwtsd.ac.uk::7d469b2e-1539-460c-8e7c-42d4783e6519" providerId="AD" clId="Web-{2C526884-C006-5A2F-0434-95C4B7F68079}" dt="2022-07-24T10:11:33.551" v="594" actId="1076"/>
          <ac:spMkLst>
            <pc:docMk/>
            <pc:sldMk cId="4005749908" sldId="264"/>
            <ac:spMk id="6" creationId="{A8906822-796B-4CF6-B678-AC28ADD10009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09:56:13.510" v="530" actId="1076"/>
          <ac:spMkLst>
            <pc:docMk/>
            <pc:sldMk cId="4005749908" sldId="264"/>
            <ac:spMk id="8" creationId="{809CE4EC-89A0-46BB-A377-F84B57E70607}"/>
          </ac:spMkLst>
        </pc:spChg>
        <pc:spChg chg="mod">
          <ac:chgData name="Mirabela Mutcu (2108200)" userId="S::2108200@student.uwtsd.ac.uk::7d469b2e-1539-460c-8e7c-42d4783e6519" providerId="AD" clId="Web-{2C526884-C006-5A2F-0434-95C4B7F68079}" dt="2022-07-24T09:55:39.619" v="526" actId="1076"/>
          <ac:spMkLst>
            <pc:docMk/>
            <pc:sldMk cId="4005749908" sldId="264"/>
            <ac:spMk id="13" creationId="{8E98DE79-B635-97F6-5430-B47904D32C29}"/>
          </ac:spMkLst>
        </pc:spChg>
        <pc:spChg chg="mod">
          <ac:chgData name="Mirabela Mutcu (2108200)" userId="S::2108200@student.uwtsd.ac.uk::7d469b2e-1539-460c-8e7c-42d4783e6519" providerId="AD" clId="Web-{2C526884-C006-5A2F-0434-95C4B7F68079}" dt="2022-07-24T09:55:44.978" v="527" actId="1076"/>
          <ac:spMkLst>
            <pc:docMk/>
            <pc:sldMk cId="4005749908" sldId="264"/>
            <ac:spMk id="15" creationId="{157843BC-B822-A43A-58BC-8D61658AFB24}"/>
          </ac:spMkLst>
        </pc:spChg>
        <pc:picChg chg="mod">
          <ac:chgData name="Mirabela Mutcu (2108200)" userId="S::2108200@student.uwtsd.ac.uk::7d469b2e-1539-460c-8e7c-42d4783e6519" providerId="AD" clId="Web-{2C526884-C006-5A2F-0434-95C4B7F68079}" dt="2022-07-24T10:12:18.770" v="601" actId="688"/>
          <ac:picMkLst>
            <pc:docMk/>
            <pc:sldMk cId="4005749908" sldId="264"/>
            <ac:picMk id="7" creationId="{0D41D0ED-2311-7EBD-A5E5-1BD593C8CC3D}"/>
          </ac:picMkLst>
        </pc:picChg>
        <pc:picChg chg="add mod">
          <ac:chgData name="Mirabela Mutcu (2108200)" userId="S::2108200@student.uwtsd.ac.uk::7d469b2e-1539-460c-8e7c-42d4783e6519" providerId="AD" clId="Web-{2C526884-C006-5A2F-0434-95C4B7F68079}" dt="2022-07-24T10:06:28.430" v="573"/>
          <ac:picMkLst>
            <pc:docMk/>
            <pc:sldMk cId="4005749908" sldId="264"/>
            <ac:picMk id="9" creationId="{AFB8BEFE-28B8-8D66-5448-4EDF98E1BF1E}"/>
          </ac:picMkLst>
        </pc:picChg>
        <pc:picChg chg="del mod">
          <ac:chgData name="Mirabela Mutcu (2108200)" userId="S::2108200@student.uwtsd.ac.uk::7d469b2e-1539-460c-8e7c-42d4783e6519" providerId="AD" clId="Web-{2C526884-C006-5A2F-0434-95C4B7F68079}" dt="2022-07-24T09:41:25.632" v="433"/>
          <ac:picMkLst>
            <pc:docMk/>
            <pc:sldMk cId="4005749908" sldId="264"/>
            <ac:picMk id="11" creationId="{3FFC33A2-0406-84B0-8AA1-76F19E5A9560}"/>
          </ac:picMkLst>
        </pc:picChg>
        <pc:picChg chg="add mod ord">
          <ac:chgData name="Mirabela Mutcu (2108200)" userId="S::2108200@student.uwtsd.ac.uk::7d469b2e-1539-460c-8e7c-42d4783e6519" providerId="AD" clId="Web-{2C526884-C006-5A2F-0434-95C4B7F68079}" dt="2022-07-24T10:03:47.536" v="552"/>
          <ac:picMkLst>
            <pc:docMk/>
            <pc:sldMk cId="4005749908" sldId="264"/>
            <ac:picMk id="17" creationId="{0094A34B-6CC5-CDB6-D6BB-01FFB549B7A6}"/>
          </ac:picMkLst>
        </pc:picChg>
        <pc:picChg chg="add mod">
          <ac:chgData name="Mirabela Mutcu (2108200)" userId="S::2108200@student.uwtsd.ac.uk::7d469b2e-1539-460c-8e7c-42d4783e6519" providerId="AD" clId="Web-{2C526884-C006-5A2F-0434-95C4B7F68079}" dt="2022-07-24T10:05:39.366" v="567" actId="14100"/>
          <ac:picMkLst>
            <pc:docMk/>
            <pc:sldMk cId="4005749908" sldId="264"/>
            <ac:picMk id="18" creationId="{9DB0001D-3CDA-14F6-A20B-3035BBD82F2E}"/>
          </ac:picMkLst>
        </pc:picChg>
      </pc:sldChg>
      <pc:sldChg chg="del">
        <pc:chgData name="Mirabela Mutcu (2108200)" userId="S::2108200@student.uwtsd.ac.uk::7d469b2e-1539-460c-8e7c-42d4783e6519" providerId="AD" clId="Web-{2C526884-C006-5A2F-0434-95C4B7F68079}" dt="2022-07-24T10:12:29.630" v="602"/>
        <pc:sldMkLst>
          <pc:docMk/>
          <pc:sldMk cId="1462324009" sldId="265"/>
        </pc:sldMkLst>
      </pc:sldChg>
      <pc:sldChg chg="modSp">
        <pc:chgData name="Mirabela Mutcu (2108200)" userId="S::2108200@student.uwtsd.ac.uk::7d469b2e-1539-460c-8e7c-42d4783e6519" providerId="AD" clId="Web-{2C526884-C006-5A2F-0434-95C4B7F68079}" dt="2022-07-24T11:51:36.265" v="1236" actId="20577"/>
        <pc:sldMkLst>
          <pc:docMk/>
          <pc:sldMk cId="3655104871" sldId="266"/>
        </pc:sldMkLst>
        <pc:spChg chg="mod">
          <ac:chgData name="Mirabela Mutcu (2108200)" userId="S::2108200@student.uwtsd.ac.uk::7d469b2e-1539-460c-8e7c-42d4783e6519" providerId="AD" clId="Web-{2C526884-C006-5A2F-0434-95C4B7F68079}" dt="2022-07-24T11:51:36.265" v="1236" actId="20577"/>
          <ac:spMkLst>
            <pc:docMk/>
            <pc:sldMk cId="3655104871" sldId="266"/>
            <ac:spMk id="45" creationId="{AB80D89A-B297-B058-F1F6-739F9E39168F}"/>
          </ac:spMkLst>
        </pc:spChg>
        <pc:spChg chg="mod">
          <ac:chgData name="Mirabela Mutcu (2108200)" userId="S::2108200@student.uwtsd.ac.uk::7d469b2e-1539-460c-8e7c-42d4783e6519" providerId="AD" clId="Web-{2C526884-C006-5A2F-0434-95C4B7F68079}" dt="2022-07-24T08:25:27.677" v="21" actId="1076"/>
          <ac:spMkLst>
            <pc:docMk/>
            <pc:sldMk cId="3655104871" sldId="266"/>
            <ac:spMk id="49" creationId="{D2B42BBB-3614-0F2C-1227-7095C27AF869}"/>
          </ac:spMkLst>
        </pc:spChg>
      </pc:sldChg>
      <pc:sldChg chg="addSp delSp modSp mod modClrScheme delDesignElem chgLayout">
        <pc:chgData name="Mirabela Mutcu (2108200)" userId="S::2108200@student.uwtsd.ac.uk::7d469b2e-1539-460c-8e7c-42d4783e6519" providerId="AD" clId="Web-{2C526884-C006-5A2F-0434-95C4B7F68079}" dt="2022-07-24T09:25:34.118" v="303" actId="1076"/>
        <pc:sldMkLst>
          <pc:docMk/>
          <pc:sldMk cId="3105636468" sldId="267"/>
        </pc:sldMkLst>
        <pc:spChg chg="mod ord">
          <ac:chgData name="Mirabela Mutcu (2108200)" userId="S::2108200@student.uwtsd.ac.uk::7d469b2e-1539-460c-8e7c-42d4783e6519" providerId="AD" clId="Web-{2C526884-C006-5A2F-0434-95C4B7F68079}" dt="2022-07-24T09:25:04.243" v="292"/>
          <ac:spMkLst>
            <pc:docMk/>
            <pc:sldMk cId="3105636468" sldId="267"/>
            <ac:spMk id="2" creationId="{4C69B98C-B9EE-F002-0115-497D1A4D08BE}"/>
          </ac:spMkLst>
        </pc:spChg>
        <pc:spChg chg="mod ord">
          <ac:chgData name="Mirabela Mutcu (2108200)" userId="S::2108200@student.uwtsd.ac.uk::7d469b2e-1539-460c-8e7c-42d4783e6519" providerId="AD" clId="Web-{2C526884-C006-5A2F-0434-95C4B7F68079}" dt="2022-07-24T09:25:34.118" v="303" actId="1076"/>
          <ac:spMkLst>
            <pc:docMk/>
            <pc:sldMk cId="3105636468" sldId="267"/>
            <ac:spMk id="3" creationId="{7AD05350-84B3-4149-C30A-7A65116B41CD}"/>
          </ac:spMkLst>
        </pc:spChg>
        <pc:spChg chg="del">
          <ac:chgData name="Mirabela Mutcu (2108200)" userId="S::2108200@student.uwtsd.ac.uk::7d469b2e-1539-460c-8e7c-42d4783e6519" providerId="AD" clId="Web-{2C526884-C006-5A2F-0434-95C4B7F68079}" dt="2022-07-24T08:35:50.029" v="39"/>
          <ac:spMkLst>
            <pc:docMk/>
            <pc:sldMk cId="3105636468" sldId="267"/>
            <ac:spMk id="11" creationId="{C8A3C342-1D03-412F-8DD3-BF519E8E0AE9}"/>
          </ac:spMkLst>
        </pc:spChg>
        <pc:spChg chg="del">
          <ac:chgData name="Mirabela Mutcu (2108200)" userId="S::2108200@student.uwtsd.ac.uk::7d469b2e-1539-460c-8e7c-42d4783e6519" providerId="AD" clId="Web-{2C526884-C006-5A2F-0434-95C4B7F68079}" dt="2022-07-24T08:35:50.029" v="39"/>
          <ac:spMkLst>
            <pc:docMk/>
            <pc:sldMk cId="3105636468" sldId="267"/>
            <ac:spMk id="13" creationId="{81CC9B02-E087-4350-AEBD-2C3CF001AF01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43:36.003" v="63"/>
          <ac:spMkLst>
            <pc:docMk/>
            <pc:sldMk cId="3105636468" sldId="267"/>
            <ac:spMk id="14" creationId="{D42CF425-7213-4F89-B0FF-4C2BDDD9C680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49:41.291" v="110"/>
          <ac:spMkLst>
            <pc:docMk/>
            <pc:sldMk cId="3105636468" sldId="267"/>
            <ac:spMk id="17" creationId="{D6573690-978D-48A4-8645-0E01F8211B71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43:36.003" v="63"/>
          <ac:spMkLst>
            <pc:docMk/>
            <pc:sldMk cId="3105636468" sldId="267"/>
            <ac:spMk id="20" creationId="{202A25CB-1ED1-4C87-AB49-8D3BC684D1CE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43:36.003" v="63"/>
          <ac:spMkLst>
            <pc:docMk/>
            <pc:sldMk cId="3105636468" sldId="267"/>
            <ac:spMk id="22" creationId="{B52D69C2-6C47-427C-AE60-582FE30B22A7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49:41.291" v="110"/>
          <ac:spMkLst>
            <pc:docMk/>
            <pc:sldMk cId="3105636468" sldId="267"/>
            <ac:spMk id="23" creationId="{858084FA-40DB-44FC-94DA-93AA71CD6924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43:36.003" v="63"/>
          <ac:spMkLst>
            <pc:docMk/>
            <pc:sldMk cId="3105636468" sldId="267"/>
            <ac:spMk id="24" creationId="{E849FE61-12C4-4A06-A722-B545DE0C8A24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49:41.291" v="110"/>
          <ac:spMkLst>
            <pc:docMk/>
            <pc:sldMk cId="3105636468" sldId="267"/>
            <ac:spMk id="25" creationId="{9527A868-C36D-409A-8055-802BE2A54385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43:36.003" v="63"/>
          <ac:spMkLst>
            <pc:docMk/>
            <pc:sldMk cId="3105636468" sldId="267"/>
            <ac:spMk id="26" creationId="{7FB12D8C-572F-4417-9FE1-D691A132F69F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44:15.332" v="65"/>
          <ac:spMkLst>
            <pc:docMk/>
            <pc:sldMk cId="3105636468" sldId="267"/>
            <ac:spMk id="30" creationId="{989BE678-777B-482A-A616-FEDC47B162E5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44:15.332" v="65"/>
          <ac:spMkLst>
            <pc:docMk/>
            <pc:sldMk cId="3105636468" sldId="267"/>
            <ac:spMk id="33" creationId="{D28BE0C3-2102-4820-B88B-A448B1840D14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44:15.332" v="65"/>
          <ac:spMkLst>
            <pc:docMk/>
            <pc:sldMk cId="3105636468" sldId="267"/>
            <ac:spMk id="34" creationId="{C8A3C342-1D03-412F-8DD3-BF519E8E0AE9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44:15.332" v="65"/>
          <ac:spMkLst>
            <pc:docMk/>
            <pc:sldMk cId="3105636468" sldId="267"/>
            <ac:spMk id="35" creationId="{81CC9B02-E087-4350-AEBD-2C3CF001AF01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44:15.332" v="65"/>
          <ac:spMkLst>
            <pc:docMk/>
            <pc:sldMk cId="3105636468" sldId="267"/>
            <ac:spMk id="36" creationId="{D6F18ACE-6E82-4ADC-8A2F-A1771B309B16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50:13.137" v="112"/>
          <ac:spMkLst>
            <pc:docMk/>
            <pc:sldMk cId="3105636468" sldId="267"/>
            <ac:spMk id="42" creationId="{4A497DBC-2692-42B4-A606-31024033F7C0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50:13.137" v="112"/>
          <ac:spMkLst>
            <pc:docMk/>
            <pc:sldMk cId="3105636468" sldId="267"/>
            <ac:spMk id="45" creationId="{633F040E-FA1C-4EDC-B925-7EFCB9582839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50:13.137" v="112"/>
          <ac:spMkLst>
            <pc:docMk/>
            <pc:sldMk cId="3105636468" sldId="267"/>
            <ac:spMk id="46" creationId="{C2167F82-BD57-4D9B-BCC3-A4F13118BB84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50:13.137" v="112"/>
          <ac:spMkLst>
            <pc:docMk/>
            <pc:sldMk cId="3105636468" sldId="267"/>
            <ac:spMk id="47" creationId="{4CBF4B90-A27B-4E6A-B288-303118BA631F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50:13.137" v="112"/>
          <ac:spMkLst>
            <pc:docMk/>
            <pc:sldMk cId="3105636468" sldId="267"/>
            <ac:spMk id="48" creationId="{BC77A50A-7946-4C3E-A197-2F4ACE08160A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50:24.403" v="114"/>
          <ac:spMkLst>
            <pc:docMk/>
            <pc:sldMk cId="3105636468" sldId="267"/>
            <ac:spMk id="52" creationId="{D6573690-978D-48A4-8645-0E01F8211B71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50:24.403" v="114"/>
          <ac:spMkLst>
            <pc:docMk/>
            <pc:sldMk cId="3105636468" sldId="267"/>
            <ac:spMk id="55" creationId="{858084FA-40DB-44FC-94DA-93AA71CD6924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50:24.403" v="114"/>
          <ac:spMkLst>
            <pc:docMk/>
            <pc:sldMk cId="3105636468" sldId="267"/>
            <ac:spMk id="56" creationId="{C8A3C342-1D03-412F-8DD3-BF519E8E0AE9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50:24.403" v="114"/>
          <ac:spMkLst>
            <pc:docMk/>
            <pc:sldMk cId="3105636468" sldId="267"/>
            <ac:spMk id="57" creationId="{81CC9B02-E087-4350-AEBD-2C3CF001AF01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8:50:24.403" v="114"/>
          <ac:spMkLst>
            <pc:docMk/>
            <pc:sldMk cId="3105636468" sldId="267"/>
            <ac:spMk id="58" creationId="{D6F18ACE-6E82-4ADC-8A2F-A1771B309B16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9:25:04.243" v="292"/>
          <ac:spMkLst>
            <pc:docMk/>
            <pc:sldMk cId="3105636468" sldId="267"/>
            <ac:spMk id="62" creationId="{D6573690-978D-48A4-8645-0E01F8211B71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9:25:04.243" v="292"/>
          <ac:spMkLst>
            <pc:docMk/>
            <pc:sldMk cId="3105636468" sldId="267"/>
            <ac:spMk id="65" creationId="{858084FA-40DB-44FC-94DA-93AA71CD6924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9:25:04.243" v="292"/>
          <ac:spMkLst>
            <pc:docMk/>
            <pc:sldMk cId="3105636468" sldId="267"/>
            <ac:spMk id="69" creationId="{4A497DBC-2692-42B4-A606-31024033F7C0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9:22:47.990" v="282"/>
          <ac:spMkLst>
            <pc:docMk/>
            <pc:sldMk cId="3105636468" sldId="267"/>
            <ac:spMk id="74" creationId="{4A497DBC-2692-42B4-A606-31024033F7C0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9:25:04.243" v="292"/>
          <ac:spMkLst>
            <pc:docMk/>
            <pc:sldMk cId="3105636468" sldId="267"/>
            <ac:spMk id="75" creationId="{633F040E-FA1C-4EDC-B925-7EFCB9582839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9:25:04.243" v="292"/>
          <ac:spMkLst>
            <pc:docMk/>
            <pc:sldMk cId="3105636468" sldId="267"/>
            <ac:spMk id="77" creationId="{22A9ABA3-4638-4EE6-9FFD-E7965000A2B6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9:25:04.243" v="292"/>
          <ac:spMkLst>
            <pc:docMk/>
            <pc:sldMk cId="3105636468" sldId="267"/>
            <ac:spMk id="79" creationId="{CAD3F096-96F8-44BB-941A-E3FE62E5D0BD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9:22:47.990" v="282"/>
          <ac:spMkLst>
            <pc:docMk/>
            <pc:sldMk cId="3105636468" sldId="267"/>
            <ac:spMk id="80" creationId="{633F040E-FA1C-4EDC-B925-7EFCB9582839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9:22:47.990" v="282"/>
          <ac:spMkLst>
            <pc:docMk/>
            <pc:sldMk cId="3105636468" sldId="267"/>
            <ac:spMk id="82" creationId="{BF916B6A-4A1E-4A48-8BC8-1E4776E0360E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9:22:47.990" v="282"/>
          <ac:spMkLst>
            <pc:docMk/>
            <pc:sldMk cId="3105636468" sldId="267"/>
            <ac:spMk id="84" creationId="{1C5D755C-6A9E-4780-8524-22F98BAC1A3D}"/>
          </ac:spMkLst>
        </pc:spChg>
        <pc:spChg chg="add del">
          <ac:chgData name="Mirabela Mutcu (2108200)" userId="S::2108200@student.uwtsd.ac.uk::7d469b2e-1539-460c-8e7c-42d4783e6519" providerId="AD" clId="Web-{2C526884-C006-5A2F-0434-95C4B7F68079}" dt="2022-07-24T09:22:47.990" v="282"/>
          <ac:spMkLst>
            <pc:docMk/>
            <pc:sldMk cId="3105636468" sldId="267"/>
            <ac:spMk id="86" creationId="{D8AC099B-3614-4184-BF57-F5447D1541E4}"/>
          </ac:spMkLst>
        </pc:spChg>
        <pc:picChg chg="add mod ord">
          <ac:chgData name="Mirabela Mutcu (2108200)" userId="S::2108200@student.uwtsd.ac.uk::7d469b2e-1539-460c-8e7c-42d4783e6519" providerId="AD" clId="Web-{2C526884-C006-5A2F-0434-95C4B7F68079}" dt="2022-07-24T09:25:04.243" v="292"/>
          <ac:picMkLst>
            <pc:docMk/>
            <pc:sldMk cId="3105636468" sldId="267"/>
            <ac:picMk id="4" creationId="{BC7B0519-0705-4E42-A69C-05DD083F7B68}"/>
          </ac:picMkLst>
        </pc:picChg>
        <pc:picChg chg="add mod ord">
          <ac:chgData name="Mirabela Mutcu (2108200)" userId="S::2108200@student.uwtsd.ac.uk::7d469b2e-1539-460c-8e7c-42d4783e6519" providerId="AD" clId="Web-{2C526884-C006-5A2F-0434-95C4B7F68079}" dt="2022-07-24T09:25:04.243" v="292"/>
          <ac:picMkLst>
            <pc:docMk/>
            <pc:sldMk cId="3105636468" sldId="267"/>
            <ac:picMk id="5" creationId="{29C5B0DC-0643-08D4-D2A0-0B7F747D7A07}"/>
          </ac:picMkLst>
        </pc:picChg>
        <pc:picChg chg="del">
          <ac:chgData name="Mirabela Mutcu (2108200)" userId="S::2108200@student.uwtsd.ac.uk::7d469b2e-1539-460c-8e7c-42d4783e6519" providerId="AD" clId="Web-{2C526884-C006-5A2F-0434-95C4B7F68079}" dt="2022-07-24T08:35:59.060" v="40"/>
          <ac:picMkLst>
            <pc:docMk/>
            <pc:sldMk cId="3105636468" sldId="267"/>
            <ac:picMk id="6" creationId="{4868A31C-434B-5318-9719-DB90BDF70F97}"/>
          </ac:picMkLst>
        </pc:picChg>
        <pc:picChg chg="add mod ord">
          <ac:chgData name="Mirabela Mutcu (2108200)" userId="S::2108200@student.uwtsd.ac.uk::7d469b2e-1539-460c-8e7c-42d4783e6519" providerId="AD" clId="Web-{2C526884-C006-5A2F-0434-95C4B7F68079}" dt="2022-07-24T09:25:04.243" v="292"/>
          <ac:picMkLst>
            <pc:docMk/>
            <pc:sldMk cId="3105636468" sldId="267"/>
            <ac:picMk id="7" creationId="{DF3779BF-F0B7-652F-0F21-34C9D33DF65D}"/>
          </ac:picMkLst>
        </pc:picChg>
        <pc:picChg chg="add mod ord">
          <ac:chgData name="Mirabela Mutcu (2108200)" userId="S::2108200@student.uwtsd.ac.uk::7d469b2e-1539-460c-8e7c-42d4783e6519" providerId="AD" clId="Web-{2C526884-C006-5A2F-0434-95C4B7F68079}" dt="2022-07-24T09:25:04.243" v="292"/>
          <ac:picMkLst>
            <pc:docMk/>
            <pc:sldMk cId="3105636468" sldId="267"/>
            <ac:picMk id="8" creationId="{F4D82F40-BA7B-7489-E1C3-D7355B69C8FD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8:43:36.003" v="63"/>
          <ac:picMkLst>
            <pc:docMk/>
            <pc:sldMk cId="3105636468" sldId="267"/>
            <ac:picMk id="10" creationId="{412E3267-7ABE-412B-8580-47EC0D1F61FE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8:43:36.003" v="63"/>
          <ac:picMkLst>
            <pc:docMk/>
            <pc:sldMk cId="3105636468" sldId="267"/>
            <ac:picMk id="12" creationId="{20B62C5A-2250-4380-AB23-DB87446CCED0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8:49:41.291" v="110"/>
          <ac:picMkLst>
            <pc:docMk/>
            <pc:sldMk cId="3105636468" sldId="267"/>
            <ac:picMk id="15" creationId="{24011A3A-9884-40BF-94F6-0625A0ADD326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8:43:36.003" v="63"/>
          <ac:picMkLst>
            <pc:docMk/>
            <pc:sldMk cId="3105636468" sldId="267"/>
            <ac:picMk id="16" creationId="{D35DA97D-88F8-4249-B650-4FC9FD50A382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8:43:36.003" v="63"/>
          <ac:picMkLst>
            <pc:docMk/>
            <pc:sldMk cId="3105636468" sldId="267"/>
            <ac:picMk id="18" creationId="{43F38673-6E30-4BAE-AC67-0B283EBF4291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8:49:41.291" v="110"/>
          <ac:picMkLst>
            <pc:docMk/>
            <pc:sldMk cId="3105636468" sldId="267"/>
            <ac:picMk id="19" creationId="{D4B84446-184D-45CE-9532-48179EAE58C9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8:49:41.291" v="110"/>
          <ac:picMkLst>
            <pc:docMk/>
            <pc:sldMk cId="3105636468" sldId="267"/>
            <ac:picMk id="21" creationId="{C9229660-8639-44E7-B486-7436516E6B62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8:44:15.332" v="65"/>
          <ac:picMkLst>
            <pc:docMk/>
            <pc:sldMk cId="3105636468" sldId="267"/>
            <ac:picMk id="28" creationId="{DF19BAF3-7E20-4B9D-B544-BABAEEA1FA75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8:44:15.332" v="65"/>
          <ac:picMkLst>
            <pc:docMk/>
            <pc:sldMk cId="3105636468" sldId="267"/>
            <ac:picMk id="29" creationId="{950648F4-ABCD-4DF0-8641-76CFB2354721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8:44:15.332" v="65"/>
          <ac:picMkLst>
            <pc:docMk/>
            <pc:sldMk cId="3105636468" sldId="267"/>
            <ac:picMk id="31" creationId="{CF1EB4BD-9C7E-4AA3-9681-C7EB0DA6250B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8:44:15.332" v="65"/>
          <ac:picMkLst>
            <pc:docMk/>
            <pc:sldMk cId="3105636468" sldId="267"/>
            <ac:picMk id="32" creationId="{94AAE3AA-3759-4D28-B0EF-575F25A5146C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8:49:41.291" v="110"/>
          <ac:picMkLst>
            <pc:docMk/>
            <pc:sldMk cId="3105636468" sldId="267"/>
            <ac:picMk id="37" creationId="{1530DCFF-08F5-434A-A0D5-F3E89407A615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8:50:13.137" v="112"/>
          <ac:picMkLst>
            <pc:docMk/>
            <pc:sldMk cId="3105636468" sldId="267"/>
            <ac:picMk id="40" creationId="{BD310164-D3A3-415E-9D94-5D21D9FB2F6C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8:50:13.137" v="112"/>
          <ac:picMkLst>
            <pc:docMk/>
            <pc:sldMk cId="3105636468" sldId="267"/>
            <ac:picMk id="41" creationId="{BE586E08-18BF-4AB1-AB48-4005D567343E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8:50:13.137" v="112"/>
          <ac:picMkLst>
            <pc:docMk/>
            <pc:sldMk cId="3105636468" sldId="267"/>
            <ac:picMk id="43" creationId="{3517A192-66A9-4297-9284-65580829ABF1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8:50:13.137" v="112"/>
          <ac:picMkLst>
            <pc:docMk/>
            <pc:sldMk cId="3105636468" sldId="267"/>
            <ac:picMk id="44" creationId="{130825ED-0133-430D-BBBB-50B6F5228448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8:50:24.403" v="114"/>
          <ac:picMkLst>
            <pc:docMk/>
            <pc:sldMk cId="3105636468" sldId="267"/>
            <ac:picMk id="50" creationId="{1530DCFF-08F5-434A-A0D5-F3E89407A615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8:50:24.403" v="114"/>
          <ac:picMkLst>
            <pc:docMk/>
            <pc:sldMk cId="3105636468" sldId="267"/>
            <ac:picMk id="51" creationId="{24011A3A-9884-40BF-94F6-0625A0ADD326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8:50:24.403" v="114"/>
          <ac:picMkLst>
            <pc:docMk/>
            <pc:sldMk cId="3105636468" sldId="267"/>
            <ac:picMk id="53" creationId="{D4B84446-184D-45CE-9532-48179EAE58C9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8:50:24.403" v="114"/>
          <ac:picMkLst>
            <pc:docMk/>
            <pc:sldMk cId="3105636468" sldId="267"/>
            <ac:picMk id="54" creationId="{C9229660-8639-44E7-B486-7436516E6B62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9:25:04.243" v="292"/>
          <ac:picMkLst>
            <pc:docMk/>
            <pc:sldMk cId="3105636468" sldId="267"/>
            <ac:picMk id="60" creationId="{1530DCFF-08F5-434A-A0D5-F3E89407A615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9:25:04.243" v="292"/>
          <ac:picMkLst>
            <pc:docMk/>
            <pc:sldMk cId="3105636468" sldId="267"/>
            <ac:picMk id="61" creationId="{24011A3A-9884-40BF-94F6-0625A0ADD326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9:25:04.243" v="292"/>
          <ac:picMkLst>
            <pc:docMk/>
            <pc:sldMk cId="3105636468" sldId="267"/>
            <ac:picMk id="63" creationId="{D4B84446-184D-45CE-9532-48179EAE58C9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9:25:04.243" v="292"/>
          <ac:picMkLst>
            <pc:docMk/>
            <pc:sldMk cId="3105636468" sldId="267"/>
            <ac:picMk id="64" creationId="{C9229660-8639-44E7-B486-7436516E6B62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9:25:04.243" v="292"/>
          <ac:picMkLst>
            <pc:docMk/>
            <pc:sldMk cId="3105636468" sldId="267"/>
            <ac:picMk id="67" creationId="{BD310164-D3A3-415E-9D94-5D21D9FB2F6C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9:25:04.243" v="292"/>
          <ac:picMkLst>
            <pc:docMk/>
            <pc:sldMk cId="3105636468" sldId="267"/>
            <ac:picMk id="68" creationId="{BE586E08-18BF-4AB1-AB48-4005D567343E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9:22:47.990" v="282"/>
          <ac:picMkLst>
            <pc:docMk/>
            <pc:sldMk cId="3105636468" sldId="267"/>
            <ac:picMk id="70" creationId="{BD310164-D3A3-415E-9D94-5D21D9FB2F6C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9:25:04.243" v="292"/>
          <ac:picMkLst>
            <pc:docMk/>
            <pc:sldMk cId="3105636468" sldId="267"/>
            <ac:picMk id="71" creationId="{3517A192-66A9-4297-9284-65580829ABF1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9:22:47.990" v="282"/>
          <ac:picMkLst>
            <pc:docMk/>
            <pc:sldMk cId="3105636468" sldId="267"/>
            <ac:picMk id="72" creationId="{BE586E08-18BF-4AB1-AB48-4005D567343E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9:25:04.243" v="292"/>
          <ac:picMkLst>
            <pc:docMk/>
            <pc:sldMk cId="3105636468" sldId="267"/>
            <ac:picMk id="73" creationId="{130825ED-0133-430D-BBBB-50B6F5228448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9:22:47.990" v="282"/>
          <ac:picMkLst>
            <pc:docMk/>
            <pc:sldMk cId="3105636468" sldId="267"/>
            <ac:picMk id="76" creationId="{3517A192-66A9-4297-9284-65580829ABF1}"/>
          </ac:picMkLst>
        </pc:picChg>
        <pc:picChg chg="add del">
          <ac:chgData name="Mirabela Mutcu (2108200)" userId="S::2108200@student.uwtsd.ac.uk::7d469b2e-1539-460c-8e7c-42d4783e6519" providerId="AD" clId="Web-{2C526884-C006-5A2F-0434-95C4B7F68079}" dt="2022-07-24T09:22:47.990" v="282"/>
          <ac:picMkLst>
            <pc:docMk/>
            <pc:sldMk cId="3105636468" sldId="267"/>
            <ac:picMk id="78" creationId="{130825ED-0133-430D-BBBB-50B6F5228448}"/>
          </ac:picMkLst>
        </pc:picChg>
        <pc:cxnChg chg="add del">
          <ac:chgData name="Mirabela Mutcu (2108200)" userId="S::2108200@student.uwtsd.ac.uk::7d469b2e-1539-460c-8e7c-42d4783e6519" providerId="AD" clId="Web-{2C526884-C006-5A2F-0434-95C4B7F68079}" dt="2022-07-24T08:49:41.291" v="110"/>
          <ac:cxnSpMkLst>
            <pc:docMk/>
            <pc:sldMk cId="3105636468" sldId="267"/>
            <ac:cxnSpMk id="27" creationId="{012C0A57-A3E4-45E3-AC10-542BC3EA1775}"/>
          </ac:cxnSpMkLst>
        </pc:cxnChg>
        <pc:cxnChg chg="add del">
          <ac:chgData name="Mirabela Mutcu (2108200)" userId="S::2108200@student.uwtsd.ac.uk::7d469b2e-1539-460c-8e7c-42d4783e6519" providerId="AD" clId="Web-{2C526884-C006-5A2F-0434-95C4B7F68079}" dt="2022-07-24T08:49:41.291" v="110"/>
          <ac:cxnSpMkLst>
            <pc:docMk/>
            <pc:sldMk cId="3105636468" sldId="267"/>
            <ac:cxnSpMk id="38" creationId="{1CB1775E-CED3-4FD2-A8C3-DBC5470DD61A}"/>
          </ac:cxnSpMkLst>
        </pc:cxnChg>
      </pc:sldChg>
      <pc:sldChg chg="addSp delSp modSp">
        <pc:chgData name="Mirabela Mutcu (2108200)" userId="S::2108200@student.uwtsd.ac.uk::7d469b2e-1539-460c-8e7c-42d4783e6519" providerId="AD" clId="Web-{2C526884-C006-5A2F-0434-95C4B7F68079}" dt="2022-07-24T09:33:10.235" v="373" actId="20577"/>
        <pc:sldMkLst>
          <pc:docMk/>
          <pc:sldMk cId="995417630" sldId="268"/>
        </pc:sldMkLst>
        <pc:spChg chg="mod">
          <ac:chgData name="Mirabela Mutcu (2108200)" userId="S::2108200@student.uwtsd.ac.uk::7d469b2e-1539-460c-8e7c-42d4783e6519" providerId="AD" clId="Web-{2C526884-C006-5A2F-0434-95C4B7F68079}" dt="2022-07-24T08:54:55.263" v="169" actId="14100"/>
          <ac:spMkLst>
            <pc:docMk/>
            <pc:sldMk cId="995417630" sldId="268"/>
            <ac:spMk id="2" creationId="{B720B9C0-701C-DFD5-70DF-56677BF0ECEE}"/>
          </ac:spMkLst>
        </pc:spChg>
        <pc:spChg chg="add del mod">
          <ac:chgData name="Mirabela Mutcu (2108200)" userId="S::2108200@student.uwtsd.ac.uk::7d469b2e-1539-460c-8e7c-42d4783e6519" providerId="AD" clId="Web-{2C526884-C006-5A2F-0434-95C4B7F68079}" dt="2022-07-24T09:33:10.235" v="373" actId="20577"/>
          <ac:spMkLst>
            <pc:docMk/>
            <pc:sldMk cId="995417630" sldId="268"/>
            <ac:spMk id="3" creationId="{B6481A88-A7F7-4312-3BFB-AA6B5762F7D2}"/>
          </ac:spMkLst>
        </pc:spChg>
        <pc:spChg chg="add del mod">
          <ac:chgData name="Mirabela Mutcu (2108200)" userId="S::2108200@student.uwtsd.ac.uk::7d469b2e-1539-460c-8e7c-42d4783e6519" providerId="AD" clId="Web-{2C526884-C006-5A2F-0434-95C4B7F68079}" dt="2022-07-24T08:54:06.210" v="153"/>
          <ac:spMkLst>
            <pc:docMk/>
            <pc:sldMk cId="995417630" sldId="268"/>
            <ac:spMk id="6" creationId="{E486E027-3E21-4AB7-0E38-BB0013D6E4DC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09:30:22.747" v="337" actId="20577"/>
          <ac:spMkLst>
            <pc:docMk/>
            <pc:sldMk cId="995417630" sldId="268"/>
            <ac:spMk id="7" creationId="{D218D786-302E-5497-AC3F-49DA2118C5FB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09:31:44.421" v="355" actId="1076"/>
          <ac:spMkLst>
            <pc:docMk/>
            <pc:sldMk cId="995417630" sldId="268"/>
            <ac:spMk id="8" creationId="{BA1B30FE-45A1-A6A8-03A4-6A3D6E210205}"/>
          </ac:spMkLst>
        </pc:spChg>
        <pc:picChg chg="mod">
          <ac:chgData name="Mirabela Mutcu (2108200)" userId="S::2108200@student.uwtsd.ac.uk::7d469b2e-1539-460c-8e7c-42d4783e6519" providerId="AD" clId="Web-{2C526884-C006-5A2F-0434-95C4B7F68079}" dt="2022-07-24T09:31:29.483" v="354" actId="1076"/>
          <ac:picMkLst>
            <pc:docMk/>
            <pc:sldMk cId="995417630" sldId="268"/>
            <ac:picMk id="5" creationId="{767B9BDC-C7B9-D144-FBE3-FB52C3FF61A0}"/>
          </ac:picMkLst>
        </pc:picChg>
        <pc:picChg chg="add mod">
          <ac:chgData name="Mirabela Mutcu (2108200)" userId="S::2108200@student.uwtsd.ac.uk::7d469b2e-1539-460c-8e7c-42d4783e6519" providerId="AD" clId="Web-{2C526884-C006-5A2F-0434-95C4B7F68079}" dt="2022-07-24T09:32:31.734" v="361" actId="1076"/>
          <ac:picMkLst>
            <pc:docMk/>
            <pc:sldMk cId="995417630" sldId="268"/>
            <ac:picMk id="9" creationId="{DC2B7BA7-23BC-80D4-1548-83EEB8C81F48}"/>
          </ac:picMkLst>
        </pc:picChg>
        <pc:picChg chg="add del mod">
          <ac:chgData name="Mirabela Mutcu (2108200)" userId="S::2108200@student.uwtsd.ac.uk::7d469b2e-1539-460c-8e7c-42d4783e6519" providerId="AD" clId="Web-{2C526884-C006-5A2F-0434-95C4B7F68079}" dt="2022-07-24T09:12:40.943" v="273"/>
          <ac:picMkLst>
            <pc:docMk/>
            <pc:sldMk cId="995417630" sldId="268"/>
            <ac:picMk id="10" creationId="{83C6C6BC-069C-A2B3-0115-112D6BB7C910}"/>
          </ac:picMkLst>
        </pc:picChg>
      </pc:sldChg>
      <pc:sldChg chg="del">
        <pc:chgData name="Mirabela Mutcu (2108200)" userId="S::2108200@student.uwtsd.ac.uk::7d469b2e-1539-460c-8e7c-42d4783e6519" providerId="AD" clId="Web-{2C526884-C006-5A2F-0434-95C4B7F68079}" dt="2022-07-24T13:13:56.958" v="1757"/>
        <pc:sldMkLst>
          <pc:docMk/>
          <pc:sldMk cId="4119406909" sldId="271"/>
        </pc:sldMkLst>
      </pc:sldChg>
      <pc:sldChg chg="modSp del">
        <pc:chgData name="Mirabela Mutcu (2108200)" userId="S::2108200@student.uwtsd.ac.uk::7d469b2e-1539-460c-8e7c-42d4783e6519" providerId="AD" clId="Web-{2C526884-C006-5A2F-0434-95C4B7F68079}" dt="2022-07-24T13:13:54.052" v="1756"/>
        <pc:sldMkLst>
          <pc:docMk/>
          <pc:sldMk cId="4238967309" sldId="273"/>
        </pc:sldMkLst>
        <pc:spChg chg="mod">
          <ac:chgData name="Mirabela Mutcu (2108200)" userId="S::2108200@student.uwtsd.ac.uk::7d469b2e-1539-460c-8e7c-42d4783e6519" providerId="AD" clId="Web-{2C526884-C006-5A2F-0434-95C4B7F68079}" dt="2022-07-24T13:07:11.940" v="1718" actId="20577"/>
          <ac:spMkLst>
            <pc:docMk/>
            <pc:sldMk cId="4238967309" sldId="273"/>
            <ac:spMk id="2" creationId="{9C178584-BB6C-72F0-1629-65DF9881D8F8}"/>
          </ac:spMkLst>
        </pc:spChg>
      </pc:sldChg>
      <pc:sldChg chg="del">
        <pc:chgData name="Mirabela Mutcu (2108200)" userId="S::2108200@student.uwtsd.ac.uk::7d469b2e-1539-460c-8e7c-42d4783e6519" providerId="AD" clId="Web-{2C526884-C006-5A2F-0434-95C4B7F68079}" dt="2022-07-24T11:58:30.778" v="1272"/>
        <pc:sldMkLst>
          <pc:docMk/>
          <pc:sldMk cId="3419523807" sldId="274"/>
        </pc:sldMkLst>
      </pc:sldChg>
      <pc:sldChg chg="del">
        <pc:chgData name="Mirabela Mutcu (2108200)" userId="S::2108200@student.uwtsd.ac.uk::7d469b2e-1539-460c-8e7c-42d4783e6519" providerId="AD" clId="Web-{2C526884-C006-5A2F-0434-95C4B7F68079}" dt="2022-07-24T11:54:33.648" v="1260"/>
        <pc:sldMkLst>
          <pc:docMk/>
          <pc:sldMk cId="4220392743" sldId="275"/>
        </pc:sldMkLst>
      </pc:sldChg>
      <pc:sldChg chg="modSp ord">
        <pc:chgData name="Mirabela Mutcu (2108200)" userId="S::2108200@student.uwtsd.ac.uk::7d469b2e-1539-460c-8e7c-42d4783e6519" providerId="AD" clId="Web-{2C526884-C006-5A2F-0434-95C4B7F68079}" dt="2022-07-24T10:13:46.100" v="603"/>
        <pc:sldMkLst>
          <pc:docMk/>
          <pc:sldMk cId="3575555761" sldId="276"/>
        </pc:sldMkLst>
        <pc:spChg chg="mod">
          <ac:chgData name="Mirabela Mutcu (2108200)" userId="S::2108200@student.uwtsd.ac.uk::7d469b2e-1539-460c-8e7c-42d4783e6519" providerId="AD" clId="Web-{2C526884-C006-5A2F-0434-95C4B7F68079}" dt="2022-07-24T08:26:44.335" v="22" actId="1076"/>
          <ac:spMkLst>
            <pc:docMk/>
            <pc:sldMk cId="3575555761" sldId="276"/>
            <ac:spMk id="4" creationId="{B973C269-DBA6-2655-CCBA-1A9EFFEE28E9}"/>
          </ac:spMkLst>
        </pc:spChg>
      </pc:sldChg>
      <pc:sldChg chg="modSp">
        <pc:chgData name="Mirabela Mutcu (2108200)" userId="S::2108200@student.uwtsd.ac.uk::7d469b2e-1539-460c-8e7c-42d4783e6519" providerId="AD" clId="Web-{2C526884-C006-5A2F-0434-95C4B7F68079}" dt="2022-07-24T12:12:55.865" v="1319"/>
        <pc:sldMkLst>
          <pc:docMk/>
          <pc:sldMk cId="1334969379" sldId="278"/>
        </pc:sldMkLst>
        <pc:graphicFrameChg chg="modGraphic">
          <ac:chgData name="Mirabela Mutcu (2108200)" userId="S::2108200@student.uwtsd.ac.uk::7d469b2e-1539-460c-8e7c-42d4783e6519" providerId="AD" clId="Web-{2C526884-C006-5A2F-0434-95C4B7F68079}" dt="2022-07-24T12:12:55.865" v="1319"/>
          <ac:graphicFrameMkLst>
            <pc:docMk/>
            <pc:sldMk cId="1334969379" sldId="278"/>
            <ac:graphicFrameMk id="5" creationId="{5C62C9BA-08A6-D100-F781-49F23BCB293E}"/>
          </ac:graphicFrameMkLst>
        </pc:graphicFrameChg>
      </pc:sldChg>
      <pc:sldChg chg="delSp new del mod modClrScheme chgLayout">
        <pc:chgData name="Mirabela Mutcu (2108200)" userId="S::2108200@student.uwtsd.ac.uk::7d469b2e-1539-460c-8e7c-42d4783e6519" providerId="AD" clId="Web-{2C526884-C006-5A2F-0434-95C4B7F68079}" dt="2022-07-24T08:52:54.289" v="129"/>
        <pc:sldMkLst>
          <pc:docMk/>
          <pc:sldMk cId="6932647" sldId="279"/>
        </pc:sldMkLst>
        <pc:spChg chg="del">
          <ac:chgData name="Mirabela Mutcu (2108200)" userId="S::2108200@student.uwtsd.ac.uk::7d469b2e-1539-460c-8e7c-42d4783e6519" providerId="AD" clId="Web-{2C526884-C006-5A2F-0434-95C4B7F68079}" dt="2022-07-24T08:35:40.779" v="38"/>
          <ac:spMkLst>
            <pc:docMk/>
            <pc:sldMk cId="6932647" sldId="279"/>
            <ac:spMk id="2" creationId="{5B61BD27-8A17-E2FC-B54C-7EEC6107CCDC}"/>
          </ac:spMkLst>
        </pc:spChg>
        <pc:spChg chg="del">
          <ac:chgData name="Mirabela Mutcu (2108200)" userId="S::2108200@student.uwtsd.ac.uk::7d469b2e-1539-460c-8e7c-42d4783e6519" providerId="AD" clId="Web-{2C526884-C006-5A2F-0434-95C4B7F68079}" dt="2022-07-24T08:35:40.779" v="38"/>
          <ac:spMkLst>
            <pc:docMk/>
            <pc:sldMk cId="6932647" sldId="279"/>
            <ac:spMk id="3" creationId="{3FB3D843-A946-D805-52A1-A9751AB62699}"/>
          </ac:spMkLst>
        </pc:spChg>
      </pc:sldChg>
      <pc:sldChg chg="addSp delSp modSp new mod modClrScheme chgLayout">
        <pc:chgData name="Mirabela Mutcu (2108200)" userId="S::2108200@student.uwtsd.ac.uk::7d469b2e-1539-460c-8e7c-42d4783e6519" providerId="AD" clId="Web-{2C526884-C006-5A2F-0434-95C4B7F68079}" dt="2022-07-24T10:46:19.148" v="943" actId="14100"/>
        <pc:sldMkLst>
          <pc:docMk/>
          <pc:sldMk cId="3748799664" sldId="279"/>
        </pc:sldMkLst>
        <pc:spChg chg="del">
          <ac:chgData name="Mirabela Mutcu (2108200)" userId="S::2108200@student.uwtsd.ac.uk::7d469b2e-1539-460c-8e7c-42d4783e6519" providerId="AD" clId="Web-{2C526884-C006-5A2F-0434-95C4B7F68079}" dt="2022-07-24T10:14:51.695" v="605"/>
          <ac:spMkLst>
            <pc:docMk/>
            <pc:sldMk cId="3748799664" sldId="279"/>
            <ac:spMk id="2" creationId="{ED783A23-7C99-0AD2-FF1F-60D4FE6BD3B7}"/>
          </ac:spMkLst>
        </pc:spChg>
        <pc:spChg chg="del">
          <ac:chgData name="Mirabela Mutcu (2108200)" userId="S::2108200@student.uwtsd.ac.uk::7d469b2e-1539-460c-8e7c-42d4783e6519" providerId="AD" clId="Web-{2C526884-C006-5A2F-0434-95C4B7F68079}" dt="2022-07-24T10:14:51.695" v="605"/>
          <ac:spMkLst>
            <pc:docMk/>
            <pc:sldMk cId="3748799664" sldId="279"/>
            <ac:spMk id="3" creationId="{4A200515-0929-35C8-870B-1D3B1CE00E84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0:45:17.349" v="935" actId="1076"/>
          <ac:spMkLst>
            <pc:docMk/>
            <pc:sldMk cId="3748799664" sldId="279"/>
            <ac:spMk id="4" creationId="{D0A632CE-D3DF-CF9A-0469-25E690581357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0:43:49.285" v="916" actId="1076"/>
          <ac:spMkLst>
            <pc:docMk/>
            <pc:sldMk cId="3748799664" sldId="279"/>
            <ac:spMk id="5" creationId="{66588E55-E281-99D5-3A51-B712B4808C84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0:45:00.974" v="932" actId="1076"/>
          <ac:spMkLst>
            <pc:docMk/>
            <pc:sldMk cId="3748799664" sldId="279"/>
            <ac:spMk id="6" creationId="{BE8BC5FD-C5F1-1AA9-6A6C-1F7333F3F87B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0:45:05.146" v="933" actId="1076"/>
          <ac:spMkLst>
            <pc:docMk/>
            <pc:sldMk cId="3748799664" sldId="279"/>
            <ac:spMk id="7" creationId="{0243D1DE-A3CC-0451-DFB6-FA979347A38A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0:20:31.047" v="651" actId="1076"/>
          <ac:spMkLst>
            <pc:docMk/>
            <pc:sldMk cId="3748799664" sldId="279"/>
            <ac:spMk id="8" creationId="{72D8380C-3E10-9811-EF53-7AE7F6BED3C6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0:41:38.814" v="901" actId="20577"/>
          <ac:spMkLst>
            <pc:docMk/>
            <pc:sldMk cId="3748799664" sldId="279"/>
            <ac:spMk id="11" creationId="{A736BC61-0AE1-4479-CF55-91B19F6EB74C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0:41:55.252" v="902" actId="20577"/>
          <ac:spMkLst>
            <pc:docMk/>
            <pc:sldMk cId="3748799664" sldId="279"/>
            <ac:spMk id="14" creationId="{7B0B5670-31EA-B8DD-7AEC-4A2BB9EC2D8C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0:42:06.502" v="903" actId="20577"/>
          <ac:spMkLst>
            <pc:docMk/>
            <pc:sldMk cId="3748799664" sldId="279"/>
            <ac:spMk id="15" creationId="{79539AAC-2A87-AB48-D1A4-26E1A7968217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0:42:15.643" v="904" actId="20577"/>
          <ac:spMkLst>
            <pc:docMk/>
            <pc:sldMk cId="3748799664" sldId="279"/>
            <ac:spMk id="16" creationId="{7AB21856-8A72-43E8-03E4-9B6154B45AFB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0:42:41.940" v="905" actId="20577"/>
          <ac:spMkLst>
            <pc:docMk/>
            <pc:sldMk cId="3748799664" sldId="279"/>
            <ac:spMk id="17" creationId="{07DE3E07-3733-EFAE-B18B-9EF0FA831BAF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0:42:52.097" v="906" actId="20577"/>
          <ac:spMkLst>
            <pc:docMk/>
            <pc:sldMk cId="3748799664" sldId="279"/>
            <ac:spMk id="18" creationId="{A78A9EAE-090E-BF60-E5F0-B0FAE5448FEA}"/>
          </ac:spMkLst>
        </pc:spChg>
        <pc:picChg chg="add mod ord">
          <ac:chgData name="Mirabela Mutcu (2108200)" userId="S::2108200@student.uwtsd.ac.uk::7d469b2e-1539-460c-8e7c-42d4783e6519" providerId="AD" clId="Web-{2C526884-C006-5A2F-0434-95C4B7F68079}" dt="2022-07-24T10:46:19.148" v="943" actId="14100"/>
          <ac:picMkLst>
            <pc:docMk/>
            <pc:sldMk cId="3748799664" sldId="279"/>
            <ac:picMk id="10" creationId="{CA741013-A562-77E4-3F16-B402AAEE186E}"/>
          </ac:picMkLst>
        </pc:picChg>
        <pc:picChg chg="add mod ord">
          <ac:chgData name="Mirabela Mutcu (2108200)" userId="S::2108200@student.uwtsd.ac.uk::7d469b2e-1539-460c-8e7c-42d4783e6519" providerId="AD" clId="Web-{2C526884-C006-5A2F-0434-95C4B7F68079}" dt="2022-07-24T10:39:07.998" v="880" actId="1076"/>
          <ac:picMkLst>
            <pc:docMk/>
            <pc:sldMk cId="3748799664" sldId="279"/>
            <ac:picMk id="13" creationId="{CF8A6DA0-B908-25DC-2616-3EB875E08F6C}"/>
          </ac:picMkLst>
        </pc:picChg>
      </pc:sldChg>
      <pc:sldChg chg="addSp delSp modSp new mod setBg modClrScheme chgLayout">
        <pc:chgData name="Mirabela Mutcu (2108200)" userId="S::2108200@student.uwtsd.ac.uk::7d469b2e-1539-460c-8e7c-42d4783e6519" providerId="AD" clId="Web-{2C526884-C006-5A2F-0434-95C4B7F68079}" dt="2022-07-24T11:54:09.850" v="1258" actId="1076"/>
        <pc:sldMkLst>
          <pc:docMk/>
          <pc:sldMk cId="36117247" sldId="280"/>
        </pc:sldMkLst>
        <pc:spChg chg="del">
          <ac:chgData name="Mirabela Mutcu (2108200)" userId="S::2108200@student.uwtsd.ac.uk::7d469b2e-1539-460c-8e7c-42d4783e6519" providerId="AD" clId="Web-{2C526884-C006-5A2F-0434-95C4B7F68079}" dt="2022-07-24T11:14:01.319" v="952"/>
          <ac:spMkLst>
            <pc:docMk/>
            <pc:sldMk cId="36117247" sldId="280"/>
            <ac:spMk id="2" creationId="{6B9B3B72-0828-57F3-2BB9-A03E99248E4D}"/>
          </ac:spMkLst>
        </pc:spChg>
        <pc:spChg chg="del">
          <ac:chgData name="Mirabela Mutcu (2108200)" userId="S::2108200@student.uwtsd.ac.uk::7d469b2e-1539-460c-8e7c-42d4783e6519" providerId="AD" clId="Web-{2C526884-C006-5A2F-0434-95C4B7F68079}" dt="2022-07-24T11:14:01.319" v="952"/>
          <ac:spMkLst>
            <pc:docMk/>
            <pc:sldMk cId="36117247" sldId="280"/>
            <ac:spMk id="3" creationId="{09628093-626F-E942-25E0-354E86F8CC48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22:40.019" v="1019" actId="1076"/>
          <ac:spMkLst>
            <pc:docMk/>
            <pc:sldMk cId="36117247" sldId="280"/>
            <ac:spMk id="7" creationId="{AEBCC6DE-A219-94F4-F12D-F4BC52F042CB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22:42.675" v="1020" actId="1076"/>
          <ac:spMkLst>
            <pc:docMk/>
            <pc:sldMk cId="36117247" sldId="280"/>
            <ac:spMk id="9" creationId="{DE7462E0-3D46-D25B-618F-393035014A56}"/>
          </ac:spMkLst>
        </pc:spChg>
        <pc:spChg chg="add">
          <ac:chgData name="Mirabela Mutcu (2108200)" userId="S::2108200@student.uwtsd.ac.uk::7d469b2e-1539-460c-8e7c-42d4783e6519" providerId="AD" clId="Web-{2C526884-C006-5A2F-0434-95C4B7F68079}" dt="2022-07-24T11:14:18.147" v="955"/>
          <ac:spMkLst>
            <pc:docMk/>
            <pc:sldMk cId="36117247" sldId="280"/>
            <ac:spMk id="10" creationId="{DFB3CEA1-88D9-42FB-88ED-1E9807FE6596}"/>
          </ac:spMkLst>
        </pc:spChg>
        <pc:spChg chg="add">
          <ac:chgData name="Mirabela Mutcu (2108200)" userId="S::2108200@student.uwtsd.ac.uk::7d469b2e-1539-460c-8e7c-42d4783e6519" providerId="AD" clId="Web-{2C526884-C006-5A2F-0434-95C4B7F68079}" dt="2022-07-24T11:14:18.147" v="955"/>
          <ac:spMkLst>
            <pc:docMk/>
            <pc:sldMk cId="36117247" sldId="280"/>
            <ac:spMk id="12" creationId="{9A6C928E-4252-4F33-8C34-E50A12A3170B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22:46.035" v="1021" actId="1076"/>
          <ac:spMkLst>
            <pc:docMk/>
            <pc:sldMk cId="36117247" sldId="280"/>
            <ac:spMk id="13" creationId="{3738AC0C-19D5-11A1-2E2D-6A818D7360C3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24:32.992" v="1032" actId="1076"/>
          <ac:spMkLst>
            <pc:docMk/>
            <pc:sldMk cId="36117247" sldId="280"/>
            <ac:spMk id="15" creationId="{149AD7F4-1765-0196-CBDB-78F368A58768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26:04.306" v="1042" actId="1076"/>
          <ac:spMkLst>
            <pc:docMk/>
            <pc:sldMk cId="36117247" sldId="280"/>
            <ac:spMk id="17" creationId="{F2542AA3-6B81-7A59-4F55-94EFE861920D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27:20.870" v="1049" actId="1076"/>
          <ac:spMkLst>
            <pc:docMk/>
            <pc:sldMk cId="36117247" sldId="280"/>
            <ac:spMk id="19" creationId="{87C5DDE4-833C-327D-5049-36BB212390E7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35:05.959" v="1120" actId="1076"/>
          <ac:spMkLst>
            <pc:docMk/>
            <pc:sldMk cId="36117247" sldId="280"/>
            <ac:spMk id="21" creationId="{DBA5DB59-D2AF-008B-80B8-39109DDC431B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39:17.387" v="1149" actId="1076"/>
          <ac:spMkLst>
            <pc:docMk/>
            <pc:sldMk cId="36117247" sldId="280"/>
            <ac:spMk id="23" creationId="{CA6B3487-4F89-9FB0-4AAB-F43C2E85109B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39:21.981" v="1150" actId="1076"/>
          <ac:spMkLst>
            <pc:docMk/>
            <pc:sldMk cId="36117247" sldId="280"/>
            <ac:spMk id="25" creationId="{EE999743-954C-39F9-8385-470046F07549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41:53.359" v="1170" actId="1076"/>
          <ac:spMkLst>
            <pc:docMk/>
            <pc:sldMk cId="36117247" sldId="280"/>
            <ac:spMk id="27" creationId="{41C99A6A-C08D-8CC7-99AB-32F13D5689E9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43:05.036" v="1178" actId="1076"/>
          <ac:spMkLst>
            <pc:docMk/>
            <pc:sldMk cId="36117247" sldId="280"/>
            <ac:spMk id="29" creationId="{D13F3730-055D-BAF5-1E42-64A70021FD70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44:32.022" v="1188" actId="1076"/>
          <ac:spMkLst>
            <pc:docMk/>
            <pc:sldMk cId="36117247" sldId="280"/>
            <ac:spMk id="31" creationId="{61C3D496-402B-552A-D850-78D1F3048A64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46:08.493" v="1195" actId="1076"/>
          <ac:spMkLst>
            <pc:docMk/>
            <pc:sldMk cId="36117247" sldId="280"/>
            <ac:spMk id="33" creationId="{74B4134F-D92F-F29C-1A43-AC57B2851B9A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49:10.559" v="1227" actId="1076"/>
          <ac:spMkLst>
            <pc:docMk/>
            <pc:sldMk cId="36117247" sldId="280"/>
            <ac:spMk id="35" creationId="{81DC9460-61FA-4183-1C89-774DEF01E260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49:33.997" v="1229" actId="1076"/>
          <ac:spMkLst>
            <pc:docMk/>
            <pc:sldMk cId="36117247" sldId="280"/>
            <ac:spMk id="37" creationId="{9DFF1511-EA65-6CDE-1740-D499B6C17106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52:12.141" v="1243" actId="1076"/>
          <ac:spMkLst>
            <pc:docMk/>
            <pc:sldMk cId="36117247" sldId="280"/>
            <ac:spMk id="39" creationId="{BDFBE5A0-0C9C-693F-8050-10ED586A28E8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52:41.986" v="1246" actId="1076"/>
          <ac:spMkLst>
            <pc:docMk/>
            <pc:sldMk cId="36117247" sldId="280"/>
            <ac:spMk id="41" creationId="{D23A4569-6961-F108-E3DB-DB40312F3238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52:56.783" v="1248" actId="1076"/>
          <ac:spMkLst>
            <pc:docMk/>
            <pc:sldMk cId="36117247" sldId="280"/>
            <ac:spMk id="43" creationId="{CF5891F4-E14C-84B6-F450-35139046085F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54:09.850" v="1258" actId="1076"/>
          <ac:spMkLst>
            <pc:docMk/>
            <pc:sldMk cId="36117247" sldId="280"/>
            <ac:spMk id="44" creationId="{FA0FF9BC-8830-4758-27DE-CDCC23526228}"/>
          </ac:spMkLst>
        </pc:spChg>
        <pc:graphicFrameChg chg="add mod modGraphic">
          <ac:chgData name="Mirabela Mutcu (2108200)" userId="S::2108200@student.uwtsd.ac.uk::7d469b2e-1539-460c-8e7c-42d4783e6519" providerId="AD" clId="Web-{2C526884-C006-5A2F-0434-95C4B7F68079}" dt="2022-07-24T11:37:13.462" v="1134"/>
          <ac:graphicFrameMkLst>
            <pc:docMk/>
            <pc:sldMk cId="36117247" sldId="280"/>
            <ac:graphicFrameMk id="5" creationId="{235FAF48-CFC1-E88A-2D83-DE0C3E3AEB00}"/>
          </ac:graphicFrameMkLst>
        </pc:graphicFrameChg>
      </pc:sldChg>
      <pc:sldChg chg="modSp new del">
        <pc:chgData name="Mirabela Mutcu (2108200)" userId="S::2108200@student.uwtsd.ac.uk::7d469b2e-1539-460c-8e7c-42d4783e6519" providerId="AD" clId="Web-{2C526884-C006-5A2F-0434-95C4B7F68079}" dt="2022-07-24T11:02:55.196" v="950"/>
        <pc:sldMkLst>
          <pc:docMk/>
          <pc:sldMk cId="3644225752" sldId="280"/>
        </pc:sldMkLst>
        <pc:spChg chg="mod">
          <ac:chgData name="Mirabela Mutcu (2108200)" userId="S::2108200@student.uwtsd.ac.uk::7d469b2e-1539-460c-8e7c-42d4783e6519" providerId="AD" clId="Web-{2C526884-C006-5A2F-0434-95C4B7F68079}" dt="2022-07-24T10:58:34.956" v="949" actId="20577"/>
          <ac:spMkLst>
            <pc:docMk/>
            <pc:sldMk cId="3644225752" sldId="280"/>
            <ac:spMk id="3" creationId="{E57A2F9D-0006-2680-D5A4-BDBBC7993561}"/>
          </ac:spMkLst>
        </pc:spChg>
      </pc:sldChg>
      <pc:sldChg chg="addSp delSp modSp new del mod modClrScheme chgLayout">
        <pc:chgData name="Mirabela Mutcu (2108200)" userId="S::2108200@student.uwtsd.ac.uk::7d469b2e-1539-460c-8e7c-42d4783e6519" providerId="AD" clId="Web-{2C526884-C006-5A2F-0434-95C4B7F68079}" dt="2022-07-24T11:54:21.038" v="1259"/>
        <pc:sldMkLst>
          <pc:docMk/>
          <pc:sldMk cId="2450686124" sldId="281"/>
        </pc:sldMkLst>
        <pc:spChg chg="del">
          <ac:chgData name="Mirabela Mutcu (2108200)" userId="S::2108200@student.uwtsd.ac.uk::7d469b2e-1539-460c-8e7c-42d4783e6519" providerId="AD" clId="Web-{2C526884-C006-5A2F-0434-95C4B7F68079}" dt="2022-07-24T11:27:38.761" v="1052"/>
          <ac:spMkLst>
            <pc:docMk/>
            <pc:sldMk cId="2450686124" sldId="281"/>
            <ac:spMk id="2" creationId="{7E649FCC-A993-841C-85B2-4477DB255FF5}"/>
          </ac:spMkLst>
        </pc:spChg>
        <pc:spChg chg="del">
          <ac:chgData name="Mirabela Mutcu (2108200)" userId="S::2108200@student.uwtsd.ac.uk::7d469b2e-1539-460c-8e7c-42d4783e6519" providerId="AD" clId="Web-{2C526884-C006-5A2F-0434-95C4B7F68079}" dt="2022-07-24T11:27:38.761" v="1052"/>
          <ac:spMkLst>
            <pc:docMk/>
            <pc:sldMk cId="2450686124" sldId="281"/>
            <ac:spMk id="3" creationId="{85664B7D-174A-A25B-0C4B-7D1EC3299C47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29:29.623" v="1069" actId="20577"/>
          <ac:spMkLst>
            <pc:docMk/>
            <pc:sldMk cId="2450686124" sldId="281"/>
            <ac:spMk id="4" creationId="{D386227B-6BCA-C914-CA60-3602D4AEF375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33:56.692" v="1116" actId="14100"/>
          <ac:spMkLst>
            <pc:docMk/>
            <pc:sldMk cId="2450686124" sldId="281"/>
            <ac:spMk id="5" creationId="{93008EAF-D53A-3C68-66C3-6239EE1AC403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36:36.648" v="1130" actId="14100"/>
          <ac:spMkLst>
            <pc:docMk/>
            <pc:sldMk cId="2450686124" sldId="281"/>
            <ac:spMk id="6" creationId="{3D3FF3BF-7110-1BC1-FBC3-9BF6D7024945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38:17.136" v="1143" actId="14100"/>
          <ac:spMkLst>
            <pc:docMk/>
            <pc:sldMk cId="2450686124" sldId="281"/>
            <ac:spMk id="7" creationId="{17824600-D08F-5637-6106-9AB4631A0A66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41:22.374" v="1168" actId="20577"/>
          <ac:spMkLst>
            <pc:docMk/>
            <pc:sldMk cId="2450686124" sldId="281"/>
            <ac:spMk id="8" creationId="{98A183BC-0089-4909-7F2C-D592692C932E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42:40.489" v="1176" actId="14100"/>
          <ac:spMkLst>
            <pc:docMk/>
            <pc:sldMk cId="2450686124" sldId="281"/>
            <ac:spMk id="9" creationId="{D8C86D49-11CA-EDCF-F938-941B7343D872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43:55.397" v="1184" actId="14100"/>
          <ac:spMkLst>
            <pc:docMk/>
            <pc:sldMk cId="2450686124" sldId="281"/>
            <ac:spMk id="10" creationId="{B443C5F2-49D2-3F65-D3E4-BED1BAF7BF4A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45:42.336" v="1193" actId="20577"/>
          <ac:spMkLst>
            <pc:docMk/>
            <pc:sldMk cId="2450686124" sldId="281"/>
            <ac:spMk id="11" creationId="{71231E2C-CCED-2514-49CC-75297C9F80CF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48:53.700" v="1225" actId="20577"/>
          <ac:spMkLst>
            <pc:docMk/>
            <pc:sldMk cId="2450686124" sldId="281"/>
            <ac:spMk id="12" creationId="{EE758D9B-8A14-8436-1F61-CFDB694301FF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48:46.043" v="1222" actId="20577"/>
          <ac:spMkLst>
            <pc:docMk/>
            <pc:sldMk cId="2450686124" sldId="281"/>
            <ac:spMk id="13" creationId="{759C97DA-B343-A521-17C7-0BB407DF6D20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47:19.604" v="1205" actId="1076"/>
          <ac:spMkLst>
            <pc:docMk/>
            <pc:sldMk cId="2450686124" sldId="281"/>
            <ac:spMk id="14" creationId="{3B0B84CF-491B-7A1B-BEAE-C6F236CB1C5D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48:29.793" v="1217" actId="20577"/>
          <ac:spMkLst>
            <pc:docMk/>
            <pc:sldMk cId="2450686124" sldId="281"/>
            <ac:spMk id="15" creationId="{F5BD9E79-3EB7-594F-9B6A-648B8377530A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52:22.095" v="1244" actId="1076"/>
          <ac:spMkLst>
            <pc:docMk/>
            <pc:sldMk cId="2450686124" sldId="281"/>
            <ac:spMk id="16" creationId="{90C5347A-CD56-9EC0-62CF-66A61B6C7A53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51:48.641" v="1241" actId="20577"/>
          <ac:spMkLst>
            <pc:docMk/>
            <pc:sldMk cId="2450686124" sldId="281"/>
            <ac:spMk id="17" creationId="{9E25C12E-A73B-997D-4847-D4E697B7B469}"/>
          </ac:spMkLst>
        </pc:spChg>
      </pc:sldChg>
      <pc:sldChg chg="addSp delSp modSp new del">
        <pc:chgData name="Mirabela Mutcu (2108200)" userId="S::2108200@student.uwtsd.ac.uk::7d469b2e-1539-460c-8e7c-42d4783e6519" providerId="AD" clId="Web-{2C526884-C006-5A2F-0434-95C4B7F68079}" dt="2022-07-24T12:47:27.569" v="1386"/>
        <pc:sldMkLst>
          <pc:docMk/>
          <pc:sldMk cId="2676209894" sldId="281"/>
        </pc:sldMkLst>
        <pc:spChg chg="add del mod">
          <ac:chgData name="Mirabela Mutcu (2108200)" userId="S::2108200@student.uwtsd.ac.uk::7d469b2e-1539-460c-8e7c-42d4783e6519" providerId="AD" clId="Web-{2C526884-C006-5A2F-0434-95C4B7F68079}" dt="2022-07-24T12:35:18.881" v="1338"/>
          <ac:spMkLst>
            <pc:docMk/>
            <pc:sldMk cId="2676209894" sldId="281"/>
            <ac:spMk id="2" creationId="{17FDFAA6-A8FD-8709-21BD-358DAE4BC679}"/>
          </ac:spMkLst>
        </pc:spChg>
        <pc:graphicFrameChg chg="add mod modGraphic">
          <ac:chgData name="Mirabela Mutcu (2108200)" userId="S::2108200@student.uwtsd.ac.uk::7d469b2e-1539-460c-8e7c-42d4783e6519" providerId="AD" clId="Web-{2C526884-C006-5A2F-0434-95C4B7F68079}" dt="2022-07-24T12:13:42.054" v="1324" actId="1076"/>
          <ac:graphicFrameMkLst>
            <pc:docMk/>
            <pc:sldMk cId="2676209894" sldId="281"/>
            <ac:graphicFrameMk id="4" creationId="{D38E9DC8-33AE-F169-870C-6D6F90AD83CF}"/>
          </ac:graphicFrameMkLst>
        </pc:graphicFrameChg>
        <pc:graphicFrameChg chg="add mod modGraphic">
          <ac:chgData name="Mirabela Mutcu (2108200)" userId="S::2108200@student.uwtsd.ac.uk::7d469b2e-1539-460c-8e7c-42d4783e6519" providerId="AD" clId="Web-{2C526884-C006-5A2F-0434-95C4B7F68079}" dt="2022-07-24T12:34:50.504" v="1337" actId="1076"/>
          <ac:graphicFrameMkLst>
            <pc:docMk/>
            <pc:sldMk cId="2676209894" sldId="281"/>
            <ac:graphicFrameMk id="5" creationId="{AAE7FB65-3404-B3F7-425F-76C65C57FDF3}"/>
          </ac:graphicFrameMkLst>
        </pc:graphicFrameChg>
        <pc:graphicFrameChg chg="add mod modGraphic">
          <ac:chgData name="Mirabela Mutcu (2108200)" userId="S::2108200@student.uwtsd.ac.uk::7d469b2e-1539-460c-8e7c-42d4783e6519" providerId="AD" clId="Web-{2C526884-C006-5A2F-0434-95C4B7F68079}" dt="2022-07-24T12:35:50.977" v="1347"/>
          <ac:graphicFrameMkLst>
            <pc:docMk/>
            <pc:sldMk cId="2676209894" sldId="281"/>
            <ac:graphicFrameMk id="6" creationId="{A152CD2D-0076-5F00-0690-CE643F57499E}"/>
          </ac:graphicFrameMkLst>
        </pc:graphicFrameChg>
        <pc:graphicFrameChg chg="add mod modGraphic">
          <ac:chgData name="Mirabela Mutcu (2108200)" userId="S::2108200@student.uwtsd.ac.uk::7d469b2e-1539-460c-8e7c-42d4783e6519" providerId="AD" clId="Web-{2C526884-C006-5A2F-0434-95C4B7F68079}" dt="2022-07-24T12:16:23.105" v="1329" actId="1076"/>
          <ac:graphicFrameMkLst>
            <pc:docMk/>
            <pc:sldMk cId="2676209894" sldId="281"/>
            <ac:graphicFrameMk id="8" creationId="{17DB12EC-090E-027B-19CE-5CBB5F6BD597}"/>
          </ac:graphicFrameMkLst>
        </pc:graphicFrameChg>
        <pc:graphicFrameChg chg="add mod modGraphic">
          <ac:chgData name="Mirabela Mutcu (2108200)" userId="S::2108200@student.uwtsd.ac.uk::7d469b2e-1539-460c-8e7c-42d4783e6519" providerId="AD" clId="Web-{2C526884-C006-5A2F-0434-95C4B7F68079}" dt="2022-07-24T12:35:41.773" v="1345" actId="1076"/>
          <ac:graphicFrameMkLst>
            <pc:docMk/>
            <pc:sldMk cId="2676209894" sldId="281"/>
            <ac:graphicFrameMk id="9" creationId="{D144DE52-453C-D97D-AE3D-FD9C0C9422F4}"/>
          </ac:graphicFrameMkLst>
        </pc:graphicFrameChg>
        <pc:graphicFrameChg chg="add mod modGraphic">
          <ac:chgData name="Mirabela Mutcu (2108200)" userId="S::2108200@student.uwtsd.ac.uk::7d469b2e-1539-460c-8e7c-42d4783e6519" providerId="AD" clId="Web-{2C526884-C006-5A2F-0434-95C4B7F68079}" dt="2022-07-24T12:16:45.090" v="1332" actId="1076"/>
          <ac:graphicFrameMkLst>
            <pc:docMk/>
            <pc:sldMk cId="2676209894" sldId="281"/>
            <ac:graphicFrameMk id="10" creationId="{ACB5F074-7323-7BCF-D531-EBCB5C02419B}"/>
          </ac:graphicFrameMkLst>
        </pc:graphicFrameChg>
      </pc:sldChg>
      <pc:sldChg chg="addSp delSp modSp new del mod modClrScheme chgLayout">
        <pc:chgData name="Mirabela Mutcu (2108200)" userId="S::2108200@student.uwtsd.ac.uk::7d469b2e-1539-460c-8e7c-42d4783e6519" providerId="AD" clId="Web-{2C526884-C006-5A2F-0434-95C4B7F68079}" dt="2022-07-24T11:27:29.308" v="1050"/>
        <pc:sldMkLst>
          <pc:docMk/>
          <pc:sldMk cId="3287808849" sldId="281"/>
        </pc:sldMkLst>
        <pc:spChg chg="del">
          <ac:chgData name="Mirabela Mutcu (2108200)" userId="S::2108200@student.uwtsd.ac.uk::7d469b2e-1539-460c-8e7c-42d4783e6519" providerId="AD" clId="Web-{2C526884-C006-5A2F-0434-95C4B7F68079}" dt="2022-07-24T11:16:06.696" v="963"/>
          <ac:spMkLst>
            <pc:docMk/>
            <pc:sldMk cId="3287808849" sldId="281"/>
            <ac:spMk id="2" creationId="{B1622A49-7ACB-7B8F-CCB1-8A4290B6AB3F}"/>
          </ac:spMkLst>
        </pc:spChg>
        <pc:spChg chg="del">
          <ac:chgData name="Mirabela Mutcu (2108200)" userId="S::2108200@student.uwtsd.ac.uk::7d469b2e-1539-460c-8e7c-42d4783e6519" providerId="AD" clId="Web-{2C526884-C006-5A2F-0434-95C4B7F68079}" dt="2022-07-24T11:16:06.696" v="963"/>
          <ac:spMkLst>
            <pc:docMk/>
            <pc:sldMk cId="3287808849" sldId="281"/>
            <ac:spMk id="3" creationId="{87F4AFE4-7790-C362-B69D-8C10BEE579D7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17:15.948" v="973" actId="14100"/>
          <ac:spMkLst>
            <pc:docMk/>
            <pc:sldMk cId="3287808849" sldId="281"/>
            <ac:spMk id="4" creationId="{163552AA-87BD-2442-ECBD-B9E5DCB48081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20:00.701" v="999" actId="14100"/>
          <ac:spMkLst>
            <pc:docMk/>
            <pc:sldMk cId="3287808849" sldId="281"/>
            <ac:spMk id="5" creationId="{433F23C0-75A4-E920-30C0-9AE2932B41EE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21:55.471" v="1014" actId="14100"/>
          <ac:spMkLst>
            <pc:docMk/>
            <pc:sldMk cId="3287808849" sldId="281"/>
            <ac:spMk id="6" creationId="{33DC25F4-7040-9969-2997-9A77706FB03D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23:37.364" v="1027" actId="20577"/>
          <ac:spMkLst>
            <pc:docMk/>
            <pc:sldMk cId="3287808849" sldId="281"/>
            <ac:spMk id="7" creationId="{E7D2E5A6-7183-A848-4311-452408F901B4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25:41.540" v="1040" actId="20577"/>
          <ac:spMkLst>
            <pc:docMk/>
            <pc:sldMk cId="3287808849" sldId="281"/>
            <ac:spMk id="8" creationId="{78ECEF89-FA27-AF4C-1197-099CA711749B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1:27:00.807" v="1047" actId="20577"/>
          <ac:spMkLst>
            <pc:docMk/>
            <pc:sldMk cId="3287808849" sldId="281"/>
            <ac:spMk id="9" creationId="{CF826E35-C091-1ACF-B333-6A73283855BB}"/>
          </ac:spMkLst>
        </pc:spChg>
      </pc:sldChg>
      <pc:sldChg chg="addSp delSp modSp new del mod setBg">
        <pc:chgData name="Mirabela Mutcu (2108200)" userId="S::2108200@student.uwtsd.ac.uk::7d469b2e-1539-460c-8e7c-42d4783e6519" providerId="AD" clId="Web-{2C526884-C006-5A2F-0434-95C4B7F68079}" dt="2022-07-24T12:45:00.730" v="1374"/>
        <pc:sldMkLst>
          <pc:docMk/>
          <pc:sldMk cId="1883983640" sldId="282"/>
        </pc:sldMkLst>
        <pc:spChg chg="add">
          <ac:chgData name="Mirabela Mutcu (2108200)" userId="S::2108200@student.uwtsd.ac.uk::7d469b2e-1539-460c-8e7c-42d4783e6519" providerId="AD" clId="Web-{2C526884-C006-5A2F-0434-95C4B7F68079}" dt="2022-07-24T12:43:16.628" v="1354"/>
          <ac:spMkLst>
            <pc:docMk/>
            <pc:sldMk cId="1883983640" sldId="282"/>
            <ac:spMk id="8" creationId="{DFB3CEA1-88D9-42FB-88ED-1E9807FE6596}"/>
          </ac:spMkLst>
        </pc:spChg>
        <pc:spChg chg="add">
          <ac:chgData name="Mirabela Mutcu (2108200)" userId="S::2108200@student.uwtsd.ac.uk::7d469b2e-1539-460c-8e7c-42d4783e6519" providerId="AD" clId="Web-{2C526884-C006-5A2F-0434-95C4B7F68079}" dt="2022-07-24T12:43:16.628" v="1354"/>
          <ac:spMkLst>
            <pc:docMk/>
            <pc:sldMk cId="1883983640" sldId="282"/>
            <ac:spMk id="10" creationId="{9A6C928E-4252-4F33-8C34-E50A12A3170B}"/>
          </ac:spMkLst>
        </pc:spChg>
        <pc:graphicFrameChg chg="add mod modGraphic">
          <ac:chgData name="Mirabela Mutcu (2108200)" userId="S::2108200@student.uwtsd.ac.uk::7d469b2e-1539-460c-8e7c-42d4783e6519" providerId="AD" clId="Web-{2C526884-C006-5A2F-0434-95C4B7F68079}" dt="2022-07-24T12:44:54.823" v="1373"/>
          <ac:graphicFrameMkLst>
            <pc:docMk/>
            <pc:sldMk cId="1883983640" sldId="282"/>
            <ac:graphicFrameMk id="3" creationId="{4C976291-DD8E-FAE5-620A-4FE34FC0D64A}"/>
          </ac:graphicFrameMkLst>
        </pc:graphicFrameChg>
        <pc:graphicFrameChg chg="add del mod">
          <ac:chgData name="Mirabela Mutcu (2108200)" userId="S::2108200@student.uwtsd.ac.uk::7d469b2e-1539-460c-8e7c-42d4783e6519" providerId="AD" clId="Web-{2C526884-C006-5A2F-0434-95C4B7F68079}" dt="2022-07-24T12:43:10.784" v="1353"/>
          <ac:graphicFrameMkLst>
            <pc:docMk/>
            <pc:sldMk cId="1883983640" sldId="282"/>
            <ac:graphicFrameMk id="5" creationId="{DA68E909-CA3E-5752-3CAE-DDB6C65CC317}"/>
          </ac:graphicFrameMkLst>
        </pc:graphicFrameChg>
        <pc:graphicFrameChg chg="add mod modGraphic">
          <ac:chgData name="Mirabela Mutcu (2108200)" userId="S::2108200@student.uwtsd.ac.uk::7d469b2e-1539-460c-8e7c-42d4783e6519" providerId="AD" clId="Web-{2C526884-C006-5A2F-0434-95C4B7F68079}" dt="2022-07-24T12:44:13.929" v="1360"/>
          <ac:graphicFrameMkLst>
            <pc:docMk/>
            <pc:sldMk cId="1883983640" sldId="282"/>
            <ac:graphicFrameMk id="7" creationId="{64810490-99F4-6A9A-DD43-3A6D218A1210}"/>
          </ac:graphicFrameMkLst>
        </pc:graphicFrameChg>
      </pc:sldChg>
      <pc:sldChg chg="addSp delSp modSp new del mod setBg">
        <pc:chgData name="Mirabela Mutcu (2108200)" userId="S::2108200@student.uwtsd.ac.uk::7d469b2e-1539-460c-8e7c-42d4783e6519" providerId="AD" clId="Web-{2C526884-C006-5A2F-0434-95C4B7F68079}" dt="2022-07-24T13:13:59.974" v="1758"/>
        <pc:sldMkLst>
          <pc:docMk/>
          <pc:sldMk cId="3577344704" sldId="282"/>
        </pc:sldMkLst>
        <pc:spChg chg="add">
          <ac:chgData name="Mirabela Mutcu (2108200)" userId="S::2108200@student.uwtsd.ac.uk::7d469b2e-1539-460c-8e7c-42d4783e6519" providerId="AD" clId="Web-{2C526884-C006-5A2F-0434-95C4B7F68079}" dt="2022-07-24T12:46:17.782" v="1379"/>
          <ac:spMkLst>
            <pc:docMk/>
            <pc:sldMk cId="3577344704" sldId="282"/>
            <ac:spMk id="10" creationId="{DFB3CEA1-88D9-42FB-88ED-1E9807FE6596}"/>
          </ac:spMkLst>
        </pc:spChg>
        <pc:spChg chg="add">
          <ac:chgData name="Mirabela Mutcu (2108200)" userId="S::2108200@student.uwtsd.ac.uk::7d469b2e-1539-460c-8e7c-42d4783e6519" providerId="AD" clId="Web-{2C526884-C006-5A2F-0434-95C4B7F68079}" dt="2022-07-24T12:46:17.782" v="1379"/>
          <ac:spMkLst>
            <pc:docMk/>
            <pc:sldMk cId="3577344704" sldId="282"/>
            <ac:spMk id="12" creationId="{9A6C928E-4252-4F33-8C34-E50A12A3170B}"/>
          </ac:spMkLst>
        </pc:spChg>
        <pc:graphicFrameChg chg="add del mod">
          <ac:chgData name="Mirabela Mutcu (2108200)" userId="S::2108200@student.uwtsd.ac.uk::7d469b2e-1539-460c-8e7c-42d4783e6519" providerId="AD" clId="Web-{2C526884-C006-5A2F-0434-95C4B7F68079}" dt="2022-07-24T12:45:52.468" v="1377"/>
          <ac:graphicFrameMkLst>
            <pc:docMk/>
            <pc:sldMk cId="3577344704" sldId="282"/>
            <ac:graphicFrameMk id="3" creationId="{B333C486-06C2-71C9-42F0-F2FDA5DA33B2}"/>
          </ac:graphicFrameMkLst>
        </pc:graphicFrameChg>
        <pc:graphicFrameChg chg="add mod modGraphic">
          <ac:chgData name="Mirabela Mutcu (2108200)" userId="S::2108200@student.uwtsd.ac.uk::7d469b2e-1539-460c-8e7c-42d4783e6519" providerId="AD" clId="Web-{2C526884-C006-5A2F-0434-95C4B7F68079}" dt="2022-07-24T12:46:51.488" v="1385"/>
          <ac:graphicFrameMkLst>
            <pc:docMk/>
            <pc:sldMk cId="3577344704" sldId="282"/>
            <ac:graphicFrameMk id="5" creationId="{D26383D3-C713-5EFD-C90C-73A8D1F96560}"/>
          </ac:graphicFrameMkLst>
        </pc:graphicFrameChg>
        <pc:graphicFrameChg chg="add mod">
          <ac:chgData name="Mirabela Mutcu (2108200)" userId="S::2108200@student.uwtsd.ac.uk::7d469b2e-1539-460c-8e7c-42d4783e6519" providerId="AD" clId="Web-{2C526884-C006-5A2F-0434-95C4B7F68079}" dt="2022-07-24T12:52:10.763" v="1616"/>
          <ac:graphicFrameMkLst>
            <pc:docMk/>
            <pc:sldMk cId="3577344704" sldId="282"/>
            <ac:graphicFrameMk id="7" creationId="{3114C742-0727-91E2-8B8E-6E89F0408807}"/>
          </ac:graphicFrameMkLst>
        </pc:graphicFrameChg>
      </pc:sldChg>
      <pc:sldChg chg="addSp delSp modSp new mod setBg modClrScheme chgLayout">
        <pc:chgData name="Mirabela Mutcu (2108200)" userId="S::2108200@student.uwtsd.ac.uk::7d469b2e-1539-460c-8e7c-42d4783e6519" providerId="AD" clId="Web-{2C526884-C006-5A2F-0434-95C4B7F68079}" dt="2022-07-24T12:51:56.965" v="1615"/>
        <pc:sldMkLst>
          <pc:docMk/>
          <pc:sldMk cId="677038734" sldId="283"/>
        </pc:sldMkLst>
        <pc:spChg chg="del">
          <ac:chgData name="Mirabela Mutcu (2108200)" userId="S::2108200@student.uwtsd.ac.uk::7d469b2e-1539-460c-8e7c-42d4783e6519" providerId="AD" clId="Web-{2C526884-C006-5A2F-0434-95C4B7F68079}" dt="2022-07-24T12:47:33.694" v="1388"/>
          <ac:spMkLst>
            <pc:docMk/>
            <pc:sldMk cId="677038734" sldId="283"/>
            <ac:spMk id="2" creationId="{7DE7749D-5CFE-6593-6628-DE560CE77936}"/>
          </ac:spMkLst>
        </pc:spChg>
        <pc:spChg chg="del">
          <ac:chgData name="Mirabela Mutcu (2108200)" userId="S::2108200@student.uwtsd.ac.uk::7d469b2e-1539-460c-8e7c-42d4783e6519" providerId="AD" clId="Web-{2C526884-C006-5A2F-0434-95C4B7F68079}" dt="2022-07-24T12:47:33.694" v="1388"/>
          <ac:spMkLst>
            <pc:docMk/>
            <pc:sldMk cId="677038734" sldId="283"/>
            <ac:spMk id="3" creationId="{48750052-AE45-2B0C-3A97-54DA82D0067C}"/>
          </ac:spMkLst>
        </pc:spChg>
        <pc:spChg chg="add">
          <ac:chgData name="Mirabela Mutcu (2108200)" userId="S::2108200@student.uwtsd.ac.uk::7d469b2e-1539-460c-8e7c-42d4783e6519" providerId="AD" clId="Web-{2C526884-C006-5A2F-0434-95C4B7F68079}" dt="2022-07-24T12:47:40.132" v="1390"/>
          <ac:spMkLst>
            <pc:docMk/>
            <pc:sldMk cId="677038734" sldId="283"/>
            <ac:spMk id="10" creationId="{DFB3CEA1-88D9-42FB-88ED-1E9807FE6596}"/>
          </ac:spMkLst>
        </pc:spChg>
        <pc:spChg chg="add">
          <ac:chgData name="Mirabela Mutcu (2108200)" userId="S::2108200@student.uwtsd.ac.uk::7d469b2e-1539-460c-8e7c-42d4783e6519" providerId="AD" clId="Web-{2C526884-C006-5A2F-0434-95C4B7F68079}" dt="2022-07-24T12:47:40.132" v="1390"/>
          <ac:spMkLst>
            <pc:docMk/>
            <pc:sldMk cId="677038734" sldId="283"/>
            <ac:spMk id="12" creationId="{9A6C928E-4252-4F33-8C34-E50A12A3170B}"/>
          </ac:spMkLst>
        </pc:spChg>
        <pc:graphicFrameChg chg="add mod modGraphic">
          <ac:chgData name="Mirabela Mutcu (2108200)" userId="S::2108200@student.uwtsd.ac.uk::7d469b2e-1539-460c-8e7c-42d4783e6519" providerId="AD" clId="Web-{2C526884-C006-5A2F-0434-95C4B7F68079}" dt="2022-07-24T12:51:56.965" v="1615"/>
          <ac:graphicFrameMkLst>
            <pc:docMk/>
            <pc:sldMk cId="677038734" sldId="283"/>
            <ac:graphicFrameMk id="5" creationId="{BDD5EB4B-6818-D972-E825-9CA861B9C092}"/>
          </ac:graphicFrameMkLst>
        </pc:graphicFrameChg>
        <pc:graphicFrameChg chg="add mod modGraphic">
          <ac:chgData name="Mirabela Mutcu (2108200)" userId="S::2108200@student.uwtsd.ac.uk::7d469b2e-1539-460c-8e7c-42d4783e6519" providerId="AD" clId="Web-{2C526884-C006-5A2F-0434-95C4B7F68079}" dt="2022-07-24T12:51:42.510" v="1545" actId="1076"/>
          <ac:graphicFrameMkLst>
            <pc:docMk/>
            <pc:sldMk cId="677038734" sldId="283"/>
            <ac:graphicFrameMk id="7" creationId="{97846D19-56DD-3FAC-1980-8A00770173AD}"/>
          </ac:graphicFrameMkLst>
        </pc:graphicFrameChg>
      </pc:sldChg>
      <pc:sldChg chg="addSp modSp new mod setBg">
        <pc:chgData name="Mirabela Mutcu (2108200)" userId="S::2108200@student.uwtsd.ac.uk::7d469b2e-1539-460c-8e7c-42d4783e6519" providerId="AD" clId="Web-{2C526884-C006-5A2F-0434-95C4B7F68079}" dt="2022-07-24T13:13:38.269" v="1755" actId="1076"/>
        <pc:sldMkLst>
          <pc:docMk/>
          <pc:sldMk cId="99364939" sldId="284"/>
        </pc:sldMkLst>
        <pc:spChg chg="add mod">
          <ac:chgData name="Mirabela Mutcu (2108200)" userId="S::2108200@student.uwtsd.ac.uk::7d469b2e-1539-460c-8e7c-42d4783e6519" providerId="AD" clId="Web-{2C526884-C006-5A2F-0434-95C4B7F68079}" dt="2022-07-24T13:07:01.165" v="1716" actId="20577"/>
          <ac:spMkLst>
            <pc:docMk/>
            <pc:sldMk cId="99364939" sldId="284"/>
            <ac:spMk id="6" creationId="{1330CDFB-EE97-387D-9F32-60394252A027}"/>
          </ac:spMkLst>
        </pc:spChg>
        <pc:spChg chg="add mod">
          <ac:chgData name="Mirabela Mutcu (2108200)" userId="S::2108200@student.uwtsd.ac.uk::7d469b2e-1539-460c-8e7c-42d4783e6519" providerId="AD" clId="Web-{2C526884-C006-5A2F-0434-95C4B7F68079}" dt="2022-07-24T13:13:38.269" v="1755" actId="1076"/>
          <ac:spMkLst>
            <pc:docMk/>
            <pc:sldMk cId="99364939" sldId="284"/>
            <ac:spMk id="7" creationId="{893EE367-DF7B-0D4C-0A0C-BC46F9EEE091}"/>
          </ac:spMkLst>
        </pc:spChg>
        <pc:spChg chg="add ord">
          <ac:chgData name="Mirabela Mutcu (2108200)" userId="S::2108200@student.uwtsd.ac.uk::7d469b2e-1539-460c-8e7c-42d4783e6519" providerId="AD" clId="Web-{2C526884-C006-5A2F-0434-95C4B7F68079}" dt="2022-07-24T13:10:13.817" v="1734"/>
          <ac:spMkLst>
            <pc:docMk/>
            <pc:sldMk cId="99364939" sldId="284"/>
            <ac:spMk id="8" creationId="{DFB3CEA1-88D9-42FB-88ED-1E9807FE6596}"/>
          </ac:spMkLst>
        </pc:spChg>
        <pc:spChg chg="add">
          <ac:chgData name="Mirabela Mutcu (2108200)" userId="S::2108200@student.uwtsd.ac.uk::7d469b2e-1539-460c-8e7c-42d4783e6519" providerId="AD" clId="Web-{2C526884-C006-5A2F-0434-95C4B7F68079}" dt="2022-07-24T12:52:56.735" v="1619"/>
          <ac:spMkLst>
            <pc:docMk/>
            <pc:sldMk cId="99364939" sldId="284"/>
            <ac:spMk id="10" creationId="{9A6C928E-4252-4F33-8C34-E50A12A3170B}"/>
          </ac:spMkLst>
        </pc:spChg>
        <pc:graphicFrameChg chg="add mod modGraphic">
          <ac:chgData name="Mirabela Mutcu (2108200)" userId="S::2108200@student.uwtsd.ac.uk::7d469b2e-1539-460c-8e7c-42d4783e6519" providerId="AD" clId="Web-{2C526884-C006-5A2F-0434-95C4B7F68079}" dt="2022-07-24T13:12:54" v="1749" actId="1076"/>
          <ac:graphicFrameMkLst>
            <pc:docMk/>
            <pc:sldMk cId="99364939" sldId="284"/>
            <ac:graphicFrameMk id="3" creationId="{51FF6A5E-8D83-4CF4-DE88-AEA9D1A1E217}"/>
          </ac:graphicFrameMkLst>
        </pc:graphicFrameChg>
        <pc:graphicFrameChg chg="add mod modGraphic">
          <ac:chgData name="Mirabela Mutcu (2108200)" userId="S::2108200@student.uwtsd.ac.uk::7d469b2e-1539-460c-8e7c-42d4783e6519" providerId="AD" clId="Web-{2C526884-C006-5A2F-0434-95C4B7F68079}" dt="2022-07-24T13:12:58.782" v="1750"/>
          <ac:graphicFrameMkLst>
            <pc:docMk/>
            <pc:sldMk cId="99364939" sldId="284"/>
            <ac:graphicFrameMk id="5" creationId="{FE98EFD9-AB09-5EDC-AAA2-DAD40C29D432}"/>
          </ac:graphicFrameMkLst>
        </pc:graphicFrameChg>
        <pc:picChg chg="add mod ord">
          <ac:chgData name="Mirabela Mutcu (2108200)" userId="S::2108200@student.uwtsd.ac.uk::7d469b2e-1539-460c-8e7c-42d4783e6519" providerId="AD" clId="Web-{2C526884-C006-5A2F-0434-95C4B7F68079}" dt="2022-07-24T13:13:26.284" v="1754"/>
          <ac:picMkLst>
            <pc:docMk/>
            <pc:sldMk cId="99364939" sldId="284"/>
            <ac:picMk id="9" creationId="{83411891-A07E-6206-29D9-A7E788AF7A6A}"/>
          </ac:picMkLst>
        </pc:picChg>
      </pc:sldChg>
    </pc:docChg>
  </pc:docChgLst>
  <pc:docChgLst>
    <pc:chgData name="Mirabela Mutcu (2108200)" userId="S::2108200@student.uwtsd.ac.uk::7d469b2e-1539-460c-8e7c-42d4783e6519" providerId="AD" clId="Web-{91050238-A5BC-0732-B8ED-70ACB5224A1F}"/>
    <pc:docChg chg="addSld delSld modSld">
      <pc:chgData name="Mirabela Mutcu (2108200)" userId="S::2108200@student.uwtsd.ac.uk::7d469b2e-1539-460c-8e7c-42d4783e6519" providerId="AD" clId="Web-{91050238-A5BC-0732-B8ED-70ACB5224A1F}" dt="2022-07-22T22:20:24.231" v="53"/>
      <pc:docMkLst>
        <pc:docMk/>
      </pc:docMkLst>
      <pc:sldChg chg="modSp del">
        <pc:chgData name="Mirabela Mutcu (2108200)" userId="S::2108200@student.uwtsd.ac.uk::7d469b2e-1539-460c-8e7c-42d4783e6519" providerId="AD" clId="Web-{91050238-A5BC-0732-B8ED-70ACB5224A1F}" dt="2022-07-22T22:20:24.231" v="53"/>
        <pc:sldMkLst>
          <pc:docMk/>
          <pc:sldMk cId="3325088567" sldId="256"/>
        </pc:sldMkLst>
        <pc:spChg chg="mod">
          <ac:chgData name="Mirabela Mutcu (2108200)" userId="S::2108200@student.uwtsd.ac.uk::7d469b2e-1539-460c-8e7c-42d4783e6519" providerId="AD" clId="Web-{91050238-A5BC-0732-B8ED-70ACB5224A1F}" dt="2022-07-22T22:08:39.017" v="14" actId="20577"/>
          <ac:spMkLst>
            <pc:docMk/>
            <pc:sldMk cId="3325088567" sldId="256"/>
            <ac:spMk id="3" creationId="{46C028C5-1676-BB22-B61B-DD47BED1BEA0}"/>
          </ac:spMkLst>
        </pc:spChg>
      </pc:sldChg>
      <pc:sldChg chg="addSp delSp modSp new">
        <pc:chgData name="Mirabela Mutcu (2108200)" userId="S::2108200@student.uwtsd.ac.uk::7d469b2e-1539-460c-8e7c-42d4783e6519" providerId="AD" clId="Web-{91050238-A5BC-0732-B8ED-70ACB5224A1F}" dt="2022-07-22T22:17:05.020" v="52" actId="1076"/>
        <pc:sldMkLst>
          <pc:docMk/>
          <pc:sldMk cId="4220392743" sldId="275"/>
        </pc:sldMkLst>
        <pc:spChg chg="mod">
          <ac:chgData name="Mirabela Mutcu (2108200)" userId="S::2108200@student.uwtsd.ac.uk::7d469b2e-1539-460c-8e7c-42d4783e6519" providerId="AD" clId="Web-{91050238-A5BC-0732-B8ED-70ACB5224A1F}" dt="2022-07-22T22:12:04.947" v="19" actId="20577"/>
          <ac:spMkLst>
            <pc:docMk/>
            <pc:sldMk cId="4220392743" sldId="275"/>
            <ac:spMk id="2" creationId="{C4F357FC-A27A-8FD1-56EF-15B2B1F6535F}"/>
          </ac:spMkLst>
        </pc:spChg>
        <pc:spChg chg="add del mod">
          <ac:chgData name="Mirabela Mutcu (2108200)" userId="S::2108200@student.uwtsd.ac.uk::7d469b2e-1539-460c-8e7c-42d4783e6519" providerId="AD" clId="Web-{91050238-A5BC-0732-B8ED-70ACB5224A1F}" dt="2022-07-22T22:17:05.020" v="52" actId="1076"/>
          <ac:spMkLst>
            <pc:docMk/>
            <pc:sldMk cId="4220392743" sldId="275"/>
            <ac:spMk id="3" creationId="{AC08168F-785E-DCE8-313F-268F21078B7C}"/>
          </ac:spMkLst>
        </pc:spChg>
        <pc:spChg chg="add mod">
          <ac:chgData name="Mirabela Mutcu (2108200)" userId="S::2108200@student.uwtsd.ac.uk::7d469b2e-1539-460c-8e7c-42d4783e6519" providerId="AD" clId="Web-{91050238-A5BC-0732-B8ED-70ACB5224A1F}" dt="2022-07-22T22:12:25.010" v="20" actId="1076"/>
          <ac:spMkLst>
            <pc:docMk/>
            <pc:sldMk cId="4220392743" sldId="275"/>
            <ac:spMk id="5" creationId="{97CBBE2F-47B1-EF5D-62DC-6A486CB6F25C}"/>
          </ac:spMkLst>
        </pc:spChg>
        <pc:graphicFrameChg chg="add del">
          <ac:chgData name="Mirabela Mutcu (2108200)" userId="S::2108200@student.uwtsd.ac.uk::7d469b2e-1539-460c-8e7c-42d4783e6519" providerId="AD" clId="Web-{91050238-A5BC-0732-B8ED-70ACB5224A1F}" dt="2022-07-22T22:16:20.738" v="47"/>
          <ac:graphicFrameMkLst>
            <pc:docMk/>
            <pc:sldMk cId="4220392743" sldId="275"/>
            <ac:graphicFrameMk id="9" creationId="{E5636E07-E543-13F8-E61B-F205195AE869}"/>
          </ac:graphicFrameMkLst>
        </pc:graphicFrameChg>
        <pc:picChg chg="add mod">
          <ac:chgData name="Mirabela Mutcu (2108200)" userId="S::2108200@student.uwtsd.ac.uk::7d469b2e-1539-460c-8e7c-42d4783e6519" providerId="AD" clId="Web-{91050238-A5BC-0732-B8ED-70ACB5224A1F}" dt="2022-07-22T22:16:57.005" v="51" actId="1076"/>
          <ac:picMkLst>
            <pc:docMk/>
            <pc:sldMk cId="4220392743" sldId="275"/>
            <ac:picMk id="7" creationId="{4C63A2FC-829C-7A0E-3937-844CB03EA01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59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042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24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276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61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546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42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219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8876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842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1060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42001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4849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7021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206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551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248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933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svg"/><Relationship Id="rId7" Type="http://schemas.openxmlformats.org/officeDocument/2006/relationships/image" Target="../media/image11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svg"/><Relationship Id="rId7" Type="http://schemas.openxmlformats.org/officeDocument/2006/relationships/image" Target="../media/image19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svg"/><Relationship Id="rId10" Type="http://schemas.openxmlformats.org/officeDocument/2006/relationships/image" Target="../media/image22.jpeg"/><Relationship Id="rId4" Type="http://schemas.openxmlformats.org/officeDocument/2006/relationships/image" Target="../media/image16.png"/><Relationship Id="rId9" Type="http://schemas.openxmlformats.org/officeDocument/2006/relationships/image" Target="../media/image21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.png"/><Relationship Id="rId7" Type="http://schemas.openxmlformats.org/officeDocument/2006/relationships/image" Target="../media/image2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32.jpeg"/><Relationship Id="rId4" Type="http://schemas.openxmlformats.org/officeDocument/2006/relationships/image" Target="../media/image3.png"/><Relationship Id="rId9" Type="http://schemas.openxmlformats.org/officeDocument/2006/relationships/image" Target="../media/image3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Graphic 56" descr="Curly haired woman raising hand">
            <a:extLst>
              <a:ext uri="{FF2B5EF4-FFF2-40B4-BE49-F238E27FC236}">
                <a16:creationId xmlns:a16="http://schemas.microsoft.com/office/drawing/2014/main" id="{0265BEC7-08EA-8ECE-47FB-C0B0FAB63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81303" y="3680653"/>
            <a:ext cx="1400175" cy="1771650"/>
          </a:xfrm>
          <a:prstGeom prst="rect">
            <a:avLst/>
          </a:prstGeom>
        </p:spPr>
      </p:pic>
      <p:sp>
        <p:nvSpPr>
          <p:cNvPr id="41" name="Rectangle 21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2" name="Rectangle 23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44" name="Freeform: Shape 27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105D6D-0877-687B-915D-50D514450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AB80D89A-B297-B058-F1F6-739F9E391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442" y="2619954"/>
            <a:ext cx="6174628" cy="378305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1800" b="1" dirty="0"/>
              <a:t>Title: SWEET&amp;SALTY ROMANIAN TRADITIONAL PASTRY</a:t>
            </a:r>
          </a:p>
          <a:p>
            <a:pPr>
              <a:lnSpc>
                <a:spcPct val="90000"/>
              </a:lnSpc>
              <a:buClr>
                <a:srgbClr val="F7F7F7"/>
              </a:buClr>
            </a:pPr>
            <a:endParaRPr lang="en-GB" sz="1800" b="1" dirty="0"/>
          </a:p>
          <a:p>
            <a:pPr>
              <a:lnSpc>
                <a:spcPct val="90000"/>
              </a:lnSpc>
            </a:pPr>
            <a:r>
              <a:rPr lang="en-GB" sz="1400" b="1" dirty="0"/>
              <a:t>Name of the Students and ID Number: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1.Cristina Anton 2110293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2. Andreea Rotariu 2107119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3. </a:t>
            </a:r>
            <a:r>
              <a:rPr lang="en-GB" sz="1400" b="1" dirty="0">
                <a:ea typeface="+mj-lt"/>
                <a:cs typeface="+mj-lt"/>
              </a:rPr>
              <a:t>Andreea Tamba</a:t>
            </a:r>
            <a:r>
              <a:rPr lang="en-GB" sz="1400" b="1" dirty="0"/>
              <a:t> 2112920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4. Alice Iuliana Ioan 1911517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5. Mirabela </a:t>
            </a:r>
            <a:r>
              <a:rPr lang="en-GB" sz="1400" b="1" dirty="0" err="1"/>
              <a:t>Mutcu</a:t>
            </a:r>
            <a:r>
              <a:rPr lang="en-GB" sz="1400" b="1" dirty="0"/>
              <a:t> 2108200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6. Alys-Oksana </a:t>
            </a:r>
            <a:r>
              <a:rPr lang="en-GB" sz="1400" b="1" dirty="0" err="1"/>
              <a:t>Bosneac</a:t>
            </a:r>
            <a:r>
              <a:rPr lang="en-GB" sz="1400" b="1" dirty="0"/>
              <a:t> 2113970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                    </a:t>
            </a:r>
          </a:p>
          <a:p>
            <a:pPr>
              <a:lnSpc>
                <a:spcPct val="90000"/>
              </a:lnSpc>
            </a:pPr>
            <a:r>
              <a:rPr lang="en-GB" sz="1800" b="1" dirty="0"/>
              <a:t>Group: 1</a:t>
            </a:r>
          </a:p>
          <a:p>
            <a:pPr>
              <a:lnSpc>
                <a:spcPct val="90000"/>
              </a:lnSpc>
            </a:pPr>
            <a:r>
              <a:rPr lang="en-GB" sz="1800" b="1" dirty="0"/>
              <a:t>Lecturer  Name: Olu Adegbite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/>
          </a:p>
          <a:p>
            <a:pPr marL="0" indent="0">
              <a:lnSpc>
                <a:spcPct val="90000"/>
              </a:lnSpc>
              <a:buNone/>
            </a:pPr>
            <a:endParaRPr lang="en-GB" sz="140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D2B42BBB-3614-0F2C-1227-7095C27AF869}"/>
              </a:ext>
            </a:extLst>
          </p:cNvPr>
          <p:cNvSpPr txBox="1"/>
          <p:nvPr/>
        </p:nvSpPr>
        <p:spPr>
          <a:xfrm>
            <a:off x="6801264" y="2582104"/>
            <a:ext cx="279400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SWEET</a:t>
            </a:r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r>
              <a:rPr lang="en-US" b="1" dirty="0"/>
              <a:t>SALTY  </a:t>
            </a:r>
            <a:endParaRPr lang="en-US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PASTRY</a:t>
            </a:r>
            <a:endParaRPr lang="en-US" b="1" dirty="0">
              <a:ea typeface="+mn-lt"/>
              <a:cs typeface="+mn-lt"/>
            </a:endParaRPr>
          </a:p>
          <a:p>
            <a:endParaRPr lang="en-US" dirty="0"/>
          </a:p>
        </p:txBody>
      </p:sp>
      <p:pic>
        <p:nvPicPr>
          <p:cNvPr id="53" name="Graphic 8" descr="Pretzel outline">
            <a:extLst>
              <a:ext uri="{FF2B5EF4-FFF2-40B4-BE49-F238E27FC236}">
                <a16:creationId xmlns:a16="http://schemas.microsoft.com/office/drawing/2014/main" id="{65CFDAF7-9362-73D8-6DF5-5C5B6828D4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20520000">
            <a:off x="290318" y="4172015"/>
            <a:ext cx="573709" cy="470453"/>
          </a:xfrm>
          <a:prstGeom prst="rect">
            <a:avLst/>
          </a:prstGeom>
        </p:spPr>
      </p:pic>
      <p:pic>
        <p:nvPicPr>
          <p:cNvPr id="62" name="Picture 25" descr="Bread on a pan">
            <a:extLst>
              <a:ext uri="{FF2B5EF4-FFF2-40B4-BE49-F238E27FC236}">
                <a16:creationId xmlns:a16="http://schemas.microsoft.com/office/drawing/2014/main" id="{5E159B86-EC11-9F1B-73BD-26C415A8C4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88500" y="4965700"/>
            <a:ext cx="2387600" cy="18669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5" name="Picture 65" descr="Three cupcakes">
            <a:extLst>
              <a:ext uri="{FF2B5EF4-FFF2-40B4-BE49-F238E27FC236}">
                <a16:creationId xmlns:a16="http://schemas.microsoft.com/office/drawing/2014/main" id="{7AB1A9D5-1581-1C39-342A-957383D9C4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74200" y="1930623"/>
            <a:ext cx="2387599" cy="182835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6" name="Picture 66" descr="Variety of baked goods and pretzels">
            <a:extLst>
              <a:ext uri="{FF2B5EF4-FFF2-40B4-BE49-F238E27FC236}">
                <a16:creationId xmlns:a16="http://schemas.microsoft.com/office/drawing/2014/main" id="{8308BE37-EF63-2438-F931-DB643EBED2D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69200" y="3364590"/>
            <a:ext cx="2476499" cy="189411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551048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case, pastry, display&#10;&#10;Description automatically generated">
            <a:extLst>
              <a:ext uri="{FF2B5EF4-FFF2-40B4-BE49-F238E27FC236}">
                <a16:creationId xmlns:a16="http://schemas.microsoft.com/office/drawing/2014/main" id="{9C430021-60DF-2267-3C2E-116DF18CE3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46" r="649" b="2"/>
          <a:stretch/>
        </p:blipFill>
        <p:spPr>
          <a:xfrm>
            <a:off x="425789" y="825497"/>
            <a:ext cx="9964927" cy="29654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3397E5-EFD2-5296-180D-CCA0D6EA13D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987826" y="203270"/>
            <a:ext cx="8509000" cy="614362"/>
          </a:xfrm>
        </p:spPr>
        <p:txBody>
          <a:bodyPr/>
          <a:lstStyle/>
          <a:p>
            <a:r>
              <a:rPr lang="en-GB" sz="3600" b="1" dirty="0"/>
              <a:t>           </a:t>
            </a:r>
            <a:r>
              <a:rPr lang="en-GB" sz="2800" b="1" dirty="0"/>
              <a:t>   Overview-</a:t>
            </a:r>
            <a:r>
              <a:rPr lang="en-US" sz="2800" dirty="0">
                <a:ea typeface="+mj-lt"/>
                <a:cs typeface="+mj-lt"/>
              </a:rPr>
              <a:t> </a:t>
            </a:r>
            <a:r>
              <a:rPr lang="en-US" sz="2800" b="1" dirty="0">
                <a:ea typeface="+mj-lt"/>
                <a:cs typeface="+mj-lt"/>
              </a:rPr>
              <a:t>SWEET&amp;SALTY</a:t>
            </a:r>
            <a:r>
              <a:rPr lang="en-US" sz="2800" b="1" dirty="0">
                <a:solidFill>
                  <a:schemeClr val="bg2">
                    <a:lumMod val="60000"/>
                    <a:lumOff val="40000"/>
                  </a:schemeClr>
                </a:solidFill>
                <a:ea typeface="+mj-lt"/>
                <a:cs typeface="+mj-lt"/>
              </a:rPr>
              <a:t> </a:t>
            </a:r>
            <a:br>
              <a:rPr lang="en-GB" sz="2800" dirty="0"/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A8E48-45EB-5EDA-B9A0-567FDF455DA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54000" y="3602038"/>
            <a:ext cx="4891088" cy="276701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r>
              <a:rPr lang="en-GB" sz="1200" b="1" dirty="0"/>
              <a:t>Name of Business: SWEET&amp;SALTY ROMANIAN TRADITIONAL PASTRY</a:t>
            </a:r>
            <a:endParaRPr lang="en-US" sz="1200" b="1"/>
          </a:p>
          <a:p>
            <a:pPr marL="0" indent="0">
              <a:buNone/>
            </a:pPr>
            <a:r>
              <a:rPr lang="en-GB" sz="1200" b="1" dirty="0"/>
              <a:t>Legal structure: Is a private Limited Company LTD</a:t>
            </a:r>
          </a:p>
          <a:p>
            <a:pPr marL="0" indent="0">
              <a:buNone/>
            </a:pPr>
            <a:r>
              <a:rPr lang="en-GB" sz="1200" b="1" dirty="0"/>
              <a:t>Ownership. Partnership. “A partnership is a formal arrangement by two or more parties to manage and operate a business and share its profits”( Carol Kopp, 2021).</a:t>
            </a:r>
          </a:p>
          <a:p>
            <a:pPr marL="0" indent="0">
              <a:buNone/>
            </a:pPr>
            <a:r>
              <a:rPr lang="en-GB" sz="1200" b="1" dirty="0"/>
              <a:t>Location- Birmingham</a:t>
            </a:r>
          </a:p>
          <a:p>
            <a:pPr marL="0" indent="0">
              <a:buNone/>
            </a:pPr>
            <a:r>
              <a:rPr lang="en-GB" sz="1200" b="1" dirty="0"/>
              <a:t>Mission: Our mission is to open a Traditional Romanian Pastry shop.</a:t>
            </a:r>
          </a:p>
          <a:p>
            <a:pPr marL="0" indent="0">
              <a:buNone/>
            </a:pPr>
            <a:r>
              <a:rPr lang="en-GB" sz="1200" b="1" dirty="0"/>
              <a:t> Delight our customers with a vast range of sweety and salty traditional pastry.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0B3451-53BE-ECDD-2C4D-8E9EA1CA9F10}"/>
              </a:ext>
            </a:extLst>
          </p:cNvPr>
          <p:cNvSpPr txBox="1"/>
          <p:nvPr/>
        </p:nvSpPr>
        <p:spPr>
          <a:xfrm>
            <a:off x="5736168" y="3884082"/>
            <a:ext cx="6405033" cy="26468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000" dirty="0">
              <a:cs typeface="Arial"/>
            </a:endParaRPr>
          </a:p>
          <a:p>
            <a:r>
              <a:rPr lang="en-GB" sz="1200" b="1" dirty="0">
                <a:cs typeface="Arial"/>
              </a:rPr>
              <a:t>Vision: Our vision is to enhance customers satisfaction with hot, cold, sweety and salty pastry introducing always different flavour to increase their happiness.</a:t>
            </a:r>
            <a:endParaRPr lang="en-GB" sz="1200">
              <a:ea typeface="+mn-lt"/>
              <a:cs typeface="+mn-lt"/>
            </a:endParaRPr>
          </a:p>
          <a:p>
            <a:endParaRPr lang="en-GB" sz="1200" dirty="0">
              <a:cs typeface="Arial"/>
            </a:endParaRPr>
          </a:p>
          <a:p>
            <a:r>
              <a:rPr lang="en-GB" sz="1200" dirty="0">
                <a:cs typeface="Arial"/>
              </a:rPr>
              <a:t> </a:t>
            </a:r>
            <a:r>
              <a:rPr lang="en-GB" sz="1200" b="1" dirty="0">
                <a:cs typeface="Arial"/>
              </a:rPr>
              <a:t>A product is a tangible item that is put on the market for acquisition, attention, or consumption” (CFI Team, 2022)</a:t>
            </a:r>
            <a:r>
              <a:rPr lang="en-US" sz="1200" b="1" dirty="0">
                <a:cs typeface="Arial"/>
              </a:rPr>
              <a:t>​</a:t>
            </a:r>
          </a:p>
          <a:p>
            <a:endParaRPr lang="en-US" sz="1200" b="1" dirty="0">
              <a:cs typeface="Arial"/>
            </a:endParaRPr>
          </a:p>
          <a:p>
            <a:r>
              <a:rPr lang="en-GB" sz="1200" b="1" dirty="0">
                <a:cs typeface="Arial"/>
              </a:rPr>
              <a:t>In Birmingham are many Romanian people, students and many other nationality who   can be attracted by traditional pastry</a:t>
            </a:r>
            <a:r>
              <a:rPr lang="en-US" sz="1200" b="1" dirty="0">
                <a:cs typeface="Arial"/>
              </a:rPr>
              <a:t>​</a:t>
            </a:r>
          </a:p>
          <a:p>
            <a:endParaRPr lang="en-US" sz="1200" b="1" dirty="0">
              <a:cs typeface="Arial"/>
            </a:endParaRPr>
          </a:p>
          <a:p>
            <a:r>
              <a:rPr lang="en-GB" sz="1200" b="1" dirty="0">
                <a:cs typeface="Arial"/>
              </a:rPr>
              <a:t> Different flavours for attract many costumers with different tasty</a:t>
            </a:r>
            <a:r>
              <a:rPr lang="en-US" sz="1200" b="1" dirty="0">
                <a:cs typeface="Arial"/>
              </a:rPr>
              <a:t>​</a:t>
            </a:r>
          </a:p>
          <a:p>
            <a:r>
              <a:rPr lang="en-GB" sz="1200" b="1" dirty="0">
                <a:cs typeface="Arial"/>
              </a:rPr>
              <a:t>Natural ingredients</a:t>
            </a:r>
            <a:r>
              <a:rPr lang="en-US" sz="1200" b="1" dirty="0">
                <a:cs typeface="Arial"/>
              </a:rPr>
              <a:t>​</a:t>
            </a:r>
          </a:p>
          <a:p>
            <a:endParaRPr lang="en-US" sz="1200" b="1" dirty="0">
              <a:cs typeface="Arial"/>
            </a:endParaRPr>
          </a:p>
          <a:p>
            <a:r>
              <a:rPr lang="en-GB" sz="1200" b="1" dirty="0">
                <a:cs typeface="Arial"/>
              </a:rPr>
              <a:t>Fresh and Hand-made under original recipes.</a:t>
            </a:r>
            <a:r>
              <a:rPr lang="en-US" sz="1200" b="1" dirty="0">
                <a:cs typeface="Arial"/>
              </a:rPr>
              <a:t>​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D03036-70C9-E22E-F711-A98018EC79B7}"/>
              </a:ext>
            </a:extLst>
          </p:cNvPr>
          <p:cNvSpPr txBox="1"/>
          <p:nvPr/>
        </p:nvSpPr>
        <p:spPr>
          <a:xfrm>
            <a:off x="12420600" y="1278467"/>
            <a:ext cx="3429000" cy="777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800" b="1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347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88A97B8-BA7C-B68C-A25F-2477CB1C79A6}"/>
              </a:ext>
            </a:extLst>
          </p:cNvPr>
          <p:cNvSpPr txBox="1"/>
          <p:nvPr/>
        </p:nvSpPr>
        <p:spPr>
          <a:xfrm>
            <a:off x="190500" y="965200"/>
            <a:ext cx="8039100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ea typeface="+mn-lt"/>
                <a:cs typeface="+mn-lt"/>
              </a:rPr>
              <a:t>The purpose of this presentation is to provide a comprehensive </a:t>
            </a:r>
            <a:endParaRPr lang="en-US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and </a:t>
            </a:r>
            <a:r>
              <a:rPr lang="en-GB" b="1" dirty="0">
                <a:ea typeface="+mn-lt"/>
                <a:cs typeface="+mn-lt"/>
              </a:rPr>
              <a:t>practicable business plan to benefit from a £15,000 loan from </a:t>
            </a:r>
            <a:endParaRPr lang="en-US" b="1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Barclays  Business Banking UK</a:t>
            </a:r>
            <a:endParaRPr lang="en-US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  </a:t>
            </a:r>
            <a:endParaRPr lang="en-US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Within this plan will be presented our business idea, which is a traditional Romanian pastry store </a:t>
            </a:r>
            <a:endParaRPr lang="en-US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SWEET&amp;SALTY is a specialist in pastry and sweet </a:t>
            </a:r>
            <a:endParaRPr lang="en-US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We aim to adapt to the highest </a:t>
            </a:r>
          </a:p>
          <a:p>
            <a:r>
              <a:rPr lang="en-GB" dirty="0">
                <a:ea typeface="+mn-lt"/>
                <a:cs typeface="+mn-lt"/>
              </a:rPr>
              <a:t>standards and qualities 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1EB77C-5486-2E32-5243-5709CD7D79D5}"/>
              </a:ext>
            </a:extLst>
          </p:cNvPr>
          <p:cNvSpPr txBox="1"/>
          <p:nvPr/>
        </p:nvSpPr>
        <p:spPr>
          <a:xfrm>
            <a:off x="8724900" y="1473200"/>
            <a:ext cx="3276600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cs typeface="Arial"/>
              </a:rPr>
              <a:t>In the presentation will be discuss as following:</a:t>
            </a:r>
            <a:r>
              <a:rPr lang="en-US" sz="2000" b="1" dirty="0">
                <a:cs typeface="Arial"/>
              </a:rPr>
              <a:t>​</a:t>
            </a:r>
            <a:endParaRPr lang="en-US" b="1"/>
          </a:p>
          <a:p>
            <a:pPr>
              <a:buChar char="•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Business overview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Product and services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Market audit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Target Market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Marketing Plan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Management team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Financial plan</a:t>
            </a:r>
            <a:r>
              <a:rPr lang="en-US" sz="2000" b="1" dirty="0">
                <a:cs typeface="Arial"/>
              </a:rPr>
              <a:t>​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973C269-DBA6-2655-CCBA-1A9EFFEE28E9}"/>
              </a:ext>
            </a:extLst>
          </p:cNvPr>
          <p:cNvSpPr>
            <a:spLocks noGrp="1"/>
          </p:cNvSpPr>
          <p:nvPr/>
        </p:nvSpPr>
        <p:spPr>
          <a:xfrm>
            <a:off x="4039830" y="323032"/>
            <a:ext cx="3533890" cy="72789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>
                <a:solidFill>
                  <a:srgbClr val="EBEBEB"/>
                </a:solidFill>
              </a:rPr>
              <a:t>         </a:t>
            </a:r>
            <a:r>
              <a:rPr lang="en-GB" sz="4000" dirty="0">
                <a:solidFill>
                  <a:srgbClr val="EBEBEB"/>
                </a:solidFill>
              </a:rPr>
              <a:t> </a:t>
            </a:r>
            <a:r>
              <a:rPr lang="en-GB" sz="4400" b="1" dirty="0">
                <a:solidFill>
                  <a:schemeClr val="tx1"/>
                </a:solidFill>
              </a:rPr>
              <a:t>Summary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F57A2F-5B2D-F24F-D990-C6F089EBC15B}"/>
              </a:ext>
            </a:extLst>
          </p:cNvPr>
          <p:cNvSpPr txBox="1"/>
          <p:nvPr/>
        </p:nvSpPr>
        <p:spPr>
          <a:xfrm>
            <a:off x="-2425700" y="3886200"/>
            <a:ext cx="10287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200" b="1" dirty="0">
              <a:ea typeface="+mn-lt"/>
              <a:cs typeface="+mn-lt"/>
            </a:endParaRPr>
          </a:p>
          <a:p>
            <a:endParaRPr lang="en-US" b="1" dirty="0"/>
          </a:p>
          <a:p>
            <a:endParaRPr lang="en-US" b="1" dirty="0"/>
          </a:p>
        </p:txBody>
      </p:sp>
      <p:pic>
        <p:nvPicPr>
          <p:cNvPr id="8" name="Graphic 8" descr="Pretzel outline">
            <a:extLst>
              <a:ext uri="{FF2B5EF4-FFF2-40B4-BE49-F238E27FC236}">
                <a16:creationId xmlns:a16="http://schemas.microsoft.com/office/drawing/2014/main" id="{E3343273-B13C-A845-453B-65D5D901CE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220000">
            <a:off x="10880049" y="5635440"/>
            <a:ext cx="1041400" cy="1003300"/>
          </a:xfrm>
          <a:prstGeom prst="rect">
            <a:avLst/>
          </a:prstGeom>
        </p:spPr>
      </p:pic>
      <p:pic>
        <p:nvPicPr>
          <p:cNvPr id="12" name="Graphic 12" descr="Croissant outline">
            <a:extLst>
              <a:ext uri="{FF2B5EF4-FFF2-40B4-BE49-F238E27FC236}">
                <a16:creationId xmlns:a16="http://schemas.microsoft.com/office/drawing/2014/main" id="{0086C198-B751-BD57-4C79-0B56A820C5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9000000">
            <a:off x="1417523" y="5646913"/>
            <a:ext cx="965200" cy="1003300"/>
          </a:xfrm>
          <a:prstGeom prst="rect">
            <a:avLst/>
          </a:prstGeom>
        </p:spPr>
      </p:pic>
      <p:pic>
        <p:nvPicPr>
          <p:cNvPr id="14" name="Graphic 14" descr="Flying Money with solid fill">
            <a:extLst>
              <a:ext uri="{FF2B5EF4-FFF2-40B4-BE49-F238E27FC236}">
                <a16:creationId xmlns:a16="http://schemas.microsoft.com/office/drawing/2014/main" id="{B162599E-D078-120A-603A-EA8593A3BB2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660000">
            <a:off x="3949700" y="2108200"/>
            <a:ext cx="914400" cy="914400"/>
          </a:xfrm>
          <a:prstGeom prst="rect">
            <a:avLst/>
          </a:prstGeom>
        </p:spPr>
      </p:pic>
      <p:pic>
        <p:nvPicPr>
          <p:cNvPr id="24" name="Graphic 8" descr="Pretzel outline">
            <a:extLst>
              <a:ext uri="{FF2B5EF4-FFF2-40B4-BE49-F238E27FC236}">
                <a16:creationId xmlns:a16="http://schemas.microsoft.com/office/drawing/2014/main" id="{EED00E9F-C30A-F71C-586B-73139441B6A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20160000">
            <a:off x="4345539" y="293066"/>
            <a:ext cx="849795" cy="713408"/>
          </a:xfrm>
          <a:prstGeom prst="rect">
            <a:avLst/>
          </a:prstGeom>
        </p:spPr>
      </p:pic>
      <p:pic>
        <p:nvPicPr>
          <p:cNvPr id="28" name="Picture 12" descr="Round bread loaf">
            <a:extLst>
              <a:ext uri="{FF2B5EF4-FFF2-40B4-BE49-F238E27FC236}">
                <a16:creationId xmlns:a16="http://schemas.microsoft.com/office/drawing/2014/main" id="{E03DDF2F-93B0-C5F2-50BF-957720F0850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92600" y="4000500"/>
            <a:ext cx="4051300" cy="28194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755557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7" descr="Women looking at tablet">
            <a:extLst>
              <a:ext uri="{FF2B5EF4-FFF2-40B4-BE49-F238E27FC236}">
                <a16:creationId xmlns:a16="http://schemas.microsoft.com/office/drawing/2014/main" id="{0094A34B-6CC5-CDB6-D6BB-01FFB549B7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264" b="27264"/>
          <a:stretch>
            <a:fillRect/>
          </a:stretch>
        </p:blipFill>
        <p:spPr>
          <a:xfrm>
            <a:off x="472660" y="2812997"/>
            <a:ext cx="4355547" cy="22038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CA754D-D89D-5444-1310-0BD02B41C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1200354" cy="64835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3300" dirty="0"/>
            </a:br>
            <a:endParaRPr lang="en-GB" sz="3300">
              <a:solidFill>
                <a:srgbClr val="EBEBEB"/>
              </a:solidFill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C60A76-F9D0-D683-D8C1-DC0D50411B0F}"/>
              </a:ext>
            </a:extLst>
          </p:cNvPr>
          <p:cNvSpPr txBox="1"/>
          <p:nvPr/>
        </p:nvSpPr>
        <p:spPr>
          <a:xfrm>
            <a:off x="69023" y="2451100"/>
            <a:ext cx="12402928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Calibri"/>
                <a:cs typeface="Calibri"/>
              </a:rPr>
              <a:t>Market audit is the key to a well-prepared Plan, it is based on a lot of Information</a:t>
            </a:r>
            <a:r>
              <a:rPr lang="en-US" b="1" dirty="0">
                <a:latin typeface="Calibri"/>
                <a:cs typeface="Calibri"/>
              </a:rPr>
              <a:t> </a:t>
            </a:r>
            <a:r>
              <a:rPr lang="en-US" dirty="0">
                <a:latin typeface="Calibri"/>
                <a:cs typeface="Calibri"/>
              </a:rPr>
              <a:t>and steps on how to execute a Business Plan.  </a:t>
            </a:r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latin typeface="Calibri"/>
              <a:cs typeface="Segoe UI"/>
            </a:endParaRPr>
          </a:p>
          <a:p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US" dirty="0">
                <a:latin typeface="Calibri"/>
                <a:cs typeface="Segoe UI"/>
              </a:rPr>
              <a:t>​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906822-796B-4CF6-B678-AC28ADD10009}"/>
              </a:ext>
            </a:extLst>
          </p:cNvPr>
          <p:cNvSpPr txBox="1"/>
          <p:nvPr/>
        </p:nvSpPr>
        <p:spPr>
          <a:xfrm>
            <a:off x="1356139" y="142462"/>
            <a:ext cx="89281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 M A R K E T A U D I T - C O M P E T I T O R ’ S </a:t>
            </a:r>
          </a:p>
          <a:p>
            <a:r>
              <a:rPr lang="en-US" sz="3200" b="1" dirty="0">
                <a:solidFill>
                  <a:schemeClr val="bg1"/>
                </a:solidFill>
              </a:rPr>
              <a:t>                           A N A L Y S I S</a:t>
            </a:r>
            <a:endParaRPr lang="en-US" sz="3200" b="1">
              <a:solidFill>
                <a:schemeClr val="bg1"/>
              </a:solidFill>
            </a:endParaRPr>
          </a:p>
        </p:txBody>
      </p:sp>
      <p:pic>
        <p:nvPicPr>
          <p:cNvPr id="7" name="Picture 7" descr="Seated person at wood table, holding pencil and writing on lined paper page in open notebook">
            <a:extLst>
              <a:ext uri="{FF2B5EF4-FFF2-40B4-BE49-F238E27FC236}">
                <a16:creationId xmlns:a16="http://schemas.microsoft.com/office/drawing/2014/main" id="{0D41D0ED-2311-7EBD-A5E5-1BD593C8CC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0583" y="745359"/>
            <a:ext cx="2961311" cy="13750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E98DE79-B635-97F6-5430-B47904D32C29}"/>
              </a:ext>
            </a:extLst>
          </p:cNvPr>
          <p:cNvSpPr txBox="1"/>
          <p:nvPr/>
        </p:nvSpPr>
        <p:spPr>
          <a:xfrm>
            <a:off x="123544" y="4307962"/>
            <a:ext cx="7287756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quality of the products 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Ingredients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location where they operate 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the products or services they provide and how they market them to customers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the prices they charge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how they distribute and deliver 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their staff numbers and the </a:t>
            </a:r>
            <a:r>
              <a:rPr lang="en-GB" sz="1400" noProof="1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caliber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 of staff that they attract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who owns the business and what sort of person they are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what financial resources they have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57843BC-B822-A43A-58BC-8D61658AFB24}"/>
              </a:ext>
            </a:extLst>
          </p:cNvPr>
          <p:cNvSpPr txBox="1"/>
          <p:nvPr/>
        </p:nvSpPr>
        <p:spPr>
          <a:xfrm>
            <a:off x="130759" y="3978193"/>
            <a:ext cx="5638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Our business competitors will be analysed for ​: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48B16A-4B51-B883-BA57-8BAB848FA492}"/>
              </a:ext>
            </a:extLst>
          </p:cNvPr>
          <p:cNvSpPr txBox="1"/>
          <p:nvPr/>
        </p:nvSpPr>
        <p:spPr>
          <a:xfrm>
            <a:off x="6054488" y="2810574"/>
            <a:ext cx="596774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Top 3 firms in</a:t>
            </a:r>
            <a:r>
              <a:rPr lang="en-US" b="1" dirty="0">
                <a:solidFill>
                  <a:srgbClr val="000000"/>
                </a:solidFill>
                <a:latin typeface="Century Gothic"/>
                <a:ea typeface="Segoe UI Historic"/>
                <a:cs typeface="Segoe UI Historic"/>
              </a:rPr>
              <a:t> </a:t>
            </a:r>
            <a:r>
              <a:rPr lang="en-US" b="1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 Birmingham's best independent bakeries</a:t>
            </a:r>
            <a:endParaRPr lang="en-US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B0B565-7D62-DB5C-5CD8-4A2E43EE5FC4}"/>
              </a:ext>
            </a:extLst>
          </p:cNvPr>
          <p:cNvSpPr txBox="1"/>
          <p:nvPr/>
        </p:nvSpPr>
        <p:spPr>
          <a:xfrm>
            <a:off x="6363706" y="3022698"/>
            <a:ext cx="5728085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AutoNum type="arabicPeriod"/>
            </a:pPr>
            <a:endParaRPr lang="en-US" sz="1200" dirty="0">
              <a:solidFill>
                <a:srgbClr val="050505"/>
              </a:solidFill>
              <a:latin typeface="Segoe UI Historic"/>
              <a:ea typeface="Segoe UI Historic"/>
              <a:cs typeface="Segoe UI Historic"/>
            </a:endParaRPr>
          </a:p>
          <a:p>
            <a:pPr marL="228600" indent="-228600">
              <a:buAutoNum type="arabicPeriod"/>
            </a:pPr>
            <a:r>
              <a:rPr lang="en-US" sz="12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LOAF 1421 </a:t>
            </a:r>
            <a:r>
              <a:rPr lang="en-US" sz="1200" dirty="0" err="1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Pershore</a:t>
            </a:r>
            <a:r>
              <a:rPr lang="en-US" sz="12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 Road, Stirchley, Birmingham B30 2JL DIRECTIONS Since 2009 </a:t>
            </a:r>
            <a:endParaRPr lang="en-US" dirty="0"/>
          </a:p>
          <a:p>
            <a:pPr marL="228600" indent="-228600">
              <a:buAutoNum type="arabicPeriod"/>
            </a:pPr>
            <a:r>
              <a:rPr lang="en-US" sz="1200" dirty="0">
                <a:ea typeface="+mn-lt"/>
                <a:cs typeface="+mn-lt"/>
              </a:rPr>
              <a:t>THE EARLY BIRD BAKERY 28 High Street, Kings Heath, Birmingham B14 7JT DIRECTIONS Since 2018</a:t>
            </a:r>
            <a:endParaRPr lang="en-US" sz="1200" dirty="0"/>
          </a:p>
          <a:p>
            <a:pPr marL="228600" indent="-228600">
              <a:buAutoNum type="arabicPeriod"/>
            </a:pPr>
            <a:r>
              <a:rPr lang="en-US" sz="1200" dirty="0">
                <a:ea typeface="+mn-lt"/>
                <a:cs typeface="+mn-lt"/>
              </a:rPr>
              <a:t>MEDICINE BAKERY 69a New Street, Birmingham B2 4DU DIRECTIONS Since 2017</a:t>
            </a:r>
            <a:endParaRPr lang="en-US" sz="1200" dirty="0"/>
          </a:p>
          <a:p>
            <a:endParaRPr lang="en-US" dirty="0">
              <a:solidFill>
                <a:srgbClr val="050505"/>
              </a:solidFill>
              <a:latin typeface="Segoe UI Historic"/>
              <a:ea typeface="Segoe UI Historic"/>
              <a:cs typeface="Segoe UI Historic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9CE4EC-89A0-46BB-A377-F84B57E70607}"/>
              </a:ext>
            </a:extLst>
          </p:cNvPr>
          <p:cNvSpPr txBox="1"/>
          <p:nvPr/>
        </p:nvSpPr>
        <p:spPr>
          <a:xfrm>
            <a:off x="174487" y="6226313"/>
            <a:ext cx="723789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All these elements will be compared with ours for better performance​</a:t>
            </a:r>
          </a:p>
        </p:txBody>
      </p:sp>
      <p:pic>
        <p:nvPicPr>
          <p:cNvPr id="9" name="Picture 16" descr="Business people pulling a rope">
            <a:extLst>
              <a:ext uri="{FF2B5EF4-FFF2-40B4-BE49-F238E27FC236}">
                <a16:creationId xmlns:a16="http://schemas.microsoft.com/office/drawing/2014/main" id="{AFB8BEFE-28B8-8D66-5448-4EDF98E1BF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9183" y="4468181"/>
            <a:ext cx="4145720" cy="23059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Picture 18" descr="Magnifying glass showing decling performance">
            <a:extLst>
              <a:ext uri="{FF2B5EF4-FFF2-40B4-BE49-F238E27FC236}">
                <a16:creationId xmlns:a16="http://schemas.microsoft.com/office/drawing/2014/main" id="{9DB0001D-3CDA-14F6-A20B-3035BBD82F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662" y="2702561"/>
            <a:ext cx="3483111" cy="13534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057499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A741013-A562-77E4-3F16-B402AAEE18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6045" y="2324097"/>
            <a:ext cx="2222199" cy="258384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F8A6DA0-B908-25DC-2616-3EB875E08F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4743" y="2423889"/>
            <a:ext cx="2634656" cy="28571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A632CE-D3DF-CF9A-0469-25E690581357}"/>
              </a:ext>
            </a:extLst>
          </p:cNvPr>
          <p:cNvSpPr txBox="1"/>
          <p:nvPr/>
        </p:nvSpPr>
        <p:spPr>
          <a:xfrm>
            <a:off x="6999357" y="1864139"/>
            <a:ext cx="1992244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"/>
                <a:cs typeface="Segoe UI"/>
              </a:rPr>
              <a:t>STRENGTHS</a:t>
            </a:r>
            <a:r>
              <a:rPr lang="en-GB" dirty="0">
                <a:latin typeface="Calibri"/>
                <a:cs typeface="Segoe UI"/>
              </a:rPr>
              <a:t> :</a:t>
            </a:r>
            <a:r>
              <a:rPr lang="en-US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The skilled Bakers.    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 Profitable price and new marketing tactics.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dirty="0">
                <a:latin typeface="Calibri"/>
                <a:cs typeface="Segoe UI"/>
              </a:rPr>
              <a:t>  </a:t>
            </a:r>
            <a:endParaRPr lang="en-US">
              <a:latin typeface="Calibri"/>
              <a:cs typeface="Segoe U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588E55-E281-99D5-3A51-B712B4808C84}"/>
              </a:ext>
            </a:extLst>
          </p:cNvPr>
          <p:cNvSpPr txBox="1"/>
          <p:nvPr/>
        </p:nvSpPr>
        <p:spPr>
          <a:xfrm>
            <a:off x="10213009" y="4282664"/>
            <a:ext cx="1848679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"/>
                <a:cs typeface="Segoe UI"/>
              </a:rPr>
              <a:t>WEAKNESSES:</a:t>
            </a:r>
            <a:r>
              <a:rPr lang="en-US" sz="2000" b="1" dirty="0">
                <a:latin typeface="Calibri"/>
                <a:cs typeface="Segoe UI"/>
              </a:rPr>
              <a:t>​</a:t>
            </a:r>
          </a:p>
          <a:p>
            <a:r>
              <a:rPr lang="en-GB" dirty="0">
                <a:latin typeface="Calibri"/>
                <a:cs typeface="Segoe UI"/>
              </a:rPr>
              <a:t> </a:t>
            </a:r>
            <a:r>
              <a:rPr lang="en-GB" sz="1600" dirty="0">
                <a:latin typeface="Calibri"/>
                <a:cs typeface="Segoe UI"/>
              </a:rPr>
              <a:t>Recently introduced in the market.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 Different arrangement.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8BC5FD-C5F1-1AA9-6A6C-1F7333F3F87B}"/>
              </a:ext>
            </a:extLst>
          </p:cNvPr>
          <p:cNvSpPr txBox="1"/>
          <p:nvPr/>
        </p:nvSpPr>
        <p:spPr>
          <a:xfrm>
            <a:off x="6899966" y="4150138"/>
            <a:ext cx="1992245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"/>
                <a:cs typeface="Segoe UI"/>
              </a:rPr>
              <a:t>OPPORTUNITIES</a:t>
            </a:r>
            <a:r>
              <a:rPr lang="en-GB" dirty="0">
                <a:latin typeface="Calibri"/>
                <a:cs typeface="Segoe UI"/>
              </a:rPr>
              <a:t>:</a:t>
            </a:r>
            <a:r>
              <a:rPr lang="en-US" dirty="0">
                <a:latin typeface="Calibri"/>
                <a:cs typeface="Segoe UI"/>
              </a:rPr>
              <a:t>​</a:t>
            </a:r>
            <a:endParaRPr lang="en-US" dirty="0">
              <a:latin typeface="Century Gothic" panose="020B0502020202020204"/>
              <a:cs typeface="Segoe UI"/>
            </a:endParaRPr>
          </a:p>
          <a:p>
            <a:r>
              <a:rPr lang="en-GB" sz="1600" dirty="0">
                <a:latin typeface="Calibri"/>
                <a:cs typeface="Segoe UI"/>
              </a:rPr>
              <a:t>Recently introduced bakery products in the nearby environment.</a:t>
            </a:r>
            <a:endParaRPr lang="en-US" sz="1600">
              <a:latin typeface="Century Gothic" panose="020B0502020202020204"/>
              <a:cs typeface="Segoe UI"/>
            </a:endParaRPr>
          </a:p>
          <a:p>
            <a:r>
              <a:rPr lang="en-US" sz="1600" dirty="0">
                <a:latin typeface="Calibri"/>
                <a:cs typeface="Segoe UI"/>
              </a:rPr>
              <a:t>​</a:t>
            </a:r>
            <a:r>
              <a:rPr lang="en-GB" sz="1600" dirty="0">
                <a:latin typeface="Calibri"/>
                <a:cs typeface="Segoe UI"/>
              </a:rPr>
              <a:t>Exceptional products with affordable prices.</a:t>
            </a:r>
            <a:r>
              <a:rPr lang="en-US" sz="1600" dirty="0">
                <a:latin typeface="Calibri"/>
                <a:cs typeface="Segoe UI"/>
              </a:rPr>
              <a:t>​</a:t>
            </a:r>
            <a:endParaRPr lang="en-US" sz="1600">
              <a:latin typeface="Century Gothic" panose="020B0502020202020204"/>
              <a:cs typeface="Segoe UI"/>
            </a:endParaRPr>
          </a:p>
          <a:p>
            <a:r>
              <a:rPr lang="en-GB" sz="1600" dirty="0">
                <a:latin typeface="Calibri"/>
                <a:cs typeface="Segoe UI"/>
              </a:rPr>
              <a:t> Certified Bakers.</a:t>
            </a:r>
            <a:r>
              <a:rPr lang="en-US" sz="1600" dirty="0">
                <a:latin typeface="Calibri"/>
                <a:cs typeface="Segoe UI"/>
              </a:rPr>
              <a:t>​</a:t>
            </a:r>
            <a:endParaRPr lang="en-US" sz="1600">
              <a:latin typeface="Century Gothic" panose="020B0502020202020204"/>
              <a:cs typeface="Segoe U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43D1DE-A3CC-0451-DFB6-FA979347A38A}"/>
              </a:ext>
            </a:extLst>
          </p:cNvPr>
          <p:cNvSpPr txBox="1"/>
          <p:nvPr/>
        </p:nvSpPr>
        <p:spPr>
          <a:xfrm>
            <a:off x="10400750" y="1864137"/>
            <a:ext cx="1992243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"/>
                <a:cs typeface="Segoe UI"/>
              </a:rPr>
              <a:t>THREATS</a:t>
            </a:r>
            <a:r>
              <a:rPr lang="en-GB" dirty="0">
                <a:latin typeface="Calibri"/>
                <a:cs typeface="Segoe UI"/>
              </a:rPr>
              <a:t>:</a:t>
            </a:r>
            <a:r>
              <a:rPr lang="en-US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Cheap costs of adversaries.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 Knowledge of rivals in the business and the best ways to promote your business. 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cs typeface="Segoe UI"/>
              </a:rPr>
              <a:t>​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D8380C-3E10-9811-EF53-7AE7F6BED3C6}"/>
              </a:ext>
            </a:extLst>
          </p:cNvPr>
          <p:cNvSpPr txBox="1"/>
          <p:nvPr/>
        </p:nvSpPr>
        <p:spPr>
          <a:xfrm>
            <a:off x="3796748" y="284922"/>
            <a:ext cx="563659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EBEBEB"/>
                </a:solidFill>
              </a:rPr>
              <a:t> </a:t>
            </a:r>
            <a:r>
              <a:rPr lang="en-US" sz="2800" b="1" dirty="0">
                <a:solidFill>
                  <a:srgbClr val="EBEBEB"/>
                </a:solidFill>
              </a:rPr>
              <a:t>SWOT and </a:t>
            </a:r>
            <a:r>
              <a:rPr lang="en-GB" sz="2800" b="1" dirty="0">
                <a:ea typeface="+mn-lt"/>
                <a:cs typeface="+mn-lt"/>
              </a:rPr>
              <a:t>PESTLE Analysis</a:t>
            </a:r>
            <a:endParaRPr lang="en-US" sz="2800" b="1">
              <a:ea typeface="+mn-lt"/>
              <a:cs typeface="+mn-lt"/>
            </a:endParaRPr>
          </a:p>
          <a:p>
            <a:endParaRPr lang="en-US" sz="2800" dirty="0">
              <a:solidFill>
                <a:srgbClr val="EBEBEB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36BC61-0AE1-4479-CF55-91B19F6EB74C}"/>
              </a:ext>
            </a:extLst>
          </p:cNvPr>
          <p:cNvSpPr txBox="1"/>
          <p:nvPr/>
        </p:nvSpPr>
        <p:spPr>
          <a:xfrm>
            <a:off x="108226" y="3653182"/>
            <a:ext cx="2632766" cy="1263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8A0E4A"/>
                </a:solidFill>
                <a:latin typeface="Calibri"/>
              </a:rPr>
              <a:t>P</a:t>
            </a:r>
            <a:r>
              <a:rPr lang="en-GB" dirty="0">
                <a:latin typeface="Calibri"/>
              </a:rPr>
              <a:t>- General health scheme, ban on certain food items, base minimum pay.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0B5670-31EA-B8DD-7AEC-4A2BB9EC2D8C}"/>
              </a:ext>
            </a:extLst>
          </p:cNvPr>
          <p:cNvSpPr txBox="1"/>
          <p:nvPr/>
        </p:nvSpPr>
        <p:spPr>
          <a:xfrm>
            <a:off x="384312" y="2659269"/>
            <a:ext cx="2577548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latin typeface="Calibri"/>
              </a:rPr>
              <a:t>E</a:t>
            </a:r>
            <a:r>
              <a:rPr lang="en-GB" dirty="0">
                <a:latin typeface="Calibri"/>
              </a:rPr>
              <a:t>- High usable budget, rising employment budget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539AAC-2A87-AB48-D1A4-26E1A7968217}"/>
              </a:ext>
            </a:extLst>
          </p:cNvPr>
          <p:cNvSpPr txBox="1"/>
          <p:nvPr/>
        </p:nvSpPr>
        <p:spPr>
          <a:xfrm>
            <a:off x="1731618" y="1709531"/>
            <a:ext cx="1903897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3"/>
                </a:solidFill>
                <a:latin typeface="Calibri"/>
              </a:rPr>
              <a:t>S</a:t>
            </a:r>
            <a:r>
              <a:rPr lang="en-GB" dirty="0">
                <a:latin typeface="Calibri"/>
              </a:rPr>
              <a:t>- Health awareness, food restrictions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B21856-8A72-43E8-03E4-9B6154B45AFB}"/>
              </a:ext>
            </a:extLst>
          </p:cNvPr>
          <p:cNvSpPr txBox="1"/>
          <p:nvPr/>
        </p:nvSpPr>
        <p:spPr>
          <a:xfrm>
            <a:off x="3752573" y="1709531"/>
            <a:ext cx="1749289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"/>
              </a:rPr>
              <a:t>T</a:t>
            </a:r>
            <a:r>
              <a:rPr lang="en-GB" dirty="0">
                <a:latin typeface="Calibri"/>
              </a:rPr>
              <a:t>- Improvement of technology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7DE3E07-3733-EFAE-B18B-9EF0FA831BAF}"/>
              </a:ext>
            </a:extLst>
          </p:cNvPr>
          <p:cNvSpPr txBox="1"/>
          <p:nvPr/>
        </p:nvSpPr>
        <p:spPr>
          <a:xfrm>
            <a:off x="4569792" y="2659269"/>
            <a:ext cx="1859722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0C5927"/>
                </a:solidFill>
                <a:latin typeface="Calibri"/>
              </a:rPr>
              <a:t>E</a:t>
            </a:r>
            <a:r>
              <a:rPr lang="en-GB" dirty="0">
                <a:latin typeface="Calibri"/>
              </a:rPr>
              <a:t>- Direct effect of productivity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8A9EAE-090E-BF60-E5F0-B0FAE5448FEA}"/>
              </a:ext>
            </a:extLst>
          </p:cNvPr>
          <p:cNvSpPr txBox="1"/>
          <p:nvPr/>
        </p:nvSpPr>
        <p:spPr>
          <a:xfrm>
            <a:off x="4746487" y="3609009"/>
            <a:ext cx="1970157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Calibri"/>
              </a:rPr>
              <a:t>L</a:t>
            </a:r>
            <a:r>
              <a:rPr lang="en-GB" dirty="0">
                <a:latin typeface="Calibri"/>
              </a:rPr>
              <a:t>- Safeguarding, health and safety government guidelines 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8799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Picture 12">
            <a:extLst>
              <a:ext uri="{FF2B5EF4-FFF2-40B4-BE49-F238E27FC236}">
                <a16:creationId xmlns:a16="http://schemas.microsoft.com/office/drawing/2014/main" id="{1530DCFF-08F5-434A-A0D5-F3E89407A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1" name="Picture 14">
            <a:extLst>
              <a:ext uri="{FF2B5EF4-FFF2-40B4-BE49-F238E27FC236}">
                <a16:creationId xmlns:a16="http://schemas.microsoft.com/office/drawing/2014/main" id="{24011A3A-9884-40BF-94F6-0625A0ADD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2" name="Oval 16">
            <a:extLst>
              <a:ext uri="{FF2B5EF4-FFF2-40B4-BE49-F238E27FC236}">
                <a16:creationId xmlns:a16="http://schemas.microsoft.com/office/drawing/2014/main" id="{D6573690-978D-48A4-8645-0E01F8211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3" name="Picture 18">
            <a:extLst>
              <a:ext uri="{FF2B5EF4-FFF2-40B4-BE49-F238E27FC236}">
                <a16:creationId xmlns:a16="http://schemas.microsoft.com/office/drawing/2014/main" id="{D4B84446-184D-45CE-9532-48179EAE5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64" name="Picture 20">
            <a:extLst>
              <a:ext uri="{FF2B5EF4-FFF2-40B4-BE49-F238E27FC236}">
                <a16:creationId xmlns:a16="http://schemas.microsoft.com/office/drawing/2014/main" id="{C9229660-8639-44E7-B486-7436516E6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65" name="Rectangle 22">
            <a:extLst>
              <a:ext uri="{FF2B5EF4-FFF2-40B4-BE49-F238E27FC236}">
                <a16:creationId xmlns:a16="http://schemas.microsoft.com/office/drawing/2014/main" id="{858084FA-40DB-44FC-94DA-93AA71CD6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69B98C-B9EE-F002-0115-497D1A4D08B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                </a:t>
            </a:r>
            <a:r>
              <a:rPr lang="en-US" b="1" dirty="0"/>
              <a:t>Target Market</a:t>
            </a:r>
          </a:p>
        </p:txBody>
      </p:sp>
      <p:pic>
        <p:nvPicPr>
          <p:cNvPr id="4" name="Picture 4" descr="Together with grandparents">
            <a:extLst>
              <a:ext uri="{FF2B5EF4-FFF2-40B4-BE49-F238E27FC236}">
                <a16:creationId xmlns:a16="http://schemas.microsoft.com/office/drawing/2014/main" id="{BC7B0519-0705-4E42-A69C-05DD083F7B6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75" r="12723" b="1"/>
          <a:stretch/>
        </p:blipFill>
        <p:spPr>
          <a:xfrm>
            <a:off x="646111" y="2052917"/>
            <a:ext cx="2670808" cy="204439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5" name="Picture 6" descr="Multicultural girls hugging">
            <a:extLst>
              <a:ext uri="{FF2B5EF4-FFF2-40B4-BE49-F238E27FC236}">
                <a16:creationId xmlns:a16="http://schemas.microsoft.com/office/drawing/2014/main" id="{29C5B0DC-0643-08D4-D2A0-0B7F747D7A07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2798" r="1" b="1"/>
          <a:stretch/>
        </p:blipFill>
        <p:spPr>
          <a:xfrm>
            <a:off x="3423601" y="2052916"/>
            <a:ext cx="2670810" cy="20444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7" name="Picture 7" descr="Tiered wedding cake">
            <a:extLst>
              <a:ext uri="{FF2B5EF4-FFF2-40B4-BE49-F238E27FC236}">
                <a16:creationId xmlns:a16="http://schemas.microsoft.com/office/drawing/2014/main" id="{DF3779BF-F0B7-652F-0F21-34C9D33DF65D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872" r="11926" b="1"/>
          <a:stretch/>
        </p:blipFill>
        <p:spPr>
          <a:xfrm>
            <a:off x="646111" y="4203998"/>
            <a:ext cx="2670808" cy="204439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8" name="Picture 8" descr="Hands kneading bread dough">
            <a:extLst>
              <a:ext uri="{FF2B5EF4-FFF2-40B4-BE49-F238E27FC236}">
                <a16:creationId xmlns:a16="http://schemas.microsoft.com/office/drawing/2014/main" id="{F4D82F40-BA7B-7489-E1C3-D7355B69C8FD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7722" r="6056" b="1"/>
          <a:stretch/>
        </p:blipFill>
        <p:spPr>
          <a:xfrm>
            <a:off x="3423601" y="4203998"/>
            <a:ext cx="2670810" cy="20444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05350-84B3-4149-C30A-7A65116B41C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428255" y="2052918"/>
            <a:ext cx="5041213" cy="42581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People from all ages are fond of eating pastries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The business will precisely target the millennials from urban areas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The ready-to-eat food-product category is particularly popular among millennials,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Confectionery and pastry businesses has a lot of room for growth in this demographic (Stanciu, 2019)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Driving factors of shifting industry focus to urban areas: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indent="0">
              <a:lnSpc>
                <a:spcPct val="90000"/>
              </a:lnSpc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Increased demand for salty and sweet snacks to be</a:t>
            </a:r>
            <a:r>
              <a:rPr lang="en-US" sz="1200" dirty="0"/>
              <a:t> </a:t>
            </a:r>
            <a:endParaRPr lang="en-US" sz="1200"/>
          </a:p>
          <a:p>
            <a:pPr marL="0" indent="0">
              <a:lnSpc>
                <a:spcPct val="90000"/>
              </a:lnSpc>
              <a:buNone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enjoyed</a:t>
            </a:r>
            <a:r>
              <a:rPr lang="en-US" sz="1200" dirty="0"/>
              <a:t> </a:t>
            </a: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between meals or with </a:t>
            </a:r>
            <a:r>
              <a:rPr lang="en-US" sz="1200" dirty="0"/>
              <a:t>drinks</a:t>
            </a:r>
            <a:endParaRPr lang="en-US" sz="1200"/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>
              <a:lnSpc>
                <a:spcPct val="90000"/>
              </a:lnSpc>
              <a:defRPr/>
            </a:pP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105636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0B9C0-701C-DFD5-70DF-56677BF0E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2383" y="-289308"/>
            <a:ext cx="5442154" cy="1610202"/>
          </a:xfrm>
        </p:spPr>
        <p:txBody>
          <a:bodyPr>
            <a:normAutofit/>
          </a:bodyPr>
          <a:lstStyle/>
          <a:p>
            <a:r>
              <a:rPr lang="en-GB" dirty="0"/>
              <a:t>                       Marketing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81A88-A7F7-4312-3BFB-AA6B5762F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3" y="1438798"/>
            <a:ext cx="5260745" cy="50387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600"/>
              </a:spcBef>
              <a:buClr>
                <a:srgbClr val="F3A447"/>
              </a:buClr>
              <a:buSzPct val="85000"/>
              <a:buNone/>
              <a:defRPr/>
            </a:pPr>
            <a:r>
              <a:rPr lang="en-GB" sz="1600" b="1" dirty="0">
                <a:latin typeface="Arial"/>
                <a:ea typeface="+mn-ea"/>
                <a:cs typeface="Arial"/>
              </a:rPr>
              <a:t> 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Product</a:t>
            </a:r>
            <a:endParaRPr lang="en-US" sz="16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marR="0" lvl="1" indent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F3A447">
                  <a:shade val="75000"/>
                </a:srgbClr>
              </a:buClr>
              <a:buSzPct val="8500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Fresh-made confectionary items, keeping the target market of </a:t>
            </a:r>
            <a:r>
              <a:rPr kumimoji="0" lang="en-GB" sz="1600" b="1" i="0" u="none" strike="noStrike" kern="1200" cap="none" spc="0" normalizeH="0" baseline="0" noProof="1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millenials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 in consideration</a:t>
            </a:r>
            <a:endParaRPr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Clr>
                <a:srgbClr val="F3A447">
                  <a:shade val="75000"/>
                </a:srgbClr>
              </a:buClr>
              <a:buSzPct val="85000"/>
              <a:buNone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Specialising in Romanian</a:t>
            </a:r>
            <a:r>
              <a:rPr lang="en-GB" sz="1600" b="1" dirty="0">
                <a:latin typeface="Arial"/>
                <a:ea typeface="+mn-ea"/>
                <a:cs typeface="Arial"/>
              </a:rPr>
              <a:t> 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pastry</a:t>
            </a:r>
            <a:endParaRPr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365760" marR="0" lvl="1" indent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F3A447">
                  <a:shade val="75000"/>
                </a:srgbClr>
              </a:buClr>
              <a:buSzPct val="8500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Variety and flavours</a:t>
            </a:r>
            <a:endParaRPr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Clr>
                <a:srgbClr val="F3A447">
                  <a:shade val="75000"/>
                </a:srgbClr>
              </a:buClr>
              <a:buSzPct val="85000"/>
              <a:buNone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Items will be strictly free </a:t>
            </a:r>
            <a:endParaRPr lang="en-US" sz="1600" b="1" dirty="0">
              <a:latin typeface="Arial"/>
              <a:ea typeface="+mn-ea"/>
              <a:cs typeface="Arial"/>
            </a:endParaRPr>
          </a:p>
          <a:p>
            <a:pPr marL="365760" marR="0" lvl="1" indent="0" defTabSz="91440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from unhealthy ingredients</a:t>
            </a:r>
            <a:endParaRPr lang="en-US" sz="16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0" indent="0" defTabSz="914400">
              <a:lnSpc>
                <a:spcPct val="90000"/>
              </a:lnSpc>
              <a:spcBef>
                <a:spcPts val="600"/>
              </a:spcBef>
              <a:buClr>
                <a:srgbClr val="F3A447"/>
              </a:buClr>
              <a:buSzPct val="85000"/>
              <a:buNone/>
              <a:defRPr/>
            </a:pPr>
            <a:r>
              <a:rPr lang="en-GB" sz="1600" b="1" dirty="0">
                <a:latin typeface="Arial"/>
                <a:ea typeface="+mn-ea"/>
                <a:cs typeface="Arial"/>
              </a:rPr>
              <a:t> 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Price</a:t>
            </a:r>
            <a:endParaRPr lang="en-US" sz="16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Clr>
                <a:srgbClr val="F3A447">
                  <a:shade val="75000"/>
                </a:srgbClr>
              </a:buClr>
              <a:buSzPct val="85000"/>
              <a:buNone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High pricing for fresh and healthy pastries</a:t>
            </a:r>
            <a:endParaRPr lang="en-US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r>
              <a:rPr lang="en-GB" sz="1600" b="1" dirty="0">
                <a:latin typeface="Arial"/>
                <a:ea typeface="+mn-ea"/>
                <a:cs typeface="Arial"/>
              </a:rPr>
              <a:t> 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for professional</a:t>
            </a:r>
            <a:endParaRPr lang="en-US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US" sz="1600" b="1" dirty="0">
              <a:latin typeface="Arial"/>
              <a:ea typeface="+mn-ea"/>
              <a:cs typeface="Arial"/>
            </a:endParaRPr>
          </a:p>
          <a:p>
            <a:pPr marL="365760" marR="0" lvl="1" indent="0" defTabSz="91440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Low pricing for all age-groups and classes</a:t>
            </a:r>
            <a:endParaRPr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marR="0" lvl="1" indent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F3A447">
                  <a:shade val="75000"/>
                </a:srgbClr>
              </a:buClr>
              <a:buSzPct val="8500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Hence, medium-pricing strategy is suitable</a:t>
            </a:r>
            <a:endParaRPr lang="en-US" sz="1600" b="1">
              <a:latin typeface="Arial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7B9BDC-C7B9-D144-FBE3-FB52C3FF61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85" r="-2" b="-3"/>
          <a:stretch/>
        </p:blipFill>
        <p:spPr>
          <a:xfrm>
            <a:off x="4369587" y="1238021"/>
            <a:ext cx="3447463" cy="438407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218D786-302E-5497-AC3F-49DA2118C5FB}"/>
              </a:ext>
            </a:extLst>
          </p:cNvPr>
          <p:cNvSpPr txBox="1"/>
          <p:nvPr/>
        </p:nvSpPr>
        <p:spPr>
          <a:xfrm>
            <a:off x="7887223" y="1436317"/>
            <a:ext cx="4058432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Arial"/>
                <a:cs typeface="Segoe UI"/>
              </a:rPr>
              <a:t>Promotion</a:t>
            </a:r>
            <a:r>
              <a:rPr lang="en-US" sz="1600" dirty="0">
                <a:latin typeface="Arial"/>
                <a:cs typeface="Segoe UI"/>
              </a:rPr>
              <a:t>​</a:t>
            </a:r>
          </a:p>
          <a:p>
            <a:endParaRPr lang="en-US" sz="1600" dirty="0">
              <a:latin typeface="Arial"/>
              <a:cs typeface="Segoe UI"/>
            </a:endParaRPr>
          </a:p>
          <a:p>
            <a:r>
              <a:rPr lang="en-GB" sz="1600" b="1" dirty="0">
                <a:latin typeface="Arial"/>
                <a:cs typeface="Segoe UI"/>
              </a:rPr>
              <a:t>   Digital marketing platforms alongside </a:t>
            </a:r>
            <a:endParaRPr lang="en-GB" dirty="0">
              <a:latin typeface="Century Gothic" panose="020B0502020202020204"/>
              <a:cs typeface="Segoe UI"/>
            </a:endParaRPr>
          </a:p>
          <a:p>
            <a:r>
              <a:rPr lang="en-GB" sz="1600" b="1" dirty="0">
                <a:latin typeface="Arial"/>
                <a:cs typeface="Segoe UI"/>
              </a:rPr>
              <a:t>   local newspaper</a:t>
            </a:r>
            <a:endParaRPr lang="en-GB" dirty="0"/>
          </a:p>
          <a:p>
            <a:r>
              <a:rPr lang="en-GB" sz="1600" b="1" dirty="0">
                <a:latin typeface="Arial"/>
                <a:cs typeface="Segoe UI"/>
              </a:rPr>
              <a:t>   Instagram</a:t>
            </a:r>
          </a:p>
          <a:p>
            <a:r>
              <a:rPr lang="en-GB" sz="1600" b="1" dirty="0">
                <a:latin typeface="Arial"/>
                <a:cs typeface="Segoe UI"/>
              </a:rPr>
              <a:t>   Facebook</a:t>
            </a:r>
            <a:endParaRPr lang="en-US" dirty="0">
              <a:latin typeface="Century Gothic" panose="020B0502020202020204"/>
              <a:cs typeface="Segoe UI"/>
            </a:endParaRPr>
          </a:p>
          <a:p>
            <a:r>
              <a:rPr lang="en-GB" sz="1600" b="1" dirty="0">
                <a:latin typeface="Arial"/>
                <a:cs typeface="Segoe UI"/>
              </a:rPr>
              <a:t>   Food marketing and promotions</a:t>
            </a:r>
            <a:r>
              <a:rPr lang="en-US" sz="1600" dirty="0">
                <a:latin typeface="Arial"/>
                <a:cs typeface="Segoe UI"/>
              </a:rPr>
              <a:t>​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1B30FE-45A1-A6A8-03A4-6A3D6E210205}"/>
              </a:ext>
            </a:extLst>
          </p:cNvPr>
          <p:cNvSpPr txBox="1"/>
          <p:nvPr/>
        </p:nvSpPr>
        <p:spPr>
          <a:xfrm>
            <a:off x="7887222" y="4390372"/>
            <a:ext cx="4235885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Arial"/>
                <a:cs typeface="Segoe UI"/>
              </a:rPr>
              <a:t>Place</a:t>
            </a:r>
            <a:r>
              <a:rPr lang="en-US" sz="1600" dirty="0">
                <a:latin typeface="Arial"/>
                <a:cs typeface="Segoe UI"/>
              </a:rPr>
              <a:t>​</a:t>
            </a:r>
          </a:p>
          <a:p>
            <a:endParaRPr lang="en-US" sz="1600" dirty="0">
              <a:latin typeface="Arial"/>
              <a:cs typeface="Segoe UI"/>
            </a:endParaRPr>
          </a:p>
          <a:p>
            <a:r>
              <a:rPr lang="en-GB" sz="1600" b="1" dirty="0">
                <a:latin typeface="Arial"/>
                <a:cs typeface="Segoe UI"/>
              </a:rPr>
              <a:t>Convenient and easily accessible location in the UK</a:t>
            </a:r>
            <a:endParaRPr lang="en-US" sz="1600" dirty="0">
              <a:latin typeface="Century Gothic" panose="020B0502020202020204"/>
              <a:cs typeface="Segoe UI"/>
            </a:endParaRPr>
          </a:p>
          <a:p>
            <a:r>
              <a:rPr lang="en-US" sz="1600" dirty="0">
                <a:latin typeface="Arial"/>
                <a:cs typeface="Segoe UI"/>
              </a:rPr>
              <a:t>​</a:t>
            </a:r>
            <a:endParaRPr lang="en-US" sz="1600" dirty="0"/>
          </a:p>
          <a:p>
            <a:r>
              <a:rPr lang="en-GB" sz="1600" b="1" dirty="0">
                <a:latin typeface="Arial"/>
                <a:cs typeface="Segoe UI"/>
              </a:rPr>
              <a:t>Availed through supermarkets and local stores</a:t>
            </a:r>
            <a:r>
              <a:rPr lang="en-US" sz="1600" dirty="0">
                <a:latin typeface="Arial"/>
                <a:cs typeface="Segoe UI"/>
              </a:rPr>
              <a:t>​</a:t>
            </a:r>
          </a:p>
          <a:p>
            <a:r>
              <a:rPr lang="en-GB" b="1" dirty="0">
                <a:latin typeface="Arial"/>
                <a:cs typeface="Segoe UI"/>
              </a:rPr>
              <a:t>  </a:t>
            </a:r>
            <a:r>
              <a:rPr lang="en-US" dirty="0">
                <a:latin typeface="Arial"/>
                <a:cs typeface="Segoe UI"/>
              </a:rPr>
              <a:t>​</a:t>
            </a:r>
          </a:p>
        </p:txBody>
      </p:sp>
      <p:pic>
        <p:nvPicPr>
          <p:cNvPr id="9" name="Picture 9" descr="Graph on a paper">
            <a:extLst>
              <a:ext uri="{FF2B5EF4-FFF2-40B4-BE49-F238E27FC236}">
                <a16:creationId xmlns:a16="http://schemas.microsoft.com/office/drawing/2014/main" id="{DC2B7BA7-23BC-80D4-1548-83EEB8C81F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7990" y="3579312"/>
            <a:ext cx="1908131" cy="108767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95417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FB3CEA1-88D9-42FB-88ED-1E9807FE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A6C928E-4252-4F33-8C34-E50A12A3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35FAF48-CFC1-E88A-2D83-DE0C3E3AEB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612330"/>
              </p:ext>
            </p:extLst>
          </p:nvPr>
        </p:nvGraphicFramePr>
        <p:xfrm>
          <a:off x="643467" y="1037340"/>
          <a:ext cx="10905077" cy="4941485"/>
        </p:xfrm>
        <a:graphic>
          <a:graphicData uri="http://schemas.openxmlformats.org/drawingml/2006/table">
            <a:tbl>
              <a:tblPr firstRow="1" bandRow="1">
                <a:tableStyleId>{8EC20E35-A176-4012-BC5E-935CFFF8708E}</a:tableStyleId>
              </a:tblPr>
              <a:tblGrid>
                <a:gridCol w="1086781">
                  <a:extLst>
                    <a:ext uri="{9D8B030D-6E8A-4147-A177-3AD203B41FA5}">
                      <a16:colId xmlns:a16="http://schemas.microsoft.com/office/drawing/2014/main" val="3368460516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1940523555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771377324"/>
                    </a:ext>
                  </a:extLst>
                </a:gridCol>
                <a:gridCol w="881345">
                  <a:extLst>
                    <a:ext uri="{9D8B030D-6E8A-4147-A177-3AD203B41FA5}">
                      <a16:colId xmlns:a16="http://schemas.microsoft.com/office/drawing/2014/main" val="2714403507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2064283910"/>
                    </a:ext>
                  </a:extLst>
                </a:gridCol>
                <a:gridCol w="300057">
                  <a:extLst>
                    <a:ext uri="{9D8B030D-6E8A-4147-A177-3AD203B41FA5}">
                      <a16:colId xmlns:a16="http://schemas.microsoft.com/office/drawing/2014/main" val="1998008302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876187304"/>
                    </a:ext>
                  </a:extLst>
                </a:gridCol>
                <a:gridCol w="733283">
                  <a:extLst>
                    <a:ext uri="{9D8B030D-6E8A-4147-A177-3AD203B41FA5}">
                      <a16:colId xmlns:a16="http://schemas.microsoft.com/office/drawing/2014/main" val="3785913196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97984130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446781830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735248401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2481138743"/>
                    </a:ext>
                  </a:extLst>
                </a:gridCol>
                <a:gridCol w="796209">
                  <a:extLst>
                    <a:ext uri="{9D8B030D-6E8A-4147-A177-3AD203B41FA5}">
                      <a16:colId xmlns:a16="http://schemas.microsoft.com/office/drawing/2014/main" val="80597886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358258955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1546950846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2981130862"/>
                    </a:ext>
                  </a:extLst>
                </a:gridCol>
                <a:gridCol w="977586">
                  <a:extLst>
                    <a:ext uri="{9D8B030D-6E8A-4147-A177-3AD203B41FA5}">
                      <a16:colId xmlns:a16="http://schemas.microsoft.com/office/drawing/2014/main" val="2409158700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297080710"/>
                    </a:ext>
                  </a:extLst>
                </a:gridCol>
              </a:tblGrid>
              <a:tr h="497936"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          Name</a:t>
                      </a: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Job Position</a:t>
                      </a: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Job Task</a:t>
                      </a: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u="none" strike="noStrike" dirty="0">
                        <a:effectLst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Necessary Skills</a:t>
                      </a: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315722920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921628463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Director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3692243269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927191513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Manager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3191166534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833466670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Cashier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1020894241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1054118538"/>
                  </a:ext>
                </a:extLst>
              </a:tr>
              <a:tr h="497936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Online sales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3370890667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518754475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Pastry Chef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1447344138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336512963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Baker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4240331941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151643672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AEBCC6DE-A219-94F4-F12D-F4BC52F042CB}"/>
              </a:ext>
            </a:extLst>
          </p:cNvPr>
          <p:cNvSpPr txBox="1"/>
          <p:nvPr/>
        </p:nvSpPr>
        <p:spPr>
          <a:xfrm>
            <a:off x="3752573" y="1643270"/>
            <a:ext cx="318494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They manage the implementation of business guidelines and strategies, working with other</a:t>
            </a:r>
            <a:endParaRPr lang="en-US" sz="1000" dirty="0">
              <a:solidFill>
                <a:srgbClr val="FFFFFF"/>
              </a:solidFill>
              <a:latin typeface="Century Gothic" panose="020B0502020202020204"/>
              <a:ea typeface="Segoe UI Historic"/>
              <a:cs typeface="Segoe UI Historic"/>
            </a:endParaRPr>
          </a:p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department heads to ensure everything runs smoothly and in accordance with any guidelines.</a:t>
            </a:r>
            <a:endParaRPr lang="en-US" sz="10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7462E0-3D46-D25B-618F-393035014A56}"/>
              </a:ext>
            </a:extLst>
          </p:cNvPr>
          <p:cNvSpPr txBox="1"/>
          <p:nvPr/>
        </p:nvSpPr>
        <p:spPr>
          <a:xfrm>
            <a:off x="3752574" y="2471530"/>
            <a:ext cx="26548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Managers plan, organize, direct, and control resources to achieve specific goals</a:t>
            </a:r>
            <a:endParaRPr lang="en-US" sz="10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738AC0C-19D5-11A1-2E2D-6A818D7360C3}"/>
              </a:ext>
            </a:extLst>
          </p:cNvPr>
          <p:cNvSpPr txBox="1"/>
          <p:nvPr/>
        </p:nvSpPr>
        <p:spPr>
          <a:xfrm>
            <a:off x="3752574" y="3045791"/>
            <a:ext cx="2886765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Cashiers</a:t>
            </a:r>
            <a:r>
              <a:rPr lang="en-US" sz="1000" noProof="1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 are in charge of</a:t>
            </a:r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 processing and receiving payments in retail-based establishments</a:t>
            </a:r>
            <a:endParaRPr lang="en-US" sz="1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49AD7F4-1765-0196-CBDB-78F368A58768}"/>
              </a:ext>
            </a:extLst>
          </p:cNvPr>
          <p:cNvSpPr txBox="1"/>
          <p:nvPr/>
        </p:nvSpPr>
        <p:spPr>
          <a:xfrm>
            <a:off x="3752574" y="3719444"/>
            <a:ext cx="2566504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Online sales is the use of the Internet and other electronic media to sell and promote products and services</a:t>
            </a:r>
            <a:endParaRPr lang="en-US" sz="10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2542AA3-6B81-7A59-4F55-94EFE861920D}"/>
              </a:ext>
            </a:extLst>
          </p:cNvPr>
          <p:cNvSpPr txBox="1"/>
          <p:nvPr/>
        </p:nvSpPr>
        <p:spPr>
          <a:xfrm>
            <a:off x="3774661" y="4514574"/>
            <a:ext cx="2864678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A pastry chef is a professional that specializes in desserts such as cakes, cookies, and many other pastries</a:t>
            </a:r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7C5DDE4-833C-327D-5049-36BB212390E7}"/>
              </a:ext>
            </a:extLst>
          </p:cNvPr>
          <p:cNvSpPr txBox="1"/>
          <p:nvPr/>
        </p:nvSpPr>
        <p:spPr>
          <a:xfrm>
            <a:off x="3752574" y="5166139"/>
            <a:ext cx="27432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Bakers prepare doughs, batters, icings, or fillings and use scales or graduated containers to weigh or measure ingredients.</a:t>
            </a:r>
            <a:endParaRPr lang="en-US" sz="10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BA5DB59-D2AF-008B-80B8-39109DDC431B}"/>
              </a:ext>
            </a:extLst>
          </p:cNvPr>
          <p:cNvSpPr txBox="1"/>
          <p:nvPr/>
        </p:nvSpPr>
        <p:spPr>
          <a:xfrm>
            <a:off x="8280401" y="1543878"/>
            <a:ext cx="316285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Director skills Visionary leadership. ... Strategic thinking. ... Management skills. ... Written and verbal communication skills. </a:t>
            </a:r>
            <a:r>
              <a:rPr lang="en-US" sz="1000" dirty="0">
                <a:solidFill>
                  <a:schemeClr val="bg1"/>
                </a:solidFill>
                <a:latin typeface="Segoe UI Historic"/>
                <a:ea typeface="Segoe UI Historic"/>
                <a:cs typeface="Segoe UI Historic"/>
              </a:rPr>
              <a:t> </a:t>
            </a:r>
            <a:r>
              <a:rPr lang="en-US" sz="1000" dirty="0">
                <a:solidFill>
                  <a:schemeClr val="bg1"/>
                </a:solidFill>
                <a:ea typeface="+mn-lt"/>
                <a:cs typeface="+mn-lt"/>
              </a:rPr>
              <a:t>Decision-making skills. Adaptability, Empathy, Creativity.</a:t>
            </a:r>
            <a:endParaRPr lang="en-US" sz="1000" dirty="0">
              <a:solidFill>
                <a:schemeClr val="bg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A6B3487-4F89-9FB0-4AAB-F43C2E85109B}"/>
              </a:ext>
            </a:extLst>
          </p:cNvPr>
          <p:cNvSpPr txBox="1"/>
          <p:nvPr/>
        </p:nvSpPr>
        <p:spPr>
          <a:xfrm>
            <a:off x="8280399" y="2350053"/>
            <a:ext cx="30303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Manager skills Technical skills. Conceptual skills. Human or interpersonal management skills.</a:t>
            </a:r>
            <a:endParaRPr lang="en-US" sz="10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E999743-954C-39F9-8385-470046F07549}"/>
              </a:ext>
            </a:extLst>
          </p:cNvPr>
          <p:cNvSpPr txBox="1"/>
          <p:nvPr/>
        </p:nvSpPr>
        <p:spPr>
          <a:xfrm>
            <a:off x="7805529" y="2869096"/>
            <a:ext cx="3748156" cy="7299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</a:rPr>
              <a:t>Cashier skills Good math Patience. ... Paying attention to detail. ... Punctuality. ... Ability to work under pressure. ... Interpersonal communication. ... Efficiency. ... Knowledge of the products.</a:t>
            </a:r>
            <a:endParaRPr lang="en-GB" sz="10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1C99A6A-C08D-8CC7-99AB-32F13D5689E9}"/>
              </a:ext>
            </a:extLst>
          </p:cNvPr>
          <p:cNvSpPr txBox="1"/>
          <p:nvPr/>
        </p:nvSpPr>
        <p:spPr>
          <a:xfrm>
            <a:off x="8423966" y="3719444"/>
            <a:ext cx="27432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Online sales skills Copywriting</a:t>
            </a:r>
            <a:endParaRPr lang="en-US" sz="1000" dirty="0">
              <a:solidFill>
                <a:srgbClr val="FFFFFF"/>
              </a:solidFill>
              <a:latin typeface="Century Gothic" panose="020B0502020202020204"/>
              <a:ea typeface="Segoe UI Historic"/>
              <a:cs typeface="Segoe UI Historic"/>
            </a:endParaRPr>
          </a:p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Graphic Design Web design &amp; Development. Social Management </a:t>
            </a:r>
            <a:r>
              <a:rPr lang="en-US" sz="1000" noProof="1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Skills.Networking.</a:t>
            </a:r>
            <a:endParaRPr lang="en-US" sz="1000" noProof="1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13F3730-055D-BAF5-1E42-64A70021FD70}"/>
              </a:ext>
            </a:extLst>
          </p:cNvPr>
          <p:cNvSpPr txBox="1"/>
          <p:nvPr/>
        </p:nvSpPr>
        <p:spPr>
          <a:xfrm>
            <a:off x="8280400" y="4514574"/>
            <a:ext cx="303033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Pastry chef skills Proven experience as Pastry Chef, baker or relevant role. Great attention to detail and creativity. Organizing and leadership skills.</a:t>
            </a:r>
            <a:endParaRPr lang="en-US" sz="10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1C3D496-402B-552A-D850-78D1F3048A64}"/>
              </a:ext>
            </a:extLst>
          </p:cNvPr>
          <p:cNvSpPr txBox="1"/>
          <p:nvPr/>
        </p:nvSpPr>
        <p:spPr>
          <a:xfrm>
            <a:off x="7794487" y="5287617"/>
            <a:ext cx="3759199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Baker skills knowledge of food production methods. the ability to work well with your hands. to be thorough and pay attention to detail. the ability to work well with others.</a:t>
            </a:r>
            <a:endParaRPr lang="en-US" sz="100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4B4134F-D92F-F29C-1A43-AC57B2851B9A}"/>
              </a:ext>
            </a:extLst>
          </p:cNvPr>
          <p:cNvSpPr txBox="1"/>
          <p:nvPr/>
        </p:nvSpPr>
        <p:spPr>
          <a:xfrm>
            <a:off x="792922" y="1897269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dirty="0">
                <a:solidFill>
                  <a:srgbClr val="000000"/>
                </a:solidFill>
              </a:rPr>
              <a:t>Cristina Anton</a:t>
            </a:r>
            <a:endParaRPr lang="en-US" sz="1000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1DC9460-61FA-4183-1C89-774DEF01E260}"/>
              </a:ext>
            </a:extLst>
          </p:cNvPr>
          <p:cNvSpPr txBox="1"/>
          <p:nvPr/>
        </p:nvSpPr>
        <p:spPr>
          <a:xfrm>
            <a:off x="682487" y="2471530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 dirty="0">
                <a:solidFill>
                  <a:srgbClr val="000000"/>
                </a:solidFill>
              </a:rPr>
              <a:t>Mirabela </a:t>
            </a:r>
            <a:r>
              <a:rPr lang="en-GB" sz="1000" b="1" dirty="0" err="1">
                <a:solidFill>
                  <a:srgbClr val="000000"/>
                </a:solidFill>
              </a:rPr>
              <a:t>Mutcu</a:t>
            </a:r>
            <a:endParaRPr lang="en-GB" sz="1000" dirty="0" err="1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DFF1511-EA65-6CDE-1740-D499B6C17106}"/>
              </a:ext>
            </a:extLst>
          </p:cNvPr>
          <p:cNvSpPr txBox="1"/>
          <p:nvPr/>
        </p:nvSpPr>
        <p:spPr>
          <a:xfrm>
            <a:off x="638313" y="3189357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dirty="0">
                <a:solidFill>
                  <a:schemeClr val="bg1"/>
                </a:solidFill>
              </a:rPr>
              <a:t>Alice Iuliana Ioan</a:t>
            </a:r>
            <a:endParaRPr lang="en-US" sz="1000" dirty="0">
              <a:solidFill>
                <a:schemeClr val="bg1"/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DFBE5A0-0C9C-693F-8050-10ED586A28E8}"/>
              </a:ext>
            </a:extLst>
          </p:cNvPr>
          <p:cNvSpPr txBox="1"/>
          <p:nvPr/>
        </p:nvSpPr>
        <p:spPr>
          <a:xfrm>
            <a:off x="638313" y="3940313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dirty="0">
                <a:solidFill>
                  <a:srgbClr val="000000"/>
                </a:solidFill>
              </a:rPr>
              <a:t>Andreea Tamba</a:t>
            </a:r>
            <a:endParaRPr lang="en-US" sz="1000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23A4569-6961-F108-E3DB-DB40312F3238}"/>
              </a:ext>
            </a:extLst>
          </p:cNvPr>
          <p:cNvSpPr txBox="1"/>
          <p:nvPr/>
        </p:nvSpPr>
        <p:spPr>
          <a:xfrm>
            <a:off x="682487" y="5398052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</a:rPr>
              <a:t>Alys-Oksana </a:t>
            </a:r>
            <a:r>
              <a:rPr lang="en-GB" sz="1000" b="1" dirty="0" err="1">
                <a:solidFill>
                  <a:schemeClr val="bg1"/>
                </a:solidFill>
              </a:rPr>
              <a:t>Bosneac</a:t>
            </a:r>
            <a:endParaRPr lang="en-GB" sz="1000" dirty="0" err="1">
              <a:solidFill>
                <a:schemeClr val="bg1"/>
              </a:solidFill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CF5891F4-E14C-84B6-F450-35139046085F}"/>
              </a:ext>
            </a:extLst>
          </p:cNvPr>
          <p:cNvSpPr txBox="1"/>
          <p:nvPr/>
        </p:nvSpPr>
        <p:spPr>
          <a:xfrm>
            <a:off x="682487" y="4746487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dirty="0">
                <a:solidFill>
                  <a:srgbClr val="000000"/>
                </a:solidFill>
              </a:rPr>
              <a:t>Andreea Rotariu</a:t>
            </a:r>
            <a:endParaRPr lang="en-US" sz="1000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A0FF9BC-8830-4758-27DE-CDCC23526228}"/>
              </a:ext>
            </a:extLst>
          </p:cNvPr>
          <p:cNvSpPr txBox="1"/>
          <p:nvPr/>
        </p:nvSpPr>
        <p:spPr>
          <a:xfrm>
            <a:off x="4382052" y="572052"/>
            <a:ext cx="385859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M A N A G E M E N T     T E A M</a:t>
            </a:r>
          </a:p>
        </p:txBody>
      </p:sp>
    </p:spTree>
    <p:extLst>
      <p:ext uri="{BB962C8B-B14F-4D97-AF65-F5344CB8AC3E}">
        <p14:creationId xmlns:p14="http://schemas.microsoft.com/office/powerpoint/2010/main" val="361172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C62C9BA-08A6-D100-F781-49F23BCB2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0420598"/>
              </p:ext>
            </p:extLst>
          </p:nvPr>
        </p:nvGraphicFramePr>
        <p:xfrm>
          <a:off x="132521" y="750956"/>
          <a:ext cx="11879711" cy="59280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53478">
                  <a:extLst>
                    <a:ext uri="{9D8B030D-6E8A-4147-A177-3AD203B41FA5}">
                      <a16:colId xmlns:a16="http://schemas.microsoft.com/office/drawing/2014/main" val="2630784291"/>
                    </a:ext>
                  </a:extLst>
                </a:gridCol>
                <a:gridCol w="650198">
                  <a:extLst>
                    <a:ext uri="{9D8B030D-6E8A-4147-A177-3AD203B41FA5}">
                      <a16:colId xmlns:a16="http://schemas.microsoft.com/office/drawing/2014/main" val="4289805027"/>
                    </a:ext>
                  </a:extLst>
                </a:gridCol>
                <a:gridCol w="721738">
                  <a:extLst>
                    <a:ext uri="{9D8B030D-6E8A-4147-A177-3AD203B41FA5}">
                      <a16:colId xmlns:a16="http://schemas.microsoft.com/office/drawing/2014/main" val="2529314365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1053008708"/>
                    </a:ext>
                  </a:extLst>
                </a:gridCol>
                <a:gridCol w="721738">
                  <a:extLst>
                    <a:ext uri="{9D8B030D-6E8A-4147-A177-3AD203B41FA5}">
                      <a16:colId xmlns:a16="http://schemas.microsoft.com/office/drawing/2014/main" val="320502553"/>
                    </a:ext>
                  </a:extLst>
                </a:gridCol>
                <a:gridCol w="680098">
                  <a:extLst>
                    <a:ext uri="{9D8B030D-6E8A-4147-A177-3AD203B41FA5}">
                      <a16:colId xmlns:a16="http://schemas.microsoft.com/office/drawing/2014/main" val="3254287010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292675264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507288200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1416354546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1232368337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538293846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2995910614"/>
                    </a:ext>
                  </a:extLst>
                </a:gridCol>
                <a:gridCol w="818895">
                  <a:extLst>
                    <a:ext uri="{9D8B030D-6E8A-4147-A177-3AD203B41FA5}">
                      <a16:colId xmlns:a16="http://schemas.microsoft.com/office/drawing/2014/main" val="2388234168"/>
                    </a:ext>
                  </a:extLst>
                </a:gridCol>
                <a:gridCol w="984247">
                  <a:extLst>
                    <a:ext uri="{9D8B030D-6E8A-4147-A177-3AD203B41FA5}">
                      <a16:colId xmlns:a16="http://schemas.microsoft.com/office/drawing/2014/main" val="3057436670"/>
                    </a:ext>
                  </a:extLst>
                </a:gridCol>
              </a:tblGrid>
              <a:tr h="552173">
                <a:tc>
                  <a:txBody>
                    <a:bodyPr/>
                    <a:lstStyle/>
                    <a:p>
                      <a:pPr algn="ctr" fontAlgn="ctr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Jan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Feb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Mar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April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May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Jun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Jul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Aug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Sept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Oct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Nov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Dec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358250"/>
                  </a:ext>
                </a:extLst>
              </a:tr>
              <a:tr h="193260">
                <a:tc>
                  <a:txBody>
                    <a:bodyPr/>
                    <a:lstStyle/>
                    <a:p>
                      <a:pPr algn="ctr" fontAlgn="ctr"/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Totals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2421243"/>
                  </a:ext>
                </a:extLst>
              </a:tr>
              <a:tr h="199561">
                <a:tc>
                  <a:txBody>
                    <a:bodyPr/>
                    <a:lstStyle/>
                    <a:p>
                      <a:pPr fontAlgn="b"/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£8,000.00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£8,500.00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£10,000.00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£8,000.00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£12,000.00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£103,500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897717"/>
                  </a:ext>
                </a:extLst>
              </a:tr>
              <a:tr h="199561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 Grants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231125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 Bank Loan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£15,000.00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£15,000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4095676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 Investment by Owner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£3,000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9547955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 Any Other Income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9001346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 Total Incoming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£25,000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£8,000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£8,500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£9,000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£9,000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£9,000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£9,000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£8,000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£12,000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£121,500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1436103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Stock/ Materials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£1,500.00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£1,600.00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£20,500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5271366"/>
                  </a:ext>
                </a:extLst>
              </a:tr>
              <a:tr h="207065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Rent &amp; Rates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£24,000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2461919"/>
                  </a:ext>
                </a:extLst>
              </a:tr>
              <a:tr h="199561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Wages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£21,800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2541665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Drawings and N.I.C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3672089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Utilities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£2,400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658635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Insurances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£4,800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0586423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Repairs and Renewals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£500.00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£550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2156896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 Motor Expenses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£1,200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162982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Phone/Internet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£480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4035513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Advertising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£1,200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140649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Print/Stationery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£350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844270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Miscellaneous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780309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Loan Repayments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4762095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Bank Charges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£3,600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6641544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Accountancy Fees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£840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6012428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Total Outgoing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£6,910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£6,810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£6,760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£6,910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£7,260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£6,660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£6,660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£6,660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£6,710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£6,760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£6,910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£7,410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£82,420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4154602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Incoming less outgoing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£18,090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£1,190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£3,090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£2,340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£2,340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£2,340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£1,290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£4,590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£39,080  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4687604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Opening Bank Balance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£18,090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£19,280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£21,020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£24,110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£25,850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£28,190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£30,530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£32,870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£34,160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£34,400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£34,490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1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1522163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Closing Bank Balance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£18,090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£19,280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£21,020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£24,110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£25,850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£28,190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£30,530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£32,870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£34,160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£34,400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£34,490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£39,080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4217802"/>
                  </a:ext>
                </a:extLst>
              </a:tr>
              <a:tr h="193260">
                <a:tc>
                  <a:txBody>
                    <a:bodyPr/>
                    <a:lstStyle/>
                    <a:p>
                      <a:pPr fontAlgn="b"/>
                      <a:endParaRPr lang="en-GB" sz="900" b="1" i="0" u="none" strike="noStrike" dirty="0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8351904"/>
                  </a:ext>
                </a:extLst>
              </a:tr>
            </a:tbl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6CD61928-C6DE-7D78-73C0-6E27891D96C3}"/>
              </a:ext>
            </a:extLst>
          </p:cNvPr>
          <p:cNvSpPr txBox="1">
            <a:spLocks/>
          </p:cNvSpPr>
          <p:nvPr/>
        </p:nvSpPr>
        <p:spPr>
          <a:xfrm>
            <a:off x="546652" y="-48039"/>
            <a:ext cx="9404350" cy="7953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/>
              <a:t>Cashflow Forecast</a:t>
            </a:r>
          </a:p>
        </p:txBody>
      </p:sp>
    </p:spTree>
    <p:extLst>
      <p:ext uri="{BB962C8B-B14F-4D97-AF65-F5344CB8AC3E}">
        <p14:creationId xmlns:p14="http://schemas.microsoft.com/office/powerpoint/2010/main" val="13349693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FB3CEA1-88D9-42FB-88ED-1E9807FE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10" descr="Magnifying glass showing decling performance">
            <a:extLst>
              <a:ext uri="{FF2B5EF4-FFF2-40B4-BE49-F238E27FC236}">
                <a16:creationId xmlns:a16="http://schemas.microsoft.com/office/drawing/2014/main" id="{83411891-A07E-6206-29D9-A7E788AF7A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515" y="664252"/>
            <a:ext cx="7141027" cy="52682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A6C928E-4252-4F33-8C34-E50A12A3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1FF6A5E-8D83-4CF4-DE88-AEA9D1A1E2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4445330"/>
              </p:ext>
            </p:extLst>
          </p:nvPr>
        </p:nvGraphicFramePr>
        <p:xfrm>
          <a:off x="8218713" y="990600"/>
          <a:ext cx="2601274" cy="47806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1274">
                  <a:extLst>
                    <a:ext uri="{9D8B030D-6E8A-4147-A177-3AD203B41FA5}">
                      <a16:colId xmlns:a16="http://schemas.microsoft.com/office/drawing/2014/main" val="2637159554"/>
                    </a:ext>
                  </a:extLst>
                </a:gridCol>
              </a:tblGrid>
              <a:tr h="190510">
                <a:tc>
                  <a:txBody>
                    <a:bodyPr/>
                    <a:lstStyle/>
                    <a:p>
                      <a:pPr fontAlgn="b"/>
                      <a:endParaRPr lang="en-GB" sz="1100" u="none" strike="noStrike" dirty="0">
                        <a:effectLst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616058611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Total Incoming</a:t>
                      </a:r>
                      <a:endParaRPr lang="en-GB" sz="1100" b="1" i="0" u="none" strike="noStrike" dirty="0">
                        <a:solidFill>
                          <a:srgbClr val="006411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590230889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Stock/ Materials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546989974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Rent &amp; Rates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3521486870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Wages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545266170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Drawings and N.I.C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449667972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Utilities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884569878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Insurances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53280786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Repairs and Renewals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3194544302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Motor Expenses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511016602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Phone/Internet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4009177968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Advertising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3246741453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Print/Stationery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544496317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Miscellaneous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580356236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Loan Repayments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741298119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Bank Charges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745460532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Accountancy Fees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180770669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Total Outgoing</a:t>
                      </a:r>
                      <a:endParaRPr lang="en-GB" sz="1100" b="1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949512240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Incoming less outgoing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756140154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endParaRPr lang="en-GB" sz="1100" u="none" strike="noStrike">
                        <a:effectLst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3305905530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endParaRPr lang="en-GB" sz="1100" u="none" strike="noStrike" dirty="0">
                        <a:effectLst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849309972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E98EFD9-AB09-5EDC-AAA2-DAD40C29D4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5145466"/>
              </p:ext>
            </p:extLst>
          </p:nvPr>
        </p:nvGraphicFramePr>
        <p:xfrm>
          <a:off x="9949542" y="1034142"/>
          <a:ext cx="1183693" cy="46392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3693">
                  <a:extLst>
                    <a:ext uri="{9D8B030D-6E8A-4147-A177-3AD203B41FA5}">
                      <a16:colId xmlns:a16="http://schemas.microsoft.com/office/drawing/2014/main" val="1570358921"/>
                    </a:ext>
                  </a:extLst>
                </a:gridCol>
              </a:tblGrid>
              <a:tr h="194459">
                <a:tc>
                  <a:txBody>
                    <a:bodyPr/>
                    <a:lstStyle/>
                    <a:p>
                      <a:pPr algn="ctr" fontAlgn="ctr"/>
                      <a:endParaRPr lang="en-GB" sz="900" dirty="0">
                        <a:effectLst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64047466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£121,500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952280020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£20,500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156724513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£24,000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3814504405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£21,800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60849165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983229670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£2,400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87967737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£4,800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561111323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£550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2424099237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£1,200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2791501745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£480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259083616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£1,200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4177492451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£350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830919811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£700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747992545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579639756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£3,600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192885067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£840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513219858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£82,420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2743007409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£39,080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3790960903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endParaRPr lang="en-GB" sz="900" b="1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614833727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endParaRPr lang="en-GB" sz="900" b="1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3542870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330CDFB-EE97-387D-9F32-60394252A027}"/>
              </a:ext>
            </a:extLst>
          </p:cNvPr>
          <p:cNvSpPr txBox="1"/>
          <p:nvPr/>
        </p:nvSpPr>
        <p:spPr>
          <a:xfrm>
            <a:off x="4474029" y="664028"/>
            <a:ext cx="50183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3EE367-DF7B-0D4C-0A0C-BC46F9EEE091}"/>
              </a:ext>
            </a:extLst>
          </p:cNvPr>
          <p:cNvSpPr txBox="1"/>
          <p:nvPr/>
        </p:nvSpPr>
        <p:spPr>
          <a:xfrm>
            <a:off x="2764972" y="566057"/>
            <a:ext cx="493122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rgbClr val="000000"/>
                </a:solidFill>
              </a:rPr>
              <a:t>Profit and Loss</a:t>
            </a:r>
            <a:r>
              <a:rPr lang="en-GB" sz="3200" dirty="0">
                <a:solidFill>
                  <a:srgbClr val="000000"/>
                </a:solidFill>
              </a:rPr>
              <a:t>​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93649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7AADD-480A-E9D0-83EB-6857A12E4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502" y="660400"/>
            <a:ext cx="12008498" cy="6390238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BAKERpedia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.(2022)https://bakerpedia.com/processes/bakery-management/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Chron Contributor.(18 May 2021)https://smallbusiness.chron.com/goals-opening-bakery-25383.html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CFI Team, (2022), Products and Services, (Online),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https://corporatefinanceinstitute.com/resources/knowledge/other/products-and-services/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on 10 July 2022)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Coursehero.com/file/67055328/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-analysis-food-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industrypptx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https://bakerpedia.com/processes/bakery-management/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https://smallbusiness.chron.com/goals-opening-bakery-25383.html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Kopp, C. (2021), Partnership, Investopedia, [Online], available at: https://www.investopedia.com/terms/p/partnership.asp , [Accessed on 11/01/2022]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Madison Majeed. (Oct 18, 2019). What a Marketing Audit. Retrieved from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https://www.smartbugmedia.com/blog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/marketing-audit</a:t>
            </a: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Occupational health services and employers - GOV.UK (www.gov.uk) Published 2 April 2019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Steve Harvey. ( Mar 12, 2016). How to conduct a marketing audit. Retrieved from https://fabrikbrands.com/how-to-conduct-a-marketing-audit/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Source: Business Link UK, Adapted for Québec by Info entrepreneurs 2009. https://m.infoentrepreneurs.org/en/guides/understand-your-competitors/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https://www.quora.com/What-are-the-common-SWOT-analysis-of-a-bakery-or-bakeshop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Stanciu, S., 2019, Confectionery Sector in Romania: Market Overview, Proceedings of the 33rd International Business Information Management Association Conference: Education Excellence and Innovation Management through Vision 2020 (Granada, Spain, April 10-11, 2019), Vol. I-X, pp. 3783-3794, Ed. Soliman, K.S., ISBN: 978-0-9998551-2-6, WOS: 000503988805078, 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DB9F05-C575-0AAA-4CD9-4E695139396B}"/>
              </a:ext>
            </a:extLst>
          </p:cNvPr>
          <p:cNvSpPr txBox="1"/>
          <p:nvPr/>
        </p:nvSpPr>
        <p:spPr>
          <a:xfrm>
            <a:off x="4850946" y="219075"/>
            <a:ext cx="2136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9791596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7" ma:contentTypeDescription="Create a new document." ma:contentTypeScope="" ma:versionID="bb68af9a08aae3d38e007fef8d82a879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0ee31b5605bda83a0a0a9024347e7a62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F68E443-A986-4EA5-B647-C34A0448DB3C}">
  <ds:schemaRefs>
    <ds:schemaRef ds:uri="http://schemas.microsoft.com/office/2006/metadata/properties"/>
    <ds:schemaRef ds:uri="http://www.w3.org/2000/xmlns/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EF4C4805-56D0-47D1-BD3D-6881B7D86336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be49ff73-cec0-4379-9da8-63ff3cc411bb"/>
    <ds:schemaRef ds:uri="90b58af8-24e5-4252-ab67-b2f2985aee88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0981794-8E4E-442A-9814-9D2E627017E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1115</TotalTime>
  <Words>2079</Words>
  <Application>Microsoft Office PowerPoint</Application>
  <PresentationFormat>Widescreen</PresentationFormat>
  <Paragraphs>144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</vt:lpstr>
      <vt:lpstr>INTRODUCTION</vt:lpstr>
      <vt:lpstr>              Overview- SWEET&amp;SALTY  </vt:lpstr>
      <vt:lpstr>PowerPoint Presentation</vt:lpstr>
      <vt:lpstr> </vt:lpstr>
      <vt:lpstr>PowerPoint Presentation</vt:lpstr>
      <vt:lpstr>                Target Market</vt:lpstr>
      <vt:lpstr>                       Marketing Plan</vt:lpstr>
      <vt:lpstr>PowerPoint Presentation</vt:lpstr>
      <vt:lpstr>PowerPoint Presentation</vt:lpstr>
      <vt:lpstr>PowerPoint Presentation</vt:lpstr>
      <vt:lpstr>BAKERpedia.(2022)https://bakerpedia.com/processes/bakery-management/  Chron Contributor.(18 May 2021)https://smallbusiness.chron.com/goals-opening-bakery-25383.html  CFI Team, (2022), Products and Services, (Online), Available at: https://corporatefinanceinstitute.com/resources/knowledge/other/products-and-services/ (Accessed on 10 July 2022)  Coursehero.com/file/67055328/pestel-analysis-food-industrypptx  https://bakerpedia.com/processes/bakery-management/  https://smallbusiness.chron.com/goals-opening-bakery-25383.html  Kopp, C. (2021), Partnership, Investopedia, [Online], available at: https://www.investopedia.com/terms/p/partnership.asp , [Accessed on 11/01/2022]  Madison Majeed. (Oct 18, 2019). What a Marketing Audit. Retrieved from https://www.smartbugmedia.com/blog/marketing-audit  Occupational health services and employers - GOV.UK (www.gov.uk) Published 2 April 2019  Steve Harvey. ( Mar 12, 2016). How to conduct a marketing audit. Retrieved from https://fabrikbrands.com/how-to-conduct-a-marketing-audit/  Source: Business Link UK, Adapted for Québec by Info entrepreneurs 2009. https://m.infoentrepreneurs.org/en/guides/understand-your-competitors/ https://www.quora.com/What-are-the-common-SWOT-analysis-of-a-bakery-or-bakeshop  Stanciu, S., 2019, Confectionery Sector in Romania: Market Overview, Proceedings of the 33rd International Business Information Management Association Conference: Education Excellence and Innovation Management through Vision 2020 (Granada, Spain, April 10-11, 2019), Vol. I-X, pp. 3783-3794, Ed. Soliman, K.S., ISBN: 978-0-9998551-2-6, WOS: 000503988805078,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team</dc:title>
  <dc:creator>Andreea Rotariu (2107119)</dc:creator>
  <cp:lastModifiedBy>Mirabela Mutcu</cp:lastModifiedBy>
  <cp:revision>1982</cp:revision>
  <dcterms:created xsi:type="dcterms:W3CDTF">2022-06-25T14:33:51Z</dcterms:created>
  <dcterms:modified xsi:type="dcterms:W3CDTF">2022-07-24T13:16:39Z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