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9"/>
  </p:notesMasterIdLst>
  <p:sldIdLst>
    <p:sldId id="274" r:id="rId5"/>
    <p:sldId id="363" r:id="rId6"/>
    <p:sldId id="275" r:id="rId7"/>
    <p:sldId id="276" r:id="rId8"/>
    <p:sldId id="277" r:id="rId9"/>
    <p:sldId id="371" r:id="rId10"/>
    <p:sldId id="372" r:id="rId11"/>
    <p:sldId id="373" r:id="rId12"/>
    <p:sldId id="278" r:id="rId13"/>
    <p:sldId id="374" r:id="rId14"/>
    <p:sldId id="375" r:id="rId15"/>
    <p:sldId id="279" r:id="rId16"/>
    <p:sldId id="280" r:id="rId17"/>
    <p:sldId id="281" r:id="rId18"/>
    <p:sldId id="283" r:id="rId19"/>
    <p:sldId id="284" r:id="rId20"/>
    <p:sldId id="285" r:id="rId21"/>
    <p:sldId id="286" r:id="rId22"/>
    <p:sldId id="287" r:id="rId23"/>
    <p:sldId id="359" r:id="rId24"/>
    <p:sldId id="376" r:id="rId25"/>
    <p:sldId id="377" r:id="rId26"/>
    <p:sldId id="378" r:id="rId27"/>
    <p:sldId id="356" r:id="rId28"/>
    <p:sldId id="357" r:id="rId29"/>
    <p:sldId id="358" r:id="rId30"/>
    <p:sldId id="289" r:id="rId31"/>
    <p:sldId id="288" r:id="rId32"/>
    <p:sldId id="282" r:id="rId33"/>
    <p:sldId id="291" r:id="rId34"/>
    <p:sldId id="292" r:id="rId35"/>
    <p:sldId id="293" r:id="rId36"/>
    <p:sldId id="294" r:id="rId37"/>
    <p:sldId id="302" r:id="rId38"/>
    <p:sldId id="296" r:id="rId39"/>
    <p:sldId id="297" r:id="rId40"/>
    <p:sldId id="303" r:id="rId41"/>
    <p:sldId id="298" r:id="rId42"/>
    <p:sldId id="299" r:id="rId43"/>
    <p:sldId id="300" r:id="rId44"/>
    <p:sldId id="304" r:id="rId45"/>
    <p:sldId id="305" r:id="rId46"/>
    <p:sldId id="350" r:id="rId47"/>
    <p:sldId id="306" r:id="rId48"/>
    <p:sldId id="308" r:id="rId49"/>
    <p:sldId id="368" r:id="rId50"/>
    <p:sldId id="309" r:id="rId51"/>
    <p:sldId id="310" r:id="rId52"/>
    <p:sldId id="311" r:id="rId53"/>
    <p:sldId id="312" r:id="rId54"/>
    <p:sldId id="257" r:id="rId55"/>
    <p:sldId id="314" r:id="rId56"/>
    <p:sldId id="315" r:id="rId57"/>
    <p:sldId id="316" r:id="rId58"/>
    <p:sldId id="307" r:id="rId59"/>
    <p:sldId id="317" r:id="rId60"/>
    <p:sldId id="318" r:id="rId61"/>
    <p:sldId id="319" r:id="rId62"/>
    <p:sldId id="322" r:id="rId63"/>
    <p:sldId id="320" r:id="rId64"/>
    <p:sldId id="321" r:id="rId65"/>
    <p:sldId id="355" r:id="rId66"/>
    <p:sldId id="353" r:id="rId67"/>
    <p:sldId id="323" r:id="rId68"/>
    <p:sldId id="361" r:id="rId69"/>
    <p:sldId id="324" r:id="rId70"/>
    <p:sldId id="325" r:id="rId71"/>
    <p:sldId id="326" r:id="rId72"/>
    <p:sldId id="327" r:id="rId73"/>
    <p:sldId id="328" r:id="rId74"/>
    <p:sldId id="258" r:id="rId75"/>
    <p:sldId id="330" r:id="rId76"/>
    <p:sldId id="331" r:id="rId77"/>
    <p:sldId id="332" r:id="rId78"/>
    <p:sldId id="259" r:id="rId79"/>
    <p:sldId id="333" r:id="rId80"/>
    <p:sldId id="334" r:id="rId81"/>
    <p:sldId id="349" r:id="rId82"/>
    <p:sldId id="335" r:id="rId83"/>
    <p:sldId id="260" r:id="rId84"/>
    <p:sldId id="336" r:id="rId85"/>
    <p:sldId id="337" r:id="rId86"/>
    <p:sldId id="338" r:id="rId87"/>
    <p:sldId id="261" r:id="rId88"/>
    <p:sldId id="339" r:id="rId89"/>
    <p:sldId id="340" r:id="rId90"/>
    <p:sldId id="341" r:id="rId91"/>
    <p:sldId id="347" r:id="rId92"/>
    <p:sldId id="342" r:id="rId93"/>
    <p:sldId id="264" r:id="rId94"/>
    <p:sldId id="266" r:id="rId95"/>
    <p:sldId id="343" r:id="rId96"/>
    <p:sldId id="346" r:id="rId97"/>
    <p:sldId id="380" r:id="rId98"/>
    <p:sldId id="265" r:id="rId99"/>
    <p:sldId id="268" r:id="rId100"/>
    <p:sldId id="270" r:id="rId101"/>
    <p:sldId id="271" r:id="rId102"/>
    <p:sldId id="381" r:id="rId103"/>
    <p:sldId id="382" r:id="rId104"/>
    <p:sldId id="383" r:id="rId105"/>
    <p:sldId id="272" r:id="rId106"/>
    <p:sldId id="273" r:id="rId107"/>
    <p:sldId id="345" r:id="rId108"/>
    <p:sldId id="269" r:id="rId109"/>
    <p:sldId id="344" r:id="rId110"/>
    <p:sldId id="348" r:id="rId111"/>
    <p:sldId id="329" r:id="rId112"/>
    <p:sldId id="384" r:id="rId113"/>
    <p:sldId id="385" r:id="rId114"/>
    <p:sldId id="386" r:id="rId115"/>
    <p:sldId id="351" r:id="rId116"/>
    <p:sldId id="352" r:id="rId117"/>
    <p:sldId id="354" r:id="rId118"/>
    <p:sldId id="360" r:id="rId119"/>
    <p:sldId id="362" r:id="rId120"/>
    <p:sldId id="364" r:id="rId121"/>
    <p:sldId id="365" r:id="rId122"/>
    <p:sldId id="366" r:id="rId123"/>
    <p:sldId id="367" r:id="rId124"/>
    <p:sldId id="263" r:id="rId125"/>
    <p:sldId id="267" r:id="rId126"/>
    <p:sldId id="262" r:id="rId127"/>
    <p:sldId id="290" r:id="rId1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F5D833-0973-489F-B12A-5F08E576A44F}" v="124" dt="2024-11-08T22:47:15.8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slide" Target="slides/slide124.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microsoft.com/office/2016/11/relationships/changesInfo" Target="changesInfos/changesInfo1.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notesMaster" Target="notesMasters/notesMaster1.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presProps" Target="presProps.xml"/><Relationship Id="rId135" Type="http://schemas.microsoft.com/office/2015/10/relationships/revisionInfo" Target="revisionInfo.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viewProps" Target="view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theme" Target="theme/theme1.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4" Type="http://schemas.openxmlformats.org/officeDocument/2006/relationships/slideMaster" Target="slideMasters/slideMaster1.xml"/><Relationship Id="rId9" Type="http://schemas.openxmlformats.org/officeDocument/2006/relationships/slide" Target="slides/slide5.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72fd7c22-3ae8-4a57-b9f9-9fbe9cf82915" providerId="ADAL" clId="{78F5D833-0973-489F-B12A-5F08E576A44F}"/>
    <pc:docChg chg="undo custSel addSld delSld modSld sldOrd">
      <pc:chgData name="Nathan Morgan" userId="72fd7c22-3ae8-4a57-b9f9-9fbe9cf82915" providerId="ADAL" clId="{78F5D833-0973-489F-B12A-5F08E576A44F}" dt="2024-11-08T22:50:33.664" v="3533" actId="26606"/>
      <pc:docMkLst>
        <pc:docMk/>
      </pc:docMkLst>
      <pc:sldChg chg="del">
        <pc:chgData name="Nathan Morgan" userId="72fd7c22-3ae8-4a57-b9f9-9fbe9cf82915" providerId="ADAL" clId="{78F5D833-0973-489F-B12A-5F08E576A44F}" dt="2024-11-04T18:04:55.920" v="1060" actId="47"/>
        <pc:sldMkLst>
          <pc:docMk/>
          <pc:sldMk cId="2471652737" sldId="256"/>
        </pc:sldMkLst>
      </pc:sldChg>
      <pc:sldChg chg="addSp delSp modSp mod ord setBg">
        <pc:chgData name="Nathan Morgan" userId="72fd7c22-3ae8-4a57-b9f9-9fbe9cf82915" providerId="ADAL" clId="{78F5D833-0973-489F-B12A-5F08E576A44F}" dt="2024-11-04T14:19:36.411" v="299" actId="20577"/>
        <pc:sldMkLst>
          <pc:docMk/>
          <pc:sldMk cId="2460115860" sldId="257"/>
        </pc:sldMkLst>
        <pc:spChg chg="mod">
          <ac:chgData name="Nathan Morgan" userId="72fd7c22-3ae8-4a57-b9f9-9fbe9cf82915" providerId="ADAL" clId="{78F5D833-0973-489F-B12A-5F08E576A44F}" dt="2024-11-04T14:18:51.664" v="288" actId="26606"/>
          <ac:spMkLst>
            <pc:docMk/>
            <pc:sldMk cId="2460115860" sldId="257"/>
            <ac:spMk id="2" creationId="{8E96F500-B877-4576-B994-0D83F0FF9F64}"/>
          </ac:spMkLst>
        </pc:spChg>
        <pc:spChg chg="mod">
          <ac:chgData name="Nathan Morgan" userId="72fd7c22-3ae8-4a57-b9f9-9fbe9cf82915" providerId="ADAL" clId="{78F5D833-0973-489F-B12A-5F08E576A44F}" dt="2024-11-04T14:19:36.411" v="299" actId="20577"/>
          <ac:spMkLst>
            <pc:docMk/>
            <pc:sldMk cId="2460115860" sldId="257"/>
            <ac:spMk id="3" creationId="{B2EC6A81-B67F-4286-BD36-18511CC29C4E}"/>
          </ac:spMkLst>
        </pc:spChg>
        <pc:spChg chg="add">
          <ac:chgData name="Nathan Morgan" userId="72fd7c22-3ae8-4a57-b9f9-9fbe9cf82915" providerId="ADAL" clId="{78F5D833-0973-489F-B12A-5F08E576A44F}" dt="2024-11-04T14:18:51.664" v="288" actId="26606"/>
          <ac:spMkLst>
            <pc:docMk/>
            <pc:sldMk cId="2460115860" sldId="257"/>
            <ac:spMk id="9" creationId="{C0763A76-9F1C-4FC5-82B7-DD475DA461B2}"/>
          </ac:spMkLst>
        </pc:spChg>
        <pc:spChg chg="add">
          <ac:chgData name="Nathan Morgan" userId="72fd7c22-3ae8-4a57-b9f9-9fbe9cf82915" providerId="ADAL" clId="{78F5D833-0973-489F-B12A-5F08E576A44F}" dt="2024-11-04T14:18:51.664" v="288" actId="26606"/>
          <ac:spMkLst>
            <pc:docMk/>
            <pc:sldMk cId="2460115860" sldId="257"/>
            <ac:spMk id="11" creationId="{E81BF4F6-F2CF-4984-9D14-D6966D92F99F}"/>
          </ac:spMkLst>
        </pc:spChg>
        <pc:picChg chg="del mod">
          <ac:chgData name="Nathan Morgan" userId="72fd7c22-3ae8-4a57-b9f9-9fbe9cf82915" providerId="ADAL" clId="{78F5D833-0973-489F-B12A-5F08E576A44F}" dt="2024-11-04T14:18:46.792" v="287" actId="478"/>
          <ac:picMkLst>
            <pc:docMk/>
            <pc:sldMk cId="2460115860" sldId="257"/>
            <ac:picMk id="5" creationId="{E7B64588-7C7D-4773-8C59-F5B4FCDBD391}"/>
          </ac:picMkLst>
        </pc:picChg>
        <pc:picChg chg="add">
          <ac:chgData name="Nathan Morgan" userId="72fd7c22-3ae8-4a57-b9f9-9fbe9cf82915" providerId="ADAL" clId="{78F5D833-0973-489F-B12A-5F08E576A44F}" dt="2024-11-04T14:18:51.664" v="288" actId="26606"/>
          <ac:picMkLst>
            <pc:docMk/>
            <pc:sldMk cId="2460115860" sldId="257"/>
            <ac:picMk id="6" creationId="{190F09D3-7A55-EB62-B6B6-BBA05C596080}"/>
          </ac:picMkLst>
        </pc:picChg>
      </pc:sldChg>
      <pc:sldChg chg="addSp modSp mod ord setBg">
        <pc:chgData name="Nathan Morgan" userId="72fd7c22-3ae8-4a57-b9f9-9fbe9cf82915" providerId="ADAL" clId="{78F5D833-0973-489F-B12A-5F08E576A44F}" dt="2024-11-07T12:02:14.497" v="1838" actId="1076"/>
        <pc:sldMkLst>
          <pc:docMk/>
          <pc:sldMk cId="2176204380" sldId="258"/>
        </pc:sldMkLst>
        <pc:spChg chg="mod">
          <ac:chgData name="Nathan Morgan" userId="72fd7c22-3ae8-4a57-b9f9-9fbe9cf82915" providerId="ADAL" clId="{78F5D833-0973-489F-B12A-5F08E576A44F}" dt="2024-11-07T10:20:32.585" v="1663" actId="26606"/>
          <ac:spMkLst>
            <pc:docMk/>
            <pc:sldMk cId="2176204380" sldId="258"/>
            <ac:spMk id="2" creationId="{10EB39A2-F0F1-4B91-ABC5-4205D85A683A}"/>
          </ac:spMkLst>
        </pc:spChg>
        <pc:spChg chg="mod">
          <ac:chgData name="Nathan Morgan" userId="72fd7c22-3ae8-4a57-b9f9-9fbe9cf82915" providerId="ADAL" clId="{78F5D833-0973-489F-B12A-5F08E576A44F}" dt="2024-11-07T12:01:50.748" v="1837" actId="27636"/>
          <ac:spMkLst>
            <pc:docMk/>
            <pc:sldMk cId="2176204380" sldId="258"/>
            <ac:spMk id="3" creationId="{539A59E8-DE8A-4757-A966-9C82382F47AD}"/>
          </ac:spMkLst>
        </pc:spChg>
        <pc:spChg chg="add">
          <ac:chgData name="Nathan Morgan" userId="72fd7c22-3ae8-4a57-b9f9-9fbe9cf82915" providerId="ADAL" clId="{78F5D833-0973-489F-B12A-5F08E576A44F}" dt="2024-11-07T10:20:32.585" v="1663" actId="26606"/>
          <ac:spMkLst>
            <pc:docMk/>
            <pc:sldMk cId="2176204380" sldId="258"/>
            <ac:spMk id="11" creationId="{743AA782-23D1-4521-8CAD-47662984AA08}"/>
          </ac:spMkLst>
        </pc:spChg>
        <pc:spChg chg="add">
          <ac:chgData name="Nathan Morgan" userId="72fd7c22-3ae8-4a57-b9f9-9fbe9cf82915" providerId="ADAL" clId="{78F5D833-0973-489F-B12A-5F08E576A44F}" dt="2024-11-07T10:20:32.585" v="1663" actId="26606"/>
          <ac:spMkLst>
            <pc:docMk/>
            <pc:sldMk cId="2176204380" sldId="258"/>
            <ac:spMk id="13" creationId="{71877DBC-BB60-40F0-AC93-2ACDBAAE60CE}"/>
          </ac:spMkLst>
        </pc:spChg>
        <pc:picChg chg="mod">
          <ac:chgData name="Nathan Morgan" userId="72fd7c22-3ae8-4a57-b9f9-9fbe9cf82915" providerId="ADAL" clId="{78F5D833-0973-489F-B12A-5F08E576A44F}" dt="2024-11-07T12:02:14.497" v="1838" actId="1076"/>
          <ac:picMkLst>
            <pc:docMk/>
            <pc:sldMk cId="2176204380" sldId="258"/>
            <ac:picMk id="6" creationId="{CFB5CDB1-CD77-4C95-88AF-4C22FA0EB05B}"/>
          </ac:picMkLst>
        </pc:picChg>
      </pc:sldChg>
      <pc:sldChg chg="addSp modSp mod ord setBg">
        <pc:chgData name="Nathan Morgan" userId="72fd7c22-3ae8-4a57-b9f9-9fbe9cf82915" providerId="ADAL" clId="{78F5D833-0973-489F-B12A-5F08E576A44F}" dt="2024-11-08T13:07:00.524" v="1999" actId="26606"/>
        <pc:sldMkLst>
          <pc:docMk/>
          <pc:sldMk cId="518179110" sldId="259"/>
        </pc:sldMkLst>
        <pc:spChg chg="mod">
          <ac:chgData name="Nathan Morgan" userId="72fd7c22-3ae8-4a57-b9f9-9fbe9cf82915" providerId="ADAL" clId="{78F5D833-0973-489F-B12A-5F08E576A44F}" dt="2024-11-08T13:07:00.524" v="1999" actId="26606"/>
          <ac:spMkLst>
            <pc:docMk/>
            <pc:sldMk cId="518179110" sldId="259"/>
            <ac:spMk id="2" creationId="{E5A3B0B7-76FB-4771-971A-7D645F601611}"/>
          </ac:spMkLst>
        </pc:spChg>
        <pc:spChg chg="mod">
          <ac:chgData name="Nathan Morgan" userId="72fd7c22-3ae8-4a57-b9f9-9fbe9cf82915" providerId="ADAL" clId="{78F5D833-0973-489F-B12A-5F08E576A44F}" dt="2024-11-08T13:07:00.524" v="1999" actId="26606"/>
          <ac:spMkLst>
            <pc:docMk/>
            <pc:sldMk cId="518179110" sldId="259"/>
            <ac:spMk id="3" creationId="{F893D7EC-4072-411B-8C4D-105625BF0A44}"/>
          </ac:spMkLst>
        </pc:spChg>
        <pc:spChg chg="add">
          <ac:chgData name="Nathan Morgan" userId="72fd7c22-3ae8-4a57-b9f9-9fbe9cf82915" providerId="ADAL" clId="{78F5D833-0973-489F-B12A-5F08E576A44F}" dt="2024-11-08T13:07:00.524" v="1999" actId="26606"/>
          <ac:spMkLst>
            <pc:docMk/>
            <pc:sldMk cId="518179110" sldId="259"/>
            <ac:spMk id="10" creationId="{2B97F24A-32CE-4C1C-A50D-3016B394DCFB}"/>
          </ac:spMkLst>
        </pc:spChg>
        <pc:spChg chg="add">
          <ac:chgData name="Nathan Morgan" userId="72fd7c22-3ae8-4a57-b9f9-9fbe9cf82915" providerId="ADAL" clId="{78F5D833-0973-489F-B12A-5F08E576A44F}" dt="2024-11-08T13:07:00.524" v="1999" actId="26606"/>
          <ac:spMkLst>
            <pc:docMk/>
            <pc:sldMk cId="518179110" sldId="259"/>
            <ac:spMk id="12" creationId="{CD8B4F24-440B-49E9-B85D-733523DC064B}"/>
          </ac:spMkLst>
        </pc:spChg>
        <pc:picChg chg="mod">
          <ac:chgData name="Nathan Morgan" userId="72fd7c22-3ae8-4a57-b9f9-9fbe9cf82915" providerId="ADAL" clId="{78F5D833-0973-489F-B12A-5F08E576A44F}" dt="2024-11-08T13:07:00.524" v="1999" actId="26606"/>
          <ac:picMkLst>
            <pc:docMk/>
            <pc:sldMk cId="518179110" sldId="259"/>
            <ac:picMk id="5" creationId="{05C4B064-9837-48FB-9C84-E8B0CB845002}"/>
          </ac:picMkLst>
        </pc:picChg>
      </pc:sldChg>
      <pc:sldChg chg="addSp modSp mod ord setBg">
        <pc:chgData name="Nathan Morgan" userId="72fd7c22-3ae8-4a57-b9f9-9fbe9cf82915" providerId="ADAL" clId="{78F5D833-0973-489F-B12A-5F08E576A44F}" dt="2024-11-08T14:25:09.016" v="2492"/>
        <pc:sldMkLst>
          <pc:docMk/>
          <pc:sldMk cId="1102477885" sldId="260"/>
        </pc:sldMkLst>
        <pc:spChg chg="mod">
          <ac:chgData name="Nathan Morgan" userId="72fd7c22-3ae8-4a57-b9f9-9fbe9cf82915" providerId="ADAL" clId="{78F5D833-0973-489F-B12A-5F08E576A44F}" dt="2024-11-07T10:26:14.353" v="1677" actId="26606"/>
          <ac:spMkLst>
            <pc:docMk/>
            <pc:sldMk cId="1102477885" sldId="260"/>
            <ac:spMk id="2" creationId="{3EDCCDC4-A2DF-4279-8D41-DC5E7B1B6DD0}"/>
          </ac:spMkLst>
        </pc:spChg>
        <pc:spChg chg="mod">
          <ac:chgData name="Nathan Morgan" userId="72fd7c22-3ae8-4a57-b9f9-9fbe9cf82915" providerId="ADAL" clId="{78F5D833-0973-489F-B12A-5F08E576A44F}" dt="2024-11-07T10:26:17.523" v="1678" actId="5793"/>
          <ac:spMkLst>
            <pc:docMk/>
            <pc:sldMk cId="1102477885" sldId="260"/>
            <ac:spMk id="6" creationId="{72FFA223-C808-44E5-9E02-55DBDD3A1B44}"/>
          </ac:spMkLst>
        </pc:spChg>
        <pc:spChg chg="add">
          <ac:chgData name="Nathan Morgan" userId="72fd7c22-3ae8-4a57-b9f9-9fbe9cf82915" providerId="ADAL" clId="{78F5D833-0973-489F-B12A-5F08E576A44F}" dt="2024-11-07T10:26:14.353" v="1677" actId="26606"/>
          <ac:spMkLst>
            <pc:docMk/>
            <pc:sldMk cId="1102477885" sldId="260"/>
            <ac:spMk id="11" creationId="{058A14AF-9FB5-4CC7-BA35-E8E85D3EDF0E}"/>
          </ac:spMkLst>
        </pc:spChg>
        <pc:spChg chg="add">
          <ac:chgData name="Nathan Morgan" userId="72fd7c22-3ae8-4a57-b9f9-9fbe9cf82915" providerId="ADAL" clId="{78F5D833-0973-489F-B12A-5F08E576A44F}" dt="2024-11-07T10:26:14.353" v="1677" actId="26606"/>
          <ac:spMkLst>
            <pc:docMk/>
            <pc:sldMk cId="1102477885" sldId="260"/>
            <ac:spMk id="13" creationId="{3A9A4357-BD1D-4622-A4FE-766E6AB8DE84}"/>
          </ac:spMkLst>
        </pc:spChg>
        <pc:spChg chg="add">
          <ac:chgData name="Nathan Morgan" userId="72fd7c22-3ae8-4a57-b9f9-9fbe9cf82915" providerId="ADAL" clId="{78F5D833-0973-489F-B12A-5F08E576A44F}" dt="2024-11-07T10:26:14.353" v="1677" actId="26606"/>
          <ac:spMkLst>
            <pc:docMk/>
            <pc:sldMk cId="1102477885" sldId="260"/>
            <ac:spMk id="15" creationId="{E659831F-0D9A-4C63-9EBB-8435B85A440F}"/>
          </ac:spMkLst>
        </pc:spChg>
        <pc:spChg chg="add">
          <ac:chgData name="Nathan Morgan" userId="72fd7c22-3ae8-4a57-b9f9-9fbe9cf82915" providerId="ADAL" clId="{78F5D833-0973-489F-B12A-5F08E576A44F}" dt="2024-11-07T10:26:14.353" v="1677" actId="26606"/>
          <ac:spMkLst>
            <pc:docMk/>
            <pc:sldMk cId="1102477885" sldId="260"/>
            <ac:spMk id="17" creationId="{E6995CE5-F890-4ABA-82A2-26507CE8D2A3}"/>
          </ac:spMkLst>
        </pc:spChg>
        <pc:picChg chg="mod ord">
          <ac:chgData name="Nathan Morgan" userId="72fd7c22-3ae8-4a57-b9f9-9fbe9cf82915" providerId="ADAL" clId="{78F5D833-0973-489F-B12A-5F08E576A44F}" dt="2024-11-07T10:26:14.353" v="1677" actId="26606"/>
          <ac:picMkLst>
            <pc:docMk/>
            <pc:sldMk cId="1102477885" sldId="260"/>
            <ac:picMk id="5" creationId="{5D5C98B1-A40E-4570-BBEA-8092C2929420}"/>
          </ac:picMkLst>
        </pc:picChg>
      </pc:sldChg>
      <pc:sldChg chg="addSp modSp mod ord setBg">
        <pc:chgData name="Nathan Morgan" userId="72fd7c22-3ae8-4a57-b9f9-9fbe9cf82915" providerId="ADAL" clId="{78F5D833-0973-489F-B12A-5F08E576A44F}" dt="2024-11-07T10:28:28.625" v="1681" actId="26606"/>
        <pc:sldMkLst>
          <pc:docMk/>
          <pc:sldMk cId="1783539751" sldId="261"/>
        </pc:sldMkLst>
        <pc:spChg chg="mod">
          <ac:chgData name="Nathan Morgan" userId="72fd7c22-3ae8-4a57-b9f9-9fbe9cf82915" providerId="ADAL" clId="{78F5D833-0973-489F-B12A-5F08E576A44F}" dt="2024-11-07T10:28:28.625" v="1681" actId="26606"/>
          <ac:spMkLst>
            <pc:docMk/>
            <pc:sldMk cId="1783539751" sldId="261"/>
            <ac:spMk id="2" creationId="{61F3845B-5B3A-41F8-8DE7-ACA32BDEDD8F}"/>
          </ac:spMkLst>
        </pc:spChg>
        <pc:spChg chg="mod">
          <ac:chgData name="Nathan Morgan" userId="72fd7c22-3ae8-4a57-b9f9-9fbe9cf82915" providerId="ADAL" clId="{78F5D833-0973-489F-B12A-5F08E576A44F}" dt="2024-11-07T10:28:28.625" v="1681" actId="26606"/>
          <ac:spMkLst>
            <pc:docMk/>
            <pc:sldMk cId="1783539751" sldId="261"/>
            <ac:spMk id="3" creationId="{8064A1D0-499B-4B86-B645-189B67E7E9E3}"/>
          </ac:spMkLst>
        </pc:spChg>
        <pc:spChg chg="add">
          <ac:chgData name="Nathan Morgan" userId="72fd7c22-3ae8-4a57-b9f9-9fbe9cf82915" providerId="ADAL" clId="{78F5D833-0973-489F-B12A-5F08E576A44F}" dt="2024-11-07T10:28:28.625" v="1681" actId="26606"/>
          <ac:spMkLst>
            <pc:docMk/>
            <pc:sldMk cId="1783539751" sldId="261"/>
            <ac:spMk id="8" creationId="{100EDD19-6802-4EC3-95CE-CFFAB042CFD6}"/>
          </ac:spMkLst>
        </pc:spChg>
        <pc:spChg chg="add">
          <ac:chgData name="Nathan Morgan" userId="72fd7c22-3ae8-4a57-b9f9-9fbe9cf82915" providerId="ADAL" clId="{78F5D833-0973-489F-B12A-5F08E576A44F}" dt="2024-11-07T10:28:28.625" v="1681" actId="26606"/>
          <ac:spMkLst>
            <pc:docMk/>
            <pc:sldMk cId="1783539751" sldId="261"/>
            <ac:spMk id="10" creationId="{DB17E863-922E-4C26-BD64-E8FD41D28661}"/>
          </ac:spMkLst>
        </pc:spChg>
      </pc:sldChg>
      <pc:sldChg chg="addSp delSp modSp mod ord setBg">
        <pc:chgData name="Nathan Morgan" userId="72fd7c22-3ae8-4a57-b9f9-9fbe9cf82915" providerId="ADAL" clId="{78F5D833-0973-489F-B12A-5F08E576A44F}" dt="2024-11-08T22:36:49.232" v="3443" actId="26606"/>
        <pc:sldMkLst>
          <pc:docMk/>
          <pc:sldMk cId="199654995" sldId="263"/>
        </pc:sldMkLst>
        <pc:spChg chg="mod">
          <ac:chgData name="Nathan Morgan" userId="72fd7c22-3ae8-4a57-b9f9-9fbe9cf82915" providerId="ADAL" clId="{78F5D833-0973-489F-B12A-5F08E576A44F}" dt="2024-11-08T22:36:49.232" v="3443" actId="26606"/>
          <ac:spMkLst>
            <pc:docMk/>
            <pc:sldMk cId="199654995" sldId="263"/>
            <ac:spMk id="2" creationId="{02D5C391-04CA-422A-BD71-B529F401E4B2}"/>
          </ac:spMkLst>
        </pc:spChg>
        <pc:spChg chg="del mod">
          <ac:chgData name="Nathan Morgan" userId="72fd7c22-3ae8-4a57-b9f9-9fbe9cf82915" providerId="ADAL" clId="{78F5D833-0973-489F-B12A-5F08E576A44F}" dt="2024-11-08T22:36:49.232" v="3443" actId="26606"/>
          <ac:spMkLst>
            <pc:docMk/>
            <pc:sldMk cId="199654995" sldId="263"/>
            <ac:spMk id="3" creationId="{1CD4AF82-4EFB-49D5-B3A6-AD1A09808FC5}"/>
          </ac:spMkLst>
        </pc:spChg>
        <pc:spChg chg="add">
          <ac:chgData name="Nathan Morgan" userId="72fd7c22-3ae8-4a57-b9f9-9fbe9cf82915" providerId="ADAL" clId="{78F5D833-0973-489F-B12A-5F08E576A44F}" dt="2024-11-08T22:36:49.232" v="3443" actId="26606"/>
          <ac:spMkLst>
            <pc:docMk/>
            <pc:sldMk cId="199654995" sldId="263"/>
            <ac:spMk id="9" creationId="{BACC6370-2D7E-4714-9D71-7542949D7D5D}"/>
          </ac:spMkLst>
        </pc:spChg>
        <pc:spChg chg="add">
          <ac:chgData name="Nathan Morgan" userId="72fd7c22-3ae8-4a57-b9f9-9fbe9cf82915" providerId="ADAL" clId="{78F5D833-0973-489F-B12A-5F08E576A44F}" dt="2024-11-08T22:36:49.232" v="3443" actId="26606"/>
          <ac:spMkLst>
            <pc:docMk/>
            <pc:sldMk cId="199654995" sldId="263"/>
            <ac:spMk id="11" creationId="{256B2C21-A230-48C0-8DF1-C46611373C44}"/>
          </ac:spMkLst>
        </pc:spChg>
        <pc:spChg chg="add">
          <ac:chgData name="Nathan Morgan" userId="72fd7c22-3ae8-4a57-b9f9-9fbe9cf82915" providerId="ADAL" clId="{78F5D833-0973-489F-B12A-5F08E576A44F}" dt="2024-11-08T22:36:49.232" v="3443" actId="26606"/>
          <ac:spMkLst>
            <pc:docMk/>
            <pc:sldMk cId="199654995" sldId="263"/>
            <ac:spMk id="13" creationId="{3847E18C-932D-4C95-AABA-FEC7C9499AD7}"/>
          </ac:spMkLst>
        </pc:spChg>
        <pc:spChg chg="add">
          <ac:chgData name="Nathan Morgan" userId="72fd7c22-3ae8-4a57-b9f9-9fbe9cf82915" providerId="ADAL" clId="{78F5D833-0973-489F-B12A-5F08E576A44F}" dt="2024-11-08T22:36:49.232" v="3443" actId="26606"/>
          <ac:spMkLst>
            <pc:docMk/>
            <pc:sldMk cId="199654995" sldId="263"/>
            <ac:spMk id="15" creationId="{3150CB11-0C61-439E-910F-5787759E72A0}"/>
          </ac:spMkLst>
        </pc:spChg>
        <pc:spChg chg="add">
          <ac:chgData name="Nathan Morgan" userId="72fd7c22-3ae8-4a57-b9f9-9fbe9cf82915" providerId="ADAL" clId="{78F5D833-0973-489F-B12A-5F08E576A44F}" dt="2024-11-08T22:36:49.232" v="3443" actId="26606"/>
          <ac:spMkLst>
            <pc:docMk/>
            <pc:sldMk cId="199654995" sldId="263"/>
            <ac:spMk id="17" creationId="{43F8A58B-5155-44CE-A5FF-7647B47D0A7A}"/>
          </ac:spMkLst>
        </pc:spChg>
        <pc:spChg chg="add">
          <ac:chgData name="Nathan Morgan" userId="72fd7c22-3ae8-4a57-b9f9-9fbe9cf82915" providerId="ADAL" clId="{78F5D833-0973-489F-B12A-5F08E576A44F}" dt="2024-11-08T22:36:49.232" v="3443" actId="26606"/>
          <ac:spMkLst>
            <pc:docMk/>
            <pc:sldMk cId="199654995" sldId="263"/>
            <ac:spMk id="19" creationId="{443F2ACA-E6D6-4028-82DD-F03C262D5DE6}"/>
          </ac:spMkLst>
        </pc:spChg>
        <pc:graphicFrameChg chg="add">
          <ac:chgData name="Nathan Morgan" userId="72fd7c22-3ae8-4a57-b9f9-9fbe9cf82915" providerId="ADAL" clId="{78F5D833-0973-489F-B12A-5F08E576A44F}" dt="2024-11-08T22:36:49.232" v="3443" actId="26606"/>
          <ac:graphicFrameMkLst>
            <pc:docMk/>
            <pc:sldMk cId="199654995" sldId="263"/>
            <ac:graphicFrameMk id="5" creationId="{40CC871E-C6A6-E74C-1886-1332468EE26E}"/>
          </ac:graphicFrameMkLst>
        </pc:graphicFrameChg>
      </pc:sldChg>
      <pc:sldChg chg="addSp modSp mod ord setBg">
        <pc:chgData name="Nathan Morgan" userId="72fd7c22-3ae8-4a57-b9f9-9fbe9cf82915" providerId="ADAL" clId="{78F5D833-0973-489F-B12A-5F08E576A44F}" dt="2024-11-07T10:56:33.760" v="1795" actId="20577"/>
        <pc:sldMkLst>
          <pc:docMk/>
          <pc:sldMk cId="3738113979" sldId="264"/>
        </pc:sldMkLst>
        <pc:spChg chg="mod">
          <ac:chgData name="Nathan Morgan" userId="72fd7c22-3ae8-4a57-b9f9-9fbe9cf82915" providerId="ADAL" clId="{78F5D833-0973-489F-B12A-5F08E576A44F}" dt="2024-11-07T10:56:33.760" v="1795" actId="20577"/>
          <ac:spMkLst>
            <pc:docMk/>
            <pc:sldMk cId="3738113979" sldId="264"/>
            <ac:spMk id="2" creationId="{DE36FA45-87AD-48E0-A941-F8495EC39C07}"/>
          </ac:spMkLst>
        </pc:spChg>
        <pc:spChg chg="add">
          <ac:chgData name="Nathan Morgan" userId="72fd7c22-3ae8-4a57-b9f9-9fbe9cf82915" providerId="ADAL" clId="{78F5D833-0973-489F-B12A-5F08E576A44F}" dt="2024-11-07T10:56:10.583" v="1790" actId="26606"/>
          <ac:spMkLst>
            <pc:docMk/>
            <pc:sldMk cId="3738113979" sldId="264"/>
            <ac:spMk id="10" creationId="{A4AC5506-6312-4701-8D3C-40187889A947}"/>
          </ac:spMkLst>
        </pc:spChg>
        <pc:picChg chg="mod">
          <ac:chgData name="Nathan Morgan" userId="72fd7c22-3ae8-4a57-b9f9-9fbe9cf82915" providerId="ADAL" clId="{78F5D833-0973-489F-B12A-5F08E576A44F}" dt="2024-11-07T10:56:23.045" v="1792" actId="27614"/>
          <ac:picMkLst>
            <pc:docMk/>
            <pc:sldMk cId="3738113979" sldId="264"/>
            <ac:picMk id="5" creationId="{4E19BE0D-6660-4222-9B35-3AD1313EE466}"/>
          </ac:picMkLst>
        </pc:picChg>
      </pc:sldChg>
      <pc:sldChg chg="addSp delSp modSp mod ord setBg">
        <pc:chgData name="Nathan Morgan" userId="72fd7c22-3ae8-4a57-b9f9-9fbe9cf82915" providerId="ADAL" clId="{78F5D833-0973-489F-B12A-5F08E576A44F}" dt="2024-11-08T22:39:06.825" v="3455" actId="26606"/>
        <pc:sldMkLst>
          <pc:docMk/>
          <pc:sldMk cId="792165297" sldId="265"/>
        </pc:sldMkLst>
        <pc:spChg chg="mod">
          <ac:chgData name="Nathan Morgan" userId="72fd7c22-3ae8-4a57-b9f9-9fbe9cf82915" providerId="ADAL" clId="{78F5D833-0973-489F-B12A-5F08E576A44F}" dt="2024-11-08T22:39:06.825" v="3455" actId="26606"/>
          <ac:spMkLst>
            <pc:docMk/>
            <pc:sldMk cId="792165297" sldId="265"/>
            <ac:spMk id="2" creationId="{826AD31A-A26B-4FAD-AFA9-8443A6A00813}"/>
          </ac:spMkLst>
        </pc:spChg>
        <pc:spChg chg="add del">
          <ac:chgData name="Nathan Morgan" userId="72fd7c22-3ae8-4a57-b9f9-9fbe9cf82915" providerId="ADAL" clId="{78F5D833-0973-489F-B12A-5F08E576A44F}" dt="2024-11-08T22:39:06.825" v="3455" actId="26606"/>
          <ac:spMkLst>
            <pc:docMk/>
            <pc:sldMk cId="792165297" sldId="265"/>
            <ac:spMk id="3" creationId="{353CA07D-CFE7-485F-BDEC-02789DD3B78F}"/>
          </ac:spMkLst>
        </pc:spChg>
        <pc:spChg chg="add">
          <ac:chgData name="Nathan Morgan" userId="72fd7c22-3ae8-4a57-b9f9-9fbe9cf82915" providerId="ADAL" clId="{78F5D833-0973-489F-B12A-5F08E576A44F}" dt="2024-11-08T22:39:06.825" v="3455" actId="26606"/>
          <ac:spMkLst>
            <pc:docMk/>
            <pc:sldMk cId="792165297" sldId="265"/>
            <ac:spMk id="8" creationId="{907EF6B7-1338-4443-8C46-6A318D952DFD}"/>
          </ac:spMkLst>
        </pc:spChg>
        <pc:spChg chg="add del">
          <ac:chgData name="Nathan Morgan" userId="72fd7c22-3ae8-4a57-b9f9-9fbe9cf82915" providerId="ADAL" clId="{78F5D833-0973-489F-B12A-5F08E576A44F}" dt="2024-11-08T22:39:06.819" v="3454" actId="26606"/>
          <ac:spMkLst>
            <pc:docMk/>
            <pc:sldMk cId="792165297" sldId="265"/>
            <ac:spMk id="9" creationId="{2E442304-DDBD-4F7B-8017-36BCC863FB40}"/>
          </ac:spMkLst>
        </pc:spChg>
        <pc:spChg chg="add">
          <ac:chgData name="Nathan Morgan" userId="72fd7c22-3ae8-4a57-b9f9-9fbe9cf82915" providerId="ADAL" clId="{78F5D833-0973-489F-B12A-5F08E576A44F}" dt="2024-11-08T22:39:06.825" v="3455" actId="26606"/>
          <ac:spMkLst>
            <pc:docMk/>
            <pc:sldMk cId="792165297" sldId="265"/>
            <ac:spMk id="10" creationId="{DAAE4CDD-124C-4DCF-9584-B6033B545DD5}"/>
          </ac:spMkLst>
        </pc:spChg>
        <pc:spChg chg="add del">
          <ac:chgData name="Nathan Morgan" userId="72fd7c22-3ae8-4a57-b9f9-9fbe9cf82915" providerId="ADAL" clId="{78F5D833-0973-489F-B12A-5F08E576A44F}" dt="2024-11-08T22:39:06.819" v="3454" actId="26606"/>
          <ac:spMkLst>
            <pc:docMk/>
            <pc:sldMk cId="792165297" sldId="265"/>
            <ac:spMk id="11" creationId="{5E107275-3853-46FD-A241-DE4355A42675}"/>
          </ac:spMkLst>
        </pc:spChg>
        <pc:spChg chg="add">
          <ac:chgData name="Nathan Morgan" userId="72fd7c22-3ae8-4a57-b9f9-9fbe9cf82915" providerId="ADAL" clId="{78F5D833-0973-489F-B12A-5F08E576A44F}" dt="2024-11-08T22:39:06.825" v="3455" actId="26606"/>
          <ac:spMkLst>
            <pc:docMk/>
            <pc:sldMk cId="792165297" sldId="265"/>
            <ac:spMk id="12" creationId="{081E4A58-353D-44AE-B2FC-2A74E2E400F7}"/>
          </ac:spMkLst>
        </pc:spChg>
        <pc:spChg chg="add">
          <ac:chgData name="Nathan Morgan" userId="72fd7c22-3ae8-4a57-b9f9-9fbe9cf82915" providerId="ADAL" clId="{78F5D833-0973-489F-B12A-5F08E576A44F}" dt="2024-11-08T22:39:06.825" v="3455" actId="26606"/>
          <ac:spMkLst>
            <pc:docMk/>
            <pc:sldMk cId="792165297" sldId="265"/>
            <ac:spMk id="13" creationId="{353CA07D-CFE7-485F-BDEC-02789DD3B78F}"/>
          </ac:spMkLst>
        </pc:spChg>
        <pc:graphicFrameChg chg="add del">
          <ac:chgData name="Nathan Morgan" userId="72fd7c22-3ae8-4a57-b9f9-9fbe9cf82915" providerId="ADAL" clId="{78F5D833-0973-489F-B12A-5F08E576A44F}" dt="2024-11-08T22:39:06.819" v="3454" actId="26606"/>
          <ac:graphicFrameMkLst>
            <pc:docMk/>
            <pc:sldMk cId="792165297" sldId="265"/>
            <ac:graphicFrameMk id="5" creationId="{146E8DE6-DA18-336C-1F31-FADE801E0091}"/>
          </ac:graphicFrameMkLst>
        </pc:graphicFrameChg>
      </pc:sldChg>
      <pc:sldChg chg="addSp modSp mod ord setBg">
        <pc:chgData name="Nathan Morgan" userId="72fd7c22-3ae8-4a57-b9f9-9fbe9cf82915" providerId="ADAL" clId="{78F5D833-0973-489F-B12A-5F08E576A44F}" dt="2024-11-07T10:56:40.961" v="1796" actId="26606"/>
        <pc:sldMkLst>
          <pc:docMk/>
          <pc:sldMk cId="3412650862" sldId="266"/>
        </pc:sldMkLst>
        <pc:spChg chg="mod">
          <ac:chgData name="Nathan Morgan" userId="72fd7c22-3ae8-4a57-b9f9-9fbe9cf82915" providerId="ADAL" clId="{78F5D833-0973-489F-B12A-5F08E576A44F}" dt="2024-11-07T10:56:40.961" v="1796" actId="26606"/>
          <ac:spMkLst>
            <pc:docMk/>
            <pc:sldMk cId="3412650862" sldId="266"/>
            <ac:spMk id="2" creationId="{1A6164BA-4A01-42B8-8CF1-5F4D8780D989}"/>
          </ac:spMkLst>
        </pc:spChg>
        <pc:spChg chg="add">
          <ac:chgData name="Nathan Morgan" userId="72fd7c22-3ae8-4a57-b9f9-9fbe9cf82915" providerId="ADAL" clId="{78F5D833-0973-489F-B12A-5F08E576A44F}" dt="2024-11-07T10:56:40.961" v="1796" actId="26606"/>
          <ac:spMkLst>
            <pc:docMk/>
            <pc:sldMk cId="3412650862" sldId="266"/>
            <ac:spMk id="10" creationId="{A4AC5506-6312-4701-8D3C-40187889A947}"/>
          </ac:spMkLst>
        </pc:spChg>
        <pc:picChg chg="mod">
          <ac:chgData name="Nathan Morgan" userId="72fd7c22-3ae8-4a57-b9f9-9fbe9cf82915" providerId="ADAL" clId="{78F5D833-0973-489F-B12A-5F08E576A44F}" dt="2024-11-07T10:56:40.961" v="1796" actId="26606"/>
          <ac:picMkLst>
            <pc:docMk/>
            <pc:sldMk cId="3412650862" sldId="266"/>
            <ac:picMk id="5" creationId="{B778F0FB-8FF0-4C69-A71B-95A7CBAB090F}"/>
          </ac:picMkLst>
        </pc:picChg>
      </pc:sldChg>
      <pc:sldChg chg="ord">
        <pc:chgData name="Nathan Morgan" userId="72fd7c22-3ae8-4a57-b9f9-9fbe9cf82915" providerId="ADAL" clId="{78F5D833-0973-489F-B12A-5F08E576A44F}" dt="2024-11-04T23:03:25.571" v="1619"/>
        <pc:sldMkLst>
          <pc:docMk/>
          <pc:sldMk cId="2999246893" sldId="267"/>
        </pc:sldMkLst>
      </pc:sldChg>
      <pc:sldChg chg="addSp modSp mod ord setBg">
        <pc:chgData name="Nathan Morgan" userId="72fd7c22-3ae8-4a57-b9f9-9fbe9cf82915" providerId="ADAL" clId="{78F5D833-0973-489F-B12A-5F08E576A44F}" dt="2024-11-08T22:39:15.139" v="3456" actId="26606"/>
        <pc:sldMkLst>
          <pc:docMk/>
          <pc:sldMk cId="1940855418" sldId="268"/>
        </pc:sldMkLst>
        <pc:spChg chg="mod">
          <ac:chgData name="Nathan Morgan" userId="72fd7c22-3ae8-4a57-b9f9-9fbe9cf82915" providerId="ADAL" clId="{78F5D833-0973-489F-B12A-5F08E576A44F}" dt="2024-11-08T22:39:15.139" v="3456" actId="26606"/>
          <ac:spMkLst>
            <pc:docMk/>
            <pc:sldMk cId="1940855418" sldId="268"/>
            <ac:spMk id="2" creationId="{6673F943-A480-4E0B-964F-5FA6DB8BC095}"/>
          </ac:spMkLst>
        </pc:spChg>
        <pc:spChg chg="mod">
          <ac:chgData name="Nathan Morgan" userId="72fd7c22-3ae8-4a57-b9f9-9fbe9cf82915" providerId="ADAL" clId="{78F5D833-0973-489F-B12A-5F08E576A44F}" dt="2024-11-08T22:39:15.139" v="3456" actId="26606"/>
          <ac:spMkLst>
            <pc:docMk/>
            <pc:sldMk cId="1940855418" sldId="268"/>
            <ac:spMk id="3" creationId="{6D756B72-9B10-4579-A308-FD03F380FAFD}"/>
          </ac:spMkLst>
        </pc:spChg>
        <pc:spChg chg="add">
          <ac:chgData name="Nathan Morgan" userId="72fd7c22-3ae8-4a57-b9f9-9fbe9cf82915" providerId="ADAL" clId="{78F5D833-0973-489F-B12A-5F08E576A44F}" dt="2024-11-08T22:39:15.139" v="3456" actId="26606"/>
          <ac:spMkLst>
            <pc:docMk/>
            <pc:sldMk cId="1940855418" sldId="268"/>
            <ac:spMk id="12" creationId="{2B97F24A-32CE-4C1C-A50D-3016B394DCFB}"/>
          </ac:spMkLst>
        </pc:spChg>
        <pc:spChg chg="add">
          <ac:chgData name="Nathan Morgan" userId="72fd7c22-3ae8-4a57-b9f9-9fbe9cf82915" providerId="ADAL" clId="{78F5D833-0973-489F-B12A-5F08E576A44F}" dt="2024-11-08T22:39:15.139" v="3456" actId="26606"/>
          <ac:spMkLst>
            <pc:docMk/>
            <pc:sldMk cId="1940855418" sldId="268"/>
            <ac:spMk id="14" creationId="{CD8B4F24-440B-49E9-B85D-733523DC064B}"/>
          </ac:spMkLst>
        </pc:spChg>
        <pc:picChg chg="mod">
          <ac:chgData name="Nathan Morgan" userId="72fd7c22-3ae8-4a57-b9f9-9fbe9cf82915" providerId="ADAL" clId="{78F5D833-0973-489F-B12A-5F08E576A44F}" dt="2024-11-08T22:39:15.139" v="3456" actId="26606"/>
          <ac:picMkLst>
            <pc:docMk/>
            <pc:sldMk cId="1940855418" sldId="268"/>
            <ac:picMk id="7" creationId="{32FFC7A7-8881-4286-9853-92060C02DBEF}"/>
          </ac:picMkLst>
        </pc:picChg>
      </pc:sldChg>
      <pc:sldChg chg="addSp delSp modSp mod ord setBg">
        <pc:chgData name="Nathan Morgan" userId="72fd7c22-3ae8-4a57-b9f9-9fbe9cf82915" providerId="ADAL" clId="{78F5D833-0973-489F-B12A-5F08E576A44F}" dt="2024-11-08T22:37:18.265" v="3448"/>
        <pc:sldMkLst>
          <pc:docMk/>
          <pc:sldMk cId="302454999" sldId="269"/>
        </pc:sldMkLst>
        <pc:spChg chg="mod">
          <ac:chgData name="Nathan Morgan" userId="72fd7c22-3ae8-4a57-b9f9-9fbe9cf82915" providerId="ADAL" clId="{78F5D833-0973-489F-B12A-5F08E576A44F}" dt="2024-11-08T22:36:52.826" v="3444" actId="26606"/>
          <ac:spMkLst>
            <pc:docMk/>
            <pc:sldMk cId="302454999" sldId="269"/>
            <ac:spMk id="2" creationId="{6DA2028C-EDD5-4CE1-8C67-90ADA9594FA1}"/>
          </ac:spMkLst>
        </pc:spChg>
        <pc:spChg chg="del">
          <ac:chgData name="Nathan Morgan" userId="72fd7c22-3ae8-4a57-b9f9-9fbe9cf82915" providerId="ADAL" clId="{78F5D833-0973-489F-B12A-5F08E576A44F}" dt="2024-11-08T22:36:52.826" v="3444" actId="26606"/>
          <ac:spMkLst>
            <pc:docMk/>
            <pc:sldMk cId="302454999" sldId="269"/>
            <ac:spMk id="3" creationId="{8394ED03-D9C3-4DAF-B0A4-D6D1636F9F9C}"/>
          </ac:spMkLst>
        </pc:spChg>
        <pc:spChg chg="add">
          <ac:chgData name="Nathan Morgan" userId="72fd7c22-3ae8-4a57-b9f9-9fbe9cf82915" providerId="ADAL" clId="{78F5D833-0973-489F-B12A-5F08E576A44F}" dt="2024-11-08T22:36:52.826" v="3444" actId="26606"/>
          <ac:spMkLst>
            <pc:docMk/>
            <pc:sldMk cId="302454999" sldId="269"/>
            <ac:spMk id="9" creationId="{BACC6370-2D7E-4714-9D71-7542949D7D5D}"/>
          </ac:spMkLst>
        </pc:spChg>
        <pc:spChg chg="add">
          <ac:chgData name="Nathan Morgan" userId="72fd7c22-3ae8-4a57-b9f9-9fbe9cf82915" providerId="ADAL" clId="{78F5D833-0973-489F-B12A-5F08E576A44F}" dt="2024-11-08T22:36:52.826" v="3444" actId="26606"/>
          <ac:spMkLst>
            <pc:docMk/>
            <pc:sldMk cId="302454999" sldId="269"/>
            <ac:spMk id="11" creationId="{256B2C21-A230-48C0-8DF1-C46611373C44}"/>
          </ac:spMkLst>
        </pc:spChg>
        <pc:spChg chg="add">
          <ac:chgData name="Nathan Morgan" userId="72fd7c22-3ae8-4a57-b9f9-9fbe9cf82915" providerId="ADAL" clId="{78F5D833-0973-489F-B12A-5F08E576A44F}" dt="2024-11-08T22:36:52.826" v="3444" actId="26606"/>
          <ac:spMkLst>
            <pc:docMk/>
            <pc:sldMk cId="302454999" sldId="269"/>
            <ac:spMk id="13" creationId="{3847E18C-932D-4C95-AABA-FEC7C9499AD7}"/>
          </ac:spMkLst>
        </pc:spChg>
        <pc:spChg chg="add">
          <ac:chgData name="Nathan Morgan" userId="72fd7c22-3ae8-4a57-b9f9-9fbe9cf82915" providerId="ADAL" clId="{78F5D833-0973-489F-B12A-5F08E576A44F}" dt="2024-11-08T22:36:52.826" v="3444" actId="26606"/>
          <ac:spMkLst>
            <pc:docMk/>
            <pc:sldMk cId="302454999" sldId="269"/>
            <ac:spMk id="15" creationId="{3150CB11-0C61-439E-910F-5787759E72A0}"/>
          </ac:spMkLst>
        </pc:spChg>
        <pc:spChg chg="add">
          <ac:chgData name="Nathan Morgan" userId="72fd7c22-3ae8-4a57-b9f9-9fbe9cf82915" providerId="ADAL" clId="{78F5D833-0973-489F-B12A-5F08E576A44F}" dt="2024-11-08T22:36:52.826" v="3444" actId="26606"/>
          <ac:spMkLst>
            <pc:docMk/>
            <pc:sldMk cId="302454999" sldId="269"/>
            <ac:spMk id="17" creationId="{43F8A58B-5155-44CE-A5FF-7647B47D0A7A}"/>
          </ac:spMkLst>
        </pc:spChg>
        <pc:spChg chg="add">
          <ac:chgData name="Nathan Morgan" userId="72fd7c22-3ae8-4a57-b9f9-9fbe9cf82915" providerId="ADAL" clId="{78F5D833-0973-489F-B12A-5F08E576A44F}" dt="2024-11-08T22:36:52.826" v="3444" actId="26606"/>
          <ac:spMkLst>
            <pc:docMk/>
            <pc:sldMk cId="302454999" sldId="269"/>
            <ac:spMk id="19" creationId="{443F2ACA-E6D6-4028-82DD-F03C262D5DE6}"/>
          </ac:spMkLst>
        </pc:spChg>
        <pc:graphicFrameChg chg="add">
          <ac:chgData name="Nathan Morgan" userId="72fd7c22-3ae8-4a57-b9f9-9fbe9cf82915" providerId="ADAL" clId="{78F5D833-0973-489F-B12A-5F08E576A44F}" dt="2024-11-08T22:36:52.826" v="3444" actId="26606"/>
          <ac:graphicFrameMkLst>
            <pc:docMk/>
            <pc:sldMk cId="302454999" sldId="269"/>
            <ac:graphicFrameMk id="5" creationId="{A58E1686-F0FE-59F3-04CB-79FB76513D10}"/>
          </ac:graphicFrameMkLst>
        </pc:graphicFrameChg>
      </pc:sldChg>
      <pc:sldChg chg="ord">
        <pc:chgData name="Nathan Morgan" userId="72fd7c22-3ae8-4a57-b9f9-9fbe9cf82915" providerId="ADAL" clId="{78F5D833-0973-489F-B12A-5F08E576A44F}" dt="2024-11-04T22:59:07.635" v="1607"/>
        <pc:sldMkLst>
          <pc:docMk/>
          <pc:sldMk cId="3652366378" sldId="270"/>
        </pc:sldMkLst>
      </pc:sldChg>
      <pc:sldChg chg="addSp delSp modSp mod ord setBg">
        <pc:chgData name="Nathan Morgan" userId="72fd7c22-3ae8-4a57-b9f9-9fbe9cf82915" providerId="ADAL" clId="{78F5D833-0973-489F-B12A-5F08E576A44F}" dt="2024-11-07T10:59:11.417" v="1801" actId="26606"/>
        <pc:sldMkLst>
          <pc:docMk/>
          <pc:sldMk cId="725268461" sldId="271"/>
        </pc:sldMkLst>
        <pc:spChg chg="mod">
          <ac:chgData name="Nathan Morgan" userId="72fd7c22-3ae8-4a57-b9f9-9fbe9cf82915" providerId="ADAL" clId="{78F5D833-0973-489F-B12A-5F08E576A44F}" dt="2024-11-07T10:59:11.417" v="1801" actId="26606"/>
          <ac:spMkLst>
            <pc:docMk/>
            <pc:sldMk cId="725268461" sldId="271"/>
            <ac:spMk id="2" creationId="{31721CAF-B0A3-412F-BDD1-C1329B79A058}"/>
          </ac:spMkLst>
        </pc:spChg>
        <pc:spChg chg="mod">
          <ac:chgData name="Nathan Morgan" userId="72fd7c22-3ae8-4a57-b9f9-9fbe9cf82915" providerId="ADAL" clId="{78F5D833-0973-489F-B12A-5F08E576A44F}" dt="2024-11-07T10:59:11.417" v="1801" actId="26606"/>
          <ac:spMkLst>
            <pc:docMk/>
            <pc:sldMk cId="725268461" sldId="271"/>
            <ac:spMk id="3" creationId="{03DA9B99-02A6-4904-852E-31DFDFD70036}"/>
          </ac:spMkLst>
        </pc:spChg>
        <pc:spChg chg="add del">
          <ac:chgData name="Nathan Morgan" userId="72fd7c22-3ae8-4a57-b9f9-9fbe9cf82915" providerId="ADAL" clId="{78F5D833-0973-489F-B12A-5F08E576A44F}" dt="2024-11-07T10:59:11.413" v="1800" actId="26606"/>
          <ac:spMkLst>
            <pc:docMk/>
            <pc:sldMk cId="725268461" sldId="271"/>
            <ac:spMk id="9" creationId="{3ECBE1F1-D69B-4AFA-ABD5-8E41720EF6DE}"/>
          </ac:spMkLst>
        </pc:spChg>
        <pc:spChg chg="add del">
          <ac:chgData name="Nathan Morgan" userId="72fd7c22-3ae8-4a57-b9f9-9fbe9cf82915" providerId="ADAL" clId="{78F5D833-0973-489F-B12A-5F08E576A44F}" dt="2024-11-07T10:59:11.413" v="1800" actId="26606"/>
          <ac:spMkLst>
            <pc:docMk/>
            <pc:sldMk cId="725268461" sldId="271"/>
            <ac:spMk id="11" creationId="{603A6265-E10C-4B85-9C20-E75FCAF9CC63}"/>
          </ac:spMkLst>
        </pc:spChg>
        <pc:spChg chg="add">
          <ac:chgData name="Nathan Morgan" userId="72fd7c22-3ae8-4a57-b9f9-9fbe9cf82915" providerId="ADAL" clId="{78F5D833-0973-489F-B12A-5F08E576A44F}" dt="2024-11-07T10:59:11.417" v="1801" actId="26606"/>
          <ac:spMkLst>
            <pc:docMk/>
            <pc:sldMk cId="725268461" sldId="271"/>
            <ac:spMk id="13" creationId="{9F7D5CDA-D291-4307-BF55-1381FED29634}"/>
          </ac:spMkLst>
        </pc:spChg>
        <pc:picChg chg="add del">
          <ac:chgData name="Nathan Morgan" userId="72fd7c22-3ae8-4a57-b9f9-9fbe9cf82915" providerId="ADAL" clId="{78F5D833-0973-489F-B12A-5F08E576A44F}" dt="2024-11-07T10:59:11.413" v="1800" actId="26606"/>
          <ac:picMkLst>
            <pc:docMk/>
            <pc:sldMk cId="725268461" sldId="271"/>
            <ac:picMk id="5" creationId="{1F4ECBC6-8DF8-AF1D-E0F0-19089A2D53F3}"/>
          </ac:picMkLst>
        </pc:picChg>
        <pc:picChg chg="add">
          <ac:chgData name="Nathan Morgan" userId="72fd7c22-3ae8-4a57-b9f9-9fbe9cf82915" providerId="ADAL" clId="{78F5D833-0973-489F-B12A-5F08E576A44F}" dt="2024-11-07T10:59:11.417" v="1801" actId="26606"/>
          <ac:picMkLst>
            <pc:docMk/>
            <pc:sldMk cId="725268461" sldId="271"/>
            <ac:picMk id="14" creationId="{4351E0A3-A13C-9939-C435-4931DD84BF26}"/>
          </ac:picMkLst>
        </pc:picChg>
      </pc:sldChg>
      <pc:sldChg chg="addSp delSp modSp mod ord setBg">
        <pc:chgData name="Nathan Morgan" userId="72fd7c22-3ae8-4a57-b9f9-9fbe9cf82915" providerId="ADAL" clId="{78F5D833-0973-489F-B12A-5F08E576A44F}" dt="2024-11-08T22:42:37.110" v="3520" actId="14100"/>
        <pc:sldMkLst>
          <pc:docMk/>
          <pc:sldMk cId="3876700387" sldId="272"/>
        </pc:sldMkLst>
        <pc:spChg chg="mod">
          <ac:chgData name="Nathan Morgan" userId="72fd7c22-3ae8-4a57-b9f9-9fbe9cf82915" providerId="ADAL" clId="{78F5D833-0973-489F-B12A-5F08E576A44F}" dt="2024-11-08T22:42:01.771" v="3513" actId="26606"/>
          <ac:spMkLst>
            <pc:docMk/>
            <pc:sldMk cId="3876700387" sldId="272"/>
            <ac:spMk id="2" creationId="{9F02D4C1-1F6D-4AB2-86E9-EB87B10AD00F}"/>
          </ac:spMkLst>
        </pc:spChg>
        <pc:spChg chg="mod">
          <ac:chgData name="Nathan Morgan" userId="72fd7c22-3ae8-4a57-b9f9-9fbe9cf82915" providerId="ADAL" clId="{78F5D833-0973-489F-B12A-5F08E576A44F}" dt="2024-11-08T22:42:01.771" v="3513" actId="26606"/>
          <ac:spMkLst>
            <pc:docMk/>
            <pc:sldMk cId="3876700387" sldId="272"/>
            <ac:spMk id="3" creationId="{0AE95C21-35EF-47E1-BE45-1B86DEBC6C95}"/>
          </ac:spMkLst>
        </pc:spChg>
        <pc:spChg chg="add del">
          <ac:chgData name="Nathan Morgan" userId="72fd7c22-3ae8-4a57-b9f9-9fbe9cf82915" providerId="ADAL" clId="{78F5D833-0973-489F-B12A-5F08E576A44F}" dt="2024-11-08T22:42:01.771" v="3513" actId="26606"/>
          <ac:spMkLst>
            <pc:docMk/>
            <pc:sldMk cId="3876700387" sldId="272"/>
            <ac:spMk id="12" creationId="{D2B783EE-0239-4717-BBEA-8C9EAC61C824}"/>
          </ac:spMkLst>
        </pc:spChg>
        <pc:spChg chg="add del">
          <ac:chgData name="Nathan Morgan" userId="72fd7c22-3ae8-4a57-b9f9-9fbe9cf82915" providerId="ADAL" clId="{78F5D833-0973-489F-B12A-5F08E576A44F}" dt="2024-11-08T22:42:01.771" v="3513" actId="26606"/>
          <ac:spMkLst>
            <pc:docMk/>
            <pc:sldMk cId="3876700387" sldId="272"/>
            <ac:spMk id="14" creationId="{A7B99495-F43F-4D80-A44F-2CB4764EB90B}"/>
          </ac:spMkLst>
        </pc:spChg>
        <pc:spChg chg="add del">
          <ac:chgData name="Nathan Morgan" userId="72fd7c22-3ae8-4a57-b9f9-9fbe9cf82915" providerId="ADAL" clId="{78F5D833-0973-489F-B12A-5F08E576A44F}" dt="2024-11-08T22:42:01.771" v="3513" actId="26606"/>
          <ac:spMkLst>
            <pc:docMk/>
            <pc:sldMk cId="3876700387" sldId="272"/>
            <ac:spMk id="16" creationId="{70BEB1E7-2F88-40BC-B73D-42E5B6F80BFC}"/>
          </ac:spMkLst>
        </pc:spChg>
        <pc:spChg chg="add">
          <ac:chgData name="Nathan Morgan" userId="72fd7c22-3ae8-4a57-b9f9-9fbe9cf82915" providerId="ADAL" clId="{78F5D833-0973-489F-B12A-5F08E576A44F}" dt="2024-11-08T22:42:01.771" v="3513" actId="26606"/>
          <ac:spMkLst>
            <pc:docMk/>
            <pc:sldMk cId="3876700387" sldId="272"/>
            <ac:spMk id="21" creationId="{69D47016-023F-44BD-981C-50E7A10A6609}"/>
          </ac:spMkLst>
        </pc:spChg>
        <pc:spChg chg="add">
          <ac:chgData name="Nathan Morgan" userId="72fd7c22-3ae8-4a57-b9f9-9fbe9cf82915" providerId="ADAL" clId="{78F5D833-0973-489F-B12A-5F08E576A44F}" dt="2024-11-08T22:42:01.771" v="3513" actId="26606"/>
          <ac:spMkLst>
            <pc:docMk/>
            <pc:sldMk cId="3876700387" sldId="272"/>
            <ac:spMk id="23" creationId="{6D8B37B0-0682-433E-BC8D-498C04ABD9A7}"/>
          </ac:spMkLst>
        </pc:spChg>
        <pc:picChg chg="mod ord">
          <ac:chgData name="Nathan Morgan" userId="72fd7c22-3ae8-4a57-b9f9-9fbe9cf82915" providerId="ADAL" clId="{78F5D833-0973-489F-B12A-5F08E576A44F}" dt="2024-11-08T22:42:17.762" v="3516" actId="1076"/>
          <ac:picMkLst>
            <pc:docMk/>
            <pc:sldMk cId="3876700387" sldId="272"/>
            <ac:picMk id="5" creationId="{0B3C0AA3-0434-4906-BC3B-B2E4B22A4788}"/>
          </ac:picMkLst>
        </pc:picChg>
        <pc:picChg chg="mod">
          <ac:chgData name="Nathan Morgan" userId="72fd7c22-3ae8-4a57-b9f9-9fbe9cf82915" providerId="ADAL" clId="{78F5D833-0973-489F-B12A-5F08E576A44F}" dt="2024-11-08T22:42:37.110" v="3520" actId="14100"/>
          <ac:picMkLst>
            <pc:docMk/>
            <pc:sldMk cId="3876700387" sldId="272"/>
            <ac:picMk id="7" creationId="{1197A042-6BA3-4DDE-ABAB-B36BF88CE3D4}"/>
          </ac:picMkLst>
        </pc:picChg>
      </pc:sldChg>
      <pc:sldChg chg="addSp modSp mod ord setBg">
        <pc:chgData name="Nathan Morgan" userId="72fd7c22-3ae8-4a57-b9f9-9fbe9cf82915" providerId="ADAL" clId="{78F5D833-0973-489F-B12A-5F08E576A44F}" dt="2024-11-08T22:43:31.202" v="3529" actId="20577"/>
        <pc:sldMkLst>
          <pc:docMk/>
          <pc:sldMk cId="1769839068" sldId="273"/>
        </pc:sldMkLst>
        <pc:spChg chg="mod">
          <ac:chgData name="Nathan Morgan" userId="72fd7c22-3ae8-4a57-b9f9-9fbe9cf82915" providerId="ADAL" clId="{78F5D833-0973-489F-B12A-5F08E576A44F}" dt="2024-11-08T22:39:56.288" v="3464" actId="26606"/>
          <ac:spMkLst>
            <pc:docMk/>
            <pc:sldMk cId="1769839068" sldId="273"/>
            <ac:spMk id="2" creationId="{CA10F462-A4E5-4F58-ADEB-428316DDA844}"/>
          </ac:spMkLst>
        </pc:spChg>
        <pc:spChg chg="mod">
          <ac:chgData name="Nathan Morgan" userId="72fd7c22-3ae8-4a57-b9f9-9fbe9cf82915" providerId="ADAL" clId="{78F5D833-0973-489F-B12A-5F08E576A44F}" dt="2024-11-08T22:43:31.202" v="3529" actId="20577"/>
          <ac:spMkLst>
            <pc:docMk/>
            <pc:sldMk cId="1769839068" sldId="273"/>
            <ac:spMk id="3" creationId="{CBCFFC36-9B6B-41B2-89D4-B945863289F3}"/>
          </ac:spMkLst>
        </pc:spChg>
        <pc:spChg chg="add">
          <ac:chgData name="Nathan Morgan" userId="72fd7c22-3ae8-4a57-b9f9-9fbe9cf82915" providerId="ADAL" clId="{78F5D833-0973-489F-B12A-5F08E576A44F}" dt="2024-11-08T22:39:56.288" v="3464" actId="26606"/>
          <ac:spMkLst>
            <pc:docMk/>
            <pc:sldMk cId="1769839068" sldId="273"/>
            <ac:spMk id="8" creationId="{907EF6B7-1338-4443-8C46-6A318D952DFD}"/>
          </ac:spMkLst>
        </pc:spChg>
        <pc:spChg chg="add">
          <ac:chgData name="Nathan Morgan" userId="72fd7c22-3ae8-4a57-b9f9-9fbe9cf82915" providerId="ADAL" clId="{78F5D833-0973-489F-B12A-5F08E576A44F}" dt="2024-11-08T22:39:56.288" v="3464" actId="26606"/>
          <ac:spMkLst>
            <pc:docMk/>
            <pc:sldMk cId="1769839068" sldId="273"/>
            <ac:spMk id="10" creationId="{DAAE4CDD-124C-4DCF-9584-B6033B545DD5}"/>
          </ac:spMkLst>
        </pc:spChg>
        <pc:spChg chg="add">
          <ac:chgData name="Nathan Morgan" userId="72fd7c22-3ae8-4a57-b9f9-9fbe9cf82915" providerId="ADAL" clId="{78F5D833-0973-489F-B12A-5F08E576A44F}" dt="2024-11-08T22:39:56.288" v="3464" actId="26606"/>
          <ac:spMkLst>
            <pc:docMk/>
            <pc:sldMk cId="1769839068" sldId="273"/>
            <ac:spMk id="12" creationId="{081E4A58-353D-44AE-B2FC-2A74E2E400F7}"/>
          </ac:spMkLst>
        </pc:spChg>
      </pc:sldChg>
      <pc:sldChg chg="modSp mod ord">
        <pc:chgData name="Nathan Morgan" userId="72fd7c22-3ae8-4a57-b9f9-9fbe9cf82915" providerId="ADAL" clId="{78F5D833-0973-489F-B12A-5F08E576A44F}" dt="2024-11-08T15:43:08.634" v="2751"/>
        <pc:sldMkLst>
          <pc:docMk/>
          <pc:sldMk cId="1780807561" sldId="274"/>
        </pc:sldMkLst>
        <pc:spChg chg="mod">
          <ac:chgData name="Nathan Morgan" userId="72fd7c22-3ae8-4a57-b9f9-9fbe9cf82915" providerId="ADAL" clId="{78F5D833-0973-489F-B12A-5F08E576A44F}" dt="2024-11-07T11:48:42.533" v="1810" actId="14100"/>
          <ac:spMkLst>
            <pc:docMk/>
            <pc:sldMk cId="1780807561" sldId="274"/>
            <ac:spMk id="2" creationId="{8C1DFDCF-B37F-CCA3-0FBB-CD60DACEFBB1}"/>
          </ac:spMkLst>
        </pc:spChg>
      </pc:sldChg>
      <pc:sldChg chg="modSp mod">
        <pc:chgData name="Nathan Morgan" userId="72fd7c22-3ae8-4a57-b9f9-9fbe9cf82915" providerId="ADAL" clId="{78F5D833-0973-489F-B12A-5F08E576A44F}" dt="2024-11-07T11:50:39.398" v="1812" actId="33524"/>
        <pc:sldMkLst>
          <pc:docMk/>
          <pc:sldMk cId="3409305052" sldId="275"/>
        </pc:sldMkLst>
        <pc:spChg chg="mod">
          <ac:chgData name="Nathan Morgan" userId="72fd7c22-3ae8-4a57-b9f9-9fbe9cf82915" providerId="ADAL" clId="{78F5D833-0973-489F-B12A-5F08E576A44F}" dt="2024-11-07T11:50:39.398" v="1812" actId="33524"/>
          <ac:spMkLst>
            <pc:docMk/>
            <pc:sldMk cId="3409305052" sldId="275"/>
            <ac:spMk id="3" creationId="{FEB58323-82DB-0F49-AEB3-6CE20960800C}"/>
          </ac:spMkLst>
        </pc:spChg>
      </pc:sldChg>
      <pc:sldChg chg="addSp delSp modSp mod">
        <pc:chgData name="Nathan Morgan" userId="72fd7c22-3ae8-4a57-b9f9-9fbe9cf82915" providerId="ADAL" clId="{78F5D833-0973-489F-B12A-5F08E576A44F}" dt="2024-11-08T16:04:59.519" v="2837" actId="26606"/>
        <pc:sldMkLst>
          <pc:docMk/>
          <pc:sldMk cId="840297941" sldId="278"/>
        </pc:sldMkLst>
        <pc:spChg chg="mod">
          <ac:chgData name="Nathan Morgan" userId="72fd7c22-3ae8-4a57-b9f9-9fbe9cf82915" providerId="ADAL" clId="{78F5D833-0973-489F-B12A-5F08E576A44F}" dt="2024-11-08T16:04:59.519" v="2837" actId="26606"/>
          <ac:spMkLst>
            <pc:docMk/>
            <pc:sldMk cId="840297941" sldId="278"/>
            <ac:spMk id="2" creationId="{E66E5D61-6F85-6894-042A-4A8A26C245B6}"/>
          </ac:spMkLst>
        </pc:spChg>
        <pc:spChg chg="mod">
          <ac:chgData name="Nathan Morgan" userId="72fd7c22-3ae8-4a57-b9f9-9fbe9cf82915" providerId="ADAL" clId="{78F5D833-0973-489F-B12A-5F08E576A44F}" dt="2024-11-08T16:04:59.519" v="2837" actId="26606"/>
          <ac:spMkLst>
            <pc:docMk/>
            <pc:sldMk cId="840297941" sldId="278"/>
            <ac:spMk id="3" creationId="{937DA6AA-B8E7-87B8-5F55-D8CE248EE2DC}"/>
          </ac:spMkLst>
        </pc:spChg>
        <pc:spChg chg="del">
          <ac:chgData name="Nathan Morgan" userId="72fd7c22-3ae8-4a57-b9f9-9fbe9cf82915" providerId="ADAL" clId="{78F5D833-0973-489F-B12A-5F08E576A44F}" dt="2024-11-08T16:04:59.519" v="2837" actId="26606"/>
          <ac:spMkLst>
            <pc:docMk/>
            <pc:sldMk cId="840297941" sldId="278"/>
            <ac:spMk id="8" creationId="{09588DA8-065E-4F6F-8EFD-43104AB2E0CF}"/>
          </ac:spMkLst>
        </pc:spChg>
        <pc:spChg chg="del">
          <ac:chgData name="Nathan Morgan" userId="72fd7c22-3ae8-4a57-b9f9-9fbe9cf82915" providerId="ADAL" clId="{78F5D833-0973-489F-B12A-5F08E576A44F}" dt="2024-11-08T16:04:59.519" v="2837" actId="26606"/>
          <ac:spMkLst>
            <pc:docMk/>
            <pc:sldMk cId="840297941" sldId="278"/>
            <ac:spMk id="10" creationId="{C4285719-470E-454C-AF62-8323075F1F5B}"/>
          </ac:spMkLst>
        </pc:spChg>
        <pc:spChg chg="del">
          <ac:chgData name="Nathan Morgan" userId="72fd7c22-3ae8-4a57-b9f9-9fbe9cf82915" providerId="ADAL" clId="{78F5D833-0973-489F-B12A-5F08E576A44F}" dt="2024-11-08T16:04:59.519" v="2837" actId="26606"/>
          <ac:spMkLst>
            <pc:docMk/>
            <pc:sldMk cId="840297941" sldId="278"/>
            <ac:spMk id="12" creationId="{CD9FE4EF-C4D8-49A0-B2FF-81D8DB7D8A24}"/>
          </ac:spMkLst>
        </pc:spChg>
        <pc:spChg chg="del">
          <ac:chgData name="Nathan Morgan" userId="72fd7c22-3ae8-4a57-b9f9-9fbe9cf82915" providerId="ADAL" clId="{78F5D833-0973-489F-B12A-5F08E576A44F}" dt="2024-11-08T16:04:59.519" v="2837" actId="26606"/>
          <ac:spMkLst>
            <pc:docMk/>
            <pc:sldMk cId="840297941" sldId="278"/>
            <ac:spMk id="14" creationId="{4300840D-0A0B-4512-BACA-B439D5B9C57C}"/>
          </ac:spMkLst>
        </pc:spChg>
        <pc:spChg chg="del">
          <ac:chgData name="Nathan Morgan" userId="72fd7c22-3ae8-4a57-b9f9-9fbe9cf82915" providerId="ADAL" clId="{78F5D833-0973-489F-B12A-5F08E576A44F}" dt="2024-11-08T16:04:59.519" v="2837" actId="26606"/>
          <ac:spMkLst>
            <pc:docMk/>
            <pc:sldMk cId="840297941" sldId="278"/>
            <ac:spMk id="16" creationId="{D2B78728-A580-49A7-84F9-6EF6F583ADE0}"/>
          </ac:spMkLst>
        </pc:spChg>
        <pc:spChg chg="del">
          <ac:chgData name="Nathan Morgan" userId="72fd7c22-3ae8-4a57-b9f9-9fbe9cf82915" providerId="ADAL" clId="{78F5D833-0973-489F-B12A-5F08E576A44F}" dt="2024-11-08T16:04:59.519" v="2837" actId="26606"/>
          <ac:spMkLst>
            <pc:docMk/>
            <pc:sldMk cId="840297941" sldId="278"/>
            <ac:spMk id="18" creationId="{38FAA1A1-D861-433F-88FA-1E9D6FD31D11}"/>
          </ac:spMkLst>
        </pc:spChg>
        <pc:spChg chg="del">
          <ac:chgData name="Nathan Morgan" userId="72fd7c22-3ae8-4a57-b9f9-9fbe9cf82915" providerId="ADAL" clId="{78F5D833-0973-489F-B12A-5F08E576A44F}" dt="2024-11-08T16:04:59.519" v="2837" actId="26606"/>
          <ac:spMkLst>
            <pc:docMk/>
            <pc:sldMk cId="840297941" sldId="278"/>
            <ac:spMk id="20" creationId="{8D71EDA1-87BF-4D5D-AB79-F346FD19278A}"/>
          </ac:spMkLst>
        </pc:spChg>
        <pc:spChg chg="add">
          <ac:chgData name="Nathan Morgan" userId="72fd7c22-3ae8-4a57-b9f9-9fbe9cf82915" providerId="ADAL" clId="{78F5D833-0973-489F-B12A-5F08E576A44F}" dt="2024-11-08T16:04:59.519" v="2837" actId="26606"/>
          <ac:spMkLst>
            <pc:docMk/>
            <pc:sldMk cId="840297941" sldId="278"/>
            <ac:spMk id="26" creationId="{2C61293E-6EBE-43EF-A52C-9BEBFD7679D4}"/>
          </ac:spMkLst>
        </pc:spChg>
        <pc:spChg chg="add">
          <ac:chgData name="Nathan Morgan" userId="72fd7c22-3ae8-4a57-b9f9-9fbe9cf82915" providerId="ADAL" clId="{78F5D833-0973-489F-B12A-5F08E576A44F}" dt="2024-11-08T16:04:59.519" v="2837" actId="26606"/>
          <ac:spMkLst>
            <pc:docMk/>
            <pc:sldMk cId="840297941" sldId="278"/>
            <ac:spMk id="28" creationId="{21540236-BFD5-4A9D-8840-4703E7F76825}"/>
          </ac:spMkLst>
        </pc:spChg>
        <pc:picChg chg="add">
          <ac:chgData name="Nathan Morgan" userId="72fd7c22-3ae8-4a57-b9f9-9fbe9cf82915" providerId="ADAL" clId="{78F5D833-0973-489F-B12A-5F08E576A44F}" dt="2024-11-08T16:04:59.519" v="2837" actId="26606"/>
          <ac:picMkLst>
            <pc:docMk/>
            <pc:sldMk cId="840297941" sldId="278"/>
            <ac:picMk id="22" creationId="{F3A4F09C-33BF-541C-0F61-BECE3F6893FA}"/>
          </ac:picMkLst>
        </pc:picChg>
      </pc:sldChg>
      <pc:sldChg chg="addSp delSp modSp mod">
        <pc:chgData name="Nathan Morgan" userId="72fd7c22-3ae8-4a57-b9f9-9fbe9cf82915" providerId="ADAL" clId="{78F5D833-0973-489F-B12A-5F08E576A44F}" dt="2024-11-07T23:25:47.420" v="1988" actId="5793"/>
        <pc:sldMkLst>
          <pc:docMk/>
          <pc:sldMk cId="2401794055" sldId="283"/>
        </pc:sldMkLst>
        <pc:spChg chg="mod">
          <ac:chgData name="Nathan Morgan" userId="72fd7c22-3ae8-4a57-b9f9-9fbe9cf82915" providerId="ADAL" clId="{78F5D833-0973-489F-B12A-5F08E576A44F}" dt="2024-11-07T11:52:23.608" v="1817" actId="26606"/>
          <ac:spMkLst>
            <pc:docMk/>
            <pc:sldMk cId="2401794055" sldId="283"/>
            <ac:spMk id="2" creationId="{84908AB8-0D63-44D1-6F07-8C6654F33DFF}"/>
          </ac:spMkLst>
        </pc:spChg>
        <pc:spChg chg="mod">
          <ac:chgData name="Nathan Morgan" userId="72fd7c22-3ae8-4a57-b9f9-9fbe9cf82915" providerId="ADAL" clId="{78F5D833-0973-489F-B12A-5F08E576A44F}" dt="2024-11-07T23:25:47.420" v="1988" actId="5793"/>
          <ac:spMkLst>
            <pc:docMk/>
            <pc:sldMk cId="2401794055" sldId="283"/>
            <ac:spMk id="5" creationId="{38979629-C7E7-A12C-F42E-9A22FE548EA1}"/>
          </ac:spMkLst>
        </pc:spChg>
        <pc:spChg chg="del">
          <ac:chgData name="Nathan Morgan" userId="72fd7c22-3ae8-4a57-b9f9-9fbe9cf82915" providerId="ADAL" clId="{78F5D833-0973-489F-B12A-5F08E576A44F}" dt="2024-11-07T11:52:23.608" v="1817" actId="26606"/>
          <ac:spMkLst>
            <pc:docMk/>
            <pc:sldMk cId="2401794055" sldId="283"/>
            <ac:spMk id="5127" creationId="{1B15ED52-F352-441B-82BF-E0EA34836D08}"/>
          </ac:spMkLst>
        </pc:spChg>
        <pc:spChg chg="del">
          <ac:chgData name="Nathan Morgan" userId="72fd7c22-3ae8-4a57-b9f9-9fbe9cf82915" providerId="ADAL" clId="{78F5D833-0973-489F-B12A-5F08E576A44F}" dt="2024-11-07T11:52:23.608" v="1817" actId="26606"/>
          <ac:spMkLst>
            <pc:docMk/>
            <pc:sldMk cId="2401794055" sldId="283"/>
            <ac:spMk id="5129" creationId="{3B2E3793-BFE6-45A2-9B7B-E18844431C99}"/>
          </ac:spMkLst>
        </pc:spChg>
        <pc:spChg chg="del">
          <ac:chgData name="Nathan Morgan" userId="72fd7c22-3ae8-4a57-b9f9-9fbe9cf82915" providerId="ADAL" clId="{78F5D833-0973-489F-B12A-5F08E576A44F}" dt="2024-11-07T11:52:23.608" v="1817" actId="26606"/>
          <ac:spMkLst>
            <pc:docMk/>
            <pc:sldMk cId="2401794055" sldId="283"/>
            <ac:spMk id="5131" creationId="{BC4C4868-CB8F-4AF9-9CDB-8108F2C19B67}"/>
          </ac:spMkLst>
        </pc:spChg>
        <pc:spChg chg="del">
          <ac:chgData name="Nathan Morgan" userId="72fd7c22-3ae8-4a57-b9f9-9fbe9cf82915" providerId="ADAL" clId="{78F5D833-0973-489F-B12A-5F08E576A44F}" dt="2024-11-07T11:52:23.608" v="1817" actId="26606"/>
          <ac:spMkLst>
            <pc:docMk/>
            <pc:sldMk cId="2401794055" sldId="283"/>
            <ac:spMk id="5133" creationId="{375E0459-6403-40CD-989D-56A4407CA12E}"/>
          </ac:spMkLst>
        </pc:spChg>
        <pc:spChg chg="del">
          <ac:chgData name="Nathan Morgan" userId="72fd7c22-3ae8-4a57-b9f9-9fbe9cf82915" providerId="ADAL" clId="{78F5D833-0973-489F-B12A-5F08E576A44F}" dt="2024-11-07T11:52:23.608" v="1817" actId="26606"/>
          <ac:spMkLst>
            <pc:docMk/>
            <pc:sldMk cId="2401794055" sldId="283"/>
            <ac:spMk id="5135" creationId="{53E5B1A8-3AC9-4BD1-9BBC-78CA94F2D1BA}"/>
          </ac:spMkLst>
        </pc:spChg>
        <pc:spChg chg="add">
          <ac:chgData name="Nathan Morgan" userId="72fd7c22-3ae8-4a57-b9f9-9fbe9cf82915" providerId="ADAL" clId="{78F5D833-0973-489F-B12A-5F08E576A44F}" dt="2024-11-07T11:52:23.608" v="1817" actId="26606"/>
          <ac:spMkLst>
            <pc:docMk/>
            <pc:sldMk cId="2401794055" sldId="283"/>
            <ac:spMk id="5140" creationId="{7FF47CB7-972F-479F-A36D-9E72D26EC8DA}"/>
          </ac:spMkLst>
        </pc:spChg>
        <pc:spChg chg="add">
          <ac:chgData name="Nathan Morgan" userId="72fd7c22-3ae8-4a57-b9f9-9fbe9cf82915" providerId="ADAL" clId="{78F5D833-0973-489F-B12A-5F08E576A44F}" dt="2024-11-07T11:52:23.608" v="1817" actId="26606"/>
          <ac:spMkLst>
            <pc:docMk/>
            <pc:sldMk cId="2401794055" sldId="283"/>
            <ac:spMk id="5142" creationId="{0D153B68-5844-490D-8E67-F616D6D721CA}"/>
          </ac:spMkLst>
        </pc:spChg>
        <pc:spChg chg="add">
          <ac:chgData name="Nathan Morgan" userId="72fd7c22-3ae8-4a57-b9f9-9fbe9cf82915" providerId="ADAL" clId="{78F5D833-0973-489F-B12A-5F08E576A44F}" dt="2024-11-07T11:52:23.608" v="1817" actId="26606"/>
          <ac:spMkLst>
            <pc:docMk/>
            <pc:sldMk cId="2401794055" sldId="283"/>
            <ac:spMk id="5144" creationId="{9A0D773F-7A7D-4DBB-9DEA-86BB8B8F4BC8}"/>
          </ac:spMkLst>
        </pc:spChg>
        <pc:picChg chg="mod ord">
          <ac:chgData name="Nathan Morgan" userId="72fd7c22-3ae8-4a57-b9f9-9fbe9cf82915" providerId="ADAL" clId="{78F5D833-0973-489F-B12A-5F08E576A44F}" dt="2024-11-07T11:52:23.608" v="1817" actId="26606"/>
          <ac:picMkLst>
            <pc:docMk/>
            <pc:sldMk cId="2401794055" sldId="283"/>
            <ac:picMk id="5122" creationId="{6E43DFE9-159F-E044-2949-937CDB45C07E}"/>
          </ac:picMkLst>
        </pc:picChg>
      </pc:sldChg>
      <pc:sldChg chg="addSp delSp modSp mod">
        <pc:chgData name="Nathan Morgan" userId="72fd7c22-3ae8-4a57-b9f9-9fbe9cf82915" providerId="ADAL" clId="{78F5D833-0973-489F-B12A-5F08E576A44F}" dt="2024-11-07T11:51:47.778" v="1813" actId="26606"/>
        <pc:sldMkLst>
          <pc:docMk/>
          <pc:sldMk cId="3969536318" sldId="284"/>
        </pc:sldMkLst>
        <pc:spChg chg="mod">
          <ac:chgData name="Nathan Morgan" userId="72fd7c22-3ae8-4a57-b9f9-9fbe9cf82915" providerId="ADAL" clId="{78F5D833-0973-489F-B12A-5F08E576A44F}" dt="2024-11-07T11:51:47.778" v="1813" actId="26606"/>
          <ac:spMkLst>
            <pc:docMk/>
            <pc:sldMk cId="3969536318" sldId="284"/>
            <ac:spMk id="2" creationId="{F818ADC6-1591-D6C8-7010-BE278349BF5C}"/>
          </ac:spMkLst>
        </pc:spChg>
        <pc:spChg chg="mod">
          <ac:chgData name="Nathan Morgan" userId="72fd7c22-3ae8-4a57-b9f9-9fbe9cf82915" providerId="ADAL" clId="{78F5D833-0973-489F-B12A-5F08E576A44F}" dt="2024-11-07T11:51:47.778" v="1813" actId="26606"/>
          <ac:spMkLst>
            <pc:docMk/>
            <pc:sldMk cId="3969536318" sldId="284"/>
            <ac:spMk id="3" creationId="{2F5F55BF-795C-F431-3B40-A04F206A8802}"/>
          </ac:spMkLst>
        </pc:spChg>
        <pc:spChg chg="del">
          <ac:chgData name="Nathan Morgan" userId="72fd7c22-3ae8-4a57-b9f9-9fbe9cf82915" providerId="ADAL" clId="{78F5D833-0973-489F-B12A-5F08E576A44F}" dt="2024-11-07T11:51:47.778" v="1813" actId="26606"/>
          <ac:spMkLst>
            <pc:docMk/>
            <pc:sldMk cId="3969536318" sldId="284"/>
            <ac:spMk id="8199" creationId="{C3896A03-3945-419A-B66B-4EE266EDD152}"/>
          </ac:spMkLst>
        </pc:spChg>
        <pc:spChg chg="del">
          <ac:chgData name="Nathan Morgan" userId="72fd7c22-3ae8-4a57-b9f9-9fbe9cf82915" providerId="ADAL" clId="{78F5D833-0973-489F-B12A-5F08E576A44F}" dt="2024-11-07T11:51:47.778" v="1813" actId="26606"/>
          <ac:spMkLst>
            <pc:docMk/>
            <pc:sldMk cId="3969536318" sldId="284"/>
            <ac:spMk id="8201" creationId="{B34F5AD2-EDBD-4BBD-A55C-EAFFD0C7097A}"/>
          </ac:spMkLst>
        </pc:spChg>
        <pc:spChg chg="del">
          <ac:chgData name="Nathan Morgan" userId="72fd7c22-3ae8-4a57-b9f9-9fbe9cf82915" providerId="ADAL" clId="{78F5D833-0973-489F-B12A-5F08E576A44F}" dt="2024-11-07T11:51:47.778" v="1813" actId="26606"/>
          <ac:spMkLst>
            <pc:docMk/>
            <pc:sldMk cId="3969536318" sldId="284"/>
            <ac:spMk id="8203" creationId="{450D3AD2-FA80-415F-A9CE-54D884561CD7}"/>
          </ac:spMkLst>
        </pc:spChg>
        <pc:spChg chg="add">
          <ac:chgData name="Nathan Morgan" userId="72fd7c22-3ae8-4a57-b9f9-9fbe9cf82915" providerId="ADAL" clId="{78F5D833-0973-489F-B12A-5F08E576A44F}" dt="2024-11-07T11:51:47.778" v="1813" actId="26606"/>
          <ac:spMkLst>
            <pc:docMk/>
            <pc:sldMk cId="3969536318" sldId="284"/>
            <ac:spMk id="8208" creationId="{7FF47CB7-972F-479F-A36D-9E72D26EC8DA}"/>
          </ac:spMkLst>
        </pc:spChg>
        <pc:spChg chg="add">
          <ac:chgData name="Nathan Morgan" userId="72fd7c22-3ae8-4a57-b9f9-9fbe9cf82915" providerId="ADAL" clId="{78F5D833-0973-489F-B12A-5F08E576A44F}" dt="2024-11-07T11:51:47.778" v="1813" actId="26606"/>
          <ac:spMkLst>
            <pc:docMk/>
            <pc:sldMk cId="3969536318" sldId="284"/>
            <ac:spMk id="8210" creationId="{0D153B68-5844-490D-8E67-F616D6D721CA}"/>
          </ac:spMkLst>
        </pc:spChg>
        <pc:spChg chg="add">
          <ac:chgData name="Nathan Morgan" userId="72fd7c22-3ae8-4a57-b9f9-9fbe9cf82915" providerId="ADAL" clId="{78F5D833-0973-489F-B12A-5F08E576A44F}" dt="2024-11-07T11:51:47.778" v="1813" actId="26606"/>
          <ac:spMkLst>
            <pc:docMk/>
            <pc:sldMk cId="3969536318" sldId="284"/>
            <ac:spMk id="8212" creationId="{9A0D773F-7A7D-4DBB-9DEA-86BB8B8F4BC8}"/>
          </ac:spMkLst>
        </pc:spChg>
        <pc:picChg chg="mod ord">
          <ac:chgData name="Nathan Morgan" userId="72fd7c22-3ae8-4a57-b9f9-9fbe9cf82915" providerId="ADAL" clId="{78F5D833-0973-489F-B12A-5F08E576A44F}" dt="2024-11-07T11:51:47.778" v="1813" actId="26606"/>
          <ac:picMkLst>
            <pc:docMk/>
            <pc:sldMk cId="3969536318" sldId="284"/>
            <ac:picMk id="8194" creationId="{5C9D0AFB-4D6C-9415-AA0C-9003994BAD16}"/>
          </ac:picMkLst>
        </pc:picChg>
      </pc:sldChg>
      <pc:sldChg chg="addSp delSp modSp mod ord">
        <pc:chgData name="Nathan Morgan" userId="72fd7c22-3ae8-4a57-b9f9-9fbe9cf82915" providerId="ADAL" clId="{78F5D833-0973-489F-B12A-5F08E576A44F}" dt="2024-11-07T11:52:11.526" v="1816"/>
        <pc:sldMkLst>
          <pc:docMk/>
          <pc:sldMk cId="492405962" sldId="285"/>
        </pc:sldMkLst>
        <pc:spChg chg="mod">
          <ac:chgData name="Nathan Morgan" userId="72fd7c22-3ae8-4a57-b9f9-9fbe9cf82915" providerId="ADAL" clId="{78F5D833-0973-489F-B12A-5F08E576A44F}" dt="2024-11-07T11:52:01.924" v="1814" actId="26606"/>
          <ac:spMkLst>
            <pc:docMk/>
            <pc:sldMk cId="492405962" sldId="285"/>
            <ac:spMk id="2" creationId="{93CC5298-3639-3596-CB8C-ED8AEBB56C44}"/>
          </ac:spMkLst>
        </pc:spChg>
        <pc:spChg chg="mod">
          <ac:chgData name="Nathan Morgan" userId="72fd7c22-3ae8-4a57-b9f9-9fbe9cf82915" providerId="ADAL" clId="{78F5D833-0973-489F-B12A-5F08E576A44F}" dt="2024-11-07T11:52:01.924" v="1814" actId="26606"/>
          <ac:spMkLst>
            <pc:docMk/>
            <pc:sldMk cId="492405962" sldId="285"/>
            <ac:spMk id="3" creationId="{4681C86A-4724-B84A-5604-A196B141B696}"/>
          </ac:spMkLst>
        </pc:spChg>
        <pc:spChg chg="del">
          <ac:chgData name="Nathan Morgan" userId="72fd7c22-3ae8-4a57-b9f9-9fbe9cf82915" providerId="ADAL" clId="{78F5D833-0973-489F-B12A-5F08E576A44F}" dt="2024-11-07T11:52:01.924" v="1814" actId="26606"/>
          <ac:spMkLst>
            <pc:docMk/>
            <pc:sldMk cId="492405962" sldId="285"/>
            <ac:spMk id="9223" creationId="{C3896A03-3945-419A-B66B-4EE266EDD152}"/>
          </ac:spMkLst>
        </pc:spChg>
        <pc:spChg chg="del">
          <ac:chgData name="Nathan Morgan" userId="72fd7c22-3ae8-4a57-b9f9-9fbe9cf82915" providerId="ADAL" clId="{78F5D833-0973-489F-B12A-5F08E576A44F}" dt="2024-11-07T11:52:01.924" v="1814" actId="26606"/>
          <ac:spMkLst>
            <pc:docMk/>
            <pc:sldMk cId="492405962" sldId="285"/>
            <ac:spMk id="9225" creationId="{B34F5AD2-EDBD-4BBD-A55C-EAFFD0C7097A}"/>
          </ac:spMkLst>
        </pc:spChg>
        <pc:spChg chg="del">
          <ac:chgData name="Nathan Morgan" userId="72fd7c22-3ae8-4a57-b9f9-9fbe9cf82915" providerId="ADAL" clId="{78F5D833-0973-489F-B12A-5F08E576A44F}" dt="2024-11-07T11:52:01.924" v="1814" actId="26606"/>
          <ac:spMkLst>
            <pc:docMk/>
            <pc:sldMk cId="492405962" sldId="285"/>
            <ac:spMk id="9227" creationId="{450D3AD2-FA80-415F-A9CE-54D884561CD7}"/>
          </ac:spMkLst>
        </pc:spChg>
        <pc:spChg chg="add">
          <ac:chgData name="Nathan Morgan" userId="72fd7c22-3ae8-4a57-b9f9-9fbe9cf82915" providerId="ADAL" clId="{78F5D833-0973-489F-B12A-5F08E576A44F}" dt="2024-11-07T11:52:01.924" v="1814" actId="26606"/>
          <ac:spMkLst>
            <pc:docMk/>
            <pc:sldMk cId="492405962" sldId="285"/>
            <ac:spMk id="9232" creationId="{7FF47CB7-972F-479F-A36D-9E72D26EC8DA}"/>
          </ac:spMkLst>
        </pc:spChg>
        <pc:spChg chg="add">
          <ac:chgData name="Nathan Morgan" userId="72fd7c22-3ae8-4a57-b9f9-9fbe9cf82915" providerId="ADAL" clId="{78F5D833-0973-489F-B12A-5F08E576A44F}" dt="2024-11-07T11:52:01.924" v="1814" actId="26606"/>
          <ac:spMkLst>
            <pc:docMk/>
            <pc:sldMk cId="492405962" sldId="285"/>
            <ac:spMk id="9234" creationId="{0D153B68-5844-490D-8E67-F616D6D721CA}"/>
          </ac:spMkLst>
        </pc:spChg>
        <pc:spChg chg="add">
          <ac:chgData name="Nathan Morgan" userId="72fd7c22-3ae8-4a57-b9f9-9fbe9cf82915" providerId="ADAL" clId="{78F5D833-0973-489F-B12A-5F08E576A44F}" dt="2024-11-07T11:52:01.924" v="1814" actId="26606"/>
          <ac:spMkLst>
            <pc:docMk/>
            <pc:sldMk cId="492405962" sldId="285"/>
            <ac:spMk id="9236" creationId="{9A0D773F-7A7D-4DBB-9DEA-86BB8B8F4BC8}"/>
          </ac:spMkLst>
        </pc:spChg>
        <pc:picChg chg="mod ord">
          <ac:chgData name="Nathan Morgan" userId="72fd7c22-3ae8-4a57-b9f9-9fbe9cf82915" providerId="ADAL" clId="{78F5D833-0973-489F-B12A-5F08E576A44F}" dt="2024-11-07T11:52:01.924" v="1814" actId="26606"/>
          <ac:picMkLst>
            <pc:docMk/>
            <pc:sldMk cId="492405962" sldId="285"/>
            <ac:picMk id="9218" creationId="{F26D071D-746D-A882-24FB-BC40814E55EE}"/>
          </ac:picMkLst>
        </pc:picChg>
      </pc:sldChg>
      <pc:sldChg chg="addSp delSp modSp mod">
        <pc:chgData name="Nathan Morgan" userId="72fd7c22-3ae8-4a57-b9f9-9fbe9cf82915" providerId="ADAL" clId="{78F5D833-0973-489F-B12A-5F08E576A44F}" dt="2024-11-08T16:06:44.843" v="2846" actId="113"/>
        <pc:sldMkLst>
          <pc:docMk/>
          <pc:sldMk cId="3961940607" sldId="288"/>
        </pc:sldMkLst>
        <pc:spChg chg="mod">
          <ac:chgData name="Nathan Morgan" userId="72fd7c22-3ae8-4a57-b9f9-9fbe9cf82915" providerId="ADAL" clId="{78F5D833-0973-489F-B12A-5F08E576A44F}" dt="2024-11-07T11:53:06.133" v="1821" actId="26606"/>
          <ac:spMkLst>
            <pc:docMk/>
            <pc:sldMk cId="3961940607" sldId="288"/>
            <ac:spMk id="2" creationId="{EC4BAF80-7EE6-6EC5-D796-BE6B84E5E53C}"/>
          </ac:spMkLst>
        </pc:spChg>
        <pc:spChg chg="mod">
          <ac:chgData name="Nathan Morgan" userId="72fd7c22-3ae8-4a57-b9f9-9fbe9cf82915" providerId="ADAL" clId="{78F5D833-0973-489F-B12A-5F08E576A44F}" dt="2024-11-08T16:06:44.843" v="2846" actId="113"/>
          <ac:spMkLst>
            <pc:docMk/>
            <pc:sldMk cId="3961940607" sldId="288"/>
            <ac:spMk id="3" creationId="{44C81E81-7825-29C5-07F6-0BF237AE0477}"/>
          </ac:spMkLst>
        </pc:spChg>
        <pc:spChg chg="del">
          <ac:chgData name="Nathan Morgan" userId="72fd7c22-3ae8-4a57-b9f9-9fbe9cf82915" providerId="ADAL" clId="{78F5D833-0973-489F-B12A-5F08E576A44F}" dt="2024-11-07T11:53:06.133" v="1821" actId="26606"/>
          <ac:spMkLst>
            <pc:docMk/>
            <pc:sldMk cId="3961940607" sldId="288"/>
            <ac:spMk id="8" creationId="{C3896A03-3945-419A-B66B-4EE266EDD152}"/>
          </ac:spMkLst>
        </pc:spChg>
        <pc:spChg chg="del">
          <ac:chgData name="Nathan Morgan" userId="72fd7c22-3ae8-4a57-b9f9-9fbe9cf82915" providerId="ADAL" clId="{78F5D833-0973-489F-B12A-5F08E576A44F}" dt="2024-11-07T11:53:06.133" v="1821" actId="26606"/>
          <ac:spMkLst>
            <pc:docMk/>
            <pc:sldMk cId="3961940607" sldId="288"/>
            <ac:spMk id="10" creationId="{B34F5AD2-EDBD-4BBD-A55C-EAFFD0C7097A}"/>
          </ac:spMkLst>
        </pc:spChg>
        <pc:spChg chg="del">
          <ac:chgData name="Nathan Morgan" userId="72fd7c22-3ae8-4a57-b9f9-9fbe9cf82915" providerId="ADAL" clId="{78F5D833-0973-489F-B12A-5F08E576A44F}" dt="2024-11-07T11:53:06.133" v="1821" actId="26606"/>
          <ac:spMkLst>
            <pc:docMk/>
            <pc:sldMk cId="3961940607" sldId="288"/>
            <ac:spMk id="12" creationId="{B8EAE243-3A9F-4A46-B0D9-04C723A8A1BD}"/>
          </ac:spMkLst>
        </pc:spChg>
        <pc:spChg chg="add">
          <ac:chgData name="Nathan Morgan" userId="72fd7c22-3ae8-4a57-b9f9-9fbe9cf82915" providerId="ADAL" clId="{78F5D833-0973-489F-B12A-5F08E576A44F}" dt="2024-11-07T11:53:06.133" v="1821" actId="26606"/>
          <ac:spMkLst>
            <pc:docMk/>
            <pc:sldMk cId="3961940607" sldId="288"/>
            <ac:spMk id="17" creationId="{C9A36457-A5F4-4103-A443-02581C09185B}"/>
          </ac:spMkLst>
        </pc:spChg>
        <pc:spChg chg="add">
          <ac:chgData name="Nathan Morgan" userId="72fd7c22-3ae8-4a57-b9f9-9fbe9cf82915" providerId="ADAL" clId="{78F5D833-0973-489F-B12A-5F08E576A44F}" dt="2024-11-07T11:53:06.133" v="1821" actId="26606"/>
          <ac:spMkLst>
            <pc:docMk/>
            <pc:sldMk cId="3961940607" sldId="288"/>
            <ac:spMk id="19" creationId="{DC5FB7E8-B636-40FA-BE8D-48145C0F5C57}"/>
          </ac:spMkLst>
        </pc:spChg>
        <pc:spChg chg="add">
          <ac:chgData name="Nathan Morgan" userId="72fd7c22-3ae8-4a57-b9f9-9fbe9cf82915" providerId="ADAL" clId="{78F5D833-0973-489F-B12A-5F08E576A44F}" dt="2024-11-07T11:53:06.133" v="1821" actId="26606"/>
          <ac:spMkLst>
            <pc:docMk/>
            <pc:sldMk cId="3961940607" sldId="288"/>
            <ac:spMk id="21" creationId="{142DCE2C-2863-46FA-9BE7-24365A24D9BA}"/>
          </ac:spMkLst>
        </pc:spChg>
      </pc:sldChg>
      <pc:sldChg chg="addSp delSp modSp mod">
        <pc:chgData name="Nathan Morgan" userId="72fd7c22-3ae8-4a57-b9f9-9fbe9cf82915" providerId="ADAL" clId="{78F5D833-0973-489F-B12A-5F08E576A44F}" dt="2024-11-07T11:52:54.702" v="1820" actId="26606"/>
        <pc:sldMkLst>
          <pc:docMk/>
          <pc:sldMk cId="2422777354" sldId="289"/>
        </pc:sldMkLst>
        <pc:spChg chg="mod">
          <ac:chgData name="Nathan Morgan" userId="72fd7c22-3ae8-4a57-b9f9-9fbe9cf82915" providerId="ADAL" clId="{78F5D833-0973-489F-B12A-5F08E576A44F}" dt="2024-11-07T11:52:54.702" v="1820" actId="26606"/>
          <ac:spMkLst>
            <pc:docMk/>
            <pc:sldMk cId="2422777354" sldId="289"/>
            <ac:spMk id="2" creationId="{2592AE85-7BF7-753E-12C4-FC8F6B5AB3B3}"/>
          </ac:spMkLst>
        </pc:spChg>
        <pc:spChg chg="mod">
          <ac:chgData name="Nathan Morgan" userId="72fd7c22-3ae8-4a57-b9f9-9fbe9cf82915" providerId="ADAL" clId="{78F5D833-0973-489F-B12A-5F08E576A44F}" dt="2024-11-07T11:52:54.702" v="1820" actId="26606"/>
          <ac:spMkLst>
            <pc:docMk/>
            <pc:sldMk cId="2422777354" sldId="289"/>
            <ac:spMk id="3" creationId="{533E8B3A-3996-3F6E-6F96-8474BE32F160}"/>
          </ac:spMkLst>
        </pc:spChg>
        <pc:spChg chg="add del">
          <ac:chgData name="Nathan Morgan" userId="72fd7c22-3ae8-4a57-b9f9-9fbe9cf82915" providerId="ADAL" clId="{78F5D833-0973-489F-B12A-5F08E576A44F}" dt="2024-11-07T11:52:54.702" v="1820" actId="26606"/>
          <ac:spMkLst>
            <pc:docMk/>
            <pc:sldMk cId="2422777354" sldId="289"/>
            <ac:spMk id="10247" creationId="{C3896A03-3945-419A-B66B-4EE266EDD152}"/>
          </ac:spMkLst>
        </pc:spChg>
        <pc:spChg chg="add del">
          <ac:chgData name="Nathan Morgan" userId="72fd7c22-3ae8-4a57-b9f9-9fbe9cf82915" providerId="ADAL" clId="{78F5D833-0973-489F-B12A-5F08E576A44F}" dt="2024-11-07T11:52:54.702" v="1820" actId="26606"/>
          <ac:spMkLst>
            <pc:docMk/>
            <pc:sldMk cId="2422777354" sldId="289"/>
            <ac:spMk id="10249" creationId="{B34F5AD2-EDBD-4BBD-A55C-EAFFD0C7097A}"/>
          </ac:spMkLst>
        </pc:spChg>
        <pc:spChg chg="add del">
          <ac:chgData name="Nathan Morgan" userId="72fd7c22-3ae8-4a57-b9f9-9fbe9cf82915" providerId="ADAL" clId="{78F5D833-0973-489F-B12A-5F08E576A44F}" dt="2024-11-07T11:52:54.702" v="1820" actId="26606"/>
          <ac:spMkLst>
            <pc:docMk/>
            <pc:sldMk cId="2422777354" sldId="289"/>
            <ac:spMk id="10251" creationId="{450D3AD2-FA80-415F-A9CE-54D884561CD7}"/>
          </ac:spMkLst>
        </pc:spChg>
        <pc:spChg chg="add del">
          <ac:chgData name="Nathan Morgan" userId="72fd7c22-3ae8-4a57-b9f9-9fbe9cf82915" providerId="ADAL" clId="{78F5D833-0973-489F-B12A-5F08E576A44F}" dt="2024-11-07T11:52:54.696" v="1819" actId="26606"/>
          <ac:spMkLst>
            <pc:docMk/>
            <pc:sldMk cId="2422777354" sldId="289"/>
            <ac:spMk id="10256" creationId="{7FF47CB7-972F-479F-A36D-9E72D26EC8DA}"/>
          </ac:spMkLst>
        </pc:spChg>
        <pc:spChg chg="add del">
          <ac:chgData name="Nathan Morgan" userId="72fd7c22-3ae8-4a57-b9f9-9fbe9cf82915" providerId="ADAL" clId="{78F5D833-0973-489F-B12A-5F08E576A44F}" dt="2024-11-07T11:52:54.696" v="1819" actId="26606"/>
          <ac:spMkLst>
            <pc:docMk/>
            <pc:sldMk cId="2422777354" sldId="289"/>
            <ac:spMk id="10258" creationId="{0D153B68-5844-490D-8E67-F616D6D721CA}"/>
          </ac:spMkLst>
        </pc:spChg>
        <pc:spChg chg="add del">
          <ac:chgData name="Nathan Morgan" userId="72fd7c22-3ae8-4a57-b9f9-9fbe9cf82915" providerId="ADAL" clId="{78F5D833-0973-489F-B12A-5F08E576A44F}" dt="2024-11-07T11:52:54.696" v="1819" actId="26606"/>
          <ac:spMkLst>
            <pc:docMk/>
            <pc:sldMk cId="2422777354" sldId="289"/>
            <ac:spMk id="10260" creationId="{9A0D773F-7A7D-4DBB-9DEA-86BB8B8F4BC8}"/>
          </ac:spMkLst>
        </pc:spChg>
        <pc:spChg chg="add">
          <ac:chgData name="Nathan Morgan" userId="72fd7c22-3ae8-4a57-b9f9-9fbe9cf82915" providerId="ADAL" clId="{78F5D833-0973-489F-B12A-5F08E576A44F}" dt="2024-11-07T11:52:54.702" v="1820" actId="26606"/>
          <ac:spMkLst>
            <pc:docMk/>
            <pc:sldMk cId="2422777354" sldId="289"/>
            <ac:spMk id="10262" creationId="{45D37F4E-DDB4-456B-97E0-9937730A039F}"/>
          </ac:spMkLst>
        </pc:spChg>
        <pc:spChg chg="add">
          <ac:chgData name="Nathan Morgan" userId="72fd7c22-3ae8-4a57-b9f9-9fbe9cf82915" providerId="ADAL" clId="{78F5D833-0973-489F-B12A-5F08E576A44F}" dt="2024-11-07T11:52:54.702" v="1820" actId="26606"/>
          <ac:spMkLst>
            <pc:docMk/>
            <pc:sldMk cId="2422777354" sldId="289"/>
            <ac:spMk id="10263" creationId="{B2DD41CD-8F47-4F56-AD12-4E2FF7696987}"/>
          </ac:spMkLst>
        </pc:spChg>
        <pc:picChg chg="mod ord">
          <ac:chgData name="Nathan Morgan" userId="72fd7c22-3ae8-4a57-b9f9-9fbe9cf82915" providerId="ADAL" clId="{78F5D833-0973-489F-B12A-5F08E576A44F}" dt="2024-11-07T11:52:54.702" v="1820" actId="26606"/>
          <ac:picMkLst>
            <pc:docMk/>
            <pc:sldMk cId="2422777354" sldId="289"/>
            <ac:picMk id="10242" creationId="{037A3FA2-0333-E066-65C3-E32666442D95}"/>
          </ac:picMkLst>
        </pc:picChg>
      </pc:sldChg>
      <pc:sldChg chg="addSp delSp modSp mod setBg">
        <pc:chgData name="Nathan Morgan" userId="72fd7c22-3ae8-4a57-b9f9-9fbe9cf82915" providerId="ADAL" clId="{78F5D833-0973-489F-B12A-5F08E576A44F}" dt="2024-11-07T11:54:22.145" v="1824" actId="26606"/>
        <pc:sldMkLst>
          <pc:docMk/>
          <pc:sldMk cId="19020945" sldId="298"/>
        </pc:sldMkLst>
        <pc:spChg chg="mod">
          <ac:chgData name="Nathan Morgan" userId="72fd7c22-3ae8-4a57-b9f9-9fbe9cf82915" providerId="ADAL" clId="{78F5D833-0973-489F-B12A-5F08E576A44F}" dt="2024-11-07T11:54:22.145" v="1824" actId="26606"/>
          <ac:spMkLst>
            <pc:docMk/>
            <pc:sldMk cId="19020945" sldId="298"/>
            <ac:spMk id="2" creationId="{0BB9A8CF-3636-FE87-208E-395FF135519D}"/>
          </ac:spMkLst>
        </pc:spChg>
        <pc:spChg chg="mod">
          <ac:chgData name="Nathan Morgan" userId="72fd7c22-3ae8-4a57-b9f9-9fbe9cf82915" providerId="ADAL" clId="{78F5D833-0973-489F-B12A-5F08E576A44F}" dt="2024-11-07T11:54:22.145" v="1824" actId="26606"/>
          <ac:spMkLst>
            <pc:docMk/>
            <pc:sldMk cId="19020945" sldId="298"/>
            <ac:spMk id="3" creationId="{1C387AC5-1086-DDFB-AD83-BF6C4FE4AC4C}"/>
          </ac:spMkLst>
        </pc:spChg>
        <pc:spChg chg="add del">
          <ac:chgData name="Nathan Morgan" userId="72fd7c22-3ae8-4a57-b9f9-9fbe9cf82915" providerId="ADAL" clId="{78F5D833-0973-489F-B12A-5F08E576A44F}" dt="2024-11-07T11:54:22.145" v="1823" actId="26606"/>
          <ac:spMkLst>
            <pc:docMk/>
            <pc:sldMk cId="19020945" sldId="298"/>
            <ac:spMk id="10" creationId="{7FF47CB7-972F-479F-A36D-9E72D26EC8DA}"/>
          </ac:spMkLst>
        </pc:spChg>
        <pc:spChg chg="add del">
          <ac:chgData name="Nathan Morgan" userId="72fd7c22-3ae8-4a57-b9f9-9fbe9cf82915" providerId="ADAL" clId="{78F5D833-0973-489F-B12A-5F08E576A44F}" dt="2024-11-07T11:54:22.145" v="1823" actId="26606"/>
          <ac:spMkLst>
            <pc:docMk/>
            <pc:sldMk cId="19020945" sldId="298"/>
            <ac:spMk id="12" creationId="{0D153B68-5844-490D-8E67-F616D6D721CA}"/>
          </ac:spMkLst>
        </pc:spChg>
        <pc:spChg chg="add del">
          <ac:chgData name="Nathan Morgan" userId="72fd7c22-3ae8-4a57-b9f9-9fbe9cf82915" providerId="ADAL" clId="{78F5D833-0973-489F-B12A-5F08E576A44F}" dt="2024-11-07T11:54:22.145" v="1823" actId="26606"/>
          <ac:spMkLst>
            <pc:docMk/>
            <pc:sldMk cId="19020945" sldId="298"/>
            <ac:spMk id="14" creationId="{9A0D773F-7A7D-4DBB-9DEA-86BB8B8F4BC8}"/>
          </ac:spMkLst>
        </pc:spChg>
        <pc:spChg chg="add">
          <ac:chgData name="Nathan Morgan" userId="72fd7c22-3ae8-4a57-b9f9-9fbe9cf82915" providerId="ADAL" clId="{78F5D833-0973-489F-B12A-5F08E576A44F}" dt="2024-11-07T11:54:22.145" v="1824" actId="26606"/>
          <ac:spMkLst>
            <pc:docMk/>
            <pc:sldMk cId="19020945" sldId="298"/>
            <ac:spMk id="16" creationId="{32AEEBC8-9D30-42EF-95F2-386C2653FBF0}"/>
          </ac:spMkLst>
        </pc:spChg>
        <pc:spChg chg="add">
          <ac:chgData name="Nathan Morgan" userId="72fd7c22-3ae8-4a57-b9f9-9fbe9cf82915" providerId="ADAL" clId="{78F5D833-0973-489F-B12A-5F08E576A44F}" dt="2024-11-07T11:54:22.145" v="1824" actId="26606"/>
          <ac:spMkLst>
            <pc:docMk/>
            <pc:sldMk cId="19020945" sldId="298"/>
            <ac:spMk id="17" creationId="{2E92FA66-67D7-4CB4-94D3-E643A9AD4757}"/>
          </ac:spMkLst>
        </pc:spChg>
        <pc:picChg chg="mod">
          <ac:chgData name="Nathan Morgan" userId="72fd7c22-3ae8-4a57-b9f9-9fbe9cf82915" providerId="ADAL" clId="{78F5D833-0973-489F-B12A-5F08E576A44F}" dt="2024-11-07T11:54:22.145" v="1824" actId="26606"/>
          <ac:picMkLst>
            <pc:docMk/>
            <pc:sldMk cId="19020945" sldId="298"/>
            <ac:picMk id="5" creationId="{230B8630-C2A8-A249-B331-6CE21B15DDE3}"/>
          </ac:picMkLst>
        </pc:picChg>
      </pc:sldChg>
      <pc:sldChg chg="addSp modSp mod setBg">
        <pc:chgData name="Nathan Morgan" userId="72fd7c22-3ae8-4a57-b9f9-9fbe9cf82915" providerId="ADAL" clId="{78F5D833-0973-489F-B12A-5F08E576A44F}" dt="2024-11-07T10:16:11.781" v="1643" actId="26606"/>
        <pc:sldMkLst>
          <pc:docMk/>
          <pc:sldMk cId="275752390" sldId="304"/>
        </pc:sldMkLst>
        <pc:spChg chg="mod">
          <ac:chgData name="Nathan Morgan" userId="72fd7c22-3ae8-4a57-b9f9-9fbe9cf82915" providerId="ADAL" clId="{78F5D833-0973-489F-B12A-5F08E576A44F}" dt="2024-11-07T10:16:11.781" v="1643" actId="26606"/>
          <ac:spMkLst>
            <pc:docMk/>
            <pc:sldMk cId="275752390" sldId="304"/>
            <ac:spMk id="2" creationId="{2177B4F9-A10A-6D8A-FF1C-8FF617260EF7}"/>
          </ac:spMkLst>
        </pc:spChg>
        <pc:spChg chg="mod">
          <ac:chgData name="Nathan Morgan" userId="72fd7c22-3ae8-4a57-b9f9-9fbe9cf82915" providerId="ADAL" clId="{78F5D833-0973-489F-B12A-5F08E576A44F}" dt="2024-11-07T10:16:11.781" v="1643" actId="26606"/>
          <ac:spMkLst>
            <pc:docMk/>
            <pc:sldMk cId="275752390" sldId="304"/>
            <ac:spMk id="3" creationId="{DFCBFDCE-6547-7958-E68D-C8EF7E2270FE}"/>
          </ac:spMkLst>
        </pc:spChg>
        <pc:spChg chg="add">
          <ac:chgData name="Nathan Morgan" userId="72fd7c22-3ae8-4a57-b9f9-9fbe9cf82915" providerId="ADAL" clId="{78F5D833-0973-489F-B12A-5F08E576A44F}" dt="2024-11-07T10:16:11.781" v="1643" actId="26606"/>
          <ac:spMkLst>
            <pc:docMk/>
            <pc:sldMk cId="275752390" sldId="304"/>
            <ac:spMk id="8" creationId="{100EDD19-6802-4EC3-95CE-CFFAB042CFD6}"/>
          </ac:spMkLst>
        </pc:spChg>
        <pc:spChg chg="add">
          <ac:chgData name="Nathan Morgan" userId="72fd7c22-3ae8-4a57-b9f9-9fbe9cf82915" providerId="ADAL" clId="{78F5D833-0973-489F-B12A-5F08E576A44F}" dt="2024-11-07T10:16:11.781" v="1643" actId="26606"/>
          <ac:spMkLst>
            <pc:docMk/>
            <pc:sldMk cId="275752390" sldId="304"/>
            <ac:spMk id="10" creationId="{DB17E863-922E-4C26-BD64-E8FD41D28661}"/>
          </ac:spMkLst>
        </pc:spChg>
      </pc:sldChg>
      <pc:sldChg chg="addSp modSp new mod setBg">
        <pc:chgData name="Nathan Morgan" userId="72fd7c22-3ae8-4a57-b9f9-9fbe9cf82915" providerId="ADAL" clId="{78F5D833-0973-489F-B12A-5F08E576A44F}" dt="2024-11-07T11:55:26.450" v="1829" actId="27636"/>
        <pc:sldMkLst>
          <pc:docMk/>
          <pc:sldMk cId="3717430521" sldId="305"/>
        </pc:sldMkLst>
        <pc:spChg chg="mod">
          <ac:chgData name="Nathan Morgan" userId="72fd7c22-3ae8-4a57-b9f9-9fbe9cf82915" providerId="ADAL" clId="{78F5D833-0973-489F-B12A-5F08E576A44F}" dt="2024-11-07T10:16:24.359" v="1644" actId="26606"/>
          <ac:spMkLst>
            <pc:docMk/>
            <pc:sldMk cId="3717430521" sldId="305"/>
            <ac:spMk id="2" creationId="{C4B44B6E-F0A3-F6C1-03A8-C726DF231BD0}"/>
          </ac:spMkLst>
        </pc:spChg>
        <pc:spChg chg="mod">
          <ac:chgData name="Nathan Morgan" userId="72fd7c22-3ae8-4a57-b9f9-9fbe9cf82915" providerId="ADAL" clId="{78F5D833-0973-489F-B12A-5F08E576A44F}" dt="2024-11-07T11:55:26.450" v="1829" actId="27636"/>
          <ac:spMkLst>
            <pc:docMk/>
            <pc:sldMk cId="3717430521" sldId="305"/>
            <ac:spMk id="3" creationId="{D3D93C8E-B557-4BB4-01D8-77D77519FD73}"/>
          </ac:spMkLst>
        </pc:spChg>
        <pc:spChg chg="add">
          <ac:chgData name="Nathan Morgan" userId="72fd7c22-3ae8-4a57-b9f9-9fbe9cf82915" providerId="ADAL" clId="{78F5D833-0973-489F-B12A-5F08E576A44F}" dt="2024-11-07T10:16:24.359" v="1644" actId="26606"/>
          <ac:spMkLst>
            <pc:docMk/>
            <pc:sldMk cId="3717430521" sldId="305"/>
            <ac:spMk id="8" creationId="{100EDD19-6802-4EC3-95CE-CFFAB042CFD6}"/>
          </ac:spMkLst>
        </pc:spChg>
        <pc:spChg chg="add">
          <ac:chgData name="Nathan Morgan" userId="72fd7c22-3ae8-4a57-b9f9-9fbe9cf82915" providerId="ADAL" clId="{78F5D833-0973-489F-B12A-5F08E576A44F}" dt="2024-11-07T10:16:24.359" v="1644" actId="26606"/>
          <ac:spMkLst>
            <pc:docMk/>
            <pc:sldMk cId="3717430521" sldId="305"/>
            <ac:spMk id="10" creationId="{DB17E863-922E-4C26-BD64-E8FD41D28661}"/>
          </ac:spMkLst>
        </pc:spChg>
      </pc:sldChg>
      <pc:sldChg chg="addSp delSp modSp new mod setBg">
        <pc:chgData name="Nathan Morgan" userId="72fd7c22-3ae8-4a57-b9f9-9fbe9cf82915" providerId="ADAL" clId="{78F5D833-0973-489F-B12A-5F08E576A44F}" dt="2024-11-04T13:58:05.844" v="67" actId="26606"/>
        <pc:sldMkLst>
          <pc:docMk/>
          <pc:sldMk cId="1227681343" sldId="306"/>
        </pc:sldMkLst>
        <pc:spChg chg="mod">
          <ac:chgData name="Nathan Morgan" userId="72fd7c22-3ae8-4a57-b9f9-9fbe9cf82915" providerId="ADAL" clId="{78F5D833-0973-489F-B12A-5F08E576A44F}" dt="2024-11-04T13:58:05.844" v="67" actId="26606"/>
          <ac:spMkLst>
            <pc:docMk/>
            <pc:sldMk cId="1227681343" sldId="306"/>
            <ac:spMk id="2" creationId="{7E715854-E278-4E3B-2F79-8FEDBA7B4284}"/>
          </ac:spMkLst>
        </pc:spChg>
        <pc:spChg chg="del">
          <ac:chgData name="Nathan Morgan" userId="72fd7c22-3ae8-4a57-b9f9-9fbe9cf82915" providerId="ADAL" clId="{78F5D833-0973-489F-B12A-5F08E576A44F}" dt="2024-11-04T13:57:49.700" v="44" actId="478"/>
          <ac:spMkLst>
            <pc:docMk/>
            <pc:sldMk cId="1227681343" sldId="306"/>
            <ac:spMk id="3" creationId="{CC856E80-4585-131A-0A79-20463D93B0B5}"/>
          </ac:spMkLst>
        </pc:spChg>
        <pc:spChg chg="add">
          <ac:chgData name="Nathan Morgan" userId="72fd7c22-3ae8-4a57-b9f9-9fbe9cf82915" providerId="ADAL" clId="{78F5D833-0973-489F-B12A-5F08E576A44F}" dt="2024-11-04T13:58:05.844" v="67" actId="26606"/>
          <ac:spMkLst>
            <pc:docMk/>
            <pc:sldMk cId="1227681343" sldId="306"/>
            <ac:spMk id="10" creationId="{A4AC5506-6312-4701-8D3C-40187889A947}"/>
          </ac:spMkLst>
        </pc:spChg>
        <pc:picChg chg="add mod">
          <ac:chgData name="Nathan Morgan" userId="72fd7c22-3ae8-4a57-b9f9-9fbe9cf82915" providerId="ADAL" clId="{78F5D833-0973-489F-B12A-5F08E576A44F}" dt="2024-11-04T13:58:05.844" v="67" actId="26606"/>
          <ac:picMkLst>
            <pc:docMk/>
            <pc:sldMk cId="1227681343" sldId="306"/>
            <ac:picMk id="5" creationId="{9CB77F83-AD9C-90C0-C285-DDEC6A059CDC}"/>
          </ac:picMkLst>
        </pc:picChg>
      </pc:sldChg>
      <pc:sldChg chg="addSp delSp modSp new mod setBg">
        <pc:chgData name="Nathan Morgan" userId="72fd7c22-3ae8-4a57-b9f9-9fbe9cf82915" providerId="ADAL" clId="{78F5D833-0973-489F-B12A-5F08E576A44F}" dt="2024-11-08T16:53:46.883" v="2953" actId="26606"/>
        <pc:sldMkLst>
          <pc:docMk/>
          <pc:sldMk cId="2576216296" sldId="307"/>
        </pc:sldMkLst>
        <pc:spChg chg="mod">
          <ac:chgData name="Nathan Morgan" userId="72fd7c22-3ae8-4a57-b9f9-9fbe9cf82915" providerId="ADAL" clId="{78F5D833-0973-489F-B12A-5F08E576A44F}" dt="2024-11-08T16:53:46.883" v="2953" actId="26606"/>
          <ac:spMkLst>
            <pc:docMk/>
            <pc:sldMk cId="2576216296" sldId="307"/>
            <ac:spMk id="2" creationId="{5A2926CA-DB1B-66D0-300B-3E7FE0ED625F}"/>
          </ac:spMkLst>
        </pc:spChg>
        <pc:spChg chg="del mod">
          <ac:chgData name="Nathan Morgan" userId="72fd7c22-3ae8-4a57-b9f9-9fbe9cf82915" providerId="ADAL" clId="{78F5D833-0973-489F-B12A-5F08E576A44F}" dt="2024-11-08T16:53:46.883" v="2953" actId="26606"/>
          <ac:spMkLst>
            <pc:docMk/>
            <pc:sldMk cId="2576216296" sldId="307"/>
            <ac:spMk id="3" creationId="{976A5986-11A4-D1A6-2744-036294299B0D}"/>
          </ac:spMkLst>
        </pc:spChg>
        <pc:spChg chg="add">
          <ac:chgData name="Nathan Morgan" userId="72fd7c22-3ae8-4a57-b9f9-9fbe9cf82915" providerId="ADAL" clId="{78F5D833-0973-489F-B12A-5F08E576A44F}" dt="2024-11-08T16:53:46.883" v="2953" actId="26606"/>
          <ac:spMkLst>
            <pc:docMk/>
            <pc:sldMk cId="2576216296" sldId="307"/>
            <ac:spMk id="10" creationId="{B50AB553-2A96-4A92-96F2-93548E096954}"/>
          </ac:spMkLst>
        </pc:spChg>
        <pc:graphicFrameChg chg="add">
          <ac:chgData name="Nathan Morgan" userId="72fd7c22-3ae8-4a57-b9f9-9fbe9cf82915" providerId="ADAL" clId="{78F5D833-0973-489F-B12A-5F08E576A44F}" dt="2024-11-08T16:53:46.883" v="2953" actId="26606"/>
          <ac:graphicFrameMkLst>
            <pc:docMk/>
            <pc:sldMk cId="2576216296" sldId="307"/>
            <ac:graphicFrameMk id="5" creationId="{B84C3516-9A96-A353-02A3-C36D6D3DC1EE}"/>
          </ac:graphicFrameMkLst>
        </pc:graphicFrameChg>
        <pc:picChg chg="add">
          <ac:chgData name="Nathan Morgan" userId="72fd7c22-3ae8-4a57-b9f9-9fbe9cf82915" providerId="ADAL" clId="{78F5D833-0973-489F-B12A-5F08E576A44F}" dt="2024-11-08T16:53:46.883" v="2953" actId="26606"/>
          <ac:picMkLst>
            <pc:docMk/>
            <pc:sldMk cId="2576216296" sldId="307"/>
            <ac:picMk id="6" creationId="{05D1B0D6-12F5-67AC-C215-4E063F9077D7}"/>
          </ac:picMkLst>
        </pc:picChg>
      </pc:sldChg>
      <pc:sldChg chg="addSp delSp modSp add mod modNotesTx">
        <pc:chgData name="Nathan Morgan" userId="72fd7c22-3ae8-4a57-b9f9-9fbe9cf82915" providerId="ADAL" clId="{78F5D833-0973-489F-B12A-5F08E576A44F}" dt="2024-11-04T14:06:39.646" v="97" actId="20577"/>
        <pc:sldMkLst>
          <pc:docMk/>
          <pc:sldMk cId="1721913090" sldId="308"/>
        </pc:sldMkLst>
        <pc:spChg chg="add mod">
          <ac:chgData name="Nathan Morgan" userId="72fd7c22-3ae8-4a57-b9f9-9fbe9cf82915" providerId="ADAL" clId="{78F5D833-0973-489F-B12A-5F08E576A44F}" dt="2024-11-04T14:06:39.646" v="97" actId="20577"/>
          <ac:spMkLst>
            <pc:docMk/>
            <pc:sldMk cId="1721913090" sldId="308"/>
            <ac:spMk id="4" creationId="{B2A24EB0-07D1-A02C-A39E-C2EC84780D37}"/>
          </ac:spMkLst>
        </pc:spChg>
        <pc:picChg chg="del">
          <ac:chgData name="Nathan Morgan" userId="72fd7c22-3ae8-4a57-b9f9-9fbe9cf82915" providerId="ADAL" clId="{78F5D833-0973-489F-B12A-5F08E576A44F}" dt="2024-11-04T13:59:26.489" v="70" actId="478"/>
          <ac:picMkLst>
            <pc:docMk/>
            <pc:sldMk cId="1721913090" sldId="308"/>
            <ac:picMk id="5" creationId="{63605A0E-81CD-0E69-4F82-1418A397D921}"/>
          </ac:picMkLst>
        </pc:picChg>
      </pc:sldChg>
      <pc:sldChg chg="addSp modSp new mod setBg">
        <pc:chgData name="Nathan Morgan" userId="72fd7c22-3ae8-4a57-b9f9-9fbe9cf82915" providerId="ADAL" clId="{78F5D833-0973-489F-B12A-5F08E576A44F}" dt="2024-11-04T14:11:08.690" v="182" actId="14100"/>
        <pc:sldMkLst>
          <pc:docMk/>
          <pc:sldMk cId="650310078" sldId="309"/>
        </pc:sldMkLst>
        <pc:spChg chg="mod">
          <ac:chgData name="Nathan Morgan" userId="72fd7c22-3ae8-4a57-b9f9-9fbe9cf82915" providerId="ADAL" clId="{78F5D833-0973-489F-B12A-5F08E576A44F}" dt="2024-11-04T14:09:37.693" v="148" actId="26606"/>
          <ac:spMkLst>
            <pc:docMk/>
            <pc:sldMk cId="650310078" sldId="309"/>
            <ac:spMk id="2" creationId="{D9D46E55-6732-6C28-0AB2-F6172052216F}"/>
          </ac:spMkLst>
        </pc:spChg>
        <pc:spChg chg="mod">
          <ac:chgData name="Nathan Morgan" userId="72fd7c22-3ae8-4a57-b9f9-9fbe9cf82915" providerId="ADAL" clId="{78F5D833-0973-489F-B12A-5F08E576A44F}" dt="2024-11-04T14:11:08.690" v="182" actId="14100"/>
          <ac:spMkLst>
            <pc:docMk/>
            <pc:sldMk cId="650310078" sldId="309"/>
            <ac:spMk id="3" creationId="{A7116D16-BD16-C1C8-0158-213E3CAF9114}"/>
          </ac:spMkLst>
        </pc:spChg>
        <pc:spChg chg="add">
          <ac:chgData name="Nathan Morgan" userId="72fd7c22-3ae8-4a57-b9f9-9fbe9cf82915" providerId="ADAL" clId="{78F5D833-0973-489F-B12A-5F08E576A44F}" dt="2024-11-04T14:09:37.693" v="148" actId="26606"/>
          <ac:spMkLst>
            <pc:docMk/>
            <pc:sldMk cId="650310078" sldId="309"/>
            <ac:spMk id="10" creationId="{D009D6D5-DAC2-4A8B-A17A-E206B9012D09}"/>
          </ac:spMkLst>
        </pc:spChg>
        <pc:picChg chg="add mod">
          <ac:chgData name="Nathan Morgan" userId="72fd7c22-3ae8-4a57-b9f9-9fbe9cf82915" providerId="ADAL" clId="{78F5D833-0973-489F-B12A-5F08E576A44F}" dt="2024-11-04T14:09:37.693" v="148" actId="26606"/>
          <ac:picMkLst>
            <pc:docMk/>
            <pc:sldMk cId="650310078" sldId="309"/>
            <ac:picMk id="5" creationId="{04E99266-65FE-4CE9-EBD4-ED21838CDC28}"/>
          </ac:picMkLst>
        </pc:picChg>
      </pc:sldChg>
      <pc:sldChg chg="addSp delSp modSp new mod setBg">
        <pc:chgData name="Nathan Morgan" userId="72fd7c22-3ae8-4a57-b9f9-9fbe9cf82915" providerId="ADAL" clId="{78F5D833-0973-489F-B12A-5F08E576A44F}" dt="2024-11-04T14:13:10.848" v="241" actId="26606"/>
        <pc:sldMkLst>
          <pc:docMk/>
          <pc:sldMk cId="2038830828" sldId="310"/>
        </pc:sldMkLst>
        <pc:spChg chg="mod">
          <ac:chgData name="Nathan Morgan" userId="72fd7c22-3ae8-4a57-b9f9-9fbe9cf82915" providerId="ADAL" clId="{78F5D833-0973-489F-B12A-5F08E576A44F}" dt="2024-11-04T14:13:10.848" v="241" actId="26606"/>
          <ac:spMkLst>
            <pc:docMk/>
            <pc:sldMk cId="2038830828" sldId="310"/>
            <ac:spMk id="2" creationId="{83D49D86-9BE3-3C82-D6B6-9E658B774794}"/>
          </ac:spMkLst>
        </pc:spChg>
        <pc:spChg chg="mod">
          <ac:chgData name="Nathan Morgan" userId="72fd7c22-3ae8-4a57-b9f9-9fbe9cf82915" providerId="ADAL" clId="{78F5D833-0973-489F-B12A-5F08E576A44F}" dt="2024-11-04T14:13:10.848" v="241" actId="26606"/>
          <ac:spMkLst>
            <pc:docMk/>
            <pc:sldMk cId="2038830828" sldId="310"/>
            <ac:spMk id="3" creationId="{A858716A-228E-99B1-8AA1-3FAE271E4E70}"/>
          </ac:spMkLst>
        </pc:spChg>
        <pc:spChg chg="add del">
          <ac:chgData name="Nathan Morgan" userId="72fd7c22-3ae8-4a57-b9f9-9fbe9cf82915" providerId="ADAL" clId="{78F5D833-0973-489F-B12A-5F08E576A44F}" dt="2024-11-04T14:13:10.829" v="240" actId="26606"/>
          <ac:spMkLst>
            <pc:docMk/>
            <pc:sldMk cId="2038830828" sldId="310"/>
            <ac:spMk id="9" creationId="{B210AC1D-4063-4C6E-9528-FA9C4C0C18E6}"/>
          </ac:spMkLst>
        </pc:spChg>
        <pc:spChg chg="add del">
          <ac:chgData name="Nathan Morgan" userId="72fd7c22-3ae8-4a57-b9f9-9fbe9cf82915" providerId="ADAL" clId="{78F5D833-0973-489F-B12A-5F08E576A44F}" dt="2024-11-04T14:13:10.829" v="240" actId="26606"/>
          <ac:spMkLst>
            <pc:docMk/>
            <pc:sldMk cId="2038830828" sldId="310"/>
            <ac:spMk id="11" creationId="{02F8C595-E68C-4306-AED8-DC7826A0A506}"/>
          </ac:spMkLst>
        </pc:spChg>
        <pc:spChg chg="add">
          <ac:chgData name="Nathan Morgan" userId="72fd7c22-3ae8-4a57-b9f9-9fbe9cf82915" providerId="ADAL" clId="{78F5D833-0973-489F-B12A-5F08E576A44F}" dt="2024-11-04T14:13:10.848" v="241" actId="26606"/>
          <ac:spMkLst>
            <pc:docMk/>
            <pc:sldMk cId="2038830828" sldId="310"/>
            <ac:spMk id="13" creationId="{D009D6D5-DAC2-4A8B-A17A-E206B9012D09}"/>
          </ac:spMkLst>
        </pc:spChg>
        <pc:picChg chg="add del">
          <ac:chgData name="Nathan Morgan" userId="72fd7c22-3ae8-4a57-b9f9-9fbe9cf82915" providerId="ADAL" clId="{78F5D833-0973-489F-B12A-5F08E576A44F}" dt="2024-11-04T14:13:10.829" v="240" actId="26606"/>
          <ac:picMkLst>
            <pc:docMk/>
            <pc:sldMk cId="2038830828" sldId="310"/>
            <ac:picMk id="5" creationId="{F5AB6154-4006-2F1E-8686-FDF1E47F85C2}"/>
          </ac:picMkLst>
        </pc:picChg>
        <pc:picChg chg="add">
          <ac:chgData name="Nathan Morgan" userId="72fd7c22-3ae8-4a57-b9f9-9fbe9cf82915" providerId="ADAL" clId="{78F5D833-0973-489F-B12A-5F08E576A44F}" dt="2024-11-04T14:13:10.848" v="241" actId="26606"/>
          <ac:picMkLst>
            <pc:docMk/>
            <pc:sldMk cId="2038830828" sldId="310"/>
            <ac:picMk id="14" creationId="{93111E77-8020-D1B8-B14B-7FEDFCF95BB2}"/>
          </ac:picMkLst>
        </pc:picChg>
      </pc:sldChg>
      <pc:sldChg chg="addSp modSp new mod setBg">
        <pc:chgData name="Nathan Morgan" userId="72fd7c22-3ae8-4a57-b9f9-9fbe9cf82915" providerId="ADAL" clId="{78F5D833-0973-489F-B12A-5F08E576A44F}" dt="2024-11-04T14:16:41.656" v="283" actId="26606"/>
        <pc:sldMkLst>
          <pc:docMk/>
          <pc:sldMk cId="2066740134" sldId="311"/>
        </pc:sldMkLst>
        <pc:spChg chg="mod">
          <ac:chgData name="Nathan Morgan" userId="72fd7c22-3ae8-4a57-b9f9-9fbe9cf82915" providerId="ADAL" clId="{78F5D833-0973-489F-B12A-5F08E576A44F}" dt="2024-11-04T14:16:41.656" v="283" actId="26606"/>
          <ac:spMkLst>
            <pc:docMk/>
            <pc:sldMk cId="2066740134" sldId="311"/>
            <ac:spMk id="2" creationId="{B07E1C49-CF39-9115-A939-DC82832DA223}"/>
          </ac:spMkLst>
        </pc:spChg>
        <pc:spChg chg="mod">
          <ac:chgData name="Nathan Morgan" userId="72fd7c22-3ae8-4a57-b9f9-9fbe9cf82915" providerId="ADAL" clId="{78F5D833-0973-489F-B12A-5F08E576A44F}" dt="2024-11-04T14:16:41.656" v="283" actId="26606"/>
          <ac:spMkLst>
            <pc:docMk/>
            <pc:sldMk cId="2066740134" sldId="311"/>
            <ac:spMk id="3" creationId="{34694739-C8D9-B665-BCA8-916098A52AA6}"/>
          </ac:spMkLst>
        </pc:spChg>
        <pc:spChg chg="add">
          <ac:chgData name="Nathan Morgan" userId="72fd7c22-3ae8-4a57-b9f9-9fbe9cf82915" providerId="ADAL" clId="{78F5D833-0973-489F-B12A-5F08E576A44F}" dt="2024-11-04T14:16:41.656" v="283" actId="26606"/>
          <ac:spMkLst>
            <pc:docMk/>
            <pc:sldMk cId="2066740134" sldId="311"/>
            <ac:spMk id="9" creationId="{C0763A76-9F1C-4FC5-82B7-DD475DA461B2}"/>
          </ac:spMkLst>
        </pc:spChg>
        <pc:spChg chg="add">
          <ac:chgData name="Nathan Morgan" userId="72fd7c22-3ae8-4a57-b9f9-9fbe9cf82915" providerId="ADAL" clId="{78F5D833-0973-489F-B12A-5F08E576A44F}" dt="2024-11-04T14:16:41.656" v="283" actId="26606"/>
          <ac:spMkLst>
            <pc:docMk/>
            <pc:sldMk cId="2066740134" sldId="311"/>
            <ac:spMk id="11" creationId="{E81BF4F6-F2CF-4984-9D14-D6966D92F99F}"/>
          </ac:spMkLst>
        </pc:spChg>
        <pc:picChg chg="add">
          <ac:chgData name="Nathan Morgan" userId="72fd7c22-3ae8-4a57-b9f9-9fbe9cf82915" providerId="ADAL" clId="{78F5D833-0973-489F-B12A-5F08E576A44F}" dt="2024-11-04T14:16:41.656" v="283" actId="26606"/>
          <ac:picMkLst>
            <pc:docMk/>
            <pc:sldMk cId="2066740134" sldId="311"/>
            <ac:picMk id="5" creationId="{9AA80783-54EE-07E8-AEE0-9AA246355DC2}"/>
          </ac:picMkLst>
        </pc:picChg>
      </pc:sldChg>
      <pc:sldChg chg="addSp modSp new mod setBg">
        <pc:chgData name="Nathan Morgan" userId="72fd7c22-3ae8-4a57-b9f9-9fbe9cf82915" providerId="ADAL" clId="{78F5D833-0973-489F-B12A-5F08E576A44F}" dt="2024-11-04T14:16:23.423" v="282" actId="26606"/>
        <pc:sldMkLst>
          <pc:docMk/>
          <pc:sldMk cId="3595386954" sldId="312"/>
        </pc:sldMkLst>
        <pc:spChg chg="mod">
          <ac:chgData name="Nathan Morgan" userId="72fd7c22-3ae8-4a57-b9f9-9fbe9cf82915" providerId="ADAL" clId="{78F5D833-0973-489F-B12A-5F08E576A44F}" dt="2024-11-04T14:16:23.423" v="282" actId="26606"/>
          <ac:spMkLst>
            <pc:docMk/>
            <pc:sldMk cId="3595386954" sldId="312"/>
            <ac:spMk id="2" creationId="{5ACA8A95-8891-E6F3-3B25-175CFB3AAAEC}"/>
          </ac:spMkLst>
        </pc:spChg>
        <pc:spChg chg="mod ord">
          <ac:chgData name="Nathan Morgan" userId="72fd7c22-3ae8-4a57-b9f9-9fbe9cf82915" providerId="ADAL" clId="{78F5D833-0973-489F-B12A-5F08E576A44F}" dt="2024-11-04T14:16:23.423" v="282" actId="26606"/>
          <ac:spMkLst>
            <pc:docMk/>
            <pc:sldMk cId="3595386954" sldId="312"/>
            <ac:spMk id="3" creationId="{C59DE6D7-2C87-7A48-7908-AEBFA314BF62}"/>
          </ac:spMkLst>
        </pc:spChg>
        <pc:spChg chg="add">
          <ac:chgData name="Nathan Morgan" userId="72fd7c22-3ae8-4a57-b9f9-9fbe9cf82915" providerId="ADAL" clId="{78F5D833-0973-489F-B12A-5F08E576A44F}" dt="2024-11-04T14:16:23.423" v="282" actId="26606"/>
          <ac:spMkLst>
            <pc:docMk/>
            <pc:sldMk cId="3595386954" sldId="312"/>
            <ac:spMk id="10" creationId="{D7A453D2-15D8-4403-815F-291FA16340D9}"/>
          </ac:spMkLst>
        </pc:spChg>
        <pc:spChg chg="add">
          <ac:chgData name="Nathan Morgan" userId="72fd7c22-3ae8-4a57-b9f9-9fbe9cf82915" providerId="ADAL" clId="{78F5D833-0973-489F-B12A-5F08E576A44F}" dt="2024-11-04T14:16:23.423" v="282" actId="26606"/>
          <ac:spMkLst>
            <pc:docMk/>
            <pc:sldMk cId="3595386954" sldId="312"/>
            <ac:spMk id="12" creationId="{8161EA6B-09CA-445B-AB0D-8DF76FA92DEF}"/>
          </ac:spMkLst>
        </pc:spChg>
        <pc:spChg chg="add">
          <ac:chgData name="Nathan Morgan" userId="72fd7c22-3ae8-4a57-b9f9-9fbe9cf82915" providerId="ADAL" clId="{78F5D833-0973-489F-B12A-5F08E576A44F}" dt="2024-11-04T14:16:23.423" v="282" actId="26606"/>
          <ac:spMkLst>
            <pc:docMk/>
            <pc:sldMk cId="3595386954" sldId="312"/>
            <ac:spMk id="22" creationId="{B8114C98-A349-4111-A123-E8EAB86ABE30}"/>
          </ac:spMkLst>
        </pc:spChg>
        <pc:spChg chg="add">
          <ac:chgData name="Nathan Morgan" userId="72fd7c22-3ae8-4a57-b9f9-9fbe9cf82915" providerId="ADAL" clId="{78F5D833-0973-489F-B12A-5F08E576A44F}" dt="2024-11-04T14:16:23.423" v="282" actId="26606"/>
          <ac:spMkLst>
            <pc:docMk/>
            <pc:sldMk cId="3595386954" sldId="312"/>
            <ac:spMk id="30" creationId="{E2D3D3F2-ABBB-4453-B1C5-1BEBF7E4DD56}"/>
          </ac:spMkLst>
        </pc:spChg>
        <pc:spChg chg="add">
          <ac:chgData name="Nathan Morgan" userId="72fd7c22-3ae8-4a57-b9f9-9fbe9cf82915" providerId="ADAL" clId="{78F5D833-0973-489F-B12A-5F08E576A44F}" dt="2024-11-04T14:16:23.423" v="282" actId="26606"/>
          <ac:spMkLst>
            <pc:docMk/>
            <pc:sldMk cId="3595386954" sldId="312"/>
            <ac:spMk id="44" creationId="{773AEA78-C03B-40B7-9D11-DC022119D577}"/>
          </ac:spMkLst>
        </pc:spChg>
        <pc:grpChg chg="add">
          <ac:chgData name="Nathan Morgan" userId="72fd7c22-3ae8-4a57-b9f9-9fbe9cf82915" providerId="ADAL" clId="{78F5D833-0973-489F-B12A-5F08E576A44F}" dt="2024-11-04T14:16:23.423" v="282" actId="26606"/>
          <ac:grpSpMkLst>
            <pc:docMk/>
            <pc:sldMk cId="3595386954" sldId="312"/>
            <ac:grpSpMk id="14" creationId="{913B067F-3154-4968-A886-DF93A787EC44}"/>
          </ac:grpSpMkLst>
        </pc:grpChg>
        <pc:grpChg chg="add">
          <ac:chgData name="Nathan Morgan" userId="72fd7c22-3ae8-4a57-b9f9-9fbe9cf82915" providerId="ADAL" clId="{78F5D833-0973-489F-B12A-5F08E576A44F}" dt="2024-11-04T14:16:23.423" v="282" actId="26606"/>
          <ac:grpSpMkLst>
            <pc:docMk/>
            <pc:sldMk cId="3595386954" sldId="312"/>
            <ac:grpSpMk id="24" creationId="{670FB431-AE18-414D-92F4-1D12D1991152}"/>
          </ac:grpSpMkLst>
        </pc:grpChg>
        <pc:grpChg chg="add">
          <ac:chgData name="Nathan Morgan" userId="72fd7c22-3ae8-4a57-b9f9-9fbe9cf82915" providerId="ADAL" clId="{78F5D833-0973-489F-B12A-5F08E576A44F}" dt="2024-11-04T14:16:23.423" v="282" actId="26606"/>
          <ac:grpSpMkLst>
            <pc:docMk/>
            <pc:sldMk cId="3595386954" sldId="312"/>
            <ac:grpSpMk id="32" creationId="{8214E4A5-A0D2-42C4-8D14-D2A7E495F041}"/>
          </ac:grpSpMkLst>
        </pc:grpChg>
        <pc:grpChg chg="add">
          <ac:chgData name="Nathan Morgan" userId="72fd7c22-3ae8-4a57-b9f9-9fbe9cf82915" providerId="ADAL" clId="{78F5D833-0973-489F-B12A-5F08E576A44F}" dt="2024-11-04T14:16:23.423" v="282" actId="26606"/>
          <ac:grpSpMkLst>
            <pc:docMk/>
            <pc:sldMk cId="3595386954" sldId="312"/>
            <ac:grpSpMk id="38" creationId="{1F4E1649-4D1F-4A91-AF97-A254BFDD524D}"/>
          </ac:grpSpMkLst>
        </pc:grpChg>
        <pc:picChg chg="add mod">
          <ac:chgData name="Nathan Morgan" userId="72fd7c22-3ae8-4a57-b9f9-9fbe9cf82915" providerId="ADAL" clId="{78F5D833-0973-489F-B12A-5F08E576A44F}" dt="2024-11-04T14:16:23.423" v="282" actId="26606"/>
          <ac:picMkLst>
            <pc:docMk/>
            <pc:sldMk cId="3595386954" sldId="312"/>
            <ac:picMk id="5" creationId="{E1A64C88-B905-D09F-A7B9-54504F05904C}"/>
          </ac:picMkLst>
        </pc:picChg>
      </pc:sldChg>
      <pc:sldChg chg="add del ord">
        <pc:chgData name="Nathan Morgan" userId="72fd7c22-3ae8-4a57-b9f9-9fbe9cf82915" providerId="ADAL" clId="{78F5D833-0973-489F-B12A-5F08E576A44F}" dt="2024-11-04T14:25:56.480" v="432" actId="47"/>
        <pc:sldMkLst>
          <pc:docMk/>
          <pc:sldMk cId="2847046393" sldId="313"/>
        </pc:sldMkLst>
      </pc:sldChg>
      <pc:sldChg chg="modSp new mod">
        <pc:chgData name="Nathan Morgan" userId="72fd7c22-3ae8-4a57-b9f9-9fbe9cf82915" providerId="ADAL" clId="{78F5D833-0973-489F-B12A-5F08E576A44F}" dt="2024-11-04T14:21:25.540" v="370" actId="122"/>
        <pc:sldMkLst>
          <pc:docMk/>
          <pc:sldMk cId="2737358029" sldId="314"/>
        </pc:sldMkLst>
        <pc:spChg chg="mod">
          <ac:chgData name="Nathan Morgan" userId="72fd7c22-3ae8-4a57-b9f9-9fbe9cf82915" providerId="ADAL" clId="{78F5D833-0973-489F-B12A-5F08E576A44F}" dt="2024-11-04T14:19:53.631" v="319" actId="20577"/>
          <ac:spMkLst>
            <pc:docMk/>
            <pc:sldMk cId="2737358029" sldId="314"/>
            <ac:spMk id="2" creationId="{5B1A28FE-5FE1-5FB7-F43C-8E0DDE93F540}"/>
          </ac:spMkLst>
        </pc:spChg>
        <pc:spChg chg="mod">
          <ac:chgData name="Nathan Morgan" userId="72fd7c22-3ae8-4a57-b9f9-9fbe9cf82915" providerId="ADAL" clId="{78F5D833-0973-489F-B12A-5F08E576A44F}" dt="2024-11-04T14:21:25.540" v="370" actId="122"/>
          <ac:spMkLst>
            <pc:docMk/>
            <pc:sldMk cId="2737358029" sldId="314"/>
            <ac:spMk id="3" creationId="{118BBD62-B9D4-5FE0-18A1-F08875D458BA}"/>
          </ac:spMkLst>
        </pc:spChg>
      </pc:sldChg>
      <pc:sldChg chg="addSp delSp modSp new mod setBg">
        <pc:chgData name="Nathan Morgan" userId="72fd7c22-3ae8-4a57-b9f9-9fbe9cf82915" providerId="ADAL" clId="{78F5D833-0973-489F-B12A-5F08E576A44F}" dt="2024-11-04T14:24:20.124" v="418" actId="20577"/>
        <pc:sldMkLst>
          <pc:docMk/>
          <pc:sldMk cId="1250246894" sldId="315"/>
        </pc:sldMkLst>
        <pc:spChg chg="mod">
          <ac:chgData name="Nathan Morgan" userId="72fd7c22-3ae8-4a57-b9f9-9fbe9cf82915" providerId="ADAL" clId="{78F5D833-0973-489F-B12A-5F08E576A44F}" dt="2024-11-04T14:24:09.631" v="409" actId="26606"/>
          <ac:spMkLst>
            <pc:docMk/>
            <pc:sldMk cId="1250246894" sldId="315"/>
            <ac:spMk id="2" creationId="{BE734BA6-5BA7-C1A9-8AF2-533134CA1C7F}"/>
          </ac:spMkLst>
        </pc:spChg>
        <pc:spChg chg="mod ord">
          <ac:chgData name="Nathan Morgan" userId="72fd7c22-3ae8-4a57-b9f9-9fbe9cf82915" providerId="ADAL" clId="{78F5D833-0973-489F-B12A-5F08E576A44F}" dt="2024-11-04T14:24:20.124" v="418" actId="20577"/>
          <ac:spMkLst>
            <pc:docMk/>
            <pc:sldMk cId="1250246894" sldId="315"/>
            <ac:spMk id="3" creationId="{669E1BBB-F015-E68B-3EB0-3F0A9D4D97CD}"/>
          </ac:spMkLst>
        </pc:spChg>
        <pc:spChg chg="add del">
          <ac:chgData name="Nathan Morgan" userId="72fd7c22-3ae8-4a57-b9f9-9fbe9cf82915" providerId="ADAL" clId="{78F5D833-0973-489F-B12A-5F08E576A44F}" dt="2024-11-04T14:24:09.631" v="409" actId="26606"/>
          <ac:spMkLst>
            <pc:docMk/>
            <pc:sldMk cId="1250246894" sldId="315"/>
            <ac:spMk id="6" creationId="{50811073-89F5-46D6-83D8-BA764464977D}"/>
          </ac:spMkLst>
        </pc:spChg>
        <pc:spChg chg="add del">
          <ac:chgData name="Nathan Morgan" userId="72fd7c22-3ae8-4a57-b9f9-9fbe9cf82915" providerId="ADAL" clId="{78F5D833-0973-489F-B12A-5F08E576A44F}" dt="2024-11-04T14:23:10.318" v="400" actId="26606"/>
          <ac:spMkLst>
            <pc:docMk/>
            <pc:sldMk cId="1250246894" sldId="315"/>
            <ac:spMk id="9" creationId="{9F7D5CDA-D291-4307-BF55-1381FED29634}"/>
          </ac:spMkLst>
        </pc:spChg>
        <pc:spChg chg="add del">
          <ac:chgData name="Nathan Morgan" userId="72fd7c22-3ae8-4a57-b9f9-9fbe9cf82915" providerId="ADAL" clId="{78F5D833-0973-489F-B12A-5F08E576A44F}" dt="2024-11-04T14:24:09.631" v="409" actId="26606"/>
          <ac:spMkLst>
            <pc:docMk/>
            <pc:sldMk cId="1250246894" sldId="315"/>
            <ac:spMk id="11" creationId="{608CD17C-4A7C-477D-A659-BA8A89A78700}"/>
          </ac:spMkLst>
        </pc:spChg>
        <pc:spChg chg="add del">
          <ac:chgData name="Nathan Morgan" userId="72fd7c22-3ae8-4a57-b9f9-9fbe9cf82915" providerId="ADAL" clId="{78F5D833-0973-489F-B12A-5F08E576A44F}" dt="2024-11-04T14:23:46.591" v="405" actId="26606"/>
          <ac:spMkLst>
            <pc:docMk/>
            <pc:sldMk cId="1250246894" sldId="315"/>
            <ac:spMk id="14" creationId="{99F1FFA9-D672-408C-9220-ADEEC6ABDD09}"/>
          </ac:spMkLst>
        </pc:spChg>
        <pc:spChg chg="add">
          <ac:chgData name="Nathan Morgan" userId="72fd7c22-3ae8-4a57-b9f9-9fbe9cf82915" providerId="ADAL" clId="{78F5D833-0973-489F-B12A-5F08E576A44F}" dt="2024-11-04T14:24:09.631" v="409" actId="26606"/>
          <ac:spMkLst>
            <pc:docMk/>
            <pc:sldMk cId="1250246894" sldId="315"/>
            <ac:spMk id="16" creationId="{058A14AF-9FB5-4CC7-BA35-E8E85D3EDF0E}"/>
          </ac:spMkLst>
        </pc:spChg>
        <pc:spChg chg="add">
          <ac:chgData name="Nathan Morgan" userId="72fd7c22-3ae8-4a57-b9f9-9fbe9cf82915" providerId="ADAL" clId="{78F5D833-0973-489F-B12A-5F08E576A44F}" dt="2024-11-04T14:24:09.631" v="409" actId="26606"/>
          <ac:spMkLst>
            <pc:docMk/>
            <pc:sldMk cId="1250246894" sldId="315"/>
            <ac:spMk id="18" creationId="{3A9A4357-BD1D-4622-A4FE-766E6AB8DE84}"/>
          </ac:spMkLst>
        </pc:spChg>
        <pc:spChg chg="add del">
          <ac:chgData name="Nathan Morgan" userId="72fd7c22-3ae8-4a57-b9f9-9fbe9cf82915" providerId="ADAL" clId="{78F5D833-0973-489F-B12A-5F08E576A44F}" dt="2024-11-04T14:23:46.591" v="404" actId="26606"/>
          <ac:spMkLst>
            <pc:docMk/>
            <pc:sldMk cId="1250246894" sldId="315"/>
            <ac:spMk id="19" creationId="{649C91A9-84E7-4BF0-9026-62F01380D853}"/>
          </ac:spMkLst>
        </pc:spChg>
        <pc:spChg chg="add">
          <ac:chgData name="Nathan Morgan" userId="72fd7c22-3ae8-4a57-b9f9-9fbe9cf82915" providerId="ADAL" clId="{78F5D833-0973-489F-B12A-5F08E576A44F}" dt="2024-11-04T14:24:09.631" v="409" actId="26606"/>
          <ac:spMkLst>
            <pc:docMk/>
            <pc:sldMk cId="1250246894" sldId="315"/>
            <ac:spMk id="20" creationId="{E659831F-0D9A-4C63-9EBB-8435B85A440F}"/>
          </ac:spMkLst>
        </pc:spChg>
        <pc:spChg chg="add del">
          <ac:chgData name="Nathan Morgan" userId="72fd7c22-3ae8-4a57-b9f9-9fbe9cf82915" providerId="ADAL" clId="{78F5D833-0973-489F-B12A-5F08E576A44F}" dt="2024-11-04T14:23:46.591" v="404" actId="26606"/>
          <ac:spMkLst>
            <pc:docMk/>
            <pc:sldMk cId="1250246894" sldId="315"/>
            <ac:spMk id="21" creationId="{9B47378D-AD27-45D0-8C1C-5B1098DCC068}"/>
          </ac:spMkLst>
        </pc:spChg>
        <pc:spChg chg="add">
          <ac:chgData name="Nathan Morgan" userId="72fd7c22-3ae8-4a57-b9f9-9fbe9cf82915" providerId="ADAL" clId="{78F5D833-0973-489F-B12A-5F08E576A44F}" dt="2024-11-04T14:24:09.631" v="409" actId="26606"/>
          <ac:spMkLst>
            <pc:docMk/>
            <pc:sldMk cId="1250246894" sldId="315"/>
            <ac:spMk id="22" creationId="{E6995CE5-F890-4ABA-82A2-26507CE8D2A3}"/>
          </ac:spMkLst>
        </pc:spChg>
        <pc:picChg chg="add mod ord">
          <ac:chgData name="Nathan Morgan" userId="72fd7c22-3ae8-4a57-b9f9-9fbe9cf82915" providerId="ADAL" clId="{78F5D833-0973-489F-B12A-5F08E576A44F}" dt="2024-11-04T14:24:09.631" v="409" actId="26606"/>
          <ac:picMkLst>
            <pc:docMk/>
            <pc:sldMk cId="1250246894" sldId="315"/>
            <ac:picMk id="4" creationId="{5569579E-605F-E72D-1742-C392D8B4AE80}"/>
          </ac:picMkLst>
        </pc:picChg>
        <pc:picChg chg="add del mod">
          <ac:chgData name="Nathan Morgan" userId="72fd7c22-3ae8-4a57-b9f9-9fbe9cf82915" providerId="ADAL" clId="{78F5D833-0973-489F-B12A-5F08E576A44F}" dt="2024-11-04T14:23:25.404" v="401" actId="478"/>
          <ac:picMkLst>
            <pc:docMk/>
            <pc:sldMk cId="1250246894" sldId="315"/>
            <ac:picMk id="5" creationId="{0B7A7F78-1A41-3715-C111-658A5F5D4475}"/>
          </ac:picMkLst>
        </pc:picChg>
      </pc:sldChg>
      <pc:sldChg chg="addSp delSp modSp new mod setBg">
        <pc:chgData name="Nathan Morgan" userId="72fd7c22-3ae8-4a57-b9f9-9fbe9cf82915" providerId="ADAL" clId="{78F5D833-0973-489F-B12A-5F08E576A44F}" dt="2024-11-04T14:26:27.214" v="459" actId="26606"/>
        <pc:sldMkLst>
          <pc:docMk/>
          <pc:sldMk cId="868536729" sldId="316"/>
        </pc:sldMkLst>
        <pc:spChg chg="mod">
          <ac:chgData name="Nathan Morgan" userId="72fd7c22-3ae8-4a57-b9f9-9fbe9cf82915" providerId="ADAL" clId="{78F5D833-0973-489F-B12A-5F08E576A44F}" dt="2024-11-04T14:26:27.214" v="459" actId="26606"/>
          <ac:spMkLst>
            <pc:docMk/>
            <pc:sldMk cId="868536729" sldId="316"/>
            <ac:spMk id="2" creationId="{0BB5402F-FC5C-7BFD-E033-E9FA1E9564CA}"/>
          </ac:spMkLst>
        </pc:spChg>
        <pc:spChg chg="mod">
          <ac:chgData name="Nathan Morgan" userId="72fd7c22-3ae8-4a57-b9f9-9fbe9cf82915" providerId="ADAL" clId="{78F5D833-0973-489F-B12A-5F08E576A44F}" dt="2024-11-04T14:26:27.214" v="459" actId="26606"/>
          <ac:spMkLst>
            <pc:docMk/>
            <pc:sldMk cId="868536729" sldId="316"/>
            <ac:spMk id="3" creationId="{22F97B92-AB8D-45EE-F00B-01E959AF0950}"/>
          </ac:spMkLst>
        </pc:spChg>
        <pc:spChg chg="add del">
          <ac:chgData name="Nathan Morgan" userId="72fd7c22-3ae8-4a57-b9f9-9fbe9cf82915" providerId="ADAL" clId="{78F5D833-0973-489F-B12A-5F08E576A44F}" dt="2024-11-04T14:26:27.214" v="458" actId="26606"/>
          <ac:spMkLst>
            <pc:docMk/>
            <pc:sldMk cId="868536729" sldId="316"/>
            <ac:spMk id="10" creationId="{058A14AF-9FB5-4CC7-BA35-E8E85D3EDF0E}"/>
          </ac:spMkLst>
        </pc:spChg>
        <pc:spChg chg="add del">
          <ac:chgData name="Nathan Morgan" userId="72fd7c22-3ae8-4a57-b9f9-9fbe9cf82915" providerId="ADAL" clId="{78F5D833-0973-489F-B12A-5F08E576A44F}" dt="2024-11-04T14:26:27.214" v="458" actId="26606"/>
          <ac:spMkLst>
            <pc:docMk/>
            <pc:sldMk cId="868536729" sldId="316"/>
            <ac:spMk id="12" creationId="{3A9A4357-BD1D-4622-A4FE-766E6AB8DE84}"/>
          </ac:spMkLst>
        </pc:spChg>
        <pc:spChg chg="add del">
          <ac:chgData name="Nathan Morgan" userId="72fd7c22-3ae8-4a57-b9f9-9fbe9cf82915" providerId="ADAL" clId="{78F5D833-0973-489F-B12A-5F08E576A44F}" dt="2024-11-04T14:26:27.214" v="458" actId="26606"/>
          <ac:spMkLst>
            <pc:docMk/>
            <pc:sldMk cId="868536729" sldId="316"/>
            <ac:spMk id="14" creationId="{E659831F-0D9A-4C63-9EBB-8435B85A440F}"/>
          </ac:spMkLst>
        </pc:spChg>
        <pc:spChg chg="add del">
          <ac:chgData name="Nathan Morgan" userId="72fd7c22-3ae8-4a57-b9f9-9fbe9cf82915" providerId="ADAL" clId="{78F5D833-0973-489F-B12A-5F08E576A44F}" dt="2024-11-04T14:26:27.214" v="458" actId="26606"/>
          <ac:spMkLst>
            <pc:docMk/>
            <pc:sldMk cId="868536729" sldId="316"/>
            <ac:spMk id="16" creationId="{E6995CE5-F890-4ABA-82A2-26507CE8D2A3}"/>
          </ac:spMkLst>
        </pc:spChg>
        <pc:spChg chg="add">
          <ac:chgData name="Nathan Morgan" userId="72fd7c22-3ae8-4a57-b9f9-9fbe9cf82915" providerId="ADAL" clId="{78F5D833-0973-489F-B12A-5F08E576A44F}" dt="2024-11-04T14:26:27.214" v="459" actId="26606"/>
          <ac:spMkLst>
            <pc:docMk/>
            <pc:sldMk cId="868536729" sldId="316"/>
            <ac:spMk id="18" creationId="{058A14AF-9FB5-4CC7-BA35-E8E85D3EDF0E}"/>
          </ac:spMkLst>
        </pc:spChg>
        <pc:spChg chg="add">
          <ac:chgData name="Nathan Morgan" userId="72fd7c22-3ae8-4a57-b9f9-9fbe9cf82915" providerId="ADAL" clId="{78F5D833-0973-489F-B12A-5F08E576A44F}" dt="2024-11-04T14:26:27.214" v="459" actId="26606"/>
          <ac:spMkLst>
            <pc:docMk/>
            <pc:sldMk cId="868536729" sldId="316"/>
            <ac:spMk id="19" creationId="{3A9A4357-BD1D-4622-A4FE-766E6AB8DE84}"/>
          </ac:spMkLst>
        </pc:spChg>
        <pc:spChg chg="add">
          <ac:chgData name="Nathan Morgan" userId="72fd7c22-3ae8-4a57-b9f9-9fbe9cf82915" providerId="ADAL" clId="{78F5D833-0973-489F-B12A-5F08E576A44F}" dt="2024-11-04T14:26:27.214" v="459" actId="26606"/>
          <ac:spMkLst>
            <pc:docMk/>
            <pc:sldMk cId="868536729" sldId="316"/>
            <ac:spMk id="20" creationId="{E659831F-0D9A-4C63-9EBB-8435B85A440F}"/>
          </ac:spMkLst>
        </pc:spChg>
        <pc:spChg chg="add">
          <ac:chgData name="Nathan Morgan" userId="72fd7c22-3ae8-4a57-b9f9-9fbe9cf82915" providerId="ADAL" clId="{78F5D833-0973-489F-B12A-5F08E576A44F}" dt="2024-11-04T14:26:27.214" v="459" actId="26606"/>
          <ac:spMkLst>
            <pc:docMk/>
            <pc:sldMk cId="868536729" sldId="316"/>
            <ac:spMk id="22" creationId="{E6995CE5-F890-4ABA-82A2-26507CE8D2A3}"/>
          </ac:spMkLst>
        </pc:spChg>
        <pc:picChg chg="add del">
          <ac:chgData name="Nathan Morgan" userId="72fd7c22-3ae8-4a57-b9f9-9fbe9cf82915" providerId="ADAL" clId="{78F5D833-0973-489F-B12A-5F08E576A44F}" dt="2024-11-04T14:26:27.214" v="458" actId="26606"/>
          <ac:picMkLst>
            <pc:docMk/>
            <pc:sldMk cId="868536729" sldId="316"/>
            <ac:picMk id="7" creationId="{EB324A83-07C7-9EDB-635E-E800B53AAA8A}"/>
          </ac:picMkLst>
        </pc:picChg>
        <pc:picChg chg="add">
          <ac:chgData name="Nathan Morgan" userId="72fd7c22-3ae8-4a57-b9f9-9fbe9cf82915" providerId="ADAL" clId="{78F5D833-0973-489F-B12A-5F08E576A44F}" dt="2024-11-04T14:26:27.214" v="459" actId="26606"/>
          <ac:picMkLst>
            <pc:docMk/>
            <pc:sldMk cId="868536729" sldId="316"/>
            <ac:picMk id="21" creationId="{7FDA8C67-DDE7-00B6-1355-6A7B3509EF1A}"/>
          </ac:picMkLst>
        </pc:picChg>
      </pc:sldChg>
      <pc:sldChg chg="addSp modSp new mod setBg">
        <pc:chgData name="Nathan Morgan" userId="72fd7c22-3ae8-4a57-b9f9-9fbe9cf82915" providerId="ADAL" clId="{78F5D833-0973-489F-B12A-5F08E576A44F}" dt="2024-11-07T10:17:25.275" v="1646" actId="20577"/>
        <pc:sldMkLst>
          <pc:docMk/>
          <pc:sldMk cId="128304700" sldId="317"/>
        </pc:sldMkLst>
        <pc:spChg chg="mod">
          <ac:chgData name="Nathan Morgan" userId="72fd7c22-3ae8-4a57-b9f9-9fbe9cf82915" providerId="ADAL" clId="{78F5D833-0973-489F-B12A-5F08E576A44F}" dt="2024-11-07T10:17:18.983" v="1645" actId="20577"/>
          <ac:spMkLst>
            <pc:docMk/>
            <pc:sldMk cId="128304700" sldId="317"/>
            <ac:spMk id="2" creationId="{420B0EC3-8E42-0F1F-3FB6-076844267503}"/>
          </ac:spMkLst>
        </pc:spChg>
        <pc:spChg chg="mod">
          <ac:chgData name="Nathan Morgan" userId="72fd7c22-3ae8-4a57-b9f9-9fbe9cf82915" providerId="ADAL" clId="{78F5D833-0973-489F-B12A-5F08E576A44F}" dt="2024-11-07T10:17:25.275" v="1646" actId="20577"/>
          <ac:spMkLst>
            <pc:docMk/>
            <pc:sldMk cId="128304700" sldId="317"/>
            <ac:spMk id="3" creationId="{DCB2FB97-A7DC-E1E6-AC18-6693E99A5206}"/>
          </ac:spMkLst>
        </pc:spChg>
        <pc:spChg chg="add">
          <ac:chgData name="Nathan Morgan" userId="72fd7c22-3ae8-4a57-b9f9-9fbe9cf82915" providerId="ADAL" clId="{78F5D833-0973-489F-B12A-5F08E576A44F}" dt="2024-11-04T14:33:31.903" v="498" actId="26606"/>
          <ac:spMkLst>
            <pc:docMk/>
            <pc:sldMk cId="128304700" sldId="317"/>
            <ac:spMk id="9" creationId="{C0763A76-9F1C-4FC5-82B7-DD475DA461B2}"/>
          </ac:spMkLst>
        </pc:spChg>
        <pc:spChg chg="add">
          <ac:chgData name="Nathan Morgan" userId="72fd7c22-3ae8-4a57-b9f9-9fbe9cf82915" providerId="ADAL" clId="{78F5D833-0973-489F-B12A-5F08E576A44F}" dt="2024-11-04T14:33:31.903" v="498" actId="26606"/>
          <ac:spMkLst>
            <pc:docMk/>
            <pc:sldMk cId="128304700" sldId="317"/>
            <ac:spMk id="11" creationId="{E81BF4F6-F2CF-4984-9D14-D6966D92F99F}"/>
          </ac:spMkLst>
        </pc:spChg>
        <pc:picChg chg="add">
          <ac:chgData name="Nathan Morgan" userId="72fd7c22-3ae8-4a57-b9f9-9fbe9cf82915" providerId="ADAL" clId="{78F5D833-0973-489F-B12A-5F08E576A44F}" dt="2024-11-04T14:33:31.903" v="498" actId="26606"/>
          <ac:picMkLst>
            <pc:docMk/>
            <pc:sldMk cId="128304700" sldId="317"/>
            <ac:picMk id="5" creationId="{43B56478-CF15-284D-99BE-E6E72DA64F77}"/>
          </ac:picMkLst>
        </pc:picChg>
      </pc:sldChg>
      <pc:sldChg chg="addSp delSp modSp new mod setBg">
        <pc:chgData name="Nathan Morgan" userId="72fd7c22-3ae8-4a57-b9f9-9fbe9cf82915" providerId="ADAL" clId="{78F5D833-0973-489F-B12A-5F08E576A44F}" dt="2024-11-07T10:17:45.159" v="1649" actId="26606"/>
        <pc:sldMkLst>
          <pc:docMk/>
          <pc:sldMk cId="2397707571" sldId="318"/>
        </pc:sldMkLst>
        <pc:spChg chg="mod">
          <ac:chgData name="Nathan Morgan" userId="72fd7c22-3ae8-4a57-b9f9-9fbe9cf82915" providerId="ADAL" clId="{78F5D833-0973-489F-B12A-5F08E576A44F}" dt="2024-11-07T10:17:45.159" v="1649" actId="26606"/>
          <ac:spMkLst>
            <pc:docMk/>
            <pc:sldMk cId="2397707571" sldId="318"/>
            <ac:spMk id="2" creationId="{8A3FEB7C-1886-FAF7-8517-911D58E5E241}"/>
          </ac:spMkLst>
        </pc:spChg>
        <pc:spChg chg="del mod">
          <ac:chgData name="Nathan Morgan" userId="72fd7c22-3ae8-4a57-b9f9-9fbe9cf82915" providerId="ADAL" clId="{78F5D833-0973-489F-B12A-5F08E576A44F}" dt="2024-11-07T10:17:45.159" v="1649" actId="26606"/>
          <ac:spMkLst>
            <pc:docMk/>
            <pc:sldMk cId="2397707571" sldId="318"/>
            <ac:spMk id="3" creationId="{B244D5E1-40AD-10CB-95BC-A3A5E1CB4675}"/>
          </ac:spMkLst>
        </pc:spChg>
        <pc:spChg chg="add del">
          <ac:chgData name="Nathan Morgan" userId="72fd7c22-3ae8-4a57-b9f9-9fbe9cf82915" providerId="ADAL" clId="{78F5D833-0973-489F-B12A-5F08E576A44F}" dt="2024-11-07T10:17:45.143" v="1648" actId="26606"/>
          <ac:spMkLst>
            <pc:docMk/>
            <pc:sldMk cId="2397707571" sldId="318"/>
            <ac:spMk id="8" creationId="{100EDD19-6802-4EC3-95CE-CFFAB042CFD6}"/>
          </ac:spMkLst>
        </pc:spChg>
        <pc:spChg chg="add del">
          <ac:chgData name="Nathan Morgan" userId="72fd7c22-3ae8-4a57-b9f9-9fbe9cf82915" providerId="ADAL" clId="{78F5D833-0973-489F-B12A-5F08E576A44F}" dt="2024-11-07T10:17:45.143" v="1648" actId="26606"/>
          <ac:spMkLst>
            <pc:docMk/>
            <pc:sldMk cId="2397707571" sldId="318"/>
            <ac:spMk id="10" creationId="{DB17E863-922E-4C26-BD64-E8FD41D28661}"/>
          </ac:spMkLst>
        </pc:spChg>
        <pc:spChg chg="add">
          <ac:chgData name="Nathan Morgan" userId="72fd7c22-3ae8-4a57-b9f9-9fbe9cf82915" providerId="ADAL" clId="{78F5D833-0973-489F-B12A-5F08E576A44F}" dt="2024-11-07T10:17:45.159" v="1649" actId="26606"/>
          <ac:spMkLst>
            <pc:docMk/>
            <pc:sldMk cId="2397707571" sldId="318"/>
            <ac:spMk id="12" creationId="{B50AB553-2A96-4A92-96F2-93548E096954}"/>
          </ac:spMkLst>
        </pc:spChg>
        <pc:graphicFrameChg chg="add">
          <ac:chgData name="Nathan Morgan" userId="72fd7c22-3ae8-4a57-b9f9-9fbe9cf82915" providerId="ADAL" clId="{78F5D833-0973-489F-B12A-5F08E576A44F}" dt="2024-11-07T10:17:45.159" v="1649" actId="26606"/>
          <ac:graphicFrameMkLst>
            <pc:docMk/>
            <pc:sldMk cId="2397707571" sldId="318"/>
            <ac:graphicFrameMk id="5" creationId="{AC3426B0-626A-32A9-4F8B-A3D0838A98DA}"/>
          </ac:graphicFrameMkLst>
        </pc:graphicFrameChg>
        <pc:picChg chg="add">
          <ac:chgData name="Nathan Morgan" userId="72fd7c22-3ae8-4a57-b9f9-9fbe9cf82915" providerId="ADAL" clId="{78F5D833-0973-489F-B12A-5F08E576A44F}" dt="2024-11-07T10:17:45.159" v="1649" actId="26606"/>
          <ac:picMkLst>
            <pc:docMk/>
            <pc:sldMk cId="2397707571" sldId="318"/>
            <ac:picMk id="6" creationId="{C23B00D6-4F09-7C1C-ABA1-C0CD42F02FE5}"/>
          </ac:picMkLst>
        </pc:picChg>
      </pc:sldChg>
      <pc:sldChg chg="addSp delSp modSp new mod setBg">
        <pc:chgData name="Nathan Morgan" userId="72fd7c22-3ae8-4a57-b9f9-9fbe9cf82915" providerId="ADAL" clId="{78F5D833-0973-489F-B12A-5F08E576A44F}" dt="2024-11-07T10:18:06.207" v="1653" actId="20577"/>
        <pc:sldMkLst>
          <pc:docMk/>
          <pc:sldMk cId="2130111736" sldId="319"/>
        </pc:sldMkLst>
        <pc:spChg chg="mod">
          <ac:chgData name="Nathan Morgan" userId="72fd7c22-3ae8-4a57-b9f9-9fbe9cf82915" providerId="ADAL" clId="{78F5D833-0973-489F-B12A-5F08E576A44F}" dt="2024-11-07T10:17:51.303" v="1652" actId="26606"/>
          <ac:spMkLst>
            <pc:docMk/>
            <pc:sldMk cId="2130111736" sldId="319"/>
            <ac:spMk id="2" creationId="{0FA53DCE-5A3D-76D7-42DA-3F6DE6F5C856}"/>
          </ac:spMkLst>
        </pc:spChg>
        <pc:spChg chg="mod">
          <ac:chgData name="Nathan Morgan" userId="72fd7c22-3ae8-4a57-b9f9-9fbe9cf82915" providerId="ADAL" clId="{78F5D833-0973-489F-B12A-5F08E576A44F}" dt="2024-11-07T10:18:06.207" v="1653" actId="20577"/>
          <ac:spMkLst>
            <pc:docMk/>
            <pc:sldMk cId="2130111736" sldId="319"/>
            <ac:spMk id="3" creationId="{006F73C1-21DC-7C46-34CD-C4ABBBF588E3}"/>
          </ac:spMkLst>
        </pc:spChg>
        <pc:spChg chg="add">
          <ac:chgData name="Nathan Morgan" userId="72fd7c22-3ae8-4a57-b9f9-9fbe9cf82915" providerId="ADAL" clId="{78F5D833-0973-489F-B12A-5F08E576A44F}" dt="2024-11-07T10:17:51.303" v="1652" actId="26606"/>
          <ac:spMkLst>
            <pc:docMk/>
            <pc:sldMk cId="2130111736" sldId="319"/>
            <ac:spMk id="8" creationId="{100EDD19-6802-4EC3-95CE-CFFAB042CFD6}"/>
          </ac:spMkLst>
        </pc:spChg>
        <pc:spChg chg="add del">
          <ac:chgData name="Nathan Morgan" userId="72fd7c22-3ae8-4a57-b9f9-9fbe9cf82915" providerId="ADAL" clId="{78F5D833-0973-489F-B12A-5F08E576A44F}" dt="2024-11-07T10:17:51.290" v="1651" actId="26606"/>
          <ac:spMkLst>
            <pc:docMk/>
            <pc:sldMk cId="2130111736" sldId="319"/>
            <ac:spMk id="9" creationId="{B50AB553-2A96-4A92-96F2-93548E096954}"/>
          </ac:spMkLst>
        </pc:spChg>
        <pc:spChg chg="add">
          <ac:chgData name="Nathan Morgan" userId="72fd7c22-3ae8-4a57-b9f9-9fbe9cf82915" providerId="ADAL" clId="{78F5D833-0973-489F-B12A-5F08E576A44F}" dt="2024-11-07T10:17:51.303" v="1652" actId="26606"/>
          <ac:spMkLst>
            <pc:docMk/>
            <pc:sldMk cId="2130111736" sldId="319"/>
            <ac:spMk id="10" creationId="{DB17E863-922E-4C26-BD64-E8FD41D28661}"/>
          </ac:spMkLst>
        </pc:spChg>
        <pc:picChg chg="add del">
          <ac:chgData name="Nathan Morgan" userId="72fd7c22-3ae8-4a57-b9f9-9fbe9cf82915" providerId="ADAL" clId="{78F5D833-0973-489F-B12A-5F08E576A44F}" dt="2024-11-07T10:17:51.290" v="1651" actId="26606"/>
          <ac:picMkLst>
            <pc:docMk/>
            <pc:sldMk cId="2130111736" sldId="319"/>
            <ac:picMk id="5" creationId="{0E3A8C83-A27C-058F-FED6-601C5DF07F66}"/>
          </ac:picMkLst>
        </pc:picChg>
      </pc:sldChg>
      <pc:sldChg chg="addSp delSp modSp new mod">
        <pc:chgData name="Nathan Morgan" userId="72fd7c22-3ae8-4a57-b9f9-9fbe9cf82915" providerId="ADAL" clId="{78F5D833-0973-489F-B12A-5F08E576A44F}" dt="2024-11-07T10:18:59.669" v="1660" actId="1076"/>
        <pc:sldMkLst>
          <pc:docMk/>
          <pc:sldMk cId="3013653705" sldId="320"/>
        </pc:sldMkLst>
        <pc:spChg chg="mod">
          <ac:chgData name="Nathan Morgan" userId="72fd7c22-3ae8-4a57-b9f9-9fbe9cf82915" providerId="ADAL" clId="{78F5D833-0973-489F-B12A-5F08E576A44F}" dt="2024-11-04T17:55:30.668" v="966" actId="20577"/>
          <ac:spMkLst>
            <pc:docMk/>
            <pc:sldMk cId="3013653705" sldId="320"/>
            <ac:spMk id="2" creationId="{D8967329-454B-00C4-EF3C-B16F2A592A72}"/>
          </ac:spMkLst>
        </pc:spChg>
        <pc:spChg chg="del mod">
          <ac:chgData name="Nathan Morgan" userId="72fd7c22-3ae8-4a57-b9f9-9fbe9cf82915" providerId="ADAL" clId="{78F5D833-0973-489F-B12A-5F08E576A44F}" dt="2024-11-07T10:18:55.947" v="1658" actId="26606"/>
          <ac:spMkLst>
            <pc:docMk/>
            <pc:sldMk cId="3013653705" sldId="320"/>
            <ac:spMk id="3" creationId="{2C1C5F26-E37B-1614-92DC-0FCD42A665E4}"/>
          </ac:spMkLst>
        </pc:spChg>
        <pc:graphicFrameChg chg="add">
          <ac:chgData name="Nathan Morgan" userId="72fd7c22-3ae8-4a57-b9f9-9fbe9cf82915" providerId="ADAL" clId="{78F5D833-0973-489F-B12A-5F08E576A44F}" dt="2024-11-07T10:18:55.947" v="1658" actId="26606"/>
          <ac:graphicFrameMkLst>
            <pc:docMk/>
            <pc:sldMk cId="3013653705" sldId="320"/>
            <ac:graphicFrameMk id="7" creationId="{923BFC11-23EE-FC4F-4840-0F49B6465E8F}"/>
          </ac:graphicFrameMkLst>
        </pc:graphicFrameChg>
        <pc:picChg chg="add mod">
          <ac:chgData name="Nathan Morgan" userId="72fd7c22-3ae8-4a57-b9f9-9fbe9cf82915" providerId="ADAL" clId="{78F5D833-0973-489F-B12A-5F08E576A44F}" dt="2024-11-07T10:18:59.669" v="1660" actId="1076"/>
          <ac:picMkLst>
            <pc:docMk/>
            <pc:sldMk cId="3013653705" sldId="320"/>
            <ac:picMk id="5" creationId="{A32299D0-B992-4904-7450-84B4153DF9DD}"/>
          </ac:picMkLst>
        </pc:picChg>
      </pc:sldChg>
      <pc:sldChg chg="addSp delSp modSp new mod setBg">
        <pc:chgData name="Nathan Morgan" userId="72fd7c22-3ae8-4a57-b9f9-9fbe9cf82915" providerId="ADAL" clId="{78F5D833-0973-489F-B12A-5F08E576A44F}" dt="2024-11-04T17:55:43.543" v="969"/>
        <pc:sldMkLst>
          <pc:docMk/>
          <pc:sldMk cId="691189426" sldId="321"/>
        </pc:sldMkLst>
        <pc:spChg chg="mod">
          <ac:chgData name="Nathan Morgan" userId="72fd7c22-3ae8-4a57-b9f9-9fbe9cf82915" providerId="ADAL" clId="{78F5D833-0973-489F-B12A-5F08E576A44F}" dt="2024-11-04T17:55:43.543" v="969"/>
          <ac:spMkLst>
            <pc:docMk/>
            <pc:sldMk cId="691189426" sldId="321"/>
            <ac:spMk id="2" creationId="{8C214C63-9B52-F2A2-25AD-3BF4801E0643}"/>
          </ac:spMkLst>
        </pc:spChg>
        <pc:spChg chg="del">
          <ac:chgData name="Nathan Morgan" userId="72fd7c22-3ae8-4a57-b9f9-9fbe9cf82915" providerId="ADAL" clId="{78F5D833-0973-489F-B12A-5F08E576A44F}" dt="2024-11-04T14:39:38.507" v="607" actId="478"/>
          <ac:spMkLst>
            <pc:docMk/>
            <pc:sldMk cId="691189426" sldId="321"/>
            <ac:spMk id="3" creationId="{BA1DEAEB-6CB6-5C96-8802-6F0DD3FDF62E}"/>
          </ac:spMkLst>
        </pc:spChg>
        <pc:spChg chg="add">
          <ac:chgData name="Nathan Morgan" userId="72fd7c22-3ae8-4a57-b9f9-9fbe9cf82915" providerId="ADAL" clId="{78F5D833-0973-489F-B12A-5F08E576A44F}" dt="2024-11-04T14:39:44.955" v="608" actId="26606"/>
          <ac:spMkLst>
            <pc:docMk/>
            <pc:sldMk cId="691189426" sldId="321"/>
            <ac:spMk id="10" creationId="{0E91F5CA-B392-444C-88E3-BF5BAAEBDEB0}"/>
          </ac:spMkLst>
        </pc:spChg>
        <pc:spChg chg="add">
          <ac:chgData name="Nathan Morgan" userId="72fd7c22-3ae8-4a57-b9f9-9fbe9cf82915" providerId="ADAL" clId="{78F5D833-0973-489F-B12A-5F08E576A44F}" dt="2024-11-04T14:39:44.955" v="608" actId="26606"/>
          <ac:spMkLst>
            <pc:docMk/>
            <pc:sldMk cId="691189426" sldId="321"/>
            <ac:spMk id="12" creationId="{DFCA2118-59A2-4310-A4B2-F2CBA821E842}"/>
          </ac:spMkLst>
        </pc:spChg>
        <pc:picChg chg="add mod">
          <ac:chgData name="Nathan Morgan" userId="72fd7c22-3ae8-4a57-b9f9-9fbe9cf82915" providerId="ADAL" clId="{78F5D833-0973-489F-B12A-5F08E576A44F}" dt="2024-11-04T14:39:44.955" v="608" actId="26606"/>
          <ac:picMkLst>
            <pc:docMk/>
            <pc:sldMk cId="691189426" sldId="321"/>
            <ac:picMk id="5" creationId="{304C5E9A-5416-4C6E-C612-0A64E650741C}"/>
          </ac:picMkLst>
        </pc:picChg>
      </pc:sldChg>
      <pc:sldChg chg="addSp delSp modSp add mod setBg">
        <pc:chgData name="Nathan Morgan" userId="72fd7c22-3ae8-4a57-b9f9-9fbe9cf82915" providerId="ADAL" clId="{78F5D833-0973-489F-B12A-5F08E576A44F}" dt="2024-11-07T10:18:24.143" v="1657" actId="20577"/>
        <pc:sldMkLst>
          <pc:docMk/>
          <pc:sldMk cId="4229084169" sldId="322"/>
        </pc:sldMkLst>
        <pc:spChg chg="mod">
          <ac:chgData name="Nathan Morgan" userId="72fd7c22-3ae8-4a57-b9f9-9fbe9cf82915" providerId="ADAL" clId="{78F5D833-0973-489F-B12A-5F08E576A44F}" dt="2024-11-07T10:18:20.198" v="1656" actId="26606"/>
          <ac:spMkLst>
            <pc:docMk/>
            <pc:sldMk cId="4229084169" sldId="322"/>
            <ac:spMk id="2" creationId="{42069AE2-795D-A875-1D0C-BA42AF3AB5D6}"/>
          </ac:spMkLst>
        </pc:spChg>
        <pc:spChg chg="mod">
          <ac:chgData name="Nathan Morgan" userId="72fd7c22-3ae8-4a57-b9f9-9fbe9cf82915" providerId="ADAL" clId="{78F5D833-0973-489F-B12A-5F08E576A44F}" dt="2024-11-07T10:18:24.143" v="1657" actId="20577"/>
          <ac:spMkLst>
            <pc:docMk/>
            <pc:sldMk cId="4229084169" sldId="322"/>
            <ac:spMk id="3" creationId="{901CE5EF-FFED-5988-DA56-F36152021C3E}"/>
          </ac:spMkLst>
        </pc:spChg>
        <pc:spChg chg="add del">
          <ac:chgData name="Nathan Morgan" userId="72fd7c22-3ae8-4a57-b9f9-9fbe9cf82915" providerId="ADAL" clId="{78F5D833-0973-489F-B12A-5F08E576A44F}" dt="2024-11-07T10:18:20.198" v="1655" actId="26606"/>
          <ac:spMkLst>
            <pc:docMk/>
            <pc:sldMk cId="4229084169" sldId="322"/>
            <ac:spMk id="8" creationId="{1BB867FF-FC45-48F7-8104-F89BE54909F1}"/>
          </ac:spMkLst>
        </pc:spChg>
        <pc:spChg chg="add del">
          <ac:chgData name="Nathan Morgan" userId="72fd7c22-3ae8-4a57-b9f9-9fbe9cf82915" providerId="ADAL" clId="{78F5D833-0973-489F-B12A-5F08E576A44F}" dt="2024-11-07T10:18:20.198" v="1655" actId="26606"/>
          <ac:spMkLst>
            <pc:docMk/>
            <pc:sldMk cId="4229084169" sldId="322"/>
            <ac:spMk id="10" creationId="{8BB56887-D0D5-4F0C-9E19-7247EB83C8B7}"/>
          </ac:spMkLst>
        </pc:spChg>
        <pc:spChg chg="add del">
          <ac:chgData name="Nathan Morgan" userId="72fd7c22-3ae8-4a57-b9f9-9fbe9cf82915" providerId="ADAL" clId="{78F5D833-0973-489F-B12A-5F08E576A44F}" dt="2024-11-07T10:18:20.198" v="1655" actId="26606"/>
          <ac:spMkLst>
            <pc:docMk/>
            <pc:sldMk cId="4229084169" sldId="322"/>
            <ac:spMk id="12" creationId="{081E4A58-353D-44AE-B2FC-2A74E2E400F7}"/>
          </ac:spMkLst>
        </pc:spChg>
        <pc:spChg chg="add">
          <ac:chgData name="Nathan Morgan" userId="72fd7c22-3ae8-4a57-b9f9-9fbe9cf82915" providerId="ADAL" clId="{78F5D833-0973-489F-B12A-5F08E576A44F}" dt="2024-11-07T10:18:20.198" v="1656" actId="26606"/>
          <ac:spMkLst>
            <pc:docMk/>
            <pc:sldMk cId="4229084169" sldId="322"/>
            <ac:spMk id="14" creationId="{100EDD19-6802-4EC3-95CE-CFFAB042CFD6}"/>
          </ac:spMkLst>
        </pc:spChg>
        <pc:spChg chg="add">
          <ac:chgData name="Nathan Morgan" userId="72fd7c22-3ae8-4a57-b9f9-9fbe9cf82915" providerId="ADAL" clId="{78F5D833-0973-489F-B12A-5F08E576A44F}" dt="2024-11-07T10:18:20.198" v="1656" actId="26606"/>
          <ac:spMkLst>
            <pc:docMk/>
            <pc:sldMk cId="4229084169" sldId="322"/>
            <ac:spMk id="15" creationId="{DB17E863-922E-4C26-BD64-E8FD41D28661}"/>
          </ac:spMkLst>
        </pc:spChg>
      </pc:sldChg>
      <pc:sldChg chg="addSp modSp new mod setBg">
        <pc:chgData name="Nathan Morgan" userId="72fd7c22-3ae8-4a57-b9f9-9fbe9cf82915" providerId="ADAL" clId="{78F5D833-0973-489F-B12A-5F08E576A44F}" dt="2024-11-07T12:01:02.705" v="1833" actId="313"/>
        <pc:sldMkLst>
          <pc:docMk/>
          <pc:sldMk cId="439988332" sldId="323"/>
        </pc:sldMkLst>
        <pc:spChg chg="mod">
          <ac:chgData name="Nathan Morgan" userId="72fd7c22-3ae8-4a57-b9f9-9fbe9cf82915" providerId="ADAL" clId="{78F5D833-0973-489F-B12A-5F08E576A44F}" dt="2024-11-07T12:01:02.705" v="1833" actId="313"/>
          <ac:spMkLst>
            <pc:docMk/>
            <pc:sldMk cId="439988332" sldId="323"/>
            <ac:spMk id="2" creationId="{35E282BA-7993-DB6D-866B-776E777FDFE8}"/>
          </ac:spMkLst>
        </pc:spChg>
        <pc:spChg chg="mod">
          <ac:chgData name="Nathan Morgan" userId="72fd7c22-3ae8-4a57-b9f9-9fbe9cf82915" providerId="ADAL" clId="{78F5D833-0973-489F-B12A-5F08E576A44F}" dt="2024-11-07T10:19:31.763" v="1661" actId="26606"/>
          <ac:spMkLst>
            <pc:docMk/>
            <pc:sldMk cId="439988332" sldId="323"/>
            <ac:spMk id="3" creationId="{644707AE-C6DC-7A9C-9510-AD74EB22C17A}"/>
          </ac:spMkLst>
        </pc:spChg>
        <pc:spChg chg="add">
          <ac:chgData name="Nathan Morgan" userId="72fd7c22-3ae8-4a57-b9f9-9fbe9cf82915" providerId="ADAL" clId="{78F5D833-0973-489F-B12A-5F08E576A44F}" dt="2024-11-07T10:19:31.763" v="1661" actId="26606"/>
          <ac:spMkLst>
            <pc:docMk/>
            <pc:sldMk cId="439988332" sldId="323"/>
            <ac:spMk id="8" creationId="{100EDD19-6802-4EC3-95CE-CFFAB042CFD6}"/>
          </ac:spMkLst>
        </pc:spChg>
        <pc:spChg chg="add">
          <ac:chgData name="Nathan Morgan" userId="72fd7c22-3ae8-4a57-b9f9-9fbe9cf82915" providerId="ADAL" clId="{78F5D833-0973-489F-B12A-5F08E576A44F}" dt="2024-11-07T10:19:31.763" v="1661" actId="26606"/>
          <ac:spMkLst>
            <pc:docMk/>
            <pc:sldMk cId="439988332" sldId="323"/>
            <ac:spMk id="10" creationId="{DB17E863-922E-4C26-BD64-E8FD41D28661}"/>
          </ac:spMkLst>
        </pc:spChg>
      </pc:sldChg>
      <pc:sldChg chg="addSp modSp new mod setBg">
        <pc:chgData name="Nathan Morgan" userId="72fd7c22-3ae8-4a57-b9f9-9fbe9cf82915" providerId="ADAL" clId="{78F5D833-0973-489F-B12A-5F08E576A44F}" dt="2024-11-07T12:01:19.815" v="1834" actId="33524"/>
        <pc:sldMkLst>
          <pc:docMk/>
          <pc:sldMk cId="1512862786" sldId="324"/>
        </pc:sldMkLst>
        <pc:spChg chg="mod">
          <ac:chgData name="Nathan Morgan" userId="72fd7c22-3ae8-4a57-b9f9-9fbe9cf82915" providerId="ADAL" clId="{78F5D833-0973-489F-B12A-5F08E576A44F}" dt="2024-11-04T17:49:57.184" v="803" actId="20577"/>
          <ac:spMkLst>
            <pc:docMk/>
            <pc:sldMk cId="1512862786" sldId="324"/>
            <ac:spMk id="2" creationId="{57D9674C-6CA6-5F81-FAC8-094D685B224C}"/>
          </ac:spMkLst>
        </pc:spChg>
        <pc:spChg chg="mod">
          <ac:chgData name="Nathan Morgan" userId="72fd7c22-3ae8-4a57-b9f9-9fbe9cf82915" providerId="ADAL" clId="{78F5D833-0973-489F-B12A-5F08E576A44F}" dt="2024-11-07T12:01:19.815" v="1834" actId="33524"/>
          <ac:spMkLst>
            <pc:docMk/>
            <pc:sldMk cId="1512862786" sldId="324"/>
            <ac:spMk id="3" creationId="{3C7780AF-01EA-305B-E233-E168609631A4}"/>
          </ac:spMkLst>
        </pc:spChg>
        <pc:spChg chg="add">
          <ac:chgData name="Nathan Morgan" userId="72fd7c22-3ae8-4a57-b9f9-9fbe9cf82915" providerId="ADAL" clId="{78F5D833-0973-489F-B12A-5F08E576A44F}" dt="2024-11-04T17:49:23.425" v="790"/>
          <ac:spMkLst>
            <pc:docMk/>
            <pc:sldMk cId="1512862786" sldId="324"/>
            <ac:spMk id="4" creationId="{6933C091-CD28-3D25-1D28-0F2F5EABF03A}"/>
          </ac:spMkLst>
        </pc:spChg>
        <pc:spChg chg="add">
          <ac:chgData name="Nathan Morgan" userId="72fd7c22-3ae8-4a57-b9f9-9fbe9cf82915" providerId="ADAL" clId="{78F5D833-0973-489F-B12A-5F08E576A44F}" dt="2024-11-04T17:49:43.616" v="797" actId="26606"/>
          <ac:spMkLst>
            <pc:docMk/>
            <pc:sldMk cId="1512862786" sldId="324"/>
            <ac:spMk id="9" creationId="{C0763A76-9F1C-4FC5-82B7-DD475DA461B2}"/>
          </ac:spMkLst>
        </pc:spChg>
        <pc:spChg chg="add">
          <ac:chgData name="Nathan Morgan" userId="72fd7c22-3ae8-4a57-b9f9-9fbe9cf82915" providerId="ADAL" clId="{78F5D833-0973-489F-B12A-5F08E576A44F}" dt="2024-11-04T17:49:43.616" v="797" actId="26606"/>
          <ac:spMkLst>
            <pc:docMk/>
            <pc:sldMk cId="1512862786" sldId="324"/>
            <ac:spMk id="11" creationId="{E81BF4F6-F2CF-4984-9D14-D6966D92F99F}"/>
          </ac:spMkLst>
        </pc:spChg>
        <pc:picChg chg="add mod">
          <ac:chgData name="Nathan Morgan" userId="72fd7c22-3ae8-4a57-b9f9-9fbe9cf82915" providerId="ADAL" clId="{78F5D833-0973-489F-B12A-5F08E576A44F}" dt="2024-11-04T17:49:48.025" v="798" actId="27614"/>
          <ac:picMkLst>
            <pc:docMk/>
            <pc:sldMk cId="1512862786" sldId="324"/>
            <ac:picMk id="5" creationId="{3C736CF7-E48A-4185-E4B1-3F787AF89E74}"/>
          </ac:picMkLst>
        </pc:picChg>
      </pc:sldChg>
      <pc:sldChg chg="addSp delSp modSp new mod setBg">
        <pc:chgData name="Nathan Morgan" userId="72fd7c22-3ae8-4a57-b9f9-9fbe9cf82915" providerId="ADAL" clId="{78F5D833-0973-489F-B12A-5F08E576A44F}" dt="2024-11-04T17:56:31.723" v="1008" actId="20577"/>
        <pc:sldMkLst>
          <pc:docMk/>
          <pc:sldMk cId="4138771763" sldId="325"/>
        </pc:sldMkLst>
        <pc:spChg chg="mod">
          <ac:chgData name="Nathan Morgan" userId="72fd7c22-3ae8-4a57-b9f9-9fbe9cf82915" providerId="ADAL" clId="{78F5D833-0973-489F-B12A-5F08E576A44F}" dt="2024-11-04T17:56:31.723" v="1008" actId="20577"/>
          <ac:spMkLst>
            <pc:docMk/>
            <pc:sldMk cId="4138771763" sldId="325"/>
            <ac:spMk id="2" creationId="{C6CC402A-5815-43B3-FC70-6C1C92EB1A34}"/>
          </ac:spMkLst>
        </pc:spChg>
        <pc:spChg chg="del">
          <ac:chgData name="Nathan Morgan" userId="72fd7c22-3ae8-4a57-b9f9-9fbe9cf82915" providerId="ADAL" clId="{78F5D833-0973-489F-B12A-5F08E576A44F}" dt="2024-11-04T17:52:07.362" v="815" actId="22"/>
          <ac:spMkLst>
            <pc:docMk/>
            <pc:sldMk cId="4138771763" sldId="325"/>
            <ac:spMk id="3" creationId="{1BCF6FFB-87C1-71FB-B5A1-F130867BDF96}"/>
          </ac:spMkLst>
        </pc:spChg>
        <pc:spChg chg="add del">
          <ac:chgData name="Nathan Morgan" userId="72fd7c22-3ae8-4a57-b9f9-9fbe9cf82915" providerId="ADAL" clId="{78F5D833-0973-489F-B12A-5F08E576A44F}" dt="2024-11-04T17:52:10.844" v="817" actId="26606"/>
          <ac:spMkLst>
            <pc:docMk/>
            <pc:sldMk cId="4138771763" sldId="325"/>
            <ac:spMk id="9" creationId="{BFAE01E6-B639-07E8-B620-5CCBA4CEEB67}"/>
          </ac:spMkLst>
        </pc:spChg>
        <pc:spChg chg="add del">
          <ac:chgData name="Nathan Morgan" userId="72fd7c22-3ae8-4a57-b9f9-9fbe9cf82915" providerId="ADAL" clId="{78F5D833-0973-489F-B12A-5F08E576A44F}" dt="2024-11-04T17:52:11.670" v="819" actId="26606"/>
          <ac:spMkLst>
            <pc:docMk/>
            <pc:sldMk cId="4138771763" sldId="325"/>
            <ac:spMk id="10" creationId="{23D09407-53BC-485E-B4CE-BC5E4FC4B25B}"/>
          </ac:spMkLst>
        </pc:spChg>
        <pc:spChg chg="add del">
          <ac:chgData name="Nathan Morgan" userId="72fd7c22-3ae8-4a57-b9f9-9fbe9cf82915" providerId="ADAL" clId="{78F5D833-0973-489F-B12A-5F08E576A44F}" dt="2024-11-04T17:52:10.844" v="817" actId="26606"/>
          <ac:spMkLst>
            <pc:docMk/>
            <pc:sldMk cId="4138771763" sldId="325"/>
            <ac:spMk id="12" creationId="{C0763A76-9F1C-4FC5-82B7-DD475DA461B2}"/>
          </ac:spMkLst>
        </pc:spChg>
        <pc:spChg chg="add del">
          <ac:chgData name="Nathan Morgan" userId="72fd7c22-3ae8-4a57-b9f9-9fbe9cf82915" providerId="ADAL" clId="{78F5D833-0973-489F-B12A-5F08E576A44F}" dt="2024-11-04T17:52:10.844" v="817" actId="26606"/>
          <ac:spMkLst>
            <pc:docMk/>
            <pc:sldMk cId="4138771763" sldId="325"/>
            <ac:spMk id="14" creationId="{E81BF4F6-F2CF-4984-9D14-D6966D92F99F}"/>
          </ac:spMkLst>
        </pc:spChg>
        <pc:spChg chg="add del">
          <ac:chgData name="Nathan Morgan" userId="72fd7c22-3ae8-4a57-b9f9-9fbe9cf82915" providerId="ADAL" clId="{78F5D833-0973-489F-B12A-5F08E576A44F}" dt="2024-11-04T17:52:11.670" v="819" actId="26606"/>
          <ac:spMkLst>
            <pc:docMk/>
            <pc:sldMk cId="4138771763" sldId="325"/>
            <ac:spMk id="19" creationId="{921DB988-49FC-4608-B0A2-E2F3A4019041}"/>
          </ac:spMkLst>
        </pc:spChg>
        <pc:spChg chg="add del">
          <ac:chgData name="Nathan Morgan" userId="72fd7c22-3ae8-4a57-b9f9-9fbe9cf82915" providerId="ADAL" clId="{78F5D833-0973-489F-B12A-5F08E576A44F}" dt="2024-11-04T17:52:14.738" v="821" actId="26606"/>
          <ac:spMkLst>
            <pc:docMk/>
            <pc:sldMk cId="4138771763" sldId="325"/>
            <ac:spMk id="27" creationId="{0E91F5CA-B392-444C-88E3-BF5BAAEBDEB0}"/>
          </ac:spMkLst>
        </pc:spChg>
        <pc:spChg chg="add del">
          <ac:chgData name="Nathan Morgan" userId="72fd7c22-3ae8-4a57-b9f9-9fbe9cf82915" providerId="ADAL" clId="{78F5D833-0973-489F-B12A-5F08E576A44F}" dt="2024-11-04T17:52:14.738" v="821" actId="26606"/>
          <ac:spMkLst>
            <pc:docMk/>
            <pc:sldMk cId="4138771763" sldId="325"/>
            <ac:spMk id="28" creationId="{DFCA2118-59A2-4310-A4B2-F2CBA821E842}"/>
          </ac:spMkLst>
        </pc:spChg>
        <pc:spChg chg="add">
          <ac:chgData name="Nathan Morgan" userId="72fd7c22-3ae8-4a57-b9f9-9fbe9cf82915" providerId="ADAL" clId="{78F5D833-0973-489F-B12A-5F08E576A44F}" dt="2024-11-04T17:52:14.738" v="822" actId="26606"/>
          <ac:spMkLst>
            <pc:docMk/>
            <pc:sldMk cId="4138771763" sldId="325"/>
            <ac:spMk id="30" creationId="{90D0877E-6CD0-4206-8A18-56CEE73EFBF9}"/>
          </ac:spMkLst>
        </pc:spChg>
        <pc:spChg chg="add">
          <ac:chgData name="Nathan Morgan" userId="72fd7c22-3ae8-4a57-b9f9-9fbe9cf82915" providerId="ADAL" clId="{78F5D833-0973-489F-B12A-5F08E576A44F}" dt="2024-11-04T17:52:14.738" v="822" actId="26606"/>
          <ac:spMkLst>
            <pc:docMk/>
            <pc:sldMk cId="4138771763" sldId="325"/>
            <ac:spMk id="31" creationId="{E18AC0D4-F32D-4067-9F63-E553F4AFFF0E}"/>
          </ac:spMkLst>
        </pc:spChg>
        <pc:spChg chg="add del">
          <ac:chgData name="Nathan Morgan" userId="72fd7c22-3ae8-4a57-b9f9-9fbe9cf82915" providerId="ADAL" clId="{78F5D833-0973-489F-B12A-5F08E576A44F}" dt="2024-11-04T17:52:17.625" v="823" actId="478"/>
          <ac:spMkLst>
            <pc:docMk/>
            <pc:sldMk cId="4138771763" sldId="325"/>
            <ac:spMk id="32" creationId="{4BDCEC60-412A-CA37-5CC1-8155ED3E69D1}"/>
          </ac:spMkLst>
        </pc:spChg>
        <pc:grpChg chg="add del">
          <ac:chgData name="Nathan Morgan" userId="72fd7c22-3ae8-4a57-b9f9-9fbe9cf82915" providerId="ADAL" clId="{78F5D833-0973-489F-B12A-5F08E576A44F}" dt="2024-11-04T17:52:11.670" v="819" actId="26606"/>
          <ac:grpSpMkLst>
            <pc:docMk/>
            <pc:sldMk cId="4138771763" sldId="325"/>
            <ac:grpSpMk id="20" creationId="{383C2651-AE0C-4AE4-8725-E2F9414FE219}"/>
          </ac:grpSpMkLst>
        </pc:grpChg>
        <pc:grpChg chg="add del">
          <ac:chgData name="Nathan Morgan" userId="72fd7c22-3ae8-4a57-b9f9-9fbe9cf82915" providerId="ADAL" clId="{78F5D833-0973-489F-B12A-5F08E576A44F}" dt="2024-11-04T17:52:11.670" v="819" actId="26606"/>
          <ac:grpSpMkLst>
            <pc:docMk/>
            <pc:sldMk cId="4138771763" sldId="325"/>
            <ac:grpSpMk id="25" creationId="{E9B930FD-8671-4C4C-ADCF-73AC1D0CD417}"/>
          </ac:grpSpMkLst>
        </pc:grpChg>
        <pc:picChg chg="add mod ord">
          <ac:chgData name="Nathan Morgan" userId="72fd7c22-3ae8-4a57-b9f9-9fbe9cf82915" providerId="ADAL" clId="{78F5D833-0973-489F-B12A-5F08E576A44F}" dt="2024-11-04T17:52:14.738" v="822" actId="26606"/>
          <ac:picMkLst>
            <pc:docMk/>
            <pc:sldMk cId="4138771763" sldId="325"/>
            <ac:picMk id="5" creationId="{32FB8C7D-8124-51BE-1262-56B07EB5C975}"/>
          </ac:picMkLst>
        </pc:picChg>
      </pc:sldChg>
      <pc:sldChg chg="addSp delSp modSp new mod">
        <pc:chgData name="Nathan Morgan" userId="72fd7c22-3ae8-4a57-b9f9-9fbe9cf82915" providerId="ADAL" clId="{78F5D833-0973-489F-B12A-5F08E576A44F}" dt="2024-11-04T17:54:01.559" v="891" actId="20577"/>
        <pc:sldMkLst>
          <pc:docMk/>
          <pc:sldMk cId="1591734359" sldId="326"/>
        </pc:sldMkLst>
        <pc:spChg chg="mod">
          <ac:chgData name="Nathan Morgan" userId="72fd7c22-3ae8-4a57-b9f9-9fbe9cf82915" providerId="ADAL" clId="{78F5D833-0973-489F-B12A-5F08E576A44F}" dt="2024-11-04T17:54:01.559" v="891" actId="20577"/>
          <ac:spMkLst>
            <pc:docMk/>
            <pc:sldMk cId="1591734359" sldId="326"/>
            <ac:spMk id="2" creationId="{7C306A3C-8278-BB01-7BF3-FD9E7624F280}"/>
          </ac:spMkLst>
        </pc:spChg>
        <pc:spChg chg="del mod">
          <ac:chgData name="Nathan Morgan" userId="72fd7c22-3ae8-4a57-b9f9-9fbe9cf82915" providerId="ADAL" clId="{78F5D833-0973-489F-B12A-5F08E576A44F}" dt="2024-11-04T17:53:02.128" v="857" actId="22"/>
          <ac:spMkLst>
            <pc:docMk/>
            <pc:sldMk cId="1591734359" sldId="326"/>
            <ac:spMk id="3" creationId="{0DE2C3B5-635E-BCBC-6770-3D18B0F96476}"/>
          </ac:spMkLst>
        </pc:spChg>
        <pc:picChg chg="add mod ord">
          <ac:chgData name="Nathan Morgan" userId="72fd7c22-3ae8-4a57-b9f9-9fbe9cf82915" providerId="ADAL" clId="{78F5D833-0973-489F-B12A-5F08E576A44F}" dt="2024-11-04T17:53:02.128" v="857" actId="22"/>
          <ac:picMkLst>
            <pc:docMk/>
            <pc:sldMk cId="1591734359" sldId="326"/>
            <ac:picMk id="5" creationId="{BB98CE29-A923-A3CD-F668-39C40BB37EE8}"/>
          </ac:picMkLst>
        </pc:picChg>
      </pc:sldChg>
      <pc:sldChg chg="addSp delSp modSp new mod">
        <pc:chgData name="Nathan Morgan" userId="72fd7c22-3ae8-4a57-b9f9-9fbe9cf82915" providerId="ADAL" clId="{78F5D833-0973-489F-B12A-5F08E576A44F}" dt="2024-11-07T12:01:34.176" v="1835" actId="1076"/>
        <pc:sldMkLst>
          <pc:docMk/>
          <pc:sldMk cId="84781274" sldId="327"/>
        </pc:sldMkLst>
        <pc:spChg chg="mod">
          <ac:chgData name="Nathan Morgan" userId="72fd7c22-3ae8-4a57-b9f9-9fbe9cf82915" providerId="ADAL" clId="{78F5D833-0973-489F-B12A-5F08E576A44F}" dt="2024-11-04T17:53:26.562" v="859"/>
          <ac:spMkLst>
            <pc:docMk/>
            <pc:sldMk cId="84781274" sldId="327"/>
            <ac:spMk id="2" creationId="{8B89E22F-1793-C5D2-AE51-0EEA3A07A0B4}"/>
          </ac:spMkLst>
        </pc:spChg>
        <pc:spChg chg="del">
          <ac:chgData name="Nathan Morgan" userId="72fd7c22-3ae8-4a57-b9f9-9fbe9cf82915" providerId="ADAL" clId="{78F5D833-0973-489F-B12A-5F08E576A44F}" dt="2024-11-04T17:53:41.375" v="862" actId="478"/>
          <ac:spMkLst>
            <pc:docMk/>
            <pc:sldMk cId="84781274" sldId="327"/>
            <ac:spMk id="3" creationId="{504EA00E-296F-DED1-70CB-ABBBBD315C31}"/>
          </ac:spMkLst>
        </pc:spChg>
        <pc:spChg chg="add mod">
          <ac:chgData name="Nathan Morgan" userId="72fd7c22-3ae8-4a57-b9f9-9fbe9cf82915" providerId="ADAL" clId="{78F5D833-0973-489F-B12A-5F08E576A44F}" dt="2024-11-04T17:54:27.407" v="956" actId="20577"/>
          <ac:spMkLst>
            <pc:docMk/>
            <pc:sldMk cId="84781274" sldId="327"/>
            <ac:spMk id="6" creationId="{3B64C5A4-21DC-89D8-0E2A-1767179FFCCA}"/>
          </ac:spMkLst>
        </pc:spChg>
        <pc:picChg chg="add mod">
          <ac:chgData name="Nathan Morgan" userId="72fd7c22-3ae8-4a57-b9f9-9fbe9cf82915" providerId="ADAL" clId="{78F5D833-0973-489F-B12A-5F08E576A44F}" dt="2024-11-07T12:01:34.176" v="1835" actId="1076"/>
          <ac:picMkLst>
            <pc:docMk/>
            <pc:sldMk cId="84781274" sldId="327"/>
            <ac:picMk id="5" creationId="{B86EF243-D5CD-0A60-28DD-FA55C444139D}"/>
          </ac:picMkLst>
        </pc:picChg>
      </pc:sldChg>
      <pc:sldChg chg="addSp modSp new mod setBg">
        <pc:chgData name="Nathan Morgan" userId="72fd7c22-3ae8-4a57-b9f9-9fbe9cf82915" providerId="ADAL" clId="{78F5D833-0973-489F-B12A-5F08E576A44F}" dt="2024-11-07T10:20:20.909" v="1662" actId="26606"/>
        <pc:sldMkLst>
          <pc:docMk/>
          <pc:sldMk cId="1022423030" sldId="328"/>
        </pc:sldMkLst>
        <pc:spChg chg="mod">
          <ac:chgData name="Nathan Morgan" userId="72fd7c22-3ae8-4a57-b9f9-9fbe9cf82915" providerId="ADAL" clId="{78F5D833-0973-489F-B12A-5F08E576A44F}" dt="2024-11-07T10:20:20.909" v="1662" actId="26606"/>
          <ac:spMkLst>
            <pc:docMk/>
            <pc:sldMk cId="1022423030" sldId="328"/>
            <ac:spMk id="2" creationId="{15A1713C-6854-9B38-161B-49A15763FEAC}"/>
          </ac:spMkLst>
        </pc:spChg>
        <pc:spChg chg="mod">
          <ac:chgData name="Nathan Morgan" userId="72fd7c22-3ae8-4a57-b9f9-9fbe9cf82915" providerId="ADAL" clId="{78F5D833-0973-489F-B12A-5F08E576A44F}" dt="2024-11-07T10:20:20.909" v="1662" actId="26606"/>
          <ac:spMkLst>
            <pc:docMk/>
            <pc:sldMk cId="1022423030" sldId="328"/>
            <ac:spMk id="3" creationId="{7E53BE8C-FC29-1431-B8A0-3103904FAA3D}"/>
          </ac:spMkLst>
        </pc:spChg>
        <pc:spChg chg="add">
          <ac:chgData name="Nathan Morgan" userId="72fd7c22-3ae8-4a57-b9f9-9fbe9cf82915" providerId="ADAL" clId="{78F5D833-0973-489F-B12A-5F08E576A44F}" dt="2024-11-07T10:20:20.909" v="1662" actId="26606"/>
          <ac:spMkLst>
            <pc:docMk/>
            <pc:sldMk cId="1022423030" sldId="328"/>
            <ac:spMk id="8" creationId="{100EDD19-6802-4EC3-95CE-CFFAB042CFD6}"/>
          </ac:spMkLst>
        </pc:spChg>
        <pc:spChg chg="add">
          <ac:chgData name="Nathan Morgan" userId="72fd7c22-3ae8-4a57-b9f9-9fbe9cf82915" providerId="ADAL" clId="{78F5D833-0973-489F-B12A-5F08E576A44F}" dt="2024-11-07T10:20:20.909" v="1662" actId="26606"/>
          <ac:spMkLst>
            <pc:docMk/>
            <pc:sldMk cId="1022423030" sldId="328"/>
            <ac:spMk id="10" creationId="{DB17E863-922E-4C26-BD64-E8FD41D28661}"/>
          </ac:spMkLst>
        </pc:spChg>
      </pc:sldChg>
      <pc:sldChg chg="addSp delSp modSp new mod setBg">
        <pc:chgData name="Nathan Morgan" userId="72fd7c22-3ae8-4a57-b9f9-9fbe9cf82915" providerId="ADAL" clId="{78F5D833-0973-489F-B12A-5F08E576A44F}" dt="2024-11-08T21:07:01.217" v="3290" actId="27614"/>
        <pc:sldMkLst>
          <pc:docMk/>
          <pc:sldMk cId="768169550" sldId="329"/>
        </pc:sldMkLst>
        <pc:spChg chg="del">
          <ac:chgData name="Nathan Morgan" userId="72fd7c22-3ae8-4a57-b9f9-9fbe9cf82915" providerId="ADAL" clId="{78F5D833-0973-489F-B12A-5F08E576A44F}" dt="2024-11-08T21:06:52.313" v="3287" actId="478"/>
          <ac:spMkLst>
            <pc:docMk/>
            <pc:sldMk cId="768169550" sldId="329"/>
            <ac:spMk id="2" creationId="{8C081CD6-1505-FA18-C306-E3836B1BD3E1}"/>
          </ac:spMkLst>
        </pc:spChg>
        <pc:spChg chg="del">
          <ac:chgData name="Nathan Morgan" userId="72fd7c22-3ae8-4a57-b9f9-9fbe9cf82915" providerId="ADAL" clId="{78F5D833-0973-489F-B12A-5F08E576A44F}" dt="2024-11-08T21:06:47.824" v="3286" actId="478"/>
          <ac:spMkLst>
            <pc:docMk/>
            <pc:sldMk cId="768169550" sldId="329"/>
            <ac:spMk id="3" creationId="{0279FD60-705F-DA10-8DDC-B914D6734526}"/>
          </ac:spMkLst>
        </pc:spChg>
        <pc:spChg chg="add">
          <ac:chgData name="Nathan Morgan" userId="72fd7c22-3ae8-4a57-b9f9-9fbe9cf82915" providerId="ADAL" clId="{78F5D833-0973-489F-B12A-5F08E576A44F}" dt="2024-11-08T21:06:58.100" v="3289" actId="26606"/>
          <ac:spMkLst>
            <pc:docMk/>
            <pc:sldMk cId="768169550" sldId="329"/>
            <ac:spMk id="10" creationId="{AB8C311F-7253-4AED-9701-7FC0708C41C7}"/>
          </ac:spMkLst>
        </pc:spChg>
        <pc:spChg chg="add">
          <ac:chgData name="Nathan Morgan" userId="72fd7c22-3ae8-4a57-b9f9-9fbe9cf82915" providerId="ADAL" clId="{78F5D833-0973-489F-B12A-5F08E576A44F}" dt="2024-11-08T21:06:58.100" v="3289" actId="26606"/>
          <ac:spMkLst>
            <pc:docMk/>
            <pc:sldMk cId="768169550" sldId="329"/>
            <ac:spMk id="12" creationId="{E2384209-CB15-4CDF-9D31-C44FD9A3F20D}"/>
          </ac:spMkLst>
        </pc:spChg>
        <pc:spChg chg="add">
          <ac:chgData name="Nathan Morgan" userId="72fd7c22-3ae8-4a57-b9f9-9fbe9cf82915" providerId="ADAL" clId="{78F5D833-0973-489F-B12A-5F08E576A44F}" dt="2024-11-08T21:06:58.100" v="3289" actId="26606"/>
          <ac:spMkLst>
            <pc:docMk/>
            <pc:sldMk cId="768169550" sldId="329"/>
            <ac:spMk id="14" creationId="{2633B3B5-CC90-43F0-8714-D31D1F3F0209}"/>
          </ac:spMkLst>
        </pc:spChg>
        <pc:spChg chg="add">
          <ac:chgData name="Nathan Morgan" userId="72fd7c22-3ae8-4a57-b9f9-9fbe9cf82915" providerId="ADAL" clId="{78F5D833-0973-489F-B12A-5F08E576A44F}" dt="2024-11-08T21:06:58.100" v="3289" actId="26606"/>
          <ac:spMkLst>
            <pc:docMk/>
            <pc:sldMk cId="768169550" sldId="329"/>
            <ac:spMk id="16" creationId="{A8D57A06-A426-446D-B02C-A2DC6B62E45E}"/>
          </ac:spMkLst>
        </pc:spChg>
        <pc:picChg chg="add mod">
          <ac:chgData name="Nathan Morgan" userId="72fd7c22-3ae8-4a57-b9f9-9fbe9cf82915" providerId="ADAL" clId="{78F5D833-0973-489F-B12A-5F08E576A44F}" dt="2024-11-08T21:07:01.217" v="3290" actId="27614"/>
          <ac:picMkLst>
            <pc:docMk/>
            <pc:sldMk cId="768169550" sldId="329"/>
            <ac:picMk id="5" creationId="{5DEFDE37-5B67-96C2-0752-64022EBDC317}"/>
          </ac:picMkLst>
        </pc:picChg>
      </pc:sldChg>
      <pc:sldChg chg="addSp modSp new mod">
        <pc:chgData name="Nathan Morgan" userId="72fd7c22-3ae8-4a57-b9f9-9fbe9cf82915" providerId="ADAL" clId="{78F5D833-0973-489F-B12A-5F08E576A44F}" dt="2024-11-07T10:23:10.221" v="1664" actId="1076"/>
        <pc:sldMkLst>
          <pc:docMk/>
          <pc:sldMk cId="3108836183" sldId="330"/>
        </pc:sldMkLst>
        <pc:spChg chg="mod">
          <ac:chgData name="Nathan Morgan" userId="72fd7c22-3ae8-4a57-b9f9-9fbe9cf82915" providerId="ADAL" clId="{78F5D833-0973-489F-B12A-5F08E576A44F}" dt="2024-11-04T22:16:15.107" v="1157" actId="20577"/>
          <ac:spMkLst>
            <pc:docMk/>
            <pc:sldMk cId="3108836183" sldId="330"/>
            <ac:spMk id="2" creationId="{9ED160EF-087E-28AD-AE9F-8A9E4C83E0FD}"/>
          </ac:spMkLst>
        </pc:spChg>
        <pc:spChg chg="mod">
          <ac:chgData name="Nathan Morgan" userId="72fd7c22-3ae8-4a57-b9f9-9fbe9cf82915" providerId="ADAL" clId="{78F5D833-0973-489F-B12A-5F08E576A44F}" dt="2024-11-04T22:14:16.900" v="1122" actId="14100"/>
          <ac:spMkLst>
            <pc:docMk/>
            <pc:sldMk cId="3108836183" sldId="330"/>
            <ac:spMk id="3" creationId="{AC36E848-5B29-CCBB-E96B-D5E1D285C4F7}"/>
          </ac:spMkLst>
        </pc:spChg>
        <pc:spChg chg="add mod">
          <ac:chgData name="Nathan Morgan" userId="72fd7c22-3ae8-4a57-b9f9-9fbe9cf82915" providerId="ADAL" clId="{78F5D833-0973-489F-B12A-5F08E576A44F}" dt="2024-11-04T22:15:39.343" v="1142" actId="20577"/>
          <ac:spMkLst>
            <pc:docMk/>
            <pc:sldMk cId="3108836183" sldId="330"/>
            <ac:spMk id="6" creationId="{6618D246-DD0D-CABA-33D5-8BCE20854023}"/>
          </ac:spMkLst>
        </pc:spChg>
        <pc:picChg chg="add mod">
          <ac:chgData name="Nathan Morgan" userId="72fd7c22-3ae8-4a57-b9f9-9fbe9cf82915" providerId="ADAL" clId="{78F5D833-0973-489F-B12A-5F08E576A44F}" dt="2024-11-07T10:23:10.221" v="1664" actId="1076"/>
          <ac:picMkLst>
            <pc:docMk/>
            <pc:sldMk cId="3108836183" sldId="330"/>
            <ac:picMk id="5" creationId="{9AFB5A22-F41B-D3B1-12DC-9CEC34ED7D4B}"/>
          </ac:picMkLst>
        </pc:picChg>
      </pc:sldChg>
      <pc:sldChg chg="addSp delSp modSp new mod setBg">
        <pc:chgData name="Nathan Morgan" userId="72fd7c22-3ae8-4a57-b9f9-9fbe9cf82915" providerId="ADAL" clId="{78F5D833-0973-489F-B12A-5F08E576A44F}" dt="2024-11-07T10:23:32.557" v="1665" actId="26606"/>
        <pc:sldMkLst>
          <pc:docMk/>
          <pc:sldMk cId="3322840498" sldId="331"/>
        </pc:sldMkLst>
        <pc:spChg chg="mod">
          <ac:chgData name="Nathan Morgan" userId="72fd7c22-3ae8-4a57-b9f9-9fbe9cf82915" providerId="ADAL" clId="{78F5D833-0973-489F-B12A-5F08E576A44F}" dt="2024-11-07T10:23:32.557" v="1665" actId="26606"/>
          <ac:spMkLst>
            <pc:docMk/>
            <pc:sldMk cId="3322840498" sldId="331"/>
            <ac:spMk id="2" creationId="{05626679-DFCE-DDA9-6A72-23742DD92A3E}"/>
          </ac:spMkLst>
        </pc:spChg>
        <pc:spChg chg="del">
          <ac:chgData name="Nathan Morgan" userId="72fd7c22-3ae8-4a57-b9f9-9fbe9cf82915" providerId="ADAL" clId="{78F5D833-0973-489F-B12A-5F08E576A44F}" dt="2024-11-04T22:16:03.196" v="1156" actId="22"/>
          <ac:spMkLst>
            <pc:docMk/>
            <pc:sldMk cId="3322840498" sldId="331"/>
            <ac:spMk id="3" creationId="{6764F507-1403-9381-C436-5EB35978A0D0}"/>
          </ac:spMkLst>
        </pc:spChg>
        <pc:spChg chg="add">
          <ac:chgData name="Nathan Morgan" userId="72fd7c22-3ae8-4a57-b9f9-9fbe9cf82915" providerId="ADAL" clId="{78F5D833-0973-489F-B12A-5F08E576A44F}" dt="2024-11-07T10:23:32.557" v="1665" actId="26606"/>
          <ac:spMkLst>
            <pc:docMk/>
            <pc:sldMk cId="3322840498" sldId="331"/>
            <ac:spMk id="10" creationId="{F0DCC097-1DB8-4B6D-85D0-6FBA0E1CA4BA}"/>
          </ac:spMkLst>
        </pc:spChg>
        <pc:spChg chg="add">
          <ac:chgData name="Nathan Morgan" userId="72fd7c22-3ae8-4a57-b9f9-9fbe9cf82915" providerId="ADAL" clId="{78F5D833-0973-489F-B12A-5F08E576A44F}" dt="2024-11-07T10:23:32.557" v="1665" actId="26606"/>
          <ac:spMkLst>
            <pc:docMk/>
            <pc:sldMk cId="3322840498" sldId="331"/>
            <ac:spMk id="12" creationId="{E0B58608-23C8-4441-994D-C6823EEE1DB7}"/>
          </ac:spMkLst>
        </pc:spChg>
        <pc:picChg chg="add mod ord">
          <ac:chgData name="Nathan Morgan" userId="72fd7c22-3ae8-4a57-b9f9-9fbe9cf82915" providerId="ADAL" clId="{78F5D833-0973-489F-B12A-5F08E576A44F}" dt="2024-11-07T10:23:32.557" v="1665" actId="26606"/>
          <ac:picMkLst>
            <pc:docMk/>
            <pc:sldMk cId="3322840498" sldId="331"/>
            <ac:picMk id="5" creationId="{2719442D-E5B8-B3F2-A58B-AB8D00A49208}"/>
          </ac:picMkLst>
        </pc:picChg>
      </pc:sldChg>
      <pc:sldChg chg="addSp modSp new mod setBg">
        <pc:chgData name="Nathan Morgan" userId="72fd7c22-3ae8-4a57-b9f9-9fbe9cf82915" providerId="ADAL" clId="{78F5D833-0973-489F-B12A-5F08E576A44F}" dt="2024-11-07T10:23:36.916" v="1666" actId="26606"/>
        <pc:sldMkLst>
          <pc:docMk/>
          <pc:sldMk cId="3062584911" sldId="332"/>
        </pc:sldMkLst>
        <pc:spChg chg="mod">
          <ac:chgData name="Nathan Morgan" userId="72fd7c22-3ae8-4a57-b9f9-9fbe9cf82915" providerId="ADAL" clId="{78F5D833-0973-489F-B12A-5F08E576A44F}" dt="2024-11-07T10:23:36.916" v="1666" actId="26606"/>
          <ac:spMkLst>
            <pc:docMk/>
            <pc:sldMk cId="3062584911" sldId="332"/>
            <ac:spMk id="2" creationId="{6678DB11-93CC-0E1D-6EF2-C5219E332B39}"/>
          </ac:spMkLst>
        </pc:spChg>
        <pc:spChg chg="mod">
          <ac:chgData name="Nathan Morgan" userId="72fd7c22-3ae8-4a57-b9f9-9fbe9cf82915" providerId="ADAL" clId="{78F5D833-0973-489F-B12A-5F08E576A44F}" dt="2024-11-07T10:23:36.916" v="1666" actId="26606"/>
          <ac:spMkLst>
            <pc:docMk/>
            <pc:sldMk cId="3062584911" sldId="332"/>
            <ac:spMk id="3" creationId="{F9413C85-8156-41AD-7250-EDDD2EAE3781}"/>
          </ac:spMkLst>
        </pc:spChg>
        <pc:spChg chg="add">
          <ac:chgData name="Nathan Morgan" userId="72fd7c22-3ae8-4a57-b9f9-9fbe9cf82915" providerId="ADAL" clId="{78F5D833-0973-489F-B12A-5F08E576A44F}" dt="2024-11-07T10:23:36.916" v="1666" actId="26606"/>
          <ac:spMkLst>
            <pc:docMk/>
            <pc:sldMk cId="3062584911" sldId="332"/>
            <ac:spMk id="8" creationId="{100EDD19-6802-4EC3-95CE-CFFAB042CFD6}"/>
          </ac:spMkLst>
        </pc:spChg>
        <pc:spChg chg="add">
          <ac:chgData name="Nathan Morgan" userId="72fd7c22-3ae8-4a57-b9f9-9fbe9cf82915" providerId="ADAL" clId="{78F5D833-0973-489F-B12A-5F08E576A44F}" dt="2024-11-07T10:23:36.916" v="1666" actId="26606"/>
          <ac:spMkLst>
            <pc:docMk/>
            <pc:sldMk cId="3062584911" sldId="332"/>
            <ac:spMk id="10" creationId="{DB17E863-922E-4C26-BD64-E8FD41D28661}"/>
          </ac:spMkLst>
        </pc:spChg>
      </pc:sldChg>
      <pc:sldChg chg="addSp delSp modSp new mod ord">
        <pc:chgData name="Nathan Morgan" userId="72fd7c22-3ae8-4a57-b9f9-9fbe9cf82915" providerId="ADAL" clId="{78F5D833-0973-489F-B12A-5F08E576A44F}" dt="2024-11-04T22:20:05.882" v="1204" actId="1076"/>
        <pc:sldMkLst>
          <pc:docMk/>
          <pc:sldMk cId="3753304701" sldId="333"/>
        </pc:sldMkLst>
        <pc:spChg chg="mod">
          <ac:chgData name="Nathan Morgan" userId="72fd7c22-3ae8-4a57-b9f9-9fbe9cf82915" providerId="ADAL" clId="{78F5D833-0973-489F-B12A-5F08E576A44F}" dt="2024-11-04T22:18:28.456" v="1182" actId="20577"/>
          <ac:spMkLst>
            <pc:docMk/>
            <pc:sldMk cId="3753304701" sldId="333"/>
            <ac:spMk id="2" creationId="{B723200B-FDA7-35AB-1459-51A055E8FF73}"/>
          </ac:spMkLst>
        </pc:spChg>
        <pc:spChg chg="del">
          <ac:chgData name="Nathan Morgan" userId="72fd7c22-3ae8-4a57-b9f9-9fbe9cf82915" providerId="ADAL" clId="{78F5D833-0973-489F-B12A-5F08E576A44F}" dt="2024-11-04T22:18:29.606" v="1183" actId="22"/>
          <ac:spMkLst>
            <pc:docMk/>
            <pc:sldMk cId="3753304701" sldId="333"/>
            <ac:spMk id="3" creationId="{666987F8-1D68-65DD-4FB8-DB9EB48118AE}"/>
          </ac:spMkLst>
        </pc:spChg>
        <pc:spChg chg="add">
          <ac:chgData name="Nathan Morgan" userId="72fd7c22-3ae8-4a57-b9f9-9fbe9cf82915" providerId="ADAL" clId="{78F5D833-0973-489F-B12A-5F08E576A44F}" dt="2024-11-04T22:18:57.211" v="1188"/>
          <ac:spMkLst>
            <pc:docMk/>
            <pc:sldMk cId="3753304701" sldId="333"/>
            <ac:spMk id="6" creationId="{F306B3C2-D778-4815-D658-8A098DCADA4E}"/>
          </ac:spMkLst>
        </pc:spChg>
        <pc:spChg chg="add">
          <ac:chgData name="Nathan Morgan" userId="72fd7c22-3ae8-4a57-b9f9-9fbe9cf82915" providerId="ADAL" clId="{78F5D833-0973-489F-B12A-5F08E576A44F}" dt="2024-11-04T22:19:00.356" v="1189"/>
          <ac:spMkLst>
            <pc:docMk/>
            <pc:sldMk cId="3753304701" sldId="333"/>
            <ac:spMk id="7" creationId="{B8AE0D6F-0EF6-83EB-B459-6548B022225B}"/>
          </ac:spMkLst>
        </pc:spChg>
        <pc:spChg chg="add mod">
          <ac:chgData name="Nathan Morgan" userId="72fd7c22-3ae8-4a57-b9f9-9fbe9cf82915" providerId="ADAL" clId="{78F5D833-0973-489F-B12A-5F08E576A44F}" dt="2024-11-04T22:20:05.882" v="1204" actId="1076"/>
          <ac:spMkLst>
            <pc:docMk/>
            <pc:sldMk cId="3753304701" sldId="333"/>
            <ac:spMk id="8" creationId="{C1C9F310-F937-9C0F-472F-14AEE76F54BE}"/>
          </ac:spMkLst>
        </pc:spChg>
        <pc:spChg chg="add mod">
          <ac:chgData name="Nathan Morgan" userId="72fd7c22-3ae8-4a57-b9f9-9fbe9cf82915" providerId="ADAL" clId="{78F5D833-0973-489F-B12A-5F08E576A44F}" dt="2024-11-04T22:19:09.756" v="1193" actId="14100"/>
          <ac:spMkLst>
            <pc:docMk/>
            <pc:sldMk cId="3753304701" sldId="333"/>
            <ac:spMk id="9" creationId="{92A00768-316B-C9D1-CC6D-B26803FC1A86}"/>
          </ac:spMkLst>
        </pc:spChg>
        <pc:spChg chg="add">
          <ac:chgData name="Nathan Morgan" userId="72fd7c22-3ae8-4a57-b9f9-9fbe9cf82915" providerId="ADAL" clId="{78F5D833-0973-489F-B12A-5F08E576A44F}" dt="2024-11-04T22:19:41.565" v="1198"/>
          <ac:spMkLst>
            <pc:docMk/>
            <pc:sldMk cId="3753304701" sldId="333"/>
            <ac:spMk id="10" creationId="{1013AC9A-1B86-922A-EDB7-0124E32785C4}"/>
          </ac:spMkLst>
        </pc:spChg>
        <pc:picChg chg="add mod ord">
          <ac:chgData name="Nathan Morgan" userId="72fd7c22-3ae8-4a57-b9f9-9fbe9cf82915" providerId="ADAL" clId="{78F5D833-0973-489F-B12A-5F08E576A44F}" dt="2024-11-04T22:20:01.582" v="1203" actId="1076"/>
          <ac:picMkLst>
            <pc:docMk/>
            <pc:sldMk cId="3753304701" sldId="333"/>
            <ac:picMk id="5" creationId="{3CB2DE7D-31FD-72A0-E5FE-639DFBDCCBC0}"/>
          </ac:picMkLst>
        </pc:picChg>
      </pc:sldChg>
      <pc:sldChg chg="addSp modSp new mod setBg">
        <pc:chgData name="Nathan Morgan" userId="72fd7c22-3ae8-4a57-b9f9-9fbe9cf82915" providerId="ADAL" clId="{78F5D833-0973-489F-B12A-5F08E576A44F}" dt="2024-11-07T10:24:45.674" v="1667" actId="26606"/>
        <pc:sldMkLst>
          <pc:docMk/>
          <pc:sldMk cId="3865881008" sldId="334"/>
        </pc:sldMkLst>
        <pc:spChg chg="mod">
          <ac:chgData name="Nathan Morgan" userId="72fd7c22-3ae8-4a57-b9f9-9fbe9cf82915" providerId="ADAL" clId="{78F5D833-0973-489F-B12A-5F08E576A44F}" dt="2024-11-07T10:24:45.674" v="1667" actId="26606"/>
          <ac:spMkLst>
            <pc:docMk/>
            <pc:sldMk cId="3865881008" sldId="334"/>
            <ac:spMk id="2" creationId="{2546FA74-1BA7-9A0B-0209-8662BB4F7A66}"/>
          </ac:spMkLst>
        </pc:spChg>
        <pc:spChg chg="mod">
          <ac:chgData name="Nathan Morgan" userId="72fd7c22-3ae8-4a57-b9f9-9fbe9cf82915" providerId="ADAL" clId="{78F5D833-0973-489F-B12A-5F08E576A44F}" dt="2024-11-07T10:24:45.674" v="1667" actId="26606"/>
          <ac:spMkLst>
            <pc:docMk/>
            <pc:sldMk cId="3865881008" sldId="334"/>
            <ac:spMk id="3" creationId="{30ACAF20-EAF8-7A3A-6F8B-191FA733EE40}"/>
          </ac:spMkLst>
        </pc:spChg>
        <pc:spChg chg="add">
          <ac:chgData name="Nathan Morgan" userId="72fd7c22-3ae8-4a57-b9f9-9fbe9cf82915" providerId="ADAL" clId="{78F5D833-0973-489F-B12A-5F08E576A44F}" dt="2024-11-07T10:24:45.674" v="1667" actId="26606"/>
          <ac:spMkLst>
            <pc:docMk/>
            <pc:sldMk cId="3865881008" sldId="334"/>
            <ac:spMk id="8" creationId="{100EDD19-6802-4EC3-95CE-CFFAB042CFD6}"/>
          </ac:spMkLst>
        </pc:spChg>
        <pc:spChg chg="add">
          <ac:chgData name="Nathan Morgan" userId="72fd7c22-3ae8-4a57-b9f9-9fbe9cf82915" providerId="ADAL" clId="{78F5D833-0973-489F-B12A-5F08E576A44F}" dt="2024-11-07T10:24:45.674" v="1667" actId="26606"/>
          <ac:spMkLst>
            <pc:docMk/>
            <pc:sldMk cId="3865881008" sldId="334"/>
            <ac:spMk id="10" creationId="{DB17E863-922E-4C26-BD64-E8FD41D28661}"/>
          </ac:spMkLst>
        </pc:spChg>
      </pc:sldChg>
      <pc:sldChg chg="addSp delSp modSp new mod setBg">
        <pc:chgData name="Nathan Morgan" userId="72fd7c22-3ae8-4a57-b9f9-9fbe9cf82915" providerId="ADAL" clId="{78F5D833-0973-489F-B12A-5F08E576A44F}" dt="2024-11-07T10:25:18.695" v="1672" actId="26606"/>
        <pc:sldMkLst>
          <pc:docMk/>
          <pc:sldMk cId="1364493791" sldId="335"/>
        </pc:sldMkLst>
        <pc:spChg chg="mod">
          <ac:chgData name="Nathan Morgan" userId="72fd7c22-3ae8-4a57-b9f9-9fbe9cf82915" providerId="ADAL" clId="{78F5D833-0973-489F-B12A-5F08E576A44F}" dt="2024-11-07T10:25:18.695" v="1672" actId="26606"/>
          <ac:spMkLst>
            <pc:docMk/>
            <pc:sldMk cId="1364493791" sldId="335"/>
            <ac:spMk id="2" creationId="{0ACF06AE-6F26-1544-9676-AE24916BD866}"/>
          </ac:spMkLst>
        </pc:spChg>
        <pc:spChg chg="mod">
          <ac:chgData name="Nathan Morgan" userId="72fd7c22-3ae8-4a57-b9f9-9fbe9cf82915" providerId="ADAL" clId="{78F5D833-0973-489F-B12A-5F08E576A44F}" dt="2024-11-07T10:25:18.695" v="1672" actId="26606"/>
          <ac:spMkLst>
            <pc:docMk/>
            <pc:sldMk cId="1364493791" sldId="335"/>
            <ac:spMk id="3" creationId="{9EC8460C-575E-D99B-6689-C7E2D55EDC8C}"/>
          </ac:spMkLst>
        </pc:spChg>
        <pc:spChg chg="add">
          <ac:chgData name="Nathan Morgan" userId="72fd7c22-3ae8-4a57-b9f9-9fbe9cf82915" providerId="ADAL" clId="{78F5D833-0973-489F-B12A-5F08E576A44F}" dt="2024-11-07T10:25:18.695" v="1672" actId="26606"/>
          <ac:spMkLst>
            <pc:docMk/>
            <pc:sldMk cId="1364493791" sldId="335"/>
            <ac:spMk id="7" creationId="{058A14AF-9FB5-4CC7-BA35-E8E85D3EDF0E}"/>
          </ac:spMkLst>
        </pc:spChg>
        <pc:spChg chg="add">
          <ac:chgData name="Nathan Morgan" userId="72fd7c22-3ae8-4a57-b9f9-9fbe9cf82915" providerId="ADAL" clId="{78F5D833-0973-489F-B12A-5F08E576A44F}" dt="2024-11-07T10:25:18.695" v="1672" actId="26606"/>
          <ac:spMkLst>
            <pc:docMk/>
            <pc:sldMk cId="1364493791" sldId="335"/>
            <ac:spMk id="8" creationId="{3A9A4357-BD1D-4622-A4FE-766E6AB8DE84}"/>
          </ac:spMkLst>
        </pc:spChg>
        <pc:spChg chg="add">
          <ac:chgData name="Nathan Morgan" userId="72fd7c22-3ae8-4a57-b9f9-9fbe9cf82915" providerId="ADAL" clId="{78F5D833-0973-489F-B12A-5F08E576A44F}" dt="2024-11-07T10:25:18.695" v="1672" actId="26606"/>
          <ac:spMkLst>
            <pc:docMk/>
            <pc:sldMk cId="1364493791" sldId="335"/>
            <ac:spMk id="9" creationId="{E659831F-0D9A-4C63-9EBB-8435B85A440F}"/>
          </ac:spMkLst>
        </pc:spChg>
        <pc:spChg chg="add del">
          <ac:chgData name="Nathan Morgan" userId="72fd7c22-3ae8-4a57-b9f9-9fbe9cf82915" providerId="ADAL" clId="{78F5D833-0973-489F-B12A-5F08E576A44F}" dt="2024-11-07T10:25:12.710" v="1669" actId="26606"/>
          <ac:spMkLst>
            <pc:docMk/>
            <pc:sldMk cId="1364493791" sldId="335"/>
            <ac:spMk id="10" creationId="{058A14AF-9FB5-4CC7-BA35-E8E85D3EDF0E}"/>
          </ac:spMkLst>
        </pc:spChg>
        <pc:spChg chg="add">
          <ac:chgData name="Nathan Morgan" userId="72fd7c22-3ae8-4a57-b9f9-9fbe9cf82915" providerId="ADAL" clId="{78F5D833-0973-489F-B12A-5F08E576A44F}" dt="2024-11-07T10:25:18.695" v="1672" actId="26606"/>
          <ac:spMkLst>
            <pc:docMk/>
            <pc:sldMk cId="1364493791" sldId="335"/>
            <ac:spMk id="11" creationId="{E6995CE5-F890-4ABA-82A2-26507CE8D2A3}"/>
          </ac:spMkLst>
        </pc:spChg>
        <pc:spChg chg="add del">
          <ac:chgData name="Nathan Morgan" userId="72fd7c22-3ae8-4a57-b9f9-9fbe9cf82915" providerId="ADAL" clId="{78F5D833-0973-489F-B12A-5F08E576A44F}" dt="2024-11-07T10:25:12.710" v="1669" actId="26606"/>
          <ac:spMkLst>
            <pc:docMk/>
            <pc:sldMk cId="1364493791" sldId="335"/>
            <ac:spMk id="12" creationId="{3A9A4357-BD1D-4622-A4FE-766E6AB8DE84}"/>
          </ac:spMkLst>
        </pc:spChg>
        <pc:spChg chg="add del">
          <ac:chgData name="Nathan Morgan" userId="72fd7c22-3ae8-4a57-b9f9-9fbe9cf82915" providerId="ADAL" clId="{78F5D833-0973-489F-B12A-5F08E576A44F}" dt="2024-11-07T10:25:12.710" v="1669" actId="26606"/>
          <ac:spMkLst>
            <pc:docMk/>
            <pc:sldMk cId="1364493791" sldId="335"/>
            <ac:spMk id="14" creationId="{E659831F-0D9A-4C63-9EBB-8435B85A440F}"/>
          </ac:spMkLst>
        </pc:spChg>
        <pc:spChg chg="add del">
          <ac:chgData name="Nathan Morgan" userId="72fd7c22-3ae8-4a57-b9f9-9fbe9cf82915" providerId="ADAL" clId="{78F5D833-0973-489F-B12A-5F08E576A44F}" dt="2024-11-07T10:25:12.710" v="1669" actId="26606"/>
          <ac:spMkLst>
            <pc:docMk/>
            <pc:sldMk cId="1364493791" sldId="335"/>
            <ac:spMk id="16" creationId="{E6995CE5-F890-4ABA-82A2-26507CE8D2A3}"/>
          </ac:spMkLst>
        </pc:spChg>
        <pc:spChg chg="add del">
          <ac:chgData name="Nathan Morgan" userId="72fd7c22-3ae8-4a57-b9f9-9fbe9cf82915" providerId="ADAL" clId="{78F5D833-0973-489F-B12A-5F08E576A44F}" dt="2024-11-07T10:25:15.959" v="1671" actId="26606"/>
          <ac:spMkLst>
            <pc:docMk/>
            <pc:sldMk cId="1364493791" sldId="335"/>
            <ac:spMk id="18" creationId="{45D37F4E-DDB4-456B-97E0-9937730A039F}"/>
          </ac:spMkLst>
        </pc:spChg>
        <pc:spChg chg="add del">
          <ac:chgData name="Nathan Morgan" userId="72fd7c22-3ae8-4a57-b9f9-9fbe9cf82915" providerId="ADAL" clId="{78F5D833-0973-489F-B12A-5F08E576A44F}" dt="2024-11-07T10:25:15.959" v="1671" actId="26606"/>
          <ac:spMkLst>
            <pc:docMk/>
            <pc:sldMk cId="1364493791" sldId="335"/>
            <ac:spMk id="19" creationId="{B2DD41CD-8F47-4F56-AD12-4E2FF7696987}"/>
          </ac:spMkLst>
        </pc:spChg>
        <pc:picChg chg="add mod">
          <ac:chgData name="Nathan Morgan" userId="72fd7c22-3ae8-4a57-b9f9-9fbe9cf82915" providerId="ADAL" clId="{78F5D833-0973-489F-B12A-5F08E576A44F}" dt="2024-11-07T10:25:18.695" v="1672" actId="26606"/>
          <ac:picMkLst>
            <pc:docMk/>
            <pc:sldMk cId="1364493791" sldId="335"/>
            <ac:picMk id="5" creationId="{57B25030-5762-D1DC-8342-D5788CA2C085}"/>
          </ac:picMkLst>
        </pc:picChg>
      </pc:sldChg>
      <pc:sldChg chg="addSp delSp modSp new mod setBg">
        <pc:chgData name="Nathan Morgan" userId="72fd7c22-3ae8-4a57-b9f9-9fbe9cf82915" providerId="ADAL" clId="{78F5D833-0973-489F-B12A-5F08E576A44F}" dt="2024-11-07T10:25:25.554" v="1676" actId="27614"/>
        <pc:sldMkLst>
          <pc:docMk/>
          <pc:sldMk cId="3787175110" sldId="336"/>
        </pc:sldMkLst>
        <pc:spChg chg="mod">
          <ac:chgData name="Nathan Morgan" userId="72fd7c22-3ae8-4a57-b9f9-9fbe9cf82915" providerId="ADAL" clId="{78F5D833-0973-489F-B12A-5F08E576A44F}" dt="2024-11-07T10:25:23.395" v="1675" actId="26606"/>
          <ac:spMkLst>
            <pc:docMk/>
            <pc:sldMk cId="3787175110" sldId="336"/>
            <ac:spMk id="2" creationId="{2118CB87-8DBE-8D7B-3A8B-E80DA2CF0141}"/>
          </ac:spMkLst>
        </pc:spChg>
        <pc:spChg chg="del">
          <ac:chgData name="Nathan Morgan" userId="72fd7c22-3ae8-4a57-b9f9-9fbe9cf82915" providerId="ADAL" clId="{78F5D833-0973-489F-B12A-5F08E576A44F}" dt="2024-11-04T22:30:03.335" v="1322" actId="22"/>
          <ac:spMkLst>
            <pc:docMk/>
            <pc:sldMk cId="3787175110" sldId="336"/>
            <ac:spMk id="3" creationId="{170DB1D6-588E-F872-ACC4-B4269567BB2B}"/>
          </ac:spMkLst>
        </pc:spChg>
        <pc:spChg chg="add del">
          <ac:chgData name="Nathan Morgan" userId="72fd7c22-3ae8-4a57-b9f9-9fbe9cf82915" providerId="ADAL" clId="{78F5D833-0973-489F-B12A-5F08E576A44F}" dt="2024-11-07T10:25:23.393" v="1674" actId="26606"/>
          <ac:spMkLst>
            <pc:docMk/>
            <pc:sldMk cId="3787175110" sldId="336"/>
            <ac:spMk id="9" creationId="{0C95EDBE-8800-A02A-1976-809FE161000A}"/>
          </ac:spMkLst>
        </pc:spChg>
        <pc:spChg chg="add">
          <ac:chgData name="Nathan Morgan" userId="72fd7c22-3ae8-4a57-b9f9-9fbe9cf82915" providerId="ADAL" clId="{78F5D833-0973-489F-B12A-5F08E576A44F}" dt="2024-11-07T10:25:23.395" v="1675" actId="26606"/>
          <ac:spMkLst>
            <pc:docMk/>
            <pc:sldMk cId="3787175110" sldId="336"/>
            <ac:spMk id="10" creationId="{F0DCC097-1DB8-4B6D-85D0-6FBA0E1CA4BA}"/>
          </ac:spMkLst>
        </pc:spChg>
        <pc:spChg chg="add del">
          <ac:chgData name="Nathan Morgan" userId="72fd7c22-3ae8-4a57-b9f9-9fbe9cf82915" providerId="ADAL" clId="{78F5D833-0973-489F-B12A-5F08E576A44F}" dt="2024-11-07T10:25:23.393" v="1674" actId="26606"/>
          <ac:spMkLst>
            <pc:docMk/>
            <pc:sldMk cId="3787175110" sldId="336"/>
            <ac:spMk id="12" creationId="{058A14AF-9FB5-4CC7-BA35-E8E85D3EDF0E}"/>
          </ac:spMkLst>
        </pc:spChg>
        <pc:spChg chg="add del">
          <ac:chgData name="Nathan Morgan" userId="72fd7c22-3ae8-4a57-b9f9-9fbe9cf82915" providerId="ADAL" clId="{78F5D833-0973-489F-B12A-5F08E576A44F}" dt="2024-11-07T10:25:23.393" v="1674" actId="26606"/>
          <ac:spMkLst>
            <pc:docMk/>
            <pc:sldMk cId="3787175110" sldId="336"/>
            <ac:spMk id="14" creationId="{3A9A4357-BD1D-4622-A4FE-766E6AB8DE84}"/>
          </ac:spMkLst>
        </pc:spChg>
        <pc:spChg chg="add del">
          <ac:chgData name="Nathan Morgan" userId="72fd7c22-3ae8-4a57-b9f9-9fbe9cf82915" providerId="ADAL" clId="{78F5D833-0973-489F-B12A-5F08E576A44F}" dt="2024-11-07T10:25:23.393" v="1674" actId="26606"/>
          <ac:spMkLst>
            <pc:docMk/>
            <pc:sldMk cId="3787175110" sldId="336"/>
            <ac:spMk id="16" creationId="{E659831F-0D9A-4C63-9EBB-8435B85A440F}"/>
          </ac:spMkLst>
        </pc:spChg>
        <pc:spChg chg="add del">
          <ac:chgData name="Nathan Morgan" userId="72fd7c22-3ae8-4a57-b9f9-9fbe9cf82915" providerId="ADAL" clId="{78F5D833-0973-489F-B12A-5F08E576A44F}" dt="2024-11-07T10:25:23.393" v="1674" actId="26606"/>
          <ac:spMkLst>
            <pc:docMk/>
            <pc:sldMk cId="3787175110" sldId="336"/>
            <ac:spMk id="18" creationId="{E6995CE5-F890-4ABA-82A2-26507CE8D2A3}"/>
          </ac:spMkLst>
        </pc:spChg>
        <pc:spChg chg="add">
          <ac:chgData name="Nathan Morgan" userId="72fd7c22-3ae8-4a57-b9f9-9fbe9cf82915" providerId="ADAL" clId="{78F5D833-0973-489F-B12A-5F08E576A44F}" dt="2024-11-07T10:25:23.395" v="1675" actId="26606"/>
          <ac:spMkLst>
            <pc:docMk/>
            <pc:sldMk cId="3787175110" sldId="336"/>
            <ac:spMk id="20" creationId="{E0B58608-23C8-4441-994D-C6823EEE1DB7}"/>
          </ac:spMkLst>
        </pc:spChg>
        <pc:picChg chg="add mod ord">
          <ac:chgData name="Nathan Morgan" userId="72fd7c22-3ae8-4a57-b9f9-9fbe9cf82915" providerId="ADAL" clId="{78F5D833-0973-489F-B12A-5F08E576A44F}" dt="2024-11-07T10:25:25.554" v="1676" actId="27614"/>
          <ac:picMkLst>
            <pc:docMk/>
            <pc:sldMk cId="3787175110" sldId="336"/>
            <ac:picMk id="5" creationId="{E665BAF8-901A-D9A8-D714-714A215EC4F9}"/>
          </ac:picMkLst>
        </pc:picChg>
      </pc:sldChg>
      <pc:sldChg chg="addSp modSp new mod setBg">
        <pc:chgData name="Nathan Morgan" userId="72fd7c22-3ae8-4a57-b9f9-9fbe9cf82915" providerId="ADAL" clId="{78F5D833-0973-489F-B12A-5F08E576A44F}" dt="2024-11-07T10:26:24.341" v="1679" actId="26606"/>
        <pc:sldMkLst>
          <pc:docMk/>
          <pc:sldMk cId="3666143340" sldId="337"/>
        </pc:sldMkLst>
        <pc:spChg chg="mod">
          <ac:chgData name="Nathan Morgan" userId="72fd7c22-3ae8-4a57-b9f9-9fbe9cf82915" providerId="ADAL" clId="{78F5D833-0973-489F-B12A-5F08E576A44F}" dt="2024-11-07T10:26:24.341" v="1679" actId="26606"/>
          <ac:spMkLst>
            <pc:docMk/>
            <pc:sldMk cId="3666143340" sldId="337"/>
            <ac:spMk id="2" creationId="{EC4C6432-6BCB-5035-4AD6-F0AD0A27EC3C}"/>
          </ac:spMkLst>
        </pc:spChg>
        <pc:spChg chg="mod">
          <ac:chgData name="Nathan Morgan" userId="72fd7c22-3ae8-4a57-b9f9-9fbe9cf82915" providerId="ADAL" clId="{78F5D833-0973-489F-B12A-5F08E576A44F}" dt="2024-11-07T10:26:24.341" v="1679" actId="26606"/>
          <ac:spMkLst>
            <pc:docMk/>
            <pc:sldMk cId="3666143340" sldId="337"/>
            <ac:spMk id="3" creationId="{26573C6B-49F6-A4C6-1659-6C4B8C584CC0}"/>
          </ac:spMkLst>
        </pc:spChg>
        <pc:spChg chg="add">
          <ac:chgData name="Nathan Morgan" userId="72fd7c22-3ae8-4a57-b9f9-9fbe9cf82915" providerId="ADAL" clId="{78F5D833-0973-489F-B12A-5F08E576A44F}" dt="2024-11-07T10:26:24.341" v="1679" actId="26606"/>
          <ac:spMkLst>
            <pc:docMk/>
            <pc:sldMk cId="3666143340" sldId="337"/>
            <ac:spMk id="8" creationId="{100EDD19-6802-4EC3-95CE-CFFAB042CFD6}"/>
          </ac:spMkLst>
        </pc:spChg>
        <pc:spChg chg="add">
          <ac:chgData name="Nathan Morgan" userId="72fd7c22-3ae8-4a57-b9f9-9fbe9cf82915" providerId="ADAL" clId="{78F5D833-0973-489F-B12A-5F08E576A44F}" dt="2024-11-07T10:26:24.341" v="1679" actId="26606"/>
          <ac:spMkLst>
            <pc:docMk/>
            <pc:sldMk cId="3666143340" sldId="337"/>
            <ac:spMk id="10" creationId="{DB17E863-922E-4C26-BD64-E8FD41D28661}"/>
          </ac:spMkLst>
        </pc:spChg>
      </pc:sldChg>
      <pc:sldChg chg="addSp delSp modSp new mod setBg">
        <pc:chgData name="Nathan Morgan" userId="72fd7c22-3ae8-4a57-b9f9-9fbe9cf82915" providerId="ADAL" clId="{78F5D833-0973-489F-B12A-5F08E576A44F}" dt="2024-11-07T10:26:38.165" v="1680" actId="26606"/>
        <pc:sldMkLst>
          <pc:docMk/>
          <pc:sldMk cId="236901211" sldId="338"/>
        </pc:sldMkLst>
        <pc:spChg chg="mod">
          <ac:chgData name="Nathan Morgan" userId="72fd7c22-3ae8-4a57-b9f9-9fbe9cf82915" providerId="ADAL" clId="{78F5D833-0973-489F-B12A-5F08E576A44F}" dt="2024-11-07T10:26:38.165" v="1680" actId="26606"/>
          <ac:spMkLst>
            <pc:docMk/>
            <pc:sldMk cId="236901211" sldId="338"/>
            <ac:spMk id="2" creationId="{443BE803-405B-AED4-ACDB-10CFA45B57C9}"/>
          </ac:spMkLst>
        </pc:spChg>
        <pc:spChg chg="del">
          <ac:chgData name="Nathan Morgan" userId="72fd7c22-3ae8-4a57-b9f9-9fbe9cf82915" providerId="ADAL" clId="{78F5D833-0973-489F-B12A-5F08E576A44F}" dt="2024-11-04T22:33:32.208" v="1342" actId="26606"/>
          <ac:spMkLst>
            <pc:docMk/>
            <pc:sldMk cId="236901211" sldId="338"/>
            <ac:spMk id="3" creationId="{3B4D2C62-421F-2154-4418-7DCFFBACE547}"/>
          </ac:spMkLst>
        </pc:spChg>
        <pc:spChg chg="add del">
          <ac:chgData name="Nathan Morgan" userId="72fd7c22-3ae8-4a57-b9f9-9fbe9cf82915" providerId="ADAL" clId="{78F5D833-0973-489F-B12A-5F08E576A44F}" dt="2024-11-07T10:26:38.165" v="1680" actId="26606"/>
          <ac:spMkLst>
            <pc:docMk/>
            <pc:sldMk cId="236901211" sldId="338"/>
            <ac:spMk id="10" creationId="{5F637E18-EF26-4327-9077-7FFC67B98B96}"/>
          </ac:spMkLst>
        </pc:spChg>
        <pc:spChg chg="add del">
          <ac:chgData name="Nathan Morgan" userId="72fd7c22-3ae8-4a57-b9f9-9fbe9cf82915" providerId="ADAL" clId="{78F5D833-0973-489F-B12A-5F08E576A44F}" dt="2024-11-07T10:26:38.165" v="1680" actId="26606"/>
          <ac:spMkLst>
            <pc:docMk/>
            <pc:sldMk cId="236901211" sldId="338"/>
            <ac:spMk id="12" creationId="{3EED6667-6BE8-A2AB-422A-5A1D89727E35}"/>
          </ac:spMkLst>
        </pc:spChg>
        <pc:spChg chg="add">
          <ac:chgData name="Nathan Morgan" userId="72fd7c22-3ae8-4a57-b9f9-9fbe9cf82915" providerId="ADAL" clId="{78F5D833-0973-489F-B12A-5F08E576A44F}" dt="2024-11-07T10:26:38.165" v="1680" actId="26606"/>
          <ac:spMkLst>
            <pc:docMk/>
            <pc:sldMk cId="236901211" sldId="338"/>
            <ac:spMk id="17" creationId="{F0DCC097-1DB8-4B6D-85D0-6FBA0E1CA4BA}"/>
          </ac:spMkLst>
        </pc:spChg>
        <pc:spChg chg="add">
          <ac:chgData name="Nathan Morgan" userId="72fd7c22-3ae8-4a57-b9f9-9fbe9cf82915" providerId="ADAL" clId="{78F5D833-0973-489F-B12A-5F08E576A44F}" dt="2024-11-07T10:26:38.165" v="1680" actId="26606"/>
          <ac:spMkLst>
            <pc:docMk/>
            <pc:sldMk cId="236901211" sldId="338"/>
            <ac:spMk id="19" creationId="{E0B58608-23C8-4441-994D-C6823EEE1DB7}"/>
          </ac:spMkLst>
        </pc:spChg>
        <pc:picChg chg="add mod">
          <ac:chgData name="Nathan Morgan" userId="72fd7c22-3ae8-4a57-b9f9-9fbe9cf82915" providerId="ADAL" clId="{78F5D833-0973-489F-B12A-5F08E576A44F}" dt="2024-11-07T10:26:38.165" v="1680" actId="26606"/>
          <ac:picMkLst>
            <pc:docMk/>
            <pc:sldMk cId="236901211" sldId="338"/>
            <ac:picMk id="5" creationId="{B16C2F89-FCE1-ACF9-3058-BCD8A656D311}"/>
          </ac:picMkLst>
        </pc:picChg>
      </pc:sldChg>
      <pc:sldChg chg="addSp modSp new mod setBg">
        <pc:chgData name="Nathan Morgan" userId="72fd7c22-3ae8-4a57-b9f9-9fbe9cf82915" providerId="ADAL" clId="{78F5D833-0973-489F-B12A-5F08E576A44F}" dt="2024-11-07T10:28:33.616" v="1682" actId="26606"/>
        <pc:sldMkLst>
          <pc:docMk/>
          <pc:sldMk cId="1873259700" sldId="339"/>
        </pc:sldMkLst>
        <pc:spChg chg="mod">
          <ac:chgData name="Nathan Morgan" userId="72fd7c22-3ae8-4a57-b9f9-9fbe9cf82915" providerId="ADAL" clId="{78F5D833-0973-489F-B12A-5F08E576A44F}" dt="2024-11-07T10:28:33.616" v="1682" actId="26606"/>
          <ac:spMkLst>
            <pc:docMk/>
            <pc:sldMk cId="1873259700" sldId="339"/>
            <ac:spMk id="2" creationId="{84AB4167-8112-8913-1A16-DE182115C260}"/>
          </ac:spMkLst>
        </pc:spChg>
        <pc:spChg chg="mod">
          <ac:chgData name="Nathan Morgan" userId="72fd7c22-3ae8-4a57-b9f9-9fbe9cf82915" providerId="ADAL" clId="{78F5D833-0973-489F-B12A-5F08E576A44F}" dt="2024-11-07T10:28:33.616" v="1682" actId="26606"/>
          <ac:spMkLst>
            <pc:docMk/>
            <pc:sldMk cId="1873259700" sldId="339"/>
            <ac:spMk id="3" creationId="{A8F621D5-0CF0-7AD5-3B49-9059C64E02C8}"/>
          </ac:spMkLst>
        </pc:spChg>
        <pc:spChg chg="add">
          <ac:chgData name="Nathan Morgan" userId="72fd7c22-3ae8-4a57-b9f9-9fbe9cf82915" providerId="ADAL" clId="{78F5D833-0973-489F-B12A-5F08E576A44F}" dt="2024-11-07T10:28:33.616" v="1682" actId="26606"/>
          <ac:spMkLst>
            <pc:docMk/>
            <pc:sldMk cId="1873259700" sldId="339"/>
            <ac:spMk id="8" creationId="{100EDD19-6802-4EC3-95CE-CFFAB042CFD6}"/>
          </ac:spMkLst>
        </pc:spChg>
        <pc:spChg chg="add">
          <ac:chgData name="Nathan Morgan" userId="72fd7c22-3ae8-4a57-b9f9-9fbe9cf82915" providerId="ADAL" clId="{78F5D833-0973-489F-B12A-5F08E576A44F}" dt="2024-11-07T10:28:33.616" v="1682" actId="26606"/>
          <ac:spMkLst>
            <pc:docMk/>
            <pc:sldMk cId="1873259700" sldId="339"/>
            <ac:spMk id="10" creationId="{DB17E863-922E-4C26-BD64-E8FD41D28661}"/>
          </ac:spMkLst>
        </pc:spChg>
      </pc:sldChg>
      <pc:sldChg chg="addSp modSp new mod ord">
        <pc:chgData name="Nathan Morgan" userId="72fd7c22-3ae8-4a57-b9f9-9fbe9cf82915" providerId="ADAL" clId="{78F5D833-0973-489F-B12A-5F08E576A44F}" dt="2024-11-04T22:38:29.826" v="1387" actId="20577"/>
        <pc:sldMkLst>
          <pc:docMk/>
          <pc:sldMk cId="2285883880" sldId="340"/>
        </pc:sldMkLst>
        <pc:spChg chg="mod">
          <ac:chgData name="Nathan Morgan" userId="72fd7c22-3ae8-4a57-b9f9-9fbe9cf82915" providerId="ADAL" clId="{78F5D833-0973-489F-B12A-5F08E576A44F}" dt="2024-11-04T22:37:33.881" v="1368"/>
          <ac:spMkLst>
            <pc:docMk/>
            <pc:sldMk cId="2285883880" sldId="340"/>
            <ac:spMk id="2" creationId="{2DC2FE72-9ADC-1C69-DFE2-C3BA28769839}"/>
          </ac:spMkLst>
        </pc:spChg>
        <pc:spChg chg="mod">
          <ac:chgData name="Nathan Morgan" userId="72fd7c22-3ae8-4a57-b9f9-9fbe9cf82915" providerId="ADAL" clId="{78F5D833-0973-489F-B12A-5F08E576A44F}" dt="2024-11-04T22:38:04.372" v="1376" actId="14100"/>
          <ac:spMkLst>
            <pc:docMk/>
            <pc:sldMk cId="2285883880" sldId="340"/>
            <ac:spMk id="3" creationId="{5EE64F7A-E4CD-3435-E464-D1B04478ED6D}"/>
          </ac:spMkLst>
        </pc:spChg>
        <pc:spChg chg="add mod">
          <ac:chgData name="Nathan Morgan" userId="72fd7c22-3ae8-4a57-b9f9-9fbe9cf82915" providerId="ADAL" clId="{78F5D833-0973-489F-B12A-5F08E576A44F}" dt="2024-11-04T22:38:29.826" v="1387" actId="20577"/>
          <ac:spMkLst>
            <pc:docMk/>
            <pc:sldMk cId="2285883880" sldId="340"/>
            <ac:spMk id="6" creationId="{1DD1491C-2A83-C2E0-6389-A67081675DB3}"/>
          </ac:spMkLst>
        </pc:spChg>
        <pc:picChg chg="add mod">
          <ac:chgData name="Nathan Morgan" userId="72fd7c22-3ae8-4a57-b9f9-9fbe9cf82915" providerId="ADAL" clId="{78F5D833-0973-489F-B12A-5F08E576A44F}" dt="2024-11-04T22:37:52.573" v="1373" actId="1076"/>
          <ac:picMkLst>
            <pc:docMk/>
            <pc:sldMk cId="2285883880" sldId="340"/>
            <ac:picMk id="5" creationId="{13CF0FD2-665C-2703-BF3A-9B7B099E2D12}"/>
          </ac:picMkLst>
        </pc:picChg>
      </pc:sldChg>
      <pc:sldChg chg="addSp modSp new mod setBg">
        <pc:chgData name="Nathan Morgan" userId="72fd7c22-3ae8-4a57-b9f9-9fbe9cf82915" providerId="ADAL" clId="{78F5D833-0973-489F-B12A-5F08E576A44F}" dt="2024-11-07T10:29:04.917" v="1683" actId="26606"/>
        <pc:sldMkLst>
          <pc:docMk/>
          <pc:sldMk cId="1756005416" sldId="341"/>
        </pc:sldMkLst>
        <pc:spChg chg="mod">
          <ac:chgData name="Nathan Morgan" userId="72fd7c22-3ae8-4a57-b9f9-9fbe9cf82915" providerId="ADAL" clId="{78F5D833-0973-489F-B12A-5F08E576A44F}" dt="2024-11-07T10:29:04.917" v="1683" actId="26606"/>
          <ac:spMkLst>
            <pc:docMk/>
            <pc:sldMk cId="1756005416" sldId="341"/>
            <ac:spMk id="2" creationId="{629E4159-ADE6-51C3-5CD9-F270907E5E7F}"/>
          </ac:spMkLst>
        </pc:spChg>
        <pc:spChg chg="mod">
          <ac:chgData name="Nathan Morgan" userId="72fd7c22-3ae8-4a57-b9f9-9fbe9cf82915" providerId="ADAL" clId="{78F5D833-0973-489F-B12A-5F08E576A44F}" dt="2024-11-07T10:29:04.917" v="1683" actId="26606"/>
          <ac:spMkLst>
            <pc:docMk/>
            <pc:sldMk cId="1756005416" sldId="341"/>
            <ac:spMk id="3" creationId="{D7B00A82-707E-1C95-0F83-56EE494A989B}"/>
          </ac:spMkLst>
        </pc:spChg>
        <pc:spChg chg="add">
          <ac:chgData name="Nathan Morgan" userId="72fd7c22-3ae8-4a57-b9f9-9fbe9cf82915" providerId="ADAL" clId="{78F5D833-0973-489F-B12A-5F08E576A44F}" dt="2024-11-07T10:29:04.917" v="1683" actId="26606"/>
          <ac:spMkLst>
            <pc:docMk/>
            <pc:sldMk cId="1756005416" sldId="341"/>
            <ac:spMk id="8" creationId="{100EDD19-6802-4EC3-95CE-CFFAB042CFD6}"/>
          </ac:spMkLst>
        </pc:spChg>
        <pc:spChg chg="add">
          <ac:chgData name="Nathan Morgan" userId="72fd7c22-3ae8-4a57-b9f9-9fbe9cf82915" providerId="ADAL" clId="{78F5D833-0973-489F-B12A-5F08E576A44F}" dt="2024-11-07T10:29:04.917" v="1683" actId="26606"/>
          <ac:spMkLst>
            <pc:docMk/>
            <pc:sldMk cId="1756005416" sldId="341"/>
            <ac:spMk id="10" creationId="{DB17E863-922E-4C26-BD64-E8FD41D28661}"/>
          </ac:spMkLst>
        </pc:spChg>
      </pc:sldChg>
      <pc:sldChg chg="addSp modSp new mod setBg">
        <pc:chgData name="Nathan Morgan" userId="72fd7c22-3ae8-4a57-b9f9-9fbe9cf82915" providerId="ADAL" clId="{78F5D833-0973-489F-B12A-5F08E576A44F}" dt="2024-11-07T10:56:03.035" v="1789" actId="26606"/>
        <pc:sldMkLst>
          <pc:docMk/>
          <pc:sldMk cId="1105618073" sldId="342"/>
        </pc:sldMkLst>
        <pc:spChg chg="mod">
          <ac:chgData name="Nathan Morgan" userId="72fd7c22-3ae8-4a57-b9f9-9fbe9cf82915" providerId="ADAL" clId="{78F5D833-0973-489F-B12A-5F08E576A44F}" dt="2024-11-07T10:56:03.035" v="1789" actId="26606"/>
          <ac:spMkLst>
            <pc:docMk/>
            <pc:sldMk cId="1105618073" sldId="342"/>
            <ac:spMk id="2" creationId="{86B4182F-71E7-B261-49E1-CA859B92AF06}"/>
          </ac:spMkLst>
        </pc:spChg>
        <pc:spChg chg="mod">
          <ac:chgData name="Nathan Morgan" userId="72fd7c22-3ae8-4a57-b9f9-9fbe9cf82915" providerId="ADAL" clId="{78F5D833-0973-489F-B12A-5F08E576A44F}" dt="2024-11-07T10:56:03.035" v="1789" actId="26606"/>
          <ac:spMkLst>
            <pc:docMk/>
            <pc:sldMk cId="1105618073" sldId="342"/>
            <ac:spMk id="3" creationId="{5D4B6AE1-4F0D-FF96-141B-25262405E305}"/>
          </ac:spMkLst>
        </pc:spChg>
        <pc:spChg chg="add">
          <ac:chgData name="Nathan Morgan" userId="72fd7c22-3ae8-4a57-b9f9-9fbe9cf82915" providerId="ADAL" clId="{78F5D833-0973-489F-B12A-5F08E576A44F}" dt="2024-11-07T10:56:03.035" v="1789" actId="26606"/>
          <ac:spMkLst>
            <pc:docMk/>
            <pc:sldMk cId="1105618073" sldId="342"/>
            <ac:spMk id="9" creationId="{9F7D5CDA-D291-4307-BF55-1381FED29634}"/>
          </ac:spMkLst>
        </pc:spChg>
        <pc:picChg chg="add">
          <ac:chgData name="Nathan Morgan" userId="72fd7c22-3ae8-4a57-b9f9-9fbe9cf82915" providerId="ADAL" clId="{78F5D833-0973-489F-B12A-5F08E576A44F}" dt="2024-11-07T10:56:03.035" v="1789" actId="26606"/>
          <ac:picMkLst>
            <pc:docMk/>
            <pc:sldMk cId="1105618073" sldId="342"/>
            <ac:picMk id="5" creationId="{0F369E71-C3A3-0509-D07B-E283539CEDAC}"/>
          </ac:picMkLst>
        </pc:picChg>
      </pc:sldChg>
      <pc:sldChg chg="addSp modSp new mod setBg">
        <pc:chgData name="Nathan Morgan" userId="72fd7c22-3ae8-4a57-b9f9-9fbe9cf82915" providerId="ADAL" clId="{78F5D833-0973-489F-B12A-5F08E576A44F}" dt="2024-11-07T10:56:49.404" v="1797" actId="26606"/>
        <pc:sldMkLst>
          <pc:docMk/>
          <pc:sldMk cId="1745995643" sldId="343"/>
        </pc:sldMkLst>
        <pc:spChg chg="mod">
          <ac:chgData name="Nathan Morgan" userId="72fd7c22-3ae8-4a57-b9f9-9fbe9cf82915" providerId="ADAL" clId="{78F5D833-0973-489F-B12A-5F08E576A44F}" dt="2024-11-07T10:56:49.404" v="1797" actId="26606"/>
          <ac:spMkLst>
            <pc:docMk/>
            <pc:sldMk cId="1745995643" sldId="343"/>
            <ac:spMk id="2" creationId="{D096E319-96F4-77C8-CA88-CF0DB7218870}"/>
          </ac:spMkLst>
        </pc:spChg>
        <pc:spChg chg="mod">
          <ac:chgData name="Nathan Morgan" userId="72fd7c22-3ae8-4a57-b9f9-9fbe9cf82915" providerId="ADAL" clId="{78F5D833-0973-489F-B12A-5F08E576A44F}" dt="2024-11-07T10:56:49.404" v="1797" actId="26606"/>
          <ac:spMkLst>
            <pc:docMk/>
            <pc:sldMk cId="1745995643" sldId="343"/>
            <ac:spMk id="3" creationId="{DCF768B9-ACD1-1CA8-9AED-CE7B8319AA29}"/>
          </ac:spMkLst>
        </pc:spChg>
        <pc:spChg chg="add">
          <ac:chgData name="Nathan Morgan" userId="72fd7c22-3ae8-4a57-b9f9-9fbe9cf82915" providerId="ADAL" clId="{78F5D833-0973-489F-B12A-5F08E576A44F}" dt="2024-11-07T10:56:49.404" v="1797" actId="26606"/>
          <ac:spMkLst>
            <pc:docMk/>
            <pc:sldMk cId="1745995643" sldId="343"/>
            <ac:spMk id="9" creationId="{9F7D5CDA-D291-4307-BF55-1381FED29634}"/>
          </ac:spMkLst>
        </pc:spChg>
        <pc:picChg chg="add">
          <ac:chgData name="Nathan Morgan" userId="72fd7c22-3ae8-4a57-b9f9-9fbe9cf82915" providerId="ADAL" clId="{78F5D833-0973-489F-B12A-5F08E576A44F}" dt="2024-11-07T10:56:49.404" v="1797" actId="26606"/>
          <ac:picMkLst>
            <pc:docMk/>
            <pc:sldMk cId="1745995643" sldId="343"/>
            <ac:picMk id="5" creationId="{CDD9E80D-4F14-BDF1-7533-D282A8AB133D}"/>
          </ac:picMkLst>
        </pc:picChg>
      </pc:sldChg>
      <pc:sldChg chg="addSp delSp modSp new mod ord setBg">
        <pc:chgData name="Nathan Morgan" userId="72fd7c22-3ae8-4a57-b9f9-9fbe9cf82915" providerId="ADAL" clId="{78F5D833-0973-489F-B12A-5F08E576A44F}" dt="2024-11-07T11:00:57.777" v="1803" actId="26606"/>
        <pc:sldMkLst>
          <pc:docMk/>
          <pc:sldMk cId="285213359" sldId="344"/>
        </pc:sldMkLst>
        <pc:spChg chg="mod">
          <ac:chgData name="Nathan Morgan" userId="72fd7c22-3ae8-4a57-b9f9-9fbe9cf82915" providerId="ADAL" clId="{78F5D833-0973-489F-B12A-5F08E576A44F}" dt="2024-11-07T11:00:57.777" v="1803" actId="26606"/>
          <ac:spMkLst>
            <pc:docMk/>
            <pc:sldMk cId="285213359" sldId="344"/>
            <ac:spMk id="2" creationId="{781C06A2-3C0C-8811-D310-87800F1CB36C}"/>
          </ac:spMkLst>
        </pc:spChg>
        <pc:spChg chg="add del mod">
          <ac:chgData name="Nathan Morgan" userId="72fd7c22-3ae8-4a57-b9f9-9fbe9cf82915" providerId="ADAL" clId="{78F5D833-0973-489F-B12A-5F08E576A44F}" dt="2024-11-07T11:00:57.777" v="1803" actId="26606"/>
          <ac:spMkLst>
            <pc:docMk/>
            <pc:sldMk cId="285213359" sldId="344"/>
            <ac:spMk id="3" creationId="{8189BDEE-8C5D-2602-9C4F-848F91BD3AE4}"/>
          </ac:spMkLst>
        </pc:spChg>
        <pc:spChg chg="add mod">
          <ac:chgData name="Nathan Morgan" userId="72fd7c22-3ae8-4a57-b9f9-9fbe9cf82915" providerId="ADAL" clId="{78F5D833-0973-489F-B12A-5F08E576A44F}" dt="2024-11-04T22:50:16.653" v="1468"/>
          <ac:spMkLst>
            <pc:docMk/>
            <pc:sldMk cId="285213359" sldId="344"/>
            <ac:spMk id="4" creationId="{C717A628-0EBE-4CDE-8FBD-26857AD54476}"/>
          </ac:spMkLst>
        </pc:spChg>
        <pc:grpChg chg="add">
          <ac:chgData name="Nathan Morgan" userId="72fd7c22-3ae8-4a57-b9f9-9fbe9cf82915" providerId="ADAL" clId="{78F5D833-0973-489F-B12A-5F08E576A44F}" dt="2024-11-07T11:00:57.777" v="1803" actId="26606"/>
          <ac:grpSpMkLst>
            <pc:docMk/>
            <pc:sldMk cId="285213359" sldId="344"/>
            <ac:grpSpMk id="15" creationId="{F2221BB3-7B5D-C899-7745-66D7AC3232A7}"/>
          </ac:grpSpMkLst>
        </pc:grpChg>
        <pc:picChg chg="add del mod">
          <ac:chgData name="Nathan Morgan" userId="72fd7c22-3ae8-4a57-b9f9-9fbe9cf82915" providerId="ADAL" clId="{78F5D833-0973-489F-B12A-5F08E576A44F}" dt="2024-11-04T22:51:22.529" v="1514" actId="478"/>
          <ac:picMkLst>
            <pc:docMk/>
            <pc:sldMk cId="285213359" sldId="344"/>
            <ac:picMk id="6" creationId="{B39FE56C-9664-1E2C-B0BA-95FD68BB1155}"/>
          </ac:picMkLst>
        </pc:picChg>
        <pc:picChg chg="add del mod">
          <ac:chgData name="Nathan Morgan" userId="72fd7c22-3ae8-4a57-b9f9-9fbe9cf82915" providerId="ADAL" clId="{78F5D833-0973-489F-B12A-5F08E576A44F}" dt="2024-11-04T22:51:49.447" v="1517" actId="478"/>
          <ac:picMkLst>
            <pc:docMk/>
            <pc:sldMk cId="285213359" sldId="344"/>
            <ac:picMk id="8" creationId="{F082D4AB-8456-D579-0291-318C539E3440}"/>
          </ac:picMkLst>
        </pc:picChg>
        <pc:picChg chg="add mod">
          <ac:chgData name="Nathan Morgan" userId="72fd7c22-3ae8-4a57-b9f9-9fbe9cf82915" providerId="ADAL" clId="{78F5D833-0973-489F-B12A-5F08E576A44F}" dt="2024-11-07T11:00:57.777" v="1803" actId="26606"/>
          <ac:picMkLst>
            <pc:docMk/>
            <pc:sldMk cId="285213359" sldId="344"/>
            <ac:picMk id="10" creationId="{7EA13413-5394-F668-B003-B6F0F97E52B8}"/>
          </ac:picMkLst>
        </pc:picChg>
      </pc:sldChg>
      <pc:sldChg chg="addSp delSp modSp new mod ord setBg">
        <pc:chgData name="Nathan Morgan" userId="72fd7c22-3ae8-4a57-b9f9-9fbe9cf82915" providerId="ADAL" clId="{78F5D833-0973-489F-B12A-5F08E576A44F}" dt="2024-11-08T22:43:19.413" v="3525" actId="21"/>
        <pc:sldMkLst>
          <pc:docMk/>
          <pc:sldMk cId="2767621152" sldId="345"/>
        </pc:sldMkLst>
        <pc:spChg chg="mod">
          <ac:chgData name="Nathan Morgan" userId="72fd7c22-3ae8-4a57-b9f9-9fbe9cf82915" providerId="ADAL" clId="{78F5D833-0973-489F-B12A-5F08E576A44F}" dt="2024-11-08T22:37:42.134" v="3451" actId="26606"/>
          <ac:spMkLst>
            <pc:docMk/>
            <pc:sldMk cId="2767621152" sldId="345"/>
            <ac:spMk id="2" creationId="{C0A998DF-7EE6-483C-BAFE-509CE3365F50}"/>
          </ac:spMkLst>
        </pc:spChg>
        <pc:spChg chg="add del mod">
          <ac:chgData name="Nathan Morgan" userId="72fd7c22-3ae8-4a57-b9f9-9fbe9cf82915" providerId="ADAL" clId="{78F5D833-0973-489F-B12A-5F08E576A44F}" dt="2024-11-08T22:37:42.134" v="3451" actId="26606"/>
          <ac:spMkLst>
            <pc:docMk/>
            <pc:sldMk cId="2767621152" sldId="345"/>
            <ac:spMk id="3" creationId="{ADD9B1DA-D744-17A4-F304-4858933FBF45}"/>
          </ac:spMkLst>
        </pc:spChg>
        <pc:spChg chg="add">
          <ac:chgData name="Nathan Morgan" userId="72fd7c22-3ae8-4a57-b9f9-9fbe9cf82915" providerId="ADAL" clId="{78F5D833-0973-489F-B12A-5F08E576A44F}" dt="2024-11-04T22:53:51.467" v="1542"/>
          <ac:spMkLst>
            <pc:docMk/>
            <pc:sldMk cId="2767621152" sldId="345"/>
            <ac:spMk id="4" creationId="{9B8C85B9-61D6-CD11-65CF-951BA9990FE5}"/>
          </ac:spMkLst>
        </pc:spChg>
        <pc:spChg chg="add">
          <ac:chgData name="Nathan Morgan" userId="72fd7c22-3ae8-4a57-b9f9-9fbe9cf82915" providerId="ADAL" clId="{78F5D833-0973-489F-B12A-5F08E576A44F}" dt="2024-11-08T22:37:42.134" v="3451" actId="26606"/>
          <ac:spMkLst>
            <pc:docMk/>
            <pc:sldMk cId="2767621152" sldId="345"/>
            <ac:spMk id="8" creationId="{907EF6B7-1338-4443-8C46-6A318D952DFD}"/>
          </ac:spMkLst>
        </pc:spChg>
        <pc:spChg chg="add del">
          <ac:chgData name="Nathan Morgan" userId="72fd7c22-3ae8-4a57-b9f9-9fbe9cf82915" providerId="ADAL" clId="{78F5D833-0973-489F-B12A-5F08E576A44F}" dt="2024-11-08T22:37:42.129" v="3450" actId="26606"/>
          <ac:spMkLst>
            <pc:docMk/>
            <pc:sldMk cId="2767621152" sldId="345"/>
            <ac:spMk id="9" creationId="{BACC6370-2D7E-4714-9D71-7542949D7D5D}"/>
          </ac:spMkLst>
        </pc:spChg>
        <pc:spChg chg="add">
          <ac:chgData name="Nathan Morgan" userId="72fd7c22-3ae8-4a57-b9f9-9fbe9cf82915" providerId="ADAL" clId="{78F5D833-0973-489F-B12A-5F08E576A44F}" dt="2024-11-08T22:37:42.134" v="3451" actId="26606"/>
          <ac:spMkLst>
            <pc:docMk/>
            <pc:sldMk cId="2767621152" sldId="345"/>
            <ac:spMk id="10" creationId="{DAAE4CDD-124C-4DCF-9584-B6033B545DD5}"/>
          </ac:spMkLst>
        </pc:spChg>
        <pc:spChg chg="add del">
          <ac:chgData name="Nathan Morgan" userId="72fd7c22-3ae8-4a57-b9f9-9fbe9cf82915" providerId="ADAL" clId="{78F5D833-0973-489F-B12A-5F08E576A44F}" dt="2024-11-08T22:37:42.129" v="3450" actId="26606"/>
          <ac:spMkLst>
            <pc:docMk/>
            <pc:sldMk cId="2767621152" sldId="345"/>
            <ac:spMk id="11" creationId="{256B2C21-A230-48C0-8DF1-C46611373C44}"/>
          </ac:spMkLst>
        </pc:spChg>
        <pc:spChg chg="add">
          <ac:chgData name="Nathan Morgan" userId="72fd7c22-3ae8-4a57-b9f9-9fbe9cf82915" providerId="ADAL" clId="{78F5D833-0973-489F-B12A-5F08E576A44F}" dt="2024-11-08T22:37:42.134" v="3451" actId="26606"/>
          <ac:spMkLst>
            <pc:docMk/>
            <pc:sldMk cId="2767621152" sldId="345"/>
            <ac:spMk id="12" creationId="{081E4A58-353D-44AE-B2FC-2A74E2E400F7}"/>
          </ac:spMkLst>
        </pc:spChg>
        <pc:spChg chg="add del">
          <ac:chgData name="Nathan Morgan" userId="72fd7c22-3ae8-4a57-b9f9-9fbe9cf82915" providerId="ADAL" clId="{78F5D833-0973-489F-B12A-5F08E576A44F}" dt="2024-11-08T22:37:42.129" v="3450" actId="26606"/>
          <ac:spMkLst>
            <pc:docMk/>
            <pc:sldMk cId="2767621152" sldId="345"/>
            <ac:spMk id="13" creationId="{3847E18C-932D-4C95-AABA-FEC7C9499AD7}"/>
          </ac:spMkLst>
        </pc:spChg>
        <pc:spChg chg="add del">
          <ac:chgData name="Nathan Morgan" userId="72fd7c22-3ae8-4a57-b9f9-9fbe9cf82915" providerId="ADAL" clId="{78F5D833-0973-489F-B12A-5F08E576A44F}" dt="2024-11-08T22:37:42.129" v="3450" actId="26606"/>
          <ac:spMkLst>
            <pc:docMk/>
            <pc:sldMk cId="2767621152" sldId="345"/>
            <ac:spMk id="15" creationId="{3150CB11-0C61-439E-910F-5787759E72A0}"/>
          </ac:spMkLst>
        </pc:spChg>
        <pc:spChg chg="add del">
          <ac:chgData name="Nathan Morgan" userId="72fd7c22-3ae8-4a57-b9f9-9fbe9cf82915" providerId="ADAL" clId="{78F5D833-0973-489F-B12A-5F08E576A44F}" dt="2024-11-08T22:37:42.129" v="3450" actId="26606"/>
          <ac:spMkLst>
            <pc:docMk/>
            <pc:sldMk cId="2767621152" sldId="345"/>
            <ac:spMk id="17" creationId="{43F8A58B-5155-44CE-A5FF-7647B47D0A7A}"/>
          </ac:spMkLst>
        </pc:spChg>
        <pc:spChg chg="add del">
          <ac:chgData name="Nathan Morgan" userId="72fd7c22-3ae8-4a57-b9f9-9fbe9cf82915" providerId="ADAL" clId="{78F5D833-0973-489F-B12A-5F08E576A44F}" dt="2024-11-08T22:37:42.129" v="3450" actId="26606"/>
          <ac:spMkLst>
            <pc:docMk/>
            <pc:sldMk cId="2767621152" sldId="345"/>
            <ac:spMk id="19" creationId="{443F2ACA-E6D6-4028-82DD-F03C262D5DE6}"/>
          </ac:spMkLst>
        </pc:spChg>
        <pc:spChg chg="add mod">
          <ac:chgData name="Nathan Morgan" userId="72fd7c22-3ae8-4a57-b9f9-9fbe9cf82915" providerId="ADAL" clId="{78F5D833-0973-489F-B12A-5F08E576A44F}" dt="2024-11-08T22:43:19.413" v="3525" actId="21"/>
          <ac:spMkLst>
            <pc:docMk/>
            <pc:sldMk cId="2767621152" sldId="345"/>
            <ac:spMk id="21" creationId="{ADD9B1DA-D744-17A4-F304-4858933FBF45}"/>
          </ac:spMkLst>
        </pc:spChg>
        <pc:graphicFrameChg chg="add del">
          <ac:chgData name="Nathan Morgan" userId="72fd7c22-3ae8-4a57-b9f9-9fbe9cf82915" providerId="ADAL" clId="{78F5D833-0973-489F-B12A-5F08E576A44F}" dt="2024-11-08T22:37:42.129" v="3450" actId="26606"/>
          <ac:graphicFrameMkLst>
            <pc:docMk/>
            <pc:sldMk cId="2767621152" sldId="345"/>
            <ac:graphicFrameMk id="5" creationId="{C1E7FFC0-2F0E-3EA1-CBF7-DE765A1CD40F}"/>
          </ac:graphicFrameMkLst>
        </pc:graphicFrameChg>
      </pc:sldChg>
      <pc:sldChg chg="addSp modSp new mod ord setBg">
        <pc:chgData name="Nathan Morgan" userId="72fd7c22-3ae8-4a57-b9f9-9fbe9cf82915" providerId="ADAL" clId="{78F5D833-0973-489F-B12A-5F08E576A44F}" dt="2024-11-07T10:57:03.233" v="1798" actId="26606"/>
        <pc:sldMkLst>
          <pc:docMk/>
          <pc:sldMk cId="1900184689" sldId="346"/>
        </pc:sldMkLst>
        <pc:spChg chg="mod">
          <ac:chgData name="Nathan Morgan" userId="72fd7c22-3ae8-4a57-b9f9-9fbe9cf82915" providerId="ADAL" clId="{78F5D833-0973-489F-B12A-5F08E576A44F}" dt="2024-11-07T10:57:03.233" v="1798" actId="26606"/>
          <ac:spMkLst>
            <pc:docMk/>
            <pc:sldMk cId="1900184689" sldId="346"/>
            <ac:spMk id="2" creationId="{EBE781EC-CAE5-53A2-DC17-39ECA7CD8C09}"/>
          </ac:spMkLst>
        </pc:spChg>
        <pc:spChg chg="mod">
          <ac:chgData name="Nathan Morgan" userId="72fd7c22-3ae8-4a57-b9f9-9fbe9cf82915" providerId="ADAL" clId="{78F5D833-0973-489F-B12A-5F08E576A44F}" dt="2024-11-07T10:57:03.233" v="1798" actId="26606"/>
          <ac:spMkLst>
            <pc:docMk/>
            <pc:sldMk cId="1900184689" sldId="346"/>
            <ac:spMk id="3" creationId="{7798A36E-455D-2551-1378-903B03EAA148}"/>
          </ac:spMkLst>
        </pc:spChg>
        <pc:spChg chg="add">
          <ac:chgData name="Nathan Morgan" userId="72fd7c22-3ae8-4a57-b9f9-9fbe9cf82915" providerId="ADAL" clId="{78F5D833-0973-489F-B12A-5F08E576A44F}" dt="2024-11-07T10:57:03.233" v="1798" actId="26606"/>
          <ac:spMkLst>
            <pc:docMk/>
            <pc:sldMk cId="1900184689" sldId="346"/>
            <ac:spMk id="9" creationId="{3ECBE1F1-D69B-4AFA-ABD5-8E41720EF6DE}"/>
          </ac:spMkLst>
        </pc:spChg>
        <pc:spChg chg="add">
          <ac:chgData name="Nathan Morgan" userId="72fd7c22-3ae8-4a57-b9f9-9fbe9cf82915" providerId="ADAL" clId="{78F5D833-0973-489F-B12A-5F08E576A44F}" dt="2024-11-07T10:57:03.233" v="1798" actId="26606"/>
          <ac:spMkLst>
            <pc:docMk/>
            <pc:sldMk cId="1900184689" sldId="346"/>
            <ac:spMk id="11" creationId="{603A6265-E10C-4B85-9C20-E75FCAF9CC63}"/>
          </ac:spMkLst>
        </pc:spChg>
        <pc:picChg chg="add">
          <ac:chgData name="Nathan Morgan" userId="72fd7c22-3ae8-4a57-b9f9-9fbe9cf82915" providerId="ADAL" clId="{78F5D833-0973-489F-B12A-5F08E576A44F}" dt="2024-11-07T10:57:03.233" v="1798" actId="26606"/>
          <ac:picMkLst>
            <pc:docMk/>
            <pc:sldMk cId="1900184689" sldId="346"/>
            <ac:picMk id="5" creationId="{A02D095E-A192-DE9B-6B27-05B7FE49B44B}"/>
          </ac:picMkLst>
        </pc:picChg>
      </pc:sldChg>
      <pc:sldChg chg="addSp delSp modSp new mod setBg">
        <pc:chgData name="Nathan Morgan" userId="72fd7c22-3ae8-4a57-b9f9-9fbe9cf82915" providerId="ADAL" clId="{78F5D833-0973-489F-B12A-5F08E576A44F}" dt="2024-11-04T23:04:15.944" v="1631" actId="26606"/>
        <pc:sldMkLst>
          <pc:docMk/>
          <pc:sldMk cId="919310487" sldId="347"/>
        </pc:sldMkLst>
        <pc:spChg chg="mod">
          <ac:chgData name="Nathan Morgan" userId="72fd7c22-3ae8-4a57-b9f9-9fbe9cf82915" providerId="ADAL" clId="{78F5D833-0973-489F-B12A-5F08E576A44F}" dt="2024-11-04T23:04:15.944" v="1631" actId="26606"/>
          <ac:spMkLst>
            <pc:docMk/>
            <pc:sldMk cId="919310487" sldId="347"/>
            <ac:spMk id="2" creationId="{5BA247A0-EE6A-BF58-87DD-7B1D1D4CFA4B}"/>
          </ac:spMkLst>
        </pc:spChg>
        <pc:spChg chg="del">
          <ac:chgData name="Nathan Morgan" userId="72fd7c22-3ae8-4a57-b9f9-9fbe9cf82915" providerId="ADAL" clId="{78F5D833-0973-489F-B12A-5F08E576A44F}" dt="2024-11-04T23:04:15.944" v="1631" actId="26606"/>
          <ac:spMkLst>
            <pc:docMk/>
            <pc:sldMk cId="919310487" sldId="347"/>
            <ac:spMk id="3" creationId="{12C713F3-2964-283B-2901-D1F034A4AE0A}"/>
          </ac:spMkLst>
        </pc:spChg>
        <pc:spChg chg="add">
          <ac:chgData name="Nathan Morgan" userId="72fd7c22-3ae8-4a57-b9f9-9fbe9cf82915" providerId="ADAL" clId="{78F5D833-0973-489F-B12A-5F08E576A44F}" dt="2024-11-04T23:04:15.944" v="1631" actId="26606"/>
          <ac:spMkLst>
            <pc:docMk/>
            <pc:sldMk cId="919310487" sldId="347"/>
            <ac:spMk id="9" creationId="{88D74A45-8C44-4D66-9253-B2B25C223ABE}"/>
          </ac:spMkLst>
        </pc:spChg>
        <pc:spChg chg="add">
          <ac:chgData name="Nathan Morgan" userId="72fd7c22-3ae8-4a57-b9f9-9fbe9cf82915" providerId="ADAL" clId="{78F5D833-0973-489F-B12A-5F08E576A44F}" dt="2024-11-04T23:04:15.944" v="1631" actId="26606"/>
          <ac:spMkLst>
            <pc:docMk/>
            <pc:sldMk cId="919310487" sldId="347"/>
            <ac:spMk id="11" creationId="{F489C2E0-4895-4B72-85EA-7EE9FAFFDC7E}"/>
          </ac:spMkLst>
        </pc:spChg>
        <pc:picChg chg="add">
          <ac:chgData name="Nathan Morgan" userId="72fd7c22-3ae8-4a57-b9f9-9fbe9cf82915" providerId="ADAL" clId="{78F5D833-0973-489F-B12A-5F08E576A44F}" dt="2024-11-04T23:04:15.944" v="1631" actId="26606"/>
          <ac:picMkLst>
            <pc:docMk/>
            <pc:sldMk cId="919310487" sldId="347"/>
            <ac:picMk id="5" creationId="{2581FBAA-87FE-399E-9591-CC3D0D7F5B3B}"/>
          </ac:picMkLst>
        </pc:picChg>
      </pc:sldChg>
      <pc:sldChg chg="addSp delSp modSp new mod setBg">
        <pc:chgData name="Nathan Morgan" userId="72fd7c22-3ae8-4a57-b9f9-9fbe9cf82915" providerId="ADAL" clId="{78F5D833-0973-489F-B12A-5F08E576A44F}" dt="2024-11-08T22:44:16.149" v="3530" actId="26606"/>
        <pc:sldMkLst>
          <pc:docMk/>
          <pc:sldMk cId="1434660514" sldId="348"/>
        </pc:sldMkLst>
        <pc:spChg chg="mod">
          <ac:chgData name="Nathan Morgan" userId="72fd7c22-3ae8-4a57-b9f9-9fbe9cf82915" providerId="ADAL" clId="{78F5D833-0973-489F-B12A-5F08E576A44F}" dt="2024-11-08T22:44:16.149" v="3530" actId="26606"/>
          <ac:spMkLst>
            <pc:docMk/>
            <pc:sldMk cId="1434660514" sldId="348"/>
            <ac:spMk id="2" creationId="{3FD10458-665E-6901-F481-62F1156542EC}"/>
          </ac:spMkLst>
        </pc:spChg>
        <pc:spChg chg="del mod">
          <ac:chgData name="Nathan Morgan" userId="72fd7c22-3ae8-4a57-b9f9-9fbe9cf82915" providerId="ADAL" clId="{78F5D833-0973-489F-B12A-5F08E576A44F}" dt="2024-11-08T22:44:16.149" v="3530" actId="26606"/>
          <ac:spMkLst>
            <pc:docMk/>
            <pc:sldMk cId="1434660514" sldId="348"/>
            <ac:spMk id="3" creationId="{FFB87DE5-974B-6A69-9EB7-42A7C23D825D}"/>
          </ac:spMkLst>
        </pc:spChg>
        <pc:spChg chg="add">
          <ac:chgData name="Nathan Morgan" userId="72fd7c22-3ae8-4a57-b9f9-9fbe9cf82915" providerId="ADAL" clId="{78F5D833-0973-489F-B12A-5F08E576A44F}" dt="2024-11-08T22:44:16.149" v="3530" actId="26606"/>
          <ac:spMkLst>
            <pc:docMk/>
            <pc:sldMk cId="1434660514" sldId="348"/>
            <ac:spMk id="10" creationId="{B50AB553-2A96-4A92-96F2-93548E096954}"/>
          </ac:spMkLst>
        </pc:spChg>
        <pc:graphicFrameChg chg="add">
          <ac:chgData name="Nathan Morgan" userId="72fd7c22-3ae8-4a57-b9f9-9fbe9cf82915" providerId="ADAL" clId="{78F5D833-0973-489F-B12A-5F08E576A44F}" dt="2024-11-08T22:44:16.149" v="3530" actId="26606"/>
          <ac:graphicFrameMkLst>
            <pc:docMk/>
            <pc:sldMk cId="1434660514" sldId="348"/>
            <ac:graphicFrameMk id="5" creationId="{18B1312F-82B4-675F-B8AB-28EB4E753D4F}"/>
          </ac:graphicFrameMkLst>
        </pc:graphicFrameChg>
        <pc:picChg chg="add">
          <ac:chgData name="Nathan Morgan" userId="72fd7c22-3ae8-4a57-b9f9-9fbe9cf82915" providerId="ADAL" clId="{78F5D833-0973-489F-B12A-5F08E576A44F}" dt="2024-11-08T22:44:16.149" v="3530" actId="26606"/>
          <ac:picMkLst>
            <pc:docMk/>
            <pc:sldMk cId="1434660514" sldId="348"/>
            <ac:picMk id="6" creationId="{28CD8650-50B3-2A01-BF5A-B4C9B6F7DDA6}"/>
          </ac:picMkLst>
        </pc:picChg>
      </pc:sldChg>
      <pc:sldChg chg="addSp modSp new mod ord setBg">
        <pc:chgData name="Nathan Morgan" userId="72fd7c22-3ae8-4a57-b9f9-9fbe9cf82915" providerId="ADAL" clId="{78F5D833-0973-489F-B12A-5F08E576A44F}" dt="2024-11-08T22:50:33.664" v="3533" actId="26606"/>
        <pc:sldMkLst>
          <pc:docMk/>
          <pc:sldMk cId="3021364957" sldId="349"/>
        </pc:sldMkLst>
        <pc:spChg chg="mod">
          <ac:chgData name="Nathan Morgan" userId="72fd7c22-3ae8-4a57-b9f9-9fbe9cf82915" providerId="ADAL" clId="{78F5D833-0973-489F-B12A-5F08E576A44F}" dt="2024-11-08T22:50:33.664" v="3533" actId="26606"/>
          <ac:spMkLst>
            <pc:docMk/>
            <pc:sldMk cId="3021364957" sldId="349"/>
            <ac:spMk id="2" creationId="{604DE5D5-91B6-1B6F-CD64-51503B8A55CE}"/>
          </ac:spMkLst>
        </pc:spChg>
        <pc:spChg chg="mod">
          <ac:chgData name="Nathan Morgan" userId="72fd7c22-3ae8-4a57-b9f9-9fbe9cf82915" providerId="ADAL" clId="{78F5D833-0973-489F-B12A-5F08E576A44F}" dt="2024-11-08T22:50:33.664" v="3533" actId="26606"/>
          <ac:spMkLst>
            <pc:docMk/>
            <pc:sldMk cId="3021364957" sldId="349"/>
            <ac:spMk id="3" creationId="{5E762A3C-5C6E-B192-2EDC-5DA2E36C7F73}"/>
          </ac:spMkLst>
        </pc:spChg>
        <pc:spChg chg="add">
          <ac:chgData name="Nathan Morgan" userId="72fd7c22-3ae8-4a57-b9f9-9fbe9cf82915" providerId="ADAL" clId="{78F5D833-0973-489F-B12A-5F08E576A44F}" dt="2024-11-08T22:50:33.664" v="3533" actId="26606"/>
          <ac:spMkLst>
            <pc:docMk/>
            <pc:sldMk cId="3021364957" sldId="349"/>
            <ac:spMk id="9" creationId="{8FC9BE17-9A7B-462D-AE50-3D8777387304}"/>
          </ac:spMkLst>
        </pc:spChg>
        <pc:spChg chg="add">
          <ac:chgData name="Nathan Morgan" userId="72fd7c22-3ae8-4a57-b9f9-9fbe9cf82915" providerId="ADAL" clId="{78F5D833-0973-489F-B12A-5F08E576A44F}" dt="2024-11-08T22:50:33.664" v="3533" actId="26606"/>
          <ac:spMkLst>
            <pc:docMk/>
            <pc:sldMk cId="3021364957" sldId="349"/>
            <ac:spMk id="11" creationId="{3EBE8569-6AEC-4B8C-8D53-2DE337CDBA65}"/>
          </ac:spMkLst>
        </pc:spChg>
        <pc:spChg chg="add">
          <ac:chgData name="Nathan Morgan" userId="72fd7c22-3ae8-4a57-b9f9-9fbe9cf82915" providerId="ADAL" clId="{78F5D833-0973-489F-B12A-5F08E576A44F}" dt="2024-11-08T22:50:33.664" v="3533" actId="26606"/>
          <ac:spMkLst>
            <pc:docMk/>
            <pc:sldMk cId="3021364957" sldId="349"/>
            <ac:spMk id="13" creationId="{55D4142C-5077-457F-A6AD-3FECFDB39685}"/>
          </ac:spMkLst>
        </pc:spChg>
        <pc:spChg chg="add">
          <ac:chgData name="Nathan Morgan" userId="72fd7c22-3ae8-4a57-b9f9-9fbe9cf82915" providerId="ADAL" clId="{78F5D833-0973-489F-B12A-5F08E576A44F}" dt="2024-11-08T22:50:33.664" v="3533" actId="26606"/>
          <ac:spMkLst>
            <pc:docMk/>
            <pc:sldMk cId="3021364957" sldId="349"/>
            <ac:spMk id="15" creationId="{7A5F0580-5EE9-419F-96EE-B6529EF6E7D0}"/>
          </ac:spMkLst>
        </pc:spChg>
        <pc:picChg chg="add">
          <ac:chgData name="Nathan Morgan" userId="72fd7c22-3ae8-4a57-b9f9-9fbe9cf82915" providerId="ADAL" clId="{78F5D833-0973-489F-B12A-5F08E576A44F}" dt="2024-11-08T22:50:33.664" v="3533" actId="26606"/>
          <ac:picMkLst>
            <pc:docMk/>
            <pc:sldMk cId="3021364957" sldId="349"/>
            <ac:picMk id="5" creationId="{6950F0D6-708D-A344-087C-54E0DF406B45}"/>
          </ac:picMkLst>
        </pc:picChg>
      </pc:sldChg>
      <pc:sldChg chg="modSp add mod ord">
        <pc:chgData name="Nathan Morgan" userId="72fd7c22-3ae8-4a57-b9f9-9fbe9cf82915" providerId="ADAL" clId="{78F5D833-0973-489F-B12A-5F08E576A44F}" dt="2024-11-08T14:14:53.868" v="2218" actId="20578"/>
        <pc:sldMkLst>
          <pc:docMk/>
          <pc:sldMk cId="121633440" sldId="350"/>
        </pc:sldMkLst>
        <pc:spChg chg="mod">
          <ac:chgData name="Nathan Morgan" userId="72fd7c22-3ae8-4a57-b9f9-9fbe9cf82915" providerId="ADAL" clId="{78F5D833-0973-489F-B12A-5F08E576A44F}" dt="2024-11-07T11:55:37.600" v="1831" actId="27636"/>
          <ac:spMkLst>
            <pc:docMk/>
            <pc:sldMk cId="121633440" sldId="350"/>
            <ac:spMk id="3" creationId="{A98F60D3-A5A7-58BE-D115-599F5EA60CFE}"/>
          </ac:spMkLst>
        </pc:spChg>
      </pc:sldChg>
      <pc:sldChg chg="addSp modSp new del mod setBg">
        <pc:chgData name="Nathan Morgan" userId="72fd7c22-3ae8-4a57-b9f9-9fbe9cf82915" providerId="ADAL" clId="{78F5D833-0973-489F-B12A-5F08E576A44F}" dt="2024-11-08T13:09:39.752" v="2003" actId="2696"/>
        <pc:sldMkLst>
          <pc:docMk/>
          <pc:sldMk cId="419089896" sldId="351"/>
        </pc:sldMkLst>
        <pc:spChg chg="mod">
          <ac:chgData name="Nathan Morgan" userId="72fd7c22-3ae8-4a57-b9f9-9fbe9cf82915" providerId="ADAL" clId="{78F5D833-0973-489F-B12A-5F08E576A44F}" dt="2024-11-07T12:28:01.270" v="1873" actId="26606"/>
          <ac:spMkLst>
            <pc:docMk/>
            <pc:sldMk cId="419089896" sldId="351"/>
            <ac:spMk id="2" creationId="{E8DFA48C-ACBD-EF01-E3CE-C875870C3776}"/>
          </ac:spMkLst>
        </pc:spChg>
        <pc:spChg chg="mod">
          <ac:chgData name="Nathan Morgan" userId="72fd7c22-3ae8-4a57-b9f9-9fbe9cf82915" providerId="ADAL" clId="{78F5D833-0973-489F-B12A-5F08E576A44F}" dt="2024-11-07T12:28:01.270" v="1873" actId="26606"/>
          <ac:spMkLst>
            <pc:docMk/>
            <pc:sldMk cId="419089896" sldId="351"/>
            <ac:spMk id="3" creationId="{BD81F163-8AAD-6E92-C173-9B5C38A19DBF}"/>
          </ac:spMkLst>
        </pc:spChg>
        <pc:spChg chg="add">
          <ac:chgData name="Nathan Morgan" userId="72fd7c22-3ae8-4a57-b9f9-9fbe9cf82915" providerId="ADAL" clId="{78F5D833-0973-489F-B12A-5F08E576A44F}" dt="2024-11-07T12:28:01.270" v="1873" actId="26606"/>
          <ac:spMkLst>
            <pc:docMk/>
            <pc:sldMk cId="419089896" sldId="351"/>
            <ac:spMk id="8" creationId="{907EF6B7-1338-4443-8C46-6A318D952DFD}"/>
          </ac:spMkLst>
        </pc:spChg>
        <pc:spChg chg="add">
          <ac:chgData name="Nathan Morgan" userId="72fd7c22-3ae8-4a57-b9f9-9fbe9cf82915" providerId="ADAL" clId="{78F5D833-0973-489F-B12A-5F08E576A44F}" dt="2024-11-07T12:28:01.270" v="1873" actId="26606"/>
          <ac:spMkLst>
            <pc:docMk/>
            <pc:sldMk cId="419089896" sldId="351"/>
            <ac:spMk id="10" creationId="{DAAE4CDD-124C-4DCF-9584-B6033B545DD5}"/>
          </ac:spMkLst>
        </pc:spChg>
        <pc:spChg chg="add">
          <ac:chgData name="Nathan Morgan" userId="72fd7c22-3ae8-4a57-b9f9-9fbe9cf82915" providerId="ADAL" clId="{78F5D833-0973-489F-B12A-5F08E576A44F}" dt="2024-11-07T12:28:01.270" v="1873" actId="26606"/>
          <ac:spMkLst>
            <pc:docMk/>
            <pc:sldMk cId="419089896" sldId="351"/>
            <ac:spMk id="12" creationId="{081E4A58-353D-44AE-B2FC-2A74E2E400F7}"/>
          </ac:spMkLst>
        </pc:spChg>
      </pc:sldChg>
      <pc:sldChg chg="addSp delSp modSp add mod setBg delDesignElem">
        <pc:chgData name="Nathan Morgan" userId="72fd7c22-3ae8-4a57-b9f9-9fbe9cf82915" providerId="ADAL" clId="{78F5D833-0973-489F-B12A-5F08E576A44F}" dt="2024-11-08T22:47:20.334" v="3532" actId="26606"/>
        <pc:sldMkLst>
          <pc:docMk/>
          <pc:sldMk cId="2339078529" sldId="351"/>
        </pc:sldMkLst>
        <pc:spChg chg="mod">
          <ac:chgData name="Nathan Morgan" userId="72fd7c22-3ae8-4a57-b9f9-9fbe9cf82915" providerId="ADAL" clId="{78F5D833-0973-489F-B12A-5F08E576A44F}" dt="2024-11-08T22:47:20.334" v="3532" actId="26606"/>
          <ac:spMkLst>
            <pc:docMk/>
            <pc:sldMk cId="2339078529" sldId="351"/>
            <ac:spMk id="2" creationId="{E8DFA48C-ACBD-EF01-E3CE-C875870C3776}"/>
          </ac:spMkLst>
        </pc:spChg>
        <pc:spChg chg="mod">
          <ac:chgData name="Nathan Morgan" userId="72fd7c22-3ae8-4a57-b9f9-9fbe9cf82915" providerId="ADAL" clId="{78F5D833-0973-489F-B12A-5F08E576A44F}" dt="2024-11-08T22:47:20.334" v="3532" actId="26606"/>
          <ac:spMkLst>
            <pc:docMk/>
            <pc:sldMk cId="2339078529" sldId="351"/>
            <ac:spMk id="3" creationId="{BD81F163-8AAD-6E92-C173-9B5C38A19DBF}"/>
          </ac:spMkLst>
        </pc:spChg>
        <pc:spChg chg="add del">
          <ac:chgData name="Nathan Morgan" userId="72fd7c22-3ae8-4a57-b9f9-9fbe9cf82915" providerId="ADAL" clId="{78F5D833-0973-489F-B12A-5F08E576A44F}" dt="2024-11-08T22:47:20.334" v="3532" actId="26606"/>
          <ac:spMkLst>
            <pc:docMk/>
            <pc:sldMk cId="2339078529" sldId="351"/>
            <ac:spMk id="5" creationId="{C9A36457-A5F4-4103-A443-02581C09185B}"/>
          </ac:spMkLst>
        </pc:spChg>
        <pc:spChg chg="add del">
          <ac:chgData name="Nathan Morgan" userId="72fd7c22-3ae8-4a57-b9f9-9fbe9cf82915" providerId="ADAL" clId="{78F5D833-0973-489F-B12A-5F08E576A44F}" dt="2024-11-08T22:47:20.334" v="3532" actId="26606"/>
          <ac:spMkLst>
            <pc:docMk/>
            <pc:sldMk cId="2339078529" sldId="351"/>
            <ac:spMk id="6" creationId="{DC5FB7E8-B636-40FA-BE8D-48145C0F5C57}"/>
          </ac:spMkLst>
        </pc:spChg>
        <pc:spChg chg="add del">
          <ac:chgData name="Nathan Morgan" userId="72fd7c22-3ae8-4a57-b9f9-9fbe9cf82915" providerId="ADAL" clId="{78F5D833-0973-489F-B12A-5F08E576A44F}" dt="2024-11-08T22:47:20.334" v="3532" actId="26606"/>
          <ac:spMkLst>
            <pc:docMk/>
            <pc:sldMk cId="2339078529" sldId="351"/>
            <ac:spMk id="7" creationId="{142DCE2C-2863-46FA-9BE7-24365A24D9BA}"/>
          </ac:spMkLst>
        </pc:spChg>
        <pc:spChg chg="del">
          <ac:chgData name="Nathan Morgan" userId="72fd7c22-3ae8-4a57-b9f9-9fbe9cf82915" providerId="ADAL" clId="{78F5D833-0973-489F-B12A-5F08E576A44F}" dt="2024-11-08T13:09:45.524" v="2007"/>
          <ac:spMkLst>
            <pc:docMk/>
            <pc:sldMk cId="2339078529" sldId="351"/>
            <ac:spMk id="8" creationId="{907EF6B7-1338-4443-8C46-6A318D952DFD}"/>
          </ac:spMkLst>
        </pc:spChg>
        <pc:spChg chg="del">
          <ac:chgData name="Nathan Morgan" userId="72fd7c22-3ae8-4a57-b9f9-9fbe9cf82915" providerId="ADAL" clId="{78F5D833-0973-489F-B12A-5F08E576A44F}" dt="2024-11-08T13:09:45.524" v="2007"/>
          <ac:spMkLst>
            <pc:docMk/>
            <pc:sldMk cId="2339078529" sldId="351"/>
            <ac:spMk id="10" creationId="{DAAE4CDD-124C-4DCF-9584-B6033B545DD5}"/>
          </ac:spMkLst>
        </pc:spChg>
        <pc:spChg chg="del">
          <ac:chgData name="Nathan Morgan" userId="72fd7c22-3ae8-4a57-b9f9-9fbe9cf82915" providerId="ADAL" clId="{78F5D833-0973-489F-B12A-5F08E576A44F}" dt="2024-11-08T13:09:45.524" v="2007"/>
          <ac:spMkLst>
            <pc:docMk/>
            <pc:sldMk cId="2339078529" sldId="351"/>
            <ac:spMk id="12" creationId="{081E4A58-353D-44AE-B2FC-2A74E2E400F7}"/>
          </ac:spMkLst>
        </pc:spChg>
        <pc:spChg chg="add">
          <ac:chgData name="Nathan Morgan" userId="72fd7c22-3ae8-4a57-b9f9-9fbe9cf82915" providerId="ADAL" clId="{78F5D833-0973-489F-B12A-5F08E576A44F}" dt="2024-11-08T22:47:20.334" v="3532" actId="26606"/>
          <ac:spMkLst>
            <pc:docMk/>
            <pc:sldMk cId="2339078529" sldId="351"/>
            <ac:spMk id="14" creationId="{8FC9BE17-9A7B-462D-AE50-3D8777387304}"/>
          </ac:spMkLst>
        </pc:spChg>
        <pc:spChg chg="add">
          <ac:chgData name="Nathan Morgan" userId="72fd7c22-3ae8-4a57-b9f9-9fbe9cf82915" providerId="ADAL" clId="{78F5D833-0973-489F-B12A-5F08E576A44F}" dt="2024-11-08T22:47:20.334" v="3532" actId="26606"/>
          <ac:spMkLst>
            <pc:docMk/>
            <pc:sldMk cId="2339078529" sldId="351"/>
            <ac:spMk id="16" creationId="{3EBE8569-6AEC-4B8C-8D53-2DE337CDBA65}"/>
          </ac:spMkLst>
        </pc:spChg>
        <pc:spChg chg="add">
          <ac:chgData name="Nathan Morgan" userId="72fd7c22-3ae8-4a57-b9f9-9fbe9cf82915" providerId="ADAL" clId="{78F5D833-0973-489F-B12A-5F08E576A44F}" dt="2024-11-08T22:47:20.334" v="3532" actId="26606"/>
          <ac:spMkLst>
            <pc:docMk/>
            <pc:sldMk cId="2339078529" sldId="351"/>
            <ac:spMk id="18" creationId="{55D4142C-5077-457F-A6AD-3FECFDB39685}"/>
          </ac:spMkLst>
        </pc:spChg>
        <pc:spChg chg="add">
          <ac:chgData name="Nathan Morgan" userId="72fd7c22-3ae8-4a57-b9f9-9fbe9cf82915" providerId="ADAL" clId="{78F5D833-0973-489F-B12A-5F08E576A44F}" dt="2024-11-08T22:47:20.334" v="3532" actId="26606"/>
          <ac:spMkLst>
            <pc:docMk/>
            <pc:sldMk cId="2339078529" sldId="351"/>
            <ac:spMk id="20" creationId="{7A5F0580-5EE9-419F-96EE-B6529EF6E7D0}"/>
          </ac:spMkLst>
        </pc:spChg>
        <pc:picChg chg="add mod ord">
          <ac:chgData name="Nathan Morgan" userId="72fd7c22-3ae8-4a57-b9f9-9fbe9cf82915" providerId="ADAL" clId="{78F5D833-0973-489F-B12A-5F08E576A44F}" dt="2024-11-08T22:47:20.334" v="3532" actId="26606"/>
          <ac:picMkLst>
            <pc:docMk/>
            <pc:sldMk cId="2339078529" sldId="351"/>
            <ac:picMk id="9" creationId="{30E0AB40-CED1-4B9D-927E-553519348CE6}"/>
          </ac:picMkLst>
        </pc:picChg>
      </pc:sldChg>
      <pc:sldChg chg="addSp modSp new del mod setBg">
        <pc:chgData name="Nathan Morgan" userId="72fd7c22-3ae8-4a57-b9f9-9fbe9cf82915" providerId="ADAL" clId="{78F5D833-0973-489F-B12A-5F08E576A44F}" dt="2024-11-08T13:09:39.752" v="2003" actId="2696"/>
        <pc:sldMkLst>
          <pc:docMk/>
          <pc:sldMk cId="3719780807" sldId="352"/>
        </pc:sldMkLst>
        <pc:spChg chg="mod">
          <ac:chgData name="Nathan Morgan" userId="72fd7c22-3ae8-4a57-b9f9-9fbe9cf82915" providerId="ADAL" clId="{78F5D833-0973-489F-B12A-5F08E576A44F}" dt="2024-11-07T12:36:27.306" v="1901"/>
          <ac:spMkLst>
            <pc:docMk/>
            <pc:sldMk cId="3719780807" sldId="352"/>
            <ac:spMk id="2" creationId="{5E77B555-BF7A-87C0-E0F5-F30E4829C120}"/>
          </ac:spMkLst>
        </pc:spChg>
        <pc:spChg chg="mod">
          <ac:chgData name="Nathan Morgan" userId="72fd7c22-3ae8-4a57-b9f9-9fbe9cf82915" providerId="ADAL" clId="{78F5D833-0973-489F-B12A-5F08E576A44F}" dt="2024-11-07T12:33:51.687" v="1891" actId="404"/>
          <ac:spMkLst>
            <pc:docMk/>
            <pc:sldMk cId="3719780807" sldId="352"/>
            <ac:spMk id="3" creationId="{CFA2648B-1FB3-9FAD-3A92-222D7EE65EF5}"/>
          </ac:spMkLst>
        </pc:spChg>
        <pc:spChg chg="add">
          <ac:chgData name="Nathan Morgan" userId="72fd7c22-3ae8-4a57-b9f9-9fbe9cf82915" providerId="ADAL" clId="{78F5D833-0973-489F-B12A-5F08E576A44F}" dt="2024-11-07T12:33:26.817" v="1887"/>
          <ac:spMkLst>
            <pc:docMk/>
            <pc:sldMk cId="3719780807" sldId="352"/>
            <ac:spMk id="4" creationId="{F06DEAC5-391F-2990-5610-3DB50EF751A0}"/>
          </ac:spMkLst>
        </pc:spChg>
        <pc:spChg chg="add">
          <ac:chgData name="Nathan Morgan" userId="72fd7c22-3ae8-4a57-b9f9-9fbe9cf82915" providerId="ADAL" clId="{78F5D833-0973-489F-B12A-5F08E576A44F}" dt="2024-11-07T12:32:28.732" v="1882" actId="26606"/>
          <ac:spMkLst>
            <pc:docMk/>
            <pc:sldMk cId="3719780807" sldId="352"/>
            <ac:spMk id="8" creationId="{907EF6B7-1338-4443-8C46-6A318D952DFD}"/>
          </ac:spMkLst>
        </pc:spChg>
        <pc:spChg chg="add">
          <ac:chgData name="Nathan Morgan" userId="72fd7c22-3ae8-4a57-b9f9-9fbe9cf82915" providerId="ADAL" clId="{78F5D833-0973-489F-B12A-5F08E576A44F}" dt="2024-11-07T12:32:28.732" v="1882" actId="26606"/>
          <ac:spMkLst>
            <pc:docMk/>
            <pc:sldMk cId="3719780807" sldId="352"/>
            <ac:spMk id="10" creationId="{DAAE4CDD-124C-4DCF-9584-B6033B545DD5}"/>
          </ac:spMkLst>
        </pc:spChg>
        <pc:spChg chg="add">
          <ac:chgData name="Nathan Morgan" userId="72fd7c22-3ae8-4a57-b9f9-9fbe9cf82915" providerId="ADAL" clId="{78F5D833-0973-489F-B12A-5F08E576A44F}" dt="2024-11-07T12:32:28.732" v="1882" actId="26606"/>
          <ac:spMkLst>
            <pc:docMk/>
            <pc:sldMk cId="3719780807" sldId="352"/>
            <ac:spMk id="12" creationId="{081E4A58-353D-44AE-B2FC-2A74E2E400F7}"/>
          </ac:spMkLst>
        </pc:spChg>
      </pc:sldChg>
      <pc:sldChg chg="addSp delSp modSp add mod setBg delDesignElem">
        <pc:chgData name="Nathan Morgan" userId="72fd7c22-3ae8-4a57-b9f9-9fbe9cf82915" providerId="ADAL" clId="{78F5D833-0973-489F-B12A-5F08E576A44F}" dt="2024-11-08T13:13:48.113" v="2031" actId="26606"/>
        <pc:sldMkLst>
          <pc:docMk/>
          <pc:sldMk cId="3935424858" sldId="352"/>
        </pc:sldMkLst>
        <pc:spChg chg="mod">
          <ac:chgData name="Nathan Morgan" userId="72fd7c22-3ae8-4a57-b9f9-9fbe9cf82915" providerId="ADAL" clId="{78F5D833-0973-489F-B12A-5F08E576A44F}" dt="2024-11-08T13:13:48.113" v="2031" actId="26606"/>
          <ac:spMkLst>
            <pc:docMk/>
            <pc:sldMk cId="3935424858" sldId="352"/>
            <ac:spMk id="2" creationId="{5E77B555-BF7A-87C0-E0F5-F30E4829C120}"/>
          </ac:spMkLst>
        </pc:spChg>
        <pc:spChg chg="mod">
          <ac:chgData name="Nathan Morgan" userId="72fd7c22-3ae8-4a57-b9f9-9fbe9cf82915" providerId="ADAL" clId="{78F5D833-0973-489F-B12A-5F08E576A44F}" dt="2024-11-08T13:13:48.113" v="2031" actId="26606"/>
          <ac:spMkLst>
            <pc:docMk/>
            <pc:sldMk cId="3935424858" sldId="352"/>
            <ac:spMk id="3" creationId="{CFA2648B-1FB3-9FAD-3A92-222D7EE65EF5}"/>
          </ac:spMkLst>
        </pc:spChg>
        <pc:spChg chg="add">
          <ac:chgData name="Nathan Morgan" userId="72fd7c22-3ae8-4a57-b9f9-9fbe9cf82915" providerId="ADAL" clId="{78F5D833-0973-489F-B12A-5F08E576A44F}" dt="2024-11-08T13:13:48.113" v="2031" actId="26606"/>
          <ac:spMkLst>
            <pc:docMk/>
            <pc:sldMk cId="3935424858" sldId="352"/>
            <ac:spMk id="5" creationId="{C9A36457-A5F4-4103-A443-02581C09185B}"/>
          </ac:spMkLst>
        </pc:spChg>
        <pc:spChg chg="add">
          <ac:chgData name="Nathan Morgan" userId="72fd7c22-3ae8-4a57-b9f9-9fbe9cf82915" providerId="ADAL" clId="{78F5D833-0973-489F-B12A-5F08E576A44F}" dt="2024-11-08T13:13:48.113" v="2031" actId="26606"/>
          <ac:spMkLst>
            <pc:docMk/>
            <pc:sldMk cId="3935424858" sldId="352"/>
            <ac:spMk id="6" creationId="{DC5FB7E8-B636-40FA-BE8D-48145C0F5C57}"/>
          </ac:spMkLst>
        </pc:spChg>
        <pc:spChg chg="add">
          <ac:chgData name="Nathan Morgan" userId="72fd7c22-3ae8-4a57-b9f9-9fbe9cf82915" providerId="ADAL" clId="{78F5D833-0973-489F-B12A-5F08E576A44F}" dt="2024-11-08T13:13:48.113" v="2031" actId="26606"/>
          <ac:spMkLst>
            <pc:docMk/>
            <pc:sldMk cId="3935424858" sldId="352"/>
            <ac:spMk id="7" creationId="{142DCE2C-2863-46FA-9BE7-24365A24D9BA}"/>
          </ac:spMkLst>
        </pc:spChg>
        <pc:spChg chg="del">
          <ac:chgData name="Nathan Morgan" userId="72fd7c22-3ae8-4a57-b9f9-9fbe9cf82915" providerId="ADAL" clId="{78F5D833-0973-489F-B12A-5F08E576A44F}" dt="2024-11-08T13:09:45.524" v="2007"/>
          <ac:spMkLst>
            <pc:docMk/>
            <pc:sldMk cId="3935424858" sldId="352"/>
            <ac:spMk id="8" creationId="{907EF6B7-1338-4443-8C46-6A318D952DFD}"/>
          </ac:spMkLst>
        </pc:spChg>
        <pc:spChg chg="del">
          <ac:chgData name="Nathan Morgan" userId="72fd7c22-3ae8-4a57-b9f9-9fbe9cf82915" providerId="ADAL" clId="{78F5D833-0973-489F-B12A-5F08E576A44F}" dt="2024-11-08T13:09:45.524" v="2007"/>
          <ac:spMkLst>
            <pc:docMk/>
            <pc:sldMk cId="3935424858" sldId="352"/>
            <ac:spMk id="10" creationId="{DAAE4CDD-124C-4DCF-9584-B6033B545DD5}"/>
          </ac:spMkLst>
        </pc:spChg>
        <pc:spChg chg="del">
          <ac:chgData name="Nathan Morgan" userId="72fd7c22-3ae8-4a57-b9f9-9fbe9cf82915" providerId="ADAL" clId="{78F5D833-0973-489F-B12A-5F08E576A44F}" dt="2024-11-08T13:09:45.524" v="2007"/>
          <ac:spMkLst>
            <pc:docMk/>
            <pc:sldMk cId="3935424858" sldId="352"/>
            <ac:spMk id="12" creationId="{081E4A58-353D-44AE-B2FC-2A74E2E400F7}"/>
          </ac:spMkLst>
        </pc:spChg>
      </pc:sldChg>
      <pc:sldChg chg="new">
        <pc:chgData name="Nathan Morgan" userId="72fd7c22-3ae8-4a57-b9f9-9fbe9cf82915" providerId="ADAL" clId="{78F5D833-0973-489F-B12A-5F08E576A44F}" dt="2024-11-07T12:33:00.309" v="1883" actId="680"/>
        <pc:sldMkLst>
          <pc:docMk/>
          <pc:sldMk cId="2659591561" sldId="353"/>
        </pc:sldMkLst>
      </pc:sldChg>
      <pc:sldChg chg="addSp delSp modSp add mod setBg delDesignElem">
        <pc:chgData name="Nathan Morgan" userId="72fd7c22-3ae8-4a57-b9f9-9fbe9cf82915" providerId="ADAL" clId="{78F5D833-0973-489F-B12A-5F08E576A44F}" dt="2024-11-08T13:13:51.069" v="2032" actId="26606"/>
        <pc:sldMkLst>
          <pc:docMk/>
          <pc:sldMk cId="2419705056" sldId="354"/>
        </pc:sldMkLst>
        <pc:spChg chg="mod">
          <ac:chgData name="Nathan Morgan" userId="72fd7c22-3ae8-4a57-b9f9-9fbe9cf82915" providerId="ADAL" clId="{78F5D833-0973-489F-B12A-5F08E576A44F}" dt="2024-11-08T13:13:51.069" v="2032" actId="26606"/>
          <ac:spMkLst>
            <pc:docMk/>
            <pc:sldMk cId="2419705056" sldId="354"/>
            <ac:spMk id="2" creationId="{9B1D04F3-3772-74E1-27C6-14FDC8E4365D}"/>
          </ac:spMkLst>
        </pc:spChg>
        <pc:spChg chg="mod">
          <ac:chgData name="Nathan Morgan" userId="72fd7c22-3ae8-4a57-b9f9-9fbe9cf82915" providerId="ADAL" clId="{78F5D833-0973-489F-B12A-5F08E576A44F}" dt="2024-11-08T13:13:51.069" v="2032" actId="26606"/>
          <ac:spMkLst>
            <pc:docMk/>
            <pc:sldMk cId="2419705056" sldId="354"/>
            <ac:spMk id="3" creationId="{046A40F7-6EC9-B7F1-B82E-A66BA58449A7}"/>
          </ac:spMkLst>
        </pc:spChg>
        <pc:spChg chg="add">
          <ac:chgData name="Nathan Morgan" userId="72fd7c22-3ae8-4a57-b9f9-9fbe9cf82915" providerId="ADAL" clId="{78F5D833-0973-489F-B12A-5F08E576A44F}" dt="2024-11-08T13:13:51.069" v="2032" actId="26606"/>
          <ac:spMkLst>
            <pc:docMk/>
            <pc:sldMk cId="2419705056" sldId="354"/>
            <ac:spMk id="5" creationId="{C9A36457-A5F4-4103-A443-02581C09185B}"/>
          </ac:spMkLst>
        </pc:spChg>
        <pc:spChg chg="add">
          <ac:chgData name="Nathan Morgan" userId="72fd7c22-3ae8-4a57-b9f9-9fbe9cf82915" providerId="ADAL" clId="{78F5D833-0973-489F-B12A-5F08E576A44F}" dt="2024-11-08T13:13:51.069" v="2032" actId="26606"/>
          <ac:spMkLst>
            <pc:docMk/>
            <pc:sldMk cId="2419705056" sldId="354"/>
            <ac:spMk id="6" creationId="{DC5FB7E8-B636-40FA-BE8D-48145C0F5C57}"/>
          </ac:spMkLst>
        </pc:spChg>
        <pc:spChg chg="add">
          <ac:chgData name="Nathan Morgan" userId="72fd7c22-3ae8-4a57-b9f9-9fbe9cf82915" providerId="ADAL" clId="{78F5D833-0973-489F-B12A-5F08E576A44F}" dt="2024-11-08T13:13:51.069" v="2032" actId="26606"/>
          <ac:spMkLst>
            <pc:docMk/>
            <pc:sldMk cId="2419705056" sldId="354"/>
            <ac:spMk id="7" creationId="{142DCE2C-2863-46FA-9BE7-24365A24D9BA}"/>
          </ac:spMkLst>
        </pc:spChg>
        <pc:spChg chg="del">
          <ac:chgData name="Nathan Morgan" userId="72fd7c22-3ae8-4a57-b9f9-9fbe9cf82915" providerId="ADAL" clId="{78F5D833-0973-489F-B12A-5F08E576A44F}" dt="2024-11-08T13:09:45.524" v="2007"/>
          <ac:spMkLst>
            <pc:docMk/>
            <pc:sldMk cId="2419705056" sldId="354"/>
            <ac:spMk id="8" creationId="{907EF6B7-1338-4443-8C46-6A318D952DFD}"/>
          </ac:spMkLst>
        </pc:spChg>
        <pc:spChg chg="del">
          <ac:chgData name="Nathan Morgan" userId="72fd7c22-3ae8-4a57-b9f9-9fbe9cf82915" providerId="ADAL" clId="{78F5D833-0973-489F-B12A-5F08E576A44F}" dt="2024-11-08T13:09:45.524" v="2007"/>
          <ac:spMkLst>
            <pc:docMk/>
            <pc:sldMk cId="2419705056" sldId="354"/>
            <ac:spMk id="10" creationId="{DAAE4CDD-124C-4DCF-9584-B6033B545DD5}"/>
          </ac:spMkLst>
        </pc:spChg>
        <pc:spChg chg="del">
          <ac:chgData name="Nathan Morgan" userId="72fd7c22-3ae8-4a57-b9f9-9fbe9cf82915" providerId="ADAL" clId="{78F5D833-0973-489F-B12A-5F08E576A44F}" dt="2024-11-08T13:09:45.524" v="2007"/>
          <ac:spMkLst>
            <pc:docMk/>
            <pc:sldMk cId="2419705056" sldId="354"/>
            <ac:spMk id="12" creationId="{081E4A58-353D-44AE-B2FC-2A74E2E400F7}"/>
          </ac:spMkLst>
        </pc:spChg>
      </pc:sldChg>
      <pc:sldChg chg="addSp modSp new del mod setBg">
        <pc:chgData name="Nathan Morgan" userId="72fd7c22-3ae8-4a57-b9f9-9fbe9cf82915" providerId="ADAL" clId="{78F5D833-0973-489F-B12A-5F08E576A44F}" dt="2024-11-08T13:09:39.752" v="2003" actId="2696"/>
        <pc:sldMkLst>
          <pc:docMk/>
          <pc:sldMk cId="3714589228" sldId="354"/>
        </pc:sldMkLst>
        <pc:spChg chg="mod">
          <ac:chgData name="Nathan Morgan" userId="72fd7c22-3ae8-4a57-b9f9-9fbe9cf82915" providerId="ADAL" clId="{78F5D833-0973-489F-B12A-5F08E576A44F}" dt="2024-11-07T12:36:30.087" v="1902"/>
          <ac:spMkLst>
            <pc:docMk/>
            <pc:sldMk cId="3714589228" sldId="354"/>
            <ac:spMk id="2" creationId="{9B1D04F3-3772-74E1-27C6-14FDC8E4365D}"/>
          </ac:spMkLst>
        </pc:spChg>
        <pc:spChg chg="mod">
          <ac:chgData name="Nathan Morgan" userId="72fd7c22-3ae8-4a57-b9f9-9fbe9cf82915" providerId="ADAL" clId="{78F5D833-0973-489F-B12A-5F08E576A44F}" dt="2024-11-07T18:54:50.068" v="1925" actId="5793"/>
          <ac:spMkLst>
            <pc:docMk/>
            <pc:sldMk cId="3714589228" sldId="354"/>
            <ac:spMk id="3" creationId="{046A40F7-6EC9-B7F1-B82E-A66BA58449A7}"/>
          </ac:spMkLst>
        </pc:spChg>
        <pc:spChg chg="add">
          <ac:chgData name="Nathan Morgan" userId="72fd7c22-3ae8-4a57-b9f9-9fbe9cf82915" providerId="ADAL" clId="{78F5D833-0973-489F-B12A-5F08E576A44F}" dt="2024-11-07T12:34:25.849" v="1900" actId="26606"/>
          <ac:spMkLst>
            <pc:docMk/>
            <pc:sldMk cId="3714589228" sldId="354"/>
            <ac:spMk id="8" creationId="{907EF6B7-1338-4443-8C46-6A318D952DFD}"/>
          </ac:spMkLst>
        </pc:spChg>
        <pc:spChg chg="add">
          <ac:chgData name="Nathan Morgan" userId="72fd7c22-3ae8-4a57-b9f9-9fbe9cf82915" providerId="ADAL" clId="{78F5D833-0973-489F-B12A-5F08E576A44F}" dt="2024-11-07T12:34:25.849" v="1900" actId="26606"/>
          <ac:spMkLst>
            <pc:docMk/>
            <pc:sldMk cId="3714589228" sldId="354"/>
            <ac:spMk id="10" creationId="{DAAE4CDD-124C-4DCF-9584-B6033B545DD5}"/>
          </ac:spMkLst>
        </pc:spChg>
        <pc:spChg chg="add">
          <ac:chgData name="Nathan Morgan" userId="72fd7c22-3ae8-4a57-b9f9-9fbe9cf82915" providerId="ADAL" clId="{78F5D833-0973-489F-B12A-5F08E576A44F}" dt="2024-11-07T12:34:25.849" v="1900" actId="26606"/>
          <ac:spMkLst>
            <pc:docMk/>
            <pc:sldMk cId="3714589228" sldId="354"/>
            <ac:spMk id="12" creationId="{081E4A58-353D-44AE-B2FC-2A74E2E400F7}"/>
          </ac:spMkLst>
        </pc:spChg>
      </pc:sldChg>
      <pc:sldChg chg="new">
        <pc:chgData name="Nathan Morgan" userId="72fd7c22-3ae8-4a57-b9f9-9fbe9cf82915" providerId="ADAL" clId="{78F5D833-0973-489F-B12A-5F08E576A44F}" dt="2024-11-07T12:36:32.707" v="1903" actId="680"/>
        <pc:sldMkLst>
          <pc:docMk/>
          <pc:sldMk cId="4239441002" sldId="355"/>
        </pc:sldMkLst>
      </pc:sldChg>
      <pc:sldChg chg="addSp modSp new mod setBg">
        <pc:chgData name="Nathan Morgan" userId="72fd7c22-3ae8-4a57-b9f9-9fbe9cf82915" providerId="ADAL" clId="{78F5D833-0973-489F-B12A-5F08E576A44F}" dt="2024-11-07T23:26:02.896" v="1989" actId="26606"/>
        <pc:sldMkLst>
          <pc:docMk/>
          <pc:sldMk cId="3132074272" sldId="356"/>
        </pc:sldMkLst>
        <pc:spChg chg="mod">
          <ac:chgData name="Nathan Morgan" userId="72fd7c22-3ae8-4a57-b9f9-9fbe9cf82915" providerId="ADAL" clId="{78F5D833-0973-489F-B12A-5F08E576A44F}" dt="2024-11-07T23:26:02.896" v="1989" actId="26606"/>
          <ac:spMkLst>
            <pc:docMk/>
            <pc:sldMk cId="3132074272" sldId="356"/>
            <ac:spMk id="2" creationId="{87B8824E-6717-7E98-0D7F-5E1B6FC0A360}"/>
          </ac:spMkLst>
        </pc:spChg>
        <pc:spChg chg="mod">
          <ac:chgData name="Nathan Morgan" userId="72fd7c22-3ae8-4a57-b9f9-9fbe9cf82915" providerId="ADAL" clId="{78F5D833-0973-489F-B12A-5F08E576A44F}" dt="2024-11-07T23:26:02.896" v="1989" actId="26606"/>
          <ac:spMkLst>
            <pc:docMk/>
            <pc:sldMk cId="3132074272" sldId="356"/>
            <ac:spMk id="3" creationId="{FACDCA40-71F2-99C4-38C5-067176C29690}"/>
          </ac:spMkLst>
        </pc:spChg>
        <pc:spChg chg="add">
          <ac:chgData name="Nathan Morgan" userId="72fd7c22-3ae8-4a57-b9f9-9fbe9cf82915" providerId="ADAL" clId="{78F5D833-0973-489F-B12A-5F08E576A44F}" dt="2024-11-07T23:26:02.896" v="1989" actId="26606"/>
          <ac:spMkLst>
            <pc:docMk/>
            <pc:sldMk cId="3132074272" sldId="356"/>
            <ac:spMk id="8" creationId="{389575E1-3389-451A-A5F7-27854C25C599}"/>
          </ac:spMkLst>
        </pc:spChg>
        <pc:spChg chg="add">
          <ac:chgData name="Nathan Morgan" userId="72fd7c22-3ae8-4a57-b9f9-9fbe9cf82915" providerId="ADAL" clId="{78F5D833-0973-489F-B12A-5F08E576A44F}" dt="2024-11-07T23:26:02.896" v="1989" actId="26606"/>
          <ac:spMkLst>
            <pc:docMk/>
            <pc:sldMk cId="3132074272" sldId="356"/>
            <ac:spMk id="10" creationId="{A53CCC5C-D88E-40FB-B30B-23DCDBD01D37}"/>
          </ac:spMkLst>
        </pc:spChg>
        <pc:spChg chg="add">
          <ac:chgData name="Nathan Morgan" userId="72fd7c22-3ae8-4a57-b9f9-9fbe9cf82915" providerId="ADAL" clId="{78F5D833-0973-489F-B12A-5F08E576A44F}" dt="2024-11-07T23:26:02.896" v="1989" actId="26606"/>
          <ac:spMkLst>
            <pc:docMk/>
            <pc:sldMk cId="3132074272" sldId="356"/>
            <ac:spMk id="12" creationId="{081E4A58-353D-44AE-B2FC-2A74E2E400F7}"/>
          </ac:spMkLst>
        </pc:spChg>
      </pc:sldChg>
      <pc:sldChg chg="addSp modSp new mod setBg">
        <pc:chgData name="Nathan Morgan" userId="72fd7c22-3ae8-4a57-b9f9-9fbe9cf82915" providerId="ADAL" clId="{78F5D833-0973-489F-B12A-5F08E576A44F}" dt="2024-11-08T13:01:02.742" v="1990" actId="26606"/>
        <pc:sldMkLst>
          <pc:docMk/>
          <pc:sldMk cId="4107692540" sldId="357"/>
        </pc:sldMkLst>
        <pc:spChg chg="mod">
          <ac:chgData name="Nathan Morgan" userId="72fd7c22-3ae8-4a57-b9f9-9fbe9cf82915" providerId="ADAL" clId="{78F5D833-0973-489F-B12A-5F08E576A44F}" dt="2024-11-08T13:01:02.742" v="1990" actId="26606"/>
          <ac:spMkLst>
            <pc:docMk/>
            <pc:sldMk cId="4107692540" sldId="357"/>
            <ac:spMk id="2" creationId="{41612688-10C8-6AA7-9FCE-015C14F7B1DF}"/>
          </ac:spMkLst>
        </pc:spChg>
        <pc:spChg chg="mod">
          <ac:chgData name="Nathan Morgan" userId="72fd7c22-3ae8-4a57-b9f9-9fbe9cf82915" providerId="ADAL" clId="{78F5D833-0973-489F-B12A-5F08E576A44F}" dt="2024-11-08T13:01:02.742" v="1990" actId="26606"/>
          <ac:spMkLst>
            <pc:docMk/>
            <pc:sldMk cId="4107692540" sldId="357"/>
            <ac:spMk id="3" creationId="{8910BFD2-A620-F26C-27DA-ADCBAFE5FA3E}"/>
          </ac:spMkLst>
        </pc:spChg>
        <pc:spChg chg="add">
          <ac:chgData name="Nathan Morgan" userId="72fd7c22-3ae8-4a57-b9f9-9fbe9cf82915" providerId="ADAL" clId="{78F5D833-0973-489F-B12A-5F08E576A44F}" dt="2024-11-08T13:01:02.742" v="1990" actId="26606"/>
          <ac:spMkLst>
            <pc:docMk/>
            <pc:sldMk cId="4107692540" sldId="357"/>
            <ac:spMk id="8" creationId="{907EF6B7-1338-4443-8C46-6A318D952DFD}"/>
          </ac:spMkLst>
        </pc:spChg>
        <pc:spChg chg="add">
          <ac:chgData name="Nathan Morgan" userId="72fd7c22-3ae8-4a57-b9f9-9fbe9cf82915" providerId="ADAL" clId="{78F5D833-0973-489F-B12A-5F08E576A44F}" dt="2024-11-08T13:01:02.742" v="1990" actId="26606"/>
          <ac:spMkLst>
            <pc:docMk/>
            <pc:sldMk cId="4107692540" sldId="357"/>
            <ac:spMk id="10" creationId="{DAAE4CDD-124C-4DCF-9584-B6033B545DD5}"/>
          </ac:spMkLst>
        </pc:spChg>
        <pc:spChg chg="add">
          <ac:chgData name="Nathan Morgan" userId="72fd7c22-3ae8-4a57-b9f9-9fbe9cf82915" providerId="ADAL" clId="{78F5D833-0973-489F-B12A-5F08E576A44F}" dt="2024-11-08T13:01:02.742" v="1990" actId="26606"/>
          <ac:spMkLst>
            <pc:docMk/>
            <pc:sldMk cId="4107692540" sldId="357"/>
            <ac:spMk id="12" creationId="{081E4A58-353D-44AE-B2FC-2A74E2E400F7}"/>
          </ac:spMkLst>
        </pc:spChg>
      </pc:sldChg>
      <pc:sldChg chg="addSp delSp modSp new mod ord setBg">
        <pc:chgData name="Nathan Morgan" userId="72fd7c22-3ae8-4a57-b9f9-9fbe9cf82915" providerId="ADAL" clId="{78F5D833-0973-489F-B12A-5F08E576A44F}" dt="2024-11-08T16:06:23.008" v="2845" actId="26606"/>
        <pc:sldMkLst>
          <pc:docMk/>
          <pc:sldMk cId="2098706111" sldId="358"/>
        </pc:sldMkLst>
        <pc:spChg chg="mod">
          <ac:chgData name="Nathan Morgan" userId="72fd7c22-3ae8-4a57-b9f9-9fbe9cf82915" providerId="ADAL" clId="{78F5D833-0973-489F-B12A-5F08E576A44F}" dt="2024-11-08T16:06:23.008" v="2845" actId="26606"/>
          <ac:spMkLst>
            <pc:docMk/>
            <pc:sldMk cId="2098706111" sldId="358"/>
            <ac:spMk id="2" creationId="{5FFA8C0C-9CB6-6219-0A8D-1C4AD27D1A97}"/>
          </ac:spMkLst>
        </pc:spChg>
        <pc:spChg chg="del mod">
          <ac:chgData name="Nathan Morgan" userId="72fd7c22-3ae8-4a57-b9f9-9fbe9cf82915" providerId="ADAL" clId="{78F5D833-0973-489F-B12A-5F08E576A44F}" dt="2024-11-08T16:06:23.008" v="2845" actId="26606"/>
          <ac:spMkLst>
            <pc:docMk/>
            <pc:sldMk cId="2098706111" sldId="358"/>
            <ac:spMk id="3" creationId="{BB9300D3-4AAC-022D-47DB-CD6FAF3EA55B}"/>
          </ac:spMkLst>
        </pc:spChg>
        <pc:spChg chg="add del">
          <ac:chgData name="Nathan Morgan" userId="72fd7c22-3ae8-4a57-b9f9-9fbe9cf82915" providerId="ADAL" clId="{78F5D833-0973-489F-B12A-5F08E576A44F}" dt="2024-11-08T16:06:22.993" v="2844" actId="26606"/>
          <ac:spMkLst>
            <pc:docMk/>
            <pc:sldMk cId="2098706111" sldId="358"/>
            <ac:spMk id="8" creationId="{100EDD19-6802-4EC3-95CE-CFFAB042CFD6}"/>
          </ac:spMkLst>
        </pc:spChg>
        <pc:spChg chg="add">
          <ac:chgData name="Nathan Morgan" userId="72fd7c22-3ae8-4a57-b9f9-9fbe9cf82915" providerId="ADAL" clId="{78F5D833-0973-489F-B12A-5F08E576A44F}" dt="2024-11-08T16:06:23.008" v="2845" actId="26606"/>
          <ac:spMkLst>
            <pc:docMk/>
            <pc:sldMk cId="2098706111" sldId="358"/>
            <ac:spMk id="9" creationId="{BACC6370-2D7E-4714-9D71-7542949D7D5D}"/>
          </ac:spMkLst>
        </pc:spChg>
        <pc:spChg chg="add del">
          <ac:chgData name="Nathan Morgan" userId="72fd7c22-3ae8-4a57-b9f9-9fbe9cf82915" providerId="ADAL" clId="{78F5D833-0973-489F-B12A-5F08E576A44F}" dt="2024-11-08T16:06:22.993" v="2844" actId="26606"/>
          <ac:spMkLst>
            <pc:docMk/>
            <pc:sldMk cId="2098706111" sldId="358"/>
            <ac:spMk id="10" creationId="{DB17E863-922E-4C26-BD64-E8FD41D28661}"/>
          </ac:spMkLst>
        </pc:spChg>
        <pc:spChg chg="add">
          <ac:chgData name="Nathan Morgan" userId="72fd7c22-3ae8-4a57-b9f9-9fbe9cf82915" providerId="ADAL" clId="{78F5D833-0973-489F-B12A-5F08E576A44F}" dt="2024-11-08T16:06:23.008" v="2845" actId="26606"/>
          <ac:spMkLst>
            <pc:docMk/>
            <pc:sldMk cId="2098706111" sldId="358"/>
            <ac:spMk id="11" creationId="{256B2C21-A230-48C0-8DF1-C46611373C44}"/>
          </ac:spMkLst>
        </pc:spChg>
        <pc:spChg chg="add">
          <ac:chgData name="Nathan Morgan" userId="72fd7c22-3ae8-4a57-b9f9-9fbe9cf82915" providerId="ADAL" clId="{78F5D833-0973-489F-B12A-5F08E576A44F}" dt="2024-11-08T16:06:23.008" v="2845" actId="26606"/>
          <ac:spMkLst>
            <pc:docMk/>
            <pc:sldMk cId="2098706111" sldId="358"/>
            <ac:spMk id="13" creationId="{3847E18C-932D-4C95-AABA-FEC7C9499AD7}"/>
          </ac:spMkLst>
        </pc:spChg>
        <pc:spChg chg="add">
          <ac:chgData name="Nathan Morgan" userId="72fd7c22-3ae8-4a57-b9f9-9fbe9cf82915" providerId="ADAL" clId="{78F5D833-0973-489F-B12A-5F08E576A44F}" dt="2024-11-08T16:06:23.008" v="2845" actId="26606"/>
          <ac:spMkLst>
            <pc:docMk/>
            <pc:sldMk cId="2098706111" sldId="358"/>
            <ac:spMk id="15" creationId="{3150CB11-0C61-439E-910F-5787759E72A0}"/>
          </ac:spMkLst>
        </pc:spChg>
        <pc:spChg chg="add">
          <ac:chgData name="Nathan Morgan" userId="72fd7c22-3ae8-4a57-b9f9-9fbe9cf82915" providerId="ADAL" clId="{78F5D833-0973-489F-B12A-5F08E576A44F}" dt="2024-11-08T16:06:23.008" v="2845" actId="26606"/>
          <ac:spMkLst>
            <pc:docMk/>
            <pc:sldMk cId="2098706111" sldId="358"/>
            <ac:spMk id="17" creationId="{43F8A58B-5155-44CE-A5FF-7647B47D0A7A}"/>
          </ac:spMkLst>
        </pc:spChg>
        <pc:spChg chg="add">
          <ac:chgData name="Nathan Morgan" userId="72fd7c22-3ae8-4a57-b9f9-9fbe9cf82915" providerId="ADAL" clId="{78F5D833-0973-489F-B12A-5F08E576A44F}" dt="2024-11-08T16:06:23.008" v="2845" actId="26606"/>
          <ac:spMkLst>
            <pc:docMk/>
            <pc:sldMk cId="2098706111" sldId="358"/>
            <ac:spMk id="19" creationId="{443F2ACA-E6D6-4028-82DD-F03C262D5DE6}"/>
          </ac:spMkLst>
        </pc:spChg>
        <pc:graphicFrameChg chg="add">
          <ac:chgData name="Nathan Morgan" userId="72fd7c22-3ae8-4a57-b9f9-9fbe9cf82915" providerId="ADAL" clId="{78F5D833-0973-489F-B12A-5F08E576A44F}" dt="2024-11-08T16:06:23.008" v="2845" actId="26606"/>
          <ac:graphicFrameMkLst>
            <pc:docMk/>
            <pc:sldMk cId="2098706111" sldId="358"/>
            <ac:graphicFrameMk id="5" creationId="{A86BB237-4A57-66B7-1F68-E9418469501A}"/>
          </ac:graphicFrameMkLst>
        </pc:graphicFrameChg>
      </pc:sldChg>
      <pc:sldChg chg="addSp delSp modSp new mod ord setBg">
        <pc:chgData name="Nathan Morgan" userId="72fd7c22-3ae8-4a57-b9f9-9fbe9cf82915" providerId="ADAL" clId="{78F5D833-0973-489F-B12A-5F08E576A44F}" dt="2024-11-08T16:56:46.016" v="2955"/>
        <pc:sldMkLst>
          <pc:docMk/>
          <pc:sldMk cId="3058811576" sldId="359"/>
        </pc:sldMkLst>
        <pc:spChg chg="mod">
          <ac:chgData name="Nathan Morgan" userId="72fd7c22-3ae8-4a57-b9f9-9fbe9cf82915" providerId="ADAL" clId="{78F5D833-0973-489F-B12A-5F08E576A44F}" dt="2024-11-08T16:43:54.914" v="2951" actId="26606"/>
          <ac:spMkLst>
            <pc:docMk/>
            <pc:sldMk cId="3058811576" sldId="359"/>
            <ac:spMk id="2" creationId="{DA2D04A8-7C8A-6632-4415-1D12AAF807FA}"/>
          </ac:spMkLst>
        </pc:spChg>
        <pc:spChg chg="del mod">
          <ac:chgData name="Nathan Morgan" userId="72fd7c22-3ae8-4a57-b9f9-9fbe9cf82915" providerId="ADAL" clId="{78F5D833-0973-489F-B12A-5F08E576A44F}" dt="2024-11-08T16:43:54.914" v="2951" actId="26606"/>
          <ac:spMkLst>
            <pc:docMk/>
            <pc:sldMk cId="3058811576" sldId="359"/>
            <ac:spMk id="3" creationId="{33CFB15A-1A80-68DB-B99F-40BACA247D96}"/>
          </ac:spMkLst>
        </pc:spChg>
        <pc:spChg chg="add del">
          <ac:chgData name="Nathan Morgan" userId="72fd7c22-3ae8-4a57-b9f9-9fbe9cf82915" providerId="ADAL" clId="{78F5D833-0973-489F-B12A-5F08E576A44F}" dt="2024-11-08T16:43:54.896" v="2950" actId="26606"/>
          <ac:spMkLst>
            <pc:docMk/>
            <pc:sldMk cId="3058811576" sldId="359"/>
            <ac:spMk id="8" creationId="{100EDD19-6802-4EC3-95CE-CFFAB042CFD6}"/>
          </ac:spMkLst>
        </pc:spChg>
        <pc:spChg chg="add del">
          <ac:chgData name="Nathan Morgan" userId="72fd7c22-3ae8-4a57-b9f9-9fbe9cf82915" providerId="ADAL" clId="{78F5D833-0973-489F-B12A-5F08E576A44F}" dt="2024-11-08T16:43:54.896" v="2950" actId="26606"/>
          <ac:spMkLst>
            <pc:docMk/>
            <pc:sldMk cId="3058811576" sldId="359"/>
            <ac:spMk id="10" creationId="{DB17E863-922E-4C26-BD64-E8FD41D28661}"/>
          </ac:spMkLst>
        </pc:spChg>
        <pc:spChg chg="add">
          <ac:chgData name="Nathan Morgan" userId="72fd7c22-3ae8-4a57-b9f9-9fbe9cf82915" providerId="ADAL" clId="{78F5D833-0973-489F-B12A-5F08E576A44F}" dt="2024-11-08T16:43:54.914" v="2951" actId="26606"/>
          <ac:spMkLst>
            <pc:docMk/>
            <pc:sldMk cId="3058811576" sldId="359"/>
            <ac:spMk id="12" creationId="{B50AB553-2A96-4A92-96F2-93548E096954}"/>
          </ac:spMkLst>
        </pc:spChg>
        <pc:graphicFrameChg chg="add">
          <ac:chgData name="Nathan Morgan" userId="72fd7c22-3ae8-4a57-b9f9-9fbe9cf82915" providerId="ADAL" clId="{78F5D833-0973-489F-B12A-5F08E576A44F}" dt="2024-11-08T16:43:54.914" v="2951" actId="26606"/>
          <ac:graphicFrameMkLst>
            <pc:docMk/>
            <pc:sldMk cId="3058811576" sldId="359"/>
            <ac:graphicFrameMk id="5" creationId="{16EBD4E5-960B-65C9-E8C3-38C254671F40}"/>
          </ac:graphicFrameMkLst>
        </pc:graphicFrameChg>
        <pc:picChg chg="add">
          <ac:chgData name="Nathan Morgan" userId="72fd7c22-3ae8-4a57-b9f9-9fbe9cf82915" providerId="ADAL" clId="{78F5D833-0973-489F-B12A-5F08E576A44F}" dt="2024-11-08T16:43:54.914" v="2951" actId="26606"/>
          <ac:picMkLst>
            <pc:docMk/>
            <pc:sldMk cId="3058811576" sldId="359"/>
            <ac:picMk id="6" creationId="{35EC1929-D5A9-3410-D3F1-CFEB67BB8B48}"/>
          </ac:picMkLst>
        </pc:picChg>
      </pc:sldChg>
      <pc:sldChg chg="addSp modSp new mod ord setBg">
        <pc:chgData name="Nathan Morgan" userId="72fd7c22-3ae8-4a57-b9f9-9fbe9cf82915" providerId="ADAL" clId="{78F5D833-0973-489F-B12A-5F08E576A44F}" dt="2024-11-08T17:30:10.094" v="3172"/>
        <pc:sldMkLst>
          <pc:docMk/>
          <pc:sldMk cId="1420586618" sldId="360"/>
        </pc:sldMkLst>
        <pc:spChg chg="mod">
          <ac:chgData name="Nathan Morgan" userId="72fd7c22-3ae8-4a57-b9f9-9fbe9cf82915" providerId="ADAL" clId="{78F5D833-0973-489F-B12A-5F08E576A44F}" dt="2024-11-07T21:06:01.477" v="1985" actId="26606"/>
          <ac:spMkLst>
            <pc:docMk/>
            <pc:sldMk cId="1420586618" sldId="360"/>
            <ac:spMk id="2" creationId="{C3591452-E045-5D28-0E5F-EDB6CDE591A1}"/>
          </ac:spMkLst>
        </pc:spChg>
        <pc:spChg chg="mod">
          <ac:chgData name="Nathan Morgan" userId="72fd7c22-3ae8-4a57-b9f9-9fbe9cf82915" providerId="ADAL" clId="{78F5D833-0973-489F-B12A-5F08E576A44F}" dt="2024-11-07T21:06:12.949" v="1987" actId="14100"/>
          <ac:spMkLst>
            <pc:docMk/>
            <pc:sldMk cId="1420586618" sldId="360"/>
            <ac:spMk id="3" creationId="{DD440566-3155-CA40-762D-25B17F41D375}"/>
          </ac:spMkLst>
        </pc:spChg>
        <pc:spChg chg="add">
          <ac:chgData name="Nathan Morgan" userId="72fd7c22-3ae8-4a57-b9f9-9fbe9cf82915" providerId="ADAL" clId="{78F5D833-0973-489F-B12A-5F08E576A44F}" dt="2024-11-07T21:06:01.477" v="1985" actId="26606"/>
          <ac:spMkLst>
            <pc:docMk/>
            <pc:sldMk cId="1420586618" sldId="360"/>
            <ac:spMk id="8" creationId="{C9A36457-A5F4-4103-A443-02581C09185B}"/>
          </ac:spMkLst>
        </pc:spChg>
        <pc:spChg chg="add">
          <ac:chgData name="Nathan Morgan" userId="72fd7c22-3ae8-4a57-b9f9-9fbe9cf82915" providerId="ADAL" clId="{78F5D833-0973-489F-B12A-5F08E576A44F}" dt="2024-11-07T21:06:01.477" v="1985" actId="26606"/>
          <ac:spMkLst>
            <pc:docMk/>
            <pc:sldMk cId="1420586618" sldId="360"/>
            <ac:spMk id="10" creationId="{DC5FB7E8-B636-40FA-BE8D-48145C0F5C57}"/>
          </ac:spMkLst>
        </pc:spChg>
        <pc:spChg chg="add">
          <ac:chgData name="Nathan Morgan" userId="72fd7c22-3ae8-4a57-b9f9-9fbe9cf82915" providerId="ADAL" clId="{78F5D833-0973-489F-B12A-5F08E576A44F}" dt="2024-11-07T21:06:01.477" v="1985" actId="26606"/>
          <ac:spMkLst>
            <pc:docMk/>
            <pc:sldMk cId="1420586618" sldId="360"/>
            <ac:spMk id="12" creationId="{142DCE2C-2863-46FA-9BE7-24365A24D9BA}"/>
          </ac:spMkLst>
        </pc:spChg>
      </pc:sldChg>
      <pc:sldChg chg="addSp modSp new mod ord setBg">
        <pc:chgData name="Nathan Morgan" userId="72fd7c22-3ae8-4a57-b9f9-9fbe9cf82915" providerId="ADAL" clId="{78F5D833-0973-489F-B12A-5F08E576A44F}" dt="2024-11-08T13:07:24.123" v="2002"/>
        <pc:sldMkLst>
          <pc:docMk/>
          <pc:sldMk cId="3916712569" sldId="361"/>
        </pc:sldMkLst>
        <pc:spChg chg="mod">
          <ac:chgData name="Nathan Morgan" userId="72fd7c22-3ae8-4a57-b9f9-9fbe9cf82915" providerId="ADAL" clId="{78F5D833-0973-489F-B12A-5F08E576A44F}" dt="2024-11-08T13:07:13.327" v="2000" actId="26606"/>
          <ac:spMkLst>
            <pc:docMk/>
            <pc:sldMk cId="3916712569" sldId="361"/>
            <ac:spMk id="2" creationId="{9C795889-326F-DD1F-4FE4-2FC2957E7339}"/>
          </ac:spMkLst>
        </pc:spChg>
        <pc:spChg chg="mod">
          <ac:chgData name="Nathan Morgan" userId="72fd7c22-3ae8-4a57-b9f9-9fbe9cf82915" providerId="ADAL" clId="{78F5D833-0973-489F-B12A-5F08E576A44F}" dt="2024-11-08T13:07:13.327" v="2000" actId="26606"/>
          <ac:spMkLst>
            <pc:docMk/>
            <pc:sldMk cId="3916712569" sldId="361"/>
            <ac:spMk id="3" creationId="{996B3F35-3D27-5B87-97CA-9E83DFB9999E}"/>
          </ac:spMkLst>
        </pc:spChg>
        <pc:spChg chg="add">
          <ac:chgData name="Nathan Morgan" userId="72fd7c22-3ae8-4a57-b9f9-9fbe9cf82915" providerId="ADAL" clId="{78F5D833-0973-489F-B12A-5F08E576A44F}" dt="2024-11-08T13:07:13.327" v="2000" actId="26606"/>
          <ac:spMkLst>
            <pc:docMk/>
            <pc:sldMk cId="3916712569" sldId="361"/>
            <ac:spMk id="8" creationId="{100EDD19-6802-4EC3-95CE-CFFAB042CFD6}"/>
          </ac:spMkLst>
        </pc:spChg>
        <pc:spChg chg="add">
          <ac:chgData name="Nathan Morgan" userId="72fd7c22-3ae8-4a57-b9f9-9fbe9cf82915" providerId="ADAL" clId="{78F5D833-0973-489F-B12A-5F08E576A44F}" dt="2024-11-08T13:07:13.327" v="2000" actId="26606"/>
          <ac:spMkLst>
            <pc:docMk/>
            <pc:sldMk cId="3916712569" sldId="361"/>
            <ac:spMk id="10" creationId="{DB17E863-922E-4C26-BD64-E8FD41D28661}"/>
          </ac:spMkLst>
        </pc:spChg>
      </pc:sldChg>
      <pc:sldChg chg="addSp delSp modSp new mod setBg">
        <pc:chgData name="Nathan Morgan" userId="72fd7c22-3ae8-4a57-b9f9-9fbe9cf82915" providerId="ADAL" clId="{78F5D833-0973-489F-B12A-5F08E576A44F}" dt="2024-11-08T22:35:23.167" v="3442" actId="26606"/>
        <pc:sldMkLst>
          <pc:docMk/>
          <pc:sldMk cId="1187296045" sldId="362"/>
        </pc:sldMkLst>
        <pc:spChg chg="mod">
          <ac:chgData name="Nathan Morgan" userId="72fd7c22-3ae8-4a57-b9f9-9fbe9cf82915" providerId="ADAL" clId="{78F5D833-0973-489F-B12A-5F08E576A44F}" dt="2024-11-08T22:35:23.167" v="3442" actId="26606"/>
          <ac:spMkLst>
            <pc:docMk/>
            <pc:sldMk cId="1187296045" sldId="362"/>
            <ac:spMk id="2" creationId="{81323767-033C-7953-7758-40367890A116}"/>
          </ac:spMkLst>
        </pc:spChg>
        <pc:spChg chg="mod">
          <ac:chgData name="Nathan Morgan" userId="72fd7c22-3ae8-4a57-b9f9-9fbe9cf82915" providerId="ADAL" clId="{78F5D833-0973-489F-B12A-5F08E576A44F}" dt="2024-11-08T22:35:23.167" v="3442" actId="26606"/>
          <ac:spMkLst>
            <pc:docMk/>
            <pc:sldMk cId="1187296045" sldId="362"/>
            <ac:spMk id="3" creationId="{54CB631C-0709-37C0-FD2E-F54B6CA5E662}"/>
          </ac:spMkLst>
        </pc:spChg>
        <pc:spChg chg="add">
          <ac:chgData name="Nathan Morgan" userId="72fd7c22-3ae8-4a57-b9f9-9fbe9cf82915" providerId="ADAL" clId="{78F5D833-0973-489F-B12A-5F08E576A44F}" dt="2024-11-08T13:12:59.528" v="2020"/>
          <ac:spMkLst>
            <pc:docMk/>
            <pc:sldMk cId="1187296045" sldId="362"/>
            <ac:spMk id="4" creationId="{9F6F49C9-85AD-53AB-134F-3D1BB04DCDB0}"/>
          </ac:spMkLst>
        </pc:spChg>
        <pc:spChg chg="add">
          <ac:chgData name="Nathan Morgan" userId="72fd7c22-3ae8-4a57-b9f9-9fbe9cf82915" providerId="ADAL" clId="{78F5D833-0973-489F-B12A-5F08E576A44F}" dt="2024-11-08T22:35:23.167" v="3442" actId="26606"/>
          <ac:spMkLst>
            <pc:docMk/>
            <pc:sldMk cId="1187296045" sldId="362"/>
            <ac:spMk id="8" creationId="{100EDD19-6802-4EC3-95CE-CFFAB042CFD6}"/>
          </ac:spMkLst>
        </pc:spChg>
        <pc:spChg chg="add del">
          <ac:chgData name="Nathan Morgan" userId="72fd7c22-3ae8-4a57-b9f9-9fbe9cf82915" providerId="ADAL" clId="{78F5D833-0973-489F-B12A-5F08E576A44F}" dt="2024-11-08T22:35:23.162" v="3441" actId="26606"/>
          <ac:spMkLst>
            <pc:docMk/>
            <pc:sldMk cId="1187296045" sldId="362"/>
            <ac:spMk id="9" creationId="{B50AB553-2A96-4A92-96F2-93548E096954}"/>
          </ac:spMkLst>
        </pc:spChg>
        <pc:spChg chg="add">
          <ac:chgData name="Nathan Morgan" userId="72fd7c22-3ae8-4a57-b9f9-9fbe9cf82915" providerId="ADAL" clId="{78F5D833-0973-489F-B12A-5F08E576A44F}" dt="2024-11-08T22:35:23.167" v="3442" actId="26606"/>
          <ac:spMkLst>
            <pc:docMk/>
            <pc:sldMk cId="1187296045" sldId="362"/>
            <ac:spMk id="10" creationId="{DB17E863-922E-4C26-BD64-E8FD41D28661}"/>
          </ac:spMkLst>
        </pc:spChg>
        <pc:picChg chg="add del">
          <ac:chgData name="Nathan Morgan" userId="72fd7c22-3ae8-4a57-b9f9-9fbe9cf82915" providerId="ADAL" clId="{78F5D833-0973-489F-B12A-5F08E576A44F}" dt="2024-11-08T22:35:23.162" v="3441" actId="26606"/>
          <ac:picMkLst>
            <pc:docMk/>
            <pc:sldMk cId="1187296045" sldId="362"/>
            <ac:picMk id="5" creationId="{99B1ACA4-6500-D916-DD4E-3B763BF9EE45}"/>
          </ac:picMkLst>
        </pc:picChg>
      </pc:sldChg>
      <pc:sldChg chg="new del">
        <pc:chgData name="Nathan Morgan" userId="72fd7c22-3ae8-4a57-b9f9-9fbe9cf82915" providerId="ADAL" clId="{78F5D833-0973-489F-B12A-5F08E576A44F}" dt="2024-11-08T13:13:35.871" v="2029" actId="47"/>
        <pc:sldMkLst>
          <pc:docMk/>
          <pc:sldMk cId="2988817757" sldId="363"/>
        </pc:sldMkLst>
      </pc:sldChg>
      <pc:sldChg chg="addSp modSp new mod">
        <pc:chgData name="Nathan Morgan" userId="72fd7c22-3ae8-4a57-b9f9-9fbe9cf82915" providerId="ADAL" clId="{78F5D833-0973-489F-B12A-5F08E576A44F}" dt="2024-11-08T17:14:01.104" v="3167" actId="20577"/>
        <pc:sldMkLst>
          <pc:docMk/>
          <pc:sldMk cId="3614719599" sldId="363"/>
        </pc:sldMkLst>
        <pc:spChg chg="mod">
          <ac:chgData name="Nathan Morgan" userId="72fd7c22-3ae8-4a57-b9f9-9fbe9cf82915" providerId="ADAL" clId="{78F5D833-0973-489F-B12A-5F08E576A44F}" dt="2024-11-08T13:14:31.973" v="2041" actId="20577"/>
          <ac:spMkLst>
            <pc:docMk/>
            <pc:sldMk cId="3614719599" sldId="363"/>
            <ac:spMk id="2" creationId="{2791D8ED-C1AD-4A09-F254-ECD00AE78BD0}"/>
          </ac:spMkLst>
        </pc:spChg>
        <pc:spChg chg="mod">
          <ac:chgData name="Nathan Morgan" userId="72fd7c22-3ae8-4a57-b9f9-9fbe9cf82915" providerId="ADAL" clId="{78F5D833-0973-489F-B12A-5F08E576A44F}" dt="2024-11-08T17:14:01.104" v="3167" actId="20577"/>
          <ac:spMkLst>
            <pc:docMk/>
            <pc:sldMk cId="3614719599" sldId="363"/>
            <ac:spMk id="3" creationId="{ADAD520C-9298-B7F6-632A-4403B7301F3B}"/>
          </ac:spMkLst>
        </pc:spChg>
        <pc:spChg chg="add mod">
          <ac:chgData name="Nathan Morgan" userId="72fd7c22-3ae8-4a57-b9f9-9fbe9cf82915" providerId="ADAL" clId="{78F5D833-0973-489F-B12A-5F08E576A44F}" dt="2024-11-08T14:35:19.187" v="2708" actId="255"/>
          <ac:spMkLst>
            <pc:docMk/>
            <pc:sldMk cId="3614719599" sldId="363"/>
            <ac:spMk id="5" creationId="{ADF016A0-342B-F492-6E57-1DAA03F6FF2A}"/>
          </ac:spMkLst>
        </pc:spChg>
      </pc:sldChg>
      <pc:sldChg chg="new">
        <pc:chgData name="Nathan Morgan" userId="72fd7c22-3ae8-4a57-b9f9-9fbe9cf82915" providerId="ADAL" clId="{78F5D833-0973-489F-B12A-5F08E576A44F}" dt="2024-11-08T14:32:21.647" v="2661" actId="680"/>
        <pc:sldMkLst>
          <pc:docMk/>
          <pc:sldMk cId="2939027513" sldId="364"/>
        </pc:sldMkLst>
      </pc:sldChg>
      <pc:sldChg chg="new">
        <pc:chgData name="Nathan Morgan" userId="72fd7c22-3ae8-4a57-b9f9-9fbe9cf82915" providerId="ADAL" clId="{78F5D833-0973-489F-B12A-5F08E576A44F}" dt="2024-11-08T14:32:22.041" v="2662" actId="680"/>
        <pc:sldMkLst>
          <pc:docMk/>
          <pc:sldMk cId="1691061774" sldId="365"/>
        </pc:sldMkLst>
      </pc:sldChg>
      <pc:sldChg chg="new">
        <pc:chgData name="Nathan Morgan" userId="72fd7c22-3ae8-4a57-b9f9-9fbe9cf82915" providerId="ADAL" clId="{78F5D833-0973-489F-B12A-5F08E576A44F}" dt="2024-11-08T14:32:22.286" v="2663" actId="680"/>
        <pc:sldMkLst>
          <pc:docMk/>
          <pc:sldMk cId="1440087561" sldId="366"/>
        </pc:sldMkLst>
      </pc:sldChg>
      <pc:sldChg chg="new">
        <pc:chgData name="Nathan Morgan" userId="72fd7c22-3ae8-4a57-b9f9-9fbe9cf82915" providerId="ADAL" clId="{78F5D833-0973-489F-B12A-5F08E576A44F}" dt="2024-11-08T14:32:22.498" v="2664" actId="680"/>
        <pc:sldMkLst>
          <pc:docMk/>
          <pc:sldMk cId="2732250284" sldId="367"/>
        </pc:sldMkLst>
      </pc:sldChg>
      <pc:sldChg chg="addSp modSp new mod setBg">
        <pc:chgData name="Nathan Morgan" userId="72fd7c22-3ae8-4a57-b9f9-9fbe9cf82915" providerId="ADAL" clId="{78F5D833-0973-489F-B12A-5F08E576A44F}" dt="2024-11-08T14:34:45.238" v="2685" actId="26606"/>
        <pc:sldMkLst>
          <pc:docMk/>
          <pc:sldMk cId="3059039984" sldId="368"/>
        </pc:sldMkLst>
        <pc:spChg chg="mod">
          <ac:chgData name="Nathan Morgan" userId="72fd7c22-3ae8-4a57-b9f9-9fbe9cf82915" providerId="ADAL" clId="{78F5D833-0973-489F-B12A-5F08E576A44F}" dt="2024-11-08T14:34:45.238" v="2685" actId="26606"/>
          <ac:spMkLst>
            <pc:docMk/>
            <pc:sldMk cId="3059039984" sldId="368"/>
            <ac:spMk id="2" creationId="{30393749-C2E0-9907-7397-15C27483ADA9}"/>
          </ac:spMkLst>
        </pc:spChg>
        <pc:spChg chg="mod">
          <ac:chgData name="Nathan Morgan" userId="72fd7c22-3ae8-4a57-b9f9-9fbe9cf82915" providerId="ADAL" clId="{78F5D833-0973-489F-B12A-5F08E576A44F}" dt="2024-11-08T14:34:45.238" v="2685" actId="26606"/>
          <ac:spMkLst>
            <pc:docMk/>
            <pc:sldMk cId="3059039984" sldId="368"/>
            <ac:spMk id="3" creationId="{2B6EAC18-A040-CA58-3667-66F53727022E}"/>
          </ac:spMkLst>
        </pc:spChg>
        <pc:spChg chg="add">
          <ac:chgData name="Nathan Morgan" userId="72fd7c22-3ae8-4a57-b9f9-9fbe9cf82915" providerId="ADAL" clId="{78F5D833-0973-489F-B12A-5F08E576A44F}" dt="2024-11-08T14:34:45.238" v="2685" actId="26606"/>
          <ac:spMkLst>
            <pc:docMk/>
            <pc:sldMk cId="3059039984" sldId="368"/>
            <ac:spMk id="10" creationId="{45D37F4E-DDB4-456B-97E0-9937730A039F}"/>
          </ac:spMkLst>
        </pc:spChg>
        <pc:spChg chg="add">
          <ac:chgData name="Nathan Morgan" userId="72fd7c22-3ae8-4a57-b9f9-9fbe9cf82915" providerId="ADAL" clId="{78F5D833-0973-489F-B12A-5F08E576A44F}" dt="2024-11-08T14:34:45.238" v="2685" actId="26606"/>
          <ac:spMkLst>
            <pc:docMk/>
            <pc:sldMk cId="3059039984" sldId="368"/>
            <ac:spMk id="12" creationId="{B2DD41CD-8F47-4F56-AD12-4E2FF7696987}"/>
          </ac:spMkLst>
        </pc:spChg>
        <pc:picChg chg="add mod">
          <ac:chgData name="Nathan Morgan" userId="72fd7c22-3ae8-4a57-b9f9-9fbe9cf82915" providerId="ADAL" clId="{78F5D833-0973-489F-B12A-5F08E576A44F}" dt="2024-11-08T14:34:45.238" v="2685" actId="26606"/>
          <ac:picMkLst>
            <pc:docMk/>
            <pc:sldMk cId="3059039984" sldId="368"/>
            <ac:picMk id="5" creationId="{94A41823-923C-0B71-AD0C-2906EA207C07}"/>
          </ac:picMkLst>
        </pc:picChg>
      </pc:sldChg>
      <pc:sldChg chg="add del ord">
        <pc:chgData name="Nathan Morgan" userId="72fd7c22-3ae8-4a57-b9f9-9fbe9cf82915" providerId="ADAL" clId="{78F5D833-0973-489F-B12A-5F08E576A44F}" dt="2024-11-08T17:14:34.785" v="3168" actId="2696"/>
        <pc:sldMkLst>
          <pc:docMk/>
          <pc:sldMk cId="622824802" sldId="369"/>
        </pc:sldMkLst>
      </pc:sldChg>
      <pc:sldChg chg="modSp new del mod">
        <pc:chgData name="Nathan Morgan" userId="72fd7c22-3ae8-4a57-b9f9-9fbe9cf82915" providerId="ADAL" clId="{78F5D833-0973-489F-B12A-5F08E576A44F}" dt="2024-11-08T17:10:10.290" v="3072" actId="2696"/>
        <pc:sldMkLst>
          <pc:docMk/>
          <pc:sldMk cId="1396763140" sldId="369"/>
        </pc:sldMkLst>
        <pc:spChg chg="mod">
          <ac:chgData name="Nathan Morgan" userId="72fd7c22-3ae8-4a57-b9f9-9fbe9cf82915" providerId="ADAL" clId="{78F5D833-0973-489F-B12A-5F08E576A44F}" dt="2024-11-08T15:41:30.809" v="2735"/>
          <ac:spMkLst>
            <pc:docMk/>
            <pc:sldMk cId="1396763140" sldId="369"/>
            <ac:spMk id="2" creationId="{12991899-0194-0A47-C30B-BF0B383391EA}"/>
          </ac:spMkLst>
        </pc:spChg>
        <pc:spChg chg="mod">
          <ac:chgData name="Nathan Morgan" userId="72fd7c22-3ae8-4a57-b9f9-9fbe9cf82915" providerId="ADAL" clId="{78F5D833-0973-489F-B12A-5F08E576A44F}" dt="2024-11-08T17:09:13.440" v="3070" actId="27636"/>
          <ac:spMkLst>
            <pc:docMk/>
            <pc:sldMk cId="1396763140" sldId="369"/>
            <ac:spMk id="3" creationId="{702A6E9D-F480-C1EE-50D3-1AB4556B1076}"/>
          </ac:spMkLst>
        </pc:spChg>
      </pc:sldChg>
      <pc:sldChg chg="add del">
        <pc:chgData name="Nathan Morgan" userId="72fd7c22-3ae8-4a57-b9f9-9fbe9cf82915" providerId="ADAL" clId="{78F5D833-0973-489F-B12A-5F08E576A44F}" dt="2024-11-08T17:32:57.079" v="3176" actId="47"/>
        <pc:sldMkLst>
          <pc:docMk/>
          <pc:sldMk cId="3796714059" sldId="369"/>
        </pc:sldMkLst>
      </pc:sldChg>
      <pc:sldChg chg="modSp new del mod">
        <pc:chgData name="Nathan Morgan" userId="72fd7c22-3ae8-4a57-b9f9-9fbe9cf82915" providerId="ADAL" clId="{78F5D833-0973-489F-B12A-5F08E576A44F}" dt="2024-11-08T17:10:08.165" v="3071" actId="47"/>
        <pc:sldMkLst>
          <pc:docMk/>
          <pc:sldMk cId="3864126346" sldId="370"/>
        </pc:sldMkLst>
        <pc:spChg chg="mod">
          <ac:chgData name="Nathan Morgan" userId="72fd7c22-3ae8-4a57-b9f9-9fbe9cf82915" providerId="ADAL" clId="{78F5D833-0973-489F-B12A-5F08E576A44F}" dt="2024-11-08T15:43:04.894" v="2749" actId="20577"/>
          <ac:spMkLst>
            <pc:docMk/>
            <pc:sldMk cId="3864126346" sldId="370"/>
            <ac:spMk id="2" creationId="{F9B347E1-BF58-EB7B-67ED-1F28D0A47966}"/>
          </ac:spMkLst>
        </pc:spChg>
      </pc:sldChg>
      <pc:sldChg chg="addSp delSp modSp new mod setBg">
        <pc:chgData name="Nathan Morgan" userId="72fd7c22-3ae8-4a57-b9f9-9fbe9cf82915" providerId="ADAL" clId="{78F5D833-0973-489F-B12A-5F08E576A44F}" dt="2024-11-08T15:54:54.520" v="2767" actId="20577"/>
        <pc:sldMkLst>
          <pc:docMk/>
          <pc:sldMk cId="466169182" sldId="371"/>
        </pc:sldMkLst>
        <pc:spChg chg="mod">
          <ac:chgData name="Nathan Morgan" userId="72fd7c22-3ae8-4a57-b9f9-9fbe9cf82915" providerId="ADAL" clId="{78F5D833-0973-489F-B12A-5F08E576A44F}" dt="2024-11-08T15:44:02.394" v="2762" actId="26606"/>
          <ac:spMkLst>
            <pc:docMk/>
            <pc:sldMk cId="466169182" sldId="371"/>
            <ac:spMk id="2" creationId="{55F06172-DBDB-3E1B-9818-83598507B69C}"/>
          </ac:spMkLst>
        </pc:spChg>
        <pc:spChg chg="del mod">
          <ac:chgData name="Nathan Morgan" userId="72fd7c22-3ae8-4a57-b9f9-9fbe9cf82915" providerId="ADAL" clId="{78F5D833-0973-489F-B12A-5F08E576A44F}" dt="2024-11-08T15:44:02.394" v="2762" actId="26606"/>
          <ac:spMkLst>
            <pc:docMk/>
            <pc:sldMk cId="466169182" sldId="371"/>
            <ac:spMk id="3" creationId="{E25C8514-66A0-ED2B-7432-ABF0B62C0396}"/>
          </ac:spMkLst>
        </pc:spChg>
        <pc:spChg chg="add mod">
          <ac:chgData name="Nathan Morgan" userId="72fd7c22-3ae8-4a57-b9f9-9fbe9cf82915" providerId="ADAL" clId="{78F5D833-0973-489F-B12A-5F08E576A44F}" dt="2024-11-08T15:54:54.520" v="2767" actId="20577"/>
          <ac:spMkLst>
            <pc:docMk/>
            <pc:sldMk cId="466169182" sldId="371"/>
            <ac:spMk id="5" creationId="{FF84A266-2A84-E308-AFB2-D91A19CB5CCA}"/>
          </ac:spMkLst>
        </pc:spChg>
        <pc:spChg chg="add del">
          <ac:chgData name="Nathan Morgan" userId="72fd7c22-3ae8-4a57-b9f9-9fbe9cf82915" providerId="ADAL" clId="{78F5D833-0973-489F-B12A-5F08E576A44F}" dt="2024-11-08T15:44:02.387" v="2761" actId="26606"/>
          <ac:spMkLst>
            <pc:docMk/>
            <pc:sldMk cId="466169182" sldId="371"/>
            <ac:spMk id="8" creationId="{777A147A-9ED8-46B4-8660-1B3C2AA880B5}"/>
          </ac:spMkLst>
        </pc:spChg>
        <pc:spChg chg="add del">
          <ac:chgData name="Nathan Morgan" userId="72fd7c22-3ae8-4a57-b9f9-9fbe9cf82915" providerId="ADAL" clId="{78F5D833-0973-489F-B12A-5F08E576A44F}" dt="2024-11-08T15:44:02.387" v="2761" actId="26606"/>
          <ac:spMkLst>
            <pc:docMk/>
            <pc:sldMk cId="466169182" sldId="371"/>
            <ac:spMk id="10" creationId="{5D6C15A0-C087-4593-8414-2B4EC1CDC3DE}"/>
          </ac:spMkLst>
        </pc:spChg>
        <pc:grpChg chg="add">
          <ac:chgData name="Nathan Morgan" userId="72fd7c22-3ae8-4a57-b9f9-9fbe9cf82915" providerId="ADAL" clId="{78F5D833-0973-489F-B12A-5F08E576A44F}" dt="2024-11-08T15:44:02.394" v="2762" actId="26606"/>
          <ac:grpSpMkLst>
            <pc:docMk/>
            <pc:sldMk cId="466169182" sldId="371"/>
            <ac:grpSpMk id="15" creationId="{03C6F4E6-30A1-4F63-C8CC-028750B5AACD}"/>
          </ac:grpSpMkLst>
        </pc:grpChg>
        <pc:picChg chg="add">
          <ac:chgData name="Nathan Morgan" userId="72fd7c22-3ae8-4a57-b9f9-9fbe9cf82915" providerId="ADAL" clId="{78F5D833-0973-489F-B12A-5F08E576A44F}" dt="2024-11-08T15:44:02.394" v="2762" actId="26606"/>
          <ac:picMkLst>
            <pc:docMk/>
            <pc:sldMk cId="466169182" sldId="371"/>
            <ac:picMk id="7" creationId="{87260F01-89A6-8481-F7F8-77889F27D539}"/>
          </ac:picMkLst>
        </pc:picChg>
      </pc:sldChg>
      <pc:sldChg chg="new del">
        <pc:chgData name="Nathan Morgan" userId="72fd7c22-3ae8-4a57-b9f9-9fbe9cf82915" providerId="ADAL" clId="{78F5D833-0973-489F-B12A-5F08E576A44F}" dt="2024-11-08T15:43:33.559" v="2753" actId="47"/>
        <pc:sldMkLst>
          <pc:docMk/>
          <pc:sldMk cId="3844588918" sldId="371"/>
        </pc:sldMkLst>
      </pc:sldChg>
      <pc:sldChg chg="addSp modSp new mod setBg">
        <pc:chgData name="Nathan Morgan" userId="72fd7c22-3ae8-4a57-b9f9-9fbe9cf82915" providerId="ADAL" clId="{78F5D833-0973-489F-B12A-5F08E576A44F}" dt="2024-11-08T16:03:03.966" v="2794" actId="26606"/>
        <pc:sldMkLst>
          <pc:docMk/>
          <pc:sldMk cId="485062284" sldId="372"/>
        </pc:sldMkLst>
        <pc:spChg chg="mod">
          <ac:chgData name="Nathan Morgan" userId="72fd7c22-3ae8-4a57-b9f9-9fbe9cf82915" providerId="ADAL" clId="{78F5D833-0973-489F-B12A-5F08E576A44F}" dt="2024-11-08T16:03:03.966" v="2794" actId="26606"/>
          <ac:spMkLst>
            <pc:docMk/>
            <pc:sldMk cId="485062284" sldId="372"/>
            <ac:spMk id="2" creationId="{682E30AA-B876-BFA7-2876-064A6180A53F}"/>
          </ac:spMkLst>
        </pc:spChg>
        <pc:spChg chg="mod">
          <ac:chgData name="Nathan Morgan" userId="72fd7c22-3ae8-4a57-b9f9-9fbe9cf82915" providerId="ADAL" clId="{78F5D833-0973-489F-B12A-5F08E576A44F}" dt="2024-11-08T16:03:03.966" v="2794" actId="26606"/>
          <ac:spMkLst>
            <pc:docMk/>
            <pc:sldMk cId="485062284" sldId="372"/>
            <ac:spMk id="3" creationId="{17889FB7-8359-4E55-108E-40BFAA80F7AA}"/>
          </ac:spMkLst>
        </pc:spChg>
        <pc:spChg chg="add">
          <ac:chgData name="Nathan Morgan" userId="72fd7c22-3ae8-4a57-b9f9-9fbe9cf82915" providerId="ADAL" clId="{78F5D833-0973-489F-B12A-5F08E576A44F}" dt="2024-11-08T16:03:03.966" v="2794" actId="26606"/>
          <ac:spMkLst>
            <pc:docMk/>
            <pc:sldMk cId="485062284" sldId="372"/>
            <ac:spMk id="9" creationId="{2C61293E-6EBE-43EF-A52C-9BEBFD7679D4}"/>
          </ac:spMkLst>
        </pc:spChg>
        <pc:spChg chg="add">
          <ac:chgData name="Nathan Morgan" userId="72fd7c22-3ae8-4a57-b9f9-9fbe9cf82915" providerId="ADAL" clId="{78F5D833-0973-489F-B12A-5F08E576A44F}" dt="2024-11-08T16:03:03.966" v="2794" actId="26606"/>
          <ac:spMkLst>
            <pc:docMk/>
            <pc:sldMk cId="485062284" sldId="372"/>
            <ac:spMk id="11" creationId="{21540236-BFD5-4A9D-8840-4703E7F76825}"/>
          </ac:spMkLst>
        </pc:spChg>
        <pc:picChg chg="add">
          <ac:chgData name="Nathan Morgan" userId="72fd7c22-3ae8-4a57-b9f9-9fbe9cf82915" providerId="ADAL" clId="{78F5D833-0973-489F-B12A-5F08E576A44F}" dt="2024-11-08T16:03:03.966" v="2794" actId="26606"/>
          <ac:picMkLst>
            <pc:docMk/>
            <pc:sldMk cId="485062284" sldId="372"/>
            <ac:picMk id="5" creationId="{F8919C66-115E-040A-38AB-FA76A8713BB6}"/>
          </ac:picMkLst>
        </pc:picChg>
      </pc:sldChg>
      <pc:sldChg chg="addSp modSp new mod setBg">
        <pc:chgData name="Nathan Morgan" userId="72fd7c22-3ae8-4a57-b9f9-9fbe9cf82915" providerId="ADAL" clId="{78F5D833-0973-489F-B12A-5F08E576A44F}" dt="2024-11-08T16:03:07.581" v="2795" actId="26606"/>
        <pc:sldMkLst>
          <pc:docMk/>
          <pc:sldMk cId="1585100404" sldId="373"/>
        </pc:sldMkLst>
        <pc:spChg chg="mod">
          <ac:chgData name="Nathan Morgan" userId="72fd7c22-3ae8-4a57-b9f9-9fbe9cf82915" providerId="ADAL" clId="{78F5D833-0973-489F-B12A-5F08E576A44F}" dt="2024-11-08T16:03:07.581" v="2795" actId="26606"/>
          <ac:spMkLst>
            <pc:docMk/>
            <pc:sldMk cId="1585100404" sldId="373"/>
            <ac:spMk id="2" creationId="{4682DEAB-FC38-7AB9-4BE7-A65BE66B8DFE}"/>
          </ac:spMkLst>
        </pc:spChg>
        <pc:spChg chg="mod">
          <ac:chgData name="Nathan Morgan" userId="72fd7c22-3ae8-4a57-b9f9-9fbe9cf82915" providerId="ADAL" clId="{78F5D833-0973-489F-B12A-5F08E576A44F}" dt="2024-11-08T16:03:07.581" v="2795" actId="26606"/>
          <ac:spMkLst>
            <pc:docMk/>
            <pc:sldMk cId="1585100404" sldId="373"/>
            <ac:spMk id="3" creationId="{C0ACEE33-59E6-B018-673D-B88D2357C374}"/>
          </ac:spMkLst>
        </pc:spChg>
        <pc:spChg chg="add">
          <ac:chgData name="Nathan Morgan" userId="72fd7c22-3ae8-4a57-b9f9-9fbe9cf82915" providerId="ADAL" clId="{78F5D833-0973-489F-B12A-5F08E576A44F}" dt="2024-11-08T16:03:07.581" v="2795" actId="26606"/>
          <ac:spMkLst>
            <pc:docMk/>
            <pc:sldMk cId="1585100404" sldId="373"/>
            <ac:spMk id="9" creationId="{2C61293E-6EBE-43EF-A52C-9BEBFD7679D4}"/>
          </ac:spMkLst>
        </pc:spChg>
        <pc:spChg chg="add">
          <ac:chgData name="Nathan Morgan" userId="72fd7c22-3ae8-4a57-b9f9-9fbe9cf82915" providerId="ADAL" clId="{78F5D833-0973-489F-B12A-5F08E576A44F}" dt="2024-11-08T16:03:07.581" v="2795" actId="26606"/>
          <ac:spMkLst>
            <pc:docMk/>
            <pc:sldMk cId="1585100404" sldId="373"/>
            <ac:spMk id="11" creationId="{21540236-BFD5-4A9D-8840-4703E7F76825}"/>
          </ac:spMkLst>
        </pc:spChg>
        <pc:picChg chg="add">
          <ac:chgData name="Nathan Morgan" userId="72fd7c22-3ae8-4a57-b9f9-9fbe9cf82915" providerId="ADAL" clId="{78F5D833-0973-489F-B12A-5F08E576A44F}" dt="2024-11-08T16:03:07.581" v="2795" actId="26606"/>
          <ac:picMkLst>
            <pc:docMk/>
            <pc:sldMk cId="1585100404" sldId="373"/>
            <ac:picMk id="5" creationId="{CEEF3685-6755-1D30-7FC8-1808E4EE8269}"/>
          </ac:picMkLst>
        </pc:picChg>
      </pc:sldChg>
      <pc:sldChg chg="addSp delSp modSp add mod">
        <pc:chgData name="Nathan Morgan" userId="72fd7c22-3ae8-4a57-b9f9-9fbe9cf82915" providerId="ADAL" clId="{78F5D833-0973-489F-B12A-5F08E576A44F}" dt="2024-11-08T16:05:20.713" v="2840" actId="26606"/>
        <pc:sldMkLst>
          <pc:docMk/>
          <pc:sldMk cId="4040509758" sldId="374"/>
        </pc:sldMkLst>
        <pc:spChg chg="mod">
          <ac:chgData name="Nathan Morgan" userId="72fd7c22-3ae8-4a57-b9f9-9fbe9cf82915" providerId="ADAL" clId="{78F5D833-0973-489F-B12A-5F08E576A44F}" dt="2024-11-08T16:05:20.713" v="2840" actId="26606"/>
          <ac:spMkLst>
            <pc:docMk/>
            <pc:sldMk cId="4040509758" sldId="374"/>
            <ac:spMk id="2" creationId="{9CEDD0E8-4484-1007-E437-4C328EF0E818}"/>
          </ac:spMkLst>
        </pc:spChg>
        <pc:spChg chg="mod">
          <ac:chgData name="Nathan Morgan" userId="72fd7c22-3ae8-4a57-b9f9-9fbe9cf82915" providerId="ADAL" clId="{78F5D833-0973-489F-B12A-5F08E576A44F}" dt="2024-11-08T16:05:20.713" v="2840" actId="26606"/>
          <ac:spMkLst>
            <pc:docMk/>
            <pc:sldMk cId="4040509758" sldId="374"/>
            <ac:spMk id="3" creationId="{8C0C60EC-F084-946D-43F0-9581D6CC07CD}"/>
          </ac:spMkLst>
        </pc:spChg>
        <pc:spChg chg="del">
          <ac:chgData name="Nathan Morgan" userId="72fd7c22-3ae8-4a57-b9f9-9fbe9cf82915" providerId="ADAL" clId="{78F5D833-0973-489F-B12A-5F08E576A44F}" dt="2024-11-08T16:05:20.713" v="2840" actId="26606"/>
          <ac:spMkLst>
            <pc:docMk/>
            <pc:sldMk cId="4040509758" sldId="374"/>
            <ac:spMk id="8" creationId="{AB859995-22C7-72DA-1B6E-B97C4E5ABDDA}"/>
          </ac:spMkLst>
        </pc:spChg>
        <pc:spChg chg="del">
          <ac:chgData name="Nathan Morgan" userId="72fd7c22-3ae8-4a57-b9f9-9fbe9cf82915" providerId="ADAL" clId="{78F5D833-0973-489F-B12A-5F08E576A44F}" dt="2024-11-08T16:05:20.713" v="2840" actId="26606"/>
          <ac:spMkLst>
            <pc:docMk/>
            <pc:sldMk cId="4040509758" sldId="374"/>
            <ac:spMk id="10" creationId="{6A9729F9-398A-3527-BFEB-2826EAE4C01A}"/>
          </ac:spMkLst>
        </pc:spChg>
        <pc:spChg chg="del">
          <ac:chgData name="Nathan Morgan" userId="72fd7c22-3ae8-4a57-b9f9-9fbe9cf82915" providerId="ADAL" clId="{78F5D833-0973-489F-B12A-5F08E576A44F}" dt="2024-11-08T16:05:20.713" v="2840" actId="26606"/>
          <ac:spMkLst>
            <pc:docMk/>
            <pc:sldMk cId="4040509758" sldId="374"/>
            <ac:spMk id="12" creationId="{C3AD45E0-9DCE-DFA8-353D-1A571B72EB2E}"/>
          </ac:spMkLst>
        </pc:spChg>
        <pc:spChg chg="del">
          <ac:chgData name="Nathan Morgan" userId="72fd7c22-3ae8-4a57-b9f9-9fbe9cf82915" providerId="ADAL" clId="{78F5D833-0973-489F-B12A-5F08E576A44F}" dt="2024-11-08T16:05:20.713" v="2840" actId="26606"/>
          <ac:spMkLst>
            <pc:docMk/>
            <pc:sldMk cId="4040509758" sldId="374"/>
            <ac:spMk id="14" creationId="{25909F47-3D4E-8663-C98F-D6471A3E0748}"/>
          </ac:spMkLst>
        </pc:spChg>
        <pc:spChg chg="del">
          <ac:chgData name="Nathan Morgan" userId="72fd7c22-3ae8-4a57-b9f9-9fbe9cf82915" providerId="ADAL" clId="{78F5D833-0973-489F-B12A-5F08E576A44F}" dt="2024-11-08T16:05:20.713" v="2840" actId="26606"/>
          <ac:spMkLst>
            <pc:docMk/>
            <pc:sldMk cId="4040509758" sldId="374"/>
            <ac:spMk id="16" creationId="{FFCCAACE-204F-CE0B-B57E-4A0900FE41A5}"/>
          </ac:spMkLst>
        </pc:spChg>
        <pc:spChg chg="del">
          <ac:chgData name="Nathan Morgan" userId="72fd7c22-3ae8-4a57-b9f9-9fbe9cf82915" providerId="ADAL" clId="{78F5D833-0973-489F-B12A-5F08E576A44F}" dt="2024-11-08T16:05:20.713" v="2840" actId="26606"/>
          <ac:spMkLst>
            <pc:docMk/>
            <pc:sldMk cId="4040509758" sldId="374"/>
            <ac:spMk id="18" creationId="{58DFCF76-2AF4-70A9-EF77-5980BBCB4961}"/>
          </ac:spMkLst>
        </pc:spChg>
        <pc:spChg chg="del">
          <ac:chgData name="Nathan Morgan" userId="72fd7c22-3ae8-4a57-b9f9-9fbe9cf82915" providerId="ADAL" clId="{78F5D833-0973-489F-B12A-5F08E576A44F}" dt="2024-11-08T16:05:20.713" v="2840" actId="26606"/>
          <ac:spMkLst>
            <pc:docMk/>
            <pc:sldMk cId="4040509758" sldId="374"/>
            <ac:spMk id="20" creationId="{1E4ABE75-5484-0D1C-7AF4-4C9EF957DD09}"/>
          </ac:spMkLst>
        </pc:spChg>
        <pc:spChg chg="add">
          <ac:chgData name="Nathan Morgan" userId="72fd7c22-3ae8-4a57-b9f9-9fbe9cf82915" providerId="ADAL" clId="{78F5D833-0973-489F-B12A-5F08E576A44F}" dt="2024-11-08T16:05:20.713" v="2840" actId="26606"/>
          <ac:spMkLst>
            <pc:docMk/>
            <pc:sldMk cId="4040509758" sldId="374"/>
            <ac:spMk id="26" creationId="{2C61293E-6EBE-43EF-A52C-9BEBFD7679D4}"/>
          </ac:spMkLst>
        </pc:spChg>
        <pc:spChg chg="add">
          <ac:chgData name="Nathan Morgan" userId="72fd7c22-3ae8-4a57-b9f9-9fbe9cf82915" providerId="ADAL" clId="{78F5D833-0973-489F-B12A-5F08E576A44F}" dt="2024-11-08T16:05:20.713" v="2840" actId="26606"/>
          <ac:spMkLst>
            <pc:docMk/>
            <pc:sldMk cId="4040509758" sldId="374"/>
            <ac:spMk id="28" creationId="{21540236-BFD5-4A9D-8840-4703E7F76825}"/>
          </ac:spMkLst>
        </pc:spChg>
        <pc:picChg chg="add">
          <ac:chgData name="Nathan Morgan" userId="72fd7c22-3ae8-4a57-b9f9-9fbe9cf82915" providerId="ADAL" clId="{78F5D833-0973-489F-B12A-5F08E576A44F}" dt="2024-11-08T16:05:20.713" v="2840" actId="26606"/>
          <ac:picMkLst>
            <pc:docMk/>
            <pc:sldMk cId="4040509758" sldId="374"/>
            <ac:picMk id="22" creationId="{83A69886-7F5C-C111-EC47-54343773B2CD}"/>
          </ac:picMkLst>
        </pc:picChg>
      </pc:sldChg>
      <pc:sldChg chg="addSp delSp modSp add mod">
        <pc:chgData name="Nathan Morgan" userId="72fd7c22-3ae8-4a57-b9f9-9fbe9cf82915" providerId="ADAL" clId="{78F5D833-0973-489F-B12A-5F08E576A44F}" dt="2024-11-08T16:05:36.006" v="2842" actId="26606"/>
        <pc:sldMkLst>
          <pc:docMk/>
          <pc:sldMk cId="2709195737" sldId="375"/>
        </pc:sldMkLst>
        <pc:spChg chg="mod">
          <ac:chgData name="Nathan Morgan" userId="72fd7c22-3ae8-4a57-b9f9-9fbe9cf82915" providerId="ADAL" clId="{78F5D833-0973-489F-B12A-5F08E576A44F}" dt="2024-11-08T16:05:36.006" v="2842" actId="26606"/>
          <ac:spMkLst>
            <pc:docMk/>
            <pc:sldMk cId="2709195737" sldId="375"/>
            <ac:spMk id="2" creationId="{3BF1806C-543A-54A3-DED3-744DE7A7CAE0}"/>
          </ac:spMkLst>
        </pc:spChg>
        <pc:spChg chg="mod">
          <ac:chgData name="Nathan Morgan" userId="72fd7c22-3ae8-4a57-b9f9-9fbe9cf82915" providerId="ADAL" clId="{78F5D833-0973-489F-B12A-5F08E576A44F}" dt="2024-11-08T16:05:36.006" v="2842" actId="26606"/>
          <ac:spMkLst>
            <pc:docMk/>
            <pc:sldMk cId="2709195737" sldId="375"/>
            <ac:spMk id="3" creationId="{06C6E6D5-928D-96B4-1E91-FC966AD8B745}"/>
          </ac:spMkLst>
        </pc:spChg>
        <pc:spChg chg="del">
          <ac:chgData name="Nathan Morgan" userId="72fd7c22-3ae8-4a57-b9f9-9fbe9cf82915" providerId="ADAL" clId="{78F5D833-0973-489F-B12A-5F08E576A44F}" dt="2024-11-08T16:05:36.006" v="2842" actId="26606"/>
          <ac:spMkLst>
            <pc:docMk/>
            <pc:sldMk cId="2709195737" sldId="375"/>
            <ac:spMk id="8" creationId="{D7A4E02E-2E38-CE4D-3D8F-877010E03B78}"/>
          </ac:spMkLst>
        </pc:spChg>
        <pc:spChg chg="del">
          <ac:chgData name="Nathan Morgan" userId="72fd7c22-3ae8-4a57-b9f9-9fbe9cf82915" providerId="ADAL" clId="{78F5D833-0973-489F-B12A-5F08E576A44F}" dt="2024-11-08T16:05:36.006" v="2842" actId="26606"/>
          <ac:spMkLst>
            <pc:docMk/>
            <pc:sldMk cId="2709195737" sldId="375"/>
            <ac:spMk id="10" creationId="{BA641F59-ECB3-C0E8-6174-73F15131B26F}"/>
          </ac:spMkLst>
        </pc:spChg>
        <pc:spChg chg="del">
          <ac:chgData name="Nathan Morgan" userId="72fd7c22-3ae8-4a57-b9f9-9fbe9cf82915" providerId="ADAL" clId="{78F5D833-0973-489F-B12A-5F08E576A44F}" dt="2024-11-08T16:05:36.006" v="2842" actId="26606"/>
          <ac:spMkLst>
            <pc:docMk/>
            <pc:sldMk cId="2709195737" sldId="375"/>
            <ac:spMk id="12" creationId="{C5E0FC84-CEE8-8651-9CF5-811F8AC20055}"/>
          </ac:spMkLst>
        </pc:spChg>
        <pc:spChg chg="del">
          <ac:chgData name="Nathan Morgan" userId="72fd7c22-3ae8-4a57-b9f9-9fbe9cf82915" providerId="ADAL" clId="{78F5D833-0973-489F-B12A-5F08E576A44F}" dt="2024-11-08T16:05:36.006" v="2842" actId="26606"/>
          <ac:spMkLst>
            <pc:docMk/>
            <pc:sldMk cId="2709195737" sldId="375"/>
            <ac:spMk id="14" creationId="{4F0241FB-A273-31E2-6A50-FAC5FC833610}"/>
          </ac:spMkLst>
        </pc:spChg>
        <pc:spChg chg="del">
          <ac:chgData name="Nathan Morgan" userId="72fd7c22-3ae8-4a57-b9f9-9fbe9cf82915" providerId="ADAL" clId="{78F5D833-0973-489F-B12A-5F08E576A44F}" dt="2024-11-08T16:05:36.006" v="2842" actId="26606"/>
          <ac:spMkLst>
            <pc:docMk/>
            <pc:sldMk cId="2709195737" sldId="375"/>
            <ac:spMk id="16" creationId="{77127FCD-2C42-41BE-95AA-4E13E9B60600}"/>
          </ac:spMkLst>
        </pc:spChg>
        <pc:spChg chg="del">
          <ac:chgData name="Nathan Morgan" userId="72fd7c22-3ae8-4a57-b9f9-9fbe9cf82915" providerId="ADAL" clId="{78F5D833-0973-489F-B12A-5F08E576A44F}" dt="2024-11-08T16:05:36.006" v="2842" actId="26606"/>
          <ac:spMkLst>
            <pc:docMk/>
            <pc:sldMk cId="2709195737" sldId="375"/>
            <ac:spMk id="18" creationId="{AB0F3AF5-D912-CA68-E221-C7B5EB1DF500}"/>
          </ac:spMkLst>
        </pc:spChg>
        <pc:spChg chg="del">
          <ac:chgData name="Nathan Morgan" userId="72fd7c22-3ae8-4a57-b9f9-9fbe9cf82915" providerId="ADAL" clId="{78F5D833-0973-489F-B12A-5F08E576A44F}" dt="2024-11-08T16:05:36.006" v="2842" actId="26606"/>
          <ac:spMkLst>
            <pc:docMk/>
            <pc:sldMk cId="2709195737" sldId="375"/>
            <ac:spMk id="20" creationId="{DC51ABE8-67EE-00E7-F90D-538FF301161C}"/>
          </ac:spMkLst>
        </pc:spChg>
        <pc:spChg chg="add">
          <ac:chgData name="Nathan Morgan" userId="72fd7c22-3ae8-4a57-b9f9-9fbe9cf82915" providerId="ADAL" clId="{78F5D833-0973-489F-B12A-5F08E576A44F}" dt="2024-11-08T16:05:36.006" v="2842" actId="26606"/>
          <ac:spMkLst>
            <pc:docMk/>
            <pc:sldMk cId="2709195737" sldId="375"/>
            <ac:spMk id="26" creationId="{2C61293E-6EBE-43EF-A52C-9BEBFD7679D4}"/>
          </ac:spMkLst>
        </pc:spChg>
        <pc:spChg chg="add">
          <ac:chgData name="Nathan Morgan" userId="72fd7c22-3ae8-4a57-b9f9-9fbe9cf82915" providerId="ADAL" clId="{78F5D833-0973-489F-B12A-5F08E576A44F}" dt="2024-11-08T16:05:36.006" v="2842" actId="26606"/>
          <ac:spMkLst>
            <pc:docMk/>
            <pc:sldMk cId="2709195737" sldId="375"/>
            <ac:spMk id="28" creationId="{21540236-BFD5-4A9D-8840-4703E7F76825}"/>
          </ac:spMkLst>
        </pc:spChg>
        <pc:picChg chg="add">
          <ac:chgData name="Nathan Morgan" userId="72fd7c22-3ae8-4a57-b9f9-9fbe9cf82915" providerId="ADAL" clId="{78F5D833-0973-489F-B12A-5F08E576A44F}" dt="2024-11-08T16:05:36.006" v="2842" actId="26606"/>
          <ac:picMkLst>
            <pc:docMk/>
            <pc:sldMk cId="2709195737" sldId="375"/>
            <ac:picMk id="22" creationId="{FD33AEBB-6DD7-01EA-7378-94A5019503C6}"/>
          </ac:picMkLst>
        </pc:picChg>
      </pc:sldChg>
      <pc:sldChg chg="addSp delSp modSp new mod ord setBg">
        <pc:chgData name="Nathan Morgan" userId="72fd7c22-3ae8-4a57-b9f9-9fbe9cf82915" providerId="ADAL" clId="{78F5D833-0973-489F-B12A-5F08E576A44F}" dt="2024-11-08T16:56:46.016" v="2955"/>
        <pc:sldMkLst>
          <pc:docMk/>
          <pc:sldMk cId="679019752" sldId="376"/>
        </pc:sldMkLst>
        <pc:spChg chg="mod">
          <ac:chgData name="Nathan Morgan" userId="72fd7c22-3ae8-4a57-b9f9-9fbe9cf82915" providerId="ADAL" clId="{78F5D833-0973-489F-B12A-5F08E576A44F}" dt="2024-11-08T16:44:04.341" v="2952" actId="26606"/>
          <ac:spMkLst>
            <pc:docMk/>
            <pc:sldMk cId="679019752" sldId="376"/>
            <ac:spMk id="2" creationId="{63B46996-6819-8698-344E-AE0A2F72504F}"/>
          </ac:spMkLst>
        </pc:spChg>
        <pc:spChg chg="del mod">
          <ac:chgData name="Nathan Morgan" userId="72fd7c22-3ae8-4a57-b9f9-9fbe9cf82915" providerId="ADAL" clId="{78F5D833-0973-489F-B12A-5F08E576A44F}" dt="2024-11-08T16:44:04.341" v="2952" actId="26606"/>
          <ac:spMkLst>
            <pc:docMk/>
            <pc:sldMk cId="679019752" sldId="376"/>
            <ac:spMk id="3" creationId="{8C6F7AD9-0EA0-DEF8-35A9-80966C3E5E72}"/>
          </ac:spMkLst>
        </pc:spChg>
        <pc:spChg chg="add">
          <ac:chgData name="Nathan Morgan" userId="72fd7c22-3ae8-4a57-b9f9-9fbe9cf82915" providerId="ADAL" clId="{78F5D833-0973-489F-B12A-5F08E576A44F}" dt="2024-11-08T16:44:04.341" v="2952" actId="26606"/>
          <ac:spMkLst>
            <pc:docMk/>
            <pc:sldMk cId="679019752" sldId="376"/>
            <ac:spMk id="10" creationId="{B50AB553-2A96-4A92-96F2-93548E096954}"/>
          </ac:spMkLst>
        </pc:spChg>
        <pc:graphicFrameChg chg="add">
          <ac:chgData name="Nathan Morgan" userId="72fd7c22-3ae8-4a57-b9f9-9fbe9cf82915" providerId="ADAL" clId="{78F5D833-0973-489F-B12A-5F08E576A44F}" dt="2024-11-08T16:44:04.341" v="2952" actId="26606"/>
          <ac:graphicFrameMkLst>
            <pc:docMk/>
            <pc:sldMk cId="679019752" sldId="376"/>
            <ac:graphicFrameMk id="5" creationId="{16193D42-F8B8-0B70-E6A5-D7BEB72F1A74}"/>
          </ac:graphicFrameMkLst>
        </pc:graphicFrameChg>
        <pc:picChg chg="add">
          <ac:chgData name="Nathan Morgan" userId="72fd7c22-3ae8-4a57-b9f9-9fbe9cf82915" providerId="ADAL" clId="{78F5D833-0973-489F-B12A-5F08E576A44F}" dt="2024-11-08T16:44:04.341" v="2952" actId="26606"/>
          <ac:picMkLst>
            <pc:docMk/>
            <pc:sldMk cId="679019752" sldId="376"/>
            <ac:picMk id="6" creationId="{A7CA9AD8-0C56-E07C-C194-E9AA9714EE01}"/>
          </ac:picMkLst>
        </pc:picChg>
      </pc:sldChg>
      <pc:sldChg chg="addSp delSp modSp new mod setBg">
        <pc:chgData name="Nathan Morgan" userId="72fd7c22-3ae8-4a57-b9f9-9fbe9cf82915" providerId="ADAL" clId="{78F5D833-0973-489F-B12A-5F08E576A44F}" dt="2024-11-08T17:03:35.914" v="3028" actId="26606"/>
        <pc:sldMkLst>
          <pc:docMk/>
          <pc:sldMk cId="1381776206" sldId="377"/>
        </pc:sldMkLst>
        <pc:spChg chg="mod">
          <ac:chgData name="Nathan Morgan" userId="72fd7c22-3ae8-4a57-b9f9-9fbe9cf82915" providerId="ADAL" clId="{78F5D833-0973-489F-B12A-5F08E576A44F}" dt="2024-11-08T16:59:15.540" v="3018" actId="26606"/>
          <ac:spMkLst>
            <pc:docMk/>
            <pc:sldMk cId="1381776206" sldId="377"/>
            <ac:spMk id="2" creationId="{3A0418AA-9A25-E146-134D-85E1C2387AD0}"/>
          </ac:spMkLst>
        </pc:spChg>
        <pc:spChg chg="mod">
          <ac:chgData name="Nathan Morgan" userId="72fd7c22-3ae8-4a57-b9f9-9fbe9cf82915" providerId="ADAL" clId="{78F5D833-0973-489F-B12A-5F08E576A44F}" dt="2024-11-08T17:03:35.914" v="3028" actId="26606"/>
          <ac:spMkLst>
            <pc:docMk/>
            <pc:sldMk cId="1381776206" sldId="377"/>
            <ac:spMk id="3" creationId="{D869A487-E480-FAF0-D594-8812A7CC2FB0}"/>
          </ac:spMkLst>
        </pc:spChg>
        <pc:spChg chg="add del">
          <ac:chgData name="Nathan Morgan" userId="72fd7c22-3ae8-4a57-b9f9-9fbe9cf82915" providerId="ADAL" clId="{78F5D833-0973-489F-B12A-5F08E576A44F}" dt="2024-11-08T17:03:35.914" v="3028" actId="26606"/>
          <ac:spMkLst>
            <pc:docMk/>
            <pc:sldMk cId="1381776206" sldId="377"/>
            <ac:spMk id="8" creationId="{907EF6B7-1338-4443-8C46-6A318D952DFD}"/>
          </ac:spMkLst>
        </pc:spChg>
        <pc:spChg chg="add del">
          <ac:chgData name="Nathan Morgan" userId="72fd7c22-3ae8-4a57-b9f9-9fbe9cf82915" providerId="ADAL" clId="{78F5D833-0973-489F-B12A-5F08E576A44F}" dt="2024-11-08T17:03:35.914" v="3028" actId="26606"/>
          <ac:spMkLst>
            <pc:docMk/>
            <pc:sldMk cId="1381776206" sldId="377"/>
            <ac:spMk id="10" creationId="{DAAE4CDD-124C-4DCF-9584-B6033B545DD5}"/>
          </ac:spMkLst>
        </pc:spChg>
        <pc:spChg chg="add del">
          <ac:chgData name="Nathan Morgan" userId="72fd7c22-3ae8-4a57-b9f9-9fbe9cf82915" providerId="ADAL" clId="{78F5D833-0973-489F-B12A-5F08E576A44F}" dt="2024-11-08T17:03:35.914" v="3028" actId="26606"/>
          <ac:spMkLst>
            <pc:docMk/>
            <pc:sldMk cId="1381776206" sldId="377"/>
            <ac:spMk id="12" creationId="{081E4A58-353D-44AE-B2FC-2A74E2E400F7}"/>
          </ac:spMkLst>
        </pc:spChg>
        <pc:spChg chg="add">
          <ac:chgData name="Nathan Morgan" userId="72fd7c22-3ae8-4a57-b9f9-9fbe9cf82915" providerId="ADAL" clId="{78F5D833-0973-489F-B12A-5F08E576A44F}" dt="2024-11-08T17:03:35.914" v="3028" actId="26606"/>
          <ac:spMkLst>
            <pc:docMk/>
            <pc:sldMk cId="1381776206" sldId="377"/>
            <ac:spMk id="17" creationId="{907EF6B7-1338-4443-8C46-6A318D952DFD}"/>
          </ac:spMkLst>
        </pc:spChg>
        <pc:spChg chg="add">
          <ac:chgData name="Nathan Morgan" userId="72fd7c22-3ae8-4a57-b9f9-9fbe9cf82915" providerId="ADAL" clId="{78F5D833-0973-489F-B12A-5F08E576A44F}" dt="2024-11-08T17:03:35.914" v="3028" actId="26606"/>
          <ac:spMkLst>
            <pc:docMk/>
            <pc:sldMk cId="1381776206" sldId="377"/>
            <ac:spMk id="19" creationId="{DAAE4CDD-124C-4DCF-9584-B6033B545DD5}"/>
          </ac:spMkLst>
        </pc:spChg>
        <pc:spChg chg="add">
          <ac:chgData name="Nathan Morgan" userId="72fd7c22-3ae8-4a57-b9f9-9fbe9cf82915" providerId="ADAL" clId="{78F5D833-0973-489F-B12A-5F08E576A44F}" dt="2024-11-08T17:03:35.914" v="3028" actId="26606"/>
          <ac:spMkLst>
            <pc:docMk/>
            <pc:sldMk cId="1381776206" sldId="377"/>
            <ac:spMk id="21" creationId="{081E4A58-353D-44AE-B2FC-2A74E2E400F7}"/>
          </ac:spMkLst>
        </pc:spChg>
      </pc:sldChg>
      <pc:sldChg chg="modSp new del mod">
        <pc:chgData name="Nathan Morgan" userId="72fd7c22-3ae8-4a57-b9f9-9fbe9cf82915" providerId="ADAL" clId="{78F5D833-0973-489F-B12A-5F08E576A44F}" dt="2024-11-08T16:40:52.800" v="2881" actId="47"/>
        <pc:sldMkLst>
          <pc:docMk/>
          <pc:sldMk cId="3435743550" sldId="377"/>
        </pc:sldMkLst>
        <pc:spChg chg="mod">
          <ac:chgData name="Nathan Morgan" userId="72fd7c22-3ae8-4a57-b9f9-9fbe9cf82915" providerId="ADAL" clId="{78F5D833-0973-489F-B12A-5F08E576A44F}" dt="2024-11-08T16:40:12.608" v="2880" actId="20577"/>
          <ac:spMkLst>
            <pc:docMk/>
            <pc:sldMk cId="3435743550" sldId="377"/>
            <ac:spMk id="2" creationId="{A522830F-6BB1-E797-9002-CE61B2A58535}"/>
          </ac:spMkLst>
        </pc:spChg>
      </pc:sldChg>
      <pc:sldChg chg="addSp delSp modSp add mod">
        <pc:chgData name="Nathan Morgan" userId="72fd7c22-3ae8-4a57-b9f9-9fbe9cf82915" providerId="ADAL" clId="{78F5D833-0973-489F-B12A-5F08E576A44F}" dt="2024-11-08T17:03:22.363" v="3026" actId="26606"/>
        <pc:sldMkLst>
          <pc:docMk/>
          <pc:sldMk cId="4003513480" sldId="378"/>
        </pc:sldMkLst>
        <pc:spChg chg="mod">
          <ac:chgData name="Nathan Morgan" userId="72fd7c22-3ae8-4a57-b9f9-9fbe9cf82915" providerId="ADAL" clId="{78F5D833-0973-489F-B12A-5F08E576A44F}" dt="2024-11-08T17:03:22.363" v="3026" actId="26606"/>
          <ac:spMkLst>
            <pc:docMk/>
            <pc:sldMk cId="4003513480" sldId="378"/>
            <ac:spMk id="3" creationId="{A9F69200-8562-7AF7-D371-5EC9C025E88B}"/>
          </ac:spMkLst>
        </pc:spChg>
        <pc:spChg chg="del">
          <ac:chgData name="Nathan Morgan" userId="72fd7c22-3ae8-4a57-b9f9-9fbe9cf82915" providerId="ADAL" clId="{78F5D833-0973-489F-B12A-5F08E576A44F}" dt="2024-11-08T17:03:22.363" v="3026" actId="26606"/>
          <ac:spMkLst>
            <pc:docMk/>
            <pc:sldMk cId="4003513480" sldId="378"/>
            <ac:spMk id="8" creationId="{B7453BFE-6A73-FE4B-6E51-19F4A4969EB5}"/>
          </ac:spMkLst>
        </pc:spChg>
        <pc:spChg chg="del">
          <ac:chgData name="Nathan Morgan" userId="72fd7c22-3ae8-4a57-b9f9-9fbe9cf82915" providerId="ADAL" clId="{78F5D833-0973-489F-B12A-5F08E576A44F}" dt="2024-11-08T17:03:22.363" v="3026" actId="26606"/>
          <ac:spMkLst>
            <pc:docMk/>
            <pc:sldMk cId="4003513480" sldId="378"/>
            <ac:spMk id="10" creationId="{05874B58-23CF-AB66-539E-EC68D7E7FE5D}"/>
          </ac:spMkLst>
        </pc:spChg>
        <pc:spChg chg="del">
          <ac:chgData name="Nathan Morgan" userId="72fd7c22-3ae8-4a57-b9f9-9fbe9cf82915" providerId="ADAL" clId="{78F5D833-0973-489F-B12A-5F08E576A44F}" dt="2024-11-08T17:03:22.363" v="3026" actId="26606"/>
          <ac:spMkLst>
            <pc:docMk/>
            <pc:sldMk cId="4003513480" sldId="378"/>
            <ac:spMk id="12" creationId="{E9009CB5-4CA2-A0D2-41AB-6827E2AB2416}"/>
          </ac:spMkLst>
        </pc:spChg>
        <pc:spChg chg="add">
          <ac:chgData name="Nathan Morgan" userId="72fd7c22-3ae8-4a57-b9f9-9fbe9cf82915" providerId="ADAL" clId="{78F5D833-0973-489F-B12A-5F08E576A44F}" dt="2024-11-08T17:03:22.363" v="3026" actId="26606"/>
          <ac:spMkLst>
            <pc:docMk/>
            <pc:sldMk cId="4003513480" sldId="378"/>
            <ac:spMk id="17" creationId="{907EF6B7-1338-4443-8C46-6A318D952DFD}"/>
          </ac:spMkLst>
        </pc:spChg>
        <pc:spChg chg="add">
          <ac:chgData name="Nathan Morgan" userId="72fd7c22-3ae8-4a57-b9f9-9fbe9cf82915" providerId="ADAL" clId="{78F5D833-0973-489F-B12A-5F08E576A44F}" dt="2024-11-08T17:03:22.363" v="3026" actId="26606"/>
          <ac:spMkLst>
            <pc:docMk/>
            <pc:sldMk cId="4003513480" sldId="378"/>
            <ac:spMk id="19" creationId="{DAAE4CDD-124C-4DCF-9584-B6033B545DD5}"/>
          </ac:spMkLst>
        </pc:spChg>
        <pc:spChg chg="add">
          <ac:chgData name="Nathan Morgan" userId="72fd7c22-3ae8-4a57-b9f9-9fbe9cf82915" providerId="ADAL" clId="{78F5D833-0973-489F-B12A-5F08E576A44F}" dt="2024-11-08T17:03:22.363" v="3026" actId="26606"/>
          <ac:spMkLst>
            <pc:docMk/>
            <pc:sldMk cId="4003513480" sldId="378"/>
            <ac:spMk id="21" creationId="{081E4A58-353D-44AE-B2FC-2A74E2E400F7}"/>
          </ac:spMkLst>
        </pc:spChg>
      </pc:sldChg>
      <pc:sldChg chg="modSp new del mod">
        <pc:chgData name="Nathan Morgan" userId="72fd7c22-3ae8-4a57-b9f9-9fbe9cf82915" providerId="ADAL" clId="{78F5D833-0973-489F-B12A-5F08E576A44F}" dt="2024-11-08T17:14:34.785" v="3168" actId="2696"/>
        <pc:sldMkLst>
          <pc:docMk/>
          <pc:sldMk cId="1028406373" sldId="379"/>
        </pc:sldMkLst>
        <pc:spChg chg="mod">
          <ac:chgData name="Nathan Morgan" userId="72fd7c22-3ae8-4a57-b9f9-9fbe9cf82915" providerId="ADAL" clId="{78F5D833-0973-489F-B12A-5F08E576A44F}" dt="2024-11-08T17:11:37.734" v="3095" actId="20577"/>
          <ac:spMkLst>
            <pc:docMk/>
            <pc:sldMk cId="1028406373" sldId="379"/>
            <ac:spMk id="2" creationId="{26B2138F-1E2C-23A4-F01F-322629111621}"/>
          </ac:spMkLst>
        </pc:spChg>
      </pc:sldChg>
      <pc:sldChg chg="add del">
        <pc:chgData name="Nathan Morgan" userId="72fd7c22-3ae8-4a57-b9f9-9fbe9cf82915" providerId="ADAL" clId="{78F5D833-0973-489F-B12A-5F08E576A44F}" dt="2024-11-08T17:14:51.245" v="3170" actId="47"/>
        <pc:sldMkLst>
          <pc:docMk/>
          <pc:sldMk cId="1311500721" sldId="379"/>
        </pc:sldMkLst>
      </pc:sldChg>
      <pc:sldChg chg="del">
        <pc:chgData name="Nathan Morgan" userId="72fd7c22-3ae8-4a57-b9f9-9fbe9cf82915" providerId="ADAL" clId="{78F5D833-0973-489F-B12A-5F08E576A44F}" dt="2024-11-08T17:30:57.568" v="3173" actId="47"/>
        <pc:sldMkLst>
          <pc:docMk/>
          <pc:sldMk cId="2838480864" sldId="379"/>
        </pc:sldMkLst>
      </pc:sldChg>
      <pc:sldChg chg="addSp modSp mod ord setBg">
        <pc:chgData name="Nathan Morgan" userId="72fd7c22-3ae8-4a57-b9f9-9fbe9cf82915" providerId="ADAL" clId="{78F5D833-0973-489F-B12A-5F08E576A44F}" dt="2024-11-08T22:38:45.581" v="3452" actId="26606"/>
        <pc:sldMkLst>
          <pc:docMk/>
          <pc:sldMk cId="3698760828" sldId="380"/>
        </pc:sldMkLst>
        <pc:spChg chg="mod">
          <ac:chgData name="Nathan Morgan" userId="72fd7c22-3ae8-4a57-b9f9-9fbe9cf82915" providerId="ADAL" clId="{78F5D833-0973-489F-B12A-5F08E576A44F}" dt="2024-11-08T22:38:45.581" v="3452" actId="26606"/>
          <ac:spMkLst>
            <pc:docMk/>
            <pc:sldMk cId="3698760828" sldId="380"/>
            <ac:spMk id="2" creationId="{EC1CA483-D3C9-8770-3E03-991FAD3CDC9E}"/>
          </ac:spMkLst>
        </pc:spChg>
        <pc:spChg chg="mod">
          <ac:chgData name="Nathan Morgan" userId="72fd7c22-3ae8-4a57-b9f9-9fbe9cf82915" providerId="ADAL" clId="{78F5D833-0973-489F-B12A-5F08E576A44F}" dt="2024-11-08T22:38:45.581" v="3452" actId="26606"/>
          <ac:spMkLst>
            <pc:docMk/>
            <pc:sldMk cId="3698760828" sldId="380"/>
            <ac:spMk id="3" creationId="{AFCF0834-18D4-B770-E41F-AEF79122628F}"/>
          </ac:spMkLst>
        </pc:spChg>
        <pc:spChg chg="add">
          <ac:chgData name="Nathan Morgan" userId="72fd7c22-3ae8-4a57-b9f9-9fbe9cf82915" providerId="ADAL" clId="{78F5D833-0973-489F-B12A-5F08E576A44F}" dt="2024-11-08T22:38:45.581" v="3452" actId="26606"/>
          <ac:spMkLst>
            <pc:docMk/>
            <pc:sldMk cId="3698760828" sldId="380"/>
            <ac:spMk id="9" creationId="{2C61293E-6EBE-43EF-A52C-9BEBFD7679D4}"/>
          </ac:spMkLst>
        </pc:spChg>
        <pc:spChg chg="add">
          <ac:chgData name="Nathan Morgan" userId="72fd7c22-3ae8-4a57-b9f9-9fbe9cf82915" providerId="ADAL" clId="{78F5D833-0973-489F-B12A-5F08E576A44F}" dt="2024-11-08T22:38:45.581" v="3452" actId="26606"/>
          <ac:spMkLst>
            <pc:docMk/>
            <pc:sldMk cId="3698760828" sldId="380"/>
            <ac:spMk id="11" creationId="{21540236-BFD5-4A9D-8840-4703E7F76825}"/>
          </ac:spMkLst>
        </pc:spChg>
        <pc:picChg chg="add">
          <ac:chgData name="Nathan Morgan" userId="72fd7c22-3ae8-4a57-b9f9-9fbe9cf82915" providerId="ADAL" clId="{78F5D833-0973-489F-B12A-5F08E576A44F}" dt="2024-11-08T22:38:45.581" v="3452" actId="26606"/>
          <ac:picMkLst>
            <pc:docMk/>
            <pc:sldMk cId="3698760828" sldId="380"/>
            <ac:picMk id="5" creationId="{BC206E11-82B7-A104-5723-D2FA6BA36EE9}"/>
          </ac:picMkLst>
        </pc:picChg>
      </pc:sldChg>
      <pc:sldChg chg="addSp delSp modSp new mod setBg">
        <pc:chgData name="Nathan Morgan" userId="72fd7c22-3ae8-4a57-b9f9-9fbe9cf82915" providerId="ADAL" clId="{78F5D833-0973-489F-B12A-5F08E576A44F}" dt="2024-11-08T22:40:52.889" v="3498" actId="113"/>
        <pc:sldMkLst>
          <pc:docMk/>
          <pc:sldMk cId="2230591763" sldId="381"/>
        </pc:sldMkLst>
        <pc:spChg chg="mod">
          <ac:chgData name="Nathan Morgan" userId="72fd7c22-3ae8-4a57-b9f9-9fbe9cf82915" providerId="ADAL" clId="{78F5D833-0973-489F-B12A-5F08E576A44F}" dt="2024-11-08T22:39:22.882" v="3457" actId="26606"/>
          <ac:spMkLst>
            <pc:docMk/>
            <pc:sldMk cId="2230591763" sldId="381"/>
            <ac:spMk id="2" creationId="{7A7C9D70-2E4D-B540-D29C-DADC9E646311}"/>
          </ac:spMkLst>
        </pc:spChg>
        <pc:spChg chg="add del mod">
          <ac:chgData name="Nathan Morgan" userId="72fd7c22-3ae8-4a57-b9f9-9fbe9cf82915" providerId="ADAL" clId="{78F5D833-0973-489F-B12A-5F08E576A44F}" dt="2024-11-08T22:40:52.889" v="3498" actId="113"/>
          <ac:spMkLst>
            <pc:docMk/>
            <pc:sldMk cId="2230591763" sldId="381"/>
            <ac:spMk id="3" creationId="{CE3362F9-7148-C8D9-BF6A-B3B0C270F6DC}"/>
          </ac:spMkLst>
        </pc:spChg>
        <pc:spChg chg="add mod">
          <ac:chgData name="Nathan Morgan" userId="72fd7c22-3ae8-4a57-b9f9-9fbe9cf82915" providerId="ADAL" clId="{78F5D833-0973-489F-B12A-5F08E576A44F}" dt="2024-11-08T18:52:32.836" v="3180"/>
          <ac:spMkLst>
            <pc:docMk/>
            <pc:sldMk cId="2230591763" sldId="381"/>
            <ac:spMk id="4" creationId="{591F37CB-D1E7-728B-5F69-6159B3014B7C}"/>
          </ac:spMkLst>
        </pc:spChg>
        <pc:spChg chg="add">
          <ac:chgData name="Nathan Morgan" userId="72fd7c22-3ae8-4a57-b9f9-9fbe9cf82915" providerId="ADAL" clId="{78F5D833-0973-489F-B12A-5F08E576A44F}" dt="2024-11-08T22:39:22.882" v="3457" actId="26606"/>
          <ac:spMkLst>
            <pc:docMk/>
            <pc:sldMk cId="2230591763" sldId="381"/>
            <ac:spMk id="8" creationId="{907EF6B7-1338-4443-8C46-6A318D952DFD}"/>
          </ac:spMkLst>
        </pc:spChg>
        <pc:spChg chg="add">
          <ac:chgData name="Nathan Morgan" userId="72fd7c22-3ae8-4a57-b9f9-9fbe9cf82915" providerId="ADAL" clId="{78F5D833-0973-489F-B12A-5F08E576A44F}" dt="2024-11-08T22:39:22.882" v="3457" actId="26606"/>
          <ac:spMkLst>
            <pc:docMk/>
            <pc:sldMk cId="2230591763" sldId="381"/>
            <ac:spMk id="10" creationId="{DAAE4CDD-124C-4DCF-9584-B6033B545DD5}"/>
          </ac:spMkLst>
        </pc:spChg>
        <pc:spChg chg="add">
          <ac:chgData name="Nathan Morgan" userId="72fd7c22-3ae8-4a57-b9f9-9fbe9cf82915" providerId="ADAL" clId="{78F5D833-0973-489F-B12A-5F08E576A44F}" dt="2024-11-08T22:39:22.882" v="3457" actId="26606"/>
          <ac:spMkLst>
            <pc:docMk/>
            <pc:sldMk cId="2230591763" sldId="381"/>
            <ac:spMk id="12" creationId="{081E4A58-353D-44AE-B2FC-2A74E2E400F7}"/>
          </ac:spMkLst>
        </pc:spChg>
      </pc:sldChg>
      <pc:sldChg chg="addSp modSp add mod setBg">
        <pc:chgData name="Nathan Morgan" userId="72fd7c22-3ae8-4a57-b9f9-9fbe9cf82915" providerId="ADAL" clId="{78F5D833-0973-489F-B12A-5F08E576A44F}" dt="2024-11-08T22:39:46.473" v="3462" actId="26606"/>
        <pc:sldMkLst>
          <pc:docMk/>
          <pc:sldMk cId="4017993845" sldId="382"/>
        </pc:sldMkLst>
        <pc:spChg chg="mod">
          <ac:chgData name="Nathan Morgan" userId="72fd7c22-3ae8-4a57-b9f9-9fbe9cf82915" providerId="ADAL" clId="{78F5D833-0973-489F-B12A-5F08E576A44F}" dt="2024-11-08T22:39:46.473" v="3462" actId="26606"/>
          <ac:spMkLst>
            <pc:docMk/>
            <pc:sldMk cId="4017993845" sldId="382"/>
            <ac:spMk id="2" creationId="{1921000C-DE62-37E8-4B1F-C13493BAB620}"/>
          </ac:spMkLst>
        </pc:spChg>
        <pc:spChg chg="mod">
          <ac:chgData name="Nathan Morgan" userId="72fd7c22-3ae8-4a57-b9f9-9fbe9cf82915" providerId="ADAL" clId="{78F5D833-0973-489F-B12A-5F08E576A44F}" dt="2024-11-08T22:39:46.473" v="3462" actId="26606"/>
          <ac:spMkLst>
            <pc:docMk/>
            <pc:sldMk cId="4017993845" sldId="382"/>
            <ac:spMk id="3" creationId="{E6BB7E12-8AA2-4CD1-952F-C24991F4199F}"/>
          </ac:spMkLst>
        </pc:spChg>
        <pc:spChg chg="add">
          <ac:chgData name="Nathan Morgan" userId="72fd7c22-3ae8-4a57-b9f9-9fbe9cf82915" providerId="ADAL" clId="{78F5D833-0973-489F-B12A-5F08E576A44F}" dt="2024-11-08T22:39:46.473" v="3462" actId="26606"/>
          <ac:spMkLst>
            <pc:docMk/>
            <pc:sldMk cId="4017993845" sldId="382"/>
            <ac:spMk id="8" creationId="{907EF6B7-1338-4443-8C46-6A318D952DFD}"/>
          </ac:spMkLst>
        </pc:spChg>
        <pc:spChg chg="add">
          <ac:chgData name="Nathan Morgan" userId="72fd7c22-3ae8-4a57-b9f9-9fbe9cf82915" providerId="ADAL" clId="{78F5D833-0973-489F-B12A-5F08E576A44F}" dt="2024-11-08T22:39:46.473" v="3462" actId="26606"/>
          <ac:spMkLst>
            <pc:docMk/>
            <pc:sldMk cId="4017993845" sldId="382"/>
            <ac:spMk id="10" creationId="{DAAE4CDD-124C-4DCF-9584-B6033B545DD5}"/>
          </ac:spMkLst>
        </pc:spChg>
        <pc:spChg chg="add">
          <ac:chgData name="Nathan Morgan" userId="72fd7c22-3ae8-4a57-b9f9-9fbe9cf82915" providerId="ADAL" clId="{78F5D833-0973-489F-B12A-5F08E576A44F}" dt="2024-11-08T22:39:46.473" v="3462" actId="26606"/>
          <ac:spMkLst>
            <pc:docMk/>
            <pc:sldMk cId="4017993845" sldId="382"/>
            <ac:spMk id="12" creationId="{081E4A58-353D-44AE-B2FC-2A74E2E400F7}"/>
          </ac:spMkLst>
        </pc:spChg>
      </pc:sldChg>
      <pc:sldChg chg="addSp modSp new mod setBg">
        <pc:chgData name="Nathan Morgan" userId="72fd7c22-3ae8-4a57-b9f9-9fbe9cf82915" providerId="ADAL" clId="{78F5D833-0973-489F-B12A-5F08E576A44F}" dt="2024-11-08T22:39:51.871" v="3463" actId="26606"/>
        <pc:sldMkLst>
          <pc:docMk/>
          <pc:sldMk cId="3136162452" sldId="383"/>
        </pc:sldMkLst>
        <pc:spChg chg="mod">
          <ac:chgData name="Nathan Morgan" userId="72fd7c22-3ae8-4a57-b9f9-9fbe9cf82915" providerId="ADAL" clId="{78F5D833-0973-489F-B12A-5F08E576A44F}" dt="2024-11-08T22:39:51.871" v="3463" actId="26606"/>
          <ac:spMkLst>
            <pc:docMk/>
            <pc:sldMk cId="3136162452" sldId="383"/>
            <ac:spMk id="2" creationId="{041090A2-B962-D6B6-765F-9A83C7EB67C7}"/>
          </ac:spMkLst>
        </pc:spChg>
        <pc:spChg chg="mod">
          <ac:chgData name="Nathan Morgan" userId="72fd7c22-3ae8-4a57-b9f9-9fbe9cf82915" providerId="ADAL" clId="{78F5D833-0973-489F-B12A-5F08E576A44F}" dt="2024-11-08T22:39:51.871" v="3463" actId="26606"/>
          <ac:spMkLst>
            <pc:docMk/>
            <pc:sldMk cId="3136162452" sldId="383"/>
            <ac:spMk id="3" creationId="{F94AD863-6497-2D27-692A-4EEEF420413E}"/>
          </ac:spMkLst>
        </pc:spChg>
        <pc:spChg chg="add">
          <ac:chgData name="Nathan Morgan" userId="72fd7c22-3ae8-4a57-b9f9-9fbe9cf82915" providerId="ADAL" clId="{78F5D833-0973-489F-B12A-5F08E576A44F}" dt="2024-11-08T22:39:51.871" v="3463" actId="26606"/>
          <ac:spMkLst>
            <pc:docMk/>
            <pc:sldMk cId="3136162452" sldId="383"/>
            <ac:spMk id="8" creationId="{907EF6B7-1338-4443-8C46-6A318D952DFD}"/>
          </ac:spMkLst>
        </pc:spChg>
        <pc:spChg chg="add">
          <ac:chgData name="Nathan Morgan" userId="72fd7c22-3ae8-4a57-b9f9-9fbe9cf82915" providerId="ADAL" clId="{78F5D833-0973-489F-B12A-5F08E576A44F}" dt="2024-11-08T22:39:51.871" v="3463" actId="26606"/>
          <ac:spMkLst>
            <pc:docMk/>
            <pc:sldMk cId="3136162452" sldId="383"/>
            <ac:spMk id="10" creationId="{DAAE4CDD-124C-4DCF-9584-B6033B545DD5}"/>
          </ac:spMkLst>
        </pc:spChg>
        <pc:spChg chg="add">
          <ac:chgData name="Nathan Morgan" userId="72fd7c22-3ae8-4a57-b9f9-9fbe9cf82915" providerId="ADAL" clId="{78F5D833-0973-489F-B12A-5F08E576A44F}" dt="2024-11-08T22:39:51.871" v="3463" actId="26606"/>
          <ac:spMkLst>
            <pc:docMk/>
            <pc:sldMk cId="3136162452" sldId="383"/>
            <ac:spMk id="12" creationId="{081E4A58-353D-44AE-B2FC-2A74E2E400F7}"/>
          </ac:spMkLst>
        </pc:spChg>
      </pc:sldChg>
      <pc:sldChg chg="addSp modSp new mod setBg">
        <pc:chgData name="Nathan Morgan" userId="72fd7c22-3ae8-4a57-b9f9-9fbe9cf82915" providerId="ADAL" clId="{78F5D833-0973-489F-B12A-5F08E576A44F}" dt="2024-11-08T21:17:08.176" v="3415" actId="20577"/>
        <pc:sldMkLst>
          <pc:docMk/>
          <pc:sldMk cId="3772827122" sldId="384"/>
        </pc:sldMkLst>
        <pc:spChg chg="mod">
          <ac:chgData name="Nathan Morgan" userId="72fd7c22-3ae8-4a57-b9f9-9fbe9cf82915" providerId="ADAL" clId="{78F5D833-0973-489F-B12A-5F08E576A44F}" dt="2024-11-08T21:16:25.524" v="3406" actId="26606"/>
          <ac:spMkLst>
            <pc:docMk/>
            <pc:sldMk cId="3772827122" sldId="384"/>
            <ac:spMk id="2" creationId="{08272697-F07A-1197-DE88-FF6FD220C2E2}"/>
          </ac:spMkLst>
        </pc:spChg>
        <pc:spChg chg="mod">
          <ac:chgData name="Nathan Morgan" userId="72fd7c22-3ae8-4a57-b9f9-9fbe9cf82915" providerId="ADAL" clId="{78F5D833-0973-489F-B12A-5F08E576A44F}" dt="2024-11-08T21:17:08.176" v="3415" actId="20577"/>
          <ac:spMkLst>
            <pc:docMk/>
            <pc:sldMk cId="3772827122" sldId="384"/>
            <ac:spMk id="3" creationId="{671B785D-E191-92E2-F783-CDAE6DD6F54E}"/>
          </ac:spMkLst>
        </pc:spChg>
        <pc:spChg chg="add">
          <ac:chgData name="Nathan Morgan" userId="72fd7c22-3ae8-4a57-b9f9-9fbe9cf82915" providerId="ADAL" clId="{78F5D833-0973-489F-B12A-5F08E576A44F}" dt="2024-11-08T21:16:25.524" v="3406" actId="26606"/>
          <ac:spMkLst>
            <pc:docMk/>
            <pc:sldMk cId="3772827122" sldId="384"/>
            <ac:spMk id="10" creationId="{32AEEBC8-9D30-42EF-95F2-386C2653FBF0}"/>
          </ac:spMkLst>
        </pc:spChg>
        <pc:spChg chg="add">
          <ac:chgData name="Nathan Morgan" userId="72fd7c22-3ae8-4a57-b9f9-9fbe9cf82915" providerId="ADAL" clId="{78F5D833-0973-489F-B12A-5F08E576A44F}" dt="2024-11-08T21:16:25.524" v="3406" actId="26606"/>
          <ac:spMkLst>
            <pc:docMk/>
            <pc:sldMk cId="3772827122" sldId="384"/>
            <ac:spMk id="12" creationId="{2E92FA66-67D7-4CB4-94D3-E643A9AD4757}"/>
          </ac:spMkLst>
        </pc:spChg>
        <pc:picChg chg="add mod">
          <ac:chgData name="Nathan Morgan" userId="72fd7c22-3ae8-4a57-b9f9-9fbe9cf82915" providerId="ADAL" clId="{78F5D833-0973-489F-B12A-5F08E576A44F}" dt="2024-11-08T21:16:25.524" v="3406" actId="26606"/>
          <ac:picMkLst>
            <pc:docMk/>
            <pc:sldMk cId="3772827122" sldId="384"/>
            <ac:picMk id="5" creationId="{AA416B5E-66FA-9BBB-FDD7-A726BE723C89}"/>
          </ac:picMkLst>
        </pc:picChg>
      </pc:sldChg>
      <pc:sldChg chg="addSp delSp modSp add mod">
        <pc:chgData name="Nathan Morgan" userId="72fd7c22-3ae8-4a57-b9f9-9fbe9cf82915" providerId="ADAL" clId="{78F5D833-0973-489F-B12A-5F08E576A44F}" dt="2024-11-08T21:19:05.379" v="3433" actId="255"/>
        <pc:sldMkLst>
          <pc:docMk/>
          <pc:sldMk cId="1224175552" sldId="385"/>
        </pc:sldMkLst>
        <pc:spChg chg="mod">
          <ac:chgData name="Nathan Morgan" userId="72fd7c22-3ae8-4a57-b9f9-9fbe9cf82915" providerId="ADAL" clId="{78F5D833-0973-489F-B12A-5F08E576A44F}" dt="2024-11-08T21:16:37.165" v="3412" actId="20577"/>
          <ac:spMkLst>
            <pc:docMk/>
            <pc:sldMk cId="1224175552" sldId="385"/>
            <ac:spMk id="2" creationId="{8BEC22C8-26B8-DCB5-3A6A-BB38203E0583}"/>
          </ac:spMkLst>
        </pc:spChg>
        <pc:spChg chg="mod">
          <ac:chgData name="Nathan Morgan" userId="72fd7c22-3ae8-4a57-b9f9-9fbe9cf82915" providerId="ADAL" clId="{78F5D833-0973-489F-B12A-5F08E576A44F}" dt="2024-11-08T21:19:05.379" v="3433" actId="255"/>
          <ac:spMkLst>
            <pc:docMk/>
            <pc:sldMk cId="1224175552" sldId="385"/>
            <ac:spMk id="3" creationId="{C4DA9B6D-15CB-210B-C306-CAB3BF21A661}"/>
          </ac:spMkLst>
        </pc:spChg>
        <pc:picChg chg="del">
          <ac:chgData name="Nathan Morgan" userId="72fd7c22-3ae8-4a57-b9f9-9fbe9cf82915" providerId="ADAL" clId="{78F5D833-0973-489F-B12A-5F08E576A44F}" dt="2024-11-08T21:17:40.892" v="3417" actId="478"/>
          <ac:picMkLst>
            <pc:docMk/>
            <pc:sldMk cId="1224175552" sldId="385"/>
            <ac:picMk id="5" creationId="{D6094DBC-E675-3345-28B6-EF541E2B5AC4}"/>
          </ac:picMkLst>
        </pc:picChg>
        <pc:picChg chg="add mod">
          <ac:chgData name="Nathan Morgan" userId="72fd7c22-3ae8-4a57-b9f9-9fbe9cf82915" providerId="ADAL" clId="{78F5D833-0973-489F-B12A-5F08E576A44F}" dt="2024-11-08T21:17:44.582" v="3419" actId="1076"/>
          <ac:picMkLst>
            <pc:docMk/>
            <pc:sldMk cId="1224175552" sldId="385"/>
            <ac:picMk id="6" creationId="{7C5FE4AF-C914-9E61-DF1F-0B8C76EAD370}"/>
          </ac:picMkLst>
        </pc:picChg>
      </pc:sldChg>
      <pc:sldChg chg="addSp delSp modSp add mod">
        <pc:chgData name="Nathan Morgan" userId="72fd7c22-3ae8-4a57-b9f9-9fbe9cf82915" providerId="ADAL" clId="{78F5D833-0973-489F-B12A-5F08E576A44F}" dt="2024-11-08T21:19:49.801" v="3439" actId="255"/>
        <pc:sldMkLst>
          <pc:docMk/>
          <pc:sldMk cId="2034966529" sldId="386"/>
        </pc:sldMkLst>
        <pc:spChg chg="mod">
          <ac:chgData name="Nathan Morgan" userId="72fd7c22-3ae8-4a57-b9f9-9fbe9cf82915" providerId="ADAL" clId="{78F5D833-0973-489F-B12A-5F08E576A44F}" dt="2024-11-08T21:18:30.321" v="3427"/>
          <ac:spMkLst>
            <pc:docMk/>
            <pc:sldMk cId="2034966529" sldId="386"/>
            <ac:spMk id="2" creationId="{3FB28770-857B-07F1-A8FB-1F28B619A215}"/>
          </ac:spMkLst>
        </pc:spChg>
        <pc:spChg chg="mod">
          <ac:chgData name="Nathan Morgan" userId="72fd7c22-3ae8-4a57-b9f9-9fbe9cf82915" providerId="ADAL" clId="{78F5D833-0973-489F-B12A-5F08E576A44F}" dt="2024-11-08T21:19:49.801" v="3439" actId="255"/>
          <ac:spMkLst>
            <pc:docMk/>
            <pc:sldMk cId="2034966529" sldId="386"/>
            <ac:spMk id="3" creationId="{B1B6CCD5-9F51-EA4B-919A-3FD8F0013AB3}"/>
          </ac:spMkLst>
        </pc:spChg>
        <pc:picChg chg="del">
          <ac:chgData name="Nathan Morgan" userId="72fd7c22-3ae8-4a57-b9f9-9fbe9cf82915" providerId="ADAL" clId="{78F5D833-0973-489F-B12A-5F08E576A44F}" dt="2024-11-08T21:19:37.016" v="3435" actId="478"/>
          <ac:picMkLst>
            <pc:docMk/>
            <pc:sldMk cId="2034966529" sldId="386"/>
            <ac:picMk id="5" creationId="{97832269-FA8C-E35D-7B32-517A6BFD3863}"/>
          </ac:picMkLst>
        </pc:picChg>
        <pc:picChg chg="add mod">
          <ac:chgData name="Nathan Morgan" userId="72fd7c22-3ae8-4a57-b9f9-9fbe9cf82915" providerId="ADAL" clId="{78F5D833-0973-489F-B12A-5F08E576A44F}" dt="2024-11-08T21:19:43.923" v="3438" actId="1076"/>
          <ac:picMkLst>
            <pc:docMk/>
            <pc:sldMk cId="2034966529" sldId="386"/>
            <ac:picMk id="6" creationId="{B88584DE-CC85-0A6A-BD41-E3BF30DA231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E34886-CAF1-4C68-9F4E-9DF70E51508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3DBA3DF-B3CA-49F8-BF3E-5477ECC78FB6}">
      <dgm:prSet/>
      <dgm:spPr/>
      <dgm:t>
        <a:bodyPr/>
        <a:lstStyle/>
        <a:p>
          <a:r>
            <a:rPr lang="en-GB" b="1"/>
            <a:t>Accommodation: </a:t>
          </a:r>
          <a:r>
            <a:rPr lang="en-GB"/>
            <a:t>When we focus on something nearby, our eye lenses change shape to bring the object into focus. The brain monitors these adjustments and uses them to determine how far away an object is.</a:t>
          </a:r>
          <a:endParaRPr lang="en-US"/>
        </a:p>
      </dgm:t>
    </dgm:pt>
    <dgm:pt modelId="{5A5F6552-C212-4E98-A190-79867ECA126E}" type="parTrans" cxnId="{3B0EAD23-7451-4F3A-9065-D935EFF0D1BD}">
      <dgm:prSet/>
      <dgm:spPr/>
      <dgm:t>
        <a:bodyPr/>
        <a:lstStyle/>
        <a:p>
          <a:endParaRPr lang="en-US"/>
        </a:p>
      </dgm:t>
    </dgm:pt>
    <dgm:pt modelId="{F480C2A2-B45B-4044-A9C7-AD2BAF249C20}" type="sibTrans" cxnId="{3B0EAD23-7451-4F3A-9065-D935EFF0D1BD}">
      <dgm:prSet/>
      <dgm:spPr/>
      <dgm:t>
        <a:bodyPr/>
        <a:lstStyle/>
        <a:p>
          <a:endParaRPr lang="en-US"/>
        </a:p>
      </dgm:t>
    </dgm:pt>
    <dgm:pt modelId="{6546E17F-D0DF-4989-B8D4-B10D4D13106D}">
      <dgm:prSet/>
      <dgm:spPr/>
      <dgm:t>
        <a:bodyPr/>
        <a:lstStyle/>
        <a:p>
          <a:r>
            <a:rPr lang="en-GB" b="1"/>
            <a:t>Convergence: </a:t>
          </a:r>
          <a:r>
            <a:rPr lang="en-GB"/>
            <a:t>When an object is very close, our eyes rotate inward to focus on it, a process called convergence. The degree of rotation required for focusing gives our brain additional information about the distance of the object.</a:t>
          </a:r>
          <a:endParaRPr lang="en-US"/>
        </a:p>
      </dgm:t>
    </dgm:pt>
    <dgm:pt modelId="{57E0C928-7E54-44CF-9813-3D14AC87BBA1}" type="parTrans" cxnId="{572B6AC5-BD12-4ED8-81DF-C15E55213AB4}">
      <dgm:prSet/>
      <dgm:spPr/>
      <dgm:t>
        <a:bodyPr/>
        <a:lstStyle/>
        <a:p>
          <a:endParaRPr lang="en-US"/>
        </a:p>
      </dgm:t>
    </dgm:pt>
    <dgm:pt modelId="{75890CED-C19A-4502-AC14-83BBDB077F87}" type="sibTrans" cxnId="{572B6AC5-BD12-4ED8-81DF-C15E55213AB4}">
      <dgm:prSet/>
      <dgm:spPr/>
      <dgm:t>
        <a:bodyPr/>
        <a:lstStyle/>
        <a:p>
          <a:endParaRPr lang="en-US"/>
        </a:p>
      </dgm:t>
    </dgm:pt>
    <dgm:pt modelId="{35F59469-6CE8-48B3-8822-42A39EDC2B43}" type="pres">
      <dgm:prSet presAssocID="{6BE34886-CAF1-4C68-9F4E-9DF70E515086}" presName="linear" presStyleCnt="0">
        <dgm:presLayoutVars>
          <dgm:animLvl val="lvl"/>
          <dgm:resizeHandles val="exact"/>
        </dgm:presLayoutVars>
      </dgm:prSet>
      <dgm:spPr/>
    </dgm:pt>
    <dgm:pt modelId="{EF78DD13-40C5-4038-B7A8-4C928ABD0BE6}" type="pres">
      <dgm:prSet presAssocID="{13DBA3DF-B3CA-49F8-BF3E-5477ECC78FB6}" presName="parentText" presStyleLbl="node1" presStyleIdx="0" presStyleCnt="2">
        <dgm:presLayoutVars>
          <dgm:chMax val="0"/>
          <dgm:bulletEnabled val="1"/>
        </dgm:presLayoutVars>
      </dgm:prSet>
      <dgm:spPr/>
    </dgm:pt>
    <dgm:pt modelId="{5AF0CDF7-1ED2-4A55-80BD-062EAEEF26B7}" type="pres">
      <dgm:prSet presAssocID="{F480C2A2-B45B-4044-A9C7-AD2BAF249C20}" presName="spacer" presStyleCnt="0"/>
      <dgm:spPr/>
    </dgm:pt>
    <dgm:pt modelId="{933D5483-53EF-4514-A2D0-21FB4BBC089E}" type="pres">
      <dgm:prSet presAssocID="{6546E17F-D0DF-4989-B8D4-B10D4D13106D}" presName="parentText" presStyleLbl="node1" presStyleIdx="1" presStyleCnt="2">
        <dgm:presLayoutVars>
          <dgm:chMax val="0"/>
          <dgm:bulletEnabled val="1"/>
        </dgm:presLayoutVars>
      </dgm:prSet>
      <dgm:spPr/>
    </dgm:pt>
  </dgm:ptLst>
  <dgm:cxnLst>
    <dgm:cxn modelId="{3B0EAD23-7451-4F3A-9065-D935EFF0D1BD}" srcId="{6BE34886-CAF1-4C68-9F4E-9DF70E515086}" destId="{13DBA3DF-B3CA-49F8-BF3E-5477ECC78FB6}" srcOrd="0" destOrd="0" parTransId="{5A5F6552-C212-4E98-A190-79867ECA126E}" sibTransId="{F480C2A2-B45B-4044-A9C7-AD2BAF249C20}"/>
    <dgm:cxn modelId="{E39A982F-7A65-4057-AA56-8C40A68E2889}" type="presOf" srcId="{6546E17F-D0DF-4989-B8D4-B10D4D13106D}" destId="{933D5483-53EF-4514-A2D0-21FB4BBC089E}" srcOrd="0" destOrd="0" presId="urn:microsoft.com/office/officeart/2005/8/layout/vList2"/>
    <dgm:cxn modelId="{572B6AC5-BD12-4ED8-81DF-C15E55213AB4}" srcId="{6BE34886-CAF1-4C68-9F4E-9DF70E515086}" destId="{6546E17F-D0DF-4989-B8D4-B10D4D13106D}" srcOrd="1" destOrd="0" parTransId="{57E0C928-7E54-44CF-9813-3D14AC87BBA1}" sibTransId="{75890CED-C19A-4502-AC14-83BBDB077F87}"/>
    <dgm:cxn modelId="{2CD33ED5-49FD-4E08-83D5-A62C368537F4}" type="presOf" srcId="{13DBA3DF-B3CA-49F8-BF3E-5477ECC78FB6}" destId="{EF78DD13-40C5-4038-B7A8-4C928ABD0BE6}" srcOrd="0" destOrd="0" presId="urn:microsoft.com/office/officeart/2005/8/layout/vList2"/>
    <dgm:cxn modelId="{3B83F8DC-BC60-48E7-BCE1-3994FC5BDF0D}" type="presOf" srcId="{6BE34886-CAF1-4C68-9F4E-9DF70E515086}" destId="{35F59469-6CE8-48B3-8822-42A39EDC2B43}" srcOrd="0" destOrd="0" presId="urn:microsoft.com/office/officeart/2005/8/layout/vList2"/>
    <dgm:cxn modelId="{64B22C14-A429-4FCC-A434-F58BD826C66E}" type="presParOf" srcId="{35F59469-6CE8-48B3-8822-42A39EDC2B43}" destId="{EF78DD13-40C5-4038-B7A8-4C928ABD0BE6}" srcOrd="0" destOrd="0" presId="urn:microsoft.com/office/officeart/2005/8/layout/vList2"/>
    <dgm:cxn modelId="{549A07F9-A4ED-438A-9430-E9D5D68AC0AA}" type="presParOf" srcId="{35F59469-6CE8-48B3-8822-42A39EDC2B43}" destId="{5AF0CDF7-1ED2-4A55-80BD-062EAEEF26B7}" srcOrd="1" destOrd="0" presId="urn:microsoft.com/office/officeart/2005/8/layout/vList2"/>
    <dgm:cxn modelId="{5B342B11-58E2-48F6-81BE-71B2DE91FD1E}" type="presParOf" srcId="{35F59469-6CE8-48B3-8822-42A39EDC2B43}" destId="{933D5483-53EF-4514-A2D0-21FB4BBC089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DA5BA1-F9BA-446B-A7D6-B0DFC59379B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A758547-47BB-43D1-BB62-B35027EC6B70}">
      <dgm:prSet/>
      <dgm:spPr/>
      <dgm:t>
        <a:bodyPr/>
        <a:lstStyle/>
        <a:p>
          <a:r>
            <a:rPr lang="en-GB" b="1"/>
            <a:t>Visual Cortex Interpretation: </a:t>
          </a:r>
          <a:r>
            <a:rPr lang="en-GB"/>
            <a:t>The information from both eyes is transmitted to the visual cortex in the brain, where neurons combine and interpret the signals. The brain’s “depth processing center” compares the two images from our eyes and synthesizes depth.</a:t>
          </a:r>
          <a:endParaRPr lang="en-US"/>
        </a:p>
      </dgm:t>
    </dgm:pt>
    <dgm:pt modelId="{AA5ED321-7BB2-46BC-90D5-61EE74EDEA5A}" type="parTrans" cxnId="{0221D0D7-B73E-4640-9737-48304D6E5510}">
      <dgm:prSet/>
      <dgm:spPr/>
      <dgm:t>
        <a:bodyPr/>
        <a:lstStyle/>
        <a:p>
          <a:endParaRPr lang="en-US"/>
        </a:p>
      </dgm:t>
    </dgm:pt>
    <dgm:pt modelId="{CACF8D2B-6C06-4BEC-8A07-DAD16FA732A2}" type="sibTrans" cxnId="{0221D0D7-B73E-4640-9737-48304D6E5510}">
      <dgm:prSet/>
      <dgm:spPr/>
      <dgm:t>
        <a:bodyPr/>
        <a:lstStyle/>
        <a:p>
          <a:endParaRPr lang="en-US"/>
        </a:p>
      </dgm:t>
    </dgm:pt>
    <dgm:pt modelId="{E8800C29-D3E3-4582-BE9E-9C01991F0CD1}">
      <dgm:prSet/>
      <dgm:spPr/>
      <dgm:t>
        <a:bodyPr/>
        <a:lstStyle/>
        <a:p>
          <a:r>
            <a:rPr lang="en-GB" b="1"/>
            <a:t>Combining Cues: </a:t>
          </a:r>
          <a:r>
            <a:rPr lang="en-GB"/>
            <a:t>Our brain combines binocular and monocular cues, integrating all the information to form a coherent sense of depth. It’s remarkably efficient at filling in gaps using memory and context from past experiences.</a:t>
          </a:r>
          <a:endParaRPr lang="en-US"/>
        </a:p>
      </dgm:t>
    </dgm:pt>
    <dgm:pt modelId="{74883E23-1FC4-4B21-9795-27A4E6192D90}" type="parTrans" cxnId="{2BB531C7-47E6-4BDA-89AB-28D6CD058271}">
      <dgm:prSet/>
      <dgm:spPr/>
      <dgm:t>
        <a:bodyPr/>
        <a:lstStyle/>
        <a:p>
          <a:endParaRPr lang="en-US"/>
        </a:p>
      </dgm:t>
    </dgm:pt>
    <dgm:pt modelId="{CC18ADFD-2DBB-41B7-B872-A9DE2EEF27D2}" type="sibTrans" cxnId="{2BB531C7-47E6-4BDA-89AB-28D6CD058271}">
      <dgm:prSet/>
      <dgm:spPr/>
      <dgm:t>
        <a:bodyPr/>
        <a:lstStyle/>
        <a:p>
          <a:endParaRPr lang="en-US"/>
        </a:p>
      </dgm:t>
    </dgm:pt>
    <dgm:pt modelId="{B3F535DA-9D66-4BF4-9072-A22A95BFE1FD}" type="pres">
      <dgm:prSet presAssocID="{52DA5BA1-F9BA-446B-A7D6-B0DFC59379B6}" presName="linear" presStyleCnt="0">
        <dgm:presLayoutVars>
          <dgm:animLvl val="lvl"/>
          <dgm:resizeHandles val="exact"/>
        </dgm:presLayoutVars>
      </dgm:prSet>
      <dgm:spPr/>
    </dgm:pt>
    <dgm:pt modelId="{1374C2CD-9288-4CCC-A803-A94FD70F846E}" type="pres">
      <dgm:prSet presAssocID="{8A758547-47BB-43D1-BB62-B35027EC6B70}" presName="parentText" presStyleLbl="node1" presStyleIdx="0" presStyleCnt="2">
        <dgm:presLayoutVars>
          <dgm:chMax val="0"/>
          <dgm:bulletEnabled val="1"/>
        </dgm:presLayoutVars>
      </dgm:prSet>
      <dgm:spPr/>
    </dgm:pt>
    <dgm:pt modelId="{0A975818-5CBA-4933-BD0A-F8B7CAFFE28C}" type="pres">
      <dgm:prSet presAssocID="{CACF8D2B-6C06-4BEC-8A07-DAD16FA732A2}" presName="spacer" presStyleCnt="0"/>
      <dgm:spPr/>
    </dgm:pt>
    <dgm:pt modelId="{4DE661F6-9B48-4144-A298-4A4D4F64F15D}" type="pres">
      <dgm:prSet presAssocID="{E8800C29-D3E3-4582-BE9E-9C01991F0CD1}" presName="parentText" presStyleLbl="node1" presStyleIdx="1" presStyleCnt="2">
        <dgm:presLayoutVars>
          <dgm:chMax val="0"/>
          <dgm:bulletEnabled val="1"/>
        </dgm:presLayoutVars>
      </dgm:prSet>
      <dgm:spPr/>
    </dgm:pt>
  </dgm:ptLst>
  <dgm:cxnLst>
    <dgm:cxn modelId="{3528A16C-8A14-496E-8CF5-5482CF8FC608}" type="presOf" srcId="{52DA5BA1-F9BA-446B-A7D6-B0DFC59379B6}" destId="{B3F535DA-9D66-4BF4-9072-A22A95BFE1FD}" srcOrd="0" destOrd="0" presId="urn:microsoft.com/office/officeart/2005/8/layout/vList2"/>
    <dgm:cxn modelId="{BABBCE95-35D4-465E-A4CD-449AE95CDA97}" type="presOf" srcId="{8A758547-47BB-43D1-BB62-B35027EC6B70}" destId="{1374C2CD-9288-4CCC-A803-A94FD70F846E}" srcOrd="0" destOrd="0" presId="urn:microsoft.com/office/officeart/2005/8/layout/vList2"/>
    <dgm:cxn modelId="{2BB531C7-47E6-4BDA-89AB-28D6CD058271}" srcId="{52DA5BA1-F9BA-446B-A7D6-B0DFC59379B6}" destId="{E8800C29-D3E3-4582-BE9E-9C01991F0CD1}" srcOrd="1" destOrd="0" parTransId="{74883E23-1FC4-4B21-9795-27A4E6192D90}" sibTransId="{CC18ADFD-2DBB-41B7-B872-A9DE2EEF27D2}"/>
    <dgm:cxn modelId="{0221D0D7-B73E-4640-9737-48304D6E5510}" srcId="{52DA5BA1-F9BA-446B-A7D6-B0DFC59379B6}" destId="{8A758547-47BB-43D1-BB62-B35027EC6B70}" srcOrd="0" destOrd="0" parTransId="{AA5ED321-7BB2-46BC-90D5-61EE74EDEA5A}" sibTransId="{CACF8D2B-6C06-4BEC-8A07-DAD16FA732A2}"/>
    <dgm:cxn modelId="{BE2195F5-733A-4D3A-BF2E-B1B17492CB87}" type="presOf" srcId="{E8800C29-D3E3-4582-BE9E-9C01991F0CD1}" destId="{4DE661F6-9B48-4144-A298-4A4D4F64F15D}" srcOrd="0" destOrd="0" presId="urn:microsoft.com/office/officeart/2005/8/layout/vList2"/>
    <dgm:cxn modelId="{45CCF346-AB25-4A27-8B96-8FEF0067C099}" type="presParOf" srcId="{B3F535DA-9D66-4BF4-9072-A22A95BFE1FD}" destId="{1374C2CD-9288-4CCC-A803-A94FD70F846E}" srcOrd="0" destOrd="0" presId="urn:microsoft.com/office/officeart/2005/8/layout/vList2"/>
    <dgm:cxn modelId="{6095ADFD-8B26-4F61-A557-BB141435E705}" type="presParOf" srcId="{B3F535DA-9D66-4BF4-9072-A22A95BFE1FD}" destId="{0A975818-5CBA-4933-BD0A-F8B7CAFFE28C}" srcOrd="1" destOrd="0" presId="urn:microsoft.com/office/officeart/2005/8/layout/vList2"/>
    <dgm:cxn modelId="{6EAAED0C-8FBB-4C25-8DF0-9D697E979F60}" type="presParOf" srcId="{B3F535DA-9D66-4BF4-9072-A22A95BFE1FD}" destId="{4DE661F6-9B48-4144-A298-4A4D4F64F15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EA5DF7-EBE6-48D4-9E41-EE68EAD5F08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1077618-A2B8-41C6-8512-00001456C851}">
      <dgm:prSet/>
      <dgm:spPr/>
      <dgm:t>
        <a:bodyPr/>
        <a:lstStyle/>
        <a:p>
          <a:r>
            <a:rPr lang="en-GB"/>
            <a:t>We use these same principles to create the illusion of depth on flat surfaces. </a:t>
          </a:r>
          <a:endParaRPr lang="en-US"/>
        </a:p>
      </dgm:t>
    </dgm:pt>
    <dgm:pt modelId="{F7182578-59C6-46C5-B2E2-CEFF06B60C9A}" type="parTrans" cxnId="{493269F2-6F42-48E7-93B6-450BBFEC2A67}">
      <dgm:prSet/>
      <dgm:spPr/>
      <dgm:t>
        <a:bodyPr/>
        <a:lstStyle/>
        <a:p>
          <a:endParaRPr lang="en-US"/>
        </a:p>
      </dgm:t>
    </dgm:pt>
    <dgm:pt modelId="{51A7D634-7B5A-4584-A7A4-31CCF9C7B0C0}" type="sibTrans" cxnId="{493269F2-6F42-48E7-93B6-450BBFEC2A67}">
      <dgm:prSet/>
      <dgm:spPr/>
      <dgm:t>
        <a:bodyPr/>
        <a:lstStyle/>
        <a:p>
          <a:endParaRPr lang="en-US"/>
        </a:p>
      </dgm:t>
    </dgm:pt>
    <dgm:pt modelId="{9BFE8FA0-8256-40CF-BA5C-66952B81A71D}">
      <dgm:prSet/>
      <dgm:spPr/>
      <dgm:t>
        <a:bodyPr/>
        <a:lstStyle/>
        <a:p>
          <a:r>
            <a:rPr lang="en-GB"/>
            <a:t>Techniques like </a:t>
          </a:r>
          <a:r>
            <a:rPr lang="en-GB" b="1"/>
            <a:t>linear perspective</a:t>
          </a:r>
          <a:r>
            <a:rPr lang="en-GB"/>
            <a:t>, </a:t>
          </a:r>
          <a:r>
            <a:rPr lang="en-GB" b="1"/>
            <a:t>occlusion</a:t>
          </a:r>
          <a:r>
            <a:rPr lang="en-GB"/>
            <a:t>, </a:t>
          </a:r>
          <a:r>
            <a:rPr lang="en-GB" b="1"/>
            <a:t>light and shading</a:t>
          </a:r>
          <a:r>
            <a:rPr lang="en-GB"/>
            <a:t>, and </a:t>
          </a:r>
          <a:r>
            <a:rPr lang="en-GB" b="1"/>
            <a:t>size scaling</a:t>
          </a:r>
          <a:r>
            <a:rPr lang="en-GB"/>
            <a:t> are directly applied in drawings, paintings, and digital renders.</a:t>
          </a:r>
          <a:endParaRPr lang="en-US"/>
        </a:p>
      </dgm:t>
    </dgm:pt>
    <dgm:pt modelId="{66B6AF0C-22CE-4568-A24D-21FC63A437C7}" type="parTrans" cxnId="{D9CD254C-8752-4EFA-98DB-68D181AB61D0}">
      <dgm:prSet/>
      <dgm:spPr/>
      <dgm:t>
        <a:bodyPr/>
        <a:lstStyle/>
        <a:p>
          <a:endParaRPr lang="en-US"/>
        </a:p>
      </dgm:t>
    </dgm:pt>
    <dgm:pt modelId="{9998A347-5A02-485A-B417-42000DAD0C78}" type="sibTrans" cxnId="{D9CD254C-8752-4EFA-98DB-68D181AB61D0}">
      <dgm:prSet/>
      <dgm:spPr/>
      <dgm:t>
        <a:bodyPr/>
        <a:lstStyle/>
        <a:p>
          <a:endParaRPr lang="en-US"/>
        </a:p>
      </dgm:t>
    </dgm:pt>
    <dgm:pt modelId="{4170EB80-2FEB-4152-B848-A1D4BC58C946}">
      <dgm:prSet/>
      <dgm:spPr/>
      <dgm:t>
        <a:bodyPr/>
        <a:lstStyle/>
        <a:p>
          <a:r>
            <a:rPr lang="en-GB"/>
            <a:t>In 3D graphics, perspective projection matrices use similar concepts to display depth on a 2D screen.</a:t>
          </a:r>
          <a:endParaRPr lang="en-US"/>
        </a:p>
      </dgm:t>
    </dgm:pt>
    <dgm:pt modelId="{C3C1A191-440F-42D6-BAEC-BA0836E3A502}" type="parTrans" cxnId="{433A921A-965A-4B15-BAA2-D1899125CBCF}">
      <dgm:prSet/>
      <dgm:spPr/>
      <dgm:t>
        <a:bodyPr/>
        <a:lstStyle/>
        <a:p>
          <a:endParaRPr lang="en-US"/>
        </a:p>
      </dgm:t>
    </dgm:pt>
    <dgm:pt modelId="{7999C05D-0C04-430B-A848-8E863D639951}" type="sibTrans" cxnId="{433A921A-965A-4B15-BAA2-D1899125CBCF}">
      <dgm:prSet/>
      <dgm:spPr/>
      <dgm:t>
        <a:bodyPr/>
        <a:lstStyle/>
        <a:p>
          <a:endParaRPr lang="en-US"/>
        </a:p>
      </dgm:t>
    </dgm:pt>
    <dgm:pt modelId="{9754C216-5704-4FEA-843E-51768EF87653}" type="pres">
      <dgm:prSet presAssocID="{B2EA5DF7-EBE6-48D4-9E41-EE68EAD5F089}" presName="linear" presStyleCnt="0">
        <dgm:presLayoutVars>
          <dgm:animLvl val="lvl"/>
          <dgm:resizeHandles val="exact"/>
        </dgm:presLayoutVars>
      </dgm:prSet>
      <dgm:spPr/>
    </dgm:pt>
    <dgm:pt modelId="{789E5F87-CFD0-459B-B2E6-F4D39774F691}" type="pres">
      <dgm:prSet presAssocID="{01077618-A2B8-41C6-8512-00001456C851}" presName="parentText" presStyleLbl="node1" presStyleIdx="0" presStyleCnt="3">
        <dgm:presLayoutVars>
          <dgm:chMax val="0"/>
          <dgm:bulletEnabled val="1"/>
        </dgm:presLayoutVars>
      </dgm:prSet>
      <dgm:spPr/>
    </dgm:pt>
    <dgm:pt modelId="{DFD8A06B-5C9A-4703-8627-C194AA424A15}" type="pres">
      <dgm:prSet presAssocID="{51A7D634-7B5A-4584-A7A4-31CCF9C7B0C0}" presName="spacer" presStyleCnt="0"/>
      <dgm:spPr/>
    </dgm:pt>
    <dgm:pt modelId="{C1AA03D2-2008-47A3-9734-3B1775BB1825}" type="pres">
      <dgm:prSet presAssocID="{9BFE8FA0-8256-40CF-BA5C-66952B81A71D}" presName="parentText" presStyleLbl="node1" presStyleIdx="1" presStyleCnt="3">
        <dgm:presLayoutVars>
          <dgm:chMax val="0"/>
          <dgm:bulletEnabled val="1"/>
        </dgm:presLayoutVars>
      </dgm:prSet>
      <dgm:spPr/>
    </dgm:pt>
    <dgm:pt modelId="{94C6E440-E2A1-4884-AF86-0284B3642E8E}" type="pres">
      <dgm:prSet presAssocID="{9998A347-5A02-485A-B417-42000DAD0C78}" presName="spacer" presStyleCnt="0"/>
      <dgm:spPr/>
    </dgm:pt>
    <dgm:pt modelId="{21CD9397-D458-437F-8303-4DE11E6C8F21}" type="pres">
      <dgm:prSet presAssocID="{4170EB80-2FEB-4152-B848-A1D4BC58C946}" presName="parentText" presStyleLbl="node1" presStyleIdx="2" presStyleCnt="3">
        <dgm:presLayoutVars>
          <dgm:chMax val="0"/>
          <dgm:bulletEnabled val="1"/>
        </dgm:presLayoutVars>
      </dgm:prSet>
      <dgm:spPr/>
    </dgm:pt>
  </dgm:ptLst>
  <dgm:cxnLst>
    <dgm:cxn modelId="{C1598613-D225-4389-BA23-1F7FF8BE10CD}" type="presOf" srcId="{01077618-A2B8-41C6-8512-00001456C851}" destId="{789E5F87-CFD0-459B-B2E6-F4D39774F691}" srcOrd="0" destOrd="0" presId="urn:microsoft.com/office/officeart/2005/8/layout/vList2"/>
    <dgm:cxn modelId="{C8F49118-FF5D-4249-9028-728C14C44A4D}" type="presOf" srcId="{4170EB80-2FEB-4152-B848-A1D4BC58C946}" destId="{21CD9397-D458-437F-8303-4DE11E6C8F21}" srcOrd="0" destOrd="0" presId="urn:microsoft.com/office/officeart/2005/8/layout/vList2"/>
    <dgm:cxn modelId="{433A921A-965A-4B15-BAA2-D1899125CBCF}" srcId="{B2EA5DF7-EBE6-48D4-9E41-EE68EAD5F089}" destId="{4170EB80-2FEB-4152-B848-A1D4BC58C946}" srcOrd="2" destOrd="0" parTransId="{C3C1A191-440F-42D6-BAEC-BA0836E3A502}" sibTransId="{7999C05D-0C04-430B-A848-8E863D639951}"/>
    <dgm:cxn modelId="{D9CD254C-8752-4EFA-98DB-68D181AB61D0}" srcId="{B2EA5DF7-EBE6-48D4-9E41-EE68EAD5F089}" destId="{9BFE8FA0-8256-40CF-BA5C-66952B81A71D}" srcOrd="1" destOrd="0" parTransId="{66B6AF0C-22CE-4568-A24D-21FC63A437C7}" sibTransId="{9998A347-5A02-485A-B417-42000DAD0C78}"/>
    <dgm:cxn modelId="{912E0C70-A30B-4B28-A5F2-FB1460F9F6B8}" type="presOf" srcId="{B2EA5DF7-EBE6-48D4-9E41-EE68EAD5F089}" destId="{9754C216-5704-4FEA-843E-51768EF87653}" srcOrd="0" destOrd="0" presId="urn:microsoft.com/office/officeart/2005/8/layout/vList2"/>
    <dgm:cxn modelId="{FFEAB3A0-147B-48FC-9161-04C9136700BA}" type="presOf" srcId="{9BFE8FA0-8256-40CF-BA5C-66952B81A71D}" destId="{C1AA03D2-2008-47A3-9734-3B1775BB1825}" srcOrd="0" destOrd="0" presId="urn:microsoft.com/office/officeart/2005/8/layout/vList2"/>
    <dgm:cxn modelId="{493269F2-6F42-48E7-93B6-450BBFEC2A67}" srcId="{B2EA5DF7-EBE6-48D4-9E41-EE68EAD5F089}" destId="{01077618-A2B8-41C6-8512-00001456C851}" srcOrd="0" destOrd="0" parTransId="{F7182578-59C6-46C5-B2E2-CEFF06B60C9A}" sibTransId="{51A7D634-7B5A-4584-A7A4-31CCF9C7B0C0}"/>
    <dgm:cxn modelId="{F57082EF-73B2-438D-9B4B-D840BE0BE19A}" type="presParOf" srcId="{9754C216-5704-4FEA-843E-51768EF87653}" destId="{789E5F87-CFD0-459B-B2E6-F4D39774F691}" srcOrd="0" destOrd="0" presId="urn:microsoft.com/office/officeart/2005/8/layout/vList2"/>
    <dgm:cxn modelId="{875F261C-A33A-45ED-81E8-DD8D3B4368FF}" type="presParOf" srcId="{9754C216-5704-4FEA-843E-51768EF87653}" destId="{DFD8A06B-5C9A-4703-8627-C194AA424A15}" srcOrd="1" destOrd="0" presId="urn:microsoft.com/office/officeart/2005/8/layout/vList2"/>
    <dgm:cxn modelId="{9A9D216F-0E3E-42D8-B4DE-73B64F1F2B63}" type="presParOf" srcId="{9754C216-5704-4FEA-843E-51768EF87653}" destId="{C1AA03D2-2008-47A3-9734-3B1775BB1825}" srcOrd="2" destOrd="0" presId="urn:microsoft.com/office/officeart/2005/8/layout/vList2"/>
    <dgm:cxn modelId="{C7CE8401-E1DB-42BF-83A7-E2CA82822626}" type="presParOf" srcId="{9754C216-5704-4FEA-843E-51768EF87653}" destId="{94C6E440-E2A1-4884-AF86-0284B3642E8E}" srcOrd="3" destOrd="0" presId="urn:microsoft.com/office/officeart/2005/8/layout/vList2"/>
    <dgm:cxn modelId="{1B699329-37D2-4009-BE13-7B0E702E7846}" type="presParOf" srcId="{9754C216-5704-4FEA-843E-51768EF87653}" destId="{21CD9397-D458-437F-8303-4DE11E6C8F2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DFFE0C5-ACE0-429F-900F-3246A7D5E12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E5378A3-4B0F-45EE-A95F-6A0763F0ED9E}">
      <dgm:prSet/>
      <dgm:spPr/>
      <dgm:t>
        <a:bodyPr/>
        <a:lstStyle/>
        <a:p>
          <a:r>
            <a:rPr lang="en-GB"/>
            <a:t>Only objects within the frustum are rendered on the screen. Objects outside of this volume are clipped or ignored, saving rendering resources.</a:t>
          </a:r>
          <a:endParaRPr lang="en-US"/>
        </a:p>
      </dgm:t>
    </dgm:pt>
    <dgm:pt modelId="{48338679-AFC4-4CA5-BE97-A2C0463568BD}" type="parTrans" cxnId="{17C16F6E-69F6-4595-9E2F-54DA577475BC}">
      <dgm:prSet/>
      <dgm:spPr/>
      <dgm:t>
        <a:bodyPr/>
        <a:lstStyle/>
        <a:p>
          <a:endParaRPr lang="en-US"/>
        </a:p>
      </dgm:t>
    </dgm:pt>
    <dgm:pt modelId="{F4EEBB31-13C2-4370-9D4C-108BD4A1B846}" type="sibTrans" cxnId="{17C16F6E-69F6-4595-9E2F-54DA577475BC}">
      <dgm:prSet/>
      <dgm:spPr/>
      <dgm:t>
        <a:bodyPr/>
        <a:lstStyle/>
        <a:p>
          <a:endParaRPr lang="en-US"/>
        </a:p>
      </dgm:t>
    </dgm:pt>
    <dgm:pt modelId="{7CC9F5F8-1E29-4B5B-B2A7-7F1DC25CBA27}">
      <dgm:prSet/>
      <dgm:spPr/>
      <dgm:t>
        <a:bodyPr/>
        <a:lstStyle/>
        <a:p>
          <a:r>
            <a:rPr lang="en-GB"/>
            <a:t>As with our eyes, what falls outside our “visual frustum” is essentially invisible to us.</a:t>
          </a:r>
          <a:endParaRPr lang="en-US"/>
        </a:p>
      </dgm:t>
    </dgm:pt>
    <dgm:pt modelId="{565A310E-C3C5-49C9-9122-9737BA0E89CC}" type="parTrans" cxnId="{E24A7559-7DBC-4960-A44D-AB3507FA9383}">
      <dgm:prSet/>
      <dgm:spPr/>
      <dgm:t>
        <a:bodyPr/>
        <a:lstStyle/>
        <a:p>
          <a:endParaRPr lang="en-US"/>
        </a:p>
      </dgm:t>
    </dgm:pt>
    <dgm:pt modelId="{0CA10BBC-AA05-4D0F-AEB1-4C5E6E0F69F3}" type="sibTrans" cxnId="{E24A7559-7DBC-4960-A44D-AB3507FA9383}">
      <dgm:prSet/>
      <dgm:spPr/>
      <dgm:t>
        <a:bodyPr/>
        <a:lstStyle/>
        <a:p>
          <a:endParaRPr lang="en-US"/>
        </a:p>
      </dgm:t>
    </dgm:pt>
    <dgm:pt modelId="{27FC1B67-EEEC-45B0-8822-8014C18232D1}" type="pres">
      <dgm:prSet presAssocID="{BDFFE0C5-ACE0-429F-900F-3246A7D5E12D}" presName="linear" presStyleCnt="0">
        <dgm:presLayoutVars>
          <dgm:animLvl val="lvl"/>
          <dgm:resizeHandles val="exact"/>
        </dgm:presLayoutVars>
      </dgm:prSet>
      <dgm:spPr/>
    </dgm:pt>
    <dgm:pt modelId="{77EDBFC6-DC23-4A54-A80F-57993C31AE43}" type="pres">
      <dgm:prSet presAssocID="{6E5378A3-4B0F-45EE-A95F-6A0763F0ED9E}" presName="parentText" presStyleLbl="node1" presStyleIdx="0" presStyleCnt="2">
        <dgm:presLayoutVars>
          <dgm:chMax val="0"/>
          <dgm:bulletEnabled val="1"/>
        </dgm:presLayoutVars>
      </dgm:prSet>
      <dgm:spPr/>
    </dgm:pt>
    <dgm:pt modelId="{F8F828C4-8AEF-4022-8D64-20B2EC0B4445}" type="pres">
      <dgm:prSet presAssocID="{F4EEBB31-13C2-4370-9D4C-108BD4A1B846}" presName="spacer" presStyleCnt="0"/>
      <dgm:spPr/>
    </dgm:pt>
    <dgm:pt modelId="{52507CC8-2118-4C19-BC3A-B2B8098A8682}" type="pres">
      <dgm:prSet presAssocID="{7CC9F5F8-1E29-4B5B-B2A7-7F1DC25CBA27}" presName="parentText" presStyleLbl="node1" presStyleIdx="1" presStyleCnt="2">
        <dgm:presLayoutVars>
          <dgm:chMax val="0"/>
          <dgm:bulletEnabled val="1"/>
        </dgm:presLayoutVars>
      </dgm:prSet>
      <dgm:spPr/>
    </dgm:pt>
  </dgm:ptLst>
  <dgm:cxnLst>
    <dgm:cxn modelId="{8B7FB10C-A222-42C9-B1C1-EB90C279AE1B}" type="presOf" srcId="{6E5378A3-4B0F-45EE-A95F-6A0763F0ED9E}" destId="{77EDBFC6-DC23-4A54-A80F-57993C31AE43}" srcOrd="0" destOrd="0" presId="urn:microsoft.com/office/officeart/2005/8/layout/vList2"/>
    <dgm:cxn modelId="{EC84B128-AE82-451B-9119-77CEE9FB8CDF}" type="presOf" srcId="{BDFFE0C5-ACE0-429F-900F-3246A7D5E12D}" destId="{27FC1B67-EEEC-45B0-8822-8014C18232D1}" srcOrd="0" destOrd="0" presId="urn:microsoft.com/office/officeart/2005/8/layout/vList2"/>
    <dgm:cxn modelId="{17C16F6E-69F6-4595-9E2F-54DA577475BC}" srcId="{BDFFE0C5-ACE0-429F-900F-3246A7D5E12D}" destId="{6E5378A3-4B0F-45EE-A95F-6A0763F0ED9E}" srcOrd="0" destOrd="0" parTransId="{48338679-AFC4-4CA5-BE97-A2C0463568BD}" sibTransId="{F4EEBB31-13C2-4370-9D4C-108BD4A1B846}"/>
    <dgm:cxn modelId="{E24A7559-7DBC-4960-A44D-AB3507FA9383}" srcId="{BDFFE0C5-ACE0-429F-900F-3246A7D5E12D}" destId="{7CC9F5F8-1E29-4B5B-B2A7-7F1DC25CBA27}" srcOrd="1" destOrd="0" parTransId="{565A310E-C3C5-49C9-9122-9737BA0E89CC}" sibTransId="{0CA10BBC-AA05-4D0F-AEB1-4C5E6E0F69F3}"/>
    <dgm:cxn modelId="{22BAC8F8-CAF7-45F9-A870-9B463B01B0B3}" type="presOf" srcId="{7CC9F5F8-1E29-4B5B-B2A7-7F1DC25CBA27}" destId="{52507CC8-2118-4C19-BC3A-B2B8098A8682}" srcOrd="0" destOrd="0" presId="urn:microsoft.com/office/officeart/2005/8/layout/vList2"/>
    <dgm:cxn modelId="{D98B36C9-C79A-4E68-B4C1-440F2BEE0D44}" type="presParOf" srcId="{27FC1B67-EEEC-45B0-8822-8014C18232D1}" destId="{77EDBFC6-DC23-4A54-A80F-57993C31AE43}" srcOrd="0" destOrd="0" presId="urn:microsoft.com/office/officeart/2005/8/layout/vList2"/>
    <dgm:cxn modelId="{1671E0F8-823F-4D74-BFB5-82598BB2690B}" type="presParOf" srcId="{27FC1B67-EEEC-45B0-8822-8014C18232D1}" destId="{F8F828C4-8AEF-4022-8D64-20B2EC0B4445}" srcOrd="1" destOrd="0" presId="urn:microsoft.com/office/officeart/2005/8/layout/vList2"/>
    <dgm:cxn modelId="{3292CAF9-85B1-4285-8779-E9BD7C6D6CB6}" type="presParOf" srcId="{27FC1B67-EEEC-45B0-8822-8014C18232D1}" destId="{52507CC8-2118-4C19-BC3A-B2B8098A868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0AE5D86-3494-4F10-88D5-97A4578E0628}"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D17128BC-1D74-448A-9769-EA7AEB6513A5}">
      <dgm:prSet/>
      <dgm:spPr/>
      <dgm:t>
        <a:bodyPr/>
        <a:lstStyle/>
        <a:p>
          <a:r>
            <a:rPr lang="en-GB"/>
            <a:t>Field of View (FOV): Defines the angle of the frustum, which controls how wide or narrow the visible area is.</a:t>
          </a:r>
          <a:endParaRPr lang="en-US"/>
        </a:p>
      </dgm:t>
    </dgm:pt>
    <dgm:pt modelId="{638F6B08-B4D6-4410-B62A-A22D3404C954}" type="parTrans" cxnId="{636A8F15-CD01-4FF9-9D4A-D014ED8DC1B4}">
      <dgm:prSet/>
      <dgm:spPr/>
      <dgm:t>
        <a:bodyPr/>
        <a:lstStyle/>
        <a:p>
          <a:endParaRPr lang="en-US"/>
        </a:p>
      </dgm:t>
    </dgm:pt>
    <dgm:pt modelId="{39A7A977-BC5A-4377-9B54-C905A536F702}" type="sibTrans" cxnId="{636A8F15-CD01-4FF9-9D4A-D014ED8DC1B4}">
      <dgm:prSet/>
      <dgm:spPr/>
      <dgm:t>
        <a:bodyPr/>
        <a:lstStyle/>
        <a:p>
          <a:endParaRPr lang="en-US"/>
        </a:p>
      </dgm:t>
    </dgm:pt>
    <dgm:pt modelId="{D5AEAD32-61AF-4CBC-BEA9-602595DC7BBA}">
      <dgm:prSet/>
      <dgm:spPr/>
      <dgm:t>
        <a:bodyPr/>
        <a:lstStyle/>
        <a:p>
          <a:r>
            <a:rPr lang="en-GB"/>
            <a:t>Aspect Ratio: Determines the width-to-height ratio, often set to match the screen dimensions.</a:t>
          </a:r>
          <a:endParaRPr lang="en-US"/>
        </a:p>
      </dgm:t>
    </dgm:pt>
    <dgm:pt modelId="{A3B2B774-BC95-43AF-AB7B-97BE0D5CFB00}" type="parTrans" cxnId="{C54880A4-8E69-4F29-A707-BA1CE6AFF056}">
      <dgm:prSet/>
      <dgm:spPr/>
      <dgm:t>
        <a:bodyPr/>
        <a:lstStyle/>
        <a:p>
          <a:endParaRPr lang="en-US"/>
        </a:p>
      </dgm:t>
    </dgm:pt>
    <dgm:pt modelId="{854C8957-F459-4C60-A76F-8C15285EB1C9}" type="sibTrans" cxnId="{C54880A4-8E69-4F29-A707-BA1CE6AFF056}">
      <dgm:prSet/>
      <dgm:spPr/>
      <dgm:t>
        <a:bodyPr/>
        <a:lstStyle/>
        <a:p>
          <a:endParaRPr lang="en-US"/>
        </a:p>
      </dgm:t>
    </dgm:pt>
    <dgm:pt modelId="{054989AB-559E-49AB-BBFB-9ABA4C7288A8}">
      <dgm:prSet/>
      <dgm:spPr/>
      <dgm:t>
        <a:bodyPr/>
        <a:lstStyle/>
        <a:p>
          <a:r>
            <a:rPr lang="en-GB"/>
            <a:t>Near and Far Planes: Control the depth range that’s visible. Objects closer than the near plane or farther than the far plane won’t be rendered.</a:t>
          </a:r>
          <a:endParaRPr lang="en-US"/>
        </a:p>
      </dgm:t>
    </dgm:pt>
    <dgm:pt modelId="{D3155051-0312-4DE7-AEF2-DF7D112EE20B}" type="parTrans" cxnId="{43DF7FD7-3342-48B0-A292-6E4B9877EC61}">
      <dgm:prSet/>
      <dgm:spPr/>
      <dgm:t>
        <a:bodyPr/>
        <a:lstStyle/>
        <a:p>
          <a:endParaRPr lang="en-US"/>
        </a:p>
      </dgm:t>
    </dgm:pt>
    <dgm:pt modelId="{9A960CA6-8FFE-4358-8727-749DEE4D8BE6}" type="sibTrans" cxnId="{43DF7FD7-3342-48B0-A292-6E4B9877EC61}">
      <dgm:prSet/>
      <dgm:spPr/>
      <dgm:t>
        <a:bodyPr/>
        <a:lstStyle/>
        <a:p>
          <a:endParaRPr lang="en-US"/>
        </a:p>
      </dgm:t>
    </dgm:pt>
    <dgm:pt modelId="{56363877-27CC-4926-9CAD-4E8E4E20DCBD}" type="pres">
      <dgm:prSet presAssocID="{F0AE5D86-3494-4F10-88D5-97A4578E0628}" presName="vert0" presStyleCnt="0">
        <dgm:presLayoutVars>
          <dgm:dir/>
          <dgm:animOne val="branch"/>
          <dgm:animLvl val="lvl"/>
        </dgm:presLayoutVars>
      </dgm:prSet>
      <dgm:spPr/>
    </dgm:pt>
    <dgm:pt modelId="{70CE018C-67B1-443D-8170-681B4A0D0274}" type="pres">
      <dgm:prSet presAssocID="{D17128BC-1D74-448A-9769-EA7AEB6513A5}" presName="thickLine" presStyleLbl="alignNode1" presStyleIdx="0" presStyleCnt="3"/>
      <dgm:spPr/>
    </dgm:pt>
    <dgm:pt modelId="{2C56F1D1-3271-4220-BBB0-77A4F7765425}" type="pres">
      <dgm:prSet presAssocID="{D17128BC-1D74-448A-9769-EA7AEB6513A5}" presName="horz1" presStyleCnt="0"/>
      <dgm:spPr/>
    </dgm:pt>
    <dgm:pt modelId="{5C5A4408-C624-4475-B652-3DE8A4E2E6F6}" type="pres">
      <dgm:prSet presAssocID="{D17128BC-1D74-448A-9769-EA7AEB6513A5}" presName="tx1" presStyleLbl="revTx" presStyleIdx="0" presStyleCnt="3"/>
      <dgm:spPr/>
    </dgm:pt>
    <dgm:pt modelId="{BD28F8AC-EE0F-47E4-8DAA-75F8FC21E675}" type="pres">
      <dgm:prSet presAssocID="{D17128BC-1D74-448A-9769-EA7AEB6513A5}" presName="vert1" presStyleCnt="0"/>
      <dgm:spPr/>
    </dgm:pt>
    <dgm:pt modelId="{27DEF6AF-B20C-49E8-8BF1-69DE2B0C41AF}" type="pres">
      <dgm:prSet presAssocID="{D5AEAD32-61AF-4CBC-BEA9-602595DC7BBA}" presName="thickLine" presStyleLbl="alignNode1" presStyleIdx="1" presStyleCnt="3"/>
      <dgm:spPr/>
    </dgm:pt>
    <dgm:pt modelId="{42732D2A-67C6-4EF3-A714-5BE6352DD184}" type="pres">
      <dgm:prSet presAssocID="{D5AEAD32-61AF-4CBC-BEA9-602595DC7BBA}" presName="horz1" presStyleCnt="0"/>
      <dgm:spPr/>
    </dgm:pt>
    <dgm:pt modelId="{5AB2AEC2-81C2-479B-8B7D-86F1A7BF9A20}" type="pres">
      <dgm:prSet presAssocID="{D5AEAD32-61AF-4CBC-BEA9-602595DC7BBA}" presName="tx1" presStyleLbl="revTx" presStyleIdx="1" presStyleCnt="3"/>
      <dgm:spPr/>
    </dgm:pt>
    <dgm:pt modelId="{8667464F-5BF8-47B8-A833-C03A4C88C25C}" type="pres">
      <dgm:prSet presAssocID="{D5AEAD32-61AF-4CBC-BEA9-602595DC7BBA}" presName="vert1" presStyleCnt="0"/>
      <dgm:spPr/>
    </dgm:pt>
    <dgm:pt modelId="{DA308B13-FDB8-4307-A2C4-DCF879ECB940}" type="pres">
      <dgm:prSet presAssocID="{054989AB-559E-49AB-BBFB-9ABA4C7288A8}" presName="thickLine" presStyleLbl="alignNode1" presStyleIdx="2" presStyleCnt="3"/>
      <dgm:spPr/>
    </dgm:pt>
    <dgm:pt modelId="{A4E34880-D59A-4CFF-A937-DF491690D64B}" type="pres">
      <dgm:prSet presAssocID="{054989AB-559E-49AB-BBFB-9ABA4C7288A8}" presName="horz1" presStyleCnt="0"/>
      <dgm:spPr/>
    </dgm:pt>
    <dgm:pt modelId="{51C389EE-5BD1-4FA4-B183-19D15A78F88F}" type="pres">
      <dgm:prSet presAssocID="{054989AB-559E-49AB-BBFB-9ABA4C7288A8}" presName="tx1" presStyleLbl="revTx" presStyleIdx="2" presStyleCnt="3"/>
      <dgm:spPr/>
    </dgm:pt>
    <dgm:pt modelId="{D6119DF2-EBF8-4819-B253-90B4058EA408}" type="pres">
      <dgm:prSet presAssocID="{054989AB-559E-49AB-BBFB-9ABA4C7288A8}" presName="vert1" presStyleCnt="0"/>
      <dgm:spPr/>
    </dgm:pt>
  </dgm:ptLst>
  <dgm:cxnLst>
    <dgm:cxn modelId="{636A8F15-CD01-4FF9-9D4A-D014ED8DC1B4}" srcId="{F0AE5D86-3494-4F10-88D5-97A4578E0628}" destId="{D17128BC-1D74-448A-9769-EA7AEB6513A5}" srcOrd="0" destOrd="0" parTransId="{638F6B08-B4D6-4410-B62A-A22D3404C954}" sibTransId="{39A7A977-BC5A-4377-9B54-C905A536F702}"/>
    <dgm:cxn modelId="{C54880A4-8E69-4F29-A707-BA1CE6AFF056}" srcId="{F0AE5D86-3494-4F10-88D5-97A4578E0628}" destId="{D5AEAD32-61AF-4CBC-BEA9-602595DC7BBA}" srcOrd="1" destOrd="0" parTransId="{A3B2B774-BC95-43AF-AB7B-97BE0D5CFB00}" sibTransId="{854C8957-F459-4C60-A76F-8C15285EB1C9}"/>
    <dgm:cxn modelId="{1BFABAA9-1A8C-4D19-AF0E-F550D3953DD7}" type="presOf" srcId="{D17128BC-1D74-448A-9769-EA7AEB6513A5}" destId="{5C5A4408-C624-4475-B652-3DE8A4E2E6F6}" srcOrd="0" destOrd="0" presId="urn:microsoft.com/office/officeart/2008/layout/LinedList"/>
    <dgm:cxn modelId="{43DF7FD7-3342-48B0-A292-6E4B9877EC61}" srcId="{F0AE5D86-3494-4F10-88D5-97A4578E0628}" destId="{054989AB-559E-49AB-BBFB-9ABA4C7288A8}" srcOrd="2" destOrd="0" parTransId="{D3155051-0312-4DE7-AEF2-DF7D112EE20B}" sibTransId="{9A960CA6-8FFE-4358-8727-749DEE4D8BE6}"/>
    <dgm:cxn modelId="{A225D2E2-B759-4B73-A913-02C7408EC20A}" type="presOf" srcId="{D5AEAD32-61AF-4CBC-BEA9-602595DC7BBA}" destId="{5AB2AEC2-81C2-479B-8B7D-86F1A7BF9A20}" srcOrd="0" destOrd="0" presId="urn:microsoft.com/office/officeart/2008/layout/LinedList"/>
    <dgm:cxn modelId="{282C06E7-478E-4589-B6EA-37BAAF02D4DE}" type="presOf" srcId="{054989AB-559E-49AB-BBFB-9ABA4C7288A8}" destId="{51C389EE-5BD1-4FA4-B183-19D15A78F88F}" srcOrd="0" destOrd="0" presId="urn:microsoft.com/office/officeart/2008/layout/LinedList"/>
    <dgm:cxn modelId="{3BB091EF-5732-44C9-8F28-004602CCF9C9}" type="presOf" srcId="{F0AE5D86-3494-4F10-88D5-97A4578E0628}" destId="{56363877-27CC-4926-9CAD-4E8E4E20DCBD}" srcOrd="0" destOrd="0" presId="urn:microsoft.com/office/officeart/2008/layout/LinedList"/>
    <dgm:cxn modelId="{43A389B4-FEEF-4801-BB86-C84E356CAECA}" type="presParOf" srcId="{56363877-27CC-4926-9CAD-4E8E4E20DCBD}" destId="{70CE018C-67B1-443D-8170-681B4A0D0274}" srcOrd="0" destOrd="0" presId="urn:microsoft.com/office/officeart/2008/layout/LinedList"/>
    <dgm:cxn modelId="{52F138A0-5DD7-440A-A10B-44D5CC79E1CF}" type="presParOf" srcId="{56363877-27CC-4926-9CAD-4E8E4E20DCBD}" destId="{2C56F1D1-3271-4220-BBB0-77A4F7765425}" srcOrd="1" destOrd="0" presId="urn:microsoft.com/office/officeart/2008/layout/LinedList"/>
    <dgm:cxn modelId="{9EAC8992-1B9D-49C6-BE8E-CBAB605AAA1D}" type="presParOf" srcId="{2C56F1D1-3271-4220-BBB0-77A4F7765425}" destId="{5C5A4408-C624-4475-B652-3DE8A4E2E6F6}" srcOrd="0" destOrd="0" presId="urn:microsoft.com/office/officeart/2008/layout/LinedList"/>
    <dgm:cxn modelId="{6C378530-570D-4D92-AA05-BCD37D0E8931}" type="presParOf" srcId="{2C56F1D1-3271-4220-BBB0-77A4F7765425}" destId="{BD28F8AC-EE0F-47E4-8DAA-75F8FC21E675}" srcOrd="1" destOrd="0" presId="urn:microsoft.com/office/officeart/2008/layout/LinedList"/>
    <dgm:cxn modelId="{C3A075D0-2CA4-4B3A-A9F8-5E77F43B8EDB}" type="presParOf" srcId="{56363877-27CC-4926-9CAD-4E8E4E20DCBD}" destId="{27DEF6AF-B20C-49E8-8BF1-69DE2B0C41AF}" srcOrd="2" destOrd="0" presId="urn:microsoft.com/office/officeart/2008/layout/LinedList"/>
    <dgm:cxn modelId="{23338054-CFE3-4779-9862-2AA97AD43167}" type="presParOf" srcId="{56363877-27CC-4926-9CAD-4E8E4E20DCBD}" destId="{42732D2A-67C6-4EF3-A714-5BE6352DD184}" srcOrd="3" destOrd="0" presId="urn:microsoft.com/office/officeart/2008/layout/LinedList"/>
    <dgm:cxn modelId="{C40751DA-ED9D-43D1-ADD4-D4D5F3B56063}" type="presParOf" srcId="{42732D2A-67C6-4EF3-A714-5BE6352DD184}" destId="{5AB2AEC2-81C2-479B-8B7D-86F1A7BF9A20}" srcOrd="0" destOrd="0" presId="urn:microsoft.com/office/officeart/2008/layout/LinedList"/>
    <dgm:cxn modelId="{0D49E940-0086-403E-8E7A-10E678073D7D}" type="presParOf" srcId="{42732D2A-67C6-4EF3-A714-5BE6352DD184}" destId="{8667464F-5BF8-47B8-A833-C03A4C88C25C}" srcOrd="1" destOrd="0" presId="urn:microsoft.com/office/officeart/2008/layout/LinedList"/>
    <dgm:cxn modelId="{50435D29-EB42-4555-9A9E-640BF95A28FE}" type="presParOf" srcId="{56363877-27CC-4926-9CAD-4E8E4E20DCBD}" destId="{DA308B13-FDB8-4307-A2C4-DCF879ECB940}" srcOrd="4" destOrd="0" presId="urn:microsoft.com/office/officeart/2008/layout/LinedList"/>
    <dgm:cxn modelId="{B96918DE-56EE-44C3-B69E-89E7C26D3FD3}" type="presParOf" srcId="{56363877-27CC-4926-9CAD-4E8E4E20DCBD}" destId="{A4E34880-D59A-4CFF-A937-DF491690D64B}" srcOrd="5" destOrd="0" presId="urn:microsoft.com/office/officeart/2008/layout/LinedList"/>
    <dgm:cxn modelId="{2EB69D47-79F0-4E17-B689-068899356C68}" type="presParOf" srcId="{A4E34880-D59A-4CFF-A937-DF491690D64B}" destId="{51C389EE-5BD1-4FA4-B183-19D15A78F88F}" srcOrd="0" destOrd="0" presId="urn:microsoft.com/office/officeart/2008/layout/LinedList"/>
    <dgm:cxn modelId="{C29D03F7-0987-4A80-AA17-8D1D45A80A82}" type="presParOf" srcId="{A4E34880-D59A-4CFF-A937-DF491690D64B}" destId="{D6119DF2-EBF8-4819-B253-90B4058EA40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043903-355F-4205-BEBA-665A880C0855}"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6E2B50C3-F8C8-4C0D-B6E1-D3670FCEE0F4}">
      <dgm:prSet/>
      <dgm:spPr/>
      <dgm:t>
        <a:bodyPr/>
        <a:lstStyle/>
        <a:p>
          <a:r>
            <a:rPr lang="en-GB"/>
            <a:t>FOV is a critical concept in both human vision and 3D graphics, influencing how we perceive depth and scale. </a:t>
          </a:r>
          <a:endParaRPr lang="en-US"/>
        </a:p>
      </dgm:t>
    </dgm:pt>
    <dgm:pt modelId="{7FF2A4F4-84D2-4E43-A42C-ED9DB192BFB0}" type="parTrans" cxnId="{B4A32A2D-84E5-43F4-B00B-E02F675209E9}">
      <dgm:prSet/>
      <dgm:spPr/>
      <dgm:t>
        <a:bodyPr/>
        <a:lstStyle/>
        <a:p>
          <a:endParaRPr lang="en-US"/>
        </a:p>
      </dgm:t>
    </dgm:pt>
    <dgm:pt modelId="{D1FDDB7C-408B-4745-8AB0-03717B043059}" type="sibTrans" cxnId="{B4A32A2D-84E5-43F4-B00B-E02F675209E9}">
      <dgm:prSet/>
      <dgm:spPr/>
      <dgm:t>
        <a:bodyPr/>
        <a:lstStyle/>
        <a:p>
          <a:endParaRPr lang="en-US"/>
        </a:p>
      </dgm:t>
    </dgm:pt>
    <dgm:pt modelId="{D8C273FE-B83F-4B56-884F-A65B08DF7656}">
      <dgm:prSet/>
      <dgm:spPr/>
      <dgm:t>
        <a:bodyPr/>
        <a:lstStyle/>
        <a:p>
          <a:r>
            <a:rPr lang="en-GB"/>
            <a:t>FOV refers to the extent of the observable world that is captured by the camera at any given moment. </a:t>
          </a:r>
          <a:endParaRPr lang="en-US"/>
        </a:p>
      </dgm:t>
    </dgm:pt>
    <dgm:pt modelId="{C88B6213-B63C-43C1-B4FF-E4CB0B5A9043}" type="parTrans" cxnId="{CFFABDBE-EF23-479C-945D-44D0A4370713}">
      <dgm:prSet/>
      <dgm:spPr/>
      <dgm:t>
        <a:bodyPr/>
        <a:lstStyle/>
        <a:p>
          <a:endParaRPr lang="en-US"/>
        </a:p>
      </dgm:t>
    </dgm:pt>
    <dgm:pt modelId="{9E72EBCA-A049-48DA-A7B1-CB53321C654F}" type="sibTrans" cxnId="{CFFABDBE-EF23-479C-945D-44D0A4370713}">
      <dgm:prSet/>
      <dgm:spPr/>
      <dgm:t>
        <a:bodyPr/>
        <a:lstStyle/>
        <a:p>
          <a:endParaRPr lang="en-US"/>
        </a:p>
      </dgm:t>
    </dgm:pt>
    <dgm:pt modelId="{95F981DA-E3DC-4BA5-83B4-DF323C55A822}">
      <dgm:prSet/>
      <dgm:spPr/>
      <dgm:t>
        <a:bodyPr/>
        <a:lstStyle/>
        <a:p>
          <a:r>
            <a:rPr lang="en-GB"/>
            <a:t>A wider FOV allows for a broader view of the scene, which can create a sense of openness or emphasize scale, often used in first-person games to simulate a panoramic or immersive perspective. </a:t>
          </a:r>
          <a:endParaRPr lang="en-US"/>
        </a:p>
      </dgm:t>
    </dgm:pt>
    <dgm:pt modelId="{84607FF3-05D2-41CB-A6C5-7DC0C9C7E2C8}" type="parTrans" cxnId="{BF2DD791-2B6F-4A28-ACBE-70E3A46950A3}">
      <dgm:prSet/>
      <dgm:spPr/>
      <dgm:t>
        <a:bodyPr/>
        <a:lstStyle/>
        <a:p>
          <a:endParaRPr lang="en-US"/>
        </a:p>
      </dgm:t>
    </dgm:pt>
    <dgm:pt modelId="{07D081DA-2020-4DFF-BFED-A5053A65BDB3}" type="sibTrans" cxnId="{BF2DD791-2B6F-4A28-ACBE-70E3A46950A3}">
      <dgm:prSet/>
      <dgm:spPr/>
      <dgm:t>
        <a:bodyPr/>
        <a:lstStyle/>
        <a:p>
          <a:endParaRPr lang="en-US"/>
        </a:p>
      </dgm:t>
    </dgm:pt>
    <dgm:pt modelId="{B58C5C2A-1CC9-4018-A470-F18EE74D823D}">
      <dgm:prSet/>
      <dgm:spPr/>
      <dgm:t>
        <a:bodyPr/>
        <a:lstStyle/>
        <a:p>
          <a:r>
            <a:rPr lang="en-GB"/>
            <a:t>Conversely, a narrow FOV can make objects appear larger and more pronounced, giving a feeling of proximity or focus. </a:t>
          </a:r>
          <a:endParaRPr lang="en-US"/>
        </a:p>
      </dgm:t>
    </dgm:pt>
    <dgm:pt modelId="{A20DFB48-7D71-44FB-8F48-210E5A45FCC7}" type="parTrans" cxnId="{8A4C76C9-1683-4ED0-97FE-12AF23141136}">
      <dgm:prSet/>
      <dgm:spPr/>
      <dgm:t>
        <a:bodyPr/>
        <a:lstStyle/>
        <a:p>
          <a:endParaRPr lang="en-US"/>
        </a:p>
      </dgm:t>
    </dgm:pt>
    <dgm:pt modelId="{83339B4D-B32C-4478-AC62-D0821615296B}" type="sibTrans" cxnId="{8A4C76C9-1683-4ED0-97FE-12AF23141136}">
      <dgm:prSet/>
      <dgm:spPr/>
      <dgm:t>
        <a:bodyPr/>
        <a:lstStyle/>
        <a:p>
          <a:endParaRPr lang="en-US"/>
        </a:p>
      </dgm:t>
    </dgm:pt>
    <dgm:pt modelId="{1FF3CFEE-6133-4803-BA18-925401F4E71E}">
      <dgm:prSet/>
      <dgm:spPr/>
      <dgm:t>
        <a:bodyPr/>
        <a:lstStyle/>
        <a:p>
          <a:r>
            <a:rPr lang="en-GB"/>
            <a:t>The FOV in 3D graphics is typically defined by the camera’s lens angle and affects the projection matrix, determining how objects are mapped to screen space. </a:t>
          </a:r>
          <a:endParaRPr lang="en-US"/>
        </a:p>
      </dgm:t>
    </dgm:pt>
    <dgm:pt modelId="{DD3E9DE1-F297-40FD-8508-430AF162FD75}" type="parTrans" cxnId="{F03537ED-E1A3-4407-9EF8-98A27402197E}">
      <dgm:prSet/>
      <dgm:spPr/>
      <dgm:t>
        <a:bodyPr/>
        <a:lstStyle/>
        <a:p>
          <a:endParaRPr lang="en-US"/>
        </a:p>
      </dgm:t>
    </dgm:pt>
    <dgm:pt modelId="{05A80D61-5C65-492F-89B1-E3A4FBA2078E}" type="sibTrans" cxnId="{F03537ED-E1A3-4407-9EF8-98A27402197E}">
      <dgm:prSet/>
      <dgm:spPr/>
      <dgm:t>
        <a:bodyPr/>
        <a:lstStyle/>
        <a:p>
          <a:endParaRPr lang="en-US"/>
        </a:p>
      </dgm:t>
    </dgm:pt>
    <dgm:pt modelId="{5848236F-1990-4BAB-B877-74FF25E71693}">
      <dgm:prSet/>
      <dgm:spPr/>
      <dgm:t>
        <a:bodyPr/>
        <a:lstStyle/>
        <a:p>
          <a:r>
            <a:rPr lang="en-GB"/>
            <a:t>A larger FOV can lead to distortion at the edges (known as fish-eye effect), while a smaller FOV might make the scene feel cramped or claustrophobic. </a:t>
          </a:r>
          <a:endParaRPr lang="en-US"/>
        </a:p>
      </dgm:t>
    </dgm:pt>
    <dgm:pt modelId="{5339AB59-F528-470A-A398-C9E32C8ECFF4}" type="parTrans" cxnId="{2AA2EFEF-3475-47E1-A26F-3B5953320C3E}">
      <dgm:prSet/>
      <dgm:spPr/>
      <dgm:t>
        <a:bodyPr/>
        <a:lstStyle/>
        <a:p>
          <a:endParaRPr lang="en-US"/>
        </a:p>
      </dgm:t>
    </dgm:pt>
    <dgm:pt modelId="{55D4A1B2-A4BE-496B-BF94-4CCA19EE716B}" type="sibTrans" cxnId="{2AA2EFEF-3475-47E1-A26F-3B5953320C3E}">
      <dgm:prSet/>
      <dgm:spPr/>
      <dgm:t>
        <a:bodyPr/>
        <a:lstStyle/>
        <a:p>
          <a:endParaRPr lang="en-US"/>
        </a:p>
      </dgm:t>
    </dgm:pt>
    <dgm:pt modelId="{E76160A4-A479-4FE3-91F2-A9FE3FA3F4C7}">
      <dgm:prSet/>
      <dgm:spPr/>
      <dgm:t>
        <a:bodyPr/>
        <a:lstStyle/>
        <a:p>
          <a:r>
            <a:rPr lang="en-GB"/>
            <a:t>The proper FOV is essential for balancing immersion and visual clarity, as it directly impacts the viewer's perception of space and depth in the rendered environment.</a:t>
          </a:r>
          <a:endParaRPr lang="en-US"/>
        </a:p>
      </dgm:t>
    </dgm:pt>
    <dgm:pt modelId="{C16FADE0-67CF-4E74-B419-1665FF82FFEA}" type="parTrans" cxnId="{635E306F-547F-4F41-A610-386549AA3005}">
      <dgm:prSet/>
      <dgm:spPr/>
      <dgm:t>
        <a:bodyPr/>
        <a:lstStyle/>
        <a:p>
          <a:endParaRPr lang="en-US"/>
        </a:p>
      </dgm:t>
    </dgm:pt>
    <dgm:pt modelId="{50804D7A-851C-47FF-A815-AEE5868C57A7}" type="sibTrans" cxnId="{635E306F-547F-4F41-A610-386549AA3005}">
      <dgm:prSet/>
      <dgm:spPr/>
      <dgm:t>
        <a:bodyPr/>
        <a:lstStyle/>
        <a:p>
          <a:endParaRPr lang="en-US"/>
        </a:p>
      </dgm:t>
    </dgm:pt>
    <dgm:pt modelId="{D878B3F4-1421-4DAD-A516-B76B2B9319B7}" type="pres">
      <dgm:prSet presAssocID="{EA043903-355F-4205-BEBA-665A880C0855}" presName="diagram" presStyleCnt="0">
        <dgm:presLayoutVars>
          <dgm:dir/>
          <dgm:resizeHandles val="exact"/>
        </dgm:presLayoutVars>
      </dgm:prSet>
      <dgm:spPr/>
    </dgm:pt>
    <dgm:pt modelId="{7C49F164-E824-44FE-B48B-CCB48D6BA246}" type="pres">
      <dgm:prSet presAssocID="{6E2B50C3-F8C8-4C0D-B6E1-D3670FCEE0F4}" presName="node" presStyleLbl="node1" presStyleIdx="0" presStyleCnt="7">
        <dgm:presLayoutVars>
          <dgm:bulletEnabled val="1"/>
        </dgm:presLayoutVars>
      </dgm:prSet>
      <dgm:spPr/>
    </dgm:pt>
    <dgm:pt modelId="{7C577893-4A5E-4B77-8BC7-CA2314FD98AF}" type="pres">
      <dgm:prSet presAssocID="{D1FDDB7C-408B-4745-8AB0-03717B043059}" presName="sibTrans" presStyleCnt="0"/>
      <dgm:spPr/>
    </dgm:pt>
    <dgm:pt modelId="{C8FBBE12-2FCB-465C-B66A-F84F04678AB3}" type="pres">
      <dgm:prSet presAssocID="{D8C273FE-B83F-4B56-884F-A65B08DF7656}" presName="node" presStyleLbl="node1" presStyleIdx="1" presStyleCnt="7">
        <dgm:presLayoutVars>
          <dgm:bulletEnabled val="1"/>
        </dgm:presLayoutVars>
      </dgm:prSet>
      <dgm:spPr/>
    </dgm:pt>
    <dgm:pt modelId="{74DDB858-C390-4497-A716-CA9C6FE97A24}" type="pres">
      <dgm:prSet presAssocID="{9E72EBCA-A049-48DA-A7B1-CB53321C654F}" presName="sibTrans" presStyleCnt="0"/>
      <dgm:spPr/>
    </dgm:pt>
    <dgm:pt modelId="{4E103759-0608-4B6E-9A44-0EB735F0AF67}" type="pres">
      <dgm:prSet presAssocID="{95F981DA-E3DC-4BA5-83B4-DF323C55A822}" presName="node" presStyleLbl="node1" presStyleIdx="2" presStyleCnt="7">
        <dgm:presLayoutVars>
          <dgm:bulletEnabled val="1"/>
        </dgm:presLayoutVars>
      </dgm:prSet>
      <dgm:spPr/>
    </dgm:pt>
    <dgm:pt modelId="{F5F5B0CB-E6A9-479F-87AF-1C273998E3C7}" type="pres">
      <dgm:prSet presAssocID="{07D081DA-2020-4DFF-BFED-A5053A65BDB3}" presName="sibTrans" presStyleCnt="0"/>
      <dgm:spPr/>
    </dgm:pt>
    <dgm:pt modelId="{9904130B-D444-41E9-B70E-17EC3C5E78E0}" type="pres">
      <dgm:prSet presAssocID="{B58C5C2A-1CC9-4018-A470-F18EE74D823D}" presName="node" presStyleLbl="node1" presStyleIdx="3" presStyleCnt="7">
        <dgm:presLayoutVars>
          <dgm:bulletEnabled val="1"/>
        </dgm:presLayoutVars>
      </dgm:prSet>
      <dgm:spPr/>
    </dgm:pt>
    <dgm:pt modelId="{A44E4929-FE33-443D-9907-FA8609D95101}" type="pres">
      <dgm:prSet presAssocID="{83339B4D-B32C-4478-AC62-D0821615296B}" presName="sibTrans" presStyleCnt="0"/>
      <dgm:spPr/>
    </dgm:pt>
    <dgm:pt modelId="{CD16D8F1-2ACE-4CD0-BB3B-4D2087422D97}" type="pres">
      <dgm:prSet presAssocID="{1FF3CFEE-6133-4803-BA18-925401F4E71E}" presName="node" presStyleLbl="node1" presStyleIdx="4" presStyleCnt="7">
        <dgm:presLayoutVars>
          <dgm:bulletEnabled val="1"/>
        </dgm:presLayoutVars>
      </dgm:prSet>
      <dgm:spPr/>
    </dgm:pt>
    <dgm:pt modelId="{A47E15CC-A752-4EE2-A870-A8334901DDBF}" type="pres">
      <dgm:prSet presAssocID="{05A80D61-5C65-492F-89B1-E3A4FBA2078E}" presName="sibTrans" presStyleCnt="0"/>
      <dgm:spPr/>
    </dgm:pt>
    <dgm:pt modelId="{082F3991-BCEC-462F-ACE9-FDDC72BB807F}" type="pres">
      <dgm:prSet presAssocID="{5848236F-1990-4BAB-B877-74FF25E71693}" presName="node" presStyleLbl="node1" presStyleIdx="5" presStyleCnt="7">
        <dgm:presLayoutVars>
          <dgm:bulletEnabled val="1"/>
        </dgm:presLayoutVars>
      </dgm:prSet>
      <dgm:spPr/>
    </dgm:pt>
    <dgm:pt modelId="{3930A108-FD65-49D1-822D-4CB6B8D39FD3}" type="pres">
      <dgm:prSet presAssocID="{55D4A1B2-A4BE-496B-BF94-4CCA19EE716B}" presName="sibTrans" presStyleCnt="0"/>
      <dgm:spPr/>
    </dgm:pt>
    <dgm:pt modelId="{CE753F4B-55F5-4870-90E6-3C9A67267CA7}" type="pres">
      <dgm:prSet presAssocID="{E76160A4-A479-4FE3-91F2-A9FE3FA3F4C7}" presName="node" presStyleLbl="node1" presStyleIdx="6" presStyleCnt="7">
        <dgm:presLayoutVars>
          <dgm:bulletEnabled val="1"/>
        </dgm:presLayoutVars>
      </dgm:prSet>
      <dgm:spPr/>
    </dgm:pt>
  </dgm:ptLst>
  <dgm:cxnLst>
    <dgm:cxn modelId="{B4A32A2D-84E5-43F4-B00B-E02F675209E9}" srcId="{EA043903-355F-4205-BEBA-665A880C0855}" destId="{6E2B50C3-F8C8-4C0D-B6E1-D3670FCEE0F4}" srcOrd="0" destOrd="0" parTransId="{7FF2A4F4-84D2-4E43-A42C-ED9DB192BFB0}" sibTransId="{D1FDDB7C-408B-4745-8AB0-03717B043059}"/>
    <dgm:cxn modelId="{9404B65E-77ED-4F3A-84D2-23B0FE8D5FF6}" type="presOf" srcId="{E76160A4-A479-4FE3-91F2-A9FE3FA3F4C7}" destId="{CE753F4B-55F5-4870-90E6-3C9A67267CA7}" srcOrd="0" destOrd="0" presId="urn:microsoft.com/office/officeart/2005/8/layout/default"/>
    <dgm:cxn modelId="{635E306F-547F-4F41-A610-386549AA3005}" srcId="{EA043903-355F-4205-BEBA-665A880C0855}" destId="{E76160A4-A479-4FE3-91F2-A9FE3FA3F4C7}" srcOrd="6" destOrd="0" parTransId="{C16FADE0-67CF-4E74-B419-1665FF82FFEA}" sibTransId="{50804D7A-851C-47FF-A815-AEE5868C57A7}"/>
    <dgm:cxn modelId="{78335B73-B928-47DE-873C-F4693F701FA4}" type="presOf" srcId="{D8C273FE-B83F-4B56-884F-A65B08DF7656}" destId="{C8FBBE12-2FCB-465C-B66A-F84F04678AB3}" srcOrd="0" destOrd="0" presId="urn:microsoft.com/office/officeart/2005/8/layout/default"/>
    <dgm:cxn modelId="{3EEC218C-4897-47D4-87F6-B1575BD208DA}" type="presOf" srcId="{1FF3CFEE-6133-4803-BA18-925401F4E71E}" destId="{CD16D8F1-2ACE-4CD0-BB3B-4D2087422D97}" srcOrd="0" destOrd="0" presId="urn:microsoft.com/office/officeart/2005/8/layout/default"/>
    <dgm:cxn modelId="{BF2DD791-2B6F-4A28-ACBE-70E3A46950A3}" srcId="{EA043903-355F-4205-BEBA-665A880C0855}" destId="{95F981DA-E3DC-4BA5-83B4-DF323C55A822}" srcOrd="2" destOrd="0" parTransId="{84607FF3-05D2-41CB-A6C5-7DC0C9C7E2C8}" sibTransId="{07D081DA-2020-4DFF-BFED-A5053A65BDB3}"/>
    <dgm:cxn modelId="{93548095-3340-49F8-8502-9233DB5ECA84}" type="presOf" srcId="{5848236F-1990-4BAB-B877-74FF25E71693}" destId="{082F3991-BCEC-462F-ACE9-FDDC72BB807F}" srcOrd="0" destOrd="0" presId="urn:microsoft.com/office/officeart/2005/8/layout/default"/>
    <dgm:cxn modelId="{D29DA8AE-D2B5-4935-A165-66D0C8EC2493}" type="presOf" srcId="{6E2B50C3-F8C8-4C0D-B6E1-D3670FCEE0F4}" destId="{7C49F164-E824-44FE-B48B-CCB48D6BA246}" srcOrd="0" destOrd="0" presId="urn:microsoft.com/office/officeart/2005/8/layout/default"/>
    <dgm:cxn modelId="{563795B1-E6EA-40B5-99F4-D1FE5FDC9629}" type="presOf" srcId="{B58C5C2A-1CC9-4018-A470-F18EE74D823D}" destId="{9904130B-D444-41E9-B70E-17EC3C5E78E0}" srcOrd="0" destOrd="0" presId="urn:microsoft.com/office/officeart/2005/8/layout/default"/>
    <dgm:cxn modelId="{CFFABDBE-EF23-479C-945D-44D0A4370713}" srcId="{EA043903-355F-4205-BEBA-665A880C0855}" destId="{D8C273FE-B83F-4B56-884F-A65B08DF7656}" srcOrd="1" destOrd="0" parTransId="{C88B6213-B63C-43C1-B4FF-E4CB0B5A9043}" sibTransId="{9E72EBCA-A049-48DA-A7B1-CB53321C654F}"/>
    <dgm:cxn modelId="{8A4C76C9-1683-4ED0-97FE-12AF23141136}" srcId="{EA043903-355F-4205-BEBA-665A880C0855}" destId="{B58C5C2A-1CC9-4018-A470-F18EE74D823D}" srcOrd="3" destOrd="0" parTransId="{A20DFB48-7D71-44FB-8F48-210E5A45FCC7}" sibTransId="{83339B4D-B32C-4478-AC62-D0821615296B}"/>
    <dgm:cxn modelId="{CEA5F3CC-C328-493D-B4A0-528333A5CBEE}" type="presOf" srcId="{95F981DA-E3DC-4BA5-83B4-DF323C55A822}" destId="{4E103759-0608-4B6E-9A44-0EB735F0AF67}" srcOrd="0" destOrd="0" presId="urn:microsoft.com/office/officeart/2005/8/layout/default"/>
    <dgm:cxn modelId="{45B114E1-0903-4F7E-9FE1-04A0EF14DB00}" type="presOf" srcId="{EA043903-355F-4205-BEBA-665A880C0855}" destId="{D878B3F4-1421-4DAD-A516-B76B2B9319B7}" srcOrd="0" destOrd="0" presId="urn:microsoft.com/office/officeart/2005/8/layout/default"/>
    <dgm:cxn modelId="{F03537ED-E1A3-4407-9EF8-98A27402197E}" srcId="{EA043903-355F-4205-BEBA-665A880C0855}" destId="{1FF3CFEE-6133-4803-BA18-925401F4E71E}" srcOrd="4" destOrd="0" parTransId="{DD3E9DE1-F297-40FD-8508-430AF162FD75}" sibTransId="{05A80D61-5C65-492F-89B1-E3A4FBA2078E}"/>
    <dgm:cxn modelId="{2AA2EFEF-3475-47E1-A26F-3B5953320C3E}" srcId="{EA043903-355F-4205-BEBA-665A880C0855}" destId="{5848236F-1990-4BAB-B877-74FF25E71693}" srcOrd="5" destOrd="0" parTransId="{5339AB59-F528-470A-A398-C9E32C8ECFF4}" sibTransId="{55D4A1B2-A4BE-496B-BF94-4CCA19EE716B}"/>
    <dgm:cxn modelId="{22DDDA98-3459-4D28-BF8D-2E30D8920220}" type="presParOf" srcId="{D878B3F4-1421-4DAD-A516-B76B2B9319B7}" destId="{7C49F164-E824-44FE-B48B-CCB48D6BA246}" srcOrd="0" destOrd="0" presId="urn:microsoft.com/office/officeart/2005/8/layout/default"/>
    <dgm:cxn modelId="{A817E011-DA79-47A4-A03C-89C50B25A79F}" type="presParOf" srcId="{D878B3F4-1421-4DAD-A516-B76B2B9319B7}" destId="{7C577893-4A5E-4B77-8BC7-CA2314FD98AF}" srcOrd="1" destOrd="0" presId="urn:microsoft.com/office/officeart/2005/8/layout/default"/>
    <dgm:cxn modelId="{578CCC6E-3EB7-436F-BC5C-BAE3C9C5D01B}" type="presParOf" srcId="{D878B3F4-1421-4DAD-A516-B76B2B9319B7}" destId="{C8FBBE12-2FCB-465C-B66A-F84F04678AB3}" srcOrd="2" destOrd="0" presId="urn:microsoft.com/office/officeart/2005/8/layout/default"/>
    <dgm:cxn modelId="{ADCA1B79-5FCB-4050-AA71-C88AFE19A65B}" type="presParOf" srcId="{D878B3F4-1421-4DAD-A516-B76B2B9319B7}" destId="{74DDB858-C390-4497-A716-CA9C6FE97A24}" srcOrd="3" destOrd="0" presId="urn:microsoft.com/office/officeart/2005/8/layout/default"/>
    <dgm:cxn modelId="{8ED466AA-AA66-437D-A7C5-DF0C38EBE393}" type="presParOf" srcId="{D878B3F4-1421-4DAD-A516-B76B2B9319B7}" destId="{4E103759-0608-4B6E-9A44-0EB735F0AF67}" srcOrd="4" destOrd="0" presId="urn:microsoft.com/office/officeart/2005/8/layout/default"/>
    <dgm:cxn modelId="{40194D11-1794-4F24-AF96-7FA4DCDD422B}" type="presParOf" srcId="{D878B3F4-1421-4DAD-A516-B76B2B9319B7}" destId="{F5F5B0CB-E6A9-479F-87AF-1C273998E3C7}" srcOrd="5" destOrd="0" presId="urn:microsoft.com/office/officeart/2005/8/layout/default"/>
    <dgm:cxn modelId="{C4D1D1C6-08CD-41C8-9CBA-75927EF01ACF}" type="presParOf" srcId="{D878B3F4-1421-4DAD-A516-B76B2B9319B7}" destId="{9904130B-D444-41E9-B70E-17EC3C5E78E0}" srcOrd="6" destOrd="0" presId="urn:microsoft.com/office/officeart/2005/8/layout/default"/>
    <dgm:cxn modelId="{5CFC943F-1DA1-4292-B16F-028294008E2D}" type="presParOf" srcId="{D878B3F4-1421-4DAD-A516-B76B2B9319B7}" destId="{A44E4929-FE33-443D-9907-FA8609D95101}" srcOrd="7" destOrd="0" presId="urn:microsoft.com/office/officeart/2005/8/layout/default"/>
    <dgm:cxn modelId="{222C2EFB-3C45-45B5-8455-FFBB76501636}" type="presParOf" srcId="{D878B3F4-1421-4DAD-A516-B76B2B9319B7}" destId="{CD16D8F1-2ACE-4CD0-BB3B-4D2087422D97}" srcOrd="8" destOrd="0" presId="urn:microsoft.com/office/officeart/2005/8/layout/default"/>
    <dgm:cxn modelId="{D7D864CF-7F89-4325-9D29-573EB24E6A26}" type="presParOf" srcId="{D878B3F4-1421-4DAD-A516-B76B2B9319B7}" destId="{A47E15CC-A752-4EE2-A870-A8334901DDBF}" srcOrd="9" destOrd="0" presId="urn:microsoft.com/office/officeart/2005/8/layout/default"/>
    <dgm:cxn modelId="{783E5A2B-AA66-4677-80E0-DC39BF86C912}" type="presParOf" srcId="{D878B3F4-1421-4DAD-A516-B76B2B9319B7}" destId="{082F3991-BCEC-462F-ACE9-FDDC72BB807F}" srcOrd="10" destOrd="0" presId="urn:microsoft.com/office/officeart/2005/8/layout/default"/>
    <dgm:cxn modelId="{4E73135F-8396-4808-AACF-67B6472D5C9C}" type="presParOf" srcId="{D878B3F4-1421-4DAD-A516-B76B2B9319B7}" destId="{3930A108-FD65-49D1-822D-4CB6B8D39FD3}" srcOrd="11" destOrd="0" presId="urn:microsoft.com/office/officeart/2005/8/layout/default"/>
    <dgm:cxn modelId="{98390B11-7C7A-440D-A472-3EF0A44068F6}" type="presParOf" srcId="{D878B3F4-1421-4DAD-A516-B76B2B9319B7}" destId="{CE753F4B-55F5-4870-90E6-3C9A67267CA7}"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DD0FE0-428B-4BE1-8C7C-823291D502EF}"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5DE43C24-DB81-4DF3-9844-A33D50C60042}">
      <dgm:prSet/>
      <dgm:spPr/>
      <dgm:t>
        <a:bodyPr/>
        <a:lstStyle/>
        <a:p>
          <a:r>
            <a:rPr lang="en-GB"/>
            <a:t>The aspect ratio refers to the proportional relationship between the width and height of the viewport or the rendered image, usually expressed as a ratio of width to height (e.g., 16:9). </a:t>
          </a:r>
          <a:endParaRPr lang="en-US"/>
        </a:p>
      </dgm:t>
    </dgm:pt>
    <dgm:pt modelId="{5CFB4178-7BBF-462F-AFB3-326F85C70071}" type="parTrans" cxnId="{771ABFCA-B198-4553-BFAC-78A884C684EC}">
      <dgm:prSet/>
      <dgm:spPr/>
      <dgm:t>
        <a:bodyPr/>
        <a:lstStyle/>
        <a:p>
          <a:endParaRPr lang="en-US"/>
        </a:p>
      </dgm:t>
    </dgm:pt>
    <dgm:pt modelId="{933F02E2-B819-4C85-A6DB-7B98629E37A2}" type="sibTrans" cxnId="{771ABFCA-B198-4553-BFAC-78A884C684EC}">
      <dgm:prSet/>
      <dgm:spPr/>
      <dgm:t>
        <a:bodyPr/>
        <a:lstStyle/>
        <a:p>
          <a:endParaRPr lang="en-US"/>
        </a:p>
      </dgm:t>
    </dgm:pt>
    <dgm:pt modelId="{8BB0AC9B-572D-4DD7-94DF-34FE86CB9C21}">
      <dgm:prSet/>
      <dgm:spPr/>
      <dgm:t>
        <a:bodyPr/>
        <a:lstStyle/>
        <a:p>
          <a:r>
            <a:rPr lang="en-GB"/>
            <a:t>In the graphics pipeline, the aspect ratio is used primarily in the projection stage to prevent distortion in the final image. </a:t>
          </a:r>
          <a:endParaRPr lang="en-US"/>
        </a:p>
      </dgm:t>
    </dgm:pt>
    <dgm:pt modelId="{E880C8E6-B13E-4180-9556-F587890EAA1E}" type="parTrans" cxnId="{17F464D4-ACA2-4FB3-A0D3-EA138ED61930}">
      <dgm:prSet/>
      <dgm:spPr/>
      <dgm:t>
        <a:bodyPr/>
        <a:lstStyle/>
        <a:p>
          <a:endParaRPr lang="en-US"/>
        </a:p>
      </dgm:t>
    </dgm:pt>
    <dgm:pt modelId="{2804BFB0-FF9E-45DE-AAED-C02A3E590ABA}" type="sibTrans" cxnId="{17F464D4-ACA2-4FB3-A0D3-EA138ED61930}">
      <dgm:prSet/>
      <dgm:spPr/>
      <dgm:t>
        <a:bodyPr/>
        <a:lstStyle/>
        <a:p>
          <a:endParaRPr lang="en-US"/>
        </a:p>
      </dgm:t>
    </dgm:pt>
    <dgm:pt modelId="{A20AC5AD-75F9-461D-B39B-27A7CB04488C}">
      <dgm:prSet/>
      <dgm:spPr/>
      <dgm:t>
        <a:bodyPr/>
        <a:lstStyle/>
        <a:p>
          <a:r>
            <a:rPr lang="en-GB"/>
            <a:t>When setting up a perspective projection matrix, the aspect ratio ensures that objects in the scene do not appear stretched or squished, especially when viewed from different camera angles. </a:t>
          </a:r>
          <a:endParaRPr lang="en-US"/>
        </a:p>
      </dgm:t>
    </dgm:pt>
    <dgm:pt modelId="{C0D70FC7-5F44-4249-B76D-1D31C47D53CE}" type="parTrans" cxnId="{33388D89-CC6C-43A6-BC82-7E00C8065749}">
      <dgm:prSet/>
      <dgm:spPr/>
      <dgm:t>
        <a:bodyPr/>
        <a:lstStyle/>
        <a:p>
          <a:endParaRPr lang="en-US"/>
        </a:p>
      </dgm:t>
    </dgm:pt>
    <dgm:pt modelId="{4C1D5FBC-E141-4476-B411-4E8211F08D8F}" type="sibTrans" cxnId="{33388D89-CC6C-43A6-BC82-7E00C8065749}">
      <dgm:prSet/>
      <dgm:spPr/>
      <dgm:t>
        <a:bodyPr/>
        <a:lstStyle/>
        <a:p>
          <a:endParaRPr lang="en-US"/>
        </a:p>
      </dgm:t>
    </dgm:pt>
    <dgm:pt modelId="{91307C7A-E377-48F8-81F9-59F8DBE406C4}" type="pres">
      <dgm:prSet presAssocID="{21DD0FE0-428B-4BE1-8C7C-823291D502EF}" presName="linear" presStyleCnt="0">
        <dgm:presLayoutVars>
          <dgm:animLvl val="lvl"/>
          <dgm:resizeHandles val="exact"/>
        </dgm:presLayoutVars>
      </dgm:prSet>
      <dgm:spPr/>
    </dgm:pt>
    <dgm:pt modelId="{CB5606BB-C9B6-40EB-9C37-7890F7BE85EC}" type="pres">
      <dgm:prSet presAssocID="{5DE43C24-DB81-4DF3-9844-A33D50C60042}" presName="parentText" presStyleLbl="node1" presStyleIdx="0" presStyleCnt="3">
        <dgm:presLayoutVars>
          <dgm:chMax val="0"/>
          <dgm:bulletEnabled val="1"/>
        </dgm:presLayoutVars>
      </dgm:prSet>
      <dgm:spPr/>
    </dgm:pt>
    <dgm:pt modelId="{1314CC01-3E12-4DA5-B76E-DD35C2466B03}" type="pres">
      <dgm:prSet presAssocID="{933F02E2-B819-4C85-A6DB-7B98629E37A2}" presName="spacer" presStyleCnt="0"/>
      <dgm:spPr/>
    </dgm:pt>
    <dgm:pt modelId="{DBE47428-3026-4E75-8178-981F64A90261}" type="pres">
      <dgm:prSet presAssocID="{8BB0AC9B-572D-4DD7-94DF-34FE86CB9C21}" presName="parentText" presStyleLbl="node1" presStyleIdx="1" presStyleCnt="3">
        <dgm:presLayoutVars>
          <dgm:chMax val="0"/>
          <dgm:bulletEnabled val="1"/>
        </dgm:presLayoutVars>
      </dgm:prSet>
      <dgm:spPr/>
    </dgm:pt>
    <dgm:pt modelId="{14005D4D-E894-442D-A796-74A5091944D1}" type="pres">
      <dgm:prSet presAssocID="{2804BFB0-FF9E-45DE-AAED-C02A3E590ABA}" presName="spacer" presStyleCnt="0"/>
      <dgm:spPr/>
    </dgm:pt>
    <dgm:pt modelId="{6BD3636B-9A49-427D-96C0-B4DF69305C12}" type="pres">
      <dgm:prSet presAssocID="{A20AC5AD-75F9-461D-B39B-27A7CB04488C}" presName="parentText" presStyleLbl="node1" presStyleIdx="2" presStyleCnt="3">
        <dgm:presLayoutVars>
          <dgm:chMax val="0"/>
          <dgm:bulletEnabled val="1"/>
        </dgm:presLayoutVars>
      </dgm:prSet>
      <dgm:spPr/>
    </dgm:pt>
  </dgm:ptLst>
  <dgm:cxnLst>
    <dgm:cxn modelId="{BEEE3504-B5DC-4FE9-AED7-332050E67095}" type="presOf" srcId="{21DD0FE0-428B-4BE1-8C7C-823291D502EF}" destId="{91307C7A-E377-48F8-81F9-59F8DBE406C4}" srcOrd="0" destOrd="0" presId="urn:microsoft.com/office/officeart/2005/8/layout/vList2"/>
    <dgm:cxn modelId="{9F1D1245-B842-48CC-9B7F-337756359F59}" type="presOf" srcId="{A20AC5AD-75F9-461D-B39B-27A7CB04488C}" destId="{6BD3636B-9A49-427D-96C0-B4DF69305C12}" srcOrd="0" destOrd="0" presId="urn:microsoft.com/office/officeart/2005/8/layout/vList2"/>
    <dgm:cxn modelId="{33388D89-CC6C-43A6-BC82-7E00C8065749}" srcId="{21DD0FE0-428B-4BE1-8C7C-823291D502EF}" destId="{A20AC5AD-75F9-461D-B39B-27A7CB04488C}" srcOrd="2" destOrd="0" parTransId="{C0D70FC7-5F44-4249-B76D-1D31C47D53CE}" sibTransId="{4C1D5FBC-E141-4476-B411-4E8211F08D8F}"/>
    <dgm:cxn modelId="{9F18B68D-BF19-45BB-AD2A-17E6C4E5BB9D}" type="presOf" srcId="{5DE43C24-DB81-4DF3-9844-A33D50C60042}" destId="{CB5606BB-C9B6-40EB-9C37-7890F7BE85EC}" srcOrd="0" destOrd="0" presId="urn:microsoft.com/office/officeart/2005/8/layout/vList2"/>
    <dgm:cxn modelId="{771ABFCA-B198-4553-BFAC-78A884C684EC}" srcId="{21DD0FE0-428B-4BE1-8C7C-823291D502EF}" destId="{5DE43C24-DB81-4DF3-9844-A33D50C60042}" srcOrd="0" destOrd="0" parTransId="{5CFB4178-7BBF-462F-AFB3-326F85C70071}" sibTransId="{933F02E2-B819-4C85-A6DB-7B98629E37A2}"/>
    <dgm:cxn modelId="{17F464D4-ACA2-4FB3-A0D3-EA138ED61930}" srcId="{21DD0FE0-428B-4BE1-8C7C-823291D502EF}" destId="{8BB0AC9B-572D-4DD7-94DF-34FE86CB9C21}" srcOrd="1" destOrd="0" parTransId="{E880C8E6-B13E-4180-9556-F587890EAA1E}" sibTransId="{2804BFB0-FF9E-45DE-AAED-C02A3E590ABA}"/>
    <dgm:cxn modelId="{A287FDF7-F574-4CB1-AE98-5F6D77637A17}" type="presOf" srcId="{8BB0AC9B-572D-4DD7-94DF-34FE86CB9C21}" destId="{DBE47428-3026-4E75-8178-981F64A90261}" srcOrd="0" destOrd="0" presId="urn:microsoft.com/office/officeart/2005/8/layout/vList2"/>
    <dgm:cxn modelId="{EF105AEA-247F-408B-9B46-FE8EB92603BB}" type="presParOf" srcId="{91307C7A-E377-48F8-81F9-59F8DBE406C4}" destId="{CB5606BB-C9B6-40EB-9C37-7890F7BE85EC}" srcOrd="0" destOrd="0" presId="urn:microsoft.com/office/officeart/2005/8/layout/vList2"/>
    <dgm:cxn modelId="{BFED2FAC-0033-4855-BC44-AEA704A1EB83}" type="presParOf" srcId="{91307C7A-E377-48F8-81F9-59F8DBE406C4}" destId="{1314CC01-3E12-4DA5-B76E-DD35C2466B03}" srcOrd="1" destOrd="0" presId="urn:microsoft.com/office/officeart/2005/8/layout/vList2"/>
    <dgm:cxn modelId="{C66394CA-6421-417A-9214-1815C880C821}" type="presParOf" srcId="{91307C7A-E377-48F8-81F9-59F8DBE406C4}" destId="{DBE47428-3026-4E75-8178-981F64A90261}" srcOrd="2" destOrd="0" presId="urn:microsoft.com/office/officeart/2005/8/layout/vList2"/>
    <dgm:cxn modelId="{B9112CD9-04E1-4C74-B6B1-43A03EF191EB}" type="presParOf" srcId="{91307C7A-E377-48F8-81F9-59F8DBE406C4}" destId="{14005D4D-E894-442D-A796-74A5091944D1}" srcOrd="3" destOrd="0" presId="urn:microsoft.com/office/officeart/2005/8/layout/vList2"/>
    <dgm:cxn modelId="{434B627B-2691-4F0B-989F-1DB673690825}" type="presParOf" srcId="{91307C7A-E377-48F8-81F9-59F8DBE406C4}" destId="{6BD3636B-9A49-427D-96C0-B4DF69305C1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8ACA01E-9C55-4114-B29D-530E804F5555}"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2F7DEA4-6551-441C-BC3A-6FBB22179725}">
      <dgm:prSet/>
      <dgm:spPr/>
      <dgm:t>
        <a:bodyPr/>
        <a:lstStyle/>
        <a:p>
          <a:r>
            <a:rPr lang="en-GB" b="1"/>
            <a:t>Near plane</a:t>
          </a:r>
          <a:r>
            <a:rPr lang="en-GB"/>
            <a:t>: Closest to the camera, defining the minimum visible distance.</a:t>
          </a:r>
          <a:endParaRPr lang="en-US"/>
        </a:p>
      </dgm:t>
    </dgm:pt>
    <dgm:pt modelId="{8BF9D2AE-E185-44A7-B9D0-A8882C215A07}" type="parTrans" cxnId="{D1803255-62BB-49DA-A462-E8583050A4E2}">
      <dgm:prSet/>
      <dgm:spPr/>
      <dgm:t>
        <a:bodyPr/>
        <a:lstStyle/>
        <a:p>
          <a:endParaRPr lang="en-US"/>
        </a:p>
      </dgm:t>
    </dgm:pt>
    <dgm:pt modelId="{5FACEF8D-1967-42EC-9D20-3640A2E5A3D0}" type="sibTrans" cxnId="{D1803255-62BB-49DA-A462-E8583050A4E2}">
      <dgm:prSet/>
      <dgm:spPr/>
      <dgm:t>
        <a:bodyPr/>
        <a:lstStyle/>
        <a:p>
          <a:endParaRPr lang="en-US"/>
        </a:p>
      </dgm:t>
    </dgm:pt>
    <dgm:pt modelId="{78E736E6-69DD-4196-9AC5-53FC8E3F1460}">
      <dgm:prSet/>
      <dgm:spPr/>
      <dgm:t>
        <a:bodyPr/>
        <a:lstStyle/>
        <a:p>
          <a:r>
            <a:rPr lang="en-GB" b="1"/>
            <a:t>Far plane</a:t>
          </a:r>
          <a:r>
            <a:rPr lang="en-GB"/>
            <a:t>: Farthest from the camera, setting the maximum visible distance.</a:t>
          </a:r>
          <a:endParaRPr lang="en-US"/>
        </a:p>
      </dgm:t>
    </dgm:pt>
    <dgm:pt modelId="{A5FE765D-1EB7-4410-B47E-2AA2AB519129}" type="parTrans" cxnId="{2A7E9F9F-0D91-405A-95C3-4F8F253914F8}">
      <dgm:prSet/>
      <dgm:spPr/>
      <dgm:t>
        <a:bodyPr/>
        <a:lstStyle/>
        <a:p>
          <a:endParaRPr lang="en-US"/>
        </a:p>
      </dgm:t>
    </dgm:pt>
    <dgm:pt modelId="{BFA80B7D-0CBB-4E05-A899-8AE28E9517FD}" type="sibTrans" cxnId="{2A7E9F9F-0D91-405A-95C3-4F8F253914F8}">
      <dgm:prSet/>
      <dgm:spPr/>
      <dgm:t>
        <a:bodyPr/>
        <a:lstStyle/>
        <a:p>
          <a:endParaRPr lang="en-US"/>
        </a:p>
      </dgm:t>
    </dgm:pt>
    <dgm:pt modelId="{2B7E02A9-8EF9-4173-B128-F011C8140769}">
      <dgm:prSet/>
      <dgm:spPr/>
      <dgm:t>
        <a:bodyPr/>
        <a:lstStyle/>
        <a:p>
          <a:r>
            <a:rPr lang="en-GB" b="1"/>
            <a:t>Left plane</a:t>
          </a:r>
          <a:r>
            <a:rPr lang="en-GB"/>
            <a:t>: Defines the left boundary of the view frustum.</a:t>
          </a:r>
          <a:endParaRPr lang="en-US"/>
        </a:p>
      </dgm:t>
    </dgm:pt>
    <dgm:pt modelId="{B3D45619-EAE9-403C-B4E0-34FF691602DC}" type="parTrans" cxnId="{C3070CC0-3505-4BE4-866E-FC5B25A0F9E1}">
      <dgm:prSet/>
      <dgm:spPr/>
      <dgm:t>
        <a:bodyPr/>
        <a:lstStyle/>
        <a:p>
          <a:endParaRPr lang="en-US"/>
        </a:p>
      </dgm:t>
    </dgm:pt>
    <dgm:pt modelId="{4621AE33-B9CC-4026-9307-F728DDBDDF53}" type="sibTrans" cxnId="{C3070CC0-3505-4BE4-866E-FC5B25A0F9E1}">
      <dgm:prSet/>
      <dgm:spPr/>
      <dgm:t>
        <a:bodyPr/>
        <a:lstStyle/>
        <a:p>
          <a:endParaRPr lang="en-US"/>
        </a:p>
      </dgm:t>
    </dgm:pt>
    <dgm:pt modelId="{79775293-7B73-49CA-9A9F-63A16D397F8B}">
      <dgm:prSet/>
      <dgm:spPr/>
      <dgm:t>
        <a:bodyPr/>
        <a:lstStyle/>
        <a:p>
          <a:r>
            <a:rPr lang="en-GB" b="1"/>
            <a:t>Right plane</a:t>
          </a:r>
          <a:r>
            <a:rPr lang="en-GB"/>
            <a:t>: Defines the right boundary of the view frustum.</a:t>
          </a:r>
          <a:endParaRPr lang="en-US"/>
        </a:p>
      </dgm:t>
    </dgm:pt>
    <dgm:pt modelId="{AF992A7C-CA9A-4A65-BEEE-2933E1980F2E}" type="parTrans" cxnId="{B6A75B69-3039-4CA2-BBE5-B7285AB93772}">
      <dgm:prSet/>
      <dgm:spPr/>
      <dgm:t>
        <a:bodyPr/>
        <a:lstStyle/>
        <a:p>
          <a:endParaRPr lang="en-US"/>
        </a:p>
      </dgm:t>
    </dgm:pt>
    <dgm:pt modelId="{3DFF45FD-F76A-48AD-8F12-50719631868B}" type="sibTrans" cxnId="{B6A75B69-3039-4CA2-BBE5-B7285AB93772}">
      <dgm:prSet/>
      <dgm:spPr/>
      <dgm:t>
        <a:bodyPr/>
        <a:lstStyle/>
        <a:p>
          <a:endParaRPr lang="en-US"/>
        </a:p>
      </dgm:t>
    </dgm:pt>
    <dgm:pt modelId="{28484C59-02FB-4125-A56D-5748375F5323}">
      <dgm:prSet/>
      <dgm:spPr/>
      <dgm:t>
        <a:bodyPr/>
        <a:lstStyle/>
        <a:p>
          <a:r>
            <a:rPr lang="en-GB" b="1"/>
            <a:t>Top plane</a:t>
          </a:r>
          <a:r>
            <a:rPr lang="en-GB"/>
            <a:t>: Defines the top boundary of the view frustum.</a:t>
          </a:r>
          <a:endParaRPr lang="en-US"/>
        </a:p>
      </dgm:t>
    </dgm:pt>
    <dgm:pt modelId="{201CDE1B-E175-4129-9878-E8CE10ABF88C}" type="parTrans" cxnId="{836790BE-774E-4755-8BE3-7E100877E55C}">
      <dgm:prSet/>
      <dgm:spPr/>
      <dgm:t>
        <a:bodyPr/>
        <a:lstStyle/>
        <a:p>
          <a:endParaRPr lang="en-US"/>
        </a:p>
      </dgm:t>
    </dgm:pt>
    <dgm:pt modelId="{2F90C90C-72E3-44B8-BC49-008B40EB66CC}" type="sibTrans" cxnId="{836790BE-774E-4755-8BE3-7E100877E55C}">
      <dgm:prSet/>
      <dgm:spPr/>
      <dgm:t>
        <a:bodyPr/>
        <a:lstStyle/>
        <a:p>
          <a:endParaRPr lang="en-US"/>
        </a:p>
      </dgm:t>
    </dgm:pt>
    <dgm:pt modelId="{22E790B3-E9E8-4DF2-AC29-62F3DF20C004}">
      <dgm:prSet/>
      <dgm:spPr/>
      <dgm:t>
        <a:bodyPr/>
        <a:lstStyle/>
        <a:p>
          <a:r>
            <a:rPr lang="en-GB" b="1"/>
            <a:t>Bottom plane</a:t>
          </a:r>
          <a:r>
            <a:rPr lang="en-GB"/>
            <a:t>: Defines the bottom boundary of the view frustum.</a:t>
          </a:r>
          <a:endParaRPr lang="en-US"/>
        </a:p>
      </dgm:t>
    </dgm:pt>
    <dgm:pt modelId="{05857898-061B-4233-99CF-8DC2FEC62853}" type="parTrans" cxnId="{6BD161EB-1A36-40A0-AAE8-987EFA71DBE2}">
      <dgm:prSet/>
      <dgm:spPr/>
      <dgm:t>
        <a:bodyPr/>
        <a:lstStyle/>
        <a:p>
          <a:endParaRPr lang="en-US"/>
        </a:p>
      </dgm:t>
    </dgm:pt>
    <dgm:pt modelId="{A6CE21CB-5D77-428D-860E-1F8D738AADCD}" type="sibTrans" cxnId="{6BD161EB-1A36-40A0-AAE8-987EFA71DBE2}">
      <dgm:prSet/>
      <dgm:spPr/>
      <dgm:t>
        <a:bodyPr/>
        <a:lstStyle/>
        <a:p>
          <a:endParaRPr lang="en-US"/>
        </a:p>
      </dgm:t>
    </dgm:pt>
    <dgm:pt modelId="{95CE52EE-3F35-4C95-BA42-C6F07D74AD6E}" type="pres">
      <dgm:prSet presAssocID="{68ACA01E-9C55-4114-B29D-530E804F5555}" presName="linear" presStyleCnt="0">
        <dgm:presLayoutVars>
          <dgm:animLvl val="lvl"/>
          <dgm:resizeHandles val="exact"/>
        </dgm:presLayoutVars>
      </dgm:prSet>
      <dgm:spPr/>
    </dgm:pt>
    <dgm:pt modelId="{B85B51D4-6B80-4410-AB75-3067457299F8}" type="pres">
      <dgm:prSet presAssocID="{92F7DEA4-6551-441C-BC3A-6FBB22179725}" presName="parentText" presStyleLbl="node1" presStyleIdx="0" presStyleCnt="6">
        <dgm:presLayoutVars>
          <dgm:chMax val="0"/>
          <dgm:bulletEnabled val="1"/>
        </dgm:presLayoutVars>
      </dgm:prSet>
      <dgm:spPr/>
    </dgm:pt>
    <dgm:pt modelId="{53662F7D-334E-4ED1-8DC6-81938AB168EE}" type="pres">
      <dgm:prSet presAssocID="{5FACEF8D-1967-42EC-9D20-3640A2E5A3D0}" presName="spacer" presStyleCnt="0"/>
      <dgm:spPr/>
    </dgm:pt>
    <dgm:pt modelId="{706D4C9B-5148-47C9-8892-8217B5194872}" type="pres">
      <dgm:prSet presAssocID="{78E736E6-69DD-4196-9AC5-53FC8E3F1460}" presName="parentText" presStyleLbl="node1" presStyleIdx="1" presStyleCnt="6">
        <dgm:presLayoutVars>
          <dgm:chMax val="0"/>
          <dgm:bulletEnabled val="1"/>
        </dgm:presLayoutVars>
      </dgm:prSet>
      <dgm:spPr/>
    </dgm:pt>
    <dgm:pt modelId="{E04907D8-6C16-4177-82F1-975E707A3617}" type="pres">
      <dgm:prSet presAssocID="{BFA80B7D-0CBB-4E05-A899-8AE28E9517FD}" presName="spacer" presStyleCnt="0"/>
      <dgm:spPr/>
    </dgm:pt>
    <dgm:pt modelId="{9BDBDCE0-42D4-4AB7-A0A4-592EB3CE9061}" type="pres">
      <dgm:prSet presAssocID="{2B7E02A9-8EF9-4173-B128-F011C8140769}" presName="parentText" presStyleLbl="node1" presStyleIdx="2" presStyleCnt="6">
        <dgm:presLayoutVars>
          <dgm:chMax val="0"/>
          <dgm:bulletEnabled val="1"/>
        </dgm:presLayoutVars>
      </dgm:prSet>
      <dgm:spPr/>
    </dgm:pt>
    <dgm:pt modelId="{3066E6F4-38A1-4990-BF9E-A14356E3617B}" type="pres">
      <dgm:prSet presAssocID="{4621AE33-B9CC-4026-9307-F728DDBDDF53}" presName="spacer" presStyleCnt="0"/>
      <dgm:spPr/>
    </dgm:pt>
    <dgm:pt modelId="{885CB0A9-1F88-4994-B44E-4FB776E4BA6A}" type="pres">
      <dgm:prSet presAssocID="{79775293-7B73-49CA-9A9F-63A16D397F8B}" presName="parentText" presStyleLbl="node1" presStyleIdx="3" presStyleCnt="6">
        <dgm:presLayoutVars>
          <dgm:chMax val="0"/>
          <dgm:bulletEnabled val="1"/>
        </dgm:presLayoutVars>
      </dgm:prSet>
      <dgm:spPr/>
    </dgm:pt>
    <dgm:pt modelId="{62DA9FF5-7609-41F8-974F-805CCD06A994}" type="pres">
      <dgm:prSet presAssocID="{3DFF45FD-F76A-48AD-8F12-50719631868B}" presName="spacer" presStyleCnt="0"/>
      <dgm:spPr/>
    </dgm:pt>
    <dgm:pt modelId="{0C1D383A-DD80-46B6-A792-837BFB256343}" type="pres">
      <dgm:prSet presAssocID="{28484C59-02FB-4125-A56D-5748375F5323}" presName="parentText" presStyleLbl="node1" presStyleIdx="4" presStyleCnt="6">
        <dgm:presLayoutVars>
          <dgm:chMax val="0"/>
          <dgm:bulletEnabled val="1"/>
        </dgm:presLayoutVars>
      </dgm:prSet>
      <dgm:spPr/>
    </dgm:pt>
    <dgm:pt modelId="{8DF005EC-DB8E-489B-8C52-E6B8C2FA773B}" type="pres">
      <dgm:prSet presAssocID="{2F90C90C-72E3-44B8-BC49-008B40EB66CC}" presName="spacer" presStyleCnt="0"/>
      <dgm:spPr/>
    </dgm:pt>
    <dgm:pt modelId="{A99D0F78-5231-4556-8150-16BEFB120457}" type="pres">
      <dgm:prSet presAssocID="{22E790B3-E9E8-4DF2-AC29-62F3DF20C004}" presName="parentText" presStyleLbl="node1" presStyleIdx="5" presStyleCnt="6">
        <dgm:presLayoutVars>
          <dgm:chMax val="0"/>
          <dgm:bulletEnabled val="1"/>
        </dgm:presLayoutVars>
      </dgm:prSet>
      <dgm:spPr/>
    </dgm:pt>
  </dgm:ptLst>
  <dgm:cxnLst>
    <dgm:cxn modelId="{4E18D360-445A-408C-AAD1-F19E169A51BA}" type="presOf" srcId="{28484C59-02FB-4125-A56D-5748375F5323}" destId="{0C1D383A-DD80-46B6-A792-837BFB256343}" srcOrd="0" destOrd="0" presId="urn:microsoft.com/office/officeart/2005/8/layout/vList2"/>
    <dgm:cxn modelId="{254AC441-0FBF-40CE-AE9E-86E59C6B7098}" type="presOf" srcId="{92F7DEA4-6551-441C-BC3A-6FBB22179725}" destId="{B85B51D4-6B80-4410-AB75-3067457299F8}" srcOrd="0" destOrd="0" presId="urn:microsoft.com/office/officeart/2005/8/layout/vList2"/>
    <dgm:cxn modelId="{B6A75B69-3039-4CA2-BBE5-B7285AB93772}" srcId="{68ACA01E-9C55-4114-B29D-530E804F5555}" destId="{79775293-7B73-49CA-9A9F-63A16D397F8B}" srcOrd="3" destOrd="0" parTransId="{AF992A7C-CA9A-4A65-BEEE-2933E1980F2E}" sibTransId="{3DFF45FD-F76A-48AD-8F12-50719631868B}"/>
    <dgm:cxn modelId="{D1803255-62BB-49DA-A462-E8583050A4E2}" srcId="{68ACA01E-9C55-4114-B29D-530E804F5555}" destId="{92F7DEA4-6551-441C-BC3A-6FBB22179725}" srcOrd="0" destOrd="0" parTransId="{8BF9D2AE-E185-44A7-B9D0-A8882C215A07}" sibTransId="{5FACEF8D-1967-42EC-9D20-3640A2E5A3D0}"/>
    <dgm:cxn modelId="{2CE8738F-67C9-4A24-AA23-10CEE509A7E1}" type="presOf" srcId="{79775293-7B73-49CA-9A9F-63A16D397F8B}" destId="{885CB0A9-1F88-4994-B44E-4FB776E4BA6A}" srcOrd="0" destOrd="0" presId="urn:microsoft.com/office/officeart/2005/8/layout/vList2"/>
    <dgm:cxn modelId="{923FB892-79DA-4051-B98D-2F2E845FB5C8}" type="presOf" srcId="{78E736E6-69DD-4196-9AC5-53FC8E3F1460}" destId="{706D4C9B-5148-47C9-8892-8217B5194872}" srcOrd="0" destOrd="0" presId="urn:microsoft.com/office/officeart/2005/8/layout/vList2"/>
    <dgm:cxn modelId="{5499F49E-A3F6-47CC-AAAC-0651CEC98248}" type="presOf" srcId="{68ACA01E-9C55-4114-B29D-530E804F5555}" destId="{95CE52EE-3F35-4C95-BA42-C6F07D74AD6E}" srcOrd="0" destOrd="0" presId="urn:microsoft.com/office/officeart/2005/8/layout/vList2"/>
    <dgm:cxn modelId="{2A7E9F9F-0D91-405A-95C3-4F8F253914F8}" srcId="{68ACA01E-9C55-4114-B29D-530E804F5555}" destId="{78E736E6-69DD-4196-9AC5-53FC8E3F1460}" srcOrd="1" destOrd="0" parTransId="{A5FE765D-1EB7-4410-B47E-2AA2AB519129}" sibTransId="{BFA80B7D-0CBB-4E05-A899-8AE28E9517FD}"/>
    <dgm:cxn modelId="{836790BE-774E-4755-8BE3-7E100877E55C}" srcId="{68ACA01E-9C55-4114-B29D-530E804F5555}" destId="{28484C59-02FB-4125-A56D-5748375F5323}" srcOrd="4" destOrd="0" parTransId="{201CDE1B-E175-4129-9878-E8CE10ABF88C}" sibTransId="{2F90C90C-72E3-44B8-BC49-008B40EB66CC}"/>
    <dgm:cxn modelId="{C3070CC0-3505-4BE4-866E-FC5B25A0F9E1}" srcId="{68ACA01E-9C55-4114-B29D-530E804F5555}" destId="{2B7E02A9-8EF9-4173-B128-F011C8140769}" srcOrd="2" destOrd="0" parTransId="{B3D45619-EAE9-403C-B4E0-34FF691602DC}" sibTransId="{4621AE33-B9CC-4026-9307-F728DDBDDF53}"/>
    <dgm:cxn modelId="{BAB89BDC-7D6C-4B2D-872D-5B69554DF101}" type="presOf" srcId="{22E790B3-E9E8-4DF2-AC29-62F3DF20C004}" destId="{A99D0F78-5231-4556-8150-16BEFB120457}" srcOrd="0" destOrd="0" presId="urn:microsoft.com/office/officeart/2005/8/layout/vList2"/>
    <dgm:cxn modelId="{6BD161EB-1A36-40A0-AAE8-987EFA71DBE2}" srcId="{68ACA01E-9C55-4114-B29D-530E804F5555}" destId="{22E790B3-E9E8-4DF2-AC29-62F3DF20C004}" srcOrd="5" destOrd="0" parTransId="{05857898-061B-4233-99CF-8DC2FEC62853}" sibTransId="{A6CE21CB-5D77-428D-860E-1F8D738AADCD}"/>
    <dgm:cxn modelId="{630890F0-1CBC-4F24-A110-070F0C12C11E}" type="presOf" srcId="{2B7E02A9-8EF9-4173-B128-F011C8140769}" destId="{9BDBDCE0-42D4-4AB7-A0A4-592EB3CE9061}" srcOrd="0" destOrd="0" presId="urn:microsoft.com/office/officeart/2005/8/layout/vList2"/>
    <dgm:cxn modelId="{D360045E-A194-45E8-AC24-51A5DE2E59E0}" type="presParOf" srcId="{95CE52EE-3F35-4C95-BA42-C6F07D74AD6E}" destId="{B85B51D4-6B80-4410-AB75-3067457299F8}" srcOrd="0" destOrd="0" presId="urn:microsoft.com/office/officeart/2005/8/layout/vList2"/>
    <dgm:cxn modelId="{8F800B98-A57B-4306-B1FA-781B67F3CAE9}" type="presParOf" srcId="{95CE52EE-3F35-4C95-BA42-C6F07D74AD6E}" destId="{53662F7D-334E-4ED1-8DC6-81938AB168EE}" srcOrd="1" destOrd="0" presId="urn:microsoft.com/office/officeart/2005/8/layout/vList2"/>
    <dgm:cxn modelId="{251843F9-8D3B-4324-B15A-48D97F0FF41D}" type="presParOf" srcId="{95CE52EE-3F35-4C95-BA42-C6F07D74AD6E}" destId="{706D4C9B-5148-47C9-8892-8217B5194872}" srcOrd="2" destOrd="0" presId="urn:microsoft.com/office/officeart/2005/8/layout/vList2"/>
    <dgm:cxn modelId="{5F0AFD77-C05B-4F33-B21E-AA8D35EA0112}" type="presParOf" srcId="{95CE52EE-3F35-4C95-BA42-C6F07D74AD6E}" destId="{E04907D8-6C16-4177-82F1-975E707A3617}" srcOrd="3" destOrd="0" presId="urn:microsoft.com/office/officeart/2005/8/layout/vList2"/>
    <dgm:cxn modelId="{1DA3C21A-82AB-4030-A606-82CFCE754299}" type="presParOf" srcId="{95CE52EE-3F35-4C95-BA42-C6F07D74AD6E}" destId="{9BDBDCE0-42D4-4AB7-A0A4-592EB3CE9061}" srcOrd="4" destOrd="0" presId="urn:microsoft.com/office/officeart/2005/8/layout/vList2"/>
    <dgm:cxn modelId="{C3603703-9630-4E21-BEA4-8ABE94B532AC}" type="presParOf" srcId="{95CE52EE-3F35-4C95-BA42-C6F07D74AD6E}" destId="{3066E6F4-38A1-4990-BF9E-A14356E3617B}" srcOrd="5" destOrd="0" presId="urn:microsoft.com/office/officeart/2005/8/layout/vList2"/>
    <dgm:cxn modelId="{56038556-CF71-4A83-914B-5BF2261AEFA0}" type="presParOf" srcId="{95CE52EE-3F35-4C95-BA42-C6F07D74AD6E}" destId="{885CB0A9-1F88-4994-B44E-4FB776E4BA6A}" srcOrd="6" destOrd="0" presId="urn:microsoft.com/office/officeart/2005/8/layout/vList2"/>
    <dgm:cxn modelId="{A0308440-364C-4E83-A884-80FFC223E758}" type="presParOf" srcId="{95CE52EE-3F35-4C95-BA42-C6F07D74AD6E}" destId="{62DA9FF5-7609-41F8-974F-805CCD06A994}" srcOrd="7" destOrd="0" presId="urn:microsoft.com/office/officeart/2005/8/layout/vList2"/>
    <dgm:cxn modelId="{6095E55E-F04B-4A60-A56E-D1CB0F02F2FF}" type="presParOf" srcId="{95CE52EE-3F35-4C95-BA42-C6F07D74AD6E}" destId="{0C1D383A-DD80-46B6-A792-837BFB256343}" srcOrd="8" destOrd="0" presId="urn:microsoft.com/office/officeart/2005/8/layout/vList2"/>
    <dgm:cxn modelId="{69C0037F-CC34-4EA8-98F0-D0C0D45DBDC9}" type="presParOf" srcId="{95CE52EE-3F35-4C95-BA42-C6F07D74AD6E}" destId="{8DF005EC-DB8E-489B-8C52-E6B8C2FA773B}" srcOrd="9" destOrd="0" presId="urn:microsoft.com/office/officeart/2005/8/layout/vList2"/>
    <dgm:cxn modelId="{BCD39FC4-690A-43C8-B839-E7D68483C8DC}" type="presParOf" srcId="{95CE52EE-3F35-4C95-BA42-C6F07D74AD6E}" destId="{A99D0F78-5231-4556-8150-16BEFB12045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4EE0C34-6FED-4FF9-A2FB-67626561C77F}"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CED088CE-4941-4138-9D4B-7569AE869BE1}">
      <dgm:prSet/>
      <dgm:spPr/>
      <dgm:t>
        <a:bodyPr/>
        <a:lstStyle/>
        <a:p>
          <a:r>
            <a:rPr lang="en-GB"/>
            <a:t>A </a:t>
          </a:r>
          <a:r>
            <a:rPr lang="en-GB" b="1"/>
            <a:t>homogeneous coordinate system</a:t>
          </a:r>
          <a:r>
            <a:rPr lang="en-GB"/>
            <a:t> is a way of representing points in 3D space using four coordinates instead of the usual three. </a:t>
          </a:r>
          <a:endParaRPr lang="en-US"/>
        </a:p>
      </dgm:t>
    </dgm:pt>
    <dgm:pt modelId="{100F57C4-5C26-4A37-871B-5C3A9C697306}" type="parTrans" cxnId="{E2D4F976-A715-4626-A3EC-E2E60BA9F7D3}">
      <dgm:prSet/>
      <dgm:spPr/>
      <dgm:t>
        <a:bodyPr/>
        <a:lstStyle/>
        <a:p>
          <a:endParaRPr lang="en-US"/>
        </a:p>
      </dgm:t>
    </dgm:pt>
    <dgm:pt modelId="{4D864A1D-6649-4A07-ACEE-ADC98D6497B7}" type="sibTrans" cxnId="{E2D4F976-A715-4626-A3EC-E2E60BA9F7D3}">
      <dgm:prSet/>
      <dgm:spPr/>
      <dgm:t>
        <a:bodyPr/>
        <a:lstStyle/>
        <a:p>
          <a:endParaRPr lang="en-US"/>
        </a:p>
      </dgm:t>
    </dgm:pt>
    <dgm:pt modelId="{E2980672-A4FE-4CA3-AD1D-4B51D23B9C36}">
      <dgm:prSet/>
      <dgm:spPr/>
      <dgm:t>
        <a:bodyPr/>
        <a:lstStyle/>
        <a:p>
          <a:r>
            <a:rPr lang="en-GB"/>
            <a:t>Normally, we use (x,y,z) to define a point in 3D space, but with homogeneous coordinates, we add a fourth coordinate, w, making it (x,y,z,w)</a:t>
          </a:r>
          <a:endParaRPr lang="en-US"/>
        </a:p>
      </dgm:t>
    </dgm:pt>
    <dgm:pt modelId="{A8CF389C-E2FB-4ADB-95ED-9E4A0828D57A}" type="parTrans" cxnId="{91411971-97DA-413F-99C8-9BF14035EB1F}">
      <dgm:prSet/>
      <dgm:spPr/>
      <dgm:t>
        <a:bodyPr/>
        <a:lstStyle/>
        <a:p>
          <a:endParaRPr lang="en-US"/>
        </a:p>
      </dgm:t>
    </dgm:pt>
    <dgm:pt modelId="{727E0C46-EB10-4807-B916-9082073AFBE2}" type="sibTrans" cxnId="{91411971-97DA-413F-99C8-9BF14035EB1F}">
      <dgm:prSet/>
      <dgm:spPr/>
      <dgm:t>
        <a:bodyPr/>
        <a:lstStyle/>
        <a:p>
          <a:endParaRPr lang="en-US"/>
        </a:p>
      </dgm:t>
    </dgm:pt>
    <dgm:pt modelId="{F7D7F7E2-FE50-4B9C-8295-EA08D8867F59}">
      <dgm:prSet/>
      <dgm:spPr/>
      <dgm:t>
        <a:bodyPr/>
        <a:lstStyle/>
        <a:p>
          <a:r>
            <a:rPr lang="en-GB"/>
            <a:t>This fourth coordinate w, allows us to represent points and transformations more flexibly, especially in relation to perspective and translation.</a:t>
          </a:r>
          <a:endParaRPr lang="en-US"/>
        </a:p>
      </dgm:t>
    </dgm:pt>
    <dgm:pt modelId="{9D3D9FB2-1E44-4206-9ADB-3BABEA001C12}" type="parTrans" cxnId="{858E1F8B-0330-4C66-8D76-247A4944D095}">
      <dgm:prSet/>
      <dgm:spPr/>
      <dgm:t>
        <a:bodyPr/>
        <a:lstStyle/>
        <a:p>
          <a:endParaRPr lang="en-US"/>
        </a:p>
      </dgm:t>
    </dgm:pt>
    <dgm:pt modelId="{FBC6D5F8-00FE-4B87-8BA9-5ADE58FE79E5}" type="sibTrans" cxnId="{858E1F8B-0330-4C66-8D76-247A4944D095}">
      <dgm:prSet/>
      <dgm:spPr/>
      <dgm:t>
        <a:bodyPr/>
        <a:lstStyle/>
        <a:p>
          <a:endParaRPr lang="en-US"/>
        </a:p>
      </dgm:t>
    </dgm:pt>
    <dgm:pt modelId="{96CA0ED2-F8B7-44A5-8F68-9CC2A0257B9C}" type="pres">
      <dgm:prSet presAssocID="{34EE0C34-6FED-4FF9-A2FB-67626561C77F}" presName="vert0" presStyleCnt="0">
        <dgm:presLayoutVars>
          <dgm:dir/>
          <dgm:animOne val="branch"/>
          <dgm:animLvl val="lvl"/>
        </dgm:presLayoutVars>
      </dgm:prSet>
      <dgm:spPr/>
    </dgm:pt>
    <dgm:pt modelId="{F2E9EEFD-E6DD-4D49-9634-2DB817621F34}" type="pres">
      <dgm:prSet presAssocID="{CED088CE-4941-4138-9D4B-7569AE869BE1}" presName="thickLine" presStyleLbl="alignNode1" presStyleIdx="0" presStyleCnt="3"/>
      <dgm:spPr/>
    </dgm:pt>
    <dgm:pt modelId="{AA07C848-0472-4041-95D6-20646C7B5B9A}" type="pres">
      <dgm:prSet presAssocID="{CED088CE-4941-4138-9D4B-7569AE869BE1}" presName="horz1" presStyleCnt="0"/>
      <dgm:spPr/>
    </dgm:pt>
    <dgm:pt modelId="{FF155165-85D8-4BF0-841C-F47C4C02A944}" type="pres">
      <dgm:prSet presAssocID="{CED088CE-4941-4138-9D4B-7569AE869BE1}" presName="tx1" presStyleLbl="revTx" presStyleIdx="0" presStyleCnt="3"/>
      <dgm:spPr/>
    </dgm:pt>
    <dgm:pt modelId="{24525440-CE5F-4A51-A03A-C5952EC36B2B}" type="pres">
      <dgm:prSet presAssocID="{CED088CE-4941-4138-9D4B-7569AE869BE1}" presName="vert1" presStyleCnt="0"/>
      <dgm:spPr/>
    </dgm:pt>
    <dgm:pt modelId="{BBA17D5B-D0B3-4F4B-9C3B-CC647FCAB4A9}" type="pres">
      <dgm:prSet presAssocID="{E2980672-A4FE-4CA3-AD1D-4B51D23B9C36}" presName="thickLine" presStyleLbl="alignNode1" presStyleIdx="1" presStyleCnt="3"/>
      <dgm:spPr/>
    </dgm:pt>
    <dgm:pt modelId="{52D59E92-67F5-49C1-9AED-880A45DE9175}" type="pres">
      <dgm:prSet presAssocID="{E2980672-A4FE-4CA3-AD1D-4B51D23B9C36}" presName="horz1" presStyleCnt="0"/>
      <dgm:spPr/>
    </dgm:pt>
    <dgm:pt modelId="{1907BB96-25C7-437A-B4BC-325995F63B8B}" type="pres">
      <dgm:prSet presAssocID="{E2980672-A4FE-4CA3-AD1D-4B51D23B9C36}" presName="tx1" presStyleLbl="revTx" presStyleIdx="1" presStyleCnt="3"/>
      <dgm:spPr/>
    </dgm:pt>
    <dgm:pt modelId="{4DDC3BDD-52CF-4CFD-96BA-A3977AE1A9A3}" type="pres">
      <dgm:prSet presAssocID="{E2980672-A4FE-4CA3-AD1D-4B51D23B9C36}" presName="vert1" presStyleCnt="0"/>
      <dgm:spPr/>
    </dgm:pt>
    <dgm:pt modelId="{17C8E4F2-F892-417C-8960-1F9A74C3B132}" type="pres">
      <dgm:prSet presAssocID="{F7D7F7E2-FE50-4B9C-8295-EA08D8867F59}" presName="thickLine" presStyleLbl="alignNode1" presStyleIdx="2" presStyleCnt="3"/>
      <dgm:spPr/>
    </dgm:pt>
    <dgm:pt modelId="{3A0BE5AF-9BDA-4D8F-86C4-B83146D15551}" type="pres">
      <dgm:prSet presAssocID="{F7D7F7E2-FE50-4B9C-8295-EA08D8867F59}" presName="horz1" presStyleCnt="0"/>
      <dgm:spPr/>
    </dgm:pt>
    <dgm:pt modelId="{AE0214EF-8244-48A4-969C-1299B18D41D1}" type="pres">
      <dgm:prSet presAssocID="{F7D7F7E2-FE50-4B9C-8295-EA08D8867F59}" presName="tx1" presStyleLbl="revTx" presStyleIdx="2" presStyleCnt="3"/>
      <dgm:spPr/>
    </dgm:pt>
    <dgm:pt modelId="{57B20548-F04C-4BC5-A806-C523C3D810BA}" type="pres">
      <dgm:prSet presAssocID="{F7D7F7E2-FE50-4B9C-8295-EA08D8867F59}" presName="vert1" presStyleCnt="0"/>
      <dgm:spPr/>
    </dgm:pt>
  </dgm:ptLst>
  <dgm:cxnLst>
    <dgm:cxn modelId="{89B59B70-7C67-421C-9E13-7C82AD495E2E}" type="presOf" srcId="{E2980672-A4FE-4CA3-AD1D-4B51D23B9C36}" destId="{1907BB96-25C7-437A-B4BC-325995F63B8B}" srcOrd="0" destOrd="0" presId="urn:microsoft.com/office/officeart/2008/layout/LinedList"/>
    <dgm:cxn modelId="{91411971-97DA-413F-99C8-9BF14035EB1F}" srcId="{34EE0C34-6FED-4FF9-A2FB-67626561C77F}" destId="{E2980672-A4FE-4CA3-AD1D-4B51D23B9C36}" srcOrd="1" destOrd="0" parTransId="{A8CF389C-E2FB-4ADB-95ED-9E4A0828D57A}" sibTransId="{727E0C46-EB10-4807-B916-9082073AFBE2}"/>
    <dgm:cxn modelId="{E2D4F976-A715-4626-A3EC-E2E60BA9F7D3}" srcId="{34EE0C34-6FED-4FF9-A2FB-67626561C77F}" destId="{CED088CE-4941-4138-9D4B-7569AE869BE1}" srcOrd="0" destOrd="0" parTransId="{100F57C4-5C26-4A37-871B-5C3A9C697306}" sibTransId="{4D864A1D-6649-4A07-ACEE-ADC98D6497B7}"/>
    <dgm:cxn modelId="{858E1F8B-0330-4C66-8D76-247A4944D095}" srcId="{34EE0C34-6FED-4FF9-A2FB-67626561C77F}" destId="{F7D7F7E2-FE50-4B9C-8295-EA08D8867F59}" srcOrd="2" destOrd="0" parTransId="{9D3D9FB2-1E44-4206-9ADB-3BABEA001C12}" sibTransId="{FBC6D5F8-00FE-4B87-8BA9-5ADE58FE79E5}"/>
    <dgm:cxn modelId="{CC6725A8-BFA1-4E06-BFCA-7599D65B0ABF}" type="presOf" srcId="{CED088CE-4941-4138-9D4B-7569AE869BE1}" destId="{FF155165-85D8-4BF0-841C-F47C4C02A944}" srcOrd="0" destOrd="0" presId="urn:microsoft.com/office/officeart/2008/layout/LinedList"/>
    <dgm:cxn modelId="{17519AD1-C179-4507-ADA3-7E40BC761D4F}" type="presOf" srcId="{34EE0C34-6FED-4FF9-A2FB-67626561C77F}" destId="{96CA0ED2-F8B7-44A5-8F68-9CC2A0257B9C}" srcOrd="0" destOrd="0" presId="urn:microsoft.com/office/officeart/2008/layout/LinedList"/>
    <dgm:cxn modelId="{88C556FF-17DF-4E05-BC3A-4ECE39538C1A}" type="presOf" srcId="{F7D7F7E2-FE50-4B9C-8295-EA08D8867F59}" destId="{AE0214EF-8244-48A4-969C-1299B18D41D1}" srcOrd="0" destOrd="0" presId="urn:microsoft.com/office/officeart/2008/layout/LinedList"/>
    <dgm:cxn modelId="{465202DA-129A-4863-92D1-4070A4FCDCBA}" type="presParOf" srcId="{96CA0ED2-F8B7-44A5-8F68-9CC2A0257B9C}" destId="{F2E9EEFD-E6DD-4D49-9634-2DB817621F34}" srcOrd="0" destOrd="0" presId="urn:microsoft.com/office/officeart/2008/layout/LinedList"/>
    <dgm:cxn modelId="{2F0F3104-307C-461E-B83C-D18BADEA5BDE}" type="presParOf" srcId="{96CA0ED2-F8B7-44A5-8F68-9CC2A0257B9C}" destId="{AA07C848-0472-4041-95D6-20646C7B5B9A}" srcOrd="1" destOrd="0" presId="urn:microsoft.com/office/officeart/2008/layout/LinedList"/>
    <dgm:cxn modelId="{F5764A96-DCB8-413B-ABA9-66B0E205EC57}" type="presParOf" srcId="{AA07C848-0472-4041-95D6-20646C7B5B9A}" destId="{FF155165-85D8-4BF0-841C-F47C4C02A944}" srcOrd="0" destOrd="0" presId="urn:microsoft.com/office/officeart/2008/layout/LinedList"/>
    <dgm:cxn modelId="{0AED941D-5925-443D-ACA9-4FAEE051AE00}" type="presParOf" srcId="{AA07C848-0472-4041-95D6-20646C7B5B9A}" destId="{24525440-CE5F-4A51-A03A-C5952EC36B2B}" srcOrd="1" destOrd="0" presId="urn:microsoft.com/office/officeart/2008/layout/LinedList"/>
    <dgm:cxn modelId="{BE4F72C7-306A-4876-ACE4-4EC387D41074}" type="presParOf" srcId="{96CA0ED2-F8B7-44A5-8F68-9CC2A0257B9C}" destId="{BBA17D5B-D0B3-4F4B-9C3B-CC647FCAB4A9}" srcOrd="2" destOrd="0" presId="urn:microsoft.com/office/officeart/2008/layout/LinedList"/>
    <dgm:cxn modelId="{1009F836-48A7-4C92-B2F1-62D8BC269B47}" type="presParOf" srcId="{96CA0ED2-F8B7-44A5-8F68-9CC2A0257B9C}" destId="{52D59E92-67F5-49C1-9AED-880A45DE9175}" srcOrd="3" destOrd="0" presId="urn:microsoft.com/office/officeart/2008/layout/LinedList"/>
    <dgm:cxn modelId="{ACB11E2B-1307-48A8-A05E-3BB5E763D172}" type="presParOf" srcId="{52D59E92-67F5-49C1-9AED-880A45DE9175}" destId="{1907BB96-25C7-437A-B4BC-325995F63B8B}" srcOrd="0" destOrd="0" presId="urn:microsoft.com/office/officeart/2008/layout/LinedList"/>
    <dgm:cxn modelId="{40459FAF-2DEF-41F5-8BAA-B0ED521ACC52}" type="presParOf" srcId="{52D59E92-67F5-49C1-9AED-880A45DE9175}" destId="{4DDC3BDD-52CF-4CFD-96BA-A3977AE1A9A3}" srcOrd="1" destOrd="0" presId="urn:microsoft.com/office/officeart/2008/layout/LinedList"/>
    <dgm:cxn modelId="{2D7F0150-CE0C-49D3-9CF3-CCE96493641B}" type="presParOf" srcId="{96CA0ED2-F8B7-44A5-8F68-9CC2A0257B9C}" destId="{17C8E4F2-F892-417C-8960-1F9A74C3B132}" srcOrd="4" destOrd="0" presId="urn:microsoft.com/office/officeart/2008/layout/LinedList"/>
    <dgm:cxn modelId="{32EE827F-66D5-4AF4-9A29-03A098C7792D}" type="presParOf" srcId="{96CA0ED2-F8B7-44A5-8F68-9CC2A0257B9C}" destId="{3A0BE5AF-9BDA-4D8F-86C4-B83146D15551}" srcOrd="5" destOrd="0" presId="urn:microsoft.com/office/officeart/2008/layout/LinedList"/>
    <dgm:cxn modelId="{85AC34B8-A160-4B1C-9B01-93D40FE83B55}" type="presParOf" srcId="{3A0BE5AF-9BDA-4D8F-86C4-B83146D15551}" destId="{AE0214EF-8244-48A4-969C-1299B18D41D1}" srcOrd="0" destOrd="0" presId="urn:microsoft.com/office/officeart/2008/layout/LinedList"/>
    <dgm:cxn modelId="{6BF63C11-C94A-4C25-A793-F313AA7F4070}" type="presParOf" srcId="{3A0BE5AF-9BDA-4D8F-86C4-B83146D15551}" destId="{57B20548-F04C-4BC5-A806-C523C3D810B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727017A-3774-4EE6-98D8-06FE957BAB5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6C492AD-9C38-46A3-B8F5-F7AC92CC440B}">
      <dgm:prSet/>
      <dgm:spPr/>
      <dgm:t>
        <a:bodyPr/>
        <a:lstStyle/>
        <a:p>
          <a:r>
            <a:rPr lang="en-GB"/>
            <a:t>We often need to apply transformations like scaling, rotation, and translation to create scenes. </a:t>
          </a:r>
          <a:endParaRPr lang="en-US"/>
        </a:p>
      </dgm:t>
    </dgm:pt>
    <dgm:pt modelId="{9D04B875-CF9C-43C7-92E9-01CF2C926DC8}" type="parTrans" cxnId="{1D800D80-6068-494A-919F-E24942969EBF}">
      <dgm:prSet/>
      <dgm:spPr/>
      <dgm:t>
        <a:bodyPr/>
        <a:lstStyle/>
        <a:p>
          <a:endParaRPr lang="en-US"/>
        </a:p>
      </dgm:t>
    </dgm:pt>
    <dgm:pt modelId="{106F404C-4CDD-477F-A6DA-BD6E5283E734}" type="sibTrans" cxnId="{1D800D80-6068-494A-919F-E24942969EBF}">
      <dgm:prSet/>
      <dgm:spPr/>
      <dgm:t>
        <a:bodyPr/>
        <a:lstStyle/>
        <a:p>
          <a:endParaRPr lang="en-US"/>
        </a:p>
      </dgm:t>
    </dgm:pt>
    <dgm:pt modelId="{5E5D9A9B-245A-432E-A8D7-535054BA9186}">
      <dgm:prSet/>
      <dgm:spPr/>
      <dgm:t>
        <a:bodyPr/>
        <a:lstStyle/>
        <a:p>
          <a:r>
            <a:rPr lang="en-GB"/>
            <a:t>Homogeneous coordinates make it possible to handle all these transformations using matrix multiplication, which keeps things efficient and consistent. </a:t>
          </a:r>
          <a:endParaRPr lang="en-US"/>
        </a:p>
      </dgm:t>
    </dgm:pt>
    <dgm:pt modelId="{395761E4-28AD-4727-A12F-8B098FA804FB}" type="parTrans" cxnId="{05D4629D-2558-431F-9930-73FA264A48DC}">
      <dgm:prSet/>
      <dgm:spPr/>
      <dgm:t>
        <a:bodyPr/>
        <a:lstStyle/>
        <a:p>
          <a:endParaRPr lang="en-US"/>
        </a:p>
      </dgm:t>
    </dgm:pt>
    <dgm:pt modelId="{44F09140-962F-4074-9454-E0C0607F6D6B}" type="sibTrans" cxnId="{05D4629D-2558-431F-9930-73FA264A48DC}">
      <dgm:prSet/>
      <dgm:spPr/>
      <dgm:t>
        <a:bodyPr/>
        <a:lstStyle/>
        <a:p>
          <a:endParaRPr lang="en-US"/>
        </a:p>
      </dgm:t>
    </dgm:pt>
    <dgm:pt modelId="{2ECEB097-CBE4-4729-AD3F-FC73A844C087}" type="pres">
      <dgm:prSet presAssocID="{2727017A-3774-4EE6-98D8-06FE957BAB5E}" presName="linear" presStyleCnt="0">
        <dgm:presLayoutVars>
          <dgm:animLvl val="lvl"/>
          <dgm:resizeHandles val="exact"/>
        </dgm:presLayoutVars>
      </dgm:prSet>
      <dgm:spPr/>
    </dgm:pt>
    <dgm:pt modelId="{8825778A-0DB8-4908-A723-1D3EF4274AD3}" type="pres">
      <dgm:prSet presAssocID="{96C492AD-9C38-46A3-B8F5-F7AC92CC440B}" presName="parentText" presStyleLbl="node1" presStyleIdx="0" presStyleCnt="2">
        <dgm:presLayoutVars>
          <dgm:chMax val="0"/>
          <dgm:bulletEnabled val="1"/>
        </dgm:presLayoutVars>
      </dgm:prSet>
      <dgm:spPr/>
    </dgm:pt>
    <dgm:pt modelId="{A47EF7F4-45C7-47A5-9C51-24DDB92B09C9}" type="pres">
      <dgm:prSet presAssocID="{106F404C-4CDD-477F-A6DA-BD6E5283E734}" presName="spacer" presStyleCnt="0"/>
      <dgm:spPr/>
    </dgm:pt>
    <dgm:pt modelId="{66199493-DC9B-4A21-B9E0-FF80F15307C1}" type="pres">
      <dgm:prSet presAssocID="{5E5D9A9B-245A-432E-A8D7-535054BA9186}" presName="parentText" presStyleLbl="node1" presStyleIdx="1" presStyleCnt="2">
        <dgm:presLayoutVars>
          <dgm:chMax val="0"/>
          <dgm:bulletEnabled val="1"/>
        </dgm:presLayoutVars>
      </dgm:prSet>
      <dgm:spPr/>
    </dgm:pt>
  </dgm:ptLst>
  <dgm:cxnLst>
    <dgm:cxn modelId="{5AC0A653-AC73-4A22-8FFC-63644074EC81}" type="presOf" srcId="{2727017A-3774-4EE6-98D8-06FE957BAB5E}" destId="{2ECEB097-CBE4-4729-AD3F-FC73A844C087}" srcOrd="0" destOrd="0" presId="urn:microsoft.com/office/officeart/2005/8/layout/vList2"/>
    <dgm:cxn modelId="{1D800D80-6068-494A-919F-E24942969EBF}" srcId="{2727017A-3774-4EE6-98D8-06FE957BAB5E}" destId="{96C492AD-9C38-46A3-B8F5-F7AC92CC440B}" srcOrd="0" destOrd="0" parTransId="{9D04B875-CF9C-43C7-92E9-01CF2C926DC8}" sibTransId="{106F404C-4CDD-477F-A6DA-BD6E5283E734}"/>
    <dgm:cxn modelId="{05D4629D-2558-431F-9930-73FA264A48DC}" srcId="{2727017A-3774-4EE6-98D8-06FE957BAB5E}" destId="{5E5D9A9B-245A-432E-A8D7-535054BA9186}" srcOrd="1" destOrd="0" parTransId="{395761E4-28AD-4727-A12F-8B098FA804FB}" sibTransId="{44F09140-962F-4074-9454-E0C0607F6D6B}"/>
    <dgm:cxn modelId="{C19FC6AE-B776-4684-ADFD-F0B5D9983636}" type="presOf" srcId="{5E5D9A9B-245A-432E-A8D7-535054BA9186}" destId="{66199493-DC9B-4A21-B9E0-FF80F15307C1}" srcOrd="0" destOrd="0" presId="urn:microsoft.com/office/officeart/2005/8/layout/vList2"/>
    <dgm:cxn modelId="{0E0BDDAF-1309-4DCA-AF3B-E9249B57ED26}" type="presOf" srcId="{96C492AD-9C38-46A3-B8F5-F7AC92CC440B}" destId="{8825778A-0DB8-4908-A723-1D3EF4274AD3}" srcOrd="0" destOrd="0" presId="urn:microsoft.com/office/officeart/2005/8/layout/vList2"/>
    <dgm:cxn modelId="{99E55E94-E5FD-4FED-B598-E720E4531681}" type="presParOf" srcId="{2ECEB097-CBE4-4729-AD3F-FC73A844C087}" destId="{8825778A-0DB8-4908-A723-1D3EF4274AD3}" srcOrd="0" destOrd="0" presId="urn:microsoft.com/office/officeart/2005/8/layout/vList2"/>
    <dgm:cxn modelId="{8FEF4476-17A5-42F0-81FA-476DE7523789}" type="presParOf" srcId="{2ECEB097-CBE4-4729-AD3F-FC73A844C087}" destId="{A47EF7F4-45C7-47A5-9C51-24DDB92B09C9}" srcOrd="1" destOrd="0" presId="urn:microsoft.com/office/officeart/2005/8/layout/vList2"/>
    <dgm:cxn modelId="{F4D7FA0A-4818-4CEA-87CC-96878784DDB8}" type="presParOf" srcId="{2ECEB097-CBE4-4729-AD3F-FC73A844C087}" destId="{66199493-DC9B-4A21-B9E0-FF80F15307C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73EDADE-5FAD-4282-BF84-ABF29CACC7F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22D48D4-D1CE-4B3B-8096-15223B553AD8}">
      <dgm:prSet/>
      <dgm:spPr/>
      <dgm:t>
        <a:bodyPr/>
        <a:lstStyle/>
        <a:p>
          <a:r>
            <a:rPr lang="en-GB"/>
            <a:t>If we have a point (x,y,z) in 3D space, we can represent it in homogeneous coordinates as (x,y,z,1) where w=1. </a:t>
          </a:r>
          <a:endParaRPr lang="en-US"/>
        </a:p>
      </dgm:t>
    </dgm:pt>
    <dgm:pt modelId="{30ECE356-96E1-4DEC-A86A-106D103B1A6E}" type="parTrans" cxnId="{6187BD9D-D825-4A57-8115-861DD75F7709}">
      <dgm:prSet/>
      <dgm:spPr/>
      <dgm:t>
        <a:bodyPr/>
        <a:lstStyle/>
        <a:p>
          <a:endParaRPr lang="en-US"/>
        </a:p>
      </dgm:t>
    </dgm:pt>
    <dgm:pt modelId="{E7FD309E-C534-42C6-87ED-89E8ED501B32}" type="sibTrans" cxnId="{6187BD9D-D825-4A57-8115-861DD75F7709}">
      <dgm:prSet/>
      <dgm:spPr/>
      <dgm:t>
        <a:bodyPr/>
        <a:lstStyle/>
        <a:p>
          <a:endParaRPr lang="en-US"/>
        </a:p>
      </dgm:t>
    </dgm:pt>
    <dgm:pt modelId="{962D6D56-4A2E-42B6-ACBB-66BBAC3340AE}">
      <dgm:prSet/>
      <dgm:spPr/>
      <dgm:t>
        <a:bodyPr/>
        <a:lstStyle/>
        <a:p>
          <a:r>
            <a:rPr lang="en-GB"/>
            <a:t>When w=1, the point behaves just like a standard 3D point. </a:t>
          </a:r>
          <a:endParaRPr lang="en-US"/>
        </a:p>
      </dgm:t>
    </dgm:pt>
    <dgm:pt modelId="{28D763A9-9890-4937-BA18-51F218BEDB44}" type="parTrans" cxnId="{A9D9F5AE-F5DD-4017-8AC7-3E17310FC709}">
      <dgm:prSet/>
      <dgm:spPr/>
      <dgm:t>
        <a:bodyPr/>
        <a:lstStyle/>
        <a:p>
          <a:endParaRPr lang="en-US"/>
        </a:p>
      </dgm:t>
    </dgm:pt>
    <dgm:pt modelId="{D548A33A-55AD-409B-B014-14D727A9CD23}" type="sibTrans" cxnId="{A9D9F5AE-F5DD-4017-8AC7-3E17310FC709}">
      <dgm:prSet/>
      <dgm:spPr/>
      <dgm:t>
        <a:bodyPr/>
        <a:lstStyle/>
        <a:p>
          <a:endParaRPr lang="en-US"/>
        </a:p>
      </dgm:t>
    </dgm:pt>
    <dgm:pt modelId="{CF5B5988-1007-4EE7-B2B8-C8F8FE548514}">
      <dgm:prSet/>
      <dgm:spPr/>
      <dgm:t>
        <a:bodyPr/>
        <a:lstStyle/>
        <a:p>
          <a:r>
            <a:rPr lang="en-GB"/>
            <a:t>However, if w has a different value (for example, w=2), the point's coordinates will be scaled by dividing x, y, and z by w, giving </a:t>
          </a:r>
          <a:endParaRPr lang="en-US"/>
        </a:p>
      </dgm:t>
    </dgm:pt>
    <dgm:pt modelId="{56DC8AB6-9E5D-4BA8-B1E6-1C6971C05508}" type="parTrans" cxnId="{27EA4119-8DAE-4BC1-AE2C-34F9C1C2D633}">
      <dgm:prSet/>
      <dgm:spPr/>
      <dgm:t>
        <a:bodyPr/>
        <a:lstStyle/>
        <a:p>
          <a:endParaRPr lang="en-US"/>
        </a:p>
      </dgm:t>
    </dgm:pt>
    <dgm:pt modelId="{69A12B87-85FC-4E16-83C0-E22EF3644748}" type="sibTrans" cxnId="{27EA4119-8DAE-4BC1-AE2C-34F9C1C2D633}">
      <dgm:prSet/>
      <dgm:spPr/>
      <dgm:t>
        <a:bodyPr/>
        <a:lstStyle/>
        <a:p>
          <a:endParaRPr lang="en-US"/>
        </a:p>
      </dgm:t>
    </dgm:pt>
    <dgm:pt modelId="{AD4EEEA4-169F-4CB5-A0E2-AA4117F32580}" type="pres">
      <dgm:prSet presAssocID="{673EDADE-5FAD-4282-BF84-ABF29CACC7FC}" presName="vert0" presStyleCnt="0">
        <dgm:presLayoutVars>
          <dgm:dir/>
          <dgm:animOne val="branch"/>
          <dgm:animLvl val="lvl"/>
        </dgm:presLayoutVars>
      </dgm:prSet>
      <dgm:spPr/>
    </dgm:pt>
    <dgm:pt modelId="{D34CE747-0D15-4BC2-A286-EDBAE291B9AB}" type="pres">
      <dgm:prSet presAssocID="{322D48D4-D1CE-4B3B-8096-15223B553AD8}" presName="thickLine" presStyleLbl="alignNode1" presStyleIdx="0" presStyleCnt="3"/>
      <dgm:spPr/>
    </dgm:pt>
    <dgm:pt modelId="{11D4AF39-A812-48E5-B82E-5CE9D9966BDE}" type="pres">
      <dgm:prSet presAssocID="{322D48D4-D1CE-4B3B-8096-15223B553AD8}" presName="horz1" presStyleCnt="0"/>
      <dgm:spPr/>
    </dgm:pt>
    <dgm:pt modelId="{99AA2CFC-6F43-4056-ACEF-BC44710B2328}" type="pres">
      <dgm:prSet presAssocID="{322D48D4-D1CE-4B3B-8096-15223B553AD8}" presName="tx1" presStyleLbl="revTx" presStyleIdx="0" presStyleCnt="3"/>
      <dgm:spPr/>
    </dgm:pt>
    <dgm:pt modelId="{A545B286-CCBD-4B56-9E75-EC409DBCD14F}" type="pres">
      <dgm:prSet presAssocID="{322D48D4-D1CE-4B3B-8096-15223B553AD8}" presName="vert1" presStyleCnt="0"/>
      <dgm:spPr/>
    </dgm:pt>
    <dgm:pt modelId="{E70BF57E-C4A1-4C10-BEB2-602BE3E0D1D5}" type="pres">
      <dgm:prSet presAssocID="{962D6D56-4A2E-42B6-ACBB-66BBAC3340AE}" presName="thickLine" presStyleLbl="alignNode1" presStyleIdx="1" presStyleCnt="3"/>
      <dgm:spPr/>
    </dgm:pt>
    <dgm:pt modelId="{56390034-F25C-4D9A-8896-D2B835B62DFD}" type="pres">
      <dgm:prSet presAssocID="{962D6D56-4A2E-42B6-ACBB-66BBAC3340AE}" presName="horz1" presStyleCnt="0"/>
      <dgm:spPr/>
    </dgm:pt>
    <dgm:pt modelId="{BF5ADDE5-8736-47EF-8761-CD4E6254BD55}" type="pres">
      <dgm:prSet presAssocID="{962D6D56-4A2E-42B6-ACBB-66BBAC3340AE}" presName="tx1" presStyleLbl="revTx" presStyleIdx="1" presStyleCnt="3"/>
      <dgm:spPr/>
    </dgm:pt>
    <dgm:pt modelId="{CEFC6C04-8A93-49A7-AD01-14EE0925C2FC}" type="pres">
      <dgm:prSet presAssocID="{962D6D56-4A2E-42B6-ACBB-66BBAC3340AE}" presName="vert1" presStyleCnt="0"/>
      <dgm:spPr/>
    </dgm:pt>
    <dgm:pt modelId="{0E5C4C34-51B3-4AA5-B57C-E1BC336AA560}" type="pres">
      <dgm:prSet presAssocID="{CF5B5988-1007-4EE7-B2B8-C8F8FE548514}" presName="thickLine" presStyleLbl="alignNode1" presStyleIdx="2" presStyleCnt="3"/>
      <dgm:spPr/>
    </dgm:pt>
    <dgm:pt modelId="{8AC9DC42-1A18-4D66-8C1D-36BADCC3C092}" type="pres">
      <dgm:prSet presAssocID="{CF5B5988-1007-4EE7-B2B8-C8F8FE548514}" presName="horz1" presStyleCnt="0"/>
      <dgm:spPr/>
    </dgm:pt>
    <dgm:pt modelId="{5F91DD72-BFA6-4EC4-944C-352E23F234DC}" type="pres">
      <dgm:prSet presAssocID="{CF5B5988-1007-4EE7-B2B8-C8F8FE548514}" presName="tx1" presStyleLbl="revTx" presStyleIdx="2" presStyleCnt="3"/>
      <dgm:spPr/>
    </dgm:pt>
    <dgm:pt modelId="{357BADDF-17CB-45FD-9B87-D5DF0A35E3E9}" type="pres">
      <dgm:prSet presAssocID="{CF5B5988-1007-4EE7-B2B8-C8F8FE548514}" presName="vert1" presStyleCnt="0"/>
      <dgm:spPr/>
    </dgm:pt>
  </dgm:ptLst>
  <dgm:cxnLst>
    <dgm:cxn modelId="{27EA4119-8DAE-4BC1-AE2C-34F9C1C2D633}" srcId="{673EDADE-5FAD-4282-BF84-ABF29CACC7FC}" destId="{CF5B5988-1007-4EE7-B2B8-C8F8FE548514}" srcOrd="2" destOrd="0" parTransId="{56DC8AB6-9E5D-4BA8-B1E6-1C6971C05508}" sibTransId="{69A12B87-85FC-4E16-83C0-E22EF3644748}"/>
    <dgm:cxn modelId="{F735E285-CD79-4C5D-8F96-FFDA80D3BD36}" type="presOf" srcId="{673EDADE-5FAD-4282-BF84-ABF29CACC7FC}" destId="{AD4EEEA4-169F-4CB5-A0E2-AA4117F32580}" srcOrd="0" destOrd="0" presId="urn:microsoft.com/office/officeart/2008/layout/LinedList"/>
    <dgm:cxn modelId="{36D3848A-55E0-4278-AFDF-7E4E049D64EC}" type="presOf" srcId="{CF5B5988-1007-4EE7-B2B8-C8F8FE548514}" destId="{5F91DD72-BFA6-4EC4-944C-352E23F234DC}" srcOrd="0" destOrd="0" presId="urn:microsoft.com/office/officeart/2008/layout/LinedList"/>
    <dgm:cxn modelId="{6187BD9D-D825-4A57-8115-861DD75F7709}" srcId="{673EDADE-5FAD-4282-BF84-ABF29CACC7FC}" destId="{322D48D4-D1CE-4B3B-8096-15223B553AD8}" srcOrd="0" destOrd="0" parTransId="{30ECE356-96E1-4DEC-A86A-106D103B1A6E}" sibTransId="{E7FD309E-C534-42C6-87ED-89E8ED501B32}"/>
    <dgm:cxn modelId="{A9D9F5AE-F5DD-4017-8AC7-3E17310FC709}" srcId="{673EDADE-5FAD-4282-BF84-ABF29CACC7FC}" destId="{962D6D56-4A2E-42B6-ACBB-66BBAC3340AE}" srcOrd="1" destOrd="0" parTransId="{28D763A9-9890-4937-BA18-51F218BEDB44}" sibTransId="{D548A33A-55AD-409B-B014-14D727A9CD23}"/>
    <dgm:cxn modelId="{DAFCCBF2-8F39-4406-9761-9A8980D441E0}" type="presOf" srcId="{962D6D56-4A2E-42B6-ACBB-66BBAC3340AE}" destId="{BF5ADDE5-8736-47EF-8761-CD4E6254BD55}" srcOrd="0" destOrd="0" presId="urn:microsoft.com/office/officeart/2008/layout/LinedList"/>
    <dgm:cxn modelId="{388785F9-7FB6-4E65-9CCE-FE4BD8FFBC51}" type="presOf" srcId="{322D48D4-D1CE-4B3B-8096-15223B553AD8}" destId="{99AA2CFC-6F43-4056-ACEF-BC44710B2328}" srcOrd="0" destOrd="0" presId="urn:microsoft.com/office/officeart/2008/layout/LinedList"/>
    <dgm:cxn modelId="{22887578-AAE0-4BC7-9CC9-1F50AE84C55F}" type="presParOf" srcId="{AD4EEEA4-169F-4CB5-A0E2-AA4117F32580}" destId="{D34CE747-0D15-4BC2-A286-EDBAE291B9AB}" srcOrd="0" destOrd="0" presId="urn:microsoft.com/office/officeart/2008/layout/LinedList"/>
    <dgm:cxn modelId="{20675450-BCC2-402B-B36B-66FA11C2B28F}" type="presParOf" srcId="{AD4EEEA4-169F-4CB5-A0E2-AA4117F32580}" destId="{11D4AF39-A812-48E5-B82E-5CE9D9966BDE}" srcOrd="1" destOrd="0" presId="urn:microsoft.com/office/officeart/2008/layout/LinedList"/>
    <dgm:cxn modelId="{B4300DC1-5524-45FB-866C-6EAD57A5D31B}" type="presParOf" srcId="{11D4AF39-A812-48E5-B82E-5CE9D9966BDE}" destId="{99AA2CFC-6F43-4056-ACEF-BC44710B2328}" srcOrd="0" destOrd="0" presId="urn:microsoft.com/office/officeart/2008/layout/LinedList"/>
    <dgm:cxn modelId="{6CA19AAE-75A0-48B5-8D0A-4B9AC157220B}" type="presParOf" srcId="{11D4AF39-A812-48E5-B82E-5CE9D9966BDE}" destId="{A545B286-CCBD-4B56-9E75-EC409DBCD14F}" srcOrd="1" destOrd="0" presId="urn:microsoft.com/office/officeart/2008/layout/LinedList"/>
    <dgm:cxn modelId="{1E60BC4C-5559-49CD-9C95-B9912F9F9271}" type="presParOf" srcId="{AD4EEEA4-169F-4CB5-A0E2-AA4117F32580}" destId="{E70BF57E-C4A1-4C10-BEB2-602BE3E0D1D5}" srcOrd="2" destOrd="0" presId="urn:microsoft.com/office/officeart/2008/layout/LinedList"/>
    <dgm:cxn modelId="{E9E26F41-384A-40C6-AB83-A82A7AD11FD0}" type="presParOf" srcId="{AD4EEEA4-169F-4CB5-A0E2-AA4117F32580}" destId="{56390034-F25C-4D9A-8896-D2B835B62DFD}" srcOrd="3" destOrd="0" presId="urn:microsoft.com/office/officeart/2008/layout/LinedList"/>
    <dgm:cxn modelId="{32FD15FC-EFAC-48A0-B6E8-61A9DD9A8F25}" type="presParOf" srcId="{56390034-F25C-4D9A-8896-D2B835B62DFD}" destId="{BF5ADDE5-8736-47EF-8761-CD4E6254BD55}" srcOrd="0" destOrd="0" presId="urn:microsoft.com/office/officeart/2008/layout/LinedList"/>
    <dgm:cxn modelId="{5E133D49-85B9-453B-9476-109F2A32E7D8}" type="presParOf" srcId="{56390034-F25C-4D9A-8896-D2B835B62DFD}" destId="{CEFC6C04-8A93-49A7-AD01-14EE0925C2FC}" srcOrd="1" destOrd="0" presId="urn:microsoft.com/office/officeart/2008/layout/LinedList"/>
    <dgm:cxn modelId="{D3B6F713-8A7D-420F-921A-FB4215BA139E}" type="presParOf" srcId="{AD4EEEA4-169F-4CB5-A0E2-AA4117F32580}" destId="{0E5C4C34-51B3-4AA5-B57C-E1BC336AA560}" srcOrd="4" destOrd="0" presId="urn:microsoft.com/office/officeart/2008/layout/LinedList"/>
    <dgm:cxn modelId="{CC05A9CE-210D-4FAC-847D-E4A6442E6E22}" type="presParOf" srcId="{AD4EEEA4-169F-4CB5-A0E2-AA4117F32580}" destId="{8AC9DC42-1A18-4D66-8C1D-36BADCC3C092}" srcOrd="5" destOrd="0" presId="urn:microsoft.com/office/officeart/2008/layout/LinedList"/>
    <dgm:cxn modelId="{B2293481-9E0B-4B6C-A15E-26A7DAF30D2F}" type="presParOf" srcId="{8AC9DC42-1A18-4D66-8C1D-36BADCC3C092}" destId="{5F91DD72-BFA6-4EC4-944C-352E23F234DC}" srcOrd="0" destOrd="0" presId="urn:microsoft.com/office/officeart/2008/layout/LinedList"/>
    <dgm:cxn modelId="{2A419579-0D3D-4838-B726-9B1E78AA585C}" type="presParOf" srcId="{8AC9DC42-1A18-4D66-8C1D-36BADCC3C092}" destId="{357BADDF-17CB-45FD-9B87-D5DF0A35E3E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B40B567-792D-4A79-BEB7-413454A27A6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EDCAC95-0E21-40DA-B9C3-16BCA819996D}">
      <dgm:prSet/>
      <dgm:spPr/>
      <dgm:t>
        <a:bodyPr/>
        <a:lstStyle/>
        <a:p>
          <a:r>
            <a:rPr lang="en-GB"/>
            <a:t>The viewing transform is made by concatenating a translation matrix with a rotation matrix.  </a:t>
          </a:r>
          <a:endParaRPr lang="en-US"/>
        </a:p>
      </dgm:t>
    </dgm:pt>
    <dgm:pt modelId="{23E5A2A6-D9B7-4BD8-B1E0-70578153AFC7}" type="parTrans" cxnId="{C3DEDE1A-993B-4E7F-9D32-C3B9D63726B7}">
      <dgm:prSet/>
      <dgm:spPr/>
      <dgm:t>
        <a:bodyPr/>
        <a:lstStyle/>
        <a:p>
          <a:endParaRPr lang="en-US"/>
        </a:p>
      </dgm:t>
    </dgm:pt>
    <dgm:pt modelId="{59045D4D-BC24-48C3-BF20-CBE6319BFCC2}" type="sibTrans" cxnId="{C3DEDE1A-993B-4E7F-9D32-C3B9D63726B7}">
      <dgm:prSet/>
      <dgm:spPr/>
      <dgm:t>
        <a:bodyPr/>
        <a:lstStyle/>
        <a:p>
          <a:endParaRPr lang="en-US"/>
        </a:p>
      </dgm:t>
    </dgm:pt>
    <dgm:pt modelId="{22C2D2AC-5DD1-4DD7-B14A-4DE9867F1EFD}">
      <dgm:prSet/>
      <dgm:spPr/>
      <dgm:t>
        <a:bodyPr/>
        <a:lstStyle/>
        <a:p>
          <a:r>
            <a:rPr lang="en-GB"/>
            <a:t>The translation matrix holds the inverse camera position in world space, T= inv(Cw), and the rotation matrix holds the inverse combined rotations of the camera around its U, V and N orthogonal axes.</a:t>
          </a:r>
          <a:endParaRPr lang="en-US"/>
        </a:p>
      </dgm:t>
    </dgm:pt>
    <dgm:pt modelId="{F14C6113-1E57-4675-A319-10D214D42BE6}" type="parTrans" cxnId="{331AAAF2-7627-4440-8289-A083FEC0B144}">
      <dgm:prSet/>
      <dgm:spPr/>
      <dgm:t>
        <a:bodyPr/>
        <a:lstStyle/>
        <a:p>
          <a:endParaRPr lang="en-US"/>
        </a:p>
      </dgm:t>
    </dgm:pt>
    <dgm:pt modelId="{5B03DDE8-3F9C-4B3B-83AF-CB831F64F7FD}" type="sibTrans" cxnId="{331AAAF2-7627-4440-8289-A083FEC0B144}">
      <dgm:prSet/>
      <dgm:spPr/>
      <dgm:t>
        <a:bodyPr/>
        <a:lstStyle/>
        <a:p>
          <a:endParaRPr lang="en-US"/>
        </a:p>
      </dgm:t>
    </dgm:pt>
    <dgm:pt modelId="{07165670-92C5-498B-9491-C8FAB96E89B5}">
      <dgm:prSet/>
      <dgm:spPr/>
      <dgm:t>
        <a:bodyPr/>
        <a:lstStyle/>
        <a:p>
          <a:r>
            <a:rPr lang="en-GB"/>
            <a:t>So a point in world space, Pw is transformed into a point in camera space, Pc using the matrix multiplications:-</a:t>
          </a:r>
          <a:endParaRPr lang="en-US"/>
        </a:p>
      </dgm:t>
    </dgm:pt>
    <dgm:pt modelId="{7EB4EEA7-E288-486A-8084-4CA4D866B747}" type="parTrans" cxnId="{3D5D8DC0-BF71-455A-98BC-3D2B998C2B32}">
      <dgm:prSet/>
      <dgm:spPr/>
      <dgm:t>
        <a:bodyPr/>
        <a:lstStyle/>
        <a:p>
          <a:endParaRPr lang="en-US"/>
        </a:p>
      </dgm:t>
    </dgm:pt>
    <dgm:pt modelId="{42B4B736-4DA2-4D31-A3CD-1D70C13A6583}" type="sibTrans" cxnId="{3D5D8DC0-BF71-455A-98BC-3D2B998C2B32}">
      <dgm:prSet/>
      <dgm:spPr/>
      <dgm:t>
        <a:bodyPr/>
        <a:lstStyle/>
        <a:p>
          <a:endParaRPr lang="en-US"/>
        </a:p>
      </dgm:t>
    </dgm:pt>
    <dgm:pt modelId="{83DFE3A7-A399-439C-8A74-ECF21B3A816B}">
      <dgm:prSet/>
      <dgm:spPr/>
      <dgm:t>
        <a:bodyPr/>
        <a:lstStyle/>
        <a:p>
          <a:r>
            <a:rPr lang="en-GB"/>
            <a:t>Pc= ( R * T ) * Pw</a:t>
          </a:r>
          <a:endParaRPr lang="en-US"/>
        </a:p>
      </dgm:t>
    </dgm:pt>
    <dgm:pt modelId="{721CBB80-D066-46A6-84E6-8CE8691132EB}" type="parTrans" cxnId="{A183CE20-DAFC-44F1-B6C2-7CB12BE95EE6}">
      <dgm:prSet/>
      <dgm:spPr/>
      <dgm:t>
        <a:bodyPr/>
        <a:lstStyle/>
        <a:p>
          <a:endParaRPr lang="en-US"/>
        </a:p>
      </dgm:t>
    </dgm:pt>
    <dgm:pt modelId="{6E09C4C2-C914-49E4-94E6-190B7080BD55}" type="sibTrans" cxnId="{A183CE20-DAFC-44F1-B6C2-7CB12BE95EE6}">
      <dgm:prSet/>
      <dgm:spPr/>
      <dgm:t>
        <a:bodyPr/>
        <a:lstStyle/>
        <a:p>
          <a:endParaRPr lang="en-US"/>
        </a:p>
      </dgm:t>
    </dgm:pt>
    <dgm:pt modelId="{5E0A6872-41B2-4D4C-A59D-9341F77E70E7}" type="pres">
      <dgm:prSet presAssocID="{1B40B567-792D-4A79-BEB7-413454A27A65}" presName="linear" presStyleCnt="0">
        <dgm:presLayoutVars>
          <dgm:animLvl val="lvl"/>
          <dgm:resizeHandles val="exact"/>
        </dgm:presLayoutVars>
      </dgm:prSet>
      <dgm:spPr/>
    </dgm:pt>
    <dgm:pt modelId="{0556B5BC-2E30-4671-813B-24068F329506}" type="pres">
      <dgm:prSet presAssocID="{9EDCAC95-0E21-40DA-B9C3-16BCA819996D}" presName="parentText" presStyleLbl="node1" presStyleIdx="0" presStyleCnt="4">
        <dgm:presLayoutVars>
          <dgm:chMax val="0"/>
          <dgm:bulletEnabled val="1"/>
        </dgm:presLayoutVars>
      </dgm:prSet>
      <dgm:spPr/>
    </dgm:pt>
    <dgm:pt modelId="{234135D9-7B42-4466-83A1-2AF640E38A67}" type="pres">
      <dgm:prSet presAssocID="{59045D4D-BC24-48C3-BF20-CBE6319BFCC2}" presName="spacer" presStyleCnt="0"/>
      <dgm:spPr/>
    </dgm:pt>
    <dgm:pt modelId="{E2F3D80D-E242-409D-900A-F0B6167E2EF3}" type="pres">
      <dgm:prSet presAssocID="{22C2D2AC-5DD1-4DD7-B14A-4DE9867F1EFD}" presName="parentText" presStyleLbl="node1" presStyleIdx="1" presStyleCnt="4">
        <dgm:presLayoutVars>
          <dgm:chMax val="0"/>
          <dgm:bulletEnabled val="1"/>
        </dgm:presLayoutVars>
      </dgm:prSet>
      <dgm:spPr/>
    </dgm:pt>
    <dgm:pt modelId="{51E13349-96AB-40E8-8421-5448DF22691C}" type="pres">
      <dgm:prSet presAssocID="{5B03DDE8-3F9C-4B3B-83AF-CB831F64F7FD}" presName="spacer" presStyleCnt="0"/>
      <dgm:spPr/>
    </dgm:pt>
    <dgm:pt modelId="{02930D5C-2302-423D-B975-5265446E71A8}" type="pres">
      <dgm:prSet presAssocID="{07165670-92C5-498B-9491-C8FAB96E89B5}" presName="parentText" presStyleLbl="node1" presStyleIdx="2" presStyleCnt="4">
        <dgm:presLayoutVars>
          <dgm:chMax val="0"/>
          <dgm:bulletEnabled val="1"/>
        </dgm:presLayoutVars>
      </dgm:prSet>
      <dgm:spPr/>
    </dgm:pt>
    <dgm:pt modelId="{CB83C53E-2B22-4860-A0BC-74A6B65AE327}" type="pres">
      <dgm:prSet presAssocID="{42B4B736-4DA2-4D31-A3CD-1D70C13A6583}" presName="spacer" presStyleCnt="0"/>
      <dgm:spPr/>
    </dgm:pt>
    <dgm:pt modelId="{5F1DEFF8-3904-46AC-B563-EFBB146FEC8C}" type="pres">
      <dgm:prSet presAssocID="{83DFE3A7-A399-439C-8A74-ECF21B3A816B}" presName="parentText" presStyleLbl="node1" presStyleIdx="3" presStyleCnt="4">
        <dgm:presLayoutVars>
          <dgm:chMax val="0"/>
          <dgm:bulletEnabled val="1"/>
        </dgm:presLayoutVars>
      </dgm:prSet>
      <dgm:spPr/>
    </dgm:pt>
  </dgm:ptLst>
  <dgm:cxnLst>
    <dgm:cxn modelId="{C3DEDE1A-993B-4E7F-9D32-C3B9D63726B7}" srcId="{1B40B567-792D-4A79-BEB7-413454A27A65}" destId="{9EDCAC95-0E21-40DA-B9C3-16BCA819996D}" srcOrd="0" destOrd="0" parTransId="{23E5A2A6-D9B7-4BD8-B1E0-70578153AFC7}" sibTransId="{59045D4D-BC24-48C3-BF20-CBE6319BFCC2}"/>
    <dgm:cxn modelId="{A183CE20-DAFC-44F1-B6C2-7CB12BE95EE6}" srcId="{1B40B567-792D-4A79-BEB7-413454A27A65}" destId="{83DFE3A7-A399-439C-8A74-ECF21B3A816B}" srcOrd="3" destOrd="0" parTransId="{721CBB80-D066-46A6-84E6-8CE8691132EB}" sibTransId="{6E09C4C2-C914-49E4-94E6-190B7080BD55}"/>
    <dgm:cxn modelId="{973AAB3C-3B27-4B7C-AB70-D7AC3169A493}" type="presOf" srcId="{07165670-92C5-498B-9491-C8FAB96E89B5}" destId="{02930D5C-2302-423D-B975-5265446E71A8}" srcOrd="0" destOrd="0" presId="urn:microsoft.com/office/officeart/2005/8/layout/vList2"/>
    <dgm:cxn modelId="{679ADC6F-B97E-4A87-9395-5B288C4B22B1}" type="presOf" srcId="{1B40B567-792D-4A79-BEB7-413454A27A65}" destId="{5E0A6872-41B2-4D4C-A59D-9341F77E70E7}" srcOrd="0" destOrd="0" presId="urn:microsoft.com/office/officeart/2005/8/layout/vList2"/>
    <dgm:cxn modelId="{6C0ABB80-06BB-4651-9918-D1674F6BD4F3}" type="presOf" srcId="{22C2D2AC-5DD1-4DD7-B14A-4DE9867F1EFD}" destId="{E2F3D80D-E242-409D-900A-F0B6167E2EF3}" srcOrd="0" destOrd="0" presId="urn:microsoft.com/office/officeart/2005/8/layout/vList2"/>
    <dgm:cxn modelId="{43476B8D-F606-4A51-AAFE-55D0C18EAB40}" type="presOf" srcId="{83DFE3A7-A399-439C-8A74-ECF21B3A816B}" destId="{5F1DEFF8-3904-46AC-B563-EFBB146FEC8C}" srcOrd="0" destOrd="0" presId="urn:microsoft.com/office/officeart/2005/8/layout/vList2"/>
    <dgm:cxn modelId="{03841BA8-C030-4994-93E2-094F6ED44222}" type="presOf" srcId="{9EDCAC95-0E21-40DA-B9C3-16BCA819996D}" destId="{0556B5BC-2E30-4671-813B-24068F329506}" srcOrd="0" destOrd="0" presId="urn:microsoft.com/office/officeart/2005/8/layout/vList2"/>
    <dgm:cxn modelId="{3D5D8DC0-BF71-455A-98BC-3D2B998C2B32}" srcId="{1B40B567-792D-4A79-BEB7-413454A27A65}" destId="{07165670-92C5-498B-9491-C8FAB96E89B5}" srcOrd="2" destOrd="0" parTransId="{7EB4EEA7-E288-486A-8084-4CA4D866B747}" sibTransId="{42B4B736-4DA2-4D31-A3CD-1D70C13A6583}"/>
    <dgm:cxn modelId="{331AAAF2-7627-4440-8289-A083FEC0B144}" srcId="{1B40B567-792D-4A79-BEB7-413454A27A65}" destId="{22C2D2AC-5DD1-4DD7-B14A-4DE9867F1EFD}" srcOrd="1" destOrd="0" parTransId="{F14C6113-1E57-4675-A319-10D214D42BE6}" sibTransId="{5B03DDE8-3F9C-4B3B-83AF-CB831F64F7FD}"/>
    <dgm:cxn modelId="{FEACFCD4-489B-493D-91C8-13004FA0472A}" type="presParOf" srcId="{5E0A6872-41B2-4D4C-A59D-9341F77E70E7}" destId="{0556B5BC-2E30-4671-813B-24068F329506}" srcOrd="0" destOrd="0" presId="urn:microsoft.com/office/officeart/2005/8/layout/vList2"/>
    <dgm:cxn modelId="{B2D0983F-C919-49D6-9E20-417F4B85EF13}" type="presParOf" srcId="{5E0A6872-41B2-4D4C-A59D-9341F77E70E7}" destId="{234135D9-7B42-4466-83A1-2AF640E38A67}" srcOrd="1" destOrd="0" presId="urn:microsoft.com/office/officeart/2005/8/layout/vList2"/>
    <dgm:cxn modelId="{FFB28DC0-718C-4F08-8246-3BF805847064}" type="presParOf" srcId="{5E0A6872-41B2-4D4C-A59D-9341F77E70E7}" destId="{E2F3D80D-E242-409D-900A-F0B6167E2EF3}" srcOrd="2" destOrd="0" presId="urn:microsoft.com/office/officeart/2005/8/layout/vList2"/>
    <dgm:cxn modelId="{3970C9CA-8F96-4B3B-8C39-7A06B41A8D1E}" type="presParOf" srcId="{5E0A6872-41B2-4D4C-A59D-9341F77E70E7}" destId="{51E13349-96AB-40E8-8421-5448DF22691C}" srcOrd="3" destOrd="0" presId="urn:microsoft.com/office/officeart/2005/8/layout/vList2"/>
    <dgm:cxn modelId="{43EC922D-986D-4EFB-B523-F2B56D1CDAA8}" type="presParOf" srcId="{5E0A6872-41B2-4D4C-A59D-9341F77E70E7}" destId="{02930D5C-2302-423D-B975-5265446E71A8}" srcOrd="4" destOrd="0" presId="urn:microsoft.com/office/officeart/2005/8/layout/vList2"/>
    <dgm:cxn modelId="{2AE9AF46-F2B1-4C72-8DD3-3EED1E2B740E}" type="presParOf" srcId="{5E0A6872-41B2-4D4C-A59D-9341F77E70E7}" destId="{CB83C53E-2B22-4860-A0BC-74A6B65AE327}" srcOrd="5" destOrd="0" presId="urn:microsoft.com/office/officeart/2005/8/layout/vList2"/>
    <dgm:cxn modelId="{1853591E-B817-4DB3-BEFA-C697C8742833}" type="presParOf" srcId="{5E0A6872-41B2-4D4C-A59D-9341F77E70E7}" destId="{5F1DEFF8-3904-46AC-B563-EFBB146FEC8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24ED055-5FE6-4823-B302-FDC30B921090}" type="doc">
      <dgm:prSet loTypeId="urn:microsoft.com/office/officeart/2005/8/layout/vList5" loCatId="list" qsTypeId="urn:microsoft.com/office/officeart/2005/8/quickstyle/simple4" qsCatId="simple" csTypeId="urn:microsoft.com/office/officeart/2005/8/colors/colorful1" csCatId="colorful"/>
      <dgm:spPr/>
      <dgm:t>
        <a:bodyPr/>
        <a:lstStyle/>
        <a:p>
          <a:endParaRPr lang="en-US"/>
        </a:p>
      </dgm:t>
    </dgm:pt>
    <dgm:pt modelId="{D7F42985-45DB-437A-87BB-11F85D4AE48B}">
      <dgm:prSet/>
      <dgm:spPr/>
      <dgm:t>
        <a:bodyPr/>
        <a:lstStyle/>
        <a:p>
          <a:r>
            <a:rPr lang="en-GB"/>
            <a:t>A classic example</a:t>
          </a:r>
          <a:endParaRPr lang="en-US"/>
        </a:p>
      </dgm:t>
    </dgm:pt>
    <dgm:pt modelId="{99239DC6-039D-4854-92F9-708D790DD71A}" type="parTrans" cxnId="{B33CB91B-DA16-4B90-8985-A5A90D8F84E3}">
      <dgm:prSet/>
      <dgm:spPr/>
      <dgm:t>
        <a:bodyPr/>
        <a:lstStyle/>
        <a:p>
          <a:endParaRPr lang="en-US"/>
        </a:p>
      </dgm:t>
    </dgm:pt>
    <dgm:pt modelId="{6FA90635-AE82-4061-AAAE-E50718DCBC81}" type="sibTrans" cxnId="{B33CB91B-DA16-4B90-8985-A5A90D8F84E3}">
      <dgm:prSet/>
      <dgm:spPr/>
      <dgm:t>
        <a:bodyPr/>
        <a:lstStyle/>
        <a:p>
          <a:endParaRPr lang="en-US"/>
        </a:p>
      </dgm:t>
    </dgm:pt>
    <dgm:pt modelId="{9ACA5F14-2136-45FD-B933-FDEBF62EC994}">
      <dgm:prSet/>
      <dgm:spPr/>
      <dgm:t>
        <a:bodyPr/>
        <a:lstStyle/>
        <a:p>
          <a:r>
            <a:rPr lang="en-GB"/>
            <a:t>First-person view</a:t>
          </a:r>
          <a:endParaRPr lang="en-US"/>
        </a:p>
      </dgm:t>
    </dgm:pt>
    <dgm:pt modelId="{E282DC85-BFD3-4694-9543-5D3DFDA5855C}" type="parTrans" cxnId="{9045DE04-F979-4C33-8B1D-02C7CAB1C207}">
      <dgm:prSet/>
      <dgm:spPr/>
      <dgm:t>
        <a:bodyPr/>
        <a:lstStyle/>
        <a:p>
          <a:endParaRPr lang="en-US"/>
        </a:p>
      </dgm:t>
    </dgm:pt>
    <dgm:pt modelId="{B1A8B232-7F0B-4893-B134-8FCE10B5D6B5}" type="sibTrans" cxnId="{9045DE04-F979-4C33-8B1D-02C7CAB1C207}">
      <dgm:prSet/>
      <dgm:spPr/>
      <dgm:t>
        <a:bodyPr/>
        <a:lstStyle/>
        <a:p>
          <a:endParaRPr lang="en-US"/>
        </a:p>
      </dgm:t>
    </dgm:pt>
    <dgm:pt modelId="{7A945618-D5DD-46BC-9336-B865AA3305B3}">
      <dgm:prSet/>
      <dgm:spPr/>
      <dgm:t>
        <a:bodyPr/>
        <a:lstStyle/>
        <a:p>
          <a:r>
            <a:rPr lang="en-GB"/>
            <a:t>Third-person view</a:t>
          </a:r>
          <a:endParaRPr lang="en-US"/>
        </a:p>
      </dgm:t>
    </dgm:pt>
    <dgm:pt modelId="{472F1049-7DC9-4931-B07B-BB9CF6B7CCB7}" type="parTrans" cxnId="{3B1E76D6-1D8F-4BCF-90B4-5B571D558472}">
      <dgm:prSet/>
      <dgm:spPr/>
      <dgm:t>
        <a:bodyPr/>
        <a:lstStyle/>
        <a:p>
          <a:endParaRPr lang="en-US"/>
        </a:p>
      </dgm:t>
    </dgm:pt>
    <dgm:pt modelId="{F8AAEEC2-51BC-41D4-82E5-E5A4419939DB}" type="sibTrans" cxnId="{3B1E76D6-1D8F-4BCF-90B4-5B571D558472}">
      <dgm:prSet/>
      <dgm:spPr/>
      <dgm:t>
        <a:bodyPr/>
        <a:lstStyle/>
        <a:p>
          <a:endParaRPr lang="en-US"/>
        </a:p>
      </dgm:t>
    </dgm:pt>
    <dgm:pt modelId="{FC43ECF1-82BA-4496-AA8C-DD90EFBC382A}">
      <dgm:prSet/>
      <dgm:spPr/>
      <dgm:t>
        <a:bodyPr/>
        <a:lstStyle/>
        <a:p>
          <a:r>
            <a:rPr lang="en-GB"/>
            <a:t>Top down</a:t>
          </a:r>
          <a:endParaRPr lang="en-US"/>
        </a:p>
      </dgm:t>
    </dgm:pt>
    <dgm:pt modelId="{036DEB15-3D4D-4813-9DD9-8CEEA65D6F34}" type="parTrans" cxnId="{F765656A-80AC-458B-A758-408708E37D1A}">
      <dgm:prSet/>
      <dgm:spPr/>
      <dgm:t>
        <a:bodyPr/>
        <a:lstStyle/>
        <a:p>
          <a:endParaRPr lang="en-US"/>
        </a:p>
      </dgm:t>
    </dgm:pt>
    <dgm:pt modelId="{D0AD6145-3823-4D60-A952-3E68554828AF}" type="sibTrans" cxnId="{F765656A-80AC-458B-A758-408708E37D1A}">
      <dgm:prSet/>
      <dgm:spPr/>
      <dgm:t>
        <a:bodyPr/>
        <a:lstStyle/>
        <a:p>
          <a:endParaRPr lang="en-US"/>
        </a:p>
      </dgm:t>
    </dgm:pt>
    <dgm:pt modelId="{B33AD42A-5579-4835-A9F4-D3FC01B7E880}" type="pres">
      <dgm:prSet presAssocID="{124ED055-5FE6-4823-B302-FDC30B921090}" presName="Name0" presStyleCnt="0">
        <dgm:presLayoutVars>
          <dgm:dir/>
          <dgm:animLvl val="lvl"/>
          <dgm:resizeHandles val="exact"/>
        </dgm:presLayoutVars>
      </dgm:prSet>
      <dgm:spPr/>
    </dgm:pt>
    <dgm:pt modelId="{97B6ADA1-3EB6-49AD-BA30-7F6B94394AD9}" type="pres">
      <dgm:prSet presAssocID="{D7F42985-45DB-437A-87BB-11F85D4AE48B}" presName="linNode" presStyleCnt="0"/>
      <dgm:spPr/>
    </dgm:pt>
    <dgm:pt modelId="{2E1591C5-2700-460F-A2E2-0530F7BF8376}" type="pres">
      <dgm:prSet presAssocID="{D7F42985-45DB-437A-87BB-11F85D4AE48B}" presName="parentText" presStyleLbl="node1" presStyleIdx="0" presStyleCnt="4">
        <dgm:presLayoutVars>
          <dgm:chMax val="1"/>
          <dgm:bulletEnabled val="1"/>
        </dgm:presLayoutVars>
      </dgm:prSet>
      <dgm:spPr/>
    </dgm:pt>
    <dgm:pt modelId="{E2666BBF-95A2-4CAF-AB88-E09C290F4623}" type="pres">
      <dgm:prSet presAssocID="{6FA90635-AE82-4061-AAAE-E50718DCBC81}" presName="sp" presStyleCnt="0"/>
      <dgm:spPr/>
    </dgm:pt>
    <dgm:pt modelId="{5B8805DC-A57D-4621-B6F4-264B252695B6}" type="pres">
      <dgm:prSet presAssocID="{9ACA5F14-2136-45FD-B933-FDEBF62EC994}" presName="linNode" presStyleCnt="0"/>
      <dgm:spPr/>
    </dgm:pt>
    <dgm:pt modelId="{B4518681-D770-4E28-90C9-D0D45509A7FB}" type="pres">
      <dgm:prSet presAssocID="{9ACA5F14-2136-45FD-B933-FDEBF62EC994}" presName="parentText" presStyleLbl="node1" presStyleIdx="1" presStyleCnt="4">
        <dgm:presLayoutVars>
          <dgm:chMax val="1"/>
          <dgm:bulletEnabled val="1"/>
        </dgm:presLayoutVars>
      </dgm:prSet>
      <dgm:spPr/>
    </dgm:pt>
    <dgm:pt modelId="{3E1307B2-AF2F-4162-82C7-3BC13D744DB3}" type="pres">
      <dgm:prSet presAssocID="{B1A8B232-7F0B-4893-B134-8FCE10B5D6B5}" presName="sp" presStyleCnt="0"/>
      <dgm:spPr/>
    </dgm:pt>
    <dgm:pt modelId="{E44480D1-9604-4363-89AC-835BF3B35DE2}" type="pres">
      <dgm:prSet presAssocID="{7A945618-D5DD-46BC-9336-B865AA3305B3}" presName="linNode" presStyleCnt="0"/>
      <dgm:spPr/>
    </dgm:pt>
    <dgm:pt modelId="{16188ACF-4A57-4B02-9F0B-8266D7F5F798}" type="pres">
      <dgm:prSet presAssocID="{7A945618-D5DD-46BC-9336-B865AA3305B3}" presName="parentText" presStyleLbl="node1" presStyleIdx="2" presStyleCnt="4">
        <dgm:presLayoutVars>
          <dgm:chMax val="1"/>
          <dgm:bulletEnabled val="1"/>
        </dgm:presLayoutVars>
      </dgm:prSet>
      <dgm:spPr/>
    </dgm:pt>
    <dgm:pt modelId="{2EA46BED-E2DA-428E-8BF1-698F1859AB2F}" type="pres">
      <dgm:prSet presAssocID="{F8AAEEC2-51BC-41D4-82E5-E5A4419939DB}" presName="sp" presStyleCnt="0"/>
      <dgm:spPr/>
    </dgm:pt>
    <dgm:pt modelId="{9D9AB88F-E426-48C8-A243-A9E3E1E9DCD5}" type="pres">
      <dgm:prSet presAssocID="{FC43ECF1-82BA-4496-AA8C-DD90EFBC382A}" presName="linNode" presStyleCnt="0"/>
      <dgm:spPr/>
    </dgm:pt>
    <dgm:pt modelId="{BEA20D1F-982C-4F5E-9B4C-4FE5F4F5D1EF}" type="pres">
      <dgm:prSet presAssocID="{FC43ECF1-82BA-4496-AA8C-DD90EFBC382A}" presName="parentText" presStyleLbl="node1" presStyleIdx="3" presStyleCnt="4">
        <dgm:presLayoutVars>
          <dgm:chMax val="1"/>
          <dgm:bulletEnabled val="1"/>
        </dgm:presLayoutVars>
      </dgm:prSet>
      <dgm:spPr/>
    </dgm:pt>
  </dgm:ptLst>
  <dgm:cxnLst>
    <dgm:cxn modelId="{9045DE04-F979-4C33-8B1D-02C7CAB1C207}" srcId="{124ED055-5FE6-4823-B302-FDC30B921090}" destId="{9ACA5F14-2136-45FD-B933-FDEBF62EC994}" srcOrd="1" destOrd="0" parTransId="{E282DC85-BFD3-4694-9543-5D3DFDA5855C}" sibTransId="{B1A8B232-7F0B-4893-B134-8FCE10B5D6B5}"/>
    <dgm:cxn modelId="{BC9E441A-D555-4C51-93AC-E73E2F44E668}" type="presOf" srcId="{FC43ECF1-82BA-4496-AA8C-DD90EFBC382A}" destId="{BEA20D1F-982C-4F5E-9B4C-4FE5F4F5D1EF}" srcOrd="0" destOrd="0" presId="urn:microsoft.com/office/officeart/2005/8/layout/vList5"/>
    <dgm:cxn modelId="{B33CB91B-DA16-4B90-8985-A5A90D8F84E3}" srcId="{124ED055-5FE6-4823-B302-FDC30B921090}" destId="{D7F42985-45DB-437A-87BB-11F85D4AE48B}" srcOrd="0" destOrd="0" parTransId="{99239DC6-039D-4854-92F9-708D790DD71A}" sibTransId="{6FA90635-AE82-4061-AAAE-E50718DCBC81}"/>
    <dgm:cxn modelId="{958D3223-1BEA-4F30-B382-60AEF6D836BB}" type="presOf" srcId="{124ED055-5FE6-4823-B302-FDC30B921090}" destId="{B33AD42A-5579-4835-A9F4-D3FC01B7E880}" srcOrd="0" destOrd="0" presId="urn:microsoft.com/office/officeart/2005/8/layout/vList5"/>
    <dgm:cxn modelId="{BD22E83D-519D-4DE1-86FA-36B459A1FB38}" type="presOf" srcId="{9ACA5F14-2136-45FD-B933-FDEBF62EC994}" destId="{B4518681-D770-4E28-90C9-D0D45509A7FB}" srcOrd="0" destOrd="0" presId="urn:microsoft.com/office/officeart/2005/8/layout/vList5"/>
    <dgm:cxn modelId="{F765656A-80AC-458B-A758-408708E37D1A}" srcId="{124ED055-5FE6-4823-B302-FDC30B921090}" destId="{FC43ECF1-82BA-4496-AA8C-DD90EFBC382A}" srcOrd="3" destOrd="0" parTransId="{036DEB15-3D4D-4813-9DD9-8CEEA65D6F34}" sibTransId="{D0AD6145-3823-4D60-A952-3E68554828AF}"/>
    <dgm:cxn modelId="{6BA48096-009C-439D-8A5D-3C5B4E9DE885}" type="presOf" srcId="{D7F42985-45DB-437A-87BB-11F85D4AE48B}" destId="{2E1591C5-2700-460F-A2E2-0530F7BF8376}" srcOrd="0" destOrd="0" presId="urn:microsoft.com/office/officeart/2005/8/layout/vList5"/>
    <dgm:cxn modelId="{DA278FB1-601A-4337-95D8-9258F08C3D97}" type="presOf" srcId="{7A945618-D5DD-46BC-9336-B865AA3305B3}" destId="{16188ACF-4A57-4B02-9F0B-8266D7F5F798}" srcOrd="0" destOrd="0" presId="urn:microsoft.com/office/officeart/2005/8/layout/vList5"/>
    <dgm:cxn modelId="{3B1E76D6-1D8F-4BCF-90B4-5B571D558472}" srcId="{124ED055-5FE6-4823-B302-FDC30B921090}" destId="{7A945618-D5DD-46BC-9336-B865AA3305B3}" srcOrd="2" destOrd="0" parTransId="{472F1049-7DC9-4931-B07B-BB9CF6B7CCB7}" sibTransId="{F8AAEEC2-51BC-41D4-82E5-E5A4419939DB}"/>
    <dgm:cxn modelId="{AA1087E5-48D0-40AE-83AD-2072801BC536}" type="presParOf" srcId="{B33AD42A-5579-4835-A9F4-D3FC01B7E880}" destId="{97B6ADA1-3EB6-49AD-BA30-7F6B94394AD9}" srcOrd="0" destOrd="0" presId="urn:microsoft.com/office/officeart/2005/8/layout/vList5"/>
    <dgm:cxn modelId="{D3339232-D4F0-4BF8-B355-6A92E56605E6}" type="presParOf" srcId="{97B6ADA1-3EB6-49AD-BA30-7F6B94394AD9}" destId="{2E1591C5-2700-460F-A2E2-0530F7BF8376}" srcOrd="0" destOrd="0" presId="urn:microsoft.com/office/officeart/2005/8/layout/vList5"/>
    <dgm:cxn modelId="{7ED90E33-0CB1-4F35-B49E-70E9504D828D}" type="presParOf" srcId="{B33AD42A-5579-4835-A9F4-D3FC01B7E880}" destId="{E2666BBF-95A2-4CAF-AB88-E09C290F4623}" srcOrd="1" destOrd="0" presId="urn:microsoft.com/office/officeart/2005/8/layout/vList5"/>
    <dgm:cxn modelId="{1D46F8E7-6393-4F0B-B603-7568CB6C3223}" type="presParOf" srcId="{B33AD42A-5579-4835-A9F4-D3FC01B7E880}" destId="{5B8805DC-A57D-4621-B6F4-264B252695B6}" srcOrd="2" destOrd="0" presId="urn:microsoft.com/office/officeart/2005/8/layout/vList5"/>
    <dgm:cxn modelId="{8DFC78F6-C919-41F0-8861-670FE3040B74}" type="presParOf" srcId="{5B8805DC-A57D-4621-B6F4-264B252695B6}" destId="{B4518681-D770-4E28-90C9-D0D45509A7FB}" srcOrd="0" destOrd="0" presId="urn:microsoft.com/office/officeart/2005/8/layout/vList5"/>
    <dgm:cxn modelId="{6DB3439E-B307-47D6-9665-BAE1D9E4A0C6}" type="presParOf" srcId="{B33AD42A-5579-4835-A9F4-D3FC01B7E880}" destId="{3E1307B2-AF2F-4162-82C7-3BC13D744DB3}" srcOrd="3" destOrd="0" presId="urn:microsoft.com/office/officeart/2005/8/layout/vList5"/>
    <dgm:cxn modelId="{B2CB9A68-E6E6-48E2-A18E-13AC204EDDB7}" type="presParOf" srcId="{B33AD42A-5579-4835-A9F4-D3FC01B7E880}" destId="{E44480D1-9604-4363-89AC-835BF3B35DE2}" srcOrd="4" destOrd="0" presId="urn:microsoft.com/office/officeart/2005/8/layout/vList5"/>
    <dgm:cxn modelId="{3D586B71-FB07-4CC2-9913-70536B5C0B21}" type="presParOf" srcId="{E44480D1-9604-4363-89AC-835BF3B35DE2}" destId="{16188ACF-4A57-4B02-9F0B-8266D7F5F798}" srcOrd="0" destOrd="0" presId="urn:microsoft.com/office/officeart/2005/8/layout/vList5"/>
    <dgm:cxn modelId="{061FC054-B113-4987-B3D4-2F20BA1AD503}" type="presParOf" srcId="{B33AD42A-5579-4835-A9F4-D3FC01B7E880}" destId="{2EA46BED-E2DA-428E-8BF1-698F1859AB2F}" srcOrd="5" destOrd="0" presId="urn:microsoft.com/office/officeart/2005/8/layout/vList5"/>
    <dgm:cxn modelId="{7D9AF9E2-3B77-4670-81D0-A73C74CAE886}" type="presParOf" srcId="{B33AD42A-5579-4835-A9F4-D3FC01B7E880}" destId="{9D9AB88F-E426-48C8-A243-A9E3E1E9DCD5}" srcOrd="6" destOrd="0" presId="urn:microsoft.com/office/officeart/2005/8/layout/vList5"/>
    <dgm:cxn modelId="{73B457DA-127A-41EB-995C-00EA3D5EA105}" type="presParOf" srcId="{9D9AB88F-E426-48C8-A243-A9E3E1E9DCD5}" destId="{BEA20D1F-982C-4F5E-9B4C-4FE5F4F5D1EF}"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10EB200-1C8B-4116-8219-C8A08174D67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86490B2-4173-410F-9429-0D21843CC798}">
      <dgm:prSet/>
      <dgm:spPr/>
      <dgm:t>
        <a:bodyPr/>
        <a:lstStyle/>
        <a:p>
          <a:r>
            <a:rPr lang="en-GB"/>
            <a:t>The view transform, V, transforms points from world space into view space.  The usual transforms we’ve met already are used.</a:t>
          </a:r>
          <a:endParaRPr lang="en-US"/>
        </a:p>
      </dgm:t>
    </dgm:pt>
    <dgm:pt modelId="{83C9F4DC-A492-4E7F-A8F5-C9FF099C0E7D}" type="parTrans" cxnId="{AD6ED7AE-616A-46D7-8C62-314410C353B1}">
      <dgm:prSet/>
      <dgm:spPr/>
      <dgm:t>
        <a:bodyPr/>
        <a:lstStyle/>
        <a:p>
          <a:endParaRPr lang="en-US"/>
        </a:p>
      </dgm:t>
    </dgm:pt>
    <dgm:pt modelId="{076FB08A-4EA6-431F-B697-53408637770C}" type="sibTrans" cxnId="{AD6ED7AE-616A-46D7-8C62-314410C353B1}">
      <dgm:prSet/>
      <dgm:spPr/>
      <dgm:t>
        <a:bodyPr/>
        <a:lstStyle/>
        <a:p>
          <a:endParaRPr lang="en-US"/>
        </a:p>
      </dgm:t>
    </dgm:pt>
    <dgm:pt modelId="{7ECF182D-1B1F-490C-8100-531FCB7BFDC3}">
      <dgm:prSet/>
      <dgm:spPr/>
      <dgm:t>
        <a:bodyPr/>
        <a:lstStyle/>
        <a:p>
          <a:r>
            <a:rPr lang="en-GB"/>
            <a:t>Since the virtual camera is fixed at the origin, looking down the negative z axis, it is the world that is moved in front of the camera as required.  </a:t>
          </a:r>
          <a:endParaRPr lang="en-US"/>
        </a:p>
      </dgm:t>
    </dgm:pt>
    <dgm:pt modelId="{97B1886C-377B-452A-B068-2DCF2C8EF988}" type="parTrans" cxnId="{E0CAC262-B747-4946-8EB0-BC03267A666F}">
      <dgm:prSet/>
      <dgm:spPr/>
      <dgm:t>
        <a:bodyPr/>
        <a:lstStyle/>
        <a:p>
          <a:endParaRPr lang="en-US"/>
        </a:p>
      </dgm:t>
    </dgm:pt>
    <dgm:pt modelId="{31C81B80-D577-423D-86EB-141DC251E751}" type="sibTrans" cxnId="{E0CAC262-B747-4946-8EB0-BC03267A666F}">
      <dgm:prSet/>
      <dgm:spPr/>
      <dgm:t>
        <a:bodyPr/>
        <a:lstStyle/>
        <a:p>
          <a:endParaRPr lang="en-US"/>
        </a:p>
      </dgm:t>
    </dgm:pt>
    <dgm:pt modelId="{A6B807EC-7AAD-4252-8C55-069DF05F47C9}" type="pres">
      <dgm:prSet presAssocID="{510EB200-1C8B-4116-8219-C8A08174D673}" presName="linear" presStyleCnt="0">
        <dgm:presLayoutVars>
          <dgm:animLvl val="lvl"/>
          <dgm:resizeHandles val="exact"/>
        </dgm:presLayoutVars>
      </dgm:prSet>
      <dgm:spPr/>
    </dgm:pt>
    <dgm:pt modelId="{D2391DE3-FFCE-478D-BD45-C371AC02A845}" type="pres">
      <dgm:prSet presAssocID="{B86490B2-4173-410F-9429-0D21843CC798}" presName="parentText" presStyleLbl="node1" presStyleIdx="0" presStyleCnt="2">
        <dgm:presLayoutVars>
          <dgm:chMax val="0"/>
          <dgm:bulletEnabled val="1"/>
        </dgm:presLayoutVars>
      </dgm:prSet>
      <dgm:spPr/>
    </dgm:pt>
    <dgm:pt modelId="{A8D4491B-F68C-467A-A527-920DD9F23312}" type="pres">
      <dgm:prSet presAssocID="{076FB08A-4EA6-431F-B697-53408637770C}" presName="spacer" presStyleCnt="0"/>
      <dgm:spPr/>
    </dgm:pt>
    <dgm:pt modelId="{C474B823-F913-4F82-993B-66E7FFA9F6E3}" type="pres">
      <dgm:prSet presAssocID="{7ECF182D-1B1F-490C-8100-531FCB7BFDC3}" presName="parentText" presStyleLbl="node1" presStyleIdx="1" presStyleCnt="2">
        <dgm:presLayoutVars>
          <dgm:chMax val="0"/>
          <dgm:bulletEnabled val="1"/>
        </dgm:presLayoutVars>
      </dgm:prSet>
      <dgm:spPr/>
    </dgm:pt>
  </dgm:ptLst>
  <dgm:cxnLst>
    <dgm:cxn modelId="{3E45DE20-8937-4C60-9411-7545AB947FE0}" type="presOf" srcId="{510EB200-1C8B-4116-8219-C8A08174D673}" destId="{A6B807EC-7AAD-4252-8C55-069DF05F47C9}" srcOrd="0" destOrd="0" presId="urn:microsoft.com/office/officeart/2005/8/layout/vList2"/>
    <dgm:cxn modelId="{E0CAC262-B747-4946-8EB0-BC03267A666F}" srcId="{510EB200-1C8B-4116-8219-C8A08174D673}" destId="{7ECF182D-1B1F-490C-8100-531FCB7BFDC3}" srcOrd="1" destOrd="0" parTransId="{97B1886C-377B-452A-B068-2DCF2C8EF988}" sibTransId="{31C81B80-D577-423D-86EB-141DC251E751}"/>
    <dgm:cxn modelId="{FA473B6A-50F0-462B-8584-34ED2F8D77FD}" type="presOf" srcId="{7ECF182D-1B1F-490C-8100-531FCB7BFDC3}" destId="{C474B823-F913-4F82-993B-66E7FFA9F6E3}" srcOrd="0" destOrd="0" presId="urn:microsoft.com/office/officeart/2005/8/layout/vList2"/>
    <dgm:cxn modelId="{13585E94-1B51-4A25-9E55-34BEA868BD0E}" type="presOf" srcId="{B86490B2-4173-410F-9429-0D21843CC798}" destId="{D2391DE3-FFCE-478D-BD45-C371AC02A845}" srcOrd="0" destOrd="0" presId="urn:microsoft.com/office/officeart/2005/8/layout/vList2"/>
    <dgm:cxn modelId="{AD6ED7AE-616A-46D7-8C62-314410C353B1}" srcId="{510EB200-1C8B-4116-8219-C8A08174D673}" destId="{B86490B2-4173-410F-9429-0D21843CC798}" srcOrd="0" destOrd="0" parTransId="{83C9F4DC-A492-4E7F-A8F5-C9FF099C0E7D}" sibTransId="{076FB08A-4EA6-431F-B697-53408637770C}"/>
    <dgm:cxn modelId="{E686D202-8D73-486B-9CA7-DEBE2854F9DF}" type="presParOf" srcId="{A6B807EC-7AAD-4252-8C55-069DF05F47C9}" destId="{D2391DE3-FFCE-478D-BD45-C371AC02A845}" srcOrd="0" destOrd="0" presId="urn:microsoft.com/office/officeart/2005/8/layout/vList2"/>
    <dgm:cxn modelId="{3BBEDE3D-4A7F-4307-BA36-6235B1F118A8}" type="presParOf" srcId="{A6B807EC-7AAD-4252-8C55-069DF05F47C9}" destId="{A8D4491B-F68C-467A-A527-920DD9F23312}" srcOrd="1" destOrd="0" presId="urn:microsoft.com/office/officeart/2005/8/layout/vList2"/>
    <dgm:cxn modelId="{9B620F7E-01AF-4A0C-A020-18F7516BC87D}" type="presParOf" srcId="{A6B807EC-7AAD-4252-8C55-069DF05F47C9}" destId="{C474B823-F913-4F82-993B-66E7FFA9F6E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8DD13-40C5-4038-B7A8-4C928ABD0BE6}">
      <dsp:nvSpPr>
        <dsp:cNvPr id="0" name=""/>
        <dsp:cNvSpPr/>
      </dsp:nvSpPr>
      <dsp:spPr>
        <a:xfrm>
          <a:off x="0" y="16362"/>
          <a:ext cx="6666833" cy="2673157"/>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Accommodation: </a:t>
          </a:r>
          <a:r>
            <a:rPr lang="en-GB" sz="2600" kern="1200"/>
            <a:t>When we focus on something nearby, our eye lenses change shape to bring the object into focus. The brain monitors these adjustments and uses them to determine how far away an object is.</a:t>
          </a:r>
          <a:endParaRPr lang="en-US" sz="2600" kern="1200"/>
        </a:p>
      </dsp:txBody>
      <dsp:txXfrm>
        <a:off x="130493" y="146855"/>
        <a:ext cx="6405847" cy="2412171"/>
      </dsp:txXfrm>
    </dsp:sp>
    <dsp:sp modelId="{933D5483-53EF-4514-A2D0-21FB4BBC089E}">
      <dsp:nvSpPr>
        <dsp:cNvPr id="0" name=""/>
        <dsp:cNvSpPr/>
      </dsp:nvSpPr>
      <dsp:spPr>
        <a:xfrm>
          <a:off x="0" y="2764400"/>
          <a:ext cx="6666833" cy="2673157"/>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Convergence: </a:t>
          </a:r>
          <a:r>
            <a:rPr lang="en-GB" sz="2600" kern="1200"/>
            <a:t>When an object is very close, our eyes rotate inward to focus on it, a process called convergence. The degree of rotation required for focusing gives our brain additional information about the distance of the object.</a:t>
          </a:r>
          <a:endParaRPr lang="en-US" sz="2600" kern="1200"/>
        </a:p>
      </dsp:txBody>
      <dsp:txXfrm>
        <a:off x="130493" y="2894893"/>
        <a:ext cx="6405847" cy="24121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74C2CD-9288-4CCC-A803-A94FD70F846E}">
      <dsp:nvSpPr>
        <dsp:cNvPr id="0" name=""/>
        <dsp:cNvSpPr/>
      </dsp:nvSpPr>
      <dsp:spPr>
        <a:xfrm>
          <a:off x="0" y="12559"/>
          <a:ext cx="6666833" cy="2676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Visual Cortex Interpretation: </a:t>
          </a:r>
          <a:r>
            <a:rPr lang="en-GB" sz="2600" kern="1200"/>
            <a:t>The information from both eyes is transmitted to the visual cortex in the brain, where neurons combine and interpret the signals. The brain’s “depth processing center” compares the two images from our eyes and synthesizes depth.</a:t>
          </a:r>
          <a:endParaRPr lang="en-US" sz="2600" kern="1200"/>
        </a:p>
      </dsp:txBody>
      <dsp:txXfrm>
        <a:off x="130678" y="143237"/>
        <a:ext cx="6405477" cy="2415604"/>
      </dsp:txXfrm>
    </dsp:sp>
    <dsp:sp modelId="{4DE661F6-9B48-4144-A298-4A4D4F64F15D}">
      <dsp:nvSpPr>
        <dsp:cNvPr id="0" name=""/>
        <dsp:cNvSpPr/>
      </dsp:nvSpPr>
      <dsp:spPr>
        <a:xfrm>
          <a:off x="0" y="2764400"/>
          <a:ext cx="6666833" cy="26769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Combining Cues: </a:t>
          </a:r>
          <a:r>
            <a:rPr lang="en-GB" sz="2600" kern="1200"/>
            <a:t>Our brain combines binocular and monocular cues, integrating all the information to form a coherent sense of depth. It’s remarkably efficient at filling in gaps using memory and context from past experiences.</a:t>
          </a:r>
          <a:endParaRPr lang="en-US" sz="2600" kern="1200"/>
        </a:p>
      </dsp:txBody>
      <dsp:txXfrm>
        <a:off x="130678" y="2895078"/>
        <a:ext cx="6405477" cy="24156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E5F87-CFD0-459B-B2E6-F4D39774F691}">
      <dsp:nvSpPr>
        <dsp:cNvPr id="0" name=""/>
        <dsp:cNvSpPr/>
      </dsp:nvSpPr>
      <dsp:spPr>
        <a:xfrm>
          <a:off x="0" y="643977"/>
          <a:ext cx="6666833" cy="134257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We use these same principles to create the illusion of depth on flat surfaces. </a:t>
          </a:r>
          <a:endParaRPr lang="en-US" sz="2400" kern="1200"/>
        </a:p>
      </dsp:txBody>
      <dsp:txXfrm>
        <a:off x="65539" y="709516"/>
        <a:ext cx="6535755" cy="1211496"/>
      </dsp:txXfrm>
    </dsp:sp>
    <dsp:sp modelId="{C1AA03D2-2008-47A3-9734-3B1775BB1825}">
      <dsp:nvSpPr>
        <dsp:cNvPr id="0" name=""/>
        <dsp:cNvSpPr/>
      </dsp:nvSpPr>
      <dsp:spPr>
        <a:xfrm>
          <a:off x="0" y="2055672"/>
          <a:ext cx="6666833" cy="1342574"/>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Techniques like </a:t>
          </a:r>
          <a:r>
            <a:rPr lang="en-GB" sz="2400" b="1" kern="1200"/>
            <a:t>linear perspective</a:t>
          </a:r>
          <a:r>
            <a:rPr lang="en-GB" sz="2400" kern="1200"/>
            <a:t>, </a:t>
          </a:r>
          <a:r>
            <a:rPr lang="en-GB" sz="2400" b="1" kern="1200"/>
            <a:t>occlusion</a:t>
          </a:r>
          <a:r>
            <a:rPr lang="en-GB" sz="2400" kern="1200"/>
            <a:t>, </a:t>
          </a:r>
          <a:r>
            <a:rPr lang="en-GB" sz="2400" b="1" kern="1200"/>
            <a:t>light and shading</a:t>
          </a:r>
          <a:r>
            <a:rPr lang="en-GB" sz="2400" kern="1200"/>
            <a:t>, and </a:t>
          </a:r>
          <a:r>
            <a:rPr lang="en-GB" sz="2400" b="1" kern="1200"/>
            <a:t>size scaling</a:t>
          </a:r>
          <a:r>
            <a:rPr lang="en-GB" sz="2400" kern="1200"/>
            <a:t> are directly applied in drawings, paintings, and digital renders.</a:t>
          </a:r>
          <a:endParaRPr lang="en-US" sz="2400" kern="1200"/>
        </a:p>
      </dsp:txBody>
      <dsp:txXfrm>
        <a:off x="65539" y="2121211"/>
        <a:ext cx="6535755" cy="1211496"/>
      </dsp:txXfrm>
    </dsp:sp>
    <dsp:sp modelId="{21CD9397-D458-437F-8303-4DE11E6C8F21}">
      <dsp:nvSpPr>
        <dsp:cNvPr id="0" name=""/>
        <dsp:cNvSpPr/>
      </dsp:nvSpPr>
      <dsp:spPr>
        <a:xfrm>
          <a:off x="0" y="3467367"/>
          <a:ext cx="6666833" cy="1342574"/>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 3D graphics, perspective projection matrices use similar concepts to display depth on a 2D screen.</a:t>
          </a:r>
          <a:endParaRPr lang="en-US" sz="2400" kern="1200"/>
        </a:p>
      </dsp:txBody>
      <dsp:txXfrm>
        <a:off x="65539" y="3532906"/>
        <a:ext cx="6535755" cy="12114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EDBFC6-DC23-4A54-A80F-57993C31AE43}">
      <dsp:nvSpPr>
        <dsp:cNvPr id="0" name=""/>
        <dsp:cNvSpPr/>
      </dsp:nvSpPr>
      <dsp:spPr>
        <a:xfrm>
          <a:off x="0" y="397039"/>
          <a:ext cx="6666833" cy="22838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Only objects within the frustum are rendered on the screen. Objects outside of this volume are clipped or ignored, saving rendering resources.</a:t>
          </a:r>
          <a:endParaRPr lang="en-US" sz="3200" kern="1200"/>
        </a:p>
      </dsp:txBody>
      <dsp:txXfrm>
        <a:off x="111488" y="508527"/>
        <a:ext cx="6443857" cy="2060864"/>
      </dsp:txXfrm>
    </dsp:sp>
    <dsp:sp modelId="{52507CC8-2118-4C19-BC3A-B2B8098A8682}">
      <dsp:nvSpPr>
        <dsp:cNvPr id="0" name=""/>
        <dsp:cNvSpPr/>
      </dsp:nvSpPr>
      <dsp:spPr>
        <a:xfrm>
          <a:off x="0" y="2773040"/>
          <a:ext cx="6666833" cy="228384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As with our eyes, what falls outside our “visual frustum” is essentially invisible to us.</a:t>
          </a:r>
          <a:endParaRPr lang="en-US" sz="3200" kern="1200"/>
        </a:p>
      </dsp:txBody>
      <dsp:txXfrm>
        <a:off x="111488" y="2884528"/>
        <a:ext cx="6443857" cy="20608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CE018C-67B1-443D-8170-681B4A0D0274}">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C5A4408-C624-4475-B652-3DE8A4E2E6F6}">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Field of View (FOV): Defines the angle of the frustum, which controls how wide or narrow the visible area is.</a:t>
          </a:r>
          <a:endParaRPr lang="en-US" sz="2800" kern="1200"/>
        </a:p>
      </dsp:txBody>
      <dsp:txXfrm>
        <a:off x="0" y="2663"/>
        <a:ext cx="6666833" cy="1816197"/>
      </dsp:txXfrm>
    </dsp:sp>
    <dsp:sp modelId="{27DEF6AF-B20C-49E8-8BF1-69DE2B0C41AF}">
      <dsp:nvSpPr>
        <dsp:cNvPr id="0" name=""/>
        <dsp:cNvSpPr/>
      </dsp:nvSpPr>
      <dsp:spPr>
        <a:xfrm>
          <a:off x="0" y="1818861"/>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AB2AEC2-81C2-479B-8B7D-86F1A7BF9A20}">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Aspect Ratio: Determines the width-to-height ratio, often set to match the screen dimensions.</a:t>
          </a:r>
          <a:endParaRPr lang="en-US" sz="2800" kern="1200"/>
        </a:p>
      </dsp:txBody>
      <dsp:txXfrm>
        <a:off x="0" y="1818861"/>
        <a:ext cx="6666833" cy="1816197"/>
      </dsp:txXfrm>
    </dsp:sp>
    <dsp:sp modelId="{DA308B13-FDB8-4307-A2C4-DCF879ECB940}">
      <dsp:nvSpPr>
        <dsp:cNvPr id="0" name=""/>
        <dsp:cNvSpPr/>
      </dsp:nvSpPr>
      <dsp:spPr>
        <a:xfrm>
          <a:off x="0" y="3635058"/>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1C389EE-5BD1-4FA4-B183-19D15A78F88F}">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Near and Far Planes: Control the depth range that’s visible. Objects closer than the near plane or farther than the far plane won’t be rendered.</a:t>
          </a:r>
          <a:endParaRPr lang="en-US" sz="2800" kern="1200"/>
        </a:p>
      </dsp:txBody>
      <dsp:txXfrm>
        <a:off x="0" y="3635058"/>
        <a:ext cx="6666833" cy="18161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9F164-E824-44FE-B48B-CCB48D6BA246}">
      <dsp:nvSpPr>
        <dsp:cNvPr id="0" name=""/>
        <dsp:cNvSpPr/>
      </dsp:nvSpPr>
      <dsp:spPr>
        <a:xfrm>
          <a:off x="3080" y="587032"/>
          <a:ext cx="2444055" cy="146643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FOV is a critical concept in both human vision and 3D graphics, influencing how we perceive depth and scale. </a:t>
          </a:r>
          <a:endParaRPr lang="en-US" sz="1300" kern="1200"/>
        </a:p>
      </dsp:txBody>
      <dsp:txXfrm>
        <a:off x="3080" y="587032"/>
        <a:ext cx="2444055" cy="1466433"/>
      </dsp:txXfrm>
    </dsp:sp>
    <dsp:sp modelId="{C8FBBE12-2FCB-465C-B66A-F84F04678AB3}">
      <dsp:nvSpPr>
        <dsp:cNvPr id="0" name=""/>
        <dsp:cNvSpPr/>
      </dsp:nvSpPr>
      <dsp:spPr>
        <a:xfrm>
          <a:off x="2691541" y="587032"/>
          <a:ext cx="2444055" cy="1466433"/>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FOV refers to the extent of the observable world that is captured by the camera at any given moment. </a:t>
          </a:r>
          <a:endParaRPr lang="en-US" sz="1300" kern="1200"/>
        </a:p>
      </dsp:txBody>
      <dsp:txXfrm>
        <a:off x="2691541" y="587032"/>
        <a:ext cx="2444055" cy="1466433"/>
      </dsp:txXfrm>
    </dsp:sp>
    <dsp:sp modelId="{4E103759-0608-4B6E-9A44-0EB735F0AF67}">
      <dsp:nvSpPr>
        <dsp:cNvPr id="0" name=""/>
        <dsp:cNvSpPr/>
      </dsp:nvSpPr>
      <dsp:spPr>
        <a:xfrm>
          <a:off x="5380002" y="587032"/>
          <a:ext cx="2444055" cy="1466433"/>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 wider FOV allows for a broader view of the scene, which can create a sense of openness or emphasize scale, often used in first-person games to simulate a panoramic or immersive perspective. </a:t>
          </a:r>
          <a:endParaRPr lang="en-US" sz="1300" kern="1200"/>
        </a:p>
      </dsp:txBody>
      <dsp:txXfrm>
        <a:off x="5380002" y="587032"/>
        <a:ext cx="2444055" cy="1466433"/>
      </dsp:txXfrm>
    </dsp:sp>
    <dsp:sp modelId="{9904130B-D444-41E9-B70E-17EC3C5E78E0}">
      <dsp:nvSpPr>
        <dsp:cNvPr id="0" name=""/>
        <dsp:cNvSpPr/>
      </dsp:nvSpPr>
      <dsp:spPr>
        <a:xfrm>
          <a:off x="8068463" y="587032"/>
          <a:ext cx="2444055" cy="1466433"/>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Conversely, a narrow FOV can make objects appear larger and more pronounced, giving a feeling of proximity or focus. </a:t>
          </a:r>
          <a:endParaRPr lang="en-US" sz="1300" kern="1200"/>
        </a:p>
      </dsp:txBody>
      <dsp:txXfrm>
        <a:off x="8068463" y="587032"/>
        <a:ext cx="2444055" cy="1466433"/>
      </dsp:txXfrm>
    </dsp:sp>
    <dsp:sp modelId="{CD16D8F1-2ACE-4CD0-BB3B-4D2087422D97}">
      <dsp:nvSpPr>
        <dsp:cNvPr id="0" name=""/>
        <dsp:cNvSpPr/>
      </dsp:nvSpPr>
      <dsp:spPr>
        <a:xfrm>
          <a:off x="1347311" y="2297871"/>
          <a:ext cx="2444055" cy="1466433"/>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FOV in 3D graphics is typically defined by the camera’s lens angle and affects the projection matrix, determining how objects are mapped to screen space. </a:t>
          </a:r>
          <a:endParaRPr lang="en-US" sz="1300" kern="1200"/>
        </a:p>
      </dsp:txBody>
      <dsp:txXfrm>
        <a:off x="1347311" y="2297871"/>
        <a:ext cx="2444055" cy="1466433"/>
      </dsp:txXfrm>
    </dsp:sp>
    <dsp:sp modelId="{082F3991-BCEC-462F-ACE9-FDDC72BB807F}">
      <dsp:nvSpPr>
        <dsp:cNvPr id="0" name=""/>
        <dsp:cNvSpPr/>
      </dsp:nvSpPr>
      <dsp:spPr>
        <a:xfrm>
          <a:off x="4035772" y="2297871"/>
          <a:ext cx="2444055" cy="1466433"/>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 larger FOV can lead to distortion at the edges (known as fish-eye effect), while a smaller FOV might make the scene feel cramped or claustrophobic. </a:t>
          </a:r>
          <a:endParaRPr lang="en-US" sz="1300" kern="1200"/>
        </a:p>
      </dsp:txBody>
      <dsp:txXfrm>
        <a:off x="4035772" y="2297871"/>
        <a:ext cx="2444055" cy="1466433"/>
      </dsp:txXfrm>
    </dsp:sp>
    <dsp:sp modelId="{CE753F4B-55F5-4870-90E6-3C9A67267CA7}">
      <dsp:nvSpPr>
        <dsp:cNvPr id="0" name=""/>
        <dsp:cNvSpPr/>
      </dsp:nvSpPr>
      <dsp:spPr>
        <a:xfrm>
          <a:off x="6724233" y="2297871"/>
          <a:ext cx="2444055" cy="146643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proper FOV is essential for balancing immersion and visual clarity, as it directly impacts the viewer's perception of space and depth in the rendered environment.</a:t>
          </a:r>
          <a:endParaRPr lang="en-US" sz="1300" kern="1200"/>
        </a:p>
      </dsp:txBody>
      <dsp:txXfrm>
        <a:off x="6724233" y="2297871"/>
        <a:ext cx="2444055" cy="146643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606BB-C9B6-40EB-9C37-7890F7BE85EC}">
      <dsp:nvSpPr>
        <dsp:cNvPr id="0" name=""/>
        <dsp:cNvSpPr/>
      </dsp:nvSpPr>
      <dsp:spPr>
        <a:xfrm>
          <a:off x="0" y="41544"/>
          <a:ext cx="10515600" cy="1374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aspect ratio refers to the proportional relationship between the width and height of the viewport or the rendered image, usually expressed as a ratio of width to height (e.g., 16:9). </a:t>
          </a:r>
          <a:endParaRPr lang="en-US" sz="2500" kern="1200"/>
        </a:p>
      </dsp:txBody>
      <dsp:txXfrm>
        <a:off x="67110" y="108654"/>
        <a:ext cx="10381380" cy="1240530"/>
      </dsp:txXfrm>
    </dsp:sp>
    <dsp:sp modelId="{DBE47428-3026-4E75-8178-981F64A90261}">
      <dsp:nvSpPr>
        <dsp:cNvPr id="0" name=""/>
        <dsp:cNvSpPr/>
      </dsp:nvSpPr>
      <dsp:spPr>
        <a:xfrm>
          <a:off x="0" y="1488294"/>
          <a:ext cx="10515600" cy="137475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 the graphics pipeline, the aspect ratio is used primarily in the projection stage to prevent distortion in the final image. </a:t>
          </a:r>
          <a:endParaRPr lang="en-US" sz="2500" kern="1200"/>
        </a:p>
      </dsp:txBody>
      <dsp:txXfrm>
        <a:off x="67110" y="1555404"/>
        <a:ext cx="10381380" cy="1240530"/>
      </dsp:txXfrm>
    </dsp:sp>
    <dsp:sp modelId="{6BD3636B-9A49-427D-96C0-B4DF69305C12}">
      <dsp:nvSpPr>
        <dsp:cNvPr id="0" name=""/>
        <dsp:cNvSpPr/>
      </dsp:nvSpPr>
      <dsp:spPr>
        <a:xfrm>
          <a:off x="0" y="2935044"/>
          <a:ext cx="10515600" cy="137475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When setting up a perspective projection matrix, the aspect ratio ensures that objects in the scene do not appear stretched or squished, especially when viewed from different camera angles. </a:t>
          </a:r>
          <a:endParaRPr lang="en-US" sz="2500" kern="1200"/>
        </a:p>
      </dsp:txBody>
      <dsp:txXfrm>
        <a:off x="67110" y="3002154"/>
        <a:ext cx="10381380" cy="12405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5B51D4-6B80-4410-AB75-3067457299F8}">
      <dsp:nvSpPr>
        <dsp:cNvPr id="0" name=""/>
        <dsp:cNvSpPr/>
      </dsp:nvSpPr>
      <dsp:spPr>
        <a:xfrm>
          <a:off x="0" y="69619"/>
          <a:ext cx="6666833" cy="8353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Near plane</a:t>
          </a:r>
          <a:r>
            <a:rPr lang="en-GB" sz="2100" kern="1200"/>
            <a:t>: Closest to the camera, defining the minimum visible distance.</a:t>
          </a:r>
          <a:endParaRPr lang="en-US" sz="2100" kern="1200"/>
        </a:p>
      </dsp:txBody>
      <dsp:txXfrm>
        <a:off x="40780" y="110399"/>
        <a:ext cx="6585273" cy="753819"/>
      </dsp:txXfrm>
    </dsp:sp>
    <dsp:sp modelId="{706D4C9B-5148-47C9-8892-8217B5194872}">
      <dsp:nvSpPr>
        <dsp:cNvPr id="0" name=""/>
        <dsp:cNvSpPr/>
      </dsp:nvSpPr>
      <dsp:spPr>
        <a:xfrm>
          <a:off x="0" y="965479"/>
          <a:ext cx="6666833" cy="835379"/>
        </a:xfrm>
        <a:prstGeom prst="roundRect">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Far plane</a:t>
          </a:r>
          <a:r>
            <a:rPr lang="en-GB" sz="2100" kern="1200"/>
            <a:t>: Farthest from the camera, setting the maximum visible distance.</a:t>
          </a:r>
          <a:endParaRPr lang="en-US" sz="2100" kern="1200"/>
        </a:p>
      </dsp:txBody>
      <dsp:txXfrm>
        <a:off x="40780" y="1006259"/>
        <a:ext cx="6585273" cy="753819"/>
      </dsp:txXfrm>
    </dsp:sp>
    <dsp:sp modelId="{9BDBDCE0-42D4-4AB7-A0A4-592EB3CE9061}">
      <dsp:nvSpPr>
        <dsp:cNvPr id="0" name=""/>
        <dsp:cNvSpPr/>
      </dsp:nvSpPr>
      <dsp:spPr>
        <a:xfrm>
          <a:off x="0" y="1861339"/>
          <a:ext cx="6666833" cy="835379"/>
        </a:xfrm>
        <a:prstGeom prst="roundRect">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Left plane</a:t>
          </a:r>
          <a:r>
            <a:rPr lang="en-GB" sz="2100" kern="1200"/>
            <a:t>: Defines the left boundary of the view frustum.</a:t>
          </a:r>
          <a:endParaRPr lang="en-US" sz="2100" kern="1200"/>
        </a:p>
      </dsp:txBody>
      <dsp:txXfrm>
        <a:off x="40780" y="1902119"/>
        <a:ext cx="6585273" cy="753819"/>
      </dsp:txXfrm>
    </dsp:sp>
    <dsp:sp modelId="{885CB0A9-1F88-4994-B44E-4FB776E4BA6A}">
      <dsp:nvSpPr>
        <dsp:cNvPr id="0" name=""/>
        <dsp:cNvSpPr/>
      </dsp:nvSpPr>
      <dsp:spPr>
        <a:xfrm>
          <a:off x="0" y="2757200"/>
          <a:ext cx="6666833" cy="835379"/>
        </a:xfrm>
        <a:prstGeom prst="roundRect">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Right plane</a:t>
          </a:r>
          <a:r>
            <a:rPr lang="en-GB" sz="2100" kern="1200"/>
            <a:t>: Defines the right boundary of the view frustum.</a:t>
          </a:r>
          <a:endParaRPr lang="en-US" sz="2100" kern="1200"/>
        </a:p>
      </dsp:txBody>
      <dsp:txXfrm>
        <a:off x="40780" y="2797980"/>
        <a:ext cx="6585273" cy="753819"/>
      </dsp:txXfrm>
    </dsp:sp>
    <dsp:sp modelId="{0C1D383A-DD80-46B6-A792-837BFB256343}">
      <dsp:nvSpPr>
        <dsp:cNvPr id="0" name=""/>
        <dsp:cNvSpPr/>
      </dsp:nvSpPr>
      <dsp:spPr>
        <a:xfrm>
          <a:off x="0" y="3653060"/>
          <a:ext cx="6666833" cy="835379"/>
        </a:xfrm>
        <a:prstGeom prst="roundRect">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Top plane</a:t>
          </a:r>
          <a:r>
            <a:rPr lang="en-GB" sz="2100" kern="1200"/>
            <a:t>: Defines the top boundary of the view frustum.</a:t>
          </a:r>
          <a:endParaRPr lang="en-US" sz="2100" kern="1200"/>
        </a:p>
      </dsp:txBody>
      <dsp:txXfrm>
        <a:off x="40780" y="3693840"/>
        <a:ext cx="6585273" cy="753819"/>
      </dsp:txXfrm>
    </dsp:sp>
    <dsp:sp modelId="{A99D0F78-5231-4556-8150-16BEFB120457}">
      <dsp:nvSpPr>
        <dsp:cNvPr id="0" name=""/>
        <dsp:cNvSpPr/>
      </dsp:nvSpPr>
      <dsp:spPr>
        <a:xfrm>
          <a:off x="0" y="4548920"/>
          <a:ext cx="6666833" cy="83537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Bottom plane</a:t>
          </a:r>
          <a:r>
            <a:rPr lang="en-GB" sz="2100" kern="1200"/>
            <a:t>: Defines the bottom boundary of the view frustum.</a:t>
          </a:r>
          <a:endParaRPr lang="en-US" sz="2100" kern="1200"/>
        </a:p>
      </dsp:txBody>
      <dsp:txXfrm>
        <a:off x="40780" y="4589700"/>
        <a:ext cx="6585273" cy="75381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E9EEFD-E6DD-4D49-9634-2DB817621F34}">
      <dsp:nvSpPr>
        <dsp:cNvPr id="0" name=""/>
        <dsp:cNvSpPr/>
      </dsp:nvSpPr>
      <dsp:spPr>
        <a:xfrm>
          <a:off x="0" y="2124"/>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155165-85D8-4BF0-841C-F47C4C02A944}">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 </a:t>
          </a:r>
          <a:r>
            <a:rPr lang="en-GB" sz="2900" b="1" kern="1200"/>
            <a:t>homogeneous coordinate system</a:t>
          </a:r>
          <a:r>
            <a:rPr lang="en-GB" sz="2900" kern="1200"/>
            <a:t> is a way of representing points in 3D space using four coordinates instead of the usual three. </a:t>
          </a:r>
          <a:endParaRPr lang="en-US" sz="2900" kern="1200"/>
        </a:p>
      </dsp:txBody>
      <dsp:txXfrm>
        <a:off x="0" y="2124"/>
        <a:ext cx="10515600" cy="1449029"/>
      </dsp:txXfrm>
    </dsp:sp>
    <dsp:sp modelId="{BBA17D5B-D0B3-4F4B-9C3B-CC647FCAB4A9}">
      <dsp:nvSpPr>
        <dsp:cNvPr id="0" name=""/>
        <dsp:cNvSpPr/>
      </dsp:nvSpPr>
      <dsp:spPr>
        <a:xfrm>
          <a:off x="0" y="1451154"/>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07BB96-25C7-437A-B4BC-325995F63B8B}">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Normally, we use (x,y,z) to define a point in 3D space, but with homogeneous coordinates, we add a fourth coordinate, w, making it (x,y,z,w)</a:t>
          </a:r>
          <a:endParaRPr lang="en-US" sz="2900" kern="1200"/>
        </a:p>
      </dsp:txBody>
      <dsp:txXfrm>
        <a:off x="0" y="1451154"/>
        <a:ext cx="10515600" cy="1449029"/>
      </dsp:txXfrm>
    </dsp:sp>
    <dsp:sp modelId="{17C8E4F2-F892-417C-8960-1F9A74C3B132}">
      <dsp:nvSpPr>
        <dsp:cNvPr id="0" name=""/>
        <dsp:cNvSpPr/>
      </dsp:nvSpPr>
      <dsp:spPr>
        <a:xfrm>
          <a:off x="0" y="2900183"/>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0214EF-8244-48A4-969C-1299B18D41D1}">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This fourth coordinate w, allows us to represent points and transformations more flexibly, especially in relation to perspective and translation.</a:t>
          </a:r>
          <a:endParaRPr lang="en-US" sz="2900" kern="1200"/>
        </a:p>
      </dsp:txBody>
      <dsp:txXfrm>
        <a:off x="0" y="2900183"/>
        <a:ext cx="10515600" cy="14490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25778A-0DB8-4908-A723-1D3EF4274AD3}">
      <dsp:nvSpPr>
        <dsp:cNvPr id="0" name=""/>
        <dsp:cNvSpPr/>
      </dsp:nvSpPr>
      <dsp:spPr>
        <a:xfrm>
          <a:off x="0" y="109966"/>
          <a:ext cx="10515600" cy="20138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We often need to apply transformations like scaling, rotation, and translation to create scenes. </a:t>
          </a:r>
          <a:endParaRPr lang="en-US" sz="3600" kern="1200"/>
        </a:p>
      </dsp:txBody>
      <dsp:txXfrm>
        <a:off x="98309" y="208275"/>
        <a:ext cx="10318982" cy="1817244"/>
      </dsp:txXfrm>
    </dsp:sp>
    <dsp:sp modelId="{66199493-DC9B-4A21-B9E0-FF80F15307C1}">
      <dsp:nvSpPr>
        <dsp:cNvPr id="0" name=""/>
        <dsp:cNvSpPr/>
      </dsp:nvSpPr>
      <dsp:spPr>
        <a:xfrm>
          <a:off x="0" y="2227509"/>
          <a:ext cx="10515600" cy="201386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Homogeneous coordinates make it possible to handle all these transformations using matrix multiplication, which keeps things efficient and consistent. </a:t>
          </a:r>
          <a:endParaRPr lang="en-US" sz="3600" kern="1200"/>
        </a:p>
      </dsp:txBody>
      <dsp:txXfrm>
        <a:off x="98309" y="2325818"/>
        <a:ext cx="10318982" cy="18172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CE747-0D15-4BC2-A286-EDBAE291B9AB}">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AA2CFC-6F43-4056-ACEF-BC44710B2328}">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If we have a point (x,y,z) in 3D space, we can represent it in homogeneous coordinates as (x,y,z,1) where w=1. </a:t>
          </a:r>
          <a:endParaRPr lang="en-US" sz="3000" kern="1200"/>
        </a:p>
      </dsp:txBody>
      <dsp:txXfrm>
        <a:off x="0" y="2124"/>
        <a:ext cx="10515600" cy="1449029"/>
      </dsp:txXfrm>
    </dsp:sp>
    <dsp:sp modelId="{E70BF57E-C4A1-4C10-BEB2-602BE3E0D1D5}">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5ADDE5-8736-47EF-8761-CD4E6254BD55}">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When w=1, the point behaves just like a standard 3D point. </a:t>
          </a:r>
          <a:endParaRPr lang="en-US" sz="3000" kern="1200"/>
        </a:p>
      </dsp:txBody>
      <dsp:txXfrm>
        <a:off x="0" y="1451154"/>
        <a:ext cx="10515600" cy="1449029"/>
      </dsp:txXfrm>
    </dsp:sp>
    <dsp:sp modelId="{0E5C4C34-51B3-4AA5-B57C-E1BC336AA560}">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91DD72-BFA6-4EC4-944C-352E23F234DC}">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However, if w has a different value (for example, w=2), the point's coordinates will be scaled by dividing x, y, and z by w, giving </a:t>
          </a:r>
          <a:endParaRPr lang="en-US" sz="3000" kern="1200"/>
        </a:p>
      </dsp:txBody>
      <dsp:txXfrm>
        <a:off x="0" y="2900183"/>
        <a:ext cx="10515600" cy="144902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56B5BC-2E30-4671-813B-24068F329506}">
      <dsp:nvSpPr>
        <dsp:cNvPr id="0" name=""/>
        <dsp:cNvSpPr/>
      </dsp:nvSpPr>
      <dsp:spPr>
        <a:xfrm>
          <a:off x="0" y="98307"/>
          <a:ext cx="6666833" cy="1275446"/>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viewing transform is made by concatenating a translation matrix with a rotation matrix.  </a:t>
          </a:r>
          <a:endParaRPr lang="en-US" sz="1800" kern="1200"/>
        </a:p>
      </dsp:txBody>
      <dsp:txXfrm>
        <a:off x="62262" y="160569"/>
        <a:ext cx="6542309" cy="1150922"/>
      </dsp:txXfrm>
    </dsp:sp>
    <dsp:sp modelId="{E2F3D80D-E242-409D-900A-F0B6167E2EF3}">
      <dsp:nvSpPr>
        <dsp:cNvPr id="0" name=""/>
        <dsp:cNvSpPr/>
      </dsp:nvSpPr>
      <dsp:spPr>
        <a:xfrm>
          <a:off x="0" y="1425593"/>
          <a:ext cx="6666833" cy="1275446"/>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translation matrix holds the inverse camera position in world space, T= inv(Cw), and the rotation matrix holds the inverse combined rotations of the camera around its U, V and N orthogonal axes.</a:t>
          </a:r>
          <a:endParaRPr lang="en-US" sz="1800" kern="1200"/>
        </a:p>
      </dsp:txBody>
      <dsp:txXfrm>
        <a:off x="62262" y="1487855"/>
        <a:ext cx="6542309" cy="1150922"/>
      </dsp:txXfrm>
    </dsp:sp>
    <dsp:sp modelId="{02930D5C-2302-423D-B975-5265446E71A8}">
      <dsp:nvSpPr>
        <dsp:cNvPr id="0" name=""/>
        <dsp:cNvSpPr/>
      </dsp:nvSpPr>
      <dsp:spPr>
        <a:xfrm>
          <a:off x="0" y="2752880"/>
          <a:ext cx="6666833" cy="1275446"/>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So a point in world space, Pw is transformed into a point in camera space, Pc using the matrix multiplications:-</a:t>
          </a:r>
          <a:endParaRPr lang="en-US" sz="1800" kern="1200"/>
        </a:p>
      </dsp:txBody>
      <dsp:txXfrm>
        <a:off x="62262" y="2815142"/>
        <a:ext cx="6542309" cy="1150922"/>
      </dsp:txXfrm>
    </dsp:sp>
    <dsp:sp modelId="{5F1DEFF8-3904-46AC-B563-EFBB146FEC8C}">
      <dsp:nvSpPr>
        <dsp:cNvPr id="0" name=""/>
        <dsp:cNvSpPr/>
      </dsp:nvSpPr>
      <dsp:spPr>
        <a:xfrm>
          <a:off x="0" y="4080166"/>
          <a:ext cx="6666833" cy="1275446"/>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Pc= ( R * T ) * Pw</a:t>
          </a:r>
          <a:endParaRPr lang="en-US" sz="1800" kern="1200"/>
        </a:p>
      </dsp:txBody>
      <dsp:txXfrm>
        <a:off x="62262" y="4142428"/>
        <a:ext cx="6542309" cy="115092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1591C5-2700-460F-A2E2-0530F7BF8376}">
      <dsp:nvSpPr>
        <dsp:cNvPr id="0" name=""/>
        <dsp:cNvSpPr/>
      </dsp:nvSpPr>
      <dsp:spPr>
        <a:xfrm>
          <a:off x="3364992" y="2177"/>
          <a:ext cx="3785616" cy="10474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a:t>A classic example</a:t>
          </a:r>
          <a:endParaRPr lang="en-US" sz="3600" kern="1200"/>
        </a:p>
      </dsp:txBody>
      <dsp:txXfrm>
        <a:off x="3416125" y="53310"/>
        <a:ext cx="3683350" cy="945199"/>
      </dsp:txXfrm>
    </dsp:sp>
    <dsp:sp modelId="{B4518681-D770-4E28-90C9-D0D45509A7FB}">
      <dsp:nvSpPr>
        <dsp:cNvPr id="0" name=""/>
        <dsp:cNvSpPr/>
      </dsp:nvSpPr>
      <dsp:spPr>
        <a:xfrm>
          <a:off x="3364992" y="1102016"/>
          <a:ext cx="3785616" cy="104746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a:t>First-person view</a:t>
          </a:r>
          <a:endParaRPr lang="en-US" sz="3600" kern="1200"/>
        </a:p>
      </dsp:txBody>
      <dsp:txXfrm>
        <a:off x="3416125" y="1153149"/>
        <a:ext cx="3683350" cy="945199"/>
      </dsp:txXfrm>
    </dsp:sp>
    <dsp:sp modelId="{16188ACF-4A57-4B02-9F0B-8266D7F5F798}">
      <dsp:nvSpPr>
        <dsp:cNvPr id="0" name=""/>
        <dsp:cNvSpPr/>
      </dsp:nvSpPr>
      <dsp:spPr>
        <a:xfrm>
          <a:off x="3364992" y="2201855"/>
          <a:ext cx="3785616" cy="1047465"/>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a:t>Third-person view</a:t>
          </a:r>
          <a:endParaRPr lang="en-US" sz="3600" kern="1200"/>
        </a:p>
      </dsp:txBody>
      <dsp:txXfrm>
        <a:off x="3416125" y="2252988"/>
        <a:ext cx="3683350" cy="945199"/>
      </dsp:txXfrm>
    </dsp:sp>
    <dsp:sp modelId="{BEA20D1F-982C-4F5E-9B4C-4FE5F4F5D1EF}">
      <dsp:nvSpPr>
        <dsp:cNvPr id="0" name=""/>
        <dsp:cNvSpPr/>
      </dsp:nvSpPr>
      <dsp:spPr>
        <a:xfrm>
          <a:off x="3364992" y="3301694"/>
          <a:ext cx="3785616" cy="104746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a:t>Top down</a:t>
          </a:r>
          <a:endParaRPr lang="en-US" sz="3600" kern="1200"/>
        </a:p>
      </dsp:txBody>
      <dsp:txXfrm>
        <a:off x="3416125" y="3352827"/>
        <a:ext cx="3683350" cy="94519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391DE3-FFCE-478D-BD45-C371AC02A845}">
      <dsp:nvSpPr>
        <dsp:cNvPr id="0" name=""/>
        <dsp:cNvSpPr/>
      </dsp:nvSpPr>
      <dsp:spPr>
        <a:xfrm>
          <a:off x="0" y="397039"/>
          <a:ext cx="6666833" cy="22838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The view transform, V, transforms points from world space into view space.  The usual transforms we’ve met already are used.</a:t>
          </a:r>
          <a:endParaRPr lang="en-US" sz="3200" kern="1200"/>
        </a:p>
      </dsp:txBody>
      <dsp:txXfrm>
        <a:off x="111488" y="508527"/>
        <a:ext cx="6443857" cy="2060864"/>
      </dsp:txXfrm>
    </dsp:sp>
    <dsp:sp modelId="{C474B823-F913-4F82-993B-66E7FFA9F6E3}">
      <dsp:nvSpPr>
        <dsp:cNvPr id="0" name=""/>
        <dsp:cNvSpPr/>
      </dsp:nvSpPr>
      <dsp:spPr>
        <a:xfrm>
          <a:off x="0" y="2773040"/>
          <a:ext cx="6666833" cy="228384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Since the virtual camera is fixed at the origin, looking down the negative z axis, it is the world that is moved in front of the camera as required.  </a:t>
          </a:r>
          <a:endParaRPr lang="en-US" sz="3200" kern="1200"/>
        </a:p>
      </dsp:txBody>
      <dsp:txXfrm>
        <a:off x="111488" y="2884528"/>
        <a:ext cx="6443857" cy="20608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5BE5A6-66EA-440F-B1FE-B2E04E858E87}" type="datetimeFigureOut">
              <a:rPr lang="en-GB" smtClean="0"/>
              <a:t>08/11/2024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4D7989-DA26-434E-BDA4-8116FFA30330}" type="slidenum">
              <a:rPr lang="en-GB" smtClean="0"/>
              <a:t>‹#›</a:t>
            </a:fld>
            <a:endParaRPr lang="en-GB"/>
          </a:p>
        </p:txBody>
      </p:sp>
    </p:spTree>
    <p:extLst>
      <p:ext uri="{BB962C8B-B14F-4D97-AF65-F5344CB8AC3E}">
        <p14:creationId xmlns:p14="http://schemas.microsoft.com/office/powerpoint/2010/main" val="29443994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simple diagram could display the cube's vertices in relation to the origin. Imagine a coordinate grid </a:t>
            </a:r>
            <a:r>
              <a:rPr lang="en-GB" dirty="0" err="1"/>
              <a:t>centered</a:t>
            </a:r>
            <a:r>
              <a:rPr lang="en-GB" dirty="0"/>
              <a:t> at (0,0,0) within the cube, showing each vertex at a consistent offset. </a:t>
            </a:r>
            <a:r>
              <a:rPr lang="en-GB" dirty="0" err="1"/>
              <a:t>Labeling</a:t>
            </a:r>
            <a:r>
              <a:rPr lang="en-GB" dirty="0"/>
              <a:t> each corner in relation to the local origin provides a visual reference for how vertices are defined locally before any transformation to world or view space.</a:t>
            </a:r>
          </a:p>
          <a:p>
            <a:r>
              <a:rPr lang="en-GB" dirty="0"/>
              <a:t>Adding an arrow to represent possible transformations from Object Space to World Space would clarify how these vertices move as they undergo transformations for placement in the scene.</a:t>
            </a:r>
          </a:p>
          <a:p>
            <a:endParaRPr lang="en-GB" dirty="0"/>
          </a:p>
        </p:txBody>
      </p:sp>
      <p:sp>
        <p:nvSpPr>
          <p:cNvPr id="4" name="Slide Number Placeholder 3"/>
          <p:cNvSpPr>
            <a:spLocks noGrp="1"/>
          </p:cNvSpPr>
          <p:nvPr>
            <p:ph type="sldNum" sz="quarter" idx="5"/>
          </p:nvPr>
        </p:nvSpPr>
        <p:spPr/>
        <p:txBody>
          <a:bodyPr/>
          <a:lstStyle/>
          <a:p>
            <a:fld id="{784D7989-DA26-434E-BDA4-8116FFA30330}" type="slidenum">
              <a:rPr lang="en-GB" smtClean="0"/>
              <a:t>45</a:t>
            </a:fld>
            <a:endParaRPr lang="en-GB"/>
          </a:p>
        </p:txBody>
      </p:sp>
    </p:spTree>
    <p:extLst>
      <p:ext uri="{BB962C8B-B14F-4D97-AF65-F5344CB8AC3E}">
        <p14:creationId xmlns:p14="http://schemas.microsoft.com/office/powerpoint/2010/main" val="461309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DEB46-F0DE-4D1C-9202-939C25EEBC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F44BFA-3AB3-4518-B803-C19575326C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691F22-D3A7-4D6F-967F-71EBD246008A}"/>
              </a:ext>
            </a:extLst>
          </p:cNvPr>
          <p:cNvSpPr>
            <a:spLocks noGrp="1"/>
          </p:cNvSpPr>
          <p:nvPr>
            <p:ph type="dt" sz="half" idx="10"/>
          </p:nvPr>
        </p:nvSpPr>
        <p:spPr/>
        <p:txBody>
          <a:bodyPr/>
          <a:lstStyle/>
          <a:p>
            <a:fld id="{D2BE48AC-11AB-40D3-8AD2-DC98850AD70B}" type="datetimeFigureOut">
              <a:rPr lang="en-GB" smtClean="0"/>
              <a:t>08/11/2024</a:t>
            </a:fld>
            <a:endParaRPr lang="en-GB"/>
          </a:p>
        </p:txBody>
      </p:sp>
      <p:sp>
        <p:nvSpPr>
          <p:cNvPr id="5" name="Footer Placeholder 4">
            <a:extLst>
              <a:ext uri="{FF2B5EF4-FFF2-40B4-BE49-F238E27FC236}">
                <a16:creationId xmlns:a16="http://schemas.microsoft.com/office/drawing/2014/main" id="{182E09E1-0E3C-4C52-ACA0-525093D95A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A5956E-2408-45AE-934E-159C443D5FE2}"/>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2877101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91325-6DEE-48CF-8473-FFB316B366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75BF8A-8CB9-4237-906B-0AFAAD8920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8BED3F-BB51-49D3-B312-49D250A7BBEF}"/>
              </a:ext>
            </a:extLst>
          </p:cNvPr>
          <p:cNvSpPr>
            <a:spLocks noGrp="1"/>
          </p:cNvSpPr>
          <p:nvPr>
            <p:ph type="dt" sz="half" idx="10"/>
          </p:nvPr>
        </p:nvSpPr>
        <p:spPr/>
        <p:txBody>
          <a:bodyPr/>
          <a:lstStyle/>
          <a:p>
            <a:fld id="{D2BE48AC-11AB-40D3-8AD2-DC98850AD70B}" type="datetimeFigureOut">
              <a:rPr lang="en-GB" smtClean="0"/>
              <a:t>08/11/2024</a:t>
            </a:fld>
            <a:endParaRPr lang="en-GB"/>
          </a:p>
        </p:txBody>
      </p:sp>
      <p:sp>
        <p:nvSpPr>
          <p:cNvPr id="5" name="Footer Placeholder 4">
            <a:extLst>
              <a:ext uri="{FF2B5EF4-FFF2-40B4-BE49-F238E27FC236}">
                <a16:creationId xmlns:a16="http://schemas.microsoft.com/office/drawing/2014/main" id="{0267B6E3-3685-4829-A970-20A26585F4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B2E591-4864-4112-B04A-2BF1F89FD200}"/>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769879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9B9D0-A18A-4401-BC43-3920FC7497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83B106-A276-4206-BD60-979024E245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15D7577-433F-4563-8592-11A7A186D1AF}"/>
              </a:ext>
            </a:extLst>
          </p:cNvPr>
          <p:cNvSpPr>
            <a:spLocks noGrp="1"/>
          </p:cNvSpPr>
          <p:nvPr>
            <p:ph type="dt" sz="half" idx="10"/>
          </p:nvPr>
        </p:nvSpPr>
        <p:spPr/>
        <p:txBody>
          <a:bodyPr/>
          <a:lstStyle/>
          <a:p>
            <a:fld id="{D2BE48AC-11AB-40D3-8AD2-DC98850AD70B}" type="datetimeFigureOut">
              <a:rPr lang="en-GB" smtClean="0"/>
              <a:t>08/11/2024</a:t>
            </a:fld>
            <a:endParaRPr lang="en-GB"/>
          </a:p>
        </p:txBody>
      </p:sp>
      <p:sp>
        <p:nvSpPr>
          <p:cNvPr id="5" name="Footer Placeholder 4">
            <a:extLst>
              <a:ext uri="{FF2B5EF4-FFF2-40B4-BE49-F238E27FC236}">
                <a16:creationId xmlns:a16="http://schemas.microsoft.com/office/drawing/2014/main" id="{954EA5DB-82C9-4122-9523-B89589CB4F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92E72B-FBCA-4ECF-AFDA-66B40E3934B8}"/>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1139921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A505E-2701-4924-9EB6-0274713A4F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F99B84-E5B6-4A6B-8637-CC72228F53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2B93A7-4891-4078-BE72-A6443406A4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E7C53B-234E-4698-9B73-8F651E37D95E}"/>
              </a:ext>
            </a:extLst>
          </p:cNvPr>
          <p:cNvSpPr>
            <a:spLocks noGrp="1"/>
          </p:cNvSpPr>
          <p:nvPr>
            <p:ph type="dt" sz="half" idx="10"/>
          </p:nvPr>
        </p:nvSpPr>
        <p:spPr/>
        <p:txBody>
          <a:bodyPr/>
          <a:lstStyle/>
          <a:p>
            <a:fld id="{D2BE48AC-11AB-40D3-8AD2-DC98850AD70B}" type="datetimeFigureOut">
              <a:rPr lang="en-GB" smtClean="0"/>
              <a:t>08/11/2024</a:t>
            </a:fld>
            <a:endParaRPr lang="en-GB"/>
          </a:p>
        </p:txBody>
      </p:sp>
      <p:sp>
        <p:nvSpPr>
          <p:cNvPr id="6" name="Footer Placeholder 5">
            <a:extLst>
              <a:ext uri="{FF2B5EF4-FFF2-40B4-BE49-F238E27FC236}">
                <a16:creationId xmlns:a16="http://schemas.microsoft.com/office/drawing/2014/main" id="{7F7B1EFE-DDAE-44A7-8D70-94146BDA10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49FDC4-3F58-4A3D-9C45-BF5EDAF0E5F1}"/>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3482641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F67AE-0263-4D5E-B2E4-5EEC63D563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4C8043-5F80-4CDC-813D-80A04143AE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BD3102-374B-46AC-B781-F318FAD085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7C8ED6-7174-4829-B775-3F21779786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2F4B57-4BEC-4302-BD16-378FD9ADAD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55D111-F78B-40B2-B674-467CE7B37E93}"/>
              </a:ext>
            </a:extLst>
          </p:cNvPr>
          <p:cNvSpPr>
            <a:spLocks noGrp="1"/>
          </p:cNvSpPr>
          <p:nvPr>
            <p:ph type="dt" sz="half" idx="10"/>
          </p:nvPr>
        </p:nvSpPr>
        <p:spPr/>
        <p:txBody>
          <a:bodyPr/>
          <a:lstStyle/>
          <a:p>
            <a:fld id="{D2BE48AC-11AB-40D3-8AD2-DC98850AD70B}" type="datetimeFigureOut">
              <a:rPr lang="en-GB" smtClean="0"/>
              <a:t>08/11/2024</a:t>
            </a:fld>
            <a:endParaRPr lang="en-GB"/>
          </a:p>
        </p:txBody>
      </p:sp>
      <p:sp>
        <p:nvSpPr>
          <p:cNvPr id="8" name="Footer Placeholder 7">
            <a:extLst>
              <a:ext uri="{FF2B5EF4-FFF2-40B4-BE49-F238E27FC236}">
                <a16:creationId xmlns:a16="http://schemas.microsoft.com/office/drawing/2014/main" id="{2DFA953C-9CE8-40ED-B561-75CB5DFB85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45B769-4DC0-4818-BE84-9509F1724EB3}"/>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2336301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C12BC-6D09-47FF-9656-519913271DF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2586F7-FBFB-45CE-9094-643059011AF2}"/>
              </a:ext>
            </a:extLst>
          </p:cNvPr>
          <p:cNvSpPr>
            <a:spLocks noGrp="1"/>
          </p:cNvSpPr>
          <p:nvPr>
            <p:ph type="dt" sz="half" idx="10"/>
          </p:nvPr>
        </p:nvSpPr>
        <p:spPr/>
        <p:txBody>
          <a:bodyPr/>
          <a:lstStyle/>
          <a:p>
            <a:fld id="{D2BE48AC-11AB-40D3-8AD2-DC98850AD70B}" type="datetimeFigureOut">
              <a:rPr lang="en-GB" smtClean="0"/>
              <a:t>08/11/2024</a:t>
            </a:fld>
            <a:endParaRPr lang="en-GB"/>
          </a:p>
        </p:txBody>
      </p:sp>
      <p:sp>
        <p:nvSpPr>
          <p:cNvPr id="4" name="Footer Placeholder 3">
            <a:extLst>
              <a:ext uri="{FF2B5EF4-FFF2-40B4-BE49-F238E27FC236}">
                <a16:creationId xmlns:a16="http://schemas.microsoft.com/office/drawing/2014/main" id="{281D54FA-E265-4B09-9A03-4550271C749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19440D-E5F3-401F-A3FC-E12E0B69180D}"/>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3084508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484848-1BB9-4B5A-815C-2B363F610A9C}"/>
              </a:ext>
            </a:extLst>
          </p:cNvPr>
          <p:cNvSpPr>
            <a:spLocks noGrp="1"/>
          </p:cNvSpPr>
          <p:nvPr>
            <p:ph type="dt" sz="half" idx="10"/>
          </p:nvPr>
        </p:nvSpPr>
        <p:spPr/>
        <p:txBody>
          <a:bodyPr/>
          <a:lstStyle/>
          <a:p>
            <a:fld id="{D2BE48AC-11AB-40D3-8AD2-DC98850AD70B}" type="datetimeFigureOut">
              <a:rPr lang="en-GB" smtClean="0"/>
              <a:t>08/11/2024</a:t>
            </a:fld>
            <a:endParaRPr lang="en-GB"/>
          </a:p>
        </p:txBody>
      </p:sp>
      <p:sp>
        <p:nvSpPr>
          <p:cNvPr id="3" name="Footer Placeholder 2">
            <a:extLst>
              <a:ext uri="{FF2B5EF4-FFF2-40B4-BE49-F238E27FC236}">
                <a16:creationId xmlns:a16="http://schemas.microsoft.com/office/drawing/2014/main" id="{3E514311-E3FB-4F4B-9BB9-45C508AEB8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1A53B5-7A0E-4B2A-9AFD-8B1D0142E665}"/>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3341194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D0F47-A7B0-4B0D-8E54-C3A8C731A8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1176E1-3E56-48BE-874B-CF009836C4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9DEEFE8-55A4-4037-A66A-50C3BD6241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2381-F8B0-4FF9-9055-B5F6445B967A}"/>
              </a:ext>
            </a:extLst>
          </p:cNvPr>
          <p:cNvSpPr>
            <a:spLocks noGrp="1"/>
          </p:cNvSpPr>
          <p:nvPr>
            <p:ph type="dt" sz="half" idx="10"/>
          </p:nvPr>
        </p:nvSpPr>
        <p:spPr/>
        <p:txBody>
          <a:bodyPr/>
          <a:lstStyle/>
          <a:p>
            <a:fld id="{D2BE48AC-11AB-40D3-8AD2-DC98850AD70B}" type="datetimeFigureOut">
              <a:rPr lang="en-GB" smtClean="0"/>
              <a:t>08/11/2024</a:t>
            </a:fld>
            <a:endParaRPr lang="en-GB"/>
          </a:p>
        </p:txBody>
      </p:sp>
      <p:sp>
        <p:nvSpPr>
          <p:cNvPr id="6" name="Footer Placeholder 5">
            <a:extLst>
              <a:ext uri="{FF2B5EF4-FFF2-40B4-BE49-F238E27FC236}">
                <a16:creationId xmlns:a16="http://schemas.microsoft.com/office/drawing/2014/main" id="{D05CE8A0-51BF-45B7-B131-AFD961A126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6F7611-CBE8-4666-9D54-F95B35B223F6}"/>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2851270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548D1-38F3-48AD-B5E3-635B5884A5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46F044-B889-44D1-BFE3-2E7B196E35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DE8393-F18C-4E02-8CD9-E35B3C483E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0C116E-5636-4BDE-9FFF-D8C3A4E636F8}"/>
              </a:ext>
            </a:extLst>
          </p:cNvPr>
          <p:cNvSpPr>
            <a:spLocks noGrp="1"/>
          </p:cNvSpPr>
          <p:nvPr>
            <p:ph type="dt" sz="half" idx="10"/>
          </p:nvPr>
        </p:nvSpPr>
        <p:spPr/>
        <p:txBody>
          <a:bodyPr/>
          <a:lstStyle/>
          <a:p>
            <a:fld id="{D2BE48AC-11AB-40D3-8AD2-DC98850AD70B}" type="datetimeFigureOut">
              <a:rPr lang="en-GB" smtClean="0"/>
              <a:t>08/11/2024</a:t>
            </a:fld>
            <a:endParaRPr lang="en-GB"/>
          </a:p>
        </p:txBody>
      </p:sp>
      <p:sp>
        <p:nvSpPr>
          <p:cNvPr id="6" name="Footer Placeholder 5">
            <a:extLst>
              <a:ext uri="{FF2B5EF4-FFF2-40B4-BE49-F238E27FC236}">
                <a16:creationId xmlns:a16="http://schemas.microsoft.com/office/drawing/2014/main" id="{8A5BB3EA-BECE-4830-853A-6FB65EB3A1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3747E5-77A1-4C4B-8D49-3665E9199C00}"/>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4028328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503C4-1297-4A95-8382-9D1D7473D6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B66EC1-A6C5-401B-A40C-8002B766BC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10F8E1-72C7-41C0-8600-7A5A4A098418}"/>
              </a:ext>
            </a:extLst>
          </p:cNvPr>
          <p:cNvSpPr>
            <a:spLocks noGrp="1"/>
          </p:cNvSpPr>
          <p:nvPr>
            <p:ph type="dt" sz="half" idx="10"/>
          </p:nvPr>
        </p:nvSpPr>
        <p:spPr/>
        <p:txBody>
          <a:bodyPr/>
          <a:lstStyle/>
          <a:p>
            <a:fld id="{D2BE48AC-11AB-40D3-8AD2-DC98850AD70B}" type="datetimeFigureOut">
              <a:rPr lang="en-GB" smtClean="0"/>
              <a:t>08/11/2024</a:t>
            </a:fld>
            <a:endParaRPr lang="en-GB"/>
          </a:p>
        </p:txBody>
      </p:sp>
      <p:sp>
        <p:nvSpPr>
          <p:cNvPr id="5" name="Footer Placeholder 4">
            <a:extLst>
              <a:ext uri="{FF2B5EF4-FFF2-40B4-BE49-F238E27FC236}">
                <a16:creationId xmlns:a16="http://schemas.microsoft.com/office/drawing/2014/main" id="{9008741D-00BE-4E21-9BE5-2CE4F96199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01FCFD-E30B-46AA-97AB-359338516EA1}"/>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73794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76D7C2-9212-4F77-B649-08CF578A23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166BA0-15D4-4562-91D6-6BE91C05A1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88FACF-7F67-4350-9CEC-372CEE810804}"/>
              </a:ext>
            </a:extLst>
          </p:cNvPr>
          <p:cNvSpPr>
            <a:spLocks noGrp="1"/>
          </p:cNvSpPr>
          <p:nvPr>
            <p:ph type="dt" sz="half" idx="10"/>
          </p:nvPr>
        </p:nvSpPr>
        <p:spPr/>
        <p:txBody>
          <a:bodyPr/>
          <a:lstStyle/>
          <a:p>
            <a:fld id="{D2BE48AC-11AB-40D3-8AD2-DC98850AD70B}" type="datetimeFigureOut">
              <a:rPr lang="en-GB" smtClean="0"/>
              <a:t>08/11/2024</a:t>
            </a:fld>
            <a:endParaRPr lang="en-GB"/>
          </a:p>
        </p:txBody>
      </p:sp>
      <p:sp>
        <p:nvSpPr>
          <p:cNvPr id="5" name="Footer Placeholder 4">
            <a:extLst>
              <a:ext uri="{FF2B5EF4-FFF2-40B4-BE49-F238E27FC236}">
                <a16:creationId xmlns:a16="http://schemas.microsoft.com/office/drawing/2014/main" id="{AE9AAFFF-3E9B-4AF4-845C-2E96B260DE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47FB87-2E95-4C94-90FF-DDF4C8AF29AA}"/>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2611642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DF0700-DADC-4585-9A05-72481DB8EE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DEAAFE-426B-4D84-83F0-65D3301B6C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03306A-E2F7-42AF-8994-C77AC833E0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BE48AC-11AB-40D3-8AD2-DC98850AD70B}" type="datetimeFigureOut">
              <a:rPr lang="en-GB" smtClean="0"/>
              <a:t>08/11/2024</a:t>
            </a:fld>
            <a:endParaRPr lang="en-GB"/>
          </a:p>
        </p:txBody>
      </p:sp>
      <p:sp>
        <p:nvSpPr>
          <p:cNvPr id="5" name="Footer Placeholder 4">
            <a:extLst>
              <a:ext uri="{FF2B5EF4-FFF2-40B4-BE49-F238E27FC236}">
                <a16:creationId xmlns:a16="http://schemas.microsoft.com/office/drawing/2014/main" id="{30DB4BF7-5093-4557-B28C-A6CBA016F7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DAA7D54-AE7E-4AB4-98CB-22F561315F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3386B5-AD57-4D64-9CD9-5A688109E1EB}" type="slidenum">
              <a:rPr lang="en-GB" smtClean="0"/>
              <a:t>‹#›</a:t>
            </a:fld>
            <a:endParaRPr lang="en-GB"/>
          </a:p>
        </p:txBody>
      </p:sp>
    </p:spTree>
    <p:extLst>
      <p:ext uri="{BB962C8B-B14F-4D97-AF65-F5344CB8AC3E}">
        <p14:creationId xmlns:p14="http://schemas.microsoft.com/office/powerpoint/2010/main" val="35480905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5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34.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11.xml"/><Relationship Id="rId7" Type="http://schemas.openxmlformats.org/officeDocument/2006/relationships/image" Target="../media/image35.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6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300.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7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360.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0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65.jpe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08.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hyperlink" Target="https://stackoverflow.com/questions/13665932/calculating-the-viewing-frustum-in-a-3d-space" TargetMode="External"/><Relationship Id="rId2" Type="http://schemas.openxmlformats.org/officeDocument/2006/relationships/hyperlink" Target="https://learnopengl.com/Guest-Articles/2021/Scene/Frustum-Cull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80BDD0B-17AA-147A-5579-4AAE1EB0B886}"/>
              </a:ext>
            </a:extLst>
          </p:cNvPr>
          <p:cNvPicPr>
            <a:picLocks noChangeAspect="1"/>
          </p:cNvPicPr>
          <p:nvPr/>
        </p:nvPicPr>
        <p:blipFill>
          <a:blip r:embed="rId2"/>
          <a:srcRect t="13577"/>
          <a:stretch/>
        </p:blipFill>
        <p:spPr>
          <a:xfrm>
            <a:off x="4038599" y="10"/>
            <a:ext cx="8160026"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C1DFDCF-B37F-CCA3-0FBB-CD60DACEFBB1}"/>
              </a:ext>
            </a:extLst>
          </p:cNvPr>
          <p:cNvSpPr>
            <a:spLocks noGrp="1"/>
          </p:cNvSpPr>
          <p:nvPr>
            <p:ph type="title"/>
          </p:nvPr>
        </p:nvSpPr>
        <p:spPr>
          <a:xfrm>
            <a:off x="154736" y="2847886"/>
            <a:ext cx="3780765" cy="839860"/>
          </a:xfrm>
        </p:spPr>
        <p:txBody>
          <a:bodyPr vert="horz" lIns="91440" tIns="45720" rIns="91440" bIns="45720" rtlCol="0" anchor="t">
            <a:normAutofit/>
          </a:bodyPr>
          <a:lstStyle/>
          <a:p>
            <a:pPr algn="r"/>
            <a:r>
              <a:rPr lang="en-US" sz="4000" dirty="0">
                <a:solidFill>
                  <a:srgbClr val="FFFFFF"/>
                </a:solidFill>
              </a:rPr>
              <a:t>3D Perception</a:t>
            </a:r>
          </a:p>
        </p:txBody>
      </p:sp>
    </p:spTree>
    <p:extLst>
      <p:ext uri="{BB962C8B-B14F-4D97-AF65-F5344CB8AC3E}">
        <p14:creationId xmlns:p14="http://schemas.microsoft.com/office/powerpoint/2010/main" val="1780807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1D8ED-C1AD-4A09-F254-ECD00AE78BD0}"/>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ADAD520C-9298-B7F6-632A-4403B7301F3B}"/>
              </a:ext>
            </a:extLst>
          </p:cNvPr>
          <p:cNvSpPr>
            <a:spLocks noGrp="1"/>
          </p:cNvSpPr>
          <p:nvPr>
            <p:ph idx="1"/>
          </p:nvPr>
        </p:nvSpPr>
        <p:spPr>
          <a:xfrm>
            <a:off x="838200" y="1825625"/>
            <a:ext cx="4313903" cy="4351338"/>
          </a:xfrm>
        </p:spPr>
        <p:txBody>
          <a:bodyPr>
            <a:noAutofit/>
          </a:bodyPr>
          <a:lstStyle/>
          <a:p>
            <a:pPr marL="0" indent="0">
              <a:buNone/>
            </a:pPr>
            <a:r>
              <a:rPr lang="en-GB" sz="1600" dirty="0"/>
              <a:t>From our eyes to the object</a:t>
            </a:r>
          </a:p>
          <a:p>
            <a:r>
              <a:rPr lang="en-GB" sz="1600" dirty="0"/>
              <a:t>Perception</a:t>
            </a:r>
          </a:p>
          <a:p>
            <a:pPr lvl="1"/>
            <a:r>
              <a:rPr lang="en-GB" sz="1600" dirty="0"/>
              <a:t>Binocular Vision</a:t>
            </a:r>
          </a:p>
          <a:p>
            <a:pPr lvl="1"/>
            <a:r>
              <a:rPr lang="en-GB" sz="1600" dirty="0"/>
              <a:t>Depth of field</a:t>
            </a:r>
          </a:p>
          <a:p>
            <a:pPr lvl="1"/>
            <a:r>
              <a:rPr lang="en-GB" sz="1600" dirty="0"/>
              <a:t>Motion Blur</a:t>
            </a:r>
          </a:p>
          <a:p>
            <a:pPr lvl="1"/>
            <a:r>
              <a:rPr lang="en-GB" sz="1600" dirty="0"/>
              <a:t>Monocular Depth Cues</a:t>
            </a:r>
          </a:p>
          <a:p>
            <a:pPr lvl="1"/>
            <a:r>
              <a:rPr lang="en-GB" sz="1600" dirty="0"/>
              <a:t>Physiological Cues</a:t>
            </a:r>
          </a:p>
          <a:p>
            <a:r>
              <a:rPr lang="en-US" sz="1600" kern="1200" dirty="0">
                <a:solidFill>
                  <a:schemeClr val="tx1"/>
                </a:solidFill>
                <a:ea typeface="+mj-ea"/>
                <a:cs typeface="+mj-cs"/>
              </a:rPr>
              <a:t>Frustum</a:t>
            </a:r>
          </a:p>
          <a:p>
            <a:pPr lvl="1"/>
            <a:r>
              <a:rPr lang="en-US" sz="1600" dirty="0">
                <a:ea typeface="+mj-ea"/>
                <a:cs typeface="+mj-cs"/>
              </a:rPr>
              <a:t>Field of view</a:t>
            </a:r>
          </a:p>
          <a:p>
            <a:pPr lvl="1"/>
            <a:r>
              <a:rPr lang="en-US" sz="1600" dirty="0">
                <a:ea typeface="+mj-ea"/>
                <a:cs typeface="+mj-cs"/>
              </a:rPr>
              <a:t>Aspect ratio</a:t>
            </a:r>
          </a:p>
          <a:p>
            <a:pPr lvl="1"/>
            <a:r>
              <a:rPr lang="en-US" sz="1600" dirty="0">
                <a:ea typeface="+mj-ea"/>
                <a:cs typeface="+mj-cs"/>
              </a:rPr>
              <a:t>Near and far planes</a:t>
            </a:r>
          </a:p>
          <a:p>
            <a:pPr lvl="1"/>
            <a:r>
              <a:rPr lang="en-US" sz="1600" dirty="0">
                <a:ea typeface="+mj-ea"/>
                <a:cs typeface="+mj-cs"/>
              </a:rPr>
              <a:t>Culling plane</a:t>
            </a:r>
          </a:p>
          <a:p>
            <a:pPr lvl="1"/>
            <a:r>
              <a:rPr lang="en-US" sz="1600" dirty="0">
                <a:ea typeface="+mj-ea"/>
                <a:cs typeface="+mj-cs"/>
              </a:rPr>
              <a:t>Projection matrix</a:t>
            </a:r>
          </a:p>
          <a:p>
            <a:r>
              <a:rPr lang="en-US" sz="1600" kern="1200" dirty="0">
                <a:solidFill>
                  <a:schemeClr val="tx1"/>
                </a:solidFill>
                <a:ea typeface="+mj-ea"/>
                <a:cs typeface="+mj-cs"/>
              </a:rPr>
              <a:t> Projection</a:t>
            </a:r>
          </a:p>
          <a:p>
            <a:pPr lvl="1"/>
            <a:r>
              <a:rPr lang="en-US" sz="1600" dirty="0">
                <a:ea typeface="+mj-ea"/>
                <a:cs typeface="+mj-cs"/>
              </a:rPr>
              <a:t>Orthographic</a:t>
            </a:r>
          </a:p>
          <a:p>
            <a:pPr lvl="1"/>
            <a:r>
              <a:rPr lang="en-US" sz="1600" dirty="0">
                <a:ea typeface="+mj-ea"/>
                <a:cs typeface="+mj-cs"/>
              </a:rPr>
              <a:t>Perspective</a:t>
            </a:r>
          </a:p>
          <a:p>
            <a:r>
              <a:rPr lang="en-US" sz="1600" dirty="0">
                <a:ea typeface="+mj-ea"/>
                <a:cs typeface="+mj-cs"/>
              </a:rPr>
              <a:t>Object Space</a:t>
            </a:r>
          </a:p>
          <a:p>
            <a:r>
              <a:rPr lang="en-US" sz="1600" dirty="0">
                <a:ea typeface="+mj-ea"/>
                <a:cs typeface="+mj-cs"/>
              </a:rPr>
              <a:t>Identity Matrix</a:t>
            </a:r>
          </a:p>
          <a:p>
            <a:r>
              <a:rPr lang="en-US" sz="1600" dirty="0">
                <a:ea typeface="+mj-ea"/>
                <a:cs typeface="+mj-cs"/>
              </a:rPr>
              <a:t>World Space</a:t>
            </a:r>
          </a:p>
          <a:p>
            <a:pPr lvl="1"/>
            <a:r>
              <a:rPr lang="en-US" sz="1600" dirty="0">
                <a:ea typeface="+mj-ea"/>
                <a:cs typeface="+mj-cs"/>
              </a:rPr>
              <a:t>Affine transformations</a:t>
            </a:r>
            <a:endParaRPr lang="en-GB" sz="1600" dirty="0"/>
          </a:p>
          <a:p>
            <a:pPr lvl="1"/>
            <a:endParaRPr lang="en-GB" sz="1600" dirty="0"/>
          </a:p>
          <a:p>
            <a:endParaRPr lang="en-GB" sz="1600" dirty="0"/>
          </a:p>
        </p:txBody>
      </p:sp>
      <p:sp>
        <p:nvSpPr>
          <p:cNvPr id="5" name="TextBox 4">
            <a:extLst>
              <a:ext uri="{FF2B5EF4-FFF2-40B4-BE49-F238E27FC236}">
                <a16:creationId xmlns:a16="http://schemas.microsoft.com/office/drawing/2014/main" id="{ADF016A0-342B-F492-6E57-1DAA03F6FF2A}"/>
              </a:ext>
            </a:extLst>
          </p:cNvPr>
          <p:cNvSpPr txBox="1"/>
          <p:nvPr/>
        </p:nvSpPr>
        <p:spPr>
          <a:xfrm>
            <a:off x="6096000" y="2483644"/>
            <a:ext cx="6096000" cy="3293209"/>
          </a:xfrm>
          <a:prstGeom prst="rect">
            <a:avLst/>
          </a:prstGeom>
          <a:noFill/>
        </p:spPr>
        <p:txBody>
          <a:bodyPr wrap="square">
            <a:spAutoFit/>
          </a:bodyPr>
          <a:lstStyle/>
          <a:p>
            <a:pPr marL="285750" indent="-285750">
              <a:buFont typeface="Arial" panose="020B0604020202020204" pitchFamily="34" charset="0"/>
              <a:buChar char="•"/>
            </a:pPr>
            <a:r>
              <a:rPr lang="en-US" sz="1600" dirty="0">
                <a:ea typeface="+mj-ea"/>
                <a:cs typeface="+mj-cs"/>
              </a:rPr>
              <a:t>Coordinate systems</a:t>
            </a:r>
          </a:p>
          <a:p>
            <a:pPr marL="285750" indent="-285750">
              <a:buFont typeface="Arial" panose="020B0604020202020204" pitchFamily="34" charset="0"/>
              <a:buChar char="•"/>
            </a:pPr>
            <a:r>
              <a:rPr lang="en-US" sz="1600" dirty="0">
                <a:ea typeface="+mj-ea"/>
                <a:cs typeface="+mj-cs"/>
              </a:rPr>
              <a:t>Homogeneous Coordinate System</a:t>
            </a:r>
          </a:p>
          <a:p>
            <a:pPr marL="285750" indent="-285750">
              <a:buFont typeface="Arial" panose="020B0604020202020204" pitchFamily="34" charset="0"/>
              <a:buChar char="•"/>
            </a:pPr>
            <a:r>
              <a:rPr lang="en-US" sz="1600" dirty="0">
                <a:ea typeface="+mj-ea"/>
                <a:cs typeface="+mj-cs"/>
              </a:rPr>
              <a:t>The world transformation</a:t>
            </a:r>
          </a:p>
          <a:p>
            <a:pPr marL="285750" indent="-285750">
              <a:buFont typeface="Arial" panose="020B0604020202020204" pitchFamily="34" charset="0"/>
              <a:buChar char="•"/>
            </a:pPr>
            <a:r>
              <a:rPr lang="en-US" sz="1600" dirty="0">
                <a:ea typeface="+mj-ea"/>
                <a:cs typeface="+mj-cs"/>
              </a:rPr>
              <a:t>Model Matrix </a:t>
            </a:r>
          </a:p>
          <a:p>
            <a:pPr marL="285750" indent="-285750">
              <a:buFont typeface="Arial" panose="020B0604020202020204" pitchFamily="34" charset="0"/>
              <a:buChar char="•"/>
            </a:pPr>
            <a:r>
              <a:rPr lang="en-US" sz="1600" dirty="0">
                <a:ea typeface="+mj-ea"/>
                <a:cs typeface="+mj-cs"/>
              </a:rPr>
              <a:t>The Math behind it all</a:t>
            </a:r>
          </a:p>
          <a:p>
            <a:pPr marL="742950" lvl="1" indent="-285750">
              <a:buFont typeface="Arial" panose="020B0604020202020204" pitchFamily="34" charset="0"/>
              <a:buChar char="•"/>
            </a:pPr>
            <a:r>
              <a:rPr lang="en-US" sz="1600" dirty="0">
                <a:ea typeface="+mj-ea"/>
                <a:cs typeface="+mj-cs"/>
              </a:rPr>
              <a:t>Translations</a:t>
            </a:r>
          </a:p>
          <a:p>
            <a:pPr marL="742950" lvl="1" indent="-285750">
              <a:buFont typeface="Arial" panose="020B0604020202020204" pitchFamily="34" charset="0"/>
              <a:buChar char="•"/>
            </a:pPr>
            <a:r>
              <a:rPr lang="en-US" sz="1600" dirty="0">
                <a:ea typeface="+mj-ea"/>
                <a:cs typeface="+mj-cs"/>
              </a:rPr>
              <a:t>Rotations</a:t>
            </a:r>
          </a:p>
          <a:p>
            <a:pPr marL="742950" lvl="1" indent="-285750">
              <a:buFont typeface="Arial" panose="020B0604020202020204" pitchFamily="34" charset="0"/>
              <a:buChar char="•"/>
            </a:pPr>
            <a:r>
              <a:rPr lang="en-US" sz="1600" dirty="0">
                <a:ea typeface="+mj-ea"/>
                <a:cs typeface="+mj-cs"/>
              </a:rPr>
              <a:t>Scales</a:t>
            </a:r>
          </a:p>
          <a:p>
            <a:pPr marL="742950" lvl="1" indent="-285750">
              <a:buFont typeface="Arial" panose="020B0604020202020204" pitchFamily="34" charset="0"/>
              <a:buChar char="•"/>
            </a:pPr>
            <a:r>
              <a:rPr lang="en-US" sz="1600" dirty="0">
                <a:ea typeface="+mj-ea"/>
                <a:cs typeface="+mj-cs"/>
              </a:rPr>
              <a:t>Concatenating matrices</a:t>
            </a:r>
          </a:p>
          <a:p>
            <a:pPr marL="285750" indent="-285750">
              <a:buFont typeface="Arial" panose="020B0604020202020204" pitchFamily="34" charset="0"/>
              <a:buChar char="•"/>
            </a:pPr>
            <a:r>
              <a:rPr lang="en-US" sz="1600" dirty="0">
                <a:ea typeface="+mj-ea"/>
                <a:cs typeface="+mj-cs"/>
              </a:rPr>
              <a:t>View space</a:t>
            </a:r>
          </a:p>
          <a:p>
            <a:pPr marL="285750" indent="-285750">
              <a:buFont typeface="Arial" panose="020B0604020202020204" pitchFamily="34" charset="0"/>
              <a:buChar char="•"/>
            </a:pPr>
            <a:r>
              <a:rPr lang="en-US" sz="1600" dirty="0">
                <a:ea typeface="+mj-ea"/>
                <a:cs typeface="+mj-cs"/>
              </a:rPr>
              <a:t>The synthetic camera</a:t>
            </a:r>
          </a:p>
          <a:p>
            <a:pPr marL="285750" indent="-285750">
              <a:buFont typeface="Arial" panose="020B0604020202020204" pitchFamily="34" charset="0"/>
              <a:buChar char="•"/>
            </a:pPr>
            <a:r>
              <a:rPr lang="en-US" sz="1600" dirty="0">
                <a:ea typeface="+mj-ea"/>
                <a:cs typeface="+mj-cs"/>
              </a:rPr>
              <a:t>Normalized device coordinates</a:t>
            </a:r>
          </a:p>
          <a:p>
            <a:pPr marL="285750" indent="-285750">
              <a:buFont typeface="Arial" panose="020B0604020202020204" pitchFamily="34" charset="0"/>
              <a:buChar char="•"/>
            </a:pPr>
            <a:r>
              <a:rPr lang="en-US" sz="1600" dirty="0">
                <a:ea typeface="+mj-ea"/>
                <a:cs typeface="+mj-cs"/>
              </a:rPr>
              <a:t>Overview</a:t>
            </a:r>
          </a:p>
        </p:txBody>
      </p:sp>
    </p:spTree>
    <p:extLst>
      <p:ext uri="{BB962C8B-B14F-4D97-AF65-F5344CB8AC3E}">
        <p14:creationId xmlns:p14="http://schemas.microsoft.com/office/powerpoint/2010/main" val="3614719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7859D-2F6B-0617-8293-B2FF2BE9DEF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Perception</a:t>
            </a:r>
          </a:p>
        </p:txBody>
      </p:sp>
      <p:sp>
        <p:nvSpPr>
          <p:cNvPr id="3" name="Content Placeholder 2">
            <a:extLst>
              <a:ext uri="{FF2B5EF4-FFF2-40B4-BE49-F238E27FC236}">
                <a16:creationId xmlns:a16="http://schemas.microsoft.com/office/drawing/2014/main" id="{FEB58323-82DB-0F49-AEB3-6CE20960800C}"/>
              </a:ext>
            </a:extLst>
          </p:cNvPr>
          <p:cNvSpPr>
            <a:spLocks noGrp="1"/>
          </p:cNvSpPr>
          <p:nvPr>
            <p:ph idx="1"/>
          </p:nvPr>
        </p:nvSpPr>
        <p:spPr>
          <a:xfrm>
            <a:off x="4810259" y="649480"/>
            <a:ext cx="6555347" cy="5546047"/>
          </a:xfrm>
        </p:spPr>
        <p:txBody>
          <a:bodyPr anchor="ctr">
            <a:normAutofit/>
          </a:bodyPr>
          <a:lstStyle/>
          <a:p>
            <a:pPr marL="0" indent="0">
              <a:buNone/>
            </a:pPr>
            <a:r>
              <a:rPr lang="en-GB" sz="2000" dirty="0"/>
              <a:t>Our perception of depth and 3D in the real-world results from a combination of physiological and psychological cues</a:t>
            </a:r>
          </a:p>
          <a:p>
            <a:endParaRPr lang="en-GB" sz="2000" dirty="0"/>
          </a:p>
          <a:p>
            <a:endParaRPr lang="en-GB" sz="2000" dirty="0"/>
          </a:p>
          <a:p>
            <a:pPr marL="0" indent="0">
              <a:buNone/>
            </a:pPr>
            <a:r>
              <a:rPr lang="en-GB" sz="2000" dirty="0"/>
              <a:t>Let's explore how our visual system interprets 3D, enabling us to perceive depth</a:t>
            </a:r>
          </a:p>
        </p:txBody>
      </p:sp>
    </p:spTree>
    <p:extLst>
      <p:ext uri="{BB962C8B-B14F-4D97-AF65-F5344CB8AC3E}">
        <p14:creationId xmlns:p14="http://schemas.microsoft.com/office/powerpoint/2010/main" val="3409305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064BC5-09D0-76EF-DC99-A17AC59D236A}"/>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Binocular Vision (Stereopsis)</a:t>
            </a:r>
          </a:p>
        </p:txBody>
      </p:sp>
      <p:sp>
        <p:nvSpPr>
          <p:cNvPr id="3" name="Content Placeholder 2">
            <a:extLst>
              <a:ext uri="{FF2B5EF4-FFF2-40B4-BE49-F238E27FC236}">
                <a16:creationId xmlns:a16="http://schemas.microsoft.com/office/drawing/2014/main" id="{CD0330C5-5A4E-1BF1-BD4D-BE6E48E42AA5}"/>
              </a:ext>
            </a:extLst>
          </p:cNvPr>
          <p:cNvSpPr>
            <a:spLocks noGrp="1"/>
          </p:cNvSpPr>
          <p:nvPr>
            <p:ph idx="1"/>
          </p:nvPr>
        </p:nvSpPr>
        <p:spPr>
          <a:xfrm>
            <a:off x="4810259" y="649480"/>
            <a:ext cx="6555347" cy="5546047"/>
          </a:xfrm>
        </p:spPr>
        <p:txBody>
          <a:bodyPr anchor="ctr">
            <a:normAutofit/>
          </a:bodyPr>
          <a:lstStyle/>
          <a:p>
            <a:pPr marL="0" indent="0">
              <a:buNone/>
            </a:pPr>
            <a:r>
              <a:rPr lang="en-GB" sz="2000"/>
              <a:t>Binocular vision, or stereopsis, is the process by which our brain combines the slightly different images captured by each eye to create a single, three-dimensional perception of the world. </a:t>
            </a:r>
          </a:p>
          <a:p>
            <a:pPr marL="0" indent="0">
              <a:buNone/>
            </a:pPr>
            <a:r>
              <a:rPr lang="en-GB" sz="2000"/>
              <a:t>Since our eyes are spaced apart, each eye views objects from a slightly different angle, generating a horizontal disparity. </a:t>
            </a:r>
          </a:p>
          <a:p>
            <a:pPr marL="0" indent="0">
              <a:buNone/>
            </a:pPr>
            <a:r>
              <a:rPr lang="en-GB" sz="2000"/>
              <a:t>The brain analyses this disparity to determine depth, distance, and spatial relationships between objects. </a:t>
            </a:r>
          </a:p>
          <a:p>
            <a:pPr marL="0" indent="0">
              <a:buNone/>
            </a:pPr>
            <a:r>
              <a:rPr lang="en-GB" sz="2000"/>
              <a:t>This ability to merge two images into one depth-rich view is critical for activities like judging distances, navigating environments, and grasping objects accurately. </a:t>
            </a:r>
          </a:p>
          <a:p>
            <a:pPr marL="0" indent="0">
              <a:buNone/>
            </a:pPr>
            <a:r>
              <a:rPr lang="en-GB" sz="2000"/>
              <a:t>Stereopsis enables a vivid depth perception that monocular vision alone (using one eye) cannot achieve.</a:t>
            </a:r>
          </a:p>
        </p:txBody>
      </p:sp>
    </p:spTree>
    <p:extLst>
      <p:ext uri="{BB962C8B-B14F-4D97-AF65-F5344CB8AC3E}">
        <p14:creationId xmlns:p14="http://schemas.microsoft.com/office/powerpoint/2010/main" val="2434781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059E0E-F026-287B-BE84-E6B3720AB83A}"/>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Binocular Vision (Stereopsis)</a:t>
            </a:r>
          </a:p>
        </p:txBody>
      </p:sp>
      <p:sp>
        <p:nvSpPr>
          <p:cNvPr id="3" name="Content Placeholder 2">
            <a:extLst>
              <a:ext uri="{FF2B5EF4-FFF2-40B4-BE49-F238E27FC236}">
                <a16:creationId xmlns:a16="http://schemas.microsoft.com/office/drawing/2014/main" id="{9FA5885F-F0CC-BE6B-2FA0-B7DB9FF0329C}"/>
              </a:ext>
            </a:extLst>
          </p:cNvPr>
          <p:cNvSpPr>
            <a:spLocks noGrp="1"/>
          </p:cNvSpPr>
          <p:nvPr>
            <p:ph idx="1"/>
          </p:nvPr>
        </p:nvSpPr>
        <p:spPr>
          <a:xfrm>
            <a:off x="4810259" y="649480"/>
            <a:ext cx="6555347" cy="5546047"/>
          </a:xfrm>
        </p:spPr>
        <p:txBody>
          <a:bodyPr anchor="ctr">
            <a:normAutofit/>
          </a:bodyPr>
          <a:lstStyle/>
          <a:p>
            <a:r>
              <a:rPr lang="en-GB" sz="2000" b="1"/>
              <a:t>Two Eyes, Two Perspectives: </a:t>
            </a:r>
            <a:r>
              <a:rPr lang="en-GB" sz="2000"/>
              <a:t>Human eyes are positioned about 6.5 cm apart, giving each eye a slightly different view of the world. This separation, or “parallax,” means each eye sees objects from a different angle, creating two images that the brain merges into a single, unified perception.</a:t>
            </a:r>
          </a:p>
          <a:p>
            <a:r>
              <a:rPr lang="en-GB" sz="2000" b="1"/>
              <a:t>Stereoscopic Depth: </a:t>
            </a:r>
            <a:r>
              <a:rPr lang="en-GB" sz="2000"/>
              <a:t>The brain processes these two perspectives and measures the difference between the two images. This difference is called “disparity,” and the brain uses it to gauge the depth and distance of objects. Objects closer to us have a higher disparity, while those farther away have a lower disparity.</a:t>
            </a:r>
          </a:p>
        </p:txBody>
      </p:sp>
    </p:spTree>
    <p:extLst>
      <p:ext uri="{BB962C8B-B14F-4D97-AF65-F5344CB8AC3E}">
        <p14:creationId xmlns:p14="http://schemas.microsoft.com/office/powerpoint/2010/main" val="3920480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03C6F4E6-30A1-4F63-C8CC-028750B5AA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6668" cy="4570886"/>
            <a:chOff x="0" y="0"/>
            <a:chExt cx="12196668" cy="4570886"/>
          </a:xfrm>
        </p:grpSpPr>
        <p:sp>
          <p:nvSpPr>
            <p:cNvPr id="11" name="Rectangle 10">
              <a:extLst>
                <a:ext uri="{FF2B5EF4-FFF2-40B4-BE49-F238E27FC236}">
                  <a16:creationId xmlns:a16="http://schemas.microsoft.com/office/drawing/2014/main" id="{49EA7CA8-3AE6-4F5F-9932-63303CF2D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12196668" cy="4570632"/>
            </a:xfrm>
            <a:prstGeom prst="rect">
              <a:avLst/>
            </a:prstGeom>
            <a:gradFill>
              <a:gsLst>
                <a:gs pos="0">
                  <a:schemeClr val="accent5"/>
                </a:gs>
                <a:gs pos="100000">
                  <a:schemeClr val="accent2"/>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E3E019-A259-1130-CC5C-3165020BC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791"/>
              <a:ext cx="10565988" cy="4568095"/>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0769F99-CCA6-5CDC-D1E1-C59A4762F1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2192000" cy="4549891"/>
            </a:xfrm>
            <a:prstGeom prst="rect">
              <a:avLst/>
            </a:prstGeom>
            <a:gradFill>
              <a:gsLst>
                <a:gs pos="0">
                  <a:schemeClr val="accent5">
                    <a:alpha val="76000"/>
                  </a:schemeClr>
                </a:gs>
                <a:gs pos="67000">
                  <a:schemeClr val="accent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13E73D3-029B-3D4E-1956-8EE7068A6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110544" y="18215"/>
              <a:ext cx="8086124" cy="4549887"/>
            </a:xfrm>
            <a:prstGeom prst="rect">
              <a:avLst/>
            </a:prstGeom>
            <a:gradFill flip="none" rotWithShape="1">
              <a:gsLst>
                <a:gs pos="0">
                  <a:schemeClr val="accent5">
                    <a:lumMod val="50000"/>
                    <a:alpha val="36000"/>
                  </a:schemeClr>
                </a:gs>
                <a:gs pos="45000">
                  <a:schemeClr val="accent5">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 name="Title 1">
            <a:extLst>
              <a:ext uri="{FF2B5EF4-FFF2-40B4-BE49-F238E27FC236}">
                <a16:creationId xmlns:a16="http://schemas.microsoft.com/office/drawing/2014/main" id="{55F06172-DBDB-3E1B-9818-83598507B69C}"/>
              </a:ext>
            </a:extLst>
          </p:cNvPr>
          <p:cNvSpPr>
            <a:spLocks noGrp="1"/>
          </p:cNvSpPr>
          <p:nvPr>
            <p:ph type="title"/>
          </p:nvPr>
        </p:nvSpPr>
        <p:spPr>
          <a:xfrm>
            <a:off x="1126348" y="1124262"/>
            <a:ext cx="8017652" cy="2690413"/>
          </a:xfrm>
        </p:spPr>
        <p:txBody>
          <a:bodyPr vert="horz" lIns="91440" tIns="45720" rIns="91440" bIns="45720" rtlCol="0" anchor="t">
            <a:normAutofit/>
          </a:bodyPr>
          <a:lstStyle/>
          <a:p>
            <a:r>
              <a:rPr lang="en-US" sz="5400" kern="1200">
                <a:solidFill>
                  <a:srgbClr val="FFFFFF"/>
                </a:solidFill>
                <a:latin typeface="+mj-lt"/>
                <a:ea typeface="+mj-ea"/>
                <a:cs typeface="+mj-cs"/>
              </a:rPr>
              <a:t>Binocular Vision (Stereopsis) Mimicking Depth of Field and Motion Blur</a:t>
            </a:r>
          </a:p>
        </p:txBody>
      </p:sp>
      <p:pic>
        <p:nvPicPr>
          <p:cNvPr id="7" name="Graphic 6" descr="Eye">
            <a:extLst>
              <a:ext uri="{FF2B5EF4-FFF2-40B4-BE49-F238E27FC236}">
                <a16:creationId xmlns:a16="http://schemas.microsoft.com/office/drawing/2014/main" id="{87260F01-89A6-8481-F7F8-77889F27D53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15646" y="5061057"/>
            <a:ext cx="1199733" cy="1199733"/>
          </a:xfrm>
          <a:prstGeom prst="rect">
            <a:avLst/>
          </a:prstGeom>
        </p:spPr>
      </p:pic>
      <p:sp>
        <p:nvSpPr>
          <p:cNvPr id="5" name="TextBox 4">
            <a:extLst>
              <a:ext uri="{FF2B5EF4-FFF2-40B4-BE49-F238E27FC236}">
                <a16:creationId xmlns:a16="http://schemas.microsoft.com/office/drawing/2014/main" id="{FF84A266-2A84-E308-AFB2-D91A19CB5CCA}"/>
              </a:ext>
            </a:extLst>
          </p:cNvPr>
          <p:cNvSpPr txBox="1"/>
          <p:nvPr/>
        </p:nvSpPr>
        <p:spPr>
          <a:xfrm>
            <a:off x="798088" y="4936146"/>
            <a:ext cx="6099348" cy="923330"/>
          </a:xfrm>
          <a:prstGeom prst="rect">
            <a:avLst/>
          </a:prstGeom>
          <a:noFill/>
        </p:spPr>
        <p:txBody>
          <a:bodyPr wrap="square">
            <a:spAutoFit/>
          </a:bodyPr>
          <a:lstStyle/>
          <a:p>
            <a:r>
              <a:rPr lang="en-GB" dirty="0"/>
              <a:t>depth of field and motion blur are post-processing techniques used to simulate realistic focus and movement, emulating how human eyes perceive the world</a:t>
            </a:r>
          </a:p>
        </p:txBody>
      </p:sp>
    </p:spTree>
    <p:extLst>
      <p:ext uri="{BB962C8B-B14F-4D97-AF65-F5344CB8AC3E}">
        <p14:creationId xmlns:p14="http://schemas.microsoft.com/office/powerpoint/2010/main" val="466169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E30AA-B876-BFA7-2876-064A6180A53F}"/>
              </a:ext>
            </a:extLst>
          </p:cNvPr>
          <p:cNvSpPr>
            <a:spLocks noGrp="1"/>
          </p:cNvSpPr>
          <p:nvPr>
            <p:ph type="title"/>
          </p:nvPr>
        </p:nvSpPr>
        <p:spPr>
          <a:xfrm>
            <a:off x="5297762" y="329184"/>
            <a:ext cx="6251110" cy="1783080"/>
          </a:xfrm>
        </p:spPr>
        <p:txBody>
          <a:bodyPr anchor="b">
            <a:normAutofit/>
          </a:bodyPr>
          <a:lstStyle/>
          <a:p>
            <a:r>
              <a:rPr lang="en-GB" sz="5400"/>
              <a:t>Depth of field</a:t>
            </a:r>
          </a:p>
        </p:txBody>
      </p:sp>
      <p:pic>
        <p:nvPicPr>
          <p:cNvPr id="5" name="Picture 4" descr="Close-up of camera lens">
            <a:extLst>
              <a:ext uri="{FF2B5EF4-FFF2-40B4-BE49-F238E27FC236}">
                <a16:creationId xmlns:a16="http://schemas.microsoft.com/office/drawing/2014/main" id="{F8919C66-115E-040A-38AB-FA76A8713BB6}"/>
              </a:ext>
            </a:extLst>
          </p:cNvPr>
          <p:cNvPicPr>
            <a:picLocks noChangeAspect="1"/>
          </p:cNvPicPr>
          <p:nvPr/>
        </p:nvPicPr>
        <p:blipFill>
          <a:blip r:embed="rId2"/>
          <a:srcRect l="42742" r="1209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889FB7-8359-4E55-108E-40BFAA80F7AA}"/>
              </a:ext>
            </a:extLst>
          </p:cNvPr>
          <p:cNvSpPr>
            <a:spLocks noGrp="1"/>
          </p:cNvSpPr>
          <p:nvPr>
            <p:ph idx="1"/>
          </p:nvPr>
        </p:nvSpPr>
        <p:spPr>
          <a:xfrm>
            <a:off x="5297762" y="2706624"/>
            <a:ext cx="6251110" cy="3483864"/>
          </a:xfrm>
        </p:spPr>
        <p:txBody>
          <a:bodyPr>
            <a:normAutofit/>
          </a:bodyPr>
          <a:lstStyle/>
          <a:p>
            <a:pPr marL="0" indent="0">
              <a:buNone/>
            </a:pPr>
            <a:r>
              <a:rPr lang="en-GB" sz="2200"/>
              <a:t>Depth of field refers to the range within a scene that appears in sharp focus; in graphics, it mimics real-life camera focus by selectively blurring objects at varying distances from the focal plane. By controlling which parts of the scene are sharp versus blurred, this technique draws attention to key subjects, enhancing realism.</a:t>
            </a:r>
          </a:p>
        </p:txBody>
      </p:sp>
    </p:spTree>
    <p:extLst>
      <p:ext uri="{BB962C8B-B14F-4D97-AF65-F5344CB8AC3E}">
        <p14:creationId xmlns:p14="http://schemas.microsoft.com/office/powerpoint/2010/main" val="485062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82DEAB-FC38-7AB9-4BE7-A65BE66B8DFE}"/>
              </a:ext>
            </a:extLst>
          </p:cNvPr>
          <p:cNvSpPr>
            <a:spLocks noGrp="1"/>
          </p:cNvSpPr>
          <p:nvPr>
            <p:ph type="title"/>
          </p:nvPr>
        </p:nvSpPr>
        <p:spPr>
          <a:xfrm>
            <a:off x="5297762" y="329184"/>
            <a:ext cx="6251110" cy="1783080"/>
          </a:xfrm>
        </p:spPr>
        <p:txBody>
          <a:bodyPr anchor="b">
            <a:normAutofit/>
          </a:bodyPr>
          <a:lstStyle/>
          <a:p>
            <a:r>
              <a:rPr lang="en-GB" sz="5400"/>
              <a:t>Motion blur</a:t>
            </a:r>
          </a:p>
        </p:txBody>
      </p:sp>
      <p:pic>
        <p:nvPicPr>
          <p:cNvPr id="5" name="Picture 4" descr="A colorful light trail at night">
            <a:extLst>
              <a:ext uri="{FF2B5EF4-FFF2-40B4-BE49-F238E27FC236}">
                <a16:creationId xmlns:a16="http://schemas.microsoft.com/office/drawing/2014/main" id="{CEEF3685-6755-1D30-7FC8-1808E4EE8269}"/>
              </a:ext>
            </a:extLst>
          </p:cNvPr>
          <p:cNvPicPr>
            <a:picLocks noChangeAspect="1"/>
          </p:cNvPicPr>
          <p:nvPr/>
        </p:nvPicPr>
        <p:blipFill>
          <a:blip r:embed="rId2"/>
          <a:srcRect l="24153" r="3238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ACEE33-59E6-B018-673D-B88D2357C374}"/>
              </a:ext>
            </a:extLst>
          </p:cNvPr>
          <p:cNvSpPr>
            <a:spLocks noGrp="1"/>
          </p:cNvSpPr>
          <p:nvPr>
            <p:ph idx="1"/>
          </p:nvPr>
        </p:nvSpPr>
        <p:spPr>
          <a:xfrm>
            <a:off x="5297762" y="2706624"/>
            <a:ext cx="6251110" cy="3483864"/>
          </a:xfrm>
        </p:spPr>
        <p:txBody>
          <a:bodyPr>
            <a:normAutofit/>
          </a:bodyPr>
          <a:lstStyle/>
          <a:p>
            <a:pPr marL="0" indent="0">
              <a:buNone/>
            </a:pPr>
            <a:r>
              <a:rPr lang="en-GB" sz="2200"/>
              <a:t>Motion blur captures the effect of movement by blending or "smearing" objects based on their speed relative to the camera, recreating the natural blur we see when objects move quickly across our field of vision. </a:t>
            </a:r>
          </a:p>
          <a:p>
            <a:pPr marL="0" indent="0">
              <a:buNone/>
            </a:pPr>
            <a:r>
              <a:rPr lang="en-GB" sz="2200"/>
              <a:t>This effect not only adds dynamism but also contributes to the perception of speed and scale. </a:t>
            </a:r>
          </a:p>
          <a:p>
            <a:pPr marL="0" indent="0">
              <a:buNone/>
            </a:pPr>
            <a:endParaRPr lang="en-GB" sz="2200"/>
          </a:p>
        </p:txBody>
      </p:sp>
    </p:spTree>
    <p:extLst>
      <p:ext uri="{BB962C8B-B14F-4D97-AF65-F5344CB8AC3E}">
        <p14:creationId xmlns:p14="http://schemas.microsoft.com/office/powerpoint/2010/main" val="1585100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6E5D61-6F85-6894-042A-4A8A26C245B6}"/>
              </a:ext>
            </a:extLst>
          </p:cNvPr>
          <p:cNvSpPr>
            <a:spLocks noGrp="1"/>
          </p:cNvSpPr>
          <p:nvPr>
            <p:ph type="title"/>
          </p:nvPr>
        </p:nvSpPr>
        <p:spPr>
          <a:xfrm>
            <a:off x="5297762" y="329184"/>
            <a:ext cx="6251110" cy="1783080"/>
          </a:xfrm>
        </p:spPr>
        <p:txBody>
          <a:bodyPr anchor="b">
            <a:normAutofit/>
          </a:bodyPr>
          <a:lstStyle/>
          <a:p>
            <a:r>
              <a:rPr lang="en-GB" sz="5400"/>
              <a:t>Monocular Depth Cues</a:t>
            </a:r>
          </a:p>
        </p:txBody>
      </p:sp>
      <p:pic>
        <p:nvPicPr>
          <p:cNvPr id="22" name="Picture 21">
            <a:extLst>
              <a:ext uri="{FF2B5EF4-FFF2-40B4-BE49-F238E27FC236}">
                <a16:creationId xmlns:a16="http://schemas.microsoft.com/office/drawing/2014/main" id="{F3A4F09C-33BF-541C-0F61-BECE3F6893FA}"/>
              </a:ext>
            </a:extLst>
          </p:cNvPr>
          <p:cNvPicPr>
            <a:picLocks noChangeAspect="1"/>
          </p:cNvPicPr>
          <p:nvPr/>
        </p:nvPicPr>
        <p:blipFill>
          <a:blip r:embed="rId2"/>
          <a:srcRect l="30749" r="3105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7DA6AA-B8E7-87B8-5F55-D8CE248EE2DC}"/>
              </a:ext>
            </a:extLst>
          </p:cNvPr>
          <p:cNvSpPr>
            <a:spLocks noGrp="1"/>
          </p:cNvSpPr>
          <p:nvPr>
            <p:ph idx="1"/>
          </p:nvPr>
        </p:nvSpPr>
        <p:spPr>
          <a:xfrm>
            <a:off x="5297762" y="2706624"/>
            <a:ext cx="6251110" cy="3483864"/>
          </a:xfrm>
        </p:spPr>
        <p:txBody>
          <a:bodyPr>
            <a:normAutofit/>
          </a:bodyPr>
          <a:lstStyle/>
          <a:p>
            <a:pPr marL="0" indent="0">
              <a:buNone/>
            </a:pPr>
            <a:r>
              <a:rPr lang="en-GB" sz="2000" dirty="0"/>
              <a:t>Even with one eye closed, our brain can still interpret depth by relying on several monocular cues.</a:t>
            </a:r>
          </a:p>
          <a:p>
            <a:pPr marL="0" indent="0">
              <a:buNone/>
            </a:pPr>
            <a:endParaRPr lang="en-GB" sz="2000" dirty="0"/>
          </a:p>
          <a:p>
            <a:r>
              <a:rPr lang="en-GB" sz="2000" b="1" dirty="0"/>
              <a:t>Relative Size: </a:t>
            </a:r>
            <a:r>
              <a:rPr lang="en-GB" sz="2000" dirty="0"/>
              <a:t>When we look at two objects that we know are of similar size, the brain interprets the smaller object as being farther away.</a:t>
            </a:r>
          </a:p>
          <a:p>
            <a:r>
              <a:rPr lang="en-GB" sz="2000" b="1" dirty="0"/>
              <a:t>Interposition (Occlusion): </a:t>
            </a:r>
            <a:r>
              <a:rPr lang="en-GB" sz="2000" dirty="0"/>
              <a:t>When one object overlaps or partially obscures another, our brain assumes that the obscured object is behind the one in front.</a:t>
            </a:r>
          </a:p>
        </p:txBody>
      </p:sp>
    </p:spTree>
    <p:extLst>
      <p:ext uri="{BB962C8B-B14F-4D97-AF65-F5344CB8AC3E}">
        <p14:creationId xmlns:p14="http://schemas.microsoft.com/office/powerpoint/2010/main" val="840297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A695D5-332F-394A-8D91-998BEC0C85D3}"/>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DD0E8-4484-1007-E437-4C328EF0E818}"/>
              </a:ext>
            </a:extLst>
          </p:cNvPr>
          <p:cNvSpPr>
            <a:spLocks noGrp="1"/>
          </p:cNvSpPr>
          <p:nvPr>
            <p:ph type="title"/>
          </p:nvPr>
        </p:nvSpPr>
        <p:spPr>
          <a:xfrm>
            <a:off x="5297762" y="329184"/>
            <a:ext cx="6251110" cy="1783080"/>
          </a:xfrm>
        </p:spPr>
        <p:txBody>
          <a:bodyPr anchor="b">
            <a:normAutofit/>
          </a:bodyPr>
          <a:lstStyle/>
          <a:p>
            <a:r>
              <a:rPr lang="en-GB" sz="5400"/>
              <a:t>Monocular Depth Cues</a:t>
            </a:r>
          </a:p>
        </p:txBody>
      </p:sp>
      <p:pic>
        <p:nvPicPr>
          <p:cNvPr id="22" name="Picture 21" descr="Close-up of intersecting railway tracks">
            <a:extLst>
              <a:ext uri="{FF2B5EF4-FFF2-40B4-BE49-F238E27FC236}">
                <a16:creationId xmlns:a16="http://schemas.microsoft.com/office/drawing/2014/main" id="{83A69886-7F5C-C111-EC47-54343773B2CD}"/>
              </a:ext>
            </a:extLst>
          </p:cNvPr>
          <p:cNvPicPr>
            <a:picLocks noChangeAspect="1"/>
          </p:cNvPicPr>
          <p:nvPr/>
        </p:nvPicPr>
        <p:blipFill>
          <a:blip r:embed="rId2"/>
          <a:srcRect l="32574" r="2209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0C60EC-F084-946D-43F0-9581D6CC07CD}"/>
              </a:ext>
            </a:extLst>
          </p:cNvPr>
          <p:cNvSpPr>
            <a:spLocks noGrp="1"/>
          </p:cNvSpPr>
          <p:nvPr>
            <p:ph idx="1"/>
          </p:nvPr>
        </p:nvSpPr>
        <p:spPr>
          <a:xfrm>
            <a:off x="5297762" y="2706624"/>
            <a:ext cx="6251110" cy="3483864"/>
          </a:xfrm>
        </p:spPr>
        <p:txBody>
          <a:bodyPr>
            <a:normAutofit/>
          </a:bodyPr>
          <a:lstStyle/>
          <a:p>
            <a:pPr marL="0" indent="0">
              <a:buNone/>
            </a:pPr>
            <a:r>
              <a:rPr lang="en-GB" sz="1900" dirty="0"/>
              <a:t>Even with one eye closed, our brain can still interpret depth by relying on several monocular cues.</a:t>
            </a:r>
          </a:p>
          <a:p>
            <a:pPr marL="0" indent="0">
              <a:buNone/>
            </a:pPr>
            <a:endParaRPr lang="en-GB" sz="1900" dirty="0"/>
          </a:p>
          <a:p>
            <a:r>
              <a:rPr lang="en-GB" sz="1900" b="1" dirty="0"/>
              <a:t>Linear Perspective: </a:t>
            </a:r>
            <a:r>
              <a:rPr lang="en-GB" sz="1900" dirty="0"/>
              <a:t>Parallel lines appear to converge as they recede into the distance. A classic example is railroad tracks, which appear to merge at the horizon. This convergence helps us estimate depth.</a:t>
            </a:r>
          </a:p>
          <a:p>
            <a:r>
              <a:rPr lang="en-GB" sz="1900" b="1" dirty="0"/>
              <a:t>Texture Gradient: </a:t>
            </a:r>
            <a:r>
              <a:rPr lang="en-GB" sz="1900" dirty="0"/>
              <a:t>Surfaces tend to become denser and less detailed as they move farther away from the observer. The brain interprets this gradual decrease in detail as an indication of distance.</a:t>
            </a:r>
          </a:p>
        </p:txBody>
      </p:sp>
    </p:spTree>
    <p:extLst>
      <p:ext uri="{BB962C8B-B14F-4D97-AF65-F5344CB8AC3E}">
        <p14:creationId xmlns:p14="http://schemas.microsoft.com/office/powerpoint/2010/main" val="4040509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17BB1B-94EE-CED4-4F6A-730D185BE3D9}"/>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1806C-543A-54A3-DED3-744DE7A7CAE0}"/>
              </a:ext>
            </a:extLst>
          </p:cNvPr>
          <p:cNvSpPr>
            <a:spLocks noGrp="1"/>
          </p:cNvSpPr>
          <p:nvPr>
            <p:ph type="title"/>
          </p:nvPr>
        </p:nvSpPr>
        <p:spPr>
          <a:xfrm>
            <a:off x="5297762" y="329184"/>
            <a:ext cx="6251110" cy="1783080"/>
          </a:xfrm>
        </p:spPr>
        <p:txBody>
          <a:bodyPr anchor="b">
            <a:normAutofit/>
          </a:bodyPr>
          <a:lstStyle/>
          <a:p>
            <a:r>
              <a:rPr lang="en-GB" sz="5400"/>
              <a:t>Monocular Depth Cues</a:t>
            </a:r>
          </a:p>
        </p:txBody>
      </p:sp>
      <p:pic>
        <p:nvPicPr>
          <p:cNvPr id="22" name="Picture 21" descr="Glowing Marble">
            <a:extLst>
              <a:ext uri="{FF2B5EF4-FFF2-40B4-BE49-F238E27FC236}">
                <a16:creationId xmlns:a16="http://schemas.microsoft.com/office/drawing/2014/main" id="{FD33AEBB-6DD7-01EA-7378-94A5019503C6}"/>
              </a:ext>
            </a:extLst>
          </p:cNvPr>
          <p:cNvPicPr>
            <a:picLocks noChangeAspect="1"/>
          </p:cNvPicPr>
          <p:nvPr/>
        </p:nvPicPr>
        <p:blipFill>
          <a:blip r:embed="rId2"/>
          <a:srcRect l="26267" r="2619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C6E6D5-928D-96B4-1E91-FC966AD8B745}"/>
              </a:ext>
            </a:extLst>
          </p:cNvPr>
          <p:cNvSpPr>
            <a:spLocks noGrp="1"/>
          </p:cNvSpPr>
          <p:nvPr>
            <p:ph idx="1"/>
          </p:nvPr>
        </p:nvSpPr>
        <p:spPr>
          <a:xfrm>
            <a:off x="5297762" y="2706624"/>
            <a:ext cx="6251110" cy="3483864"/>
          </a:xfrm>
        </p:spPr>
        <p:txBody>
          <a:bodyPr>
            <a:normAutofit/>
          </a:bodyPr>
          <a:lstStyle/>
          <a:p>
            <a:pPr marL="0" indent="0">
              <a:buNone/>
            </a:pPr>
            <a:r>
              <a:rPr lang="en-GB" sz="2000" dirty="0"/>
              <a:t>Even with one eye closed, our brain can still interpret depth by relying on several monocular cues.</a:t>
            </a:r>
          </a:p>
          <a:p>
            <a:r>
              <a:rPr lang="en-GB" sz="2000" b="1" dirty="0"/>
              <a:t>Light and Shadow (Shading): </a:t>
            </a:r>
            <a:r>
              <a:rPr lang="en-GB" sz="2000" dirty="0"/>
              <a:t>The way light falls on objects and creates shadows provides critical depth information. Shadows can define contours, create gradients, and imply shape, all of which contribute to our understanding of depth.</a:t>
            </a:r>
          </a:p>
          <a:p>
            <a:r>
              <a:rPr lang="en-GB" sz="2000" b="1" dirty="0"/>
              <a:t>Motion Parallax: </a:t>
            </a:r>
            <a:r>
              <a:rPr lang="en-GB" sz="2000" dirty="0"/>
              <a:t>As we move, nearby objects appear to move quickly across our field of vision, while distant objects seem to move slowly. The brain uses this rate of movement to estimate depth.</a:t>
            </a:r>
          </a:p>
        </p:txBody>
      </p:sp>
    </p:spTree>
    <p:extLst>
      <p:ext uri="{BB962C8B-B14F-4D97-AF65-F5344CB8AC3E}">
        <p14:creationId xmlns:p14="http://schemas.microsoft.com/office/powerpoint/2010/main" val="27091957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566FA0-943B-98FE-36A8-C1BA19D505C2}"/>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Physiological Cues</a:t>
            </a:r>
          </a:p>
        </p:txBody>
      </p:sp>
      <p:graphicFrame>
        <p:nvGraphicFramePr>
          <p:cNvPr id="5" name="Content Placeholder 2">
            <a:extLst>
              <a:ext uri="{FF2B5EF4-FFF2-40B4-BE49-F238E27FC236}">
                <a16:creationId xmlns:a16="http://schemas.microsoft.com/office/drawing/2014/main" id="{46E330AF-3362-E178-5FD7-43BA10A87EFE}"/>
              </a:ext>
            </a:extLst>
          </p:cNvPr>
          <p:cNvGraphicFramePr>
            <a:graphicFrameLocks noGrp="1"/>
          </p:cNvGraphicFramePr>
          <p:nvPr>
            <p:ph idx="1"/>
            <p:extLst>
              <p:ext uri="{D42A27DB-BD31-4B8C-83A1-F6EECF244321}">
                <p14:modId xmlns:p14="http://schemas.microsoft.com/office/powerpoint/2010/main" val="259253975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8046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498074-78BD-9A72-DAD3-3FBF99159F90}"/>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Visual Processing in the Brain</a:t>
            </a:r>
          </a:p>
        </p:txBody>
      </p:sp>
      <p:graphicFrame>
        <p:nvGraphicFramePr>
          <p:cNvPr id="5" name="Content Placeholder 2">
            <a:extLst>
              <a:ext uri="{FF2B5EF4-FFF2-40B4-BE49-F238E27FC236}">
                <a16:creationId xmlns:a16="http://schemas.microsoft.com/office/drawing/2014/main" id="{2DE51CD5-4F4E-7491-A0DD-A4075FB2C51C}"/>
              </a:ext>
            </a:extLst>
          </p:cNvPr>
          <p:cNvGraphicFramePr>
            <a:graphicFrameLocks noGrp="1"/>
          </p:cNvGraphicFramePr>
          <p:nvPr>
            <p:ph idx="1"/>
            <p:extLst>
              <p:ext uri="{D42A27DB-BD31-4B8C-83A1-F6EECF244321}">
                <p14:modId xmlns:p14="http://schemas.microsoft.com/office/powerpoint/2010/main" val="218800214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86357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A8FC42-7D40-A830-E519-B2A6EB13CB6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What does this have to do with games?!?!</a:t>
            </a:r>
          </a:p>
        </p:txBody>
      </p:sp>
      <p:graphicFrame>
        <p:nvGraphicFramePr>
          <p:cNvPr id="5" name="Content Placeholder 2">
            <a:extLst>
              <a:ext uri="{FF2B5EF4-FFF2-40B4-BE49-F238E27FC236}">
                <a16:creationId xmlns:a16="http://schemas.microsoft.com/office/drawing/2014/main" id="{AD402BA4-EC92-70D4-108A-71233B196E54}"/>
              </a:ext>
            </a:extLst>
          </p:cNvPr>
          <p:cNvGraphicFramePr>
            <a:graphicFrameLocks noGrp="1"/>
          </p:cNvGraphicFramePr>
          <p:nvPr>
            <p:ph idx="1"/>
            <p:extLst>
              <p:ext uri="{D42A27DB-BD31-4B8C-83A1-F6EECF244321}">
                <p14:modId xmlns:p14="http://schemas.microsoft.com/office/powerpoint/2010/main" val="109934784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2282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0" name="Rectangle 513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2" name="Freeform: Shape 514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4908AB8-0D63-44D1-6F07-8C6654F33DFF}"/>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kern="1200" dirty="0">
                <a:solidFill>
                  <a:schemeClr val="tx1"/>
                </a:solidFill>
                <a:latin typeface="+mj-lt"/>
                <a:ea typeface="+mj-ea"/>
                <a:cs typeface="+mj-cs"/>
              </a:rPr>
              <a:t>Frustum </a:t>
            </a:r>
          </a:p>
        </p:txBody>
      </p:sp>
      <p:sp>
        <p:nvSpPr>
          <p:cNvPr id="5" name="TextBox 4">
            <a:extLst>
              <a:ext uri="{FF2B5EF4-FFF2-40B4-BE49-F238E27FC236}">
                <a16:creationId xmlns:a16="http://schemas.microsoft.com/office/drawing/2014/main" id="{38979629-C7E7-A12C-F42E-9A22FE548EA1}"/>
              </a:ext>
            </a:extLst>
          </p:cNvPr>
          <p:cNvSpPr txBox="1"/>
          <p:nvPr/>
        </p:nvSpPr>
        <p:spPr>
          <a:xfrm>
            <a:off x="1137034" y="2198362"/>
            <a:ext cx="4958966" cy="3917773"/>
          </a:xfrm>
          <a:prstGeom prst="rect">
            <a:avLst/>
          </a:prstGeom>
        </p:spPr>
        <p:txBody>
          <a:bodyPr vert="horz" lIns="91440" tIns="45720" rIns="91440" bIns="45720" rtlCol="0">
            <a:normAutofit/>
          </a:bodyPr>
          <a:lstStyle/>
          <a:p>
            <a:pPr>
              <a:lnSpc>
                <a:spcPct val="90000"/>
              </a:lnSpc>
              <a:spcAft>
                <a:spcPts val="600"/>
              </a:spcAft>
            </a:pPr>
            <a:r>
              <a:rPr lang="en-US" sz="2000" dirty="0"/>
              <a:t>The frustum is the bridge between understanding depth perception (how we see in 3D) and projection (how we represent 3D scenes on a 2D screen). </a:t>
            </a:r>
          </a:p>
        </p:txBody>
      </p:sp>
      <p:pic>
        <p:nvPicPr>
          <p:cNvPr id="5122" name="Picture 2" descr="geometry - Calculating the Viewing Frustum in a 3D Space - Stack Overflow">
            <a:extLst>
              <a:ext uri="{FF2B5EF4-FFF2-40B4-BE49-F238E27FC236}">
                <a16:creationId xmlns:a16="http://schemas.microsoft.com/office/drawing/2014/main" id="{6E43DFE9-159F-E044-2949-937CDB45C0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719367" y="2458476"/>
            <a:ext cx="4788505" cy="3208791"/>
          </a:xfrm>
          <a:prstGeom prst="rect">
            <a:avLst/>
          </a:prstGeom>
          <a:noFill/>
          <a:extLst>
            <a:ext uri="{909E8E84-426E-40DD-AFC4-6F175D3DCCD1}">
              <a14:hiddenFill xmlns:a14="http://schemas.microsoft.com/office/drawing/2010/main">
                <a:solidFill>
                  <a:srgbClr val="FFFFFF"/>
                </a:solidFill>
              </a14:hiddenFill>
            </a:ext>
          </a:extLst>
        </p:spPr>
      </p:pic>
      <p:sp>
        <p:nvSpPr>
          <p:cNvPr id="5144" name="Freeform: Shape 514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017940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8" name="Rectangle 820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0" name="Freeform: Shape 820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818ADC6-1591-D6C8-7010-BE278349BF5C}"/>
              </a:ext>
            </a:extLst>
          </p:cNvPr>
          <p:cNvSpPr>
            <a:spLocks noGrp="1"/>
          </p:cNvSpPr>
          <p:nvPr>
            <p:ph type="title"/>
          </p:nvPr>
        </p:nvSpPr>
        <p:spPr>
          <a:xfrm>
            <a:off x="1137034" y="609597"/>
            <a:ext cx="9392421" cy="1330841"/>
          </a:xfrm>
        </p:spPr>
        <p:txBody>
          <a:bodyPr>
            <a:normAutofit/>
          </a:bodyPr>
          <a:lstStyle/>
          <a:p>
            <a:r>
              <a:rPr lang="en-GB"/>
              <a:t>Frustum</a:t>
            </a:r>
          </a:p>
        </p:txBody>
      </p:sp>
      <p:sp>
        <p:nvSpPr>
          <p:cNvPr id="3" name="Content Placeholder 2">
            <a:extLst>
              <a:ext uri="{FF2B5EF4-FFF2-40B4-BE49-F238E27FC236}">
                <a16:creationId xmlns:a16="http://schemas.microsoft.com/office/drawing/2014/main" id="{2F5F55BF-795C-F431-3B40-A04F206A8802}"/>
              </a:ext>
            </a:extLst>
          </p:cNvPr>
          <p:cNvSpPr>
            <a:spLocks noGrp="1"/>
          </p:cNvSpPr>
          <p:nvPr>
            <p:ph idx="1"/>
          </p:nvPr>
        </p:nvSpPr>
        <p:spPr>
          <a:xfrm>
            <a:off x="1137034" y="2198362"/>
            <a:ext cx="4958966" cy="3917773"/>
          </a:xfrm>
        </p:spPr>
        <p:txBody>
          <a:bodyPr>
            <a:normAutofit/>
          </a:bodyPr>
          <a:lstStyle/>
          <a:p>
            <a:pPr marL="0" indent="0">
              <a:buNone/>
            </a:pPr>
            <a:r>
              <a:rPr lang="en-GB" sz="2000"/>
              <a:t>Like our eyes, the camera in a 3D scene has a limited field of view and range. </a:t>
            </a:r>
          </a:p>
          <a:p>
            <a:pPr marL="0" indent="0">
              <a:buNone/>
            </a:pPr>
            <a:r>
              <a:rPr lang="en-GB" sz="2000"/>
              <a:t>The frustum defines the region of space visible to the camera.</a:t>
            </a:r>
          </a:p>
        </p:txBody>
      </p:sp>
      <p:pic>
        <p:nvPicPr>
          <p:cNvPr id="8194" name="Picture 2" descr="LearnOpenGL - Frustum Culling">
            <a:extLst>
              <a:ext uri="{FF2B5EF4-FFF2-40B4-BE49-F238E27FC236}">
                <a16:creationId xmlns:a16="http://schemas.microsoft.com/office/drawing/2014/main" id="{5C9D0AFB-4D6C-9415-AA0C-9003994BAD1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19367" y="2943556"/>
            <a:ext cx="4788505" cy="2238630"/>
          </a:xfrm>
          <a:prstGeom prst="rect">
            <a:avLst/>
          </a:prstGeom>
          <a:noFill/>
          <a:extLst>
            <a:ext uri="{909E8E84-426E-40DD-AFC4-6F175D3DCCD1}">
              <a14:hiddenFill xmlns:a14="http://schemas.microsoft.com/office/drawing/2010/main">
                <a:solidFill>
                  <a:srgbClr val="FFFFFF"/>
                </a:solidFill>
              </a14:hiddenFill>
            </a:ext>
          </a:extLst>
        </p:spPr>
      </p:pic>
      <p:sp>
        <p:nvSpPr>
          <p:cNvPr id="8212" name="Freeform: Shape 821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695363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265789-77B0-2AA4-49ED-AD4DFEA27DC0}"/>
            </a:ext>
          </a:extLst>
        </p:cNvPr>
        <p:cNvGrpSpPr/>
        <p:nvPr/>
      </p:nvGrpSpPr>
      <p:grpSpPr>
        <a:xfrm>
          <a:off x="0" y="0"/>
          <a:ext cx="0" cy="0"/>
          <a:chOff x="0" y="0"/>
          <a:chExt cx="0" cy="0"/>
        </a:xfrm>
      </p:grpSpPr>
      <p:sp useBgFill="1">
        <p:nvSpPr>
          <p:cNvPr id="9232" name="Rectangle 92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4" name="Freeform: Shape 92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CC5298-3639-3596-CB8C-ED8AEBB56C44}"/>
              </a:ext>
            </a:extLst>
          </p:cNvPr>
          <p:cNvSpPr>
            <a:spLocks noGrp="1"/>
          </p:cNvSpPr>
          <p:nvPr>
            <p:ph type="title"/>
          </p:nvPr>
        </p:nvSpPr>
        <p:spPr>
          <a:xfrm>
            <a:off x="1137034" y="609597"/>
            <a:ext cx="9392421" cy="1330841"/>
          </a:xfrm>
        </p:spPr>
        <p:txBody>
          <a:bodyPr>
            <a:normAutofit/>
          </a:bodyPr>
          <a:lstStyle/>
          <a:p>
            <a:r>
              <a:rPr lang="en-GB"/>
              <a:t>Frustum</a:t>
            </a:r>
          </a:p>
        </p:txBody>
      </p:sp>
      <p:sp>
        <p:nvSpPr>
          <p:cNvPr id="3" name="Content Placeholder 2">
            <a:extLst>
              <a:ext uri="{FF2B5EF4-FFF2-40B4-BE49-F238E27FC236}">
                <a16:creationId xmlns:a16="http://schemas.microsoft.com/office/drawing/2014/main" id="{4681C86A-4724-B84A-5604-A196B141B696}"/>
              </a:ext>
            </a:extLst>
          </p:cNvPr>
          <p:cNvSpPr>
            <a:spLocks noGrp="1"/>
          </p:cNvSpPr>
          <p:nvPr>
            <p:ph idx="1"/>
          </p:nvPr>
        </p:nvSpPr>
        <p:spPr>
          <a:xfrm>
            <a:off x="1137034" y="2198362"/>
            <a:ext cx="4958966" cy="3917773"/>
          </a:xfrm>
        </p:spPr>
        <p:txBody>
          <a:bodyPr>
            <a:normAutofit/>
          </a:bodyPr>
          <a:lstStyle/>
          <a:p>
            <a:pPr marL="0" indent="0">
              <a:buNone/>
            </a:pPr>
            <a:r>
              <a:rPr lang="en-GB" sz="2000"/>
              <a:t>The frustum is a truncated pyramid extending outward from the camera’s viewpoint, with a near plane (closest distance the camera can see) and a far plane (farthest distance it can see).</a:t>
            </a:r>
          </a:p>
        </p:txBody>
      </p:sp>
      <p:pic>
        <p:nvPicPr>
          <p:cNvPr id="9218" name="Picture 2" descr="LearnOpenGL - Frustum Culling">
            <a:extLst>
              <a:ext uri="{FF2B5EF4-FFF2-40B4-BE49-F238E27FC236}">
                <a16:creationId xmlns:a16="http://schemas.microsoft.com/office/drawing/2014/main" id="{F26D071D-746D-A882-24FB-BC40814E55E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19367" y="2943556"/>
            <a:ext cx="4788505" cy="2238630"/>
          </a:xfrm>
          <a:prstGeom prst="rect">
            <a:avLst/>
          </a:prstGeom>
          <a:noFill/>
          <a:extLst>
            <a:ext uri="{909E8E84-426E-40DD-AFC4-6F175D3DCCD1}">
              <a14:hiddenFill xmlns:a14="http://schemas.microsoft.com/office/drawing/2010/main">
                <a:solidFill>
                  <a:srgbClr val="FFFFFF"/>
                </a:solidFill>
              </a14:hiddenFill>
            </a:ext>
          </a:extLst>
        </p:spPr>
      </p:pic>
      <p:sp>
        <p:nvSpPr>
          <p:cNvPr id="9236" name="Freeform: Shape 92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924059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FFAEE7-6447-D31D-684D-06E2E8B37EC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Purpose of the Frustum</a:t>
            </a:r>
          </a:p>
        </p:txBody>
      </p:sp>
      <p:graphicFrame>
        <p:nvGraphicFramePr>
          <p:cNvPr id="5" name="Content Placeholder 2">
            <a:extLst>
              <a:ext uri="{FF2B5EF4-FFF2-40B4-BE49-F238E27FC236}">
                <a16:creationId xmlns:a16="http://schemas.microsoft.com/office/drawing/2014/main" id="{57E58EEC-80D2-CA12-CBF4-DFF8BEA3FD27}"/>
              </a:ext>
            </a:extLst>
          </p:cNvPr>
          <p:cNvGraphicFramePr>
            <a:graphicFrameLocks noGrp="1"/>
          </p:cNvGraphicFramePr>
          <p:nvPr>
            <p:ph idx="1"/>
            <p:extLst>
              <p:ext uri="{D42A27DB-BD31-4B8C-83A1-F6EECF244321}">
                <p14:modId xmlns:p14="http://schemas.microsoft.com/office/powerpoint/2010/main" val="220961535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0831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E50630-3D0B-5FE1-ABBA-B5822A747985}"/>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Components of the Frustum</a:t>
            </a:r>
            <a:endParaRPr lang="en-GB" sz="4000">
              <a:solidFill>
                <a:srgbClr val="FFFFFF"/>
              </a:solidFill>
            </a:endParaRPr>
          </a:p>
        </p:txBody>
      </p:sp>
      <p:graphicFrame>
        <p:nvGraphicFramePr>
          <p:cNvPr id="27" name="Content Placeholder 2">
            <a:extLst>
              <a:ext uri="{FF2B5EF4-FFF2-40B4-BE49-F238E27FC236}">
                <a16:creationId xmlns:a16="http://schemas.microsoft.com/office/drawing/2014/main" id="{5B795C7D-7539-8E05-ADA1-2EE0AC0131EC}"/>
              </a:ext>
            </a:extLst>
          </p:cNvPr>
          <p:cNvGraphicFramePr>
            <a:graphicFrameLocks noGrp="1"/>
          </p:cNvGraphicFramePr>
          <p:nvPr>
            <p:ph idx="1"/>
            <p:extLst>
              <p:ext uri="{D42A27DB-BD31-4B8C-83A1-F6EECF244321}">
                <p14:modId xmlns:p14="http://schemas.microsoft.com/office/powerpoint/2010/main" val="226905627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36960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5EC1929-D5A9-3410-D3F1-CFEB67BB8B48}"/>
              </a:ext>
            </a:extLst>
          </p:cNvPr>
          <p:cNvPicPr>
            <a:picLocks noChangeAspect="1"/>
          </p:cNvPicPr>
          <p:nvPr/>
        </p:nvPicPr>
        <p:blipFill>
          <a:blip r:embed="rId2">
            <a:duotone>
              <a:schemeClr val="bg2">
                <a:shade val="45000"/>
                <a:satMod val="135000"/>
              </a:schemeClr>
              <a:prstClr val="white"/>
            </a:duotone>
          </a:blip>
          <a:srcRect t="6250"/>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2D04A8-7C8A-6632-4415-1D12AAF807FA}"/>
              </a:ext>
            </a:extLst>
          </p:cNvPr>
          <p:cNvSpPr>
            <a:spLocks noGrp="1"/>
          </p:cNvSpPr>
          <p:nvPr>
            <p:ph type="title"/>
          </p:nvPr>
        </p:nvSpPr>
        <p:spPr>
          <a:xfrm>
            <a:off x="838200" y="365125"/>
            <a:ext cx="10515600" cy="1325563"/>
          </a:xfrm>
        </p:spPr>
        <p:txBody>
          <a:bodyPr>
            <a:normAutofit/>
          </a:bodyPr>
          <a:lstStyle/>
          <a:p>
            <a:r>
              <a:rPr lang="en-GB"/>
              <a:t>Field of view (FOV)</a:t>
            </a:r>
            <a:endParaRPr lang="en-GB" dirty="0"/>
          </a:p>
        </p:txBody>
      </p:sp>
      <p:graphicFrame>
        <p:nvGraphicFramePr>
          <p:cNvPr id="5" name="Content Placeholder 2">
            <a:extLst>
              <a:ext uri="{FF2B5EF4-FFF2-40B4-BE49-F238E27FC236}">
                <a16:creationId xmlns:a16="http://schemas.microsoft.com/office/drawing/2014/main" id="{16EBD4E5-960B-65C9-E8C3-38C254671F40}"/>
              </a:ext>
            </a:extLst>
          </p:cNvPr>
          <p:cNvGraphicFramePr>
            <a:graphicFrameLocks noGrp="1"/>
          </p:cNvGraphicFramePr>
          <p:nvPr>
            <p:ph idx="1"/>
            <p:extLst>
              <p:ext uri="{D42A27DB-BD31-4B8C-83A1-F6EECF244321}">
                <p14:modId xmlns:p14="http://schemas.microsoft.com/office/powerpoint/2010/main" val="11119249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88115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7CA9AD8-0C56-E07C-C194-E9AA9714EE01}"/>
              </a:ext>
            </a:extLst>
          </p:cNvPr>
          <p:cNvPicPr>
            <a:picLocks noChangeAspect="1"/>
          </p:cNvPicPr>
          <p:nvPr/>
        </p:nvPicPr>
        <p:blipFill>
          <a:blip r:embed="rId2">
            <a:duotone>
              <a:schemeClr val="bg2">
                <a:shade val="45000"/>
                <a:satMod val="135000"/>
              </a:schemeClr>
              <a:prstClr val="white"/>
            </a:duotone>
          </a:blip>
          <a:srcRect t="15279" b="45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B46996-6819-8698-344E-AE0A2F72504F}"/>
              </a:ext>
            </a:extLst>
          </p:cNvPr>
          <p:cNvSpPr>
            <a:spLocks noGrp="1"/>
          </p:cNvSpPr>
          <p:nvPr>
            <p:ph type="title"/>
          </p:nvPr>
        </p:nvSpPr>
        <p:spPr>
          <a:xfrm>
            <a:off x="838200" y="365125"/>
            <a:ext cx="10515600" cy="1325563"/>
          </a:xfrm>
        </p:spPr>
        <p:txBody>
          <a:bodyPr>
            <a:normAutofit/>
          </a:bodyPr>
          <a:lstStyle/>
          <a:p>
            <a:r>
              <a:rPr lang="en-GB" dirty="0"/>
              <a:t>Aspect Ratio</a:t>
            </a:r>
          </a:p>
        </p:txBody>
      </p:sp>
      <p:graphicFrame>
        <p:nvGraphicFramePr>
          <p:cNvPr id="5" name="Content Placeholder 2">
            <a:extLst>
              <a:ext uri="{FF2B5EF4-FFF2-40B4-BE49-F238E27FC236}">
                <a16:creationId xmlns:a16="http://schemas.microsoft.com/office/drawing/2014/main" id="{16193D42-F8B8-0B70-E6A5-D7BEB72F1A74}"/>
              </a:ext>
            </a:extLst>
          </p:cNvPr>
          <p:cNvGraphicFramePr>
            <a:graphicFrameLocks noGrp="1"/>
          </p:cNvGraphicFramePr>
          <p:nvPr>
            <p:ph idx="1"/>
            <p:extLst>
              <p:ext uri="{D42A27DB-BD31-4B8C-83A1-F6EECF244321}">
                <p14:modId xmlns:p14="http://schemas.microsoft.com/office/powerpoint/2010/main" val="21144697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90197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418AA-9A25-E146-134D-85E1C2387AD0}"/>
              </a:ext>
            </a:extLst>
          </p:cNvPr>
          <p:cNvSpPr>
            <a:spLocks noGrp="1"/>
          </p:cNvSpPr>
          <p:nvPr>
            <p:ph type="title"/>
          </p:nvPr>
        </p:nvSpPr>
        <p:spPr>
          <a:xfrm>
            <a:off x="686834" y="1153572"/>
            <a:ext cx="3200400" cy="4461163"/>
          </a:xfrm>
        </p:spPr>
        <p:txBody>
          <a:bodyPr>
            <a:normAutofit/>
          </a:bodyPr>
          <a:lstStyle/>
          <a:p>
            <a:r>
              <a:rPr lang="en-GB">
                <a:solidFill>
                  <a:srgbClr val="FFFFFF"/>
                </a:solidFill>
              </a:rPr>
              <a:t>Near… far…. Doo doo dee da</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869A487-E480-FAF0-D594-8812A7CC2FB0}"/>
              </a:ext>
            </a:extLst>
          </p:cNvPr>
          <p:cNvSpPr>
            <a:spLocks noGrp="1"/>
          </p:cNvSpPr>
          <p:nvPr>
            <p:ph idx="1"/>
          </p:nvPr>
        </p:nvSpPr>
        <p:spPr>
          <a:xfrm>
            <a:off x="4447308" y="591344"/>
            <a:ext cx="6906491" cy="5585619"/>
          </a:xfrm>
        </p:spPr>
        <p:txBody>
          <a:bodyPr anchor="ctr">
            <a:normAutofit/>
          </a:bodyPr>
          <a:lstStyle/>
          <a:p>
            <a:pPr marL="0" indent="0">
              <a:buNone/>
            </a:pPr>
            <a:r>
              <a:rPr lang="en-GB" sz="2200"/>
              <a:t>These planes define the boundaries of the camera's viewable space along the depth (Z) axis. </a:t>
            </a:r>
          </a:p>
          <a:p>
            <a:pPr marL="0" indent="0">
              <a:buNone/>
            </a:pPr>
            <a:r>
              <a:rPr lang="en-GB" sz="2200"/>
              <a:t>The </a:t>
            </a:r>
            <a:r>
              <a:rPr lang="en-GB" sz="2200" b="1"/>
              <a:t>near plane</a:t>
            </a:r>
            <a:r>
              <a:rPr lang="en-GB" sz="2200"/>
              <a:t> is the closest distance from the camera at which objects are rendered, while the </a:t>
            </a:r>
            <a:r>
              <a:rPr lang="en-GB" sz="2200" b="1"/>
              <a:t>far plane</a:t>
            </a:r>
            <a:r>
              <a:rPr lang="en-GB" sz="2200"/>
              <a:t> marks the farthest distance where objects remain visible. </a:t>
            </a:r>
          </a:p>
          <a:p>
            <a:pPr marL="0" indent="0">
              <a:buNone/>
            </a:pPr>
            <a:r>
              <a:rPr lang="en-GB" sz="2200"/>
              <a:t>Any objects outside this range either too close to the camera (closer than the near plane) or too far (beyond the far plane) are not rendered, which helps optimize performance and reduce computational load. </a:t>
            </a:r>
          </a:p>
          <a:p>
            <a:pPr marL="0" indent="0">
              <a:buNone/>
            </a:pPr>
            <a:r>
              <a:rPr lang="en-GB" sz="2200"/>
              <a:t>The values of the near and far planes also influence the depth buffer's precision. If the near plane is set too close or the far plane too far, it can reduce the accuracy of depth calculations, leading to </a:t>
            </a:r>
            <a:r>
              <a:rPr lang="en-GB" sz="2200" b="1"/>
              <a:t>z-fighting</a:t>
            </a:r>
            <a:r>
              <a:rPr lang="en-GB" sz="2200"/>
              <a:t>, where objects appear to flicker due to competing depth values. </a:t>
            </a:r>
          </a:p>
        </p:txBody>
      </p:sp>
    </p:spTree>
    <p:extLst>
      <p:ext uri="{BB962C8B-B14F-4D97-AF65-F5344CB8AC3E}">
        <p14:creationId xmlns:p14="http://schemas.microsoft.com/office/powerpoint/2010/main" val="13817762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822AC3-EE22-6DDF-183A-6B4CFF7E53AC}"/>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7BB45-1AB9-9A9E-CBAF-C0DE26AB242F}"/>
              </a:ext>
            </a:extLst>
          </p:cNvPr>
          <p:cNvSpPr>
            <a:spLocks noGrp="1"/>
          </p:cNvSpPr>
          <p:nvPr>
            <p:ph type="title"/>
          </p:nvPr>
        </p:nvSpPr>
        <p:spPr>
          <a:xfrm>
            <a:off x="686834" y="1153572"/>
            <a:ext cx="3200400" cy="4461163"/>
          </a:xfrm>
        </p:spPr>
        <p:txBody>
          <a:bodyPr>
            <a:normAutofit/>
          </a:bodyPr>
          <a:lstStyle/>
          <a:p>
            <a:r>
              <a:rPr lang="en-GB">
                <a:solidFill>
                  <a:srgbClr val="FFFFFF"/>
                </a:solidFill>
              </a:rPr>
              <a:t>Near… far…. Doo doo dee da</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9F69200-8562-7AF7-D371-5EC9C025E88B}"/>
              </a:ext>
            </a:extLst>
          </p:cNvPr>
          <p:cNvSpPr>
            <a:spLocks noGrp="1"/>
          </p:cNvSpPr>
          <p:nvPr>
            <p:ph idx="1"/>
          </p:nvPr>
        </p:nvSpPr>
        <p:spPr>
          <a:xfrm>
            <a:off x="4447308" y="591344"/>
            <a:ext cx="6906491" cy="5585619"/>
          </a:xfrm>
        </p:spPr>
        <p:txBody>
          <a:bodyPr anchor="ctr">
            <a:normAutofit/>
          </a:bodyPr>
          <a:lstStyle/>
          <a:p>
            <a:pPr marL="0" indent="0">
              <a:buNone/>
            </a:pPr>
            <a:r>
              <a:rPr lang="en-GB" dirty="0"/>
              <a:t>Choosing appropriate near and far plane values is critical for rendering both near and distant objects accurately and ensuring that the depth buffer can store sufficient precision for proper visibility sorting.</a:t>
            </a:r>
          </a:p>
          <a:p>
            <a:pPr marL="0" indent="0">
              <a:buNone/>
            </a:pPr>
            <a:r>
              <a:rPr lang="en-GB" dirty="0"/>
              <a:t> In most graphics engines, including OpenGL and DirectX, these planes are specified during the setup of the projection matrix, and their values help shape how the 3D world is projected onto the 2D screen.</a:t>
            </a:r>
          </a:p>
        </p:txBody>
      </p:sp>
    </p:spTree>
    <p:extLst>
      <p:ext uri="{BB962C8B-B14F-4D97-AF65-F5344CB8AC3E}">
        <p14:creationId xmlns:p14="http://schemas.microsoft.com/office/powerpoint/2010/main" val="40035134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B8824E-6717-7E98-0D7F-5E1B6FC0A360}"/>
              </a:ext>
            </a:extLst>
          </p:cNvPr>
          <p:cNvSpPr>
            <a:spLocks noGrp="1"/>
          </p:cNvSpPr>
          <p:nvPr>
            <p:ph type="title"/>
          </p:nvPr>
        </p:nvSpPr>
        <p:spPr>
          <a:xfrm>
            <a:off x="686834" y="591344"/>
            <a:ext cx="3200400" cy="5585619"/>
          </a:xfrm>
        </p:spPr>
        <p:txBody>
          <a:bodyPr>
            <a:normAutofit/>
          </a:bodyPr>
          <a:lstStyle/>
          <a:p>
            <a:r>
              <a:rPr lang="en-GB">
                <a:solidFill>
                  <a:srgbClr val="FFFFFF"/>
                </a:solidFill>
              </a:rPr>
              <a:t>Culling plane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ACDCA40-71F2-99C4-38C5-067176C29690}"/>
              </a:ext>
            </a:extLst>
          </p:cNvPr>
          <p:cNvSpPr>
            <a:spLocks noGrp="1"/>
          </p:cNvSpPr>
          <p:nvPr>
            <p:ph idx="1"/>
          </p:nvPr>
        </p:nvSpPr>
        <p:spPr>
          <a:xfrm>
            <a:off x="4447308" y="591344"/>
            <a:ext cx="6906491" cy="5585619"/>
          </a:xfrm>
        </p:spPr>
        <p:txBody>
          <a:bodyPr anchor="ctr">
            <a:normAutofit/>
          </a:bodyPr>
          <a:lstStyle/>
          <a:p>
            <a:pPr marL="0" indent="0">
              <a:buNone/>
            </a:pPr>
            <a:r>
              <a:rPr lang="en-GB" dirty="0"/>
              <a:t>A culling</a:t>
            </a:r>
            <a:r>
              <a:rPr lang="en-GB" b="1" dirty="0"/>
              <a:t> </a:t>
            </a:r>
            <a:r>
              <a:rPr lang="en-GB" dirty="0"/>
              <a:t>plane is a concept used to improve rendering performance by discarding (or "culling") parts of the scene that are outside the viewer's field of view. </a:t>
            </a:r>
          </a:p>
          <a:p>
            <a:pPr marL="0" indent="0">
              <a:buNone/>
            </a:pPr>
            <a:r>
              <a:rPr lang="en-GB" dirty="0"/>
              <a:t>the culling plane plays a role in determining which objects or parts of objects are visible to the camera and which can be ignored to save processing time.</a:t>
            </a:r>
          </a:p>
          <a:p>
            <a:pPr marL="0" indent="0">
              <a:buNone/>
            </a:pPr>
            <a:endParaRPr lang="en-GB" dirty="0"/>
          </a:p>
        </p:txBody>
      </p:sp>
    </p:spTree>
    <p:extLst>
      <p:ext uri="{BB962C8B-B14F-4D97-AF65-F5344CB8AC3E}">
        <p14:creationId xmlns:p14="http://schemas.microsoft.com/office/powerpoint/2010/main" val="31320742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612688-10C8-6AA7-9FCE-015C14F7B1DF}"/>
              </a:ext>
            </a:extLst>
          </p:cNvPr>
          <p:cNvSpPr>
            <a:spLocks noGrp="1"/>
          </p:cNvSpPr>
          <p:nvPr>
            <p:ph type="title"/>
          </p:nvPr>
        </p:nvSpPr>
        <p:spPr>
          <a:xfrm>
            <a:off x="686834" y="1153572"/>
            <a:ext cx="3200400" cy="4461163"/>
          </a:xfrm>
        </p:spPr>
        <p:txBody>
          <a:bodyPr>
            <a:normAutofit/>
          </a:bodyPr>
          <a:lstStyle/>
          <a:p>
            <a:r>
              <a:rPr lang="en-GB">
                <a:solidFill>
                  <a:srgbClr val="FFFFFF"/>
                </a:solidFill>
              </a:rPr>
              <a:t>Culling plane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910BFD2-A620-F26C-27DA-ADCBAFE5FA3E}"/>
              </a:ext>
            </a:extLst>
          </p:cNvPr>
          <p:cNvSpPr>
            <a:spLocks noGrp="1"/>
          </p:cNvSpPr>
          <p:nvPr>
            <p:ph idx="1"/>
          </p:nvPr>
        </p:nvSpPr>
        <p:spPr>
          <a:xfrm>
            <a:off x="4447308" y="591344"/>
            <a:ext cx="6906491" cy="5585619"/>
          </a:xfrm>
        </p:spPr>
        <p:txBody>
          <a:bodyPr anchor="ctr">
            <a:normAutofit/>
          </a:bodyPr>
          <a:lstStyle/>
          <a:p>
            <a:pPr marL="0" indent="0">
              <a:buNone/>
            </a:pPr>
            <a:r>
              <a:rPr lang="en-GB" dirty="0"/>
              <a:t>These planes are defined by the projection matrix, which transforms 3D coordinates into 2D screen space. </a:t>
            </a:r>
          </a:p>
          <a:p>
            <a:pPr marL="0" indent="0">
              <a:buNone/>
            </a:pPr>
            <a:r>
              <a:rPr lang="en-GB" dirty="0"/>
              <a:t>During rendering, any objects (or parts of objects) outside these planes are considered "outside the frustum" and are culled or discarded.</a:t>
            </a:r>
          </a:p>
        </p:txBody>
      </p:sp>
    </p:spTree>
    <p:extLst>
      <p:ext uri="{BB962C8B-B14F-4D97-AF65-F5344CB8AC3E}">
        <p14:creationId xmlns:p14="http://schemas.microsoft.com/office/powerpoint/2010/main" val="41076925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FA8C0C-9CB6-6219-0A8D-1C4AD27D1A9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The planes of a Frustum</a:t>
            </a:r>
          </a:p>
        </p:txBody>
      </p:sp>
      <p:graphicFrame>
        <p:nvGraphicFramePr>
          <p:cNvPr id="5" name="Content Placeholder 2">
            <a:extLst>
              <a:ext uri="{FF2B5EF4-FFF2-40B4-BE49-F238E27FC236}">
                <a16:creationId xmlns:a16="http://schemas.microsoft.com/office/drawing/2014/main" id="{A86BB237-4A57-66B7-1F68-E9418469501A}"/>
              </a:ext>
            </a:extLst>
          </p:cNvPr>
          <p:cNvGraphicFramePr>
            <a:graphicFrameLocks noGrp="1"/>
          </p:cNvGraphicFramePr>
          <p:nvPr>
            <p:ph idx="1"/>
            <p:extLst>
              <p:ext uri="{D42A27DB-BD31-4B8C-83A1-F6EECF244321}">
                <p14:modId xmlns:p14="http://schemas.microsoft.com/office/powerpoint/2010/main" val="264726066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87061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62" name="Rectangle 1026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92AE85-7BF7-753E-12C4-FC8F6B5AB3B3}"/>
              </a:ext>
            </a:extLst>
          </p:cNvPr>
          <p:cNvSpPr>
            <a:spLocks noGrp="1"/>
          </p:cNvSpPr>
          <p:nvPr>
            <p:ph type="title"/>
          </p:nvPr>
        </p:nvSpPr>
        <p:spPr>
          <a:xfrm>
            <a:off x="572493" y="238539"/>
            <a:ext cx="11018520" cy="1434415"/>
          </a:xfrm>
        </p:spPr>
        <p:txBody>
          <a:bodyPr anchor="b">
            <a:normAutofit/>
          </a:bodyPr>
          <a:lstStyle/>
          <a:p>
            <a:r>
              <a:rPr lang="en-GB" sz="5400"/>
              <a:t>Mathematical representation </a:t>
            </a:r>
          </a:p>
        </p:txBody>
      </p:sp>
      <p:sp>
        <p:nvSpPr>
          <p:cNvPr id="1026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3E8B3A-3996-3F6E-6F96-8474BE32F160}"/>
              </a:ext>
            </a:extLst>
          </p:cNvPr>
          <p:cNvSpPr>
            <a:spLocks noGrp="1"/>
          </p:cNvSpPr>
          <p:nvPr>
            <p:ph idx="1"/>
          </p:nvPr>
        </p:nvSpPr>
        <p:spPr>
          <a:xfrm>
            <a:off x="572493" y="2071316"/>
            <a:ext cx="6713552" cy="4119172"/>
          </a:xfrm>
        </p:spPr>
        <p:txBody>
          <a:bodyPr anchor="t">
            <a:normAutofit/>
          </a:bodyPr>
          <a:lstStyle/>
          <a:p>
            <a:pPr marL="0" indent="0">
              <a:buNone/>
            </a:pPr>
            <a:r>
              <a:rPr lang="en-GB" sz="2200" b="0" i="0">
                <a:effectLst/>
                <a:latin typeface="Gudea"/>
              </a:rPr>
              <a:t>To represent it we use 6 planes: near, far, right, left top and bottom planes. </a:t>
            </a:r>
          </a:p>
          <a:p>
            <a:pPr marL="0" indent="0">
              <a:buNone/>
            </a:pPr>
            <a:r>
              <a:rPr lang="en-GB" sz="2200" b="0" i="0">
                <a:effectLst/>
                <a:latin typeface="Gudea"/>
              </a:rPr>
              <a:t>So, an object is visible if it is forward or on the 6 planes. Mathematically a plane is represented with a normal vector and distance to the origin. A plane doesn't have any size or limit as a quad.</a:t>
            </a:r>
            <a:endParaRPr lang="en-GB" sz="2200"/>
          </a:p>
        </p:txBody>
      </p:sp>
      <p:pic>
        <p:nvPicPr>
          <p:cNvPr id="10242" name="Picture 2" descr="Plane representation">
            <a:extLst>
              <a:ext uri="{FF2B5EF4-FFF2-40B4-BE49-F238E27FC236}">
                <a16:creationId xmlns:a16="http://schemas.microsoft.com/office/drawing/2014/main" id="{037A3FA2-0333-E066-65C3-E32666442D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292" r="19212"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27773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4BAF80-7EE6-6EC5-D796-BE6B84E5E53C}"/>
              </a:ext>
            </a:extLst>
          </p:cNvPr>
          <p:cNvSpPr>
            <a:spLocks noGrp="1"/>
          </p:cNvSpPr>
          <p:nvPr>
            <p:ph type="title"/>
          </p:nvPr>
        </p:nvSpPr>
        <p:spPr>
          <a:xfrm>
            <a:off x="1137036" y="548640"/>
            <a:ext cx="9543405" cy="1188720"/>
          </a:xfrm>
        </p:spPr>
        <p:txBody>
          <a:bodyPr>
            <a:normAutofit/>
          </a:bodyPr>
          <a:lstStyle/>
          <a:p>
            <a:r>
              <a:rPr lang="en-GB" b="1" dirty="0">
                <a:solidFill>
                  <a:schemeClr val="tx1">
                    <a:lumMod val="85000"/>
                    <a:lumOff val="15000"/>
                  </a:schemeClr>
                </a:solidFill>
              </a:rPr>
              <a:t>Frustum to Projection</a:t>
            </a:r>
            <a:endParaRPr lang="en-GB"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44C81E81-7825-29C5-07F6-0BF237AE0477}"/>
              </a:ext>
            </a:extLst>
          </p:cNvPr>
          <p:cNvSpPr>
            <a:spLocks noGrp="1"/>
          </p:cNvSpPr>
          <p:nvPr>
            <p:ph idx="1"/>
          </p:nvPr>
        </p:nvSpPr>
        <p:spPr>
          <a:xfrm>
            <a:off x="1957987" y="2431765"/>
            <a:ext cx="8276026" cy="3320031"/>
          </a:xfrm>
        </p:spPr>
        <p:txBody>
          <a:bodyPr anchor="ctr">
            <a:normAutofit/>
          </a:bodyPr>
          <a:lstStyle/>
          <a:p>
            <a:pPr marL="0" indent="0">
              <a:buNone/>
            </a:pPr>
            <a:r>
              <a:rPr lang="en-GB" sz="2000" dirty="0">
                <a:solidFill>
                  <a:schemeClr val="tx1">
                    <a:lumMod val="85000"/>
                    <a:lumOff val="15000"/>
                  </a:schemeClr>
                </a:solidFill>
              </a:rPr>
              <a:t>The frustum parameters are used to create the perspective projection matrix. </a:t>
            </a:r>
          </a:p>
          <a:p>
            <a:pPr marL="0" indent="0">
              <a:buNone/>
            </a:pPr>
            <a:r>
              <a:rPr lang="en-GB" sz="2000" dirty="0">
                <a:solidFill>
                  <a:schemeClr val="tx1">
                    <a:lumMod val="85000"/>
                    <a:lumOff val="15000"/>
                  </a:schemeClr>
                </a:solidFill>
              </a:rPr>
              <a:t>This matrix transforms the 3D coordinates within the frustum to a 2D screen space, mapping the frustum into a rectangular view that can fit on the display.</a:t>
            </a:r>
          </a:p>
          <a:p>
            <a:pPr marL="0" indent="0">
              <a:buNone/>
            </a:pPr>
            <a:endParaRPr lang="en-GB" sz="2000" dirty="0">
              <a:solidFill>
                <a:schemeClr val="tx1">
                  <a:lumMod val="85000"/>
                  <a:lumOff val="15000"/>
                </a:schemeClr>
              </a:solidFill>
            </a:endParaRPr>
          </a:p>
          <a:p>
            <a:pPr marL="0" indent="0">
              <a:buNone/>
            </a:pPr>
            <a:r>
              <a:rPr lang="en-GB" sz="2000" dirty="0">
                <a:solidFill>
                  <a:schemeClr val="tx1">
                    <a:lumMod val="85000"/>
                    <a:lumOff val="15000"/>
                  </a:schemeClr>
                </a:solidFill>
              </a:rPr>
              <a:t>Frustum and </a:t>
            </a:r>
            <a:r>
              <a:rPr lang="en-GB" sz="2000" b="1" dirty="0">
                <a:solidFill>
                  <a:schemeClr val="tx1">
                    <a:lumMod val="85000"/>
                    <a:lumOff val="15000"/>
                  </a:schemeClr>
                </a:solidFill>
              </a:rPr>
              <a:t>projection matrix </a:t>
            </a:r>
            <a:r>
              <a:rPr lang="en-GB" sz="2000" dirty="0">
                <a:solidFill>
                  <a:schemeClr val="tx1">
                    <a:lumMod val="85000"/>
                    <a:lumOff val="15000"/>
                  </a:schemeClr>
                </a:solidFill>
              </a:rPr>
              <a:t>work together to simulate how our eyes perceive depth, with distant objects appearing smaller and closer objects appearing larger.</a:t>
            </a:r>
          </a:p>
        </p:txBody>
      </p:sp>
      <p:sp>
        <p:nvSpPr>
          <p:cNvPr id="21" name="Freeform: Shape 20">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19406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874086-1684-B2CF-ACA3-D50B2AC18C5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Projections</a:t>
            </a:r>
          </a:p>
        </p:txBody>
      </p:sp>
      <p:sp>
        <p:nvSpPr>
          <p:cNvPr id="3" name="Content Placeholder 2">
            <a:extLst>
              <a:ext uri="{FF2B5EF4-FFF2-40B4-BE49-F238E27FC236}">
                <a16:creationId xmlns:a16="http://schemas.microsoft.com/office/drawing/2014/main" id="{6BE7B701-F66C-43BF-6260-BD48555322F6}"/>
              </a:ext>
            </a:extLst>
          </p:cNvPr>
          <p:cNvSpPr>
            <a:spLocks noGrp="1"/>
          </p:cNvSpPr>
          <p:nvPr>
            <p:ph idx="1"/>
          </p:nvPr>
        </p:nvSpPr>
        <p:spPr>
          <a:xfrm>
            <a:off x="4810259" y="649480"/>
            <a:ext cx="6555347" cy="5546047"/>
          </a:xfrm>
        </p:spPr>
        <p:txBody>
          <a:bodyPr anchor="ctr">
            <a:normAutofit/>
          </a:bodyPr>
          <a:lstStyle/>
          <a:p>
            <a:pPr marL="0" indent="0">
              <a:buNone/>
            </a:pPr>
            <a:r>
              <a:rPr lang="en-GB" sz="2000"/>
              <a:t>In 3D graphics, </a:t>
            </a:r>
            <a:r>
              <a:rPr lang="en-GB" sz="2000" b="1"/>
              <a:t>projections</a:t>
            </a:r>
            <a:r>
              <a:rPr lang="en-GB" sz="2000"/>
              <a:t> are essential for transforming 3D scenes onto a 2D screen. </a:t>
            </a:r>
          </a:p>
          <a:p>
            <a:pPr marL="0" indent="0">
              <a:buNone/>
            </a:pPr>
            <a:r>
              <a:rPr lang="en-GB" sz="2000"/>
              <a:t>Two main types of projections are used: </a:t>
            </a:r>
          </a:p>
          <a:p>
            <a:r>
              <a:rPr lang="en-GB" sz="2000" b="1"/>
              <a:t>Orthographic</a:t>
            </a:r>
            <a:r>
              <a:rPr lang="en-GB" sz="2000"/>
              <a:t> projections.</a:t>
            </a:r>
          </a:p>
          <a:p>
            <a:r>
              <a:rPr lang="en-GB" sz="2000" b="1"/>
              <a:t>Perspective</a:t>
            </a:r>
            <a:r>
              <a:rPr lang="en-GB" sz="2000"/>
              <a:t> projections.</a:t>
            </a:r>
          </a:p>
        </p:txBody>
      </p:sp>
    </p:spTree>
    <p:extLst>
      <p:ext uri="{BB962C8B-B14F-4D97-AF65-F5344CB8AC3E}">
        <p14:creationId xmlns:p14="http://schemas.microsoft.com/office/powerpoint/2010/main" val="28325281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4" name="Rectangle 1128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Orthographic Drawings Technical Photos, Images &amp; Pictures | Shutterstock">
            <a:extLst>
              <a:ext uri="{FF2B5EF4-FFF2-40B4-BE49-F238E27FC236}">
                <a16:creationId xmlns:a16="http://schemas.microsoft.com/office/drawing/2014/main" id="{9E851B62-F091-3E35-42B7-FC8B41BBF2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302"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286" name="Rectangle 1128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7CCE14-6920-B952-0B34-C1590E477798}"/>
              </a:ext>
            </a:extLst>
          </p:cNvPr>
          <p:cNvSpPr>
            <a:spLocks noGrp="1"/>
          </p:cNvSpPr>
          <p:nvPr>
            <p:ph type="title"/>
          </p:nvPr>
        </p:nvSpPr>
        <p:spPr>
          <a:xfrm>
            <a:off x="838200" y="365125"/>
            <a:ext cx="3822189" cy="1899912"/>
          </a:xfrm>
        </p:spPr>
        <p:txBody>
          <a:bodyPr>
            <a:normAutofit/>
          </a:bodyPr>
          <a:lstStyle/>
          <a:p>
            <a:r>
              <a:rPr lang="en-GB" sz="4000"/>
              <a:t>Orthographic Projection</a:t>
            </a:r>
          </a:p>
        </p:txBody>
      </p:sp>
      <p:sp>
        <p:nvSpPr>
          <p:cNvPr id="3" name="Content Placeholder 2">
            <a:extLst>
              <a:ext uri="{FF2B5EF4-FFF2-40B4-BE49-F238E27FC236}">
                <a16:creationId xmlns:a16="http://schemas.microsoft.com/office/drawing/2014/main" id="{4C14B86F-28F8-3180-456D-71B15567ABDD}"/>
              </a:ext>
            </a:extLst>
          </p:cNvPr>
          <p:cNvSpPr>
            <a:spLocks noGrp="1"/>
          </p:cNvSpPr>
          <p:nvPr>
            <p:ph idx="1"/>
          </p:nvPr>
        </p:nvSpPr>
        <p:spPr>
          <a:xfrm>
            <a:off x="838200" y="2434201"/>
            <a:ext cx="3822189" cy="3742762"/>
          </a:xfrm>
        </p:spPr>
        <p:txBody>
          <a:bodyPr>
            <a:normAutofit/>
          </a:bodyPr>
          <a:lstStyle/>
          <a:p>
            <a:pPr marL="0" indent="0">
              <a:buNone/>
            </a:pPr>
            <a:r>
              <a:rPr lang="en-GB" sz="2000"/>
              <a:t>Orthographic projection is a type of parallel projection where all projection lines are parallel, meaning objects are projected without accounting for perspective. </a:t>
            </a:r>
          </a:p>
          <a:p>
            <a:pPr marL="0" indent="0">
              <a:buNone/>
            </a:pPr>
            <a:r>
              <a:rPr lang="en-GB" sz="2000"/>
              <a:t>This is common in technical and engineering drawings where object dimensions need to remain accurate regardless of their distance from the camera.</a:t>
            </a:r>
          </a:p>
        </p:txBody>
      </p:sp>
    </p:spTree>
    <p:extLst>
      <p:ext uri="{BB962C8B-B14F-4D97-AF65-F5344CB8AC3E}">
        <p14:creationId xmlns:p14="http://schemas.microsoft.com/office/powerpoint/2010/main" val="30251107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E1807-1B29-A455-9ED4-E00E6BE3F9D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Orthographic Projection</a:t>
            </a:r>
          </a:p>
        </p:txBody>
      </p:sp>
      <p:sp>
        <p:nvSpPr>
          <p:cNvPr id="3" name="Content Placeholder 2">
            <a:extLst>
              <a:ext uri="{FF2B5EF4-FFF2-40B4-BE49-F238E27FC236}">
                <a16:creationId xmlns:a16="http://schemas.microsoft.com/office/drawing/2014/main" id="{B8821351-6A48-2F3A-3C88-41A5E0B0E056}"/>
              </a:ext>
            </a:extLst>
          </p:cNvPr>
          <p:cNvSpPr>
            <a:spLocks noGrp="1"/>
          </p:cNvSpPr>
          <p:nvPr>
            <p:ph idx="1"/>
          </p:nvPr>
        </p:nvSpPr>
        <p:spPr>
          <a:xfrm>
            <a:off x="4810259" y="649480"/>
            <a:ext cx="6555347" cy="5546047"/>
          </a:xfrm>
        </p:spPr>
        <p:txBody>
          <a:bodyPr anchor="ctr">
            <a:normAutofit/>
          </a:bodyPr>
          <a:lstStyle/>
          <a:p>
            <a:pPr marL="0" indent="0">
              <a:buNone/>
            </a:pPr>
            <a:r>
              <a:rPr lang="en-GB" sz="2000" dirty="0"/>
              <a:t>Characteristics of Orthographic Projection</a:t>
            </a:r>
          </a:p>
          <a:p>
            <a:pPr marL="0" indent="0">
              <a:buNone/>
            </a:pPr>
            <a:endParaRPr lang="en-GB" sz="2000" dirty="0"/>
          </a:p>
          <a:p>
            <a:r>
              <a:rPr lang="en-GB" sz="2000" dirty="0"/>
              <a:t>No depth distortion: objects appear the same size regardless of distance.</a:t>
            </a:r>
          </a:p>
          <a:p>
            <a:r>
              <a:rPr lang="en-GB" sz="2000" dirty="0"/>
              <a:t>Ideal for isometric views and 2D games where perspective isn’t needed.</a:t>
            </a:r>
          </a:p>
          <a:p>
            <a:endParaRPr lang="en-GB" sz="2000" dirty="0"/>
          </a:p>
        </p:txBody>
      </p:sp>
    </p:spTree>
    <p:extLst>
      <p:ext uri="{BB962C8B-B14F-4D97-AF65-F5344CB8AC3E}">
        <p14:creationId xmlns:p14="http://schemas.microsoft.com/office/powerpoint/2010/main" val="8131450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9909FBC-D8AB-CD79-2910-94CF4AAB2587}"/>
              </a:ext>
            </a:extLst>
          </p:cNvPr>
          <p:cNvSpPr>
            <a:spLocks noGrp="1"/>
          </p:cNvSpPr>
          <p:nvPr>
            <p:ph type="title"/>
          </p:nvPr>
        </p:nvSpPr>
        <p:spPr>
          <a:xfrm>
            <a:off x="838201" y="3998018"/>
            <a:ext cx="3981854" cy="2216513"/>
          </a:xfrm>
        </p:spPr>
        <p:txBody>
          <a:bodyPr>
            <a:normAutofit/>
          </a:bodyPr>
          <a:lstStyle/>
          <a:p>
            <a:r>
              <a:rPr lang="en-GB" dirty="0"/>
              <a:t>Orthographic Projection Matrix</a:t>
            </a:r>
          </a:p>
        </p:txBody>
      </p:sp>
      <p:sp>
        <p:nvSpPr>
          <p:cNvPr id="12" name="Arc 11">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CCC2FAC0-6266-64E8-90C1-55D5ECDD5F28}"/>
              </a:ext>
            </a:extLst>
          </p:cNvPr>
          <p:cNvPicPr>
            <a:picLocks noChangeAspect="1"/>
          </p:cNvPicPr>
          <p:nvPr/>
        </p:nvPicPr>
        <p:blipFill>
          <a:blip r:embed="rId2"/>
          <a:stretch>
            <a:fillRect/>
          </a:stretch>
        </p:blipFill>
        <p:spPr>
          <a:xfrm>
            <a:off x="659914" y="1123203"/>
            <a:ext cx="10872172" cy="2120074"/>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3" name="Content Placeholder 2">
            <a:extLst>
              <a:ext uri="{FF2B5EF4-FFF2-40B4-BE49-F238E27FC236}">
                <a16:creationId xmlns:a16="http://schemas.microsoft.com/office/drawing/2014/main" id="{7315295A-A165-223B-D72A-A6F2E5A15D6D}"/>
              </a:ext>
            </a:extLst>
          </p:cNvPr>
          <p:cNvSpPr>
            <a:spLocks noGrp="1"/>
          </p:cNvSpPr>
          <p:nvPr>
            <p:ph idx="1"/>
          </p:nvPr>
        </p:nvSpPr>
        <p:spPr>
          <a:xfrm>
            <a:off x="4970835" y="3998019"/>
            <a:ext cx="6382966" cy="2216512"/>
          </a:xfrm>
        </p:spPr>
        <p:txBody>
          <a:bodyPr>
            <a:normAutofit/>
          </a:bodyPr>
          <a:lstStyle/>
          <a:p>
            <a:pPr marL="0" indent="0">
              <a:buNone/>
            </a:pPr>
            <a:r>
              <a:rPr lang="en-GB" sz="2400"/>
              <a:t>In OpenGL, the orthographic projection matrix transforms coordinates so that objects fit within a defined rectangular view. </a:t>
            </a:r>
          </a:p>
          <a:p>
            <a:pPr marL="0" indent="0">
              <a:buNone/>
            </a:pPr>
            <a:r>
              <a:rPr lang="en-GB" sz="2400"/>
              <a:t>It’s typically defined by specifying the left, right, top, bottom, near, and far clipping planes.</a:t>
            </a:r>
          </a:p>
          <a:p>
            <a:pPr marL="0" indent="0">
              <a:buNone/>
            </a:pPr>
            <a:endParaRPr lang="en-GB" sz="2400"/>
          </a:p>
        </p:txBody>
      </p:sp>
    </p:spTree>
    <p:extLst>
      <p:ext uri="{BB962C8B-B14F-4D97-AF65-F5344CB8AC3E}">
        <p14:creationId xmlns:p14="http://schemas.microsoft.com/office/powerpoint/2010/main" val="30388228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1CD1AB-1BAB-0D53-326E-9D4DA063CA1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Math: Orthographic Projection Matrix</a:t>
            </a:r>
          </a:p>
        </p:txBody>
      </p:sp>
      <p:pic>
        <p:nvPicPr>
          <p:cNvPr id="5" name="Content Placeholder 4">
            <a:extLst>
              <a:ext uri="{FF2B5EF4-FFF2-40B4-BE49-F238E27FC236}">
                <a16:creationId xmlns:a16="http://schemas.microsoft.com/office/drawing/2014/main" id="{F8DC1948-E966-699B-4980-8DA6C8C45932}"/>
              </a:ext>
            </a:extLst>
          </p:cNvPr>
          <p:cNvPicPr>
            <a:picLocks noGrp="1" noChangeAspect="1"/>
          </p:cNvPicPr>
          <p:nvPr>
            <p:ph idx="1"/>
          </p:nvPr>
        </p:nvPicPr>
        <p:blipFill>
          <a:blip r:embed="rId2"/>
          <a:stretch>
            <a:fillRect/>
          </a:stretch>
        </p:blipFill>
        <p:spPr>
          <a:xfrm>
            <a:off x="4777316" y="2317496"/>
            <a:ext cx="6780700" cy="2220678"/>
          </a:xfrm>
          <a:prstGeom prst="rect">
            <a:avLst/>
          </a:prstGeom>
        </p:spPr>
      </p:pic>
    </p:spTree>
    <p:extLst>
      <p:ext uri="{BB962C8B-B14F-4D97-AF65-F5344CB8AC3E}">
        <p14:creationId xmlns:p14="http://schemas.microsoft.com/office/powerpoint/2010/main" val="19754544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B4D95A-4340-221F-D838-DFD7287335A1}"/>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2DDC31-D953-7794-23B0-C64DD48C09BC}"/>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Code </a:t>
            </a:r>
          </a:p>
        </p:txBody>
      </p:sp>
      <p:pic>
        <p:nvPicPr>
          <p:cNvPr id="7" name="Content Placeholder 6">
            <a:extLst>
              <a:ext uri="{FF2B5EF4-FFF2-40B4-BE49-F238E27FC236}">
                <a16:creationId xmlns:a16="http://schemas.microsoft.com/office/drawing/2014/main" id="{DF96B7CF-391E-A11C-83B0-E930EB2DCE88}"/>
              </a:ext>
            </a:extLst>
          </p:cNvPr>
          <p:cNvPicPr>
            <a:picLocks noGrp="1" noChangeAspect="1"/>
          </p:cNvPicPr>
          <p:nvPr>
            <p:ph idx="1"/>
          </p:nvPr>
        </p:nvPicPr>
        <p:blipFill>
          <a:blip r:embed="rId2"/>
          <a:stretch>
            <a:fillRect/>
          </a:stretch>
        </p:blipFill>
        <p:spPr>
          <a:xfrm>
            <a:off x="643467" y="1895783"/>
            <a:ext cx="10905066" cy="3953086"/>
          </a:xfrm>
          <a:prstGeom prst="rect">
            <a:avLst/>
          </a:prstGeom>
        </p:spPr>
      </p:pic>
    </p:spTree>
    <p:extLst>
      <p:ext uri="{BB962C8B-B14F-4D97-AF65-F5344CB8AC3E}">
        <p14:creationId xmlns:p14="http://schemas.microsoft.com/office/powerpoint/2010/main" val="10948669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E78B4A-9DB4-DC51-1A0C-1FBEAE56D980}"/>
              </a:ext>
            </a:extLst>
          </p:cNvPr>
          <p:cNvSpPr>
            <a:spLocks noGrp="1"/>
          </p:cNvSpPr>
          <p:nvPr>
            <p:ph type="title"/>
          </p:nvPr>
        </p:nvSpPr>
        <p:spPr>
          <a:xfrm>
            <a:off x="1285240" y="1050595"/>
            <a:ext cx="8074815" cy="1618489"/>
          </a:xfrm>
        </p:spPr>
        <p:txBody>
          <a:bodyPr anchor="ctr">
            <a:normAutofit/>
          </a:bodyPr>
          <a:lstStyle/>
          <a:p>
            <a:r>
              <a:rPr lang="en-GB" sz="6700"/>
              <a:t>Perspective Projection</a:t>
            </a:r>
          </a:p>
        </p:txBody>
      </p:sp>
      <p:sp>
        <p:nvSpPr>
          <p:cNvPr id="17" name="Content Placeholder 2">
            <a:extLst>
              <a:ext uri="{FF2B5EF4-FFF2-40B4-BE49-F238E27FC236}">
                <a16:creationId xmlns:a16="http://schemas.microsoft.com/office/drawing/2014/main" id="{F5B05494-4E9A-7C1C-951F-8D78969572BF}"/>
              </a:ext>
            </a:extLst>
          </p:cNvPr>
          <p:cNvSpPr>
            <a:spLocks noGrp="1"/>
          </p:cNvSpPr>
          <p:nvPr>
            <p:ph idx="1"/>
          </p:nvPr>
        </p:nvSpPr>
        <p:spPr>
          <a:xfrm>
            <a:off x="1285240" y="2969469"/>
            <a:ext cx="8074815" cy="2800395"/>
          </a:xfrm>
        </p:spPr>
        <p:txBody>
          <a:bodyPr anchor="t">
            <a:normAutofit/>
          </a:bodyPr>
          <a:lstStyle/>
          <a:p>
            <a:pPr marL="0" indent="0">
              <a:buNone/>
            </a:pPr>
            <a:r>
              <a:rPr lang="en-GB" sz="2400"/>
              <a:t>Perspective projection mimics how we perceive the world, with objects appearing smaller as they move further away from the camera. </a:t>
            </a:r>
          </a:p>
          <a:p>
            <a:pPr marL="0" indent="0">
              <a:buNone/>
            </a:pPr>
            <a:r>
              <a:rPr lang="en-GB" sz="2400"/>
              <a:t>This is the most common projection in 3D games, simulations, and movies.</a:t>
            </a:r>
          </a:p>
        </p:txBody>
      </p:sp>
    </p:spTree>
    <p:extLst>
      <p:ext uri="{BB962C8B-B14F-4D97-AF65-F5344CB8AC3E}">
        <p14:creationId xmlns:p14="http://schemas.microsoft.com/office/powerpoint/2010/main" val="27261559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9E5582-E0A3-D63D-A230-5A0E7CBFEC17}"/>
              </a:ext>
            </a:extLst>
          </p:cNvPr>
          <p:cNvSpPr>
            <a:spLocks noGrp="1"/>
          </p:cNvSpPr>
          <p:nvPr>
            <p:ph type="title"/>
          </p:nvPr>
        </p:nvSpPr>
        <p:spPr>
          <a:xfrm>
            <a:off x="1285240" y="1050595"/>
            <a:ext cx="8074815" cy="1618489"/>
          </a:xfrm>
        </p:spPr>
        <p:txBody>
          <a:bodyPr anchor="ctr">
            <a:normAutofit/>
          </a:bodyPr>
          <a:lstStyle/>
          <a:p>
            <a:r>
              <a:rPr lang="en-GB" sz="6700"/>
              <a:t>Perspective Projection </a:t>
            </a:r>
          </a:p>
        </p:txBody>
      </p:sp>
      <p:sp>
        <p:nvSpPr>
          <p:cNvPr id="3" name="Content Placeholder 2">
            <a:extLst>
              <a:ext uri="{FF2B5EF4-FFF2-40B4-BE49-F238E27FC236}">
                <a16:creationId xmlns:a16="http://schemas.microsoft.com/office/drawing/2014/main" id="{9CE31922-908B-CB00-C862-BA3330C2BAAD}"/>
              </a:ext>
            </a:extLst>
          </p:cNvPr>
          <p:cNvSpPr>
            <a:spLocks noGrp="1"/>
          </p:cNvSpPr>
          <p:nvPr>
            <p:ph idx="1"/>
          </p:nvPr>
        </p:nvSpPr>
        <p:spPr>
          <a:xfrm>
            <a:off x="1285240" y="2969469"/>
            <a:ext cx="8074815" cy="2800395"/>
          </a:xfrm>
        </p:spPr>
        <p:txBody>
          <a:bodyPr anchor="t">
            <a:normAutofit/>
          </a:bodyPr>
          <a:lstStyle/>
          <a:p>
            <a:pPr marL="0" indent="0">
              <a:buNone/>
            </a:pPr>
            <a:r>
              <a:rPr lang="en-GB" sz="2400" dirty="0"/>
              <a:t>Characteristics of Perspective Projection</a:t>
            </a:r>
          </a:p>
          <a:p>
            <a:r>
              <a:rPr lang="en-GB" sz="2400" dirty="0"/>
              <a:t>Objects scale with distance, adding depth.</a:t>
            </a:r>
          </a:p>
          <a:p>
            <a:r>
              <a:rPr lang="en-GB" sz="2400" dirty="0"/>
              <a:t>Lines appear to converge at a vanishing point, adding realism</a:t>
            </a:r>
          </a:p>
        </p:txBody>
      </p:sp>
    </p:spTree>
    <p:extLst>
      <p:ext uri="{BB962C8B-B14F-4D97-AF65-F5344CB8AC3E}">
        <p14:creationId xmlns:p14="http://schemas.microsoft.com/office/powerpoint/2010/main" val="15917151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62" name="Rectangle 14361">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63"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Vanishing point Definition &amp; Meaning - Merriam-Webster">
            <a:extLst>
              <a:ext uri="{FF2B5EF4-FFF2-40B4-BE49-F238E27FC236}">
                <a16:creationId xmlns:a16="http://schemas.microsoft.com/office/drawing/2014/main" id="{D677BA42-17AC-602F-D8A4-9CB23F40326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654296" y="772180"/>
            <a:ext cx="6894576" cy="36311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A66A11A-5656-C8EC-AEDF-E04A74FF950F}"/>
              </a:ext>
            </a:extLst>
          </p:cNvPr>
          <p:cNvSpPr txBox="1"/>
          <p:nvPr/>
        </p:nvSpPr>
        <p:spPr>
          <a:xfrm>
            <a:off x="4654296" y="4798577"/>
            <a:ext cx="6894576" cy="1428487"/>
          </a:xfrm>
          <a:prstGeom prst="rect">
            <a:avLst/>
          </a:prstGeom>
        </p:spPr>
        <p:txBody>
          <a:bodyPr vert="horz" lIns="91440" tIns="45720" rIns="91440" bIns="45720" rtlCol="0" anchor="t">
            <a:normAutofit/>
          </a:bodyPr>
          <a:lstStyle/>
          <a:p>
            <a:pPr>
              <a:lnSpc>
                <a:spcPct val="90000"/>
              </a:lnSpc>
              <a:spcAft>
                <a:spcPts val="600"/>
              </a:spcAft>
            </a:pPr>
            <a:r>
              <a:rPr lang="en-US" sz="2200" dirty="0"/>
              <a:t>Vanishing point example</a:t>
            </a:r>
          </a:p>
        </p:txBody>
      </p:sp>
    </p:spTree>
    <p:extLst>
      <p:ext uri="{BB962C8B-B14F-4D97-AF65-F5344CB8AC3E}">
        <p14:creationId xmlns:p14="http://schemas.microsoft.com/office/powerpoint/2010/main" val="20434176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B9A8CF-3636-FE87-208E-395FF135519D}"/>
              </a:ext>
            </a:extLst>
          </p:cNvPr>
          <p:cNvSpPr>
            <a:spLocks noGrp="1"/>
          </p:cNvSpPr>
          <p:nvPr>
            <p:ph type="title"/>
          </p:nvPr>
        </p:nvSpPr>
        <p:spPr>
          <a:xfrm>
            <a:off x="630936" y="502920"/>
            <a:ext cx="3419856" cy="1463040"/>
          </a:xfrm>
        </p:spPr>
        <p:txBody>
          <a:bodyPr anchor="ctr">
            <a:normAutofit/>
          </a:bodyPr>
          <a:lstStyle/>
          <a:p>
            <a:r>
              <a:rPr lang="en-GB" sz="3400"/>
              <a:t>Perspective Projection Matrix</a:t>
            </a:r>
          </a:p>
        </p:txBody>
      </p:sp>
      <p:sp>
        <p:nvSpPr>
          <p:cNvPr id="17"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387AC5-1086-DDFB-AD83-BF6C4FE4AC4C}"/>
              </a:ext>
            </a:extLst>
          </p:cNvPr>
          <p:cNvSpPr>
            <a:spLocks noGrp="1"/>
          </p:cNvSpPr>
          <p:nvPr>
            <p:ph idx="1"/>
          </p:nvPr>
        </p:nvSpPr>
        <p:spPr>
          <a:xfrm>
            <a:off x="4654295" y="502920"/>
            <a:ext cx="6894576" cy="1463040"/>
          </a:xfrm>
        </p:spPr>
        <p:txBody>
          <a:bodyPr anchor="ctr">
            <a:normAutofit/>
          </a:bodyPr>
          <a:lstStyle/>
          <a:p>
            <a:pPr marL="0" indent="0">
              <a:buNone/>
            </a:pPr>
            <a:r>
              <a:rPr lang="en-GB" sz="2200"/>
              <a:t>Perspective projection uses a frustum, or truncated pyramid, to define the viewable region. </a:t>
            </a:r>
          </a:p>
          <a:p>
            <a:pPr marL="0" indent="0">
              <a:buNone/>
            </a:pPr>
            <a:r>
              <a:rPr lang="en-GB" sz="2200"/>
              <a:t>The matrix is defined by field of view (FOV), aspect ratio, near plane, and far plane.</a:t>
            </a:r>
          </a:p>
          <a:p>
            <a:pPr marL="0" indent="0">
              <a:buNone/>
            </a:pPr>
            <a:endParaRPr lang="en-GB" sz="2200"/>
          </a:p>
          <a:p>
            <a:pPr marL="0" indent="0">
              <a:buNone/>
            </a:pPr>
            <a:endParaRPr lang="en-GB" sz="2200"/>
          </a:p>
        </p:txBody>
      </p:sp>
      <p:pic>
        <p:nvPicPr>
          <p:cNvPr id="5" name="Picture 4">
            <a:extLst>
              <a:ext uri="{FF2B5EF4-FFF2-40B4-BE49-F238E27FC236}">
                <a16:creationId xmlns:a16="http://schemas.microsoft.com/office/drawing/2014/main" id="{230B8630-C2A8-A249-B331-6CE21B15DDE3}"/>
              </a:ext>
            </a:extLst>
          </p:cNvPr>
          <p:cNvPicPr>
            <a:picLocks noChangeAspect="1"/>
          </p:cNvPicPr>
          <p:nvPr/>
        </p:nvPicPr>
        <p:blipFill>
          <a:blip r:embed="rId2"/>
          <a:stretch>
            <a:fillRect/>
          </a:stretch>
        </p:blipFill>
        <p:spPr>
          <a:xfrm>
            <a:off x="630936" y="3096934"/>
            <a:ext cx="10917936" cy="2347355"/>
          </a:xfrm>
          <a:prstGeom prst="rect">
            <a:avLst/>
          </a:prstGeom>
        </p:spPr>
      </p:pic>
    </p:spTree>
    <p:extLst>
      <p:ext uri="{BB962C8B-B14F-4D97-AF65-F5344CB8AC3E}">
        <p14:creationId xmlns:p14="http://schemas.microsoft.com/office/powerpoint/2010/main" val="190209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4452A3-99B5-C9A9-DE05-457C7484118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Math: Perspective Projection Matrix</a:t>
            </a:r>
          </a:p>
        </p:txBody>
      </p:sp>
      <p:pic>
        <p:nvPicPr>
          <p:cNvPr id="5" name="Picture 4">
            <a:extLst>
              <a:ext uri="{FF2B5EF4-FFF2-40B4-BE49-F238E27FC236}">
                <a16:creationId xmlns:a16="http://schemas.microsoft.com/office/drawing/2014/main" id="{58AECAF7-7A95-F8E7-180D-F2D3AA29DF4E}"/>
              </a:ext>
            </a:extLst>
          </p:cNvPr>
          <p:cNvPicPr>
            <a:picLocks noChangeAspect="1"/>
          </p:cNvPicPr>
          <p:nvPr/>
        </p:nvPicPr>
        <p:blipFill>
          <a:blip r:embed="rId2"/>
          <a:stretch>
            <a:fillRect/>
          </a:stretch>
        </p:blipFill>
        <p:spPr>
          <a:xfrm>
            <a:off x="643467" y="2127516"/>
            <a:ext cx="10905066" cy="3489620"/>
          </a:xfrm>
          <a:prstGeom prst="rect">
            <a:avLst/>
          </a:prstGeom>
        </p:spPr>
      </p:pic>
    </p:spTree>
    <p:extLst>
      <p:ext uri="{BB962C8B-B14F-4D97-AF65-F5344CB8AC3E}">
        <p14:creationId xmlns:p14="http://schemas.microsoft.com/office/powerpoint/2010/main" val="26967300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CB7A37-01D7-06D7-7024-307943F98533}"/>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Code </a:t>
            </a:r>
          </a:p>
        </p:txBody>
      </p:sp>
      <p:pic>
        <p:nvPicPr>
          <p:cNvPr id="5" name="Content Placeholder 4">
            <a:extLst>
              <a:ext uri="{FF2B5EF4-FFF2-40B4-BE49-F238E27FC236}">
                <a16:creationId xmlns:a16="http://schemas.microsoft.com/office/drawing/2014/main" id="{1E6E8562-4648-F05A-2A87-7B2F67AACE65}"/>
              </a:ext>
            </a:extLst>
          </p:cNvPr>
          <p:cNvPicPr>
            <a:picLocks noGrp="1" noChangeAspect="1"/>
          </p:cNvPicPr>
          <p:nvPr>
            <p:ph idx="1"/>
          </p:nvPr>
        </p:nvPicPr>
        <p:blipFill>
          <a:blip r:embed="rId2"/>
          <a:stretch>
            <a:fillRect/>
          </a:stretch>
        </p:blipFill>
        <p:spPr>
          <a:xfrm>
            <a:off x="643467" y="1786733"/>
            <a:ext cx="10905066" cy="4171186"/>
          </a:xfrm>
          <a:prstGeom prst="rect">
            <a:avLst/>
          </a:prstGeom>
        </p:spPr>
      </p:pic>
    </p:spTree>
    <p:extLst>
      <p:ext uri="{BB962C8B-B14F-4D97-AF65-F5344CB8AC3E}">
        <p14:creationId xmlns:p14="http://schemas.microsoft.com/office/powerpoint/2010/main" val="38103123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7B4F9-A10A-6D8A-FF1C-8FF617260EF7}"/>
              </a:ext>
            </a:extLst>
          </p:cNvPr>
          <p:cNvSpPr>
            <a:spLocks noGrp="1"/>
          </p:cNvSpPr>
          <p:nvPr>
            <p:ph type="title"/>
          </p:nvPr>
        </p:nvSpPr>
        <p:spPr>
          <a:xfrm>
            <a:off x="838200" y="365125"/>
            <a:ext cx="10515600" cy="1325563"/>
          </a:xfrm>
        </p:spPr>
        <p:txBody>
          <a:bodyPr>
            <a:normAutofit/>
          </a:bodyPr>
          <a:lstStyle/>
          <a:p>
            <a:r>
              <a:rPr lang="en-GB" sz="5400"/>
              <a:t>Code time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CBFDCE-6547-7958-E68D-C8EF7E2270FE}"/>
              </a:ext>
            </a:extLst>
          </p:cNvPr>
          <p:cNvSpPr>
            <a:spLocks noGrp="1"/>
          </p:cNvSpPr>
          <p:nvPr>
            <p:ph idx="1"/>
          </p:nvPr>
        </p:nvSpPr>
        <p:spPr>
          <a:xfrm>
            <a:off x="838200" y="1929384"/>
            <a:ext cx="10515600" cy="4251960"/>
          </a:xfrm>
        </p:spPr>
        <p:txBody>
          <a:bodyPr>
            <a:normAutofit/>
          </a:bodyPr>
          <a:lstStyle/>
          <a:p>
            <a:pPr marL="0" indent="0">
              <a:buNone/>
            </a:pPr>
            <a:r>
              <a:rPr lang="en-GB" sz="2200"/>
              <a:t>We’re going to look at a separate project now where we demonstrate the differences by implementing both and exploring the differences. </a:t>
            </a:r>
          </a:p>
        </p:txBody>
      </p:sp>
    </p:spTree>
    <p:extLst>
      <p:ext uri="{BB962C8B-B14F-4D97-AF65-F5344CB8AC3E}">
        <p14:creationId xmlns:p14="http://schemas.microsoft.com/office/powerpoint/2010/main" val="2757523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44B6E-F0A3-F6C1-03A8-C726DF231BD0}"/>
              </a:ext>
            </a:extLst>
          </p:cNvPr>
          <p:cNvSpPr>
            <a:spLocks noGrp="1"/>
          </p:cNvSpPr>
          <p:nvPr>
            <p:ph type="title"/>
          </p:nvPr>
        </p:nvSpPr>
        <p:spPr>
          <a:xfrm>
            <a:off x="838200" y="365125"/>
            <a:ext cx="10515600" cy="1325563"/>
          </a:xfrm>
        </p:spPr>
        <p:txBody>
          <a:bodyPr>
            <a:normAutofit/>
          </a:bodyPr>
          <a:lstStyle/>
          <a:p>
            <a:r>
              <a:rPr lang="en-GB" sz="5400"/>
              <a:t>Object Space (Local Space)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D93C8E-B557-4BB4-01D8-77D77519FD73}"/>
              </a:ext>
            </a:extLst>
          </p:cNvPr>
          <p:cNvSpPr>
            <a:spLocks noGrp="1"/>
          </p:cNvSpPr>
          <p:nvPr>
            <p:ph idx="1"/>
          </p:nvPr>
        </p:nvSpPr>
        <p:spPr>
          <a:xfrm>
            <a:off x="838200" y="1929384"/>
            <a:ext cx="10515600" cy="4251960"/>
          </a:xfrm>
        </p:spPr>
        <p:txBody>
          <a:bodyPr>
            <a:normAutofit/>
          </a:bodyPr>
          <a:lstStyle/>
          <a:p>
            <a:pPr marL="0" indent="0">
              <a:buNone/>
            </a:pPr>
            <a:r>
              <a:rPr lang="en-GB" sz="2200" dirty="0"/>
              <a:t>Object (or Local) Space is the initial coordinate system in 3D graphics that represents the model's coordinates relative to its own origin and orientation. </a:t>
            </a:r>
          </a:p>
          <a:p>
            <a:pPr marL="0" indent="0">
              <a:buNone/>
            </a:pPr>
            <a:r>
              <a:rPr lang="en-GB" sz="2200" dirty="0"/>
              <a:t>Each model or object in a 3D scene begins with vertices defined in this local coordinate space, often centred around the object’s origin. </a:t>
            </a:r>
          </a:p>
          <a:p>
            <a:pPr marL="0" indent="0">
              <a:buNone/>
            </a:pPr>
            <a:r>
              <a:rPr lang="en-GB" sz="2200" dirty="0"/>
              <a:t>For instance, a 3D model of a cube might have vertices defined in terms of its own origin (0,0,0), with each vertex located in relation to this centre. </a:t>
            </a:r>
          </a:p>
        </p:txBody>
      </p:sp>
    </p:spTree>
    <p:extLst>
      <p:ext uri="{BB962C8B-B14F-4D97-AF65-F5344CB8AC3E}">
        <p14:creationId xmlns:p14="http://schemas.microsoft.com/office/powerpoint/2010/main" val="37174305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665063-2E4F-D0F3-F29C-B14DBE5DF0B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8F10DE-77FD-5AEC-4573-E0C51F3CA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C9193-7D31-2C84-5E3C-DFAAF1DC0813}"/>
              </a:ext>
            </a:extLst>
          </p:cNvPr>
          <p:cNvSpPr>
            <a:spLocks noGrp="1"/>
          </p:cNvSpPr>
          <p:nvPr>
            <p:ph type="title"/>
          </p:nvPr>
        </p:nvSpPr>
        <p:spPr>
          <a:xfrm>
            <a:off x="838200" y="365125"/>
            <a:ext cx="10515600" cy="1325563"/>
          </a:xfrm>
        </p:spPr>
        <p:txBody>
          <a:bodyPr>
            <a:normAutofit/>
          </a:bodyPr>
          <a:lstStyle/>
          <a:p>
            <a:r>
              <a:rPr lang="en-GB" sz="5400"/>
              <a:t>Object Space (Local Space)</a:t>
            </a:r>
          </a:p>
        </p:txBody>
      </p:sp>
      <p:sp>
        <p:nvSpPr>
          <p:cNvPr id="10" name="sketch line">
            <a:extLst>
              <a:ext uri="{FF2B5EF4-FFF2-40B4-BE49-F238E27FC236}">
                <a16:creationId xmlns:a16="http://schemas.microsoft.com/office/drawing/2014/main" id="{C53E6FCA-E133-0B15-951E-82B565AC4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8F60D3-A5A7-58BE-D115-599F5EA60CFE}"/>
              </a:ext>
            </a:extLst>
          </p:cNvPr>
          <p:cNvSpPr>
            <a:spLocks noGrp="1"/>
          </p:cNvSpPr>
          <p:nvPr>
            <p:ph idx="1"/>
          </p:nvPr>
        </p:nvSpPr>
        <p:spPr>
          <a:xfrm>
            <a:off x="838200" y="1929384"/>
            <a:ext cx="10515600" cy="4251960"/>
          </a:xfrm>
        </p:spPr>
        <p:txBody>
          <a:bodyPr>
            <a:normAutofit/>
          </a:bodyPr>
          <a:lstStyle/>
          <a:p>
            <a:pPr marL="0" indent="0">
              <a:buNone/>
            </a:pPr>
            <a:r>
              <a:rPr lang="en-GB" sz="2200" dirty="0"/>
              <a:t>These coordinates describe the object’s shape and structure without considering its position, orientation, or scale in the larger scene. </a:t>
            </a:r>
          </a:p>
          <a:p>
            <a:pPr marL="0" indent="0">
              <a:buNone/>
            </a:pPr>
            <a:r>
              <a:rPr lang="en-GB" sz="2200" dirty="0"/>
              <a:t>Working in object space simplifies defining the geometry since all vertices are confined to this reference, allowing transformations like scaling and rotation to be applied consistently across the model.</a:t>
            </a:r>
          </a:p>
        </p:txBody>
      </p:sp>
    </p:spTree>
    <p:extLst>
      <p:ext uri="{BB962C8B-B14F-4D97-AF65-F5344CB8AC3E}">
        <p14:creationId xmlns:p14="http://schemas.microsoft.com/office/powerpoint/2010/main" val="1216334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715854-E278-4E3B-2F79-8FEDBA7B4284}"/>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For instance: a cube</a:t>
            </a:r>
          </a:p>
        </p:txBody>
      </p:sp>
      <p:pic>
        <p:nvPicPr>
          <p:cNvPr id="5" name="Picture 4">
            <a:extLst>
              <a:ext uri="{FF2B5EF4-FFF2-40B4-BE49-F238E27FC236}">
                <a16:creationId xmlns:a16="http://schemas.microsoft.com/office/drawing/2014/main" id="{9CB77F83-AD9C-90C0-C285-DDEC6A059CDC}"/>
              </a:ext>
            </a:extLst>
          </p:cNvPr>
          <p:cNvPicPr>
            <a:picLocks noChangeAspect="1"/>
          </p:cNvPicPr>
          <p:nvPr/>
        </p:nvPicPr>
        <p:blipFill>
          <a:blip r:embed="rId2"/>
          <a:stretch>
            <a:fillRect/>
          </a:stretch>
        </p:blipFill>
        <p:spPr>
          <a:xfrm>
            <a:off x="643467" y="1677682"/>
            <a:ext cx="10905066" cy="4389288"/>
          </a:xfrm>
          <a:prstGeom prst="rect">
            <a:avLst/>
          </a:prstGeom>
        </p:spPr>
      </p:pic>
    </p:spTree>
    <p:extLst>
      <p:ext uri="{BB962C8B-B14F-4D97-AF65-F5344CB8AC3E}">
        <p14:creationId xmlns:p14="http://schemas.microsoft.com/office/powerpoint/2010/main" val="12276813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CCD5AE2-0919-BB0E-3F03-D008BF2AA21E}"/>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E20BA4B8-4E03-9D9D-CB26-EF1F8108D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63F658-C1E5-F51B-F5CF-2630BEB6BC94}"/>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For instance: a cube</a:t>
            </a:r>
          </a:p>
        </p:txBody>
      </p:sp>
      <p:sp>
        <p:nvSpPr>
          <p:cNvPr id="4" name="TextBox 3">
            <a:extLst>
              <a:ext uri="{FF2B5EF4-FFF2-40B4-BE49-F238E27FC236}">
                <a16:creationId xmlns:a16="http://schemas.microsoft.com/office/drawing/2014/main" id="{B2A24EB0-07D1-A02C-A39E-C2EC84780D37}"/>
              </a:ext>
            </a:extLst>
          </p:cNvPr>
          <p:cNvSpPr txBox="1"/>
          <p:nvPr/>
        </p:nvSpPr>
        <p:spPr>
          <a:xfrm>
            <a:off x="556532" y="1813258"/>
            <a:ext cx="11210924" cy="1477328"/>
          </a:xfrm>
          <a:prstGeom prst="rect">
            <a:avLst/>
          </a:prstGeom>
          <a:noFill/>
        </p:spPr>
        <p:txBody>
          <a:bodyPr wrap="square">
            <a:spAutoFit/>
          </a:bodyPr>
          <a:lstStyle/>
          <a:p>
            <a:r>
              <a:rPr lang="en-GB" dirty="0"/>
              <a:t>Each vertex in the cube is positioned based on the centre of the cube in object space, with coordinates ranging from -0.5 to 0.5 units. </a:t>
            </a:r>
          </a:p>
          <a:p>
            <a:endParaRPr lang="en-GB" dirty="0"/>
          </a:p>
          <a:p>
            <a:r>
              <a:rPr lang="en-GB" dirty="0"/>
              <a:t>This setup means that scaling or transforming the object will be applied uniformly, maintaining the shape defined in this local space.</a:t>
            </a:r>
          </a:p>
        </p:txBody>
      </p:sp>
    </p:spTree>
    <p:extLst>
      <p:ext uri="{BB962C8B-B14F-4D97-AF65-F5344CB8AC3E}">
        <p14:creationId xmlns:p14="http://schemas.microsoft.com/office/powerpoint/2010/main" val="17219130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393749-C2E0-9907-7397-15C27483ADA9}"/>
              </a:ext>
            </a:extLst>
          </p:cNvPr>
          <p:cNvSpPr>
            <a:spLocks noGrp="1"/>
          </p:cNvSpPr>
          <p:nvPr>
            <p:ph type="title"/>
          </p:nvPr>
        </p:nvSpPr>
        <p:spPr>
          <a:xfrm>
            <a:off x="572493" y="238539"/>
            <a:ext cx="11018520" cy="1434415"/>
          </a:xfrm>
        </p:spPr>
        <p:txBody>
          <a:bodyPr anchor="b">
            <a:normAutofit/>
          </a:bodyPr>
          <a:lstStyle/>
          <a:p>
            <a:r>
              <a:rPr lang="en-GB" sz="5400"/>
              <a:t>Identity Matrix</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6EAC18-A040-CA58-3667-66F53727022E}"/>
              </a:ext>
            </a:extLst>
          </p:cNvPr>
          <p:cNvSpPr>
            <a:spLocks noGrp="1"/>
          </p:cNvSpPr>
          <p:nvPr>
            <p:ph idx="1"/>
          </p:nvPr>
        </p:nvSpPr>
        <p:spPr>
          <a:xfrm>
            <a:off x="572493" y="2071316"/>
            <a:ext cx="6713552" cy="4119172"/>
          </a:xfrm>
        </p:spPr>
        <p:txBody>
          <a:bodyPr anchor="t">
            <a:normAutofit/>
          </a:bodyPr>
          <a:lstStyle/>
          <a:p>
            <a:endParaRPr lang="en-GB" sz="2200"/>
          </a:p>
          <a:p>
            <a:pPr marL="0" indent="0">
              <a:buNone/>
            </a:pPr>
            <a:r>
              <a:rPr lang="en-GB" sz="2200"/>
              <a:t>An </a:t>
            </a:r>
            <a:r>
              <a:rPr lang="en-GB" sz="2200" b="1"/>
              <a:t>identity matrix</a:t>
            </a:r>
            <a:r>
              <a:rPr lang="en-GB" sz="2200"/>
              <a:t> is a special type of square matrix that acts as the multiplicative "neutral" element in matrix operations, meaning it does not alter other matrices or vectors when multiplied with them. In 3D graphics, identity matrices are commonly used as starting points for transformations since they represent no transformation.</a:t>
            </a:r>
          </a:p>
          <a:p>
            <a:endParaRPr lang="en-GB" sz="2200"/>
          </a:p>
        </p:txBody>
      </p:sp>
      <p:pic>
        <p:nvPicPr>
          <p:cNvPr id="5" name="Picture 4">
            <a:extLst>
              <a:ext uri="{FF2B5EF4-FFF2-40B4-BE49-F238E27FC236}">
                <a16:creationId xmlns:a16="http://schemas.microsoft.com/office/drawing/2014/main" id="{94A41823-923C-0B71-AD0C-2906EA207C07}"/>
              </a:ext>
            </a:extLst>
          </p:cNvPr>
          <p:cNvPicPr>
            <a:picLocks noChangeAspect="1"/>
          </p:cNvPicPr>
          <p:nvPr/>
        </p:nvPicPr>
        <p:blipFill>
          <a:blip r:embed="rId2"/>
          <a:srcRect l="23360" r="14540" b="-2"/>
          <a:stretch/>
        </p:blipFill>
        <p:spPr>
          <a:xfrm>
            <a:off x="7675658" y="2093976"/>
            <a:ext cx="3941064" cy="4096512"/>
          </a:xfrm>
          <a:prstGeom prst="rect">
            <a:avLst/>
          </a:prstGeom>
        </p:spPr>
      </p:pic>
    </p:spTree>
    <p:extLst>
      <p:ext uri="{BB962C8B-B14F-4D97-AF65-F5344CB8AC3E}">
        <p14:creationId xmlns:p14="http://schemas.microsoft.com/office/powerpoint/2010/main" val="30590399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D46E55-6732-6C28-0AB2-F6172052216F}"/>
              </a:ext>
            </a:extLst>
          </p:cNvPr>
          <p:cNvSpPr>
            <a:spLocks noGrp="1"/>
          </p:cNvSpPr>
          <p:nvPr>
            <p:ph type="title"/>
          </p:nvPr>
        </p:nvSpPr>
        <p:spPr>
          <a:xfrm>
            <a:off x="838201" y="365125"/>
            <a:ext cx="5251316" cy="1807305"/>
          </a:xfrm>
        </p:spPr>
        <p:txBody>
          <a:bodyPr>
            <a:normAutofit/>
          </a:bodyPr>
          <a:lstStyle/>
          <a:p>
            <a:r>
              <a:rPr lang="en-GB" dirty="0"/>
              <a:t>World space</a:t>
            </a:r>
          </a:p>
        </p:txBody>
      </p:sp>
      <p:sp>
        <p:nvSpPr>
          <p:cNvPr id="3" name="Content Placeholder 2">
            <a:extLst>
              <a:ext uri="{FF2B5EF4-FFF2-40B4-BE49-F238E27FC236}">
                <a16:creationId xmlns:a16="http://schemas.microsoft.com/office/drawing/2014/main" id="{A7116D16-BD16-C1C8-0158-213E3CAF9114}"/>
              </a:ext>
            </a:extLst>
          </p:cNvPr>
          <p:cNvSpPr>
            <a:spLocks noGrp="1"/>
          </p:cNvSpPr>
          <p:nvPr>
            <p:ph idx="1"/>
          </p:nvPr>
        </p:nvSpPr>
        <p:spPr>
          <a:xfrm>
            <a:off x="391886" y="2333297"/>
            <a:ext cx="5065935" cy="3843666"/>
          </a:xfrm>
        </p:spPr>
        <p:txBody>
          <a:bodyPr>
            <a:normAutofit/>
          </a:bodyPr>
          <a:lstStyle/>
          <a:p>
            <a:pPr marL="0" indent="0">
              <a:buNone/>
            </a:pPr>
            <a:r>
              <a:rPr lang="en-GB" sz="2000" dirty="0"/>
              <a:t>Imagine you have a big, specific area where you want to arrange and look at different objects like cubes, trees, or even characters in a game. </a:t>
            </a:r>
          </a:p>
          <a:p>
            <a:pPr marL="0" indent="0">
              <a:buNone/>
            </a:pPr>
            <a:r>
              <a:rPr lang="en-GB" sz="2000" dirty="0"/>
              <a:t>This area is what we call "World Space." </a:t>
            </a:r>
          </a:p>
          <a:p>
            <a:pPr marL="0" indent="0">
              <a:buNone/>
            </a:pPr>
            <a:r>
              <a:rPr lang="en-GB" sz="2000" dirty="0"/>
              <a:t>In World Space, each object has its own special spot in, defined by its position, like a treasure map marking exactly where each item is.</a:t>
            </a:r>
          </a:p>
          <a:p>
            <a:pPr marL="0" indent="0">
              <a:buNone/>
            </a:pPr>
            <a:r>
              <a:rPr lang="en-GB" sz="2000" dirty="0"/>
              <a:t>We use numbers (coordinates) to tell us where each object is, so we know where to draw them on the screen.</a:t>
            </a:r>
          </a:p>
        </p:txBody>
      </p:sp>
      <p:pic>
        <p:nvPicPr>
          <p:cNvPr id="5" name="Picture 4" descr="Pin on a map">
            <a:extLst>
              <a:ext uri="{FF2B5EF4-FFF2-40B4-BE49-F238E27FC236}">
                <a16:creationId xmlns:a16="http://schemas.microsoft.com/office/drawing/2014/main" id="{04E99266-65FE-4CE9-EBD4-ED21838CDC28}"/>
              </a:ext>
            </a:extLst>
          </p:cNvPr>
          <p:cNvPicPr>
            <a:picLocks noChangeAspect="1"/>
          </p:cNvPicPr>
          <p:nvPr/>
        </p:nvPicPr>
        <p:blipFill>
          <a:blip r:embed="rId2">
            <a:extLst>
              <a:ext uri="{28A0092B-C50C-407E-A947-70E740481C1C}">
                <a14:useLocalDpi xmlns:a14="http://schemas.microsoft.com/office/drawing/2010/main" val="0"/>
              </a:ext>
            </a:extLst>
          </a:blip>
          <a:srcRect l="38115" r="3848"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503100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D49D86-9BE3-3C82-D6B6-9E658B774794}"/>
              </a:ext>
            </a:extLst>
          </p:cNvPr>
          <p:cNvSpPr>
            <a:spLocks noGrp="1"/>
          </p:cNvSpPr>
          <p:nvPr>
            <p:ph type="title"/>
          </p:nvPr>
        </p:nvSpPr>
        <p:spPr>
          <a:xfrm>
            <a:off x="838201" y="365125"/>
            <a:ext cx="5251316" cy="1807305"/>
          </a:xfrm>
        </p:spPr>
        <p:txBody>
          <a:bodyPr>
            <a:normAutofit/>
          </a:bodyPr>
          <a:lstStyle/>
          <a:p>
            <a:r>
              <a:rPr lang="en-GB"/>
              <a:t>In rendering</a:t>
            </a:r>
            <a:endParaRPr lang="en-GB" dirty="0"/>
          </a:p>
        </p:txBody>
      </p:sp>
      <p:sp>
        <p:nvSpPr>
          <p:cNvPr id="3" name="Content Placeholder 2">
            <a:extLst>
              <a:ext uri="{FF2B5EF4-FFF2-40B4-BE49-F238E27FC236}">
                <a16:creationId xmlns:a16="http://schemas.microsoft.com/office/drawing/2014/main" id="{A858716A-228E-99B1-8AA1-3FAE271E4E70}"/>
              </a:ext>
            </a:extLst>
          </p:cNvPr>
          <p:cNvSpPr>
            <a:spLocks noGrp="1"/>
          </p:cNvSpPr>
          <p:nvPr>
            <p:ph idx="1"/>
          </p:nvPr>
        </p:nvSpPr>
        <p:spPr>
          <a:xfrm>
            <a:off x="838200" y="2333297"/>
            <a:ext cx="4619621" cy="3843666"/>
          </a:xfrm>
        </p:spPr>
        <p:txBody>
          <a:bodyPr>
            <a:normAutofit/>
          </a:bodyPr>
          <a:lstStyle/>
          <a:p>
            <a:pPr marL="0" indent="0">
              <a:buNone/>
            </a:pPr>
            <a:r>
              <a:rPr lang="en-GB" sz="2000"/>
              <a:t>When we work with graphics in OpenGL, World Space helps us manage where things are located so they can look realistic on our screen. </a:t>
            </a:r>
          </a:p>
          <a:p>
            <a:pPr marL="0" indent="0">
              <a:buNone/>
            </a:pPr>
            <a:r>
              <a:rPr lang="en-GB" sz="2000"/>
              <a:t>Each object starts in its own "Object Space," which is just the coordinates of points on the object itself. </a:t>
            </a:r>
          </a:p>
          <a:p>
            <a:pPr marL="0" indent="0">
              <a:buNone/>
            </a:pPr>
            <a:endParaRPr lang="en-GB" sz="2000"/>
          </a:p>
          <a:p>
            <a:pPr marL="0" indent="0">
              <a:buNone/>
            </a:pPr>
            <a:r>
              <a:rPr lang="en-GB" sz="2000"/>
              <a:t>To place it in World Space, we use math to shift and rotate it so it sits in the big room with everything else.</a:t>
            </a:r>
          </a:p>
        </p:txBody>
      </p:sp>
      <p:pic>
        <p:nvPicPr>
          <p:cNvPr id="14" name="Picture 13" descr="The futuristic interface of a planet">
            <a:extLst>
              <a:ext uri="{FF2B5EF4-FFF2-40B4-BE49-F238E27FC236}">
                <a16:creationId xmlns:a16="http://schemas.microsoft.com/office/drawing/2014/main" id="{93111E77-8020-D1B8-B14B-7FEDFCF95BB2}"/>
              </a:ext>
            </a:extLst>
          </p:cNvPr>
          <p:cNvPicPr>
            <a:picLocks noChangeAspect="1"/>
          </p:cNvPicPr>
          <p:nvPr/>
        </p:nvPicPr>
        <p:blipFill>
          <a:blip r:embed="rId2"/>
          <a:srcRect l="14671" r="32075" b="40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3883082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7E1C49-CF39-9115-A939-DC82832DA223}"/>
              </a:ext>
            </a:extLst>
          </p:cNvPr>
          <p:cNvSpPr>
            <a:spLocks noGrp="1"/>
          </p:cNvSpPr>
          <p:nvPr>
            <p:ph type="title"/>
          </p:nvPr>
        </p:nvSpPr>
        <p:spPr>
          <a:xfrm>
            <a:off x="761803" y="350196"/>
            <a:ext cx="4646904" cy="1624520"/>
          </a:xfrm>
        </p:spPr>
        <p:txBody>
          <a:bodyPr anchor="ctr">
            <a:normAutofit/>
          </a:bodyPr>
          <a:lstStyle/>
          <a:p>
            <a:r>
              <a:rPr lang="en-GB" sz="4000"/>
              <a:t>Key Math Concepts</a:t>
            </a:r>
          </a:p>
        </p:txBody>
      </p:sp>
      <p:sp>
        <p:nvSpPr>
          <p:cNvPr id="3" name="Content Placeholder 2">
            <a:extLst>
              <a:ext uri="{FF2B5EF4-FFF2-40B4-BE49-F238E27FC236}">
                <a16:creationId xmlns:a16="http://schemas.microsoft.com/office/drawing/2014/main" id="{34694739-C8D9-B665-BCA8-916098A52AA6}"/>
              </a:ext>
            </a:extLst>
          </p:cNvPr>
          <p:cNvSpPr>
            <a:spLocks noGrp="1"/>
          </p:cNvSpPr>
          <p:nvPr>
            <p:ph idx="1"/>
          </p:nvPr>
        </p:nvSpPr>
        <p:spPr>
          <a:xfrm>
            <a:off x="761802" y="2743200"/>
            <a:ext cx="4646905" cy="3613149"/>
          </a:xfrm>
        </p:spPr>
        <p:txBody>
          <a:bodyPr anchor="ctr">
            <a:normAutofit/>
          </a:bodyPr>
          <a:lstStyle/>
          <a:p>
            <a:pPr marL="0" indent="0">
              <a:buNone/>
            </a:pPr>
            <a:r>
              <a:rPr lang="en-GB" sz="1900"/>
              <a:t>To put each object in its proper place in the World Space, we use something called a "Transformation Matrix." </a:t>
            </a:r>
          </a:p>
          <a:p>
            <a:pPr marL="0" indent="0">
              <a:buNone/>
            </a:pPr>
            <a:r>
              <a:rPr lang="en-GB" sz="1900"/>
              <a:t>Imagine it’s like a magic formula that lets us take an object from its own little world and put it anywhere in our bigger world, like moving and rotating a toy in a playroom. </a:t>
            </a:r>
          </a:p>
          <a:p>
            <a:pPr marL="0" indent="0">
              <a:buNone/>
            </a:pPr>
            <a:endParaRPr lang="en-GB" sz="1900"/>
          </a:p>
          <a:p>
            <a:pPr marL="0" indent="0">
              <a:buNone/>
            </a:pPr>
            <a:r>
              <a:rPr lang="en-GB" sz="1900"/>
              <a:t>For example, if we want to move a cube five steps to the right, we create a matrix that shifts its coordinates by five in that direction.</a:t>
            </a:r>
          </a:p>
        </p:txBody>
      </p:sp>
      <p:pic>
        <p:nvPicPr>
          <p:cNvPr id="5" name="Picture 4" descr="Floating balls with ring">
            <a:extLst>
              <a:ext uri="{FF2B5EF4-FFF2-40B4-BE49-F238E27FC236}">
                <a16:creationId xmlns:a16="http://schemas.microsoft.com/office/drawing/2014/main" id="{9AA80783-54EE-07E8-AEE0-9AA246355DC2}"/>
              </a:ext>
            </a:extLst>
          </p:cNvPr>
          <p:cNvPicPr>
            <a:picLocks noChangeAspect="1"/>
          </p:cNvPicPr>
          <p:nvPr/>
        </p:nvPicPr>
        <p:blipFill>
          <a:blip r:embed="rId2"/>
          <a:srcRect t="10488" b="5179"/>
          <a:stretch/>
        </p:blipFill>
        <p:spPr>
          <a:xfrm>
            <a:off x="6096000" y="1"/>
            <a:ext cx="6102825" cy="6858000"/>
          </a:xfrm>
          <a:prstGeom prst="rect">
            <a:avLst/>
          </a:prstGeom>
        </p:spPr>
      </p:pic>
    </p:spTree>
    <p:extLst>
      <p:ext uri="{BB962C8B-B14F-4D97-AF65-F5344CB8AC3E}">
        <p14:creationId xmlns:p14="http://schemas.microsoft.com/office/powerpoint/2010/main" val="20667401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913B067F-3154-4968-A886-DF93A787E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97583D6C-C05B-47AB-8540-B2700B82A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6501AD91-D973-4968-95E4-4C26CFDF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C165989-F5FE-4BB6-9817-E7828CB1D6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B0649CC-B912-4E82-BEA0-DA75ECB19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6BA08C17-C9A5-4FA8-ABC4-44FB3B869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0DEAC6C-553C-437E-BC17-D4495233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0" name="Rectangle 29">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3" name="Straight Connector 32">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ACA8A95-8891-E6F3-3B25-175CFB3AAAEC}"/>
              </a:ext>
            </a:extLst>
          </p:cNvPr>
          <p:cNvSpPr>
            <a:spLocks noGrp="1"/>
          </p:cNvSpPr>
          <p:nvPr>
            <p:ph type="title"/>
          </p:nvPr>
        </p:nvSpPr>
        <p:spPr>
          <a:xfrm>
            <a:off x="630935" y="4018137"/>
            <a:ext cx="5071221" cy="2129586"/>
          </a:xfrm>
          <a:noFill/>
        </p:spPr>
        <p:txBody>
          <a:bodyPr anchor="t">
            <a:normAutofit/>
          </a:bodyPr>
          <a:lstStyle/>
          <a:p>
            <a:r>
              <a:rPr lang="en-GB" sz="4800">
                <a:solidFill>
                  <a:schemeClr val="bg1"/>
                </a:solidFill>
              </a:rPr>
              <a:t>Code example</a:t>
            </a:r>
          </a:p>
        </p:txBody>
      </p:sp>
      <p:pic>
        <p:nvPicPr>
          <p:cNvPr id="5" name="Picture 4">
            <a:extLst>
              <a:ext uri="{FF2B5EF4-FFF2-40B4-BE49-F238E27FC236}">
                <a16:creationId xmlns:a16="http://schemas.microsoft.com/office/drawing/2014/main" id="{E1A64C88-B905-D09F-A7B9-54504F05904C}"/>
              </a:ext>
            </a:extLst>
          </p:cNvPr>
          <p:cNvPicPr>
            <a:picLocks noChangeAspect="1"/>
          </p:cNvPicPr>
          <p:nvPr/>
        </p:nvPicPr>
        <p:blipFill>
          <a:blip r:embed="rId2"/>
          <a:stretch>
            <a:fillRect/>
          </a:stretch>
        </p:blipFill>
        <p:spPr>
          <a:xfrm>
            <a:off x="631359" y="854358"/>
            <a:ext cx="10843065" cy="2792089"/>
          </a:xfrm>
          <a:prstGeom prst="rect">
            <a:avLst/>
          </a:prstGeom>
        </p:spPr>
      </p:pic>
      <p:grpSp>
        <p:nvGrpSpPr>
          <p:cNvPr id="38" name="Group 37">
            <a:extLst>
              <a:ext uri="{FF2B5EF4-FFF2-40B4-BE49-F238E27FC236}">
                <a16:creationId xmlns:a16="http://schemas.microsoft.com/office/drawing/2014/main" id="{1F4E1649-4D1F-4A91-AF97-A254BFDD52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776904"/>
            <a:ext cx="304800" cy="429768"/>
            <a:chOff x="215328" y="-46937"/>
            <a:chExt cx="304800" cy="2773841"/>
          </a:xfrm>
        </p:grpSpPr>
        <p:cxnSp>
          <p:nvCxnSpPr>
            <p:cNvPr id="39" name="Straight Connector 38">
              <a:extLst>
                <a:ext uri="{FF2B5EF4-FFF2-40B4-BE49-F238E27FC236}">
                  <a16:creationId xmlns:a16="http://schemas.microsoft.com/office/drawing/2014/main" id="{FE483602-62F9-474D-9C9B-5EE4CD7671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D7D1AC0-A6C7-40E3-9841-F34AC831A4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951C4DD-7427-497D-9DE3-9D731D3F45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EE18298-0BF5-4D7A-921A-2F4186E8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Oval 43">
            <a:extLst>
              <a:ext uri="{FF2B5EF4-FFF2-40B4-BE49-F238E27FC236}">
                <a16:creationId xmlns:a16="http://schemas.microsoft.com/office/drawing/2014/main" id="{773AEA78-C03B-40B7-9D11-DC022119D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60000"/>
                  <a:lumOff val="4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9DE6D7-2C87-7A48-7908-AEBFA314BF62}"/>
              </a:ext>
            </a:extLst>
          </p:cNvPr>
          <p:cNvSpPr>
            <a:spLocks noGrp="1"/>
          </p:cNvSpPr>
          <p:nvPr>
            <p:ph idx="1"/>
          </p:nvPr>
        </p:nvSpPr>
        <p:spPr>
          <a:xfrm>
            <a:off x="5925304" y="4018143"/>
            <a:ext cx="5549111" cy="2129599"/>
          </a:xfrm>
          <a:noFill/>
        </p:spPr>
        <p:txBody>
          <a:bodyPr anchor="t">
            <a:normAutofit/>
          </a:bodyPr>
          <a:lstStyle/>
          <a:p>
            <a:pPr marL="0" indent="0">
              <a:buNone/>
            </a:pPr>
            <a:r>
              <a:rPr lang="en-GB" sz="1800">
                <a:solidFill>
                  <a:schemeClr val="bg1"/>
                </a:solidFill>
              </a:rPr>
              <a:t>Here we use a translation matrix to position an object in the World Space:</a:t>
            </a:r>
          </a:p>
          <a:p>
            <a:pPr marL="0" indent="0">
              <a:buNone/>
            </a:pPr>
            <a:endParaRPr lang="en-GB" sz="1800">
              <a:solidFill>
                <a:schemeClr val="bg1"/>
              </a:solidFill>
            </a:endParaRPr>
          </a:p>
          <a:p>
            <a:pPr marL="0" indent="0">
              <a:buNone/>
            </a:pPr>
            <a:endParaRPr lang="en-GB" sz="1800">
              <a:solidFill>
                <a:schemeClr val="bg1"/>
              </a:solidFill>
            </a:endParaRPr>
          </a:p>
          <a:p>
            <a:pPr marL="0" indent="0">
              <a:buNone/>
            </a:pPr>
            <a:endParaRPr lang="en-GB" sz="1800">
              <a:solidFill>
                <a:schemeClr val="bg1"/>
              </a:solidFill>
            </a:endParaRPr>
          </a:p>
        </p:txBody>
      </p:sp>
    </p:spTree>
    <p:extLst>
      <p:ext uri="{BB962C8B-B14F-4D97-AF65-F5344CB8AC3E}">
        <p14:creationId xmlns:p14="http://schemas.microsoft.com/office/powerpoint/2010/main" val="359538695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96F500-B877-4576-B994-0D83F0FF9F64}"/>
              </a:ext>
            </a:extLst>
          </p:cNvPr>
          <p:cNvSpPr>
            <a:spLocks noGrp="1"/>
          </p:cNvSpPr>
          <p:nvPr>
            <p:ph type="title"/>
          </p:nvPr>
        </p:nvSpPr>
        <p:spPr>
          <a:xfrm>
            <a:off x="761803" y="350196"/>
            <a:ext cx="4646904" cy="1624520"/>
          </a:xfrm>
        </p:spPr>
        <p:txBody>
          <a:bodyPr anchor="ctr">
            <a:normAutofit/>
          </a:bodyPr>
          <a:lstStyle/>
          <a:p>
            <a:r>
              <a:rPr lang="en-GB" sz="4000"/>
              <a:t>World space transformations</a:t>
            </a:r>
          </a:p>
        </p:txBody>
      </p:sp>
      <p:sp>
        <p:nvSpPr>
          <p:cNvPr id="3" name="Content Placeholder 2">
            <a:extLst>
              <a:ext uri="{FF2B5EF4-FFF2-40B4-BE49-F238E27FC236}">
                <a16:creationId xmlns:a16="http://schemas.microsoft.com/office/drawing/2014/main" id="{B2EC6A81-B67F-4286-BD36-18511CC29C4E}"/>
              </a:ext>
            </a:extLst>
          </p:cNvPr>
          <p:cNvSpPr>
            <a:spLocks noGrp="1"/>
          </p:cNvSpPr>
          <p:nvPr>
            <p:ph idx="1"/>
          </p:nvPr>
        </p:nvSpPr>
        <p:spPr>
          <a:xfrm>
            <a:off x="761802" y="2286000"/>
            <a:ext cx="4646905" cy="4070350"/>
          </a:xfrm>
        </p:spPr>
        <p:txBody>
          <a:bodyPr anchor="ctr">
            <a:normAutofit fontScale="92500" lnSpcReduction="20000"/>
          </a:bodyPr>
          <a:lstStyle/>
          <a:p>
            <a:pPr marL="0" indent="0">
              <a:buNone/>
            </a:pPr>
            <a:r>
              <a:rPr lang="en-GB" sz="2000" dirty="0"/>
              <a:t>Moving a model’s list of vertices from object space to world space is achieved by using affine transforms.  </a:t>
            </a:r>
          </a:p>
          <a:p>
            <a:pPr marL="0" indent="0">
              <a:buNone/>
            </a:pPr>
            <a:endParaRPr lang="en-GB" sz="2000" dirty="0"/>
          </a:p>
          <a:p>
            <a:pPr marL="0" indent="0">
              <a:buNone/>
            </a:pPr>
            <a:r>
              <a:rPr lang="en-GB" sz="2000" dirty="0"/>
              <a:t>Affine transformations, particularly affine translations, are ways to move objects in space in a way that keeps their shape and size the same. </a:t>
            </a:r>
          </a:p>
          <a:p>
            <a:pPr marL="0" indent="0">
              <a:buNone/>
            </a:pPr>
            <a:r>
              <a:rPr lang="en-GB" sz="2000" dirty="0"/>
              <a:t>In simpler terms, an affine translation is like picking up an object and moving it somewhere else without rotating it or changing its shape or size—just a shift from one place to another. </a:t>
            </a:r>
          </a:p>
          <a:p>
            <a:pPr marL="0" indent="0">
              <a:buNone/>
            </a:pPr>
            <a:r>
              <a:rPr lang="en-GB" sz="2000" dirty="0"/>
              <a:t>Affine translations are one of the most basic transformations we use in computer graphics and are typically represented by simple addition of values to an object's coordinates.</a:t>
            </a:r>
          </a:p>
        </p:txBody>
      </p:sp>
      <p:pic>
        <p:nvPicPr>
          <p:cNvPr id="6" name="Picture 5" descr="Outer space photo of the earth with the night terminator">
            <a:extLst>
              <a:ext uri="{FF2B5EF4-FFF2-40B4-BE49-F238E27FC236}">
                <a16:creationId xmlns:a16="http://schemas.microsoft.com/office/drawing/2014/main" id="{190F09D3-7A55-EB62-B6B6-BBA05C596080}"/>
              </a:ext>
            </a:extLst>
          </p:cNvPr>
          <p:cNvPicPr>
            <a:picLocks noChangeAspect="1"/>
          </p:cNvPicPr>
          <p:nvPr/>
        </p:nvPicPr>
        <p:blipFill>
          <a:blip r:embed="rId2"/>
          <a:srcRect l="36027" r="5240" b="-1"/>
          <a:stretch/>
        </p:blipFill>
        <p:spPr>
          <a:xfrm>
            <a:off x="6096000" y="1"/>
            <a:ext cx="6102825" cy="6858000"/>
          </a:xfrm>
          <a:prstGeom prst="rect">
            <a:avLst/>
          </a:prstGeom>
        </p:spPr>
      </p:pic>
    </p:spTree>
    <p:extLst>
      <p:ext uri="{BB962C8B-B14F-4D97-AF65-F5344CB8AC3E}">
        <p14:creationId xmlns:p14="http://schemas.microsoft.com/office/powerpoint/2010/main" val="246011586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A28FE-5FE1-5FB7-F43C-8E0DDE93F540}"/>
              </a:ext>
            </a:extLst>
          </p:cNvPr>
          <p:cNvSpPr>
            <a:spLocks noGrp="1"/>
          </p:cNvSpPr>
          <p:nvPr>
            <p:ph type="title"/>
          </p:nvPr>
        </p:nvSpPr>
        <p:spPr/>
        <p:txBody>
          <a:bodyPr/>
          <a:lstStyle/>
          <a:p>
            <a:r>
              <a:rPr lang="en-GB" dirty="0"/>
              <a:t>Affine translations</a:t>
            </a:r>
          </a:p>
        </p:txBody>
      </p:sp>
      <p:sp>
        <p:nvSpPr>
          <p:cNvPr id="3" name="Content Placeholder 2">
            <a:extLst>
              <a:ext uri="{FF2B5EF4-FFF2-40B4-BE49-F238E27FC236}">
                <a16:creationId xmlns:a16="http://schemas.microsoft.com/office/drawing/2014/main" id="{118BBD62-B9D4-5FE0-18A1-F08875D458BA}"/>
              </a:ext>
            </a:extLst>
          </p:cNvPr>
          <p:cNvSpPr>
            <a:spLocks noGrp="1"/>
          </p:cNvSpPr>
          <p:nvPr>
            <p:ph idx="1"/>
          </p:nvPr>
        </p:nvSpPr>
        <p:spPr>
          <a:xfrm>
            <a:off x="838200" y="1796128"/>
            <a:ext cx="10515600" cy="4351338"/>
          </a:xfrm>
        </p:spPr>
        <p:txBody>
          <a:bodyPr/>
          <a:lstStyle/>
          <a:p>
            <a:pPr marL="0" indent="0">
              <a:buNone/>
            </a:pPr>
            <a:r>
              <a:rPr lang="en-GB" dirty="0"/>
              <a:t>For instance, if we have a point at (</a:t>
            </a:r>
            <a:r>
              <a:rPr lang="en-GB" dirty="0" err="1"/>
              <a:t>x,y,z</a:t>
            </a:r>
            <a:r>
              <a:rPr lang="en-GB" dirty="0"/>
              <a:t>) in space and want to move it</a:t>
            </a:r>
          </a:p>
          <a:p>
            <a:r>
              <a:rPr lang="en-GB" dirty="0"/>
              <a:t>3 units right</a:t>
            </a:r>
          </a:p>
          <a:p>
            <a:r>
              <a:rPr lang="en-GB" dirty="0"/>
              <a:t>2 units up</a:t>
            </a:r>
          </a:p>
          <a:p>
            <a:r>
              <a:rPr lang="en-GB" dirty="0"/>
              <a:t>5 units forward</a:t>
            </a:r>
          </a:p>
          <a:p>
            <a:pPr marL="0" indent="0">
              <a:buNone/>
            </a:pPr>
            <a:endParaRPr lang="en-GB" dirty="0"/>
          </a:p>
          <a:p>
            <a:pPr marL="0" indent="0">
              <a:buNone/>
            </a:pPr>
            <a:r>
              <a:rPr lang="en-GB" dirty="0"/>
              <a:t>we would add those values to each coordinate: </a:t>
            </a:r>
          </a:p>
          <a:p>
            <a:pPr marL="0" indent="0" algn="ctr">
              <a:buNone/>
            </a:pPr>
            <a:r>
              <a:rPr lang="pl-PL" dirty="0"/>
              <a:t>(x+3,y+2,z+5)</a:t>
            </a:r>
            <a:endParaRPr lang="en-GB" dirty="0"/>
          </a:p>
        </p:txBody>
      </p:sp>
    </p:spTree>
    <p:extLst>
      <p:ext uri="{BB962C8B-B14F-4D97-AF65-F5344CB8AC3E}">
        <p14:creationId xmlns:p14="http://schemas.microsoft.com/office/powerpoint/2010/main" val="273735802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34BA6-5BA7-C1A9-8AF2-533134CA1C7F}"/>
              </a:ext>
            </a:extLst>
          </p:cNvPr>
          <p:cNvSpPr>
            <a:spLocks noGrp="1"/>
          </p:cNvSpPr>
          <p:nvPr>
            <p:ph type="title"/>
          </p:nvPr>
        </p:nvSpPr>
        <p:spPr>
          <a:xfrm>
            <a:off x="793662" y="386930"/>
            <a:ext cx="10066122" cy="1298448"/>
          </a:xfrm>
        </p:spPr>
        <p:txBody>
          <a:bodyPr anchor="b">
            <a:normAutofit/>
          </a:bodyPr>
          <a:lstStyle/>
          <a:p>
            <a:r>
              <a:rPr lang="en-GB" sz="4800"/>
              <a:t>Coordinate systems </a:t>
            </a:r>
          </a:p>
        </p:txBody>
      </p:sp>
      <p:sp>
        <p:nvSpPr>
          <p:cNvPr id="18" name="Rectangle 1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9E1BBB-F015-E68B-3EB0-3F0A9D4D97CD}"/>
              </a:ext>
            </a:extLst>
          </p:cNvPr>
          <p:cNvSpPr>
            <a:spLocks noGrp="1"/>
          </p:cNvSpPr>
          <p:nvPr>
            <p:ph idx="1"/>
          </p:nvPr>
        </p:nvSpPr>
        <p:spPr>
          <a:xfrm>
            <a:off x="793661" y="2599509"/>
            <a:ext cx="4530898" cy="3639450"/>
          </a:xfrm>
        </p:spPr>
        <p:txBody>
          <a:bodyPr anchor="ctr">
            <a:normAutofit/>
          </a:bodyPr>
          <a:lstStyle/>
          <a:p>
            <a:pPr marL="0" indent="0">
              <a:buNone/>
            </a:pPr>
            <a:r>
              <a:rPr lang="en-GB" sz="2000" dirty="0"/>
              <a:t>Coordinate systems are ways of organizing directions (like up, down, left, right) in 3D space, and they come in two main types: </a:t>
            </a:r>
          </a:p>
          <a:p>
            <a:pPr marL="0" indent="0">
              <a:buNone/>
            </a:pPr>
            <a:r>
              <a:rPr lang="en-GB" sz="2000" b="1" dirty="0"/>
              <a:t>left-handed</a:t>
            </a:r>
            <a:r>
              <a:rPr lang="en-GB" sz="2000" dirty="0"/>
              <a:t> and </a:t>
            </a:r>
            <a:r>
              <a:rPr lang="en-GB" sz="2000" b="1" dirty="0"/>
              <a:t>right-handed</a:t>
            </a:r>
            <a:r>
              <a:rPr lang="en-GB" sz="2000" dirty="0"/>
              <a:t>. </a:t>
            </a:r>
          </a:p>
        </p:txBody>
      </p:sp>
      <p:pic>
        <p:nvPicPr>
          <p:cNvPr id="4" name="Picture 3">
            <a:extLst>
              <a:ext uri="{FF2B5EF4-FFF2-40B4-BE49-F238E27FC236}">
                <a16:creationId xmlns:a16="http://schemas.microsoft.com/office/drawing/2014/main" id="{5569579E-605F-E72D-1742-C392D8B4AE80}"/>
              </a:ext>
            </a:extLst>
          </p:cNvPr>
          <p:cNvPicPr>
            <a:picLocks noChangeAspect="1"/>
          </p:cNvPicPr>
          <p:nvPr/>
        </p:nvPicPr>
        <p:blipFill>
          <a:blip r:embed="rId2"/>
          <a:srcRect t="11429" r="-2" b="-2"/>
          <a:stretch/>
        </p:blipFill>
        <p:spPr>
          <a:xfrm>
            <a:off x="5911532" y="3263684"/>
            <a:ext cx="5150277" cy="2155386"/>
          </a:xfrm>
          <a:prstGeom prst="rect">
            <a:avLst/>
          </a:prstGeom>
        </p:spPr>
      </p:pic>
      <p:sp>
        <p:nvSpPr>
          <p:cNvPr id="22" name="Rectangle 2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024689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B5402F-FC5C-7BFD-E033-E9FA1E9564CA}"/>
              </a:ext>
            </a:extLst>
          </p:cNvPr>
          <p:cNvSpPr>
            <a:spLocks noGrp="1"/>
          </p:cNvSpPr>
          <p:nvPr>
            <p:ph type="title"/>
          </p:nvPr>
        </p:nvSpPr>
        <p:spPr>
          <a:xfrm>
            <a:off x="793662" y="386930"/>
            <a:ext cx="10066122" cy="1298448"/>
          </a:xfrm>
        </p:spPr>
        <p:txBody>
          <a:bodyPr anchor="b">
            <a:normAutofit/>
          </a:bodyPr>
          <a:lstStyle/>
          <a:p>
            <a:r>
              <a:rPr lang="en-GB" sz="4800" dirty="0"/>
              <a:t>Coordinate systems note:</a:t>
            </a:r>
          </a:p>
        </p:txBody>
      </p:sp>
      <p:sp>
        <p:nvSpPr>
          <p:cNvPr id="19" name="Rectangle 1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F97B92-AB8D-45EE-F00B-01E959AF0950}"/>
              </a:ext>
            </a:extLst>
          </p:cNvPr>
          <p:cNvSpPr>
            <a:spLocks noGrp="1"/>
          </p:cNvSpPr>
          <p:nvPr>
            <p:ph idx="1"/>
          </p:nvPr>
        </p:nvSpPr>
        <p:spPr>
          <a:xfrm>
            <a:off x="793661" y="2599509"/>
            <a:ext cx="4530898" cy="3639450"/>
          </a:xfrm>
        </p:spPr>
        <p:txBody>
          <a:bodyPr anchor="ctr">
            <a:normAutofit/>
          </a:bodyPr>
          <a:lstStyle/>
          <a:p>
            <a:pPr marL="0" indent="0">
              <a:buNone/>
            </a:pPr>
            <a:r>
              <a:rPr lang="en-GB" sz="1700"/>
              <a:t>These two systems don’t change how we interpret X and Y (right/left, up/down), but they do change our perspective on depth (the Z-axis). </a:t>
            </a:r>
          </a:p>
          <a:p>
            <a:pPr marL="0" indent="0">
              <a:buNone/>
            </a:pPr>
            <a:endParaRPr lang="en-GB" sz="1700"/>
          </a:p>
          <a:p>
            <a:pPr marL="0" indent="0">
              <a:buNone/>
            </a:pPr>
            <a:endParaRPr lang="en-GB" sz="1700"/>
          </a:p>
          <a:p>
            <a:pPr marL="0" indent="0">
              <a:buNone/>
            </a:pPr>
            <a:endParaRPr lang="en-GB" sz="1700"/>
          </a:p>
          <a:p>
            <a:pPr marL="0" indent="0">
              <a:buNone/>
            </a:pPr>
            <a:endParaRPr lang="en-GB" sz="1700"/>
          </a:p>
          <a:p>
            <a:pPr marL="0" indent="0">
              <a:buNone/>
            </a:pPr>
            <a:r>
              <a:rPr lang="en-GB" sz="1700"/>
              <a:t>Graphics libraries often use one system or the other: Direct3D uses a left-handed system, while OpenGL defaults to a right-handed one.</a:t>
            </a:r>
          </a:p>
        </p:txBody>
      </p:sp>
      <p:pic>
        <p:nvPicPr>
          <p:cNvPr id="21" name="Graphic 20" descr="Circles with Lines">
            <a:extLst>
              <a:ext uri="{FF2B5EF4-FFF2-40B4-BE49-F238E27FC236}">
                <a16:creationId xmlns:a16="http://schemas.microsoft.com/office/drawing/2014/main" id="{7FDA8C67-DDE7-00B6-1355-6A7B3509EF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
        <p:nvSpPr>
          <p:cNvPr id="22" name="Rectangle 2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853672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5D1B0D6-12F5-67AC-C215-4E063F9077D7}"/>
              </a:ext>
            </a:extLst>
          </p:cNvPr>
          <p:cNvPicPr>
            <a:picLocks noChangeAspect="1"/>
          </p:cNvPicPr>
          <p:nvPr/>
        </p:nvPicPr>
        <p:blipFill>
          <a:blip r:embed="rId2">
            <a:duotone>
              <a:schemeClr val="bg2">
                <a:shade val="45000"/>
                <a:satMod val="135000"/>
              </a:schemeClr>
              <a:prstClr val="white"/>
            </a:duotone>
          </a:blip>
          <a:srcRect t="625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2926CA-DB1B-66D0-300B-3E7FE0ED625F}"/>
              </a:ext>
            </a:extLst>
          </p:cNvPr>
          <p:cNvSpPr>
            <a:spLocks noGrp="1"/>
          </p:cNvSpPr>
          <p:nvPr>
            <p:ph type="title"/>
          </p:nvPr>
        </p:nvSpPr>
        <p:spPr>
          <a:xfrm>
            <a:off x="838200" y="365125"/>
            <a:ext cx="10515600" cy="1325563"/>
          </a:xfrm>
        </p:spPr>
        <p:txBody>
          <a:bodyPr>
            <a:normAutofit/>
          </a:bodyPr>
          <a:lstStyle/>
          <a:p>
            <a:r>
              <a:rPr lang="en-GB" dirty="0"/>
              <a:t>Homogeneous coordinate system </a:t>
            </a:r>
          </a:p>
        </p:txBody>
      </p:sp>
      <p:graphicFrame>
        <p:nvGraphicFramePr>
          <p:cNvPr id="5" name="Content Placeholder 2">
            <a:extLst>
              <a:ext uri="{FF2B5EF4-FFF2-40B4-BE49-F238E27FC236}">
                <a16:creationId xmlns:a16="http://schemas.microsoft.com/office/drawing/2014/main" id="{B84C3516-9A96-A353-02A3-C36D6D3DC1EE}"/>
              </a:ext>
            </a:extLst>
          </p:cNvPr>
          <p:cNvGraphicFramePr>
            <a:graphicFrameLocks noGrp="1"/>
          </p:cNvGraphicFramePr>
          <p:nvPr>
            <p:ph idx="1"/>
            <p:extLst>
              <p:ext uri="{D42A27DB-BD31-4B8C-83A1-F6EECF244321}">
                <p14:modId xmlns:p14="http://schemas.microsoft.com/office/powerpoint/2010/main" val="262070705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62162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0B0EC3-8E42-0F1F-3FB6-076844267503}"/>
              </a:ext>
            </a:extLst>
          </p:cNvPr>
          <p:cNvSpPr>
            <a:spLocks noGrp="1"/>
          </p:cNvSpPr>
          <p:nvPr>
            <p:ph type="title"/>
          </p:nvPr>
        </p:nvSpPr>
        <p:spPr>
          <a:xfrm>
            <a:off x="761803" y="350196"/>
            <a:ext cx="4646904" cy="1624520"/>
          </a:xfrm>
        </p:spPr>
        <p:txBody>
          <a:bodyPr anchor="ctr">
            <a:normAutofit/>
          </a:bodyPr>
          <a:lstStyle/>
          <a:p>
            <a:r>
              <a:rPr lang="en-GB" sz="3400" dirty="0"/>
              <a:t>Visualising Homogeneous Coordinates</a:t>
            </a:r>
            <a:br>
              <a:rPr lang="en-GB" sz="3400" dirty="0"/>
            </a:br>
            <a:endParaRPr lang="en-GB" sz="3400" dirty="0"/>
          </a:p>
        </p:txBody>
      </p:sp>
      <p:sp>
        <p:nvSpPr>
          <p:cNvPr id="3" name="Content Placeholder 2">
            <a:extLst>
              <a:ext uri="{FF2B5EF4-FFF2-40B4-BE49-F238E27FC236}">
                <a16:creationId xmlns:a16="http://schemas.microsoft.com/office/drawing/2014/main" id="{DCB2FB97-A7DC-E1E6-AC18-6693E99A5206}"/>
              </a:ext>
            </a:extLst>
          </p:cNvPr>
          <p:cNvSpPr>
            <a:spLocks noGrp="1"/>
          </p:cNvSpPr>
          <p:nvPr>
            <p:ph idx="1"/>
          </p:nvPr>
        </p:nvSpPr>
        <p:spPr>
          <a:xfrm>
            <a:off x="761802" y="2743200"/>
            <a:ext cx="4646905" cy="3613149"/>
          </a:xfrm>
        </p:spPr>
        <p:txBody>
          <a:bodyPr anchor="ctr">
            <a:normAutofit/>
          </a:bodyPr>
          <a:lstStyle/>
          <a:p>
            <a:pPr marL="0" indent="0">
              <a:buNone/>
            </a:pPr>
            <a:r>
              <a:rPr lang="en-GB" sz="2000" dirty="0"/>
              <a:t>Think of w, as a tool for transforming objects or changing how they are drawn based on their distance from the camera. </a:t>
            </a:r>
          </a:p>
          <a:p>
            <a:pPr marL="0" indent="0">
              <a:buNone/>
            </a:pPr>
            <a:r>
              <a:rPr lang="en-GB" sz="2000" dirty="0"/>
              <a:t>Homogeneous coordinates make it easier to handle these effects, letting us move from a 3D world to a 2D screen in a way that looks natural.</a:t>
            </a:r>
          </a:p>
          <a:p>
            <a:endParaRPr lang="en-GB" sz="2000" dirty="0"/>
          </a:p>
        </p:txBody>
      </p:sp>
      <p:pic>
        <p:nvPicPr>
          <p:cNvPr id="5" name="Picture 4" descr="Abstract background of glass spheres connected">
            <a:extLst>
              <a:ext uri="{FF2B5EF4-FFF2-40B4-BE49-F238E27FC236}">
                <a16:creationId xmlns:a16="http://schemas.microsoft.com/office/drawing/2014/main" id="{43B56478-CF15-284D-99BE-E6E72DA64F77}"/>
              </a:ext>
            </a:extLst>
          </p:cNvPr>
          <p:cNvPicPr>
            <a:picLocks noChangeAspect="1"/>
          </p:cNvPicPr>
          <p:nvPr/>
        </p:nvPicPr>
        <p:blipFill>
          <a:blip r:embed="rId2"/>
          <a:srcRect l="38204" r="11740"/>
          <a:stretch/>
        </p:blipFill>
        <p:spPr>
          <a:xfrm>
            <a:off x="6096000" y="1"/>
            <a:ext cx="6102825" cy="6858000"/>
          </a:xfrm>
          <a:prstGeom prst="rect">
            <a:avLst/>
          </a:prstGeom>
        </p:spPr>
      </p:pic>
    </p:spTree>
    <p:extLst>
      <p:ext uri="{BB962C8B-B14F-4D97-AF65-F5344CB8AC3E}">
        <p14:creationId xmlns:p14="http://schemas.microsoft.com/office/powerpoint/2010/main" val="12830470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23B00D6-4F09-7C1C-ABA1-C0CD42F02FE5}"/>
              </a:ext>
            </a:extLst>
          </p:cNvPr>
          <p:cNvPicPr>
            <a:picLocks noChangeAspect="1"/>
          </p:cNvPicPr>
          <p:nvPr/>
        </p:nvPicPr>
        <p:blipFill>
          <a:blip r:embed="rId2">
            <a:duotone>
              <a:schemeClr val="bg2">
                <a:shade val="45000"/>
                <a:satMod val="135000"/>
              </a:schemeClr>
              <a:prstClr val="white"/>
            </a:duotone>
          </a:blip>
          <a:srcRect r="8444" b="-1"/>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3FEB7C-1886-FAF7-8517-911D58E5E241}"/>
              </a:ext>
            </a:extLst>
          </p:cNvPr>
          <p:cNvSpPr>
            <a:spLocks noGrp="1"/>
          </p:cNvSpPr>
          <p:nvPr>
            <p:ph type="title"/>
          </p:nvPr>
        </p:nvSpPr>
        <p:spPr>
          <a:xfrm>
            <a:off x="838200" y="365125"/>
            <a:ext cx="10515600" cy="1325563"/>
          </a:xfrm>
        </p:spPr>
        <p:txBody>
          <a:bodyPr>
            <a:normAutofit/>
          </a:bodyPr>
          <a:lstStyle/>
          <a:p>
            <a:r>
              <a:rPr lang="en-GB"/>
              <a:t>Why Use Homogeneous Coordinates?</a:t>
            </a:r>
            <a:endParaRPr lang="en-GB" dirty="0"/>
          </a:p>
        </p:txBody>
      </p:sp>
      <p:graphicFrame>
        <p:nvGraphicFramePr>
          <p:cNvPr id="5" name="Content Placeholder 2">
            <a:extLst>
              <a:ext uri="{FF2B5EF4-FFF2-40B4-BE49-F238E27FC236}">
                <a16:creationId xmlns:a16="http://schemas.microsoft.com/office/drawing/2014/main" id="{AC3426B0-626A-32A9-4F8B-A3D0838A98DA}"/>
              </a:ext>
            </a:extLst>
          </p:cNvPr>
          <p:cNvGraphicFramePr>
            <a:graphicFrameLocks noGrp="1"/>
          </p:cNvGraphicFramePr>
          <p:nvPr>
            <p:ph idx="1"/>
            <p:extLst>
              <p:ext uri="{D42A27DB-BD31-4B8C-83A1-F6EECF244321}">
                <p14:modId xmlns:p14="http://schemas.microsoft.com/office/powerpoint/2010/main" val="17036217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770757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53DCE-5A3D-76D7-42DA-3F6DE6F5C856}"/>
              </a:ext>
            </a:extLst>
          </p:cNvPr>
          <p:cNvSpPr>
            <a:spLocks noGrp="1"/>
          </p:cNvSpPr>
          <p:nvPr>
            <p:ph type="title"/>
          </p:nvPr>
        </p:nvSpPr>
        <p:spPr>
          <a:xfrm>
            <a:off x="838200" y="365125"/>
            <a:ext cx="10515600" cy="1325563"/>
          </a:xfrm>
        </p:spPr>
        <p:txBody>
          <a:bodyPr>
            <a:normAutofit/>
          </a:bodyPr>
          <a:lstStyle/>
          <a:p>
            <a:r>
              <a:rPr lang="en-GB" sz="5400" dirty="0"/>
              <a:t>Homogeneous Coordinates, Why?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6F73C1-21DC-7C46-34CD-C4ABBBF588E3}"/>
              </a:ext>
            </a:extLst>
          </p:cNvPr>
          <p:cNvSpPr>
            <a:spLocks noGrp="1"/>
          </p:cNvSpPr>
          <p:nvPr>
            <p:ph idx="1"/>
          </p:nvPr>
        </p:nvSpPr>
        <p:spPr>
          <a:xfrm>
            <a:off x="838200" y="1929384"/>
            <a:ext cx="10515600" cy="4251960"/>
          </a:xfrm>
        </p:spPr>
        <p:txBody>
          <a:bodyPr>
            <a:normAutofit/>
          </a:bodyPr>
          <a:lstStyle/>
          <a:p>
            <a:pPr marL="0" indent="0">
              <a:buNone/>
            </a:pPr>
            <a:r>
              <a:rPr lang="en-GB" sz="2200" dirty="0"/>
              <a:t>Handling Translations: In 3D space, it’s difficult to represent translations (shifting an object) with regular 3D coordinates, which require addition. </a:t>
            </a:r>
          </a:p>
          <a:p>
            <a:pPr marL="0" indent="0">
              <a:buNone/>
            </a:pPr>
            <a:r>
              <a:rPr lang="en-GB" sz="2200" dirty="0"/>
              <a:t>But in a homogeneous coordinate system, translation can be done using matrix multiplication, which is easier to combine with other transformations like rotation and scaling.</a:t>
            </a:r>
          </a:p>
        </p:txBody>
      </p:sp>
    </p:spTree>
    <p:extLst>
      <p:ext uri="{BB962C8B-B14F-4D97-AF65-F5344CB8AC3E}">
        <p14:creationId xmlns:p14="http://schemas.microsoft.com/office/powerpoint/2010/main" val="213011173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9CC1C0-8592-7108-71E4-9525C768C362}"/>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069AE2-795D-A875-1D0C-BA42AF3AB5D6}"/>
              </a:ext>
            </a:extLst>
          </p:cNvPr>
          <p:cNvSpPr>
            <a:spLocks noGrp="1"/>
          </p:cNvSpPr>
          <p:nvPr>
            <p:ph type="title"/>
          </p:nvPr>
        </p:nvSpPr>
        <p:spPr>
          <a:xfrm>
            <a:off x="838200" y="365125"/>
            <a:ext cx="10515600" cy="1325563"/>
          </a:xfrm>
        </p:spPr>
        <p:txBody>
          <a:bodyPr>
            <a:normAutofit/>
          </a:bodyPr>
          <a:lstStyle/>
          <a:p>
            <a:r>
              <a:rPr lang="en-GB" sz="5400"/>
              <a:t>Homogeneous Coordinates , Why?</a:t>
            </a:r>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1CE5EF-FFED-5988-DA56-F36152021C3E}"/>
              </a:ext>
            </a:extLst>
          </p:cNvPr>
          <p:cNvSpPr>
            <a:spLocks noGrp="1"/>
          </p:cNvSpPr>
          <p:nvPr>
            <p:ph idx="1"/>
          </p:nvPr>
        </p:nvSpPr>
        <p:spPr>
          <a:xfrm>
            <a:off x="838200" y="1929384"/>
            <a:ext cx="10515600" cy="4251960"/>
          </a:xfrm>
        </p:spPr>
        <p:txBody>
          <a:bodyPr>
            <a:normAutofit/>
          </a:bodyPr>
          <a:lstStyle/>
          <a:p>
            <a:pPr marL="0" indent="0">
              <a:buNone/>
            </a:pPr>
            <a:r>
              <a:rPr lang="en-GB" sz="2200" dirty="0"/>
              <a:t>Perspective Projection: The 𝑤-coordinate is particularly useful for perspective transformations. When rendering a 3D scene onto a 2D screen, objects far away should look smaller. </a:t>
            </a:r>
          </a:p>
          <a:p>
            <a:pPr marL="0" indent="0">
              <a:buNone/>
            </a:pPr>
            <a:r>
              <a:rPr lang="en-GB" sz="2200" dirty="0"/>
              <a:t>By setting up the 𝑤-coordinate, we can simulate this shrinking effect naturally, helping to achieve realistic depth in the scene.</a:t>
            </a:r>
          </a:p>
        </p:txBody>
      </p:sp>
    </p:spTree>
    <p:extLst>
      <p:ext uri="{BB962C8B-B14F-4D97-AF65-F5344CB8AC3E}">
        <p14:creationId xmlns:p14="http://schemas.microsoft.com/office/powerpoint/2010/main" val="422908416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67329-454B-00C4-EF3C-B16F2A592A72}"/>
              </a:ext>
            </a:extLst>
          </p:cNvPr>
          <p:cNvSpPr>
            <a:spLocks noGrp="1"/>
          </p:cNvSpPr>
          <p:nvPr>
            <p:ph type="title"/>
          </p:nvPr>
        </p:nvSpPr>
        <p:spPr/>
        <p:txBody>
          <a:bodyPr/>
          <a:lstStyle/>
          <a:p>
            <a:r>
              <a:rPr lang="en-GB" dirty="0"/>
              <a:t>Homogeneous Coordinates , How?</a:t>
            </a:r>
          </a:p>
        </p:txBody>
      </p:sp>
      <p:graphicFrame>
        <p:nvGraphicFramePr>
          <p:cNvPr id="7" name="Content Placeholder 2">
            <a:extLst>
              <a:ext uri="{FF2B5EF4-FFF2-40B4-BE49-F238E27FC236}">
                <a16:creationId xmlns:a16="http://schemas.microsoft.com/office/drawing/2014/main" id="{923BFC11-23EE-FC4F-4840-0F49B6465E8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A32299D0-B992-4904-7450-84B4153DF9DD}"/>
              </a:ext>
            </a:extLst>
          </p:cNvPr>
          <p:cNvPicPr>
            <a:picLocks noChangeAspect="1"/>
          </p:cNvPicPr>
          <p:nvPr/>
        </p:nvPicPr>
        <p:blipFill>
          <a:blip r:embed="rId7"/>
          <a:stretch>
            <a:fillRect/>
          </a:stretch>
        </p:blipFill>
        <p:spPr>
          <a:xfrm>
            <a:off x="10165193" y="5283960"/>
            <a:ext cx="1086002" cy="485843"/>
          </a:xfrm>
          <a:prstGeom prst="rect">
            <a:avLst/>
          </a:prstGeom>
        </p:spPr>
      </p:pic>
    </p:spTree>
    <p:extLst>
      <p:ext uri="{BB962C8B-B14F-4D97-AF65-F5344CB8AC3E}">
        <p14:creationId xmlns:p14="http://schemas.microsoft.com/office/powerpoint/2010/main" val="301365370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FCA2118-59A2-4310-A4B2-F2CBA821E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214C63-9B52-F2A2-25AD-3BF4801E0643}"/>
              </a:ext>
            </a:extLst>
          </p:cNvPr>
          <p:cNvSpPr>
            <a:spLocks noGrp="1"/>
          </p:cNvSpPr>
          <p:nvPr>
            <p:ph type="title"/>
          </p:nvPr>
        </p:nvSpPr>
        <p:spPr>
          <a:xfrm>
            <a:off x="1255060" y="5279511"/>
            <a:ext cx="9681882" cy="739880"/>
          </a:xfrm>
        </p:spPr>
        <p:txBody>
          <a:bodyPr vert="horz" lIns="91440" tIns="45720" rIns="91440" bIns="45720" rtlCol="0" anchor="b">
            <a:normAutofit/>
          </a:bodyPr>
          <a:lstStyle/>
          <a:p>
            <a:pPr algn="ctr"/>
            <a:r>
              <a:rPr lang="en-US" sz="3600" kern="1200" dirty="0">
                <a:solidFill>
                  <a:schemeClr val="tx1">
                    <a:lumMod val="85000"/>
                    <a:lumOff val="15000"/>
                  </a:schemeClr>
                </a:solidFill>
                <a:latin typeface="+mj-lt"/>
                <a:ea typeface="+mj-ea"/>
                <a:cs typeface="+mj-cs"/>
              </a:rPr>
              <a:t>Example with Matrix Multiplication</a:t>
            </a:r>
          </a:p>
        </p:txBody>
      </p:sp>
      <p:pic>
        <p:nvPicPr>
          <p:cNvPr id="5" name="Picture 4">
            <a:extLst>
              <a:ext uri="{FF2B5EF4-FFF2-40B4-BE49-F238E27FC236}">
                <a16:creationId xmlns:a16="http://schemas.microsoft.com/office/drawing/2014/main" id="{304C5E9A-5416-4C6E-C612-0A64E650741C}"/>
              </a:ext>
            </a:extLst>
          </p:cNvPr>
          <p:cNvPicPr>
            <a:picLocks noChangeAspect="1"/>
          </p:cNvPicPr>
          <p:nvPr/>
        </p:nvPicPr>
        <p:blipFill>
          <a:blip r:embed="rId2"/>
          <a:stretch>
            <a:fillRect/>
          </a:stretch>
        </p:blipFill>
        <p:spPr>
          <a:xfrm>
            <a:off x="774236" y="579473"/>
            <a:ext cx="10643526" cy="4224493"/>
          </a:xfrm>
          <a:prstGeom prst="rect">
            <a:avLst/>
          </a:prstGeom>
        </p:spPr>
      </p:pic>
    </p:spTree>
    <p:extLst>
      <p:ext uri="{BB962C8B-B14F-4D97-AF65-F5344CB8AC3E}">
        <p14:creationId xmlns:p14="http://schemas.microsoft.com/office/powerpoint/2010/main" val="69118942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388E3-FF28-7FAD-DA1B-3DF9606190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40D611-D26F-DB2C-F5CE-5C11DD67F07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3944100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E97F-6DEC-848F-7FB4-4271D6A8BF8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20CB910-793F-580A-4844-441724C31D0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65959156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282BA-7993-DB6D-866B-776E777FDFE8}"/>
              </a:ext>
            </a:extLst>
          </p:cNvPr>
          <p:cNvSpPr>
            <a:spLocks noGrp="1"/>
          </p:cNvSpPr>
          <p:nvPr>
            <p:ph type="title"/>
          </p:nvPr>
        </p:nvSpPr>
        <p:spPr>
          <a:xfrm>
            <a:off x="838200" y="365125"/>
            <a:ext cx="10515600" cy="1325563"/>
          </a:xfrm>
        </p:spPr>
        <p:txBody>
          <a:bodyPr>
            <a:normAutofit/>
          </a:bodyPr>
          <a:lstStyle/>
          <a:p>
            <a:r>
              <a:rPr lang="en-GB" sz="5400" dirty="0"/>
              <a:t>Let’s step back</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4707AE-C6DC-7A9C-9510-AD74EB22C17A}"/>
              </a:ext>
            </a:extLst>
          </p:cNvPr>
          <p:cNvSpPr>
            <a:spLocks noGrp="1"/>
          </p:cNvSpPr>
          <p:nvPr>
            <p:ph idx="1"/>
          </p:nvPr>
        </p:nvSpPr>
        <p:spPr>
          <a:xfrm>
            <a:off x="838200" y="1929384"/>
            <a:ext cx="10515600" cy="4251960"/>
          </a:xfrm>
        </p:spPr>
        <p:txBody>
          <a:bodyPr>
            <a:normAutofit/>
          </a:bodyPr>
          <a:lstStyle/>
          <a:p>
            <a:pPr marL="0" indent="0">
              <a:buNone/>
            </a:pPr>
            <a:r>
              <a:rPr lang="en-GB" sz="2200" dirty="0"/>
              <a:t>With all of this in mind Lets step back and look at how the world transformation works:</a:t>
            </a:r>
          </a:p>
          <a:p>
            <a:pPr marL="0" indent="0">
              <a:buNone/>
            </a:pPr>
            <a:endParaRPr lang="en-GB" sz="2200" dirty="0"/>
          </a:p>
          <a:p>
            <a:pPr marL="0" indent="0">
              <a:buNone/>
            </a:pPr>
            <a:r>
              <a:rPr lang="en-GB" sz="2200" dirty="0"/>
              <a:t>The World Transformation is achieved using a Model Matrix, which defines the object's position, rotation, and scale in World Space. </a:t>
            </a:r>
          </a:p>
          <a:p>
            <a:pPr marL="0" indent="0">
              <a:buNone/>
            </a:pPr>
            <a:r>
              <a:rPr lang="en-GB" sz="2200" dirty="0"/>
              <a:t>This transformation takes the object's original coordinates (in its own local space) and converts them into coordinates in the larger world.</a:t>
            </a:r>
          </a:p>
          <a:p>
            <a:pPr marL="0" indent="0">
              <a:buNone/>
            </a:pPr>
            <a:r>
              <a:rPr lang="en-GB" sz="2200" dirty="0"/>
              <a:t>Once transformed, the object can be drawn at the correct location in a scene.</a:t>
            </a:r>
          </a:p>
        </p:txBody>
      </p:sp>
    </p:spTree>
    <p:extLst>
      <p:ext uri="{BB962C8B-B14F-4D97-AF65-F5344CB8AC3E}">
        <p14:creationId xmlns:p14="http://schemas.microsoft.com/office/powerpoint/2010/main" val="43998833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795889-326F-DD1F-4FE4-2FC2957E7339}"/>
              </a:ext>
            </a:extLst>
          </p:cNvPr>
          <p:cNvSpPr>
            <a:spLocks noGrp="1"/>
          </p:cNvSpPr>
          <p:nvPr>
            <p:ph type="title"/>
          </p:nvPr>
        </p:nvSpPr>
        <p:spPr>
          <a:xfrm>
            <a:off x="838200" y="365125"/>
            <a:ext cx="10515600" cy="1325563"/>
          </a:xfrm>
        </p:spPr>
        <p:txBody>
          <a:bodyPr>
            <a:normAutofit/>
          </a:bodyPr>
          <a:lstStyle/>
          <a:p>
            <a:r>
              <a:rPr lang="en-GB" sz="5400"/>
              <a:t>Model Matrix</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6B3F35-3D27-5B87-97CA-9E83DFB9999E}"/>
              </a:ext>
            </a:extLst>
          </p:cNvPr>
          <p:cNvSpPr>
            <a:spLocks noGrp="1"/>
          </p:cNvSpPr>
          <p:nvPr>
            <p:ph idx="1"/>
          </p:nvPr>
        </p:nvSpPr>
        <p:spPr>
          <a:xfrm>
            <a:off x="838200" y="1929384"/>
            <a:ext cx="10515600" cy="4251960"/>
          </a:xfrm>
        </p:spPr>
        <p:txBody>
          <a:bodyPr>
            <a:normAutofit/>
          </a:bodyPr>
          <a:lstStyle/>
          <a:p>
            <a:pPr marL="0" indent="0">
              <a:buNone/>
            </a:pPr>
            <a:r>
              <a:rPr lang="en-GB" sz="2200"/>
              <a:t>The </a:t>
            </a:r>
            <a:r>
              <a:rPr lang="en-GB" sz="2200" b="1"/>
              <a:t>model matrix</a:t>
            </a:r>
            <a:r>
              <a:rPr lang="en-GB" sz="2200"/>
              <a:t> is a transformation matrix that moves an object from object space to </a:t>
            </a:r>
            <a:r>
              <a:rPr lang="en-GB" sz="2200" b="1"/>
              <a:t>world space</a:t>
            </a:r>
            <a:r>
              <a:rPr lang="en-GB" sz="2200"/>
              <a:t>. </a:t>
            </a:r>
          </a:p>
          <a:p>
            <a:pPr marL="0" indent="0">
              <a:buNone/>
            </a:pPr>
            <a:r>
              <a:rPr lang="en-GB" sz="2200"/>
              <a:t>It’s a 4x4 matrix that combines translation, rotation, and scaling transformations for a specific object. </a:t>
            </a:r>
          </a:p>
          <a:p>
            <a:pPr marL="0" indent="0">
              <a:buNone/>
            </a:pPr>
            <a:r>
              <a:rPr lang="en-GB" sz="2200"/>
              <a:t>This matrix is applied to each vertex of the object, transforming them from object space into a global position within the scene.</a:t>
            </a:r>
          </a:p>
        </p:txBody>
      </p:sp>
    </p:spTree>
    <p:extLst>
      <p:ext uri="{BB962C8B-B14F-4D97-AF65-F5344CB8AC3E}">
        <p14:creationId xmlns:p14="http://schemas.microsoft.com/office/powerpoint/2010/main" val="391671256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D9674C-6CA6-5F81-FAC8-094D685B224C}"/>
              </a:ext>
            </a:extLst>
          </p:cNvPr>
          <p:cNvSpPr>
            <a:spLocks noGrp="1"/>
          </p:cNvSpPr>
          <p:nvPr>
            <p:ph type="title"/>
          </p:nvPr>
        </p:nvSpPr>
        <p:spPr>
          <a:xfrm>
            <a:off x="761803" y="350196"/>
            <a:ext cx="4646904" cy="1624520"/>
          </a:xfrm>
        </p:spPr>
        <p:txBody>
          <a:bodyPr anchor="ctr">
            <a:normAutofit/>
          </a:bodyPr>
          <a:lstStyle/>
          <a:p>
            <a:r>
              <a:rPr lang="en-GB" sz="4000" dirty="0"/>
              <a:t>Model matrix</a:t>
            </a:r>
          </a:p>
        </p:txBody>
      </p:sp>
      <p:sp>
        <p:nvSpPr>
          <p:cNvPr id="3" name="Content Placeholder 2">
            <a:extLst>
              <a:ext uri="{FF2B5EF4-FFF2-40B4-BE49-F238E27FC236}">
                <a16:creationId xmlns:a16="http://schemas.microsoft.com/office/drawing/2014/main" id="{3C7780AF-01EA-305B-E233-E168609631A4}"/>
              </a:ext>
            </a:extLst>
          </p:cNvPr>
          <p:cNvSpPr>
            <a:spLocks noGrp="1"/>
          </p:cNvSpPr>
          <p:nvPr>
            <p:ph idx="1"/>
          </p:nvPr>
        </p:nvSpPr>
        <p:spPr>
          <a:xfrm>
            <a:off x="761802" y="2743200"/>
            <a:ext cx="4646905" cy="3613149"/>
          </a:xfrm>
        </p:spPr>
        <p:txBody>
          <a:bodyPr anchor="ctr">
            <a:normAutofit lnSpcReduction="10000"/>
          </a:bodyPr>
          <a:lstStyle/>
          <a:p>
            <a:pPr marL="0" indent="0">
              <a:buNone/>
            </a:pPr>
            <a:r>
              <a:rPr lang="en-GB" sz="2000" dirty="0"/>
              <a:t>We can define the objects position with the following: </a:t>
            </a:r>
          </a:p>
          <a:p>
            <a:r>
              <a:rPr lang="en-GB" sz="2000" dirty="0"/>
              <a:t>Translation moves the object to a position in World Space.</a:t>
            </a:r>
          </a:p>
          <a:p>
            <a:r>
              <a:rPr lang="en-GB" sz="2000" dirty="0"/>
              <a:t>Rotation orients the object, so it faces the desired direction.</a:t>
            </a:r>
          </a:p>
          <a:p>
            <a:r>
              <a:rPr lang="en-GB" sz="2000" dirty="0"/>
              <a:t>Scaling adjusts the object’s size relative to other objects.</a:t>
            </a:r>
          </a:p>
          <a:p>
            <a:pPr marL="0" indent="0">
              <a:buNone/>
            </a:pPr>
            <a:r>
              <a:rPr lang="en-GB" sz="2000" dirty="0"/>
              <a:t>These transformations are combined into a single matrix, the Model Matrix, which is then applied to the object's vertices before drawing.</a:t>
            </a:r>
          </a:p>
        </p:txBody>
      </p:sp>
      <p:pic>
        <p:nvPicPr>
          <p:cNvPr id="5" name="Picture 4" descr="A blackboard with math equations&#10;&#10;Description automatically generated">
            <a:extLst>
              <a:ext uri="{FF2B5EF4-FFF2-40B4-BE49-F238E27FC236}">
                <a16:creationId xmlns:a16="http://schemas.microsoft.com/office/drawing/2014/main" id="{3C736CF7-E48A-4185-E4B1-3F787AF89E74}"/>
              </a:ext>
            </a:extLst>
          </p:cNvPr>
          <p:cNvPicPr>
            <a:picLocks noChangeAspect="1"/>
          </p:cNvPicPr>
          <p:nvPr/>
        </p:nvPicPr>
        <p:blipFill>
          <a:blip r:embed="rId2"/>
          <a:srcRect l="17569" r="32375"/>
          <a:stretch/>
        </p:blipFill>
        <p:spPr>
          <a:xfrm>
            <a:off x="6096000" y="1"/>
            <a:ext cx="6102825" cy="6858000"/>
          </a:xfrm>
          <a:prstGeom prst="rect">
            <a:avLst/>
          </a:prstGeom>
        </p:spPr>
      </p:pic>
    </p:spTree>
    <p:extLst>
      <p:ext uri="{BB962C8B-B14F-4D97-AF65-F5344CB8AC3E}">
        <p14:creationId xmlns:p14="http://schemas.microsoft.com/office/powerpoint/2010/main" val="151286278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Slide Background">
            <a:extLst>
              <a:ext uri="{FF2B5EF4-FFF2-40B4-BE49-F238E27FC236}">
                <a16:creationId xmlns:a16="http://schemas.microsoft.com/office/drawing/2014/main" id="{90D0877E-6CD0-4206-8A18-56CEE73EFB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E18AC0D4-F32D-4067-9F63-E553F4AFF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2806021"/>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CC402A-5815-43B3-FC70-6C1C92EB1A34}"/>
              </a:ext>
            </a:extLst>
          </p:cNvPr>
          <p:cNvSpPr>
            <a:spLocks noGrp="1"/>
          </p:cNvSpPr>
          <p:nvPr>
            <p:ph type="title"/>
          </p:nvPr>
        </p:nvSpPr>
        <p:spPr>
          <a:xfrm>
            <a:off x="761802" y="342306"/>
            <a:ext cx="4703816" cy="2121408"/>
          </a:xfrm>
        </p:spPr>
        <p:txBody>
          <a:bodyPr anchor="ctr">
            <a:normAutofit/>
          </a:bodyPr>
          <a:lstStyle/>
          <a:p>
            <a:r>
              <a:rPr lang="en-GB" sz="4000" dirty="0" err="1"/>
              <a:t>glm</a:t>
            </a:r>
            <a:r>
              <a:rPr lang="en-GB" sz="4000" dirty="0"/>
              <a:t> Code to translate, rotate and scale! </a:t>
            </a:r>
          </a:p>
        </p:txBody>
      </p:sp>
      <p:pic>
        <p:nvPicPr>
          <p:cNvPr id="5" name="Content Placeholder 4">
            <a:extLst>
              <a:ext uri="{FF2B5EF4-FFF2-40B4-BE49-F238E27FC236}">
                <a16:creationId xmlns:a16="http://schemas.microsoft.com/office/drawing/2014/main" id="{32FB8C7D-8124-51BE-1262-56B07EB5C975}"/>
              </a:ext>
            </a:extLst>
          </p:cNvPr>
          <p:cNvPicPr>
            <a:picLocks noChangeAspect="1"/>
          </p:cNvPicPr>
          <p:nvPr/>
        </p:nvPicPr>
        <p:blipFill>
          <a:blip r:embed="rId2"/>
          <a:stretch>
            <a:fillRect/>
          </a:stretch>
        </p:blipFill>
        <p:spPr>
          <a:xfrm>
            <a:off x="967550" y="3190069"/>
            <a:ext cx="10256506" cy="3076953"/>
          </a:xfrm>
          <a:prstGeom prst="rect">
            <a:avLst/>
          </a:prstGeom>
          <a:effectLst/>
        </p:spPr>
      </p:pic>
    </p:spTree>
    <p:extLst>
      <p:ext uri="{BB962C8B-B14F-4D97-AF65-F5344CB8AC3E}">
        <p14:creationId xmlns:p14="http://schemas.microsoft.com/office/powerpoint/2010/main" val="413877176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06A3C-8278-BB01-7BF3-FD9E7624F280}"/>
              </a:ext>
            </a:extLst>
          </p:cNvPr>
          <p:cNvSpPr>
            <a:spLocks noGrp="1"/>
          </p:cNvSpPr>
          <p:nvPr>
            <p:ph type="title"/>
          </p:nvPr>
        </p:nvSpPr>
        <p:spPr/>
        <p:txBody>
          <a:bodyPr/>
          <a:lstStyle/>
          <a:p>
            <a:r>
              <a:rPr lang="en-GB" dirty="0"/>
              <a:t>Code to upload to the </a:t>
            </a:r>
            <a:r>
              <a:rPr lang="en-GB" dirty="0" err="1"/>
              <a:t>gpu</a:t>
            </a:r>
            <a:r>
              <a:rPr lang="en-GB" dirty="0"/>
              <a:t> to interact with the shader  </a:t>
            </a:r>
          </a:p>
        </p:txBody>
      </p:sp>
      <p:pic>
        <p:nvPicPr>
          <p:cNvPr id="5" name="Content Placeholder 4">
            <a:extLst>
              <a:ext uri="{FF2B5EF4-FFF2-40B4-BE49-F238E27FC236}">
                <a16:creationId xmlns:a16="http://schemas.microsoft.com/office/drawing/2014/main" id="{BB98CE29-A923-A3CD-F668-39C40BB37EE8}"/>
              </a:ext>
            </a:extLst>
          </p:cNvPr>
          <p:cNvPicPr>
            <a:picLocks noGrp="1" noChangeAspect="1"/>
          </p:cNvPicPr>
          <p:nvPr>
            <p:ph idx="1"/>
          </p:nvPr>
        </p:nvPicPr>
        <p:blipFill>
          <a:blip r:embed="rId2"/>
          <a:stretch>
            <a:fillRect/>
          </a:stretch>
        </p:blipFill>
        <p:spPr>
          <a:xfrm>
            <a:off x="1828800" y="2991644"/>
            <a:ext cx="8534400" cy="2019300"/>
          </a:xfrm>
        </p:spPr>
      </p:pic>
    </p:spTree>
    <p:extLst>
      <p:ext uri="{BB962C8B-B14F-4D97-AF65-F5344CB8AC3E}">
        <p14:creationId xmlns:p14="http://schemas.microsoft.com/office/powerpoint/2010/main" val="159173435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9E22F-1793-C5D2-AE51-0EEA3A07A0B4}"/>
              </a:ext>
            </a:extLst>
          </p:cNvPr>
          <p:cNvSpPr>
            <a:spLocks noGrp="1"/>
          </p:cNvSpPr>
          <p:nvPr>
            <p:ph type="title"/>
          </p:nvPr>
        </p:nvSpPr>
        <p:spPr/>
        <p:txBody>
          <a:bodyPr/>
          <a:lstStyle/>
          <a:p>
            <a:r>
              <a:rPr lang="en-GB" dirty="0"/>
              <a:t>Apply the Transformation in the Shader</a:t>
            </a:r>
          </a:p>
        </p:txBody>
      </p:sp>
      <p:pic>
        <p:nvPicPr>
          <p:cNvPr id="5" name="Picture 4">
            <a:extLst>
              <a:ext uri="{FF2B5EF4-FFF2-40B4-BE49-F238E27FC236}">
                <a16:creationId xmlns:a16="http://schemas.microsoft.com/office/drawing/2014/main" id="{B86EF243-D5CD-0A60-28DD-FA55C444139D}"/>
              </a:ext>
            </a:extLst>
          </p:cNvPr>
          <p:cNvPicPr>
            <a:picLocks noChangeAspect="1"/>
          </p:cNvPicPr>
          <p:nvPr/>
        </p:nvPicPr>
        <p:blipFill>
          <a:blip r:embed="rId2"/>
          <a:stretch>
            <a:fillRect/>
          </a:stretch>
        </p:blipFill>
        <p:spPr>
          <a:xfrm>
            <a:off x="1828800" y="2233213"/>
            <a:ext cx="8534400" cy="3086100"/>
          </a:xfrm>
          <a:prstGeom prst="rect">
            <a:avLst/>
          </a:prstGeom>
        </p:spPr>
      </p:pic>
      <p:sp>
        <p:nvSpPr>
          <p:cNvPr id="6" name="TextBox 5">
            <a:extLst>
              <a:ext uri="{FF2B5EF4-FFF2-40B4-BE49-F238E27FC236}">
                <a16:creationId xmlns:a16="http://schemas.microsoft.com/office/drawing/2014/main" id="{3B64C5A4-21DC-89D8-0E2A-1767179FFCCA}"/>
              </a:ext>
            </a:extLst>
          </p:cNvPr>
          <p:cNvSpPr txBox="1"/>
          <p:nvPr/>
        </p:nvSpPr>
        <p:spPr>
          <a:xfrm>
            <a:off x="1909187" y="6310365"/>
            <a:ext cx="5839997" cy="369332"/>
          </a:xfrm>
          <a:prstGeom prst="rect">
            <a:avLst/>
          </a:prstGeom>
          <a:noFill/>
        </p:spPr>
        <p:txBody>
          <a:bodyPr wrap="none" rtlCol="0">
            <a:spAutoFit/>
          </a:bodyPr>
          <a:lstStyle/>
          <a:p>
            <a:r>
              <a:rPr lang="en-GB" dirty="0"/>
              <a:t>Note the order of the model multiplication with the position </a:t>
            </a:r>
          </a:p>
        </p:txBody>
      </p:sp>
    </p:spTree>
    <p:extLst>
      <p:ext uri="{BB962C8B-B14F-4D97-AF65-F5344CB8AC3E}">
        <p14:creationId xmlns:p14="http://schemas.microsoft.com/office/powerpoint/2010/main" val="8478127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A1713C-6854-9B38-161B-49A15763FEAC}"/>
              </a:ext>
            </a:extLst>
          </p:cNvPr>
          <p:cNvSpPr>
            <a:spLocks noGrp="1"/>
          </p:cNvSpPr>
          <p:nvPr>
            <p:ph type="title"/>
          </p:nvPr>
        </p:nvSpPr>
        <p:spPr>
          <a:xfrm>
            <a:off x="838200" y="365125"/>
            <a:ext cx="10515600" cy="1325563"/>
          </a:xfrm>
        </p:spPr>
        <p:txBody>
          <a:bodyPr>
            <a:normAutofit/>
          </a:bodyPr>
          <a:lstStyle/>
          <a:p>
            <a:r>
              <a:rPr lang="en-GB" sz="5400"/>
              <a:t>The Math behind the code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53BE8C-FC29-1431-B8A0-3103904FAA3D}"/>
              </a:ext>
            </a:extLst>
          </p:cNvPr>
          <p:cNvSpPr>
            <a:spLocks noGrp="1"/>
          </p:cNvSpPr>
          <p:nvPr>
            <p:ph idx="1"/>
          </p:nvPr>
        </p:nvSpPr>
        <p:spPr>
          <a:xfrm>
            <a:off x="838200" y="1929384"/>
            <a:ext cx="10515600" cy="4251960"/>
          </a:xfrm>
        </p:spPr>
        <p:txBody>
          <a:bodyPr>
            <a:normAutofit/>
          </a:bodyPr>
          <a:lstStyle/>
          <a:p>
            <a:pPr marL="0" indent="0">
              <a:buNone/>
            </a:pPr>
            <a:r>
              <a:rPr lang="en-GB" sz="2200"/>
              <a:t>Let's dive into how these transformations work at a matrix level. </a:t>
            </a:r>
          </a:p>
          <a:p>
            <a:pPr marL="0" indent="0">
              <a:buNone/>
            </a:pPr>
            <a:r>
              <a:rPr lang="en-GB" sz="2200"/>
              <a:t>In 3D graphics, we use </a:t>
            </a:r>
            <a:r>
              <a:rPr lang="en-GB" sz="2200" b="1"/>
              <a:t>4x4 matrices</a:t>
            </a:r>
            <a:r>
              <a:rPr lang="en-GB" sz="2200"/>
              <a:t> to perform these transformations because they enable operations like translation, rotation, and scaling to be combined efficiently. </a:t>
            </a:r>
          </a:p>
          <a:p>
            <a:pPr marL="0" indent="0">
              <a:buNone/>
            </a:pPr>
            <a:endParaRPr lang="en-GB" sz="2200"/>
          </a:p>
          <a:p>
            <a:pPr marL="0" indent="0">
              <a:buNone/>
            </a:pPr>
            <a:r>
              <a:rPr lang="en-GB" sz="2200"/>
              <a:t>Each transformation can be represented as a matrix, and applying multiple transformations is done by multiplying these matrices together.</a:t>
            </a:r>
          </a:p>
        </p:txBody>
      </p:sp>
    </p:spTree>
    <p:extLst>
      <p:ext uri="{BB962C8B-B14F-4D97-AF65-F5344CB8AC3E}">
        <p14:creationId xmlns:p14="http://schemas.microsoft.com/office/powerpoint/2010/main" val="102242303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EB39A2-F0F1-4B91-ABC5-4205D85A683A}"/>
              </a:ext>
            </a:extLst>
          </p:cNvPr>
          <p:cNvSpPr>
            <a:spLocks noGrp="1"/>
          </p:cNvSpPr>
          <p:nvPr>
            <p:ph type="title"/>
          </p:nvPr>
        </p:nvSpPr>
        <p:spPr>
          <a:xfrm>
            <a:off x="630936" y="640080"/>
            <a:ext cx="4818888" cy="1481328"/>
          </a:xfrm>
        </p:spPr>
        <p:txBody>
          <a:bodyPr anchor="b">
            <a:normAutofit/>
          </a:bodyPr>
          <a:lstStyle/>
          <a:p>
            <a:r>
              <a:rPr lang="en-GB" sz="5400" b="1" dirty="0"/>
              <a:t>Translations</a:t>
            </a:r>
          </a:p>
        </p:txBody>
      </p:sp>
      <p:sp>
        <p:nvSpPr>
          <p:cNvPr id="1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9A59E8-DE8A-4757-A966-9C82382F47AD}"/>
              </a:ext>
            </a:extLst>
          </p:cNvPr>
          <p:cNvSpPr>
            <a:spLocks noGrp="1"/>
          </p:cNvSpPr>
          <p:nvPr>
            <p:ph idx="1"/>
          </p:nvPr>
        </p:nvSpPr>
        <p:spPr>
          <a:xfrm>
            <a:off x="630936" y="2660904"/>
            <a:ext cx="4818888" cy="3547872"/>
          </a:xfrm>
        </p:spPr>
        <p:txBody>
          <a:bodyPr anchor="t">
            <a:normAutofit lnSpcReduction="10000"/>
          </a:bodyPr>
          <a:lstStyle/>
          <a:p>
            <a:pPr marL="0" indent="0">
              <a:buNone/>
            </a:pPr>
            <a:r>
              <a:rPr lang="en-GB" sz="1500" dirty="0"/>
              <a:t>Translation moves an object from one position to another in World Space. </a:t>
            </a:r>
          </a:p>
          <a:p>
            <a:pPr marL="0" indent="0">
              <a:buNone/>
            </a:pPr>
            <a:r>
              <a:rPr lang="en-GB" sz="1500" dirty="0"/>
              <a:t>To translate an object, we use a </a:t>
            </a:r>
            <a:r>
              <a:rPr lang="en-GB" sz="1500" b="1" dirty="0"/>
              <a:t>translation matrix</a:t>
            </a:r>
            <a:r>
              <a:rPr lang="en-GB" sz="1500" dirty="0"/>
              <a:t> that shifts the object's position by a given offset in the x, y, and z directions. </a:t>
            </a:r>
          </a:p>
          <a:p>
            <a:pPr marL="0" indent="0">
              <a:buNone/>
            </a:pPr>
            <a:endParaRPr lang="en-GB" sz="1500" dirty="0"/>
          </a:p>
          <a:p>
            <a:pPr marL="0" indent="0">
              <a:buNone/>
            </a:pPr>
            <a:r>
              <a:rPr lang="en-GB" sz="1500" dirty="0"/>
              <a:t>We make use of the homogenous co-ordinate system to form the translation matrix. </a:t>
            </a:r>
          </a:p>
          <a:p>
            <a:pPr marL="0" indent="0">
              <a:buNone/>
            </a:pPr>
            <a:r>
              <a:rPr lang="en-GB" sz="1500" dirty="0"/>
              <a:t>The 4x4 matrix is  the translation matrix, T.</a:t>
            </a:r>
          </a:p>
          <a:p>
            <a:pPr marL="0" indent="0">
              <a:buNone/>
            </a:pPr>
            <a:r>
              <a:rPr lang="en-GB" sz="1500" dirty="0"/>
              <a:t>The translation vector, t = (</a:t>
            </a:r>
            <a:r>
              <a:rPr lang="en-GB" sz="1500" dirty="0" err="1"/>
              <a:t>Tx,Ty,Tz</a:t>
            </a:r>
            <a:r>
              <a:rPr lang="en-GB" sz="1500" dirty="0"/>
              <a:t>).  </a:t>
            </a:r>
          </a:p>
          <a:p>
            <a:pPr marL="0" indent="0">
              <a:buNone/>
            </a:pPr>
            <a:r>
              <a:rPr lang="en-GB" sz="1500" dirty="0"/>
              <a:t>The point to be translated, v=(</a:t>
            </a:r>
            <a:r>
              <a:rPr lang="en-GB" sz="1500" dirty="0" err="1"/>
              <a:t>x,y,z,w</a:t>
            </a:r>
            <a:r>
              <a:rPr lang="en-GB" sz="1500" dirty="0"/>
              <a:t>)</a:t>
            </a:r>
            <a:r>
              <a:rPr lang="en-GB" sz="1500" baseline="30000" dirty="0"/>
              <a:t> T</a:t>
            </a:r>
            <a:r>
              <a:rPr lang="en-GB" sz="1500" dirty="0"/>
              <a:t> where the homogenous vector w=1. </a:t>
            </a:r>
          </a:p>
          <a:p>
            <a:pPr marL="0" indent="0">
              <a:buNone/>
            </a:pPr>
            <a:r>
              <a:rPr lang="en-GB" sz="1500" dirty="0"/>
              <a:t>The resulting point v’ = (</a:t>
            </a:r>
            <a:r>
              <a:rPr lang="en-GB" sz="1500" dirty="0" err="1"/>
              <a:t>x+Tx</a:t>
            </a:r>
            <a:r>
              <a:rPr lang="en-GB" sz="1500" dirty="0"/>
              <a:t>, </a:t>
            </a:r>
            <a:r>
              <a:rPr lang="en-GB" sz="1500" dirty="0" err="1"/>
              <a:t>y+Ty</a:t>
            </a:r>
            <a:r>
              <a:rPr lang="en-GB" sz="1500" dirty="0"/>
              <a:t>, </a:t>
            </a:r>
            <a:r>
              <a:rPr lang="en-GB" sz="1500" dirty="0" err="1"/>
              <a:t>z+Tz</a:t>
            </a:r>
            <a:r>
              <a:rPr lang="en-GB" sz="1500" dirty="0"/>
              <a:t>, 1)</a:t>
            </a:r>
          </a:p>
        </p:txBody>
      </p:sp>
      <p:pic>
        <p:nvPicPr>
          <p:cNvPr id="6" name="Picture 5">
            <a:extLst>
              <a:ext uri="{FF2B5EF4-FFF2-40B4-BE49-F238E27FC236}">
                <a16:creationId xmlns:a16="http://schemas.microsoft.com/office/drawing/2014/main" id="{CFB5CDB1-CD77-4C95-88AF-4C22FA0EB05B}"/>
              </a:ext>
            </a:extLst>
          </p:cNvPr>
          <p:cNvPicPr>
            <a:picLocks noChangeAspect="1"/>
          </p:cNvPicPr>
          <p:nvPr/>
        </p:nvPicPr>
        <p:blipFill>
          <a:blip r:embed="rId2"/>
          <a:stretch>
            <a:fillRect/>
          </a:stretch>
        </p:blipFill>
        <p:spPr>
          <a:xfrm>
            <a:off x="6102096" y="2947831"/>
            <a:ext cx="5458968" cy="1965227"/>
          </a:xfrm>
          <a:prstGeom prst="rect">
            <a:avLst/>
          </a:prstGeom>
        </p:spPr>
      </p:pic>
    </p:spTree>
    <p:extLst>
      <p:ext uri="{BB962C8B-B14F-4D97-AF65-F5344CB8AC3E}">
        <p14:creationId xmlns:p14="http://schemas.microsoft.com/office/powerpoint/2010/main" val="217620438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160EF-087E-28AD-AE9F-8A9E4C83E0FD}"/>
              </a:ext>
            </a:extLst>
          </p:cNvPr>
          <p:cNvSpPr>
            <a:spLocks noGrp="1"/>
          </p:cNvSpPr>
          <p:nvPr>
            <p:ph type="title"/>
          </p:nvPr>
        </p:nvSpPr>
        <p:spPr/>
        <p:txBody>
          <a:bodyPr/>
          <a:lstStyle/>
          <a:p>
            <a:r>
              <a:rPr lang="en-GB" dirty="0"/>
              <a:t>Translations</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AC36E848-5B29-CCBB-E96B-D5E1D285C4F7}"/>
                  </a:ext>
                </a:extLst>
              </p:cNvPr>
              <p:cNvSpPr>
                <a:spLocks noGrp="1"/>
              </p:cNvSpPr>
              <p:nvPr>
                <p:ph idx="1"/>
              </p:nvPr>
            </p:nvSpPr>
            <p:spPr>
              <a:xfrm>
                <a:off x="838200" y="1825625"/>
                <a:ext cx="10515600" cy="555834"/>
              </a:xfrm>
            </p:spPr>
            <p:txBody>
              <a:bodyPr/>
              <a:lstStyle/>
              <a:p>
                <a:pPr marL="0" indent="0">
                  <a:buNone/>
                </a:pPr>
                <a:r>
                  <a:rPr lang="en-GB" dirty="0"/>
                  <a:t>For a translation by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b="0" i="1" smtClean="0">
                            <a:latin typeface="Cambria Math" panose="02040503050406030204" pitchFamily="18" charset="0"/>
                          </a:rPr>
                          <m:t>𝑥</m:t>
                        </m:r>
                      </m:sub>
                    </m:sSub>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𝑦</m:t>
                        </m:r>
                      </m:sub>
                    </m:sSub>
                  </m:oMath>
                </a14:m>
                <a:r>
                  <a:rPr lang="en-GB" dirty="0"/>
                  <a:t>, and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b="0" i="1" smtClean="0">
                            <a:latin typeface="Cambria Math" panose="02040503050406030204" pitchFamily="18" charset="0"/>
                          </a:rPr>
                          <m:t>𝑧</m:t>
                        </m:r>
                      </m:sub>
                    </m:sSub>
                  </m:oMath>
                </a14:m>
                <a:r>
                  <a:rPr lang="en-GB" dirty="0"/>
                  <a:t>, the translation matrix is:</a:t>
                </a:r>
              </a:p>
              <a:p>
                <a:pPr marL="0" indent="0">
                  <a:buNone/>
                </a:pPr>
                <a:endParaRPr lang="en-GB" dirty="0"/>
              </a:p>
              <a:p>
                <a:pPr marL="0" indent="0">
                  <a:buNone/>
                </a:pPr>
                <a:endParaRPr lang="en-GB" dirty="0"/>
              </a:p>
            </p:txBody>
          </p:sp>
        </mc:Choice>
        <mc:Fallback xmlns="">
          <p:sp>
            <p:nvSpPr>
              <p:cNvPr id="3" name="Content Placeholder 2">
                <a:extLst>
                  <a:ext uri="{FF2B5EF4-FFF2-40B4-BE49-F238E27FC236}">
                    <a16:creationId xmlns:a16="http://schemas.microsoft.com/office/drawing/2014/main" id="{AC36E848-5B29-CCBB-E96B-D5E1D285C4F7}"/>
                  </a:ext>
                </a:extLst>
              </p:cNvPr>
              <p:cNvSpPr>
                <a:spLocks noGrp="1" noRot="1" noChangeAspect="1" noMove="1" noResize="1" noEditPoints="1" noAdjustHandles="1" noChangeArrowheads="1" noChangeShapeType="1" noTextEdit="1"/>
              </p:cNvSpPr>
              <p:nvPr>
                <p:ph idx="1"/>
              </p:nvPr>
            </p:nvSpPr>
            <p:spPr>
              <a:xfrm>
                <a:off x="838200" y="1825625"/>
                <a:ext cx="10515600" cy="555834"/>
              </a:xfrm>
              <a:blipFill>
                <a:blip r:embed="rId2"/>
                <a:stretch>
                  <a:fillRect l="-1217" t="-15217" b="-18478"/>
                </a:stretch>
              </a:blipFill>
            </p:spPr>
            <p:txBody>
              <a:bodyPr/>
              <a:lstStyle/>
              <a:p>
                <a:r>
                  <a:rPr lang="en-GB">
                    <a:noFill/>
                  </a:rPr>
                  <a:t> </a:t>
                </a:r>
              </a:p>
            </p:txBody>
          </p:sp>
        </mc:Fallback>
      </mc:AlternateContent>
      <p:pic>
        <p:nvPicPr>
          <p:cNvPr id="5" name="Picture 4">
            <a:extLst>
              <a:ext uri="{FF2B5EF4-FFF2-40B4-BE49-F238E27FC236}">
                <a16:creationId xmlns:a16="http://schemas.microsoft.com/office/drawing/2014/main" id="{9AFB5A22-F41B-D3B1-12DC-9CEC34ED7D4B}"/>
              </a:ext>
            </a:extLst>
          </p:cNvPr>
          <p:cNvPicPr>
            <a:picLocks noChangeAspect="1"/>
          </p:cNvPicPr>
          <p:nvPr/>
        </p:nvPicPr>
        <p:blipFill>
          <a:blip r:embed="rId3"/>
          <a:stretch>
            <a:fillRect/>
          </a:stretch>
        </p:blipFill>
        <p:spPr>
          <a:xfrm>
            <a:off x="3484806" y="2704999"/>
            <a:ext cx="5001323" cy="1448002"/>
          </a:xfrm>
          <a:prstGeom prst="rect">
            <a:avLst/>
          </a:prstGeom>
        </p:spPr>
      </p:pic>
      <mc:AlternateContent xmlns:mc="http://schemas.openxmlformats.org/markup-compatibility/2006" xmlns:a14="http://schemas.microsoft.com/office/drawing/2010/main">
        <mc:Choice Requires="a14">
          <p:sp>
            <p:nvSpPr>
              <p:cNvPr id="6" name="Content Placeholder 2">
                <a:extLst>
                  <a:ext uri="{FF2B5EF4-FFF2-40B4-BE49-F238E27FC236}">
                    <a16:creationId xmlns:a16="http://schemas.microsoft.com/office/drawing/2014/main" id="{6618D246-DD0D-CABA-33D5-8BCE20854023}"/>
                  </a:ext>
                </a:extLst>
              </p:cNvPr>
              <p:cNvSpPr txBox="1">
                <a:spLocks/>
              </p:cNvSpPr>
              <p:nvPr/>
            </p:nvSpPr>
            <p:spPr>
              <a:xfrm>
                <a:off x="838199" y="4153001"/>
                <a:ext cx="10515600" cy="199659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When this matrix is multiplied by a point (x,y,z,1), </a:t>
                </a:r>
              </a:p>
              <a:p>
                <a:pPr marL="0" indent="0">
                  <a:buNone/>
                </a:pPr>
                <a:r>
                  <a:rPr lang="en-GB" dirty="0"/>
                  <a:t>it shifts the point to (x +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b="0" i="1" smtClean="0">
                            <a:latin typeface="Cambria Math" panose="02040503050406030204" pitchFamily="18" charset="0"/>
                          </a:rPr>
                          <m:t>𝑥</m:t>
                        </m:r>
                      </m:sub>
                    </m:sSub>
                  </m:oMath>
                </a14:m>
                <a:r>
                  <a:rPr lang="en-GB" dirty="0"/>
                  <a:t>, y +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𝑦</m:t>
                        </m:r>
                      </m:sub>
                    </m:sSub>
                  </m:oMath>
                </a14:m>
                <a:r>
                  <a:rPr lang="en-GB" dirty="0"/>
                  <a:t>, z +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𝑧</m:t>
                        </m:r>
                      </m:sub>
                    </m:sSub>
                  </m:oMath>
                </a14:m>
                <a:r>
                  <a:rPr lang="en-GB" dirty="0"/>
                  <a:t>, 1)</a:t>
                </a:r>
              </a:p>
            </p:txBody>
          </p:sp>
        </mc:Choice>
        <mc:Fallback xmlns="">
          <p:sp>
            <p:nvSpPr>
              <p:cNvPr id="6" name="Content Placeholder 2">
                <a:extLst>
                  <a:ext uri="{FF2B5EF4-FFF2-40B4-BE49-F238E27FC236}">
                    <a16:creationId xmlns:a16="http://schemas.microsoft.com/office/drawing/2014/main" id="{6618D246-DD0D-CABA-33D5-8BCE20854023}"/>
                  </a:ext>
                </a:extLst>
              </p:cNvPr>
              <p:cNvSpPr txBox="1">
                <a:spLocks noRot="1" noChangeAspect="1" noMove="1" noResize="1" noEditPoints="1" noAdjustHandles="1" noChangeArrowheads="1" noChangeShapeType="1" noTextEdit="1"/>
              </p:cNvSpPr>
              <p:nvPr/>
            </p:nvSpPr>
            <p:spPr>
              <a:xfrm>
                <a:off x="838199" y="4153001"/>
                <a:ext cx="10515600" cy="1996590"/>
              </a:xfrm>
              <a:prstGeom prst="rect">
                <a:avLst/>
              </a:prstGeom>
              <a:blipFill>
                <a:blip r:embed="rId4"/>
                <a:stretch>
                  <a:fillRect l="-1159" t="-4878"/>
                </a:stretch>
              </a:blipFill>
            </p:spPr>
            <p:txBody>
              <a:bodyPr/>
              <a:lstStyle/>
              <a:p>
                <a:r>
                  <a:rPr lang="en-GB">
                    <a:noFill/>
                  </a:rPr>
                  <a:t> </a:t>
                </a:r>
              </a:p>
            </p:txBody>
          </p:sp>
        </mc:Fallback>
      </mc:AlternateContent>
    </p:spTree>
    <p:extLst>
      <p:ext uri="{BB962C8B-B14F-4D97-AF65-F5344CB8AC3E}">
        <p14:creationId xmlns:p14="http://schemas.microsoft.com/office/powerpoint/2010/main" val="310883618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626679-DFCE-DDA9-6A72-23742DD92A3E}"/>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Code example</a:t>
            </a:r>
          </a:p>
        </p:txBody>
      </p:sp>
      <p:pic>
        <p:nvPicPr>
          <p:cNvPr id="5" name="Content Placeholder 4">
            <a:extLst>
              <a:ext uri="{FF2B5EF4-FFF2-40B4-BE49-F238E27FC236}">
                <a16:creationId xmlns:a16="http://schemas.microsoft.com/office/drawing/2014/main" id="{2719442D-E5B8-B3F2-A58B-AB8D00A49208}"/>
              </a:ext>
            </a:extLst>
          </p:cNvPr>
          <p:cNvPicPr>
            <a:picLocks noGrp="1" noChangeAspect="1"/>
          </p:cNvPicPr>
          <p:nvPr>
            <p:ph idx="1"/>
          </p:nvPr>
        </p:nvPicPr>
        <p:blipFill>
          <a:blip r:embed="rId2"/>
          <a:stretch>
            <a:fillRect/>
          </a:stretch>
        </p:blipFill>
        <p:spPr>
          <a:xfrm>
            <a:off x="723900" y="3280722"/>
            <a:ext cx="10744200" cy="2095119"/>
          </a:xfrm>
          <a:prstGeom prst="rect">
            <a:avLst/>
          </a:prstGeom>
        </p:spPr>
      </p:pic>
    </p:spTree>
    <p:extLst>
      <p:ext uri="{BB962C8B-B14F-4D97-AF65-F5344CB8AC3E}">
        <p14:creationId xmlns:p14="http://schemas.microsoft.com/office/powerpoint/2010/main" val="332284049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78DB11-93CC-0E1D-6EF2-C5219E332B39}"/>
              </a:ext>
            </a:extLst>
          </p:cNvPr>
          <p:cNvSpPr>
            <a:spLocks noGrp="1"/>
          </p:cNvSpPr>
          <p:nvPr>
            <p:ph type="title"/>
          </p:nvPr>
        </p:nvSpPr>
        <p:spPr>
          <a:xfrm>
            <a:off x="838200" y="365125"/>
            <a:ext cx="10515600" cy="1325563"/>
          </a:xfrm>
        </p:spPr>
        <p:txBody>
          <a:bodyPr>
            <a:normAutofit/>
          </a:bodyPr>
          <a:lstStyle/>
          <a:p>
            <a:r>
              <a:rPr lang="en-GB" sz="5400"/>
              <a:t>Rotations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413C85-8156-41AD-7250-EDDD2EAE3781}"/>
              </a:ext>
            </a:extLst>
          </p:cNvPr>
          <p:cNvSpPr>
            <a:spLocks noGrp="1"/>
          </p:cNvSpPr>
          <p:nvPr>
            <p:ph idx="1"/>
          </p:nvPr>
        </p:nvSpPr>
        <p:spPr>
          <a:xfrm>
            <a:off x="838200" y="1929384"/>
            <a:ext cx="10515600" cy="4251960"/>
          </a:xfrm>
        </p:spPr>
        <p:txBody>
          <a:bodyPr>
            <a:normAutofit/>
          </a:bodyPr>
          <a:lstStyle/>
          <a:p>
            <a:pPr marL="0" indent="0">
              <a:buNone/>
            </a:pPr>
            <a:r>
              <a:rPr lang="en-GB" sz="2200"/>
              <a:t>Rotation in 3D space requires rotating around one of the main axes </a:t>
            </a:r>
          </a:p>
          <a:p>
            <a:pPr marL="0" indent="0">
              <a:buNone/>
            </a:pPr>
            <a:r>
              <a:rPr lang="en-GB" sz="2200"/>
              <a:t>(X, Y, or Z). </a:t>
            </a:r>
          </a:p>
          <a:p>
            <a:pPr marL="0" indent="0">
              <a:buNone/>
            </a:pPr>
            <a:r>
              <a:rPr lang="en-GB" sz="2200"/>
              <a:t>Each axis has its own specific rotation matrix based on trigonometric functions (sine and cosine). </a:t>
            </a:r>
          </a:p>
          <a:p>
            <a:pPr marL="0" indent="0">
              <a:buNone/>
            </a:pPr>
            <a:endParaRPr lang="en-GB" sz="2200"/>
          </a:p>
          <a:p>
            <a:pPr marL="0" indent="0">
              <a:buNone/>
            </a:pPr>
            <a:endParaRPr lang="en-GB" sz="2200"/>
          </a:p>
        </p:txBody>
      </p:sp>
    </p:spTree>
    <p:extLst>
      <p:ext uri="{BB962C8B-B14F-4D97-AF65-F5344CB8AC3E}">
        <p14:creationId xmlns:p14="http://schemas.microsoft.com/office/powerpoint/2010/main" val="306258491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3B0B7-76FB-4771-971A-7D645F601611}"/>
              </a:ext>
            </a:extLst>
          </p:cNvPr>
          <p:cNvSpPr>
            <a:spLocks noGrp="1"/>
          </p:cNvSpPr>
          <p:nvPr>
            <p:ph type="title"/>
          </p:nvPr>
        </p:nvSpPr>
        <p:spPr>
          <a:xfrm>
            <a:off x="630936" y="639520"/>
            <a:ext cx="3429000" cy="1719072"/>
          </a:xfrm>
        </p:spPr>
        <p:txBody>
          <a:bodyPr anchor="b">
            <a:normAutofit/>
          </a:bodyPr>
          <a:lstStyle/>
          <a:p>
            <a:r>
              <a:rPr lang="en-GB" sz="5400" b="1"/>
              <a:t>Rotations</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93D7EC-4072-411B-8C4D-105625BF0A44}"/>
              </a:ext>
            </a:extLst>
          </p:cNvPr>
          <p:cNvSpPr>
            <a:spLocks noGrp="1"/>
          </p:cNvSpPr>
          <p:nvPr>
            <p:ph idx="1"/>
          </p:nvPr>
        </p:nvSpPr>
        <p:spPr>
          <a:xfrm>
            <a:off x="630936" y="2807208"/>
            <a:ext cx="3429000" cy="3410712"/>
          </a:xfrm>
        </p:spPr>
        <p:txBody>
          <a:bodyPr anchor="t">
            <a:normAutofit/>
          </a:bodyPr>
          <a:lstStyle/>
          <a:p>
            <a:pPr marL="0" indent="0">
              <a:buNone/>
            </a:pPr>
            <a:r>
              <a:rPr lang="en-GB" sz="2200"/>
              <a:t>Angle of rotation about an axis (x,y or z) is centred on the origin of the co-ordinate system being used. </a:t>
            </a:r>
          </a:p>
          <a:p>
            <a:pPr marL="0" indent="0">
              <a:buNone/>
            </a:pPr>
            <a:endParaRPr lang="en-GB" sz="2200"/>
          </a:p>
          <a:p>
            <a:pPr marL="0" indent="0">
              <a:buNone/>
            </a:pPr>
            <a:r>
              <a:rPr lang="en-GB" sz="2200"/>
              <a:t>It is counter clockwise for a right handed system = </a:t>
            </a:r>
            <a:r>
              <a:rPr lang="el-GR" sz="2200"/>
              <a:t>θ</a:t>
            </a:r>
            <a:r>
              <a:rPr lang="en-GB" sz="2200"/>
              <a:t>.</a:t>
            </a:r>
          </a:p>
          <a:p>
            <a:pPr marL="0" indent="0">
              <a:buNone/>
            </a:pPr>
            <a:r>
              <a:rPr lang="en-GB" sz="2200"/>
              <a:t>Point to be rotated, v = (x,y,z,1)</a:t>
            </a:r>
            <a:r>
              <a:rPr lang="en-GB" sz="2200" baseline="30000"/>
              <a:t>T</a:t>
            </a:r>
            <a:endParaRPr lang="en-GB" sz="2200"/>
          </a:p>
        </p:txBody>
      </p:sp>
      <p:pic>
        <p:nvPicPr>
          <p:cNvPr id="5" name="Picture 4">
            <a:extLst>
              <a:ext uri="{FF2B5EF4-FFF2-40B4-BE49-F238E27FC236}">
                <a16:creationId xmlns:a16="http://schemas.microsoft.com/office/drawing/2014/main" id="{05C4B064-9837-48FB-9C84-E8B0CB845002}"/>
              </a:ext>
            </a:extLst>
          </p:cNvPr>
          <p:cNvPicPr>
            <a:picLocks noChangeAspect="1"/>
          </p:cNvPicPr>
          <p:nvPr/>
        </p:nvPicPr>
        <p:blipFill>
          <a:blip r:embed="rId2"/>
          <a:stretch>
            <a:fillRect/>
          </a:stretch>
        </p:blipFill>
        <p:spPr>
          <a:xfrm>
            <a:off x="4825073" y="640080"/>
            <a:ext cx="6562165" cy="5577840"/>
          </a:xfrm>
          <a:prstGeom prst="rect">
            <a:avLst/>
          </a:prstGeom>
        </p:spPr>
      </p:pic>
    </p:spTree>
    <p:extLst>
      <p:ext uri="{BB962C8B-B14F-4D97-AF65-F5344CB8AC3E}">
        <p14:creationId xmlns:p14="http://schemas.microsoft.com/office/powerpoint/2010/main" val="51817911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3200B-FDA7-35AB-1459-51A055E8FF73}"/>
              </a:ext>
            </a:extLst>
          </p:cNvPr>
          <p:cNvSpPr>
            <a:spLocks noGrp="1"/>
          </p:cNvSpPr>
          <p:nvPr>
            <p:ph type="title"/>
          </p:nvPr>
        </p:nvSpPr>
        <p:spPr/>
        <p:txBody>
          <a:bodyPr/>
          <a:lstStyle/>
          <a:p>
            <a:r>
              <a:rPr lang="en-GB" dirty="0"/>
              <a:t>Rotations</a:t>
            </a:r>
          </a:p>
        </p:txBody>
      </p:sp>
      <p:pic>
        <p:nvPicPr>
          <p:cNvPr id="5" name="Content Placeholder 4">
            <a:extLst>
              <a:ext uri="{FF2B5EF4-FFF2-40B4-BE49-F238E27FC236}">
                <a16:creationId xmlns:a16="http://schemas.microsoft.com/office/drawing/2014/main" id="{3CB2DE7D-31FD-72A0-E5FE-639DFBDCCBC0}"/>
              </a:ext>
            </a:extLst>
          </p:cNvPr>
          <p:cNvPicPr>
            <a:picLocks noGrp="1" noChangeAspect="1"/>
          </p:cNvPicPr>
          <p:nvPr>
            <p:ph idx="1"/>
          </p:nvPr>
        </p:nvPicPr>
        <p:blipFill>
          <a:blip r:embed="rId2"/>
          <a:stretch>
            <a:fillRect/>
          </a:stretch>
        </p:blipFill>
        <p:spPr>
          <a:xfrm>
            <a:off x="1745225" y="2328862"/>
            <a:ext cx="8534400" cy="2200275"/>
          </a:xfrm>
        </p:spPr>
      </p:pic>
      <p:sp>
        <p:nvSpPr>
          <p:cNvPr id="8" name="TextBox 7">
            <a:extLst>
              <a:ext uri="{FF2B5EF4-FFF2-40B4-BE49-F238E27FC236}">
                <a16:creationId xmlns:a16="http://schemas.microsoft.com/office/drawing/2014/main" id="{C1C9F310-F937-9C0F-472F-14AEE76F54BE}"/>
              </a:ext>
            </a:extLst>
          </p:cNvPr>
          <p:cNvSpPr txBox="1"/>
          <p:nvPr/>
        </p:nvSpPr>
        <p:spPr>
          <a:xfrm>
            <a:off x="1745226" y="5167311"/>
            <a:ext cx="8701547" cy="646331"/>
          </a:xfrm>
          <a:prstGeom prst="rect">
            <a:avLst/>
          </a:prstGeom>
          <a:noFill/>
        </p:spPr>
        <p:txBody>
          <a:bodyPr wrap="square" rtlCol="0">
            <a:spAutoFit/>
          </a:bodyPr>
          <a:lstStyle/>
          <a:p>
            <a:r>
              <a:rPr lang="en-GB" dirty="0"/>
              <a:t>Here, </a:t>
            </a:r>
            <a:r>
              <a:rPr lang="en-GB" dirty="0" err="1"/>
              <a:t>glm</a:t>
            </a:r>
            <a:r>
              <a:rPr lang="en-GB" dirty="0"/>
              <a:t>::radians() converts degrees to radians, which are required by the trigonometric functions in the rotation matrix.</a:t>
            </a:r>
          </a:p>
        </p:txBody>
      </p:sp>
    </p:spTree>
    <p:extLst>
      <p:ext uri="{BB962C8B-B14F-4D97-AF65-F5344CB8AC3E}">
        <p14:creationId xmlns:p14="http://schemas.microsoft.com/office/powerpoint/2010/main" val="375330470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6FA74-1BA7-9A0B-0209-8662BB4F7A66}"/>
              </a:ext>
            </a:extLst>
          </p:cNvPr>
          <p:cNvSpPr>
            <a:spLocks noGrp="1"/>
          </p:cNvSpPr>
          <p:nvPr>
            <p:ph type="title"/>
          </p:nvPr>
        </p:nvSpPr>
        <p:spPr>
          <a:xfrm>
            <a:off x="838200" y="365125"/>
            <a:ext cx="10515600" cy="1325563"/>
          </a:xfrm>
        </p:spPr>
        <p:txBody>
          <a:bodyPr>
            <a:normAutofit/>
          </a:bodyPr>
          <a:lstStyle/>
          <a:p>
            <a:r>
              <a:rPr lang="en-GB" sz="5400"/>
              <a:t>Rotations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ACAF20-EAF8-7A3A-6F8B-191FA733EE40}"/>
              </a:ext>
            </a:extLst>
          </p:cNvPr>
          <p:cNvSpPr>
            <a:spLocks noGrp="1"/>
          </p:cNvSpPr>
          <p:nvPr>
            <p:ph idx="1"/>
          </p:nvPr>
        </p:nvSpPr>
        <p:spPr>
          <a:xfrm>
            <a:off x="838200" y="1929384"/>
            <a:ext cx="10515600" cy="4251960"/>
          </a:xfrm>
        </p:spPr>
        <p:txBody>
          <a:bodyPr>
            <a:normAutofit/>
          </a:bodyPr>
          <a:lstStyle/>
          <a:p>
            <a:pPr marL="0" indent="0">
              <a:buNone/>
            </a:pPr>
            <a:r>
              <a:rPr lang="en-GB" sz="2200" b="1"/>
              <a:t>Q: </a:t>
            </a:r>
            <a:r>
              <a:rPr lang="en-GB" sz="2200"/>
              <a:t>We also represent rotations as 4x4 matrices. Why? A 3x3 will do, surely?</a:t>
            </a:r>
          </a:p>
          <a:p>
            <a:pPr marL="0" indent="0">
              <a:buNone/>
            </a:pPr>
            <a:endParaRPr lang="en-GB" sz="2200"/>
          </a:p>
          <a:p>
            <a:pPr marL="0" indent="0">
              <a:buNone/>
            </a:pPr>
            <a:r>
              <a:rPr lang="en-GB" sz="2200" b="1"/>
              <a:t>Answer:  </a:t>
            </a:r>
            <a:r>
              <a:rPr lang="en-GB" sz="2200"/>
              <a:t>We can concatenate transformations using matrix multiplication. </a:t>
            </a:r>
          </a:p>
          <a:p>
            <a:pPr marL="0" indent="0">
              <a:buNone/>
            </a:pPr>
            <a:r>
              <a:rPr lang="en-GB" sz="2200"/>
              <a:t>A 3x3 matrix can represent rotation alone because a 3x3 matrix can fully handle the rotation of points in 3D space by transforming the x, y, and z coordinates. </a:t>
            </a:r>
          </a:p>
          <a:p>
            <a:pPr marL="0" indent="0">
              <a:buNone/>
            </a:pPr>
            <a:r>
              <a:rPr lang="en-GB" sz="2200"/>
              <a:t>However, in 3D graphics, we use a 4x4 matrix for rotations because it allows us to combine rotation with other transformations—like translation and scaling—in a single, unified matrix format. </a:t>
            </a:r>
          </a:p>
          <a:p>
            <a:pPr marL="0" indent="0">
              <a:buNone/>
            </a:pPr>
            <a:endParaRPr lang="en-GB" sz="2200"/>
          </a:p>
        </p:txBody>
      </p:sp>
    </p:spTree>
    <p:extLst>
      <p:ext uri="{BB962C8B-B14F-4D97-AF65-F5344CB8AC3E}">
        <p14:creationId xmlns:p14="http://schemas.microsoft.com/office/powerpoint/2010/main" val="386588100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lue 3D cubes suspended on the air with a dark blue 3D cube on the surface">
            <a:extLst>
              <a:ext uri="{FF2B5EF4-FFF2-40B4-BE49-F238E27FC236}">
                <a16:creationId xmlns:a16="http://schemas.microsoft.com/office/drawing/2014/main" id="{6950F0D6-708D-A344-087C-54E0DF406B45}"/>
              </a:ext>
            </a:extLst>
          </p:cNvPr>
          <p:cNvPicPr>
            <a:picLocks noChangeAspect="1"/>
          </p:cNvPicPr>
          <p:nvPr/>
        </p:nvPicPr>
        <p:blipFill>
          <a:blip r:embed="rId2"/>
          <a:srcRect r="28900"/>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4DE5D5-91B6-1B6F-CD64-51503B8A55CE}"/>
              </a:ext>
            </a:extLst>
          </p:cNvPr>
          <p:cNvSpPr>
            <a:spLocks noGrp="1"/>
          </p:cNvSpPr>
          <p:nvPr>
            <p:ph type="title"/>
          </p:nvPr>
        </p:nvSpPr>
        <p:spPr>
          <a:xfrm>
            <a:off x="371094" y="1161288"/>
            <a:ext cx="3438144" cy="1124712"/>
          </a:xfrm>
        </p:spPr>
        <p:txBody>
          <a:bodyPr anchor="b">
            <a:normAutofit/>
          </a:bodyPr>
          <a:lstStyle/>
          <a:p>
            <a:r>
              <a:rPr lang="en-GB" sz="2800"/>
              <a:t>Exercise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E762A3C-5C6E-B192-2EDC-5DA2E36C7F73}"/>
              </a:ext>
            </a:extLst>
          </p:cNvPr>
          <p:cNvSpPr>
            <a:spLocks noGrp="1"/>
          </p:cNvSpPr>
          <p:nvPr>
            <p:ph idx="1"/>
          </p:nvPr>
        </p:nvSpPr>
        <p:spPr>
          <a:xfrm>
            <a:off x="371094" y="2718054"/>
            <a:ext cx="3438906" cy="3207258"/>
          </a:xfrm>
        </p:spPr>
        <p:txBody>
          <a:bodyPr anchor="t">
            <a:normAutofit/>
          </a:bodyPr>
          <a:lstStyle/>
          <a:p>
            <a:pPr marL="0" indent="0">
              <a:buNone/>
            </a:pPr>
            <a:r>
              <a:rPr lang="en-GB" sz="1700"/>
              <a:t>Using GLM rotate your cube 45*, translate it 5 to the right </a:t>
            </a:r>
          </a:p>
          <a:p>
            <a:pPr marL="0" indent="0">
              <a:buNone/>
            </a:pPr>
            <a:endParaRPr lang="en-GB" sz="1700"/>
          </a:p>
          <a:p>
            <a:pPr marL="0" indent="0">
              <a:buNone/>
            </a:pPr>
            <a:endParaRPr lang="en-GB" sz="1700"/>
          </a:p>
          <a:p>
            <a:pPr marL="0" indent="0">
              <a:buNone/>
            </a:pPr>
            <a:r>
              <a:rPr lang="en-GB" sz="1700"/>
              <a:t>Now reset and translate your cube 5 to the right then rotate it 45*</a:t>
            </a:r>
            <a:br>
              <a:rPr lang="en-GB" sz="1700"/>
            </a:br>
            <a:br>
              <a:rPr lang="en-GB" sz="1700"/>
            </a:br>
            <a:r>
              <a:rPr lang="en-GB" sz="1700"/>
              <a:t>What is different? </a:t>
            </a:r>
          </a:p>
        </p:txBody>
      </p:sp>
    </p:spTree>
    <p:extLst>
      <p:ext uri="{BB962C8B-B14F-4D97-AF65-F5344CB8AC3E}">
        <p14:creationId xmlns:p14="http://schemas.microsoft.com/office/powerpoint/2010/main" val="302136495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CF06AE-6F26-1544-9676-AE24916BD866}"/>
              </a:ext>
            </a:extLst>
          </p:cNvPr>
          <p:cNvSpPr>
            <a:spLocks noGrp="1"/>
          </p:cNvSpPr>
          <p:nvPr>
            <p:ph type="title"/>
          </p:nvPr>
        </p:nvSpPr>
        <p:spPr>
          <a:xfrm>
            <a:off x="793662" y="386930"/>
            <a:ext cx="10066122" cy="1298448"/>
          </a:xfrm>
        </p:spPr>
        <p:txBody>
          <a:bodyPr anchor="b">
            <a:normAutofit/>
          </a:bodyPr>
          <a:lstStyle/>
          <a:p>
            <a:r>
              <a:rPr lang="en-GB" sz="4800"/>
              <a:t>Scaling</a:t>
            </a:r>
          </a:p>
        </p:txBody>
      </p:sp>
      <p:sp>
        <p:nvSpPr>
          <p:cNvPr id="8" name="Rectangle 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9EC8460C-575E-D99B-6689-C7E2D55EDC8C}"/>
                  </a:ext>
                </a:extLst>
              </p:cNvPr>
              <p:cNvSpPr>
                <a:spLocks noGrp="1"/>
              </p:cNvSpPr>
              <p:nvPr>
                <p:ph idx="1"/>
              </p:nvPr>
            </p:nvSpPr>
            <p:spPr>
              <a:xfrm>
                <a:off x="793661" y="2599509"/>
                <a:ext cx="4530898" cy="3639450"/>
              </a:xfrm>
            </p:spPr>
            <p:txBody>
              <a:bodyPr anchor="ctr">
                <a:normAutofit/>
              </a:bodyPr>
              <a:lstStyle/>
              <a:p>
                <a:pPr marL="0" indent="0">
                  <a:buNone/>
                </a:pPr>
                <a:r>
                  <a:rPr lang="en-GB" sz="1700"/>
                  <a:t>Scaling changes the size of an object in each direction independently. For a scaling factor of </a:t>
                </a:r>
                <a14:m>
                  <m:oMath xmlns:m="http://schemas.openxmlformats.org/officeDocument/2006/math">
                    <m:sSub>
                      <m:sSubPr>
                        <m:ctrlPr>
                          <a:rPr lang="en-GB" sz="1700" i="1">
                            <a:latin typeface="Cambria Math" panose="02040503050406030204" pitchFamily="18" charset="0"/>
                          </a:rPr>
                        </m:ctrlPr>
                      </m:sSubPr>
                      <m:e>
                        <m:r>
                          <a:rPr lang="en-GB" sz="1700" b="0" i="1">
                            <a:latin typeface="Cambria Math" panose="02040503050406030204" pitchFamily="18" charset="0"/>
                          </a:rPr>
                          <m:t>𝑆</m:t>
                        </m:r>
                      </m:e>
                      <m:sub>
                        <m:r>
                          <a:rPr lang="en-GB" sz="1700" b="0" i="1">
                            <a:latin typeface="Cambria Math" panose="02040503050406030204" pitchFamily="18" charset="0"/>
                          </a:rPr>
                          <m:t>𝑥</m:t>
                        </m:r>
                      </m:sub>
                    </m:sSub>
                    <m:r>
                      <a:rPr lang="en-GB" sz="1700" i="1">
                        <a:latin typeface="Cambria Math" panose="02040503050406030204" pitchFamily="18" charset="0"/>
                      </a:rPr>
                      <m:t>​</m:t>
                    </m:r>
                  </m:oMath>
                </a14:m>
                <a:r>
                  <a:rPr lang="en-GB" sz="1700"/>
                  <a:t>, </a:t>
                </a:r>
                <a14:m>
                  <m:oMath xmlns:m="http://schemas.openxmlformats.org/officeDocument/2006/math">
                    <m:sSub>
                      <m:sSubPr>
                        <m:ctrlPr>
                          <a:rPr lang="en-GB" sz="1700" i="1">
                            <a:latin typeface="Cambria Math" panose="02040503050406030204" pitchFamily="18" charset="0"/>
                          </a:rPr>
                        </m:ctrlPr>
                      </m:sSubPr>
                      <m:e>
                        <m:r>
                          <a:rPr lang="en-GB" sz="1700" b="0" i="1">
                            <a:latin typeface="Cambria Math" panose="02040503050406030204" pitchFamily="18" charset="0"/>
                          </a:rPr>
                          <m:t>𝑆</m:t>
                        </m:r>
                      </m:e>
                      <m:sub>
                        <m:r>
                          <a:rPr lang="en-GB" sz="1700" b="0" i="1">
                            <a:latin typeface="Cambria Math" panose="02040503050406030204" pitchFamily="18" charset="0"/>
                          </a:rPr>
                          <m:t>𝑦</m:t>
                        </m:r>
                      </m:sub>
                    </m:sSub>
                  </m:oMath>
                </a14:m>
                <a:r>
                  <a:rPr lang="en-GB" sz="1700"/>
                  <a:t>, and </a:t>
                </a:r>
                <a14:m>
                  <m:oMath xmlns:m="http://schemas.openxmlformats.org/officeDocument/2006/math">
                    <m:sSub>
                      <m:sSubPr>
                        <m:ctrlPr>
                          <a:rPr lang="en-GB" sz="1700" i="1">
                            <a:latin typeface="Cambria Math" panose="02040503050406030204" pitchFamily="18" charset="0"/>
                          </a:rPr>
                        </m:ctrlPr>
                      </m:sSubPr>
                      <m:e>
                        <m:r>
                          <a:rPr lang="en-GB" sz="1700" b="0" i="1">
                            <a:latin typeface="Cambria Math" panose="02040503050406030204" pitchFamily="18" charset="0"/>
                          </a:rPr>
                          <m:t>𝑆</m:t>
                        </m:r>
                      </m:e>
                      <m:sub>
                        <m:r>
                          <a:rPr lang="en-GB" sz="1700" b="0" i="1">
                            <a:latin typeface="Cambria Math" panose="02040503050406030204" pitchFamily="18" charset="0"/>
                          </a:rPr>
                          <m:t>𝑧</m:t>
                        </m:r>
                      </m:sub>
                    </m:sSub>
                  </m:oMath>
                </a14:m>
                <a:r>
                  <a:rPr lang="en-GB" sz="1700"/>
                  <a:t> the scaling matrix is:</a:t>
                </a:r>
              </a:p>
              <a:p>
                <a:pPr marL="0" indent="0">
                  <a:buNone/>
                </a:pPr>
                <a:endParaRPr lang="en-GB" sz="1700"/>
              </a:p>
              <a:p>
                <a:pPr marL="0" indent="0">
                  <a:buNone/>
                </a:pPr>
                <a:endParaRPr lang="en-GB" sz="1700"/>
              </a:p>
              <a:p>
                <a:pPr marL="0" indent="0">
                  <a:buNone/>
                </a:pPr>
                <a:endParaRPr lang="en-GB" sz="1700"/>
              </a:p>
              <a:p>
                <a:pPr marL="0" indent="0">
                  <a:buNone/>
                </a:pPr>
                <a:endParaRPr lang="en-GB" sz="1700"/>
              </a:p>
              <a:p>
                <a:pPr marL="0" indent="0">
                  <a:buNone/>
                </a:pPr>
                <a:endParaRPr lang="en-GB" sz="1700"/>
              </a:p>
              <a:p>
                <a:pPr marL="0" indent="0">
                  <a:buNone/>
                </a:pPr>
                <a:r>
                  <a:rPr lang="en-GB" sz="1700"/>
                  <a:t>When this matrix is multiplied by a point (x,y,z,1), it scales the point to (x⋅ </a:t>
                </a:r>
                <a14:m>
                  <m:oMath xmlns:m="http://schemas.openxmlformats.org/officeDocument/2006/math">
                    <m:sSub>
                      <m:sSubPr>
                        <m:ctrlPr>
                          <a:rPr lang="en-GB" sz="1700" i="1">
                            <a:latin typeface="Cambria Math" panose="02040503050406030204" pitchFamily="18" charset="0"/>
                          </a:rPr>
                        </m:ctrlPr>
                      </m:sSubPr>
                      <m:e>
                        <m:r>
                          <a:rPr lang="en-GB" sz="1700" b="0" i="1">
                            <a:latin typeface="Cambria Math" panose="02040503050406030204" pitchFamily="18" charset="0"/>
                          </a:rPr>
                          <m:t>𝑆</m:t>
                        </m:r>
                      </m:e>
                      <m:sub>
                        <m:r>
                          <a:rPr lang="en-GB" sz="1700" b="0" i="1">
                            <a:latin typeface="Cambria Math" panose="02040503050406030204" pitchFamily="18" charset="0"/>
                          </a:rPr>
                          <m:t>𝑥</m:t>
                        </m:r>
                      </m:sub>
                    </m:sSub>
                  </m:oMath>
                </a14:m>
                <a:r>
                  <a:rPr lang="en-GB" sz="1700"/>
                  <a:t>, y⋅ </a:t>
                </a:r>
                <a14:m>
                  <m:oMath xmlns:m="http://schemas.openxmlformats.org/officeDocument/2006/math">
                    <m:sSub>
                      <m:sSubPr>
                        <m:ctrlPr>
                          <a:rPr lang="en-GB" sz="1700" i="1">
                            <a:latin typeface="Cambria Math" panose="02040503050406030204" pitchFamily="18" charset="0"/>
                          </a:rPr>
                        </m:ctrlPr>
                      </m:sSubPr>
                      <m:e>
                        <m:r>
                          <a:rPr lang="en-GB" sz="1700" i="1">
                            <a:latin typeface="Cambria Math" panose="02040503050406030204" pitchFamily="18" charset="0"/>
                          </a:rPr>
                          <m:t>𝑆</m:t>
                        </m:r>
                      </m:e>
                      <m:sub>
                        <m:r>
                          <a:rPr lang="en-GB" sz="1700" i="1">
                            <a:latin typeface="Cambria Math" panose="02040503050406030204" pitchFamily="18" charset="0"/>
                          </a:rPr>
                          <m:t>𝑦</m:t>
                        </m:r>
                      </m:sub>
                    </m:sSub>
                  </m:oMath>
                </a14:m>
                <a:r>
                  <a:rPr lang="en-GB" sz="1700"/>
                  <a:t>,  z⋅ </a:t>
                </a:r>
                <a14:m>
                  <m:oMath xmlns:m="http://schemas.openxmlformats.org/officeDocument/2006/math">
                    <m:sSub>
                      <m:sSubPr>
                        <m:ctrlPr>
                          <a:rPr lang="en-GB" sz="1700" i="1">
                            <a:latin typeface="Cambria Math" panose="02040503050406030204" pitchFamily="18" charset="0"/>
                          </a:rPr>
                        </m:ctrlPr>
                      </m:sSubPr>
                      <m:e>
                        <m:r>
                          <a:rPr lang="en-GB" sz="1700" i="1">
                            <a:latin typeface="Cambria Math" panose="02040503050406030204" pitchFamily="18" charset="0"/>
                          </a:rPr>
                          <m:t>𝑆</m:t>
                        </m:r>
                      </m:e>
                      <m:sub>
                        <m:r>
                          <a:rPr lang="en-GB" sz="1700" i="1">
                            <a:latin typeface="Cambria Math" panose="02040503050406030204" pitchFamily="18" charset="0"/>
                          </a:rPr>
                          <m:t>𝑧</m:t>
                        </m:r>
                      </m:sub>
                    </m:sSub>
                  </m:oMath>
                </a14:m>
                <a:r>
                  <a:rPr lang="en-GB" sz="1700"/>
                  <a:t>, 1), changing its size in each axis direction.</a:t>
                </a:r>
              </a:p>
            </p:txBody>
          </p:sp>
        </mc:Choice>
        <mc:Fallback xmlns="">
          <p:sp>
            <p:nvSpPr>
              <p:cNvPr id="3" name="Content Placeholder 2">
                <a:extLst>
                  <a:ext uri="{FF2B5EF4-FFF2-40B4-BE49-F238E27FC236}">
                    <a16:creationId xmlns:a16="http://schemas.microsoft.com/office/drawing/2014/main" id="{9EC8460C-575E-D99B-6689-C7E2D55EDC8C}"/>
                  </a:ext>
                </a:extLst>
              </p:cNvPr>
              <p:cNvSpPr>
                <a:spLocks noGrp="1" noRot="1" noChangeAspect="1" noMove="1" noResize="1" noEditPoints="1" noAdjustHandles="1" noChangeArrowheads="1" noChangeShapeType="1" noTextEdit="1"/>
              </p:cNvSpPr>
              <p:nvPr>
                <p:ph idx="1"/>
              </p:nvPr>
            </p:nvSpPr>
            <p:spPr>
              <a:xfrm>
                <a:off x="793661" y="2599509"/>
                <a:ext cx="4530898" cy="3639450"/>
              </a:xfrm>
              <a:blipFill>
                <a:blip r:embed="rId2"/>
                <a:stretch>
                  <a:fillRect l="-808" r="-1346"/>
                </a:stretch>
              </a:blipFill>
            </p:spPr>
            <p:txBody>
              <a:bodyPr/>
              <a:lstStyle/>
              <a:p>
                <a:r>
                  <a:rPr lang="en-GB">
                    <a:noFill/>
                  </a:rPr>
                  <a:t> </a:t>
                </a:r>
              </a:p>
            </p:txBody>
          </p:sp>
        </mc:Fallback>
      </mc:AlternateContent>
      <p:pic>
        <p:nvPicPr>
          <p:cNvPr id="5" name="Picture 4">
            <a:extLst>
              <a:ext uri="{FF2B5EF4-FFF2-40B4-BE49-F238E27FC236}">
                <a16:creationId xmlns:a16="http://schemas.microsoft.com/office/drawing/2014/main" id="{57B25030-5762-D1DC-8342-D5788CA2C085}"/>
              </a:ext>
            </a:extLst>
          </p:cNvPr>
          <p:cNvPicPr>
            <a:picLocks noChangeAspect="1"/>
          </p:cNvPicPr>
          <p:nvPr/>
        </p:nvPicPr>
        <p:blipFill>
          <a:blip r:embed="rId3"/>
          <a:stretch>
            <a:fillRect/>
          </a:stretch>
        </p:blipFill>
        <p:spPr>
          <a:xfrm>
            <a:off x="5911532" y="3395014"/>
            <a:ext cx="5150277" cy="1892726"/>
          </a:xfrm>
          <a:prstGeom prst="rect">
            <a:avLst/>
          </a:prstGeom>
        </p:spPr>
      </p:pic>
      <p:sp>
        <p:nvSpPr>
          <p:cNvPr id="11" name="Rectangle 1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6449379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DCCDC4-A2DF-4279-8D41-DC5E7B1B6DD0}"/>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kern="1200">
                <a:solidFill>
                  <a:schemeClr val="tx1"/>
                </a:solidFill>
                <a:latin typeface="+mj-lt"/>
                <a:ea typeface="+mj-ea"/>
                <a:cs typeface="+mj-cs"/>
              </a:rPr>
              <a:t>Scaling</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2FFA223-C808-44E5-9E02-55DBDD3A1B44}"/>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a:lnSpc>
                <a:spcPct val="90000"/>
              </a:lnSpc>
              <a:spcAft>
                <a:spcPts val="600"/>
              </a:spcAft>
            </a:pPr>
            <a:r>
              <a:rPr lang="en-US" sz="2000" dirty="0"/>
              <a:t>Scaling is achieved , as before, by multiplying the following matrix by the point, v.</a:t>
            </a:r>
          </a:p>
        </p:txBody>
      </p:sp>
      <p:pic>
        <p:nvPicPr>
          <p:cNvPr id="5" name="Content Placeholder 4">
            <a:extLst>
              <a:ext uri="{FF2B5EF4-FFF2-40B4-BE49-F238E27FC236}">
                <a16:creationId xmlns:a16="http://schemas.microsoft.com/office/drawing/2014/main" id="{5D5C98B1-A40E-4570-BBEA-8092C2929420}"/>
              </a:ext>
            </a:extLst>
          </p:cNvPr>
          <p:cNvPicPr>
            <a:picLocks noGrp="1" noChangeAspect="1"/>
          </p:cNvPicPr>
          <p:nvPr>
            <p:ph idx="1"/>
          </p:nvPr>
        </p:nvPicPr>
        <p:blipFill>
          <a:blip r:embed="rId2"/>
          <a:stretch>
            <a:fillRect/>
          </a:stretch>
        </p:blipFill>
        <p:spPr>
          <a:xfrm>
            <a:off x="5911532" y="3433641"/>
            <a:ext cx="5150277" cy="1815471"/>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247788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18CB87-8DBE-8D7B-3A8B-E80DA2CF0141}"/>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Code </a:t>
            </a:r>
          </a:p>
        </p:txBody>
      </p:sp>
      <p:pic>
        <p:nvPicPr>
          <p:cNvPr id="5" name="Content Placeholder 4" descr="A black screen with blue and red text&#10;&#10;Description automatically generated">
            <a:extLst>
              <a:ext uri="{FF2B5EF4-FFF2-40B4-BE49-F238E27FC236}">
                <a16:creationId xmlns:a16="http://schemas.microsoft.com/office/drawing/2014/main" id="{E665BAF8-901A-D9A8-D714-714A215EC4F9}"/>
              </a:ext>
            </a:extLst>
          </p:cNvPr>
          <p:cNvPicPr>
            <a:picLocks noGrp="1" noChangeAspect="1"/>
          </p:cNvPicPr>
          <p:nvPr>
            <p:ph idx="1"/>
          </p:nvPr>
        </p:nvPicPr>
        <p:blipFill>
          <a:blip r:embed="rId2"/>
          <a:stretch>
            <a:fillRect/>
          </a:stretch>
        </p:blipFill>
        <p:spPr>
          <a:xfrm>
            <a:off x="723900" y="3173281"/>
            <a:ext cx="10744200" cy="2310001"/>
          </a:xfrm>
          <a:prstGeom prst="rect">
            <a:avLst/>
          </a:prstGeom>
        </p:spPr>
      </p:pic>
    </p:spTree>
    <p:extLst>
      <p:ext uri="{BB962C8B-B14F-4D97-AF65-F5344CB8AC3E}">
        <p14:creationId xmlns:p14="http://schemas.microsoft.com/office/powerpoint/2010/main" val="378717511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4C6432-6BCB-5035-4AD6-F0AD0A27EC3C}"/>
              </a:ext>
            </a:extLst>
          </p:cNvPr>
          <p:cNvSpPr>
            <a:spLocks noGrp="1"/>
          </p:cNvSpPr>
          <p:nvPr>
            <p:ph type="title"/>
          </p:nvPr>
        </p:nvSpPr>
        <p:spPr>
          <a:xfrm>
            <a:off x="838200" y="365125"/>
            <a:ext cx="10515600" cy="1325563"/>
          </a:xfrm>
        </p:spPr>
        <p:txBody>
          <a:bodyPr>
            <a:normAutofit/>
          </a:bodyPr>
          <a:lstStyle/>
          <a:p>
            <a:r>
              <a:rPr lang="en-GB" sz="5400"/>
              <a:t>Combining the Transformations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573C6B-49F6-A4C6-1659-6C4B8C584CC0}"/>
              </a:ext>
            </a:extLst>
          </p:cNvPr>
          <p:cNvSpPr>
            <a:spLocks noGrp="1"/>
          </p:cNvSpPr>
          <p:nvPr>
            <p:ph idx="1"/>
          </p:nvPr>
        </p:nvSpPr>
        <p:spPr>
          <a:xfrm>
            <a:off x="838200" y="1929384"/>
            <a:ext cx="10515600" cy="4251960"/>
          </a:xfrm>
        </p:spPr>
        <p:txBody>
          <a:bodyPr>
            <a:normAutofit/>
          </a:bodyPr>
          <a:lstStyle/>
          <a:p>
            <a:pPr marL="0" indent="0">
              <a:buNone/>
            </a:pPr>
            <a:r>
              <a:rPr lang="en-GB" sz="2200"/>
              <a:t>We often need to apply multiple transformations in a specific order. </a:t>
            </a:r>
          </a:p>
          <a:p>
            <a:pPr marL="0" indent="0">
              <a:buNone/>
            </a:pPr>
            <a:r>
              <a:rPr lang="en-GB" sz="2200"/>
              <a:t>For example, you might want to scale an object, then rotate it, and finally move it to a position in the world. </a:t>
            </a:r>
          </a:p>
          <a:p>
            <a:pPr marL="0" indent="0">
              <a:buNone/>
            </a:pPr>
            <a:r>
              <a:rPr lang="en-GB" sz="2200"/>
              <a:t>This is done by </a:t>
            </a:r>
            <a:r>
              <a:rPr lang="en-GB" sz="2200" b="1"/>
              <a:t>multiplying the matrices</a:t>
            </a:r>
            <a:r>
              <a:rPr lang="en-GB" sz="2200"/>
              <a:t> in the order you want the transformations to apply.</a:t>
            </a:r>
          </a:p>
          <a:p>
            <a:pPr marL="0" indent="0">
              <a:buNone/>
            </a:pPr>
            <a:endParaRPr lang="en-GB" sz="2200"/>
          </a:p>
          <a:p>
            <a:pPr marL="0" indent="0">
              <a:buNone/>
            </a:pPr>
            <a:r>
              <a:rPr lang="en-GB" sz="2200"/>
              <a:t>By using 4x4 matrices, we can multiply these transformations into a single </a:t>
            </a:r>
            <a:r>
              <a:rPr lang="en-GB" sz="2200" b="1"/>
              <a:t>composite transformation matrix</a:t>
            </a:r>
            <a:r>
              <a:rPr lang="en-GB" sz="2200"/>
              <a:t>. </a:t>
            </a:r>
          </a:p>
          <a:p>
            <a:pPr marL="0" indent="0">
              <a:buNone/>
            </a:pPr>
            <a:r>
              <a:rPr lang="en-GB" sz="2200"/>
              <a:t>This single matrix is then applied to each point or vertex in an object, simplifying the calculation process and improving performance.</a:t>
            </a:r>
          </a:p>
        </p:txBody>
      </p:sp>
    </p:spTree>
    <p:extLst>
      <p:ext uri="{BB962C8B-B14F-4D97-AF65-F5344CB8AC3E}">
        <p14:creationId xmlns:p14="http://schemas.microsoft.com/office/powerpoint/2010/main" val="366614334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3BE803-405B-AED4-ACDB-10CFA45B57C9}"/>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Code: Here's how to combine them</a:t>
            </a:r>
          </a:p>
        </p:txBody>
      </p:sp>
      <p:pic>
        <p:nvPicPr>
          <p:cNvPr id="5" name="Content Placeholder 4">
            <a:extLst>
              <a:ext uri="{FF2B5EF4-FFF2-40B4-BE49-F238E27FC236}">
                <a16:creationId xmlns:a16="http://schemas.microsoft.com/office/drawing/2014/main" id="{B16C2F89-FCE1-ACF9-3058-BCD8A656D311}"/>
              </a:ext>
            </a:extLst>
          </p:cNvPr>
          <p:cNvPicPr>
            <a:picLocks noGrp="1" noChangeAspect="1"/>
          </p:cNvPicPr>
          <p:nvPr>
            <p:ph idx="1"/>
          </p:nvPr>
        </p:nvPicPr>
        <p:blipFill>
          <a:blip r:embed="rId2"/>
          <a:stretch>
            <a:fillRect/>
          </a:stretch>
        </p:blipFill>
        <p:spPr>
          <a:xfrm>
            <a:off x="723900" y="2837523"/>
            <a:ext cx="10744200" cy="2981516"/>
          </a:xfrm>
          <a:prstGeom prst="rect">
            <a:avLst/>
          </a:prstGeom>
        </p:spPr>
      </p:pic>
    </p:spTree>
    <p:extLst>
      <p:ext uri="{BB962C8B-B14F-4D97-AF65-F5344CB8AC3E}">
        <p14:creationId xmlns:p14="http://schemas.microsoft.com/office/powerpoint/2010/main" val="23690121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3845B-5B3A-41F8-8DE7-ACA32BDEDD8F}"/>
              </a:ext>
            </a:extLst>
          </p:cNvPr>
          <p:cNvSpPr>
            <a:spLocks noGrp="1"/>
          </p:cNvSpPr>
          <p:nvPr>
            <p:ph type="title"/>
          </p:nvPr>
        </p:nvSpPr>
        <p:spPr>
          <a:xfrm>
            <a:off x="838200" y="365125"/>
            <a:ext cx="10515600" cy="1325563"/>
          </a:xfrm>
        </p:spPr>
        <p:txBody>
          <a:bodyPr>
            <a:normAutofit/>
          </a:bodyPr>
          <a:lstStyle/>
          <a:p>
            <a:r>
              <a:rPr lang="en-GB" sz="5400"/>
              <a:t>Concatenating matrices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64A1D0-499B-4B86-B645-189B67E7E9E3}"/>
              </a:ext>
            </a:extLst>
          </p:cNvPr>
          <p:cNvSpPr>
            <a:spLocks noGrp="1"/>
          </p:cNvSpPr>
          <p:nvPr>
            <p:ph idx="1"/>
          </p:nvPr>
        </p:nvSpPr>
        <p:spPr>
          <a:xfrm>
            <a:off x="838200" y="1929384"/>
            <a:ext cx="10515600" cy="4251960"/>
          </a:xfrm>
        </p:spPr>
        <p:txBody>
          <a:bodyPr>
            <a:normAutofit/>
          </a:bodyPr>
          <a:lstStyle/>
          <a:p>
            <a:pPr marL="0" indent="0">
              <a:buNone/>
            </a:pPr>
            <a:r>
              <a:rPr lang="en-GB" sz="1500"/>
              <a:t>Consider the point v rotated about the z axis by multiplying it with the z-axis rotation transformation Rz.</a:t>
            </a:r>
          </a:p>
          <a:p>
            <a:pPr marL="0" indent="0">
              <a:buNone/>
            </a:pPr>
            <a:r>
              <a:rPr lang="en-GB" sz="1500"/>
              <a:t>   v’=Rz*v</a:t>
            </a:r>
          </a:p>
          <a:p>
            <a:pPr marL="0" indent="0">
              <a:buNone/>
            </a:pPr>
            <a:r>
              <a:rPr lang="en-GB" sz="1500"/>
              <a:t>Now take v’ and translate it by multiplying by the translation matrix T.</a:t>
            </a:r>
          </a:p>
          <a:p>
            <a:pPr marL="0" indent="0">
              <a:buNone/>
            </a:pPr>
            <a:r>
              <a:rPr lang="en-GB" sz="1500"/>
              <a:t>V’’=T*v’</a:t>
            </a:r>
          </a:p>
          <a:p>
            <a:pPr marL="0" indent="0">
              <a:buNone/>
            </a:pPr>
            <a:r>
              <a:rPr lang="en-GB" sz="1500"/>
              <a:t>Finally rotate v’’ around the x axis by multiplying it with the x-axis rotation Rx.</a:t>
            </a:r>
          </a:p>
          <a:p>
            <a:pPr marL="0" indent="0">
              <a:buNone/>
            </a:pPr>
            <a:r>
              <a:rPr lang="en-GB" sz="1500"/>
              <a:t>V’’’=Rx*v’’</a:t>
            </a:r>
          </a:p>
          <a:p>
            <a:pPr marL="0" indent="0">
              <a:buNone/>
            </a:pPr>
            <a:r>
              <a:rPr lang="en-GB" sz="1500"/>
              <a:t>Now substitute for v’’ and v’ in the last equation.</a:t>
            </a:r>
          </a:p>
          <a:p>
            <a:pPr marL="0" indent="0">
              <a:buNone/>
            </a:pPr>
            <a:r>
              <a:rPr lang="en-GB" sz="1500"/>
              <a:t>V’’’=Rz*T*Rx*v</a:t>
            </a:r>
          </a:p>
          <a:p>
            <a:pPr marL="0" indent="0">
              <a:buNone/>
            </a:pPr>
            <a:r>
              <a:rPr lang="en-GB" sz="1500"/>
              <a:t>Note the order of multiplication.  The point v is always on the right.</a:t>
            </a:r>
          </a:p>
          <a:p>
            <a:pPr marL="0" indent="0">
              <a:buNone/>
            </a:pPr>
            <a:endParaRPr lang="en-GB" sz="1500"/>
          </a:p>
          <a:p>
            <a:pPr marL="0" indent="0">
              <a:buNone/>
            </a:pPr>
            <a:r>
              <a:rPr lang="en-GB" sz="1500" b="1"/>
              <a:t>Remember, matrix multiplication does not commute, i.e.in general  R*T is NOT equal to T*R.</a:t>
            </a:r>
          </a:p>
          <a:p>
            <a:pPr marL="0" indent="0">
              <a:buNone/>
            </a:pPr>
            <a:r>
              <a:rPr lang="en-GB" sz="1500"/>
              <a:t> </a:t>
            </a:r>
          </a:p>
        </p:txBody>
      </p:sp>
    </p:spTree>
    <p:extLst>
      <p:ext uri="{BB962C8B-B14F-4D97-AF65-F5344CB8AC3E}">
        <p14:creationId xmlns:p14="http://schemas.microsoft.com/office/powerpoint/2010/main" val="178353975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AB4167-8112-8913-1A16-DE182115C260}"/>
              </a:ext>
            </a:extLst>
          </p:cNvPr>
          <p:cNvSpPr>
            <a:spLocks noGrp="1"/>
          </p:cNvSpPr>
          <p:nvPr>
            <p:ph type="title"/>
          </p:nvPr>
        </p:nvSpPr>
        <p:spPr>
          <a:xfrm>
            <a:off x="838200" y="365125"/>
            <a:ext cx="10515600" cy="1325563"/>
          </a:xfrm>
        </p:spPr>
        <p:txBody>
          <a:bodyPr>
            <a:normAutofit/>
          </a:bodyPr>
          <a:lstStyle/>
          <a:p>
            <a:r>
              <a:rPr lang="en-GB" sz="5400"/>
              <a:t>Concatenating matrices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F621D5-0CF0-7AD5-3B49-9059C64E02C8}"/>
              </a:ext>
            </a:extLst>
          </p:cNvPr>
          <p:cNvSpPr>
            <a:spLocks noGrp="1"/>
          </p:cNvSpPr>
          <p:nvPr>
            <p:ph idx="1"/>
          </p:nvPr>
        </p:nvSpPr>
        <p:spPr>
          <a:xfrm>
            <a:off x="838200" y="1929384"/>
            <a:ext cx="10515600" cy="4251960"/>
          </a:xfrm>
        </p:spPr>
        <p:txBody>
          <a:bodyPr>
            <a:normAutofit/>
          </a:bodyPr>
          <a:lstStyle/>
          <a:p>
            <a:pPr marL="0" indent="0">
              <a:buNone/>
            </a:pPr>
            <a:r>
              <a:rPr lang="en-GB" sz="2200"/>
              <a:t>Using these transformation matrices, we can translate, rotate, and scale objects in 3D space. </a:t>
            </a:r>
          </a:p>
          <a:p>
            <a:pPr marL="0" indent="0">
              <a:buNone/>
            </a:pPr>
            <a:r>
              <a:rPr lang="en-GB" sz="2200"/>
              <a:t>By combining these transformations, we build the </a:t>
            </a:r>
            <a:r>
              <a:rPr lang="en-GB" sz="2200" b="1"/>
              <a:t>World Matrix</a:t>
            </a:r>
            <a:r>
              <a:rPr lang="en-GB" sz="2200"/>
              <a:t>, which positions the object correctly in World Space relative to other objects and the viewer.</a:t>
            </a:r>
          </a:p>
        </p:txBody>
      </p:sp>
    </p:spTree>
    <p:extLst>
      <p:ext uri="{BB962C8B-B14F-4D97-AF65-F5344CB8AC3E}">
        <p14:creationId xmlns:p14="http://schemas.microsoft.com/office/powerpoint/2010/main" val="187325970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2FE72-9ADC-1C69-DFE2-C3BA28769839}"/>
              </a:ext>
            </a:extLst>
          </p:cNvPr>
          <p:cNvSpPr>
            <a:spLocks noGrp="1"/>
          </p:cNvSpPr>
          <p:nvPr>
            <p:ph type="title"/>
          </p:nvPr>
        </p:nvSpPr>
        <p:spPr/>
        <p:txBody>
          <a:bodyPr/>
          <a:lstStyle/>
          <a:p>
            <a:r>
              <a:rPr lang="en-GB" dirty="0"/>
              <a:t>Concatenating matrices</a:t>
            </a:r>
          </a:p>
        </p:txBody>
      </p:sp>
      <p:sp>
        <p:nvSpPr>
          <p:cNvPr id="3" name="Content Placeholder 2">
            <a:extLst>
              <a:ext uri="{FF2B5EF4-FFF2-40B4-BE49-F238E27FC236}">
                <a16:creationId xmlns:a16="http://schemas.microsoft.com/office/drawing/2014/main" id="{5EE64F7A-E4CD-3435-E464-D1B04478ED6D}"/>
              </a:ext>
            </a:extLst>
          </p:cNvPr>
          <p:cNvSpPr>
            <a:spLocks noGrp="1"/>
          </p:cNvSpPr>
          <p:nvPr>
            <p:ph idx="1"/>
          </p:nvPr>
        </p:nvSpPr>
        <p:spPr>
          <a:xfrm>
            <a:off x="838200" y="1825625"/>
            <a:ext cx="10515600" cy="927894"/>
          </a:xfrm>
        </p:spPr>
        <p:txBody>
          <a:bodyPr/>
          <a:lstStyle/>
          <a:p>
            <a:pPr marL="0" indent="0">
              <a:buNone/>
            </a:pPr>
            <a:r>
              <a:rPr lang="en-GB" dirty="0"/>
              <a:t>For example, here’s how a 4x4 matrix can represent a combined rotation and translation:</a:t>
            </a:r>
          </a:p>
          <a:p>
            <a:pPr marL="0" indent="0">
              <a:buNone/>
            </a:pPr>
            <a:endParaRPr lang="en-GB" dirty="0"/>
          </a:p>
        </p:txBody>
      </p:sp>
      <p:pic>
        <p:nvPicPr>
          <p:cNvPr id="5" name="Picture 4">
            <a:extLst>
              <a:ext uri="{FF2B5EF4-FFF2-40B4-BE49-F238E27FC236}">
                <a16:creationId xmlns:a16="http://schemas.microsoft.com/office/drawing/2014/main" id="{13CF0FD2-665C-2703-BF3A-9B7B099E2D12}"/>
              </a:ext>
            </a:extLst>
          </p:cNvPr>
          <p:cNvPicPr>
            <a:picLocks noChangeAspect="1"/>
          </p:cNvPicPr>
          <p:nvPr/>
        </p:nvPicPr>
        <p:blipFill>
          <a:blip r:embed="rId2"/>
          <a:stretch>
            <a:fillRect/>
          </a:stretch>
        </p:blipFill>
        <p:spPr>
          <a:xfrm>
            <a:off x="2569210" y="2753519"/>
            <a:ext cx="6192114" cy="1686160"/>
          </a:xfrm>
          <a:prstGeom prst="rect">
            <a:avLst/>
          </a:prstGeom>
        </p:spPr>
      </p:pic>
      <p:sp>
        <p:nvSpPr>
          <p:cNvPr id="6" name="Content Placeholder 2">
            <a:extLst>
              <a:ext uri="{FF2B5EF4-FFF2-40B4-BE49-F238E27FC236}">
                <a16:creationId xmlns:a16="http://schemas.microsoft.com/office/drawing/2014/main" id="{1DD1491C-2A83-C2E0-6389-A67081675DB3}"/>
              </a:ext>
            </a:extLst>
          </p:cNvPr>
          <p:cNvSpPr txBox="1">
            <a:spLocks/>
          </p:cNvSpPr>
          <p:nvPr/>
        </p:nvSpPr>
        <p:spPr>
          <a:xfrm>
            <a:off x="838200" y="4317206"/>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Char char="•"/>
            </a:pPr>
            <a:r>
              <a:rPr lang="en-GB" dirty="0"/>
              <a:t>The </a:t>
            </a:r>
            <a:r>
              <a:rPr lang="en-GB" dirty="0" err="1"/>
              <a:t>r-values</a:t>
            </a:r>
            <a:r>
              <a:rPr lang="en-GB" dirty="0"/>
              <a:t> form a 3x3 rotation matrix.</a:t>
            </a:r>
          </a:p>
          <a:p>
            <a:pPr>
              <a:buFont typeface="Arial" panose="020B0604020202020204" pitchFamily="34" charset="0"/>
              <a:buChar char="•"/>
            </a:pPr>
            <a:r>
              <a:rPr lang="en-GB" dirty="0"/>
              <a:t>The t-values represent a translation vector.</a:t>
            </a:r>
          </a:p>
          <a:p>
            <a:pPr>
              <a:buFont typeface="Arial" panose="020B0604020202020204" pitchFamily="34" charset="0"/>
              <a:buChar char="•"/>
            </a:pPr>
            <a:r>
              <a:rPr lang="en-GB" dirty="0"/>
              <a:t>The final row (0,0,0,1) allows for compatibility with homogeneous coordinates and keeps the matrix structure necessary for 3D transformations.</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28588388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E4159-ADE6-51C3-5CD9-F270907E5E7F}"/>
              </a:ext>
            </a:extLst>
          </p:cNvPr>
          <p:cNvSpPr>
            <a:spLocks noGrp="1"/>
          </p:cNvSpPr>
          <p:nvPr>
            <p:ph type="title"/>
          </p:nvPr>
        </p:nvSpPr>
        <p:spPr>
          <a:xfrm>
            <a:off x="838200" y="365125"/>
            <a:ext cx="10515600" cy="1325563"/>
          </a:xfrm>
        </p:spPr>
        <p:txBody>
          <a:bodyPr>
            <a:normAutofit/>
          </a:bodyPr>
          <a:lstStyle/>
          <a:p>
            <a:r>
              <a:rPr lang="en-GB" sz="5400"/>
              <a:t>This is efficient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B00A82-707E-1C95-0F83-56EE494A989B}"/>
              </a:ext>
            </a:extLst>
          </p:cNvPr>
          <p:cNvSpPr>
            <a:spLocks noGrp="1"/>
          </p:cNvSpPr>
          <p:nvPr>
            <p:ph idx="1"/>
          </p:nvPr>
        </p:nvSpPr>
        <p:spPr>
          <a:xfrm>
            <a:off x="838200" y="1929384"/>
            <a:ext cx="10515600" cy="4251960"/>
          </a:xfrm>
        </p:spPr>
        <p:txBody>
          <a:bodyPr>
            <a:normAutofit/>
          </a:bodyPr>
          <a:lstStyle/>
          <a:p>
            <a:pPr marL="0" indent="0">
              <a:buNone/>
            </a:pPr>
            <a:r>
              <a:rPr lang="en-GB" sz="2200"/>
              <a:t>Using a single 4x4 matrix for all transformations is highly efficient in graphics pipelines. </a:t>
            </a:r>
          </a:p>
          <a:p>
            <a:pPr marL="0" indent="0">
              <a:buNone/>
            </a:pPr>
            <a:r>
              <a:rPr lang="en-GB" sz="2200"/>
              <a:t>Graphics APIs like OpenGL and Vulkan rely on the standard 4x4 format because it aligns with hardware-accelerated graphics computations and maintains a consistent structure for all transformations.</a:t>
            </a:r>
          </a:p>
          <a:p>
            <a:pPr marL="0" indent="0">
              <a:buNone/>
            </a:pPr>
            <a:r>
              <a:rPr lang="en-GB" sz="2200"/>
              <a:t>By sticking with 4x4 matrices:</a:t>
            </a:r>
          </a:p>
          <a:p>
            <a:pPr lvl="1"/>
            <a:r>
              <a:rPr lang="en-GB" sz="2200"/>
              <a:t>We ensure compatibility across various transformations.</a:t>
            </a:r>
          </a:p>
          <a:p>
            <a:pPr lvl="1"/>
            <a:r>
              <a:rPr lang="en-GB" sz="2200"/>
              <a:t>We simplify complex transformations into a single matrix multiplication.</a:t>
            </a:r>
          </a:p>
          <a:p>
            <a:pPr lvl="1"/>
            <a:r>
              <a:rPr lang="en-GB" sz="2200"/>
              <a:t>We optimise performance, as GPUs are optimized to handle 4x4 matrices efficiently.</a:t>
            </a:r>
          </a:p>
          <a:p>
            <a:pPr marL="0" indent="0">
              <a:buNone/>
            </a:pPr>
            <a:endParaRPr lang="en-GB" sz="2200"/>
          </a:p>
        </p:txBody>
      </p:sp>
    </p:spTree>
    <p:extLst>
      <p:ext uri="{BB962C8B-B14F-4D97-AF65-F5344CB8AC3E}">
        <p14:creationId xmlns:p14="http://schemas.microsoft.com/office/powerpoint/2010/main" val="175600541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88D74A45-8C44-4D66-9253-B2B25C223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581FBAA-87FE-399E-9591-CC3D0D7F5B3B}"/>
              </a:ext>
            </a:extLst>
          </p:cNvPr>
          <p:cNvPicPr>
            <a:picLocks noChangeAspect="1"/>
          </p:cNvPicPr>
          <p:nvPr/>
        </p:nvPicPr>
        <p:blipFill>
          <a:blip r:embed="rId2"/>
          <a:srcRect t="23608" b="1680"/>
          <a:stretch/>
        </p:blipFill>
        <p:spPr>
          <a:xfrm>
            <a:off x="20" y="1734307"/>
            <a:ext cx="12191979" cy="5123692"/>
          </a:xfrm>
          <a:prstGeom prst="rect">
            <a:avLst/>
          </a:prstGeom>
          <a:effectLst>
            <a:outerShdw blurRad="596900" dist="330200" dir="8820000" sx="87000" sy="87000" algn="ctr" rotWithShape="0">
              <a:srgbClr val="000000">
                <a:alpha val="29000"/>
              </a:srgbClr>
            </a:outerShdw>
          </a:effectLst>
        </p:spPr>
      </p:pic>
      <p:sp useBgFill="1">
        <p:nvSpPr>
          <p:cNvPr id="11"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1734306"/>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A247A0-EE6A-BF58-87DD-7B1D1D4CFA4B}"/>
              </a:ext>
            </a:extLst>
          </p:cNvPr>
          <p:cNvSpPr>
            <a:spLocks noGrp="1"/>
          </p:cNvSpPr>
          <p:nvPr>
            <p:ph type="title"/>
          </p:nvPr>
        </p:nvSpPr>
        <p:spPr>
          <a:xfrm>
            <a:off x="613461" y="324987"/>
            <a:ext cx="7179856" cy="1084332"/>
          </a:xfrm>
        </p:spPr>
        <p:txBody>
          <a:bodyPr vert="horz" lIns="91440" tIns="45720" rIns="91440" bIns="45720" rtlCol="0" anchor="ctr">
            <a:normAutofit/>
          </a:bodyPr>
          <a:lstStyle/>
          <a:p>
            <a:r>
              <a:rPr lang="en-US"/>
              <a:t>View space</a:t>
            </a:r>
          </a:p>
        </p:txBody>
      </p:sp>
    </p:spTree>
    <p:extLst>
      <p:ext uri="{BB962C8B-B14F-4D97-AF65-F5344CB8AC3E}">
        <p14:creationId xmlns:p14="http://schemas.microsoft.com/office/powerpoint/2010/main" val="91931048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B4182F-71E7-B261-49E1-CA859B92AF06}"/>
              </a:ext>
            </a:extLst>
          </p:cNvPr>
          <p:cNvSpPr>
            <a:spLocks noGrp="1"/>
          </p:cNvSpPr>
          <p:nvPr>
            <p:ph type="title"/>
          </p:nvPr>
        </p:nvSpPr>
        <p:spPr>
          <a:xfrm>
            <a:off x="761800" y="762001"/>
            <a:ext cx="5334197" cy="1708242"/>
          </a:xfrm>
        </p:spPr>
        <p:txBody>
          <a:bodyPr anchor="ctr">
            <a:normAutofit/>
          </a:bodyPr>
          <a:lstStyle/>
          <a:p>
            <a:r>
              <a:rPr lang="en-GB" sz="3700"/>
              <a:t>View Space (also known as Camera Space or Eye Space)</a:t>
            </a:r>
          </a:p>
        </p:txBody>
      </p:sp>
      <p:sp>
        <p:nvSpPr>
          <p:cNvPr id="3" name="Content Placeholder 2">
            <a:extLst>
              <a:ext uri="{FF2B5EF4-FFF2-40B4-BE49-F238E27FC236}">
                <a16:creationId xmlns:a16="http://schemas.microsoft.com/office/drawing/2014/main" id="{5D4B6AE1-4F0D-FF96-141B-25262405E305}"/>
              </a:ext>
            </a:extLst>
          </p:cNvPr>
          <p:cNvSpPr>
            <a:spLocks noGrp="1"/>
          </p:cNvSpPr>
          <p:nvPr>
            <p:ph idx="1"/>
          </p:nvPr>
        </p:nvSpPr>
        <p:spPr>
          <a:xfrm>
            <a:off x="761800" y="2470244"/>
            <a:ext cx="5334197" cy="3769835"/>
          </a:xfrm>
        </p:spPr>
        <p:txBody>
          <a:bodyPr anchor="ctr">
            <a:normAutofit/>
          </a:bodyPr>
          <a:lstStyle/>
          <a:p>
            <a:pPr marL="0" indent="0">
              <a:buNone/>
            </a:pPr>
            <a:r>
              <a:rPr lang="en-GB" sz="1700"/>
              <a:t>In 3D graphics, </a:t>
            </a:r>
            <a:r>
              <a:rPr lang="en-GB" sz="1700" b="1"/>
              <a:t>View Space</a:t>
            </a:r>
            <a:r>
              <a:rPr lang="en-GB" sz="1700"/>
              <a:t> is the world as seen from the "eyes" or "lens" of a camera in the scene.</a:t>
            </a:r>
          </a:p>
          <a:p>
            <a:pPr marL="0" indent="0">
              <a:buNone/>
            </a:pPr>
            <a:r>
              <a:rPr lang="en-GB" sz="1700"/>
              <a:t>Imagine holding a camera and looking around a 3D world. </a:t>
            </a:r>
          </a:p>
          <a:p>
            <a:pPr marL="0" indent="0">
              <a:buNone/>
            </a:pPr>
            <a:r>
              <a:rPr lang="en-GB" sz="1700"/>
              <a:t>What you see through the camera lens is your view of the world, centred on you as the viewer. </a:t>
            </a:r>
          </a:p>
          <a:p>
            <a:pPr marL="0" indent="0">
              <a:buNone/>
            </a:pPr>
            <a:r>
              <a:rPr lang="en-GB" sz="1700"/>
              <a:t>Everything in View Space is adjusted to look as if the camera is positioned at the origin (centre) of the scene, facing a specific direction—usually along the negative z-axis. </a:t>
            </a:r>
          </a:p>
          <a:p>
            <a:pPr marL="0" indent="0">
              <a:buNone/>
            </a:pPr>
            <a:r>
              <a:rPr lang="en-GB" sz="1700"/>
              <a:t>This makes it easier to handle what’s in front of or behind the camera, and helps with applying perspective, so objects farther away look smaller.</a:t>
            </a:r>
          </a:p>
        </p:txBody>
      </p:sp>
      <p:pic>
        <p:nvPicPr>
          <p:cNvPr id="5" name="Picture 4" descr="Camera lens">
            <a:extLst>
              <a:ext uri="{FF2B5EF4-FFF2-40B4-BE49-F238E27FC236}">
                <a16:creationId xmlns:a16="http://schemas.microsoft.com/office/drawing/2014/main" id="{0F369E71-C3A3-0509-D07B-E283539CEDAC}"/>
              </a:ext>
            </a:extLst>
          </p:cNvPr>
          <p:cNvPicPr>
            <a:picLocks noChangeAspect="1"/>
          </p:cNvPicPr>
          <p:nvPr/>
        </p:nvPicPr>
        <p:blipFill>
          <a:blip r:embed="rId2"/>
          <a:srcRect l="11526" r="3663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10561807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6FA45-87AD-48E0-A941-F8495EC39C07}"/>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2200" b="1" kern="1200" dirty="0">
                <a:solidFill>
                  <a:schemeClr val="bg1"/>
                </a:solidFill>
                <a:latin typeface="+mj-lt"/>
                <a:ea typeface="+mj-ea"/>
                <a:cs typeface="+mj-cs"/>
              </a:rPr>
              <a:t>The synthetic camera</a:t>
            </a:r>
            <a:br>
              <a:rPr lang="en-US" sz="2200" kern="1200" dirty="0">
                <a:solidFill>
                  <a:schemeClr val="bg1"/>
                </a:solidFill>
                <a:latin typeface="+mj-lt"/>
                <a:ea typeface="+mj-ea"/>
                <a:cs typeface="+mj-cs"/>
              </a:rPr>
            </a:br>
            <a:r>
              <a:rPr lang="en-US" sz="2200" kern="1200" dirty="0">
                <a:solidFill>
                  <a:schemeClr val="bg1"/>
                </a:solidFill>
                <a:latin typeface="+mj-lt"/>
                <a:ea typeface="+mj-ea"/>
                <a:cs typeface="+mj-cs"/>
              </a:rPr>
              <a:t>This is also known as a virtual camera.</a:t>
            </a:r>
          </a:p>
        </p:txBody>
      </p:sp>
      <p:pic>
        <p:nvPicPr>
          <p:cNvPr id="5" name="Content Placeholder 4" descr="Diagram of a diagram of a projection&#10;&#10;Description automatically generated with medium confidence">
            <a:extLst>
              <a:ext uri="{FF2B5EF4-FFF2-40B4-BE49-F238E27FC236}">
                <a16:creationId xmlns:a16="http://schemas.microsoft.com/office/drawing/2014/main" id="{4E19BE0D-6660-4222-9B35-3AD1313EE466}"/>
              </a:ext>
            </a:extLst>
          </p:cNvPr>
          <p:cNvPicPr>
            <a:picLocks noGrp="1" noChangeAspect="1"/>
          </p:cNvPicPr>
          <p:nvPr>
            <p:ph idx="1"/>
          </p:nvPr>
        </p:nvPicPr>
        <p:blipFill>
          <a:blip r:embed="rId2"/>
          <a:stretch>
            <a:fillRect/>
          </a:stretch>
        </p:blipFill>
        <p:spPr>
          <a:xfrm>
            <a:off x="1130802" y="1675227"/>
            <a:ext cx="9930395" cy="4394199"/>
          </a:xfrm>
          <a:prstGeom prst="rect">
            <a:avLst/>
          </a:prstGeom>
        </p:spPr>
      </p:pic>
    </p:spTree>
    <p:extLst>
      <p:ext uri="{BB962C8B-B14F-4D97-AF65-F5344CB8AC3E}">
        <p14:creationId xmlns:p14="http://schemas.microsoft.com/office/powerpoint/2010/main" val="373811397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6164BA-4A01-42B8-8CF1-5F4D8780D989}"/>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kern="1200">
                <a:solidFill>
                  <a:schemeClr val="bg1"/>
                </a:solidFill>
                <a:latin typeface="+mj-lt"/>
                <a:ea typeface="+mj-ea"/>
                <a:cs typeface="+mj-cs"/>
              </a:rPr>
              <a:t>The synthetic camera</a:t>
            </a:r>
            <a:endParaRPr lang="en-US" sz="3200" kern="1200">
              <a:solidFill>
                <a:schemeClr val="bg1"/>
              </a:solidFill>
              <a:latin typeface="+mj-lt"/>
              <a:ea typeface="+mj-ea"/>
              <a:cs typeface="+mj-cs"/>
            </a:endParaRPr>
          </a:p>
        </p:txBody>
      </p:sp>
      <p:pic>
        <p:nvPicPr>
          <p:cNvPr id="5" name="Content Placeholder 4">
            <a:extLst>
              <a:ext uri="{FF2B5EF4-FFF2-40B4-BE49-F238E27FC236}">
                <a16:creationId xmlns:a16="http://schemas.microsoft.com/office/drawing/2014/main" id="{B778F0FB-8FF0-4C69-A71B-95A7CBAB090F}"/>
              </a:ext>
            </a:extLst>
          </p:cNvPr>
          <p:cNvPicPr>
            <a:picLocks noGrp="1" noChangeAspect="1"/>
          </p:cNvPicPr>
          <p:nvPr>
            <p:ph idx="1"/>
          </p:nvPr>
        </p:nvPicPr>
        <p:blipFill>
          <a:blip r:embed="rId2"/>
          <a:stretch>
            <a:fillRect/>
          </a:stretch>
        </p:blipFill>
        <p:spPr>
          <a:xfrm>
            <a:off x="2307896" y="1675227"/>
            <a:ext cx="7576207" cy="4394199"/>
          </a:xfrm>
          <a:prstGeom prst="rect">
            <a:avLst/>
          </a:prstGeom>
        </p:spPr>
      </p:pic>
    </p:spTree>
    <p:extLst>
      <p:ext uri="{BB962C8B-B14F-4D97-AF65-F5344CB8AC3E}">
        <p14:creationId xmlns:p14="http://schemas.microsoft.com/office/powerpoint/2010/main" val="341265086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96E319-96F4-77C8-CA88-CF0DB7218870}"/>
              </a:ext>
            </a:extLst>
          </p:cNvPr>
          <p:cNvSpPr>
            <a:spLocks noGrp="1"/>
          </p:cNvSpPr>
          <p:nvPr>
            <p:ph type="title"/>
          </p:nvPr>
        </p:nvSpPr>
        <p:spPr>
          <a:xfrm>
            <a:off x="761800" y="762001"/>
            <a:ext cx="5334197" cy="1708242"/>
          </a:xfrm>
        </p:spPr>
        <p:txBody>
          <a:bodyPr anchor="ctr">
            <a:normAutofit/>
          </a:bodyPr>
          <a:lstStyle/>
          <a:p>
            <a:r>
              <a:rPr lang="en-GB" sz="4000"/>
              <a:t>View space</a:t>
            </a:r>
          </a:p>
        </p:txBody>
      </p:sp>
      <p:sp>
        <p:nvSpPr>
          <p:cNvPr id="3" name="Content Placeholder 2">
            <a:extLst>
              <a:ext uri="{FF2B5EF4-FFF2-40B4-BE49-F238E27FC236}">
                <a16:creationId xmlns:a16="http://schemas.microsoft.com/office/drawing/2014/main" id="{DCF768B9-ACD1-1CA8-9AED-CE7B8319AA29}"/>
              </a:ext>
            </a:extLst>
          </p:cNvPr>
          <p:cNvSpPr>
            <a:spLocks noGrp="1"/>
          </p:cNvSpPr>
          <p:nvPr>
            <p:ph idx="1"/>
          </p:nvPr>
        </p:nvSpPr>
        <p:spPr>
          <a:xfrm>
            <a:off x="761800" y="2470244"/>
            <a:ext cx="5334197" cy="3769835"/>
          </a:xfrm>
        </p:spPr>
        <p:txBody>
          <a:bodyPr anchor="ctr">
            <a:normAutofit/>
          </a:bodyPr>
          <a:lstStyle/>
          <a:p>
            <a:pPr marL="0" indent="0">
              <a:buNone/>
            </a:pPr>
            <a:r>
              <a:rPr lang="en-GB" sz="2000"/>
              <a:t>View Space is set up using a </a:t>
            </a:r>
            <a:r>
              <a:rPr lang="en-GB" sz="2000" b="1"/>
              <a:t>View Transformation</a:t>
            </a:r>
            <a:r>
              <a:rPr lang="en-GB" sz="2000"/>
              <a:t>. This transformation takes the positions of objects in World Space and shifts them into View Space, where the camera is at the origin. </a:t>
            </a:r>
          </a:p>
          <a:p>
            <a:pPr marL="0" indent="0">
              <a:buNone/>
            </a:pPr>
            <a:r>
              <a:rPr lang="en-GB" sz="2000"/>
              <a:t>To set up this transformation, we use a </a:t>
            </a:r>
            <a:r>
              <a:rPr lang="en-GB" sz="2000" b="1"/>
              <a:t>View Matrix</a:t>
            </a:r>
            <a:r>
              <a:rPr lang="en-GB" sz="2000"/>
              <a:t>, which essentially positions and orients the camera in the 3D world.</a:t>
            </a:r>
          </a:p>
        </p:txBody>
      </p:sp>
      <p:pic>
        <p:nvPicPr>
          <p:cNvPr id="5" name="Picture 4">
            <a:extLst>
              <a:ext uri="{FF2B5EF4-FFF2-40B4-BE49-F238E27FC236}">
                <a16:creationId xmlns:a16="http://schemas.microsoft.com/office/drawing/2014/main" id="{CDD9E80D-4F14-BDF1-7533-D282A8AB133D}"/>
              </a:ext>
            </a:extLst>
          </p:cNvPr>
          <p:cNvPicPr>
            <a:picLocks noChangeAspect="1"/>
          </p:cNvPicPr>
          <p:nvPr/>
        </p:nvPicPr>
        <p:blipFill>
          <a:blip r:embed="rId2"/>
          <a:srcRect l="46511" r="165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74599564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pectrum of lights in different colors">
            <a:extLst>
              <a:ext uri="{FF2B5EF4-FFF2-40B4-BE49-F238E27FC236}">
                <a16:creationId xmlns:a16="http://schemas.microsoft.com/office/drawing/2014/main" id="{A02D095E-A192-DE9B-6B27-05B7FE49B44B}"/>
              </a:ext>
            </a:extLst>
          </p:cNvPr>
          <p:cNvPicPr>
            <a:picLocks noChangeAspect="1"/>
          </p:cNvPicPr>
          <p:nvPr/>
        </p:nvPicPr>
        <p:blipFill>
          <a:blip r:embed="rId2"/>
          <a:srcRect l="38673" r="8866"/>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E781EC-CAE5-53A2-DC17-39ECA7CD8C09}"/>
              </a:ext>
            </a:extLst>
          </p:cNvPr>
          <p:cNvSpPr>
            <a:spLocks noGrp="1"/>
          </p:cNvSpPr>
          <p:nvPr>
            <p:ph type="title"/>
          </p:nvPr>
        </p:nvSpPr>
        <p:spPr>
          <a:xfrm>
            <a:off x="6115317" y="405685"/>
            <a:ext cx="5464968" cy="1559301"/>
          </a:xfrm>
        </p:spPr>
        <p:txBody>
          <a:bodyPr>
            <a:normAutofit/>
          </a:bodyPr>
          <a:lstStyle/>
          <a:p>
            <a:r>
              <a:rPr lang="en-GB" sz="4000"/>
              <a:t>Visualising View Space</a:t>
            </a:r>
          </a:p>
        </p:txBody>
      </p:sp>
      <p:sp>
        <p:nvSpPr>
          <p:cNvPr id="3" name="Content Placeholder 2">
            <a:extLst>
              <a:ext uri="{FF2B5EF4-FFF2-40B4-BE49-F238E27FC236}">
                <a16:creationId xmlns:a16="http://schemas.microsoft.com/office/drawing/2014/main" id="{7798A36E-455D-2551-1378-903B03EAA148}"/>
              </a:ext>
            </a:extLst>
          </p:cNvPr>
          <p:cNvSpPr>
            <a:spLocks noGrp="1"/>
          </p:cNvSpPr>
          <p:nvPr>
            <p:ph idx="1"/>
          </p:nvPr>
        </p:nvSpPr>
        <p:spPr>
          <a:xfrm>
            <a:off x="6115317" y="2743200"/>
            <a:ext cx="5247340" cy="3496878"/>
          </a:xfrm>
        </p:spPr>
        <p:txBody>
          <a:bodyPr anchor="ctr">
            <a:normAutofit/>
          </a:bodyPr>
          <a:lstStyle/>
          <a:p>
            <a:pPr marL="0" indent="0">
              <a:buNone/>
            </a:pPr>
            <a:r>
              <a:rPr lang="en-GB" sz="1700"/>
              <a:t>Imagine you’re standing in a room, holding a camera. </a:t>
            </a:r>
          </a:p>
          <a:p>
            <a:pPr marL="0" indent="0">
              <a:buNone/>
            </a:pPr>
            <a:endParaRPr lang="en-GB" sz="1700"/>
          </a:p>
          <a:p>
            <a:pPr marL="0" indent="0">
              <a:buNone/>
            </a:pPr>
            <a:r>
              <a:rPr lang="en-GB" sz="1700"/>
              <a:t>The camera itself doesn’t move within its frame everything else shifts around to give you the perspective you see. </a:t>
            </a:r>
          </a:p>
          <a:p>
            <a:pPr marL="0" indent="0">
              <a:buNone/>
            </a:pPr>
            <a:r>
              <a:rPr lang="en-GB" sz="1700"/>
              <a:t>In View Space, we think of the camera as fixed at the origin, with the scene adjusted to appear correctly from this viewpoint. </a:t>
            </a:r>
          </a:p>
          <a:p>
            <a:pPr marL="0" indent="0">
              <a:buNone/>
            </a:pPr>
            <a:r>
              <a:rPr lang="en-GB" sz="1700"/>
              <a:t>The View Matrix helps shift the whole world so the camera appears to be looking from its set position and direction.</a:t>
            </a:r>
          </a:p>
        </p:txBody>
      </p:sp>
    </p:spTree>
    <p:extLst>
      <p:ext uri="{BB962C8B-B14F-4D97-AF65-F5344CB8AC3E}">
        <p14:creationId xmlns:p14="http://schemas.microsoft.com/office/powerpoint/2010/main" val="190018468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420135-F81B-D898-9F98-0FD87065466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1CA483-D3C9-8770-3E03-991FAD3CDC9E}"/>
              </a:ext>
            </a:extLst>
          </p:cNvPr>
          <p:cNvSpPr>
            <a:spLocks noGrp="1"/>
          </p:cNvSpPr>
          <p:nvPr>
            <p:ph type="title"/>
          </p:nvPr>
        </p:nvSpPr>
        <p:spPr>
          <a:xfrm>
            <a:off x="5297762" y="329184"/>
            <a:ext cx="6251110" cy="1783080"/>
          </a:xfrm>
        </p:spPr>
        <p:txBody>
          <a:bodyPr anchor="b">
            <a:normAutofit/>
          </a:bodyPr>
          <a:lstStyle/>
          <a:p>
            <a:r>
              <a:rPr lang="en-GB" sz="5400"/>
              <a:t>Depth Buffering (Z-Buffering)</a:t>
            </a:r>
          </a:p>
        </p:txBody>
      </p:sp>
      <p:pic>
        <p:nvPicPr>
          <p:cNvPr id="5" name="Picture 4" descr="3D rendering of a red sphere with a line of light going through the middle">
            <a:extLst>
              <a:ext uri="{FF2B5EF4-FFF2-40B4-BE49-F238E27FC236}">
                <a16:creationId xmlns:a16="http://schemas.microsoft.com/office/drawing/2014/main" id="{BC206E11-82B7-A104-5723-D2FA6BA36EE9}"/>
              </a:ext>
            </a:extLst>
          </p:cNvPr>
          <p:cNvPicPr>
            <a:picLocks noChangeAspect="1"/>
          </p:cNvPicPr>
          <p:nvPr/>
        </p:nvPicPr>
        <p:blipFill>
          <a:blip r:embed="rId2"/>
          <a:srcRect l="41397" r="13272"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CF0834-18D4-B770-E41F-AEF79122628F}"/>
              </a:ext>
            </a:extLst>
          </p:cNvPr>
          <p:cNvSpPr>
            <a:spLocks noGrp="1"/>
          </p:cNvSpPr>
          <p:nvPr>
            <p:ph idx="1"/>
          </p:nvPr>
        </p:nvSpPr>
        <p:spPr>
          <a:xfrm>
            <a:off x="5297762" y="2706624"/>
            <a:ext cx="6251110" cy="3483864"/>
          </a:xfrm>
        </p:spPr>
        <p:txBody>
          <a:bodyPr>
            <a:normAutofit/>
          </a:bodyPr>
          <a:lstStyle/>
          <a:p>
            <a:pPr marL="0" indent="0">
              <a:buNone/>
            </a:pPr>
            <a:r>
              <a:rPr lang="en-GB" sz="1700"/>
              <a:t>Depth buffering is used to manage the visibility of objects and handle overlapping geometry. </a:t>
            </a:r>
          </a:p>
          <a:p>
            <a:pPr marL="0" indent="0">
              <a:buNone/>
            </a:pPr>
            <a:r>
              <a:rPr lang="en-GB" sz="1700"/>
              <a:t>In a 3D scene, objects that are closer to the camera should obscure those that are farther away, but without a method to track which parts of the scene are in front, it would be impossible to render a realistic image. </a:t>
            </a:r>
          </a:p>
          <a:p>
            <a:pPr marL="0" indent="0">
              <a:buNone/>
            </a:pPr>
            <a:r>
              <a:rPr lang="en-GB" sz="1700"/>
              <a:t>This is where the depth buffer comes into play: it stores the depth information (distance from the camera) of each pixel on the screen. </a:t>
            </a:r>
          </a:p>
          <a:p>
            <a:pPr marL="0" indent="0">
              <a:buNone/>
            </a:pPr>
            <a:r>
              <a:rPr lang="en-GB" sz="1700"/>
              <a:t>As the rendering process occurs, each pixel's depth value is compared to the existing value in the depth buffer; if the new pixel is closer to the camera, its colour and depth are written to the buffer, otherwise, the pixel is discarded. </a:t>
            </a:r>
          </a:p>
        </p:txBody>
      </p:sp>
    </p:spTree>
    <p:extLst>
      <p:ext uri="{BB962C8B-B14F-4D97-AF65-F5344CB8AC3E}">
        <p14:creationId xmlns:p14="http://schemas.microsoft.com/office/powerpoint/2010/main" val="369876082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6AD31A-A26B-4FAD-AFA9-8443A6A00813}"/>
              </a:ext>
            </a:extLst>
          </p:cNvPr>
          <p:cNvSpPr>
            <a:spLocks noGrp="1"/>
          </p:cNvSpPr>
          <p:nvPr>
            <p:ph type="title"/>
          </p:nvPr>
        </p:nvSpPr>
        <p:spPr>
          <a:xfrm>
            <a:off x="686834" y="1153572"/>
            <a:ext cx="3200400" cy="4461163"/>
          </a:xfrm>
        </p:spPr>
        <p:txBody>
          <a:bodyPr>
            <a:normAutofit/>
          </a:bodyPr>
          <a:lstStyle/>
          <a:p>
            <a:r>
              <a:rPr lang="en-GB" b="1">
                <a:solidFill>
                  <a:srgbClr val="FFFFFF"/>
                </a:solidFill>
              </a:rPr>
              <a:t>The synthetic camera</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353CA07D-CFE7-485F-BDEC-02789DD3B78F}"/>
              </a:ext>
            </a:extLst>
          </p:cNvPr>
          <p:cNvSpPr>
            <a:spLocks noGrp="1"/>
          </p:cNvSpPr>
          <p:nvPr>
            <p:ph idx="1"/>
          </p:nvPr>
        </p:nvSpPr>
        <p:spPr>
          <a:xfrm>
            <a:off x="4447308" y="591344"/>
            <a:ext cx="6906491" cy="5585619"/>
          </a:xfrm>
        </p:spPr>
        <p:txBody>
          <a:bodyPr anchor="ctr">
            <a:normAutofit/>
          </a:bodyPr>
          <a:lstStyle/>
          <a:p>
            <a:pPr marL="0" indent="0">
              <a:buNone/>
            </a:pPr>
            <a:r>
              <a:rPr lang="en-GB"/>
              <a:t>Viewing involves: </a:t>
            </a:r>
          </a:p>
          <a:p>
            <a:pPr marL="514350" indent="-514350">
              <a:buAutoNum type="alphaLcParenBoth"/>
            </a:pPr>
            <a:r>
              <a:rPr lang="en-GB"/>
              <a:t>placing the camera at some world location; </a:t>
            </a:r>
          </a:p>
          <a:p>
            <a:pPr marL="514350" indent="-514350">
              <a:buAutoNum type="alphaLcParenBoth"/>
            </a:pPr>
            <a:r>
              <a:rPr lang="en-GB"/>
              <a:t>orienting the camera, which usually requires maintaining its own set of orthogonal axes U/V/N; </a:t>
            </a:r>
          </a:p>
          <a:p>
            <a:pPr marL="0" indent="0">
              <a:buNone/>
            </a:pPr>
            <a:r>
              <a:rPr lang="en-GB"/>
              <a:t>(c) defining a view volume; and </a:t>
            </a:r>
          </a:p>
          <a:p>
            <a:pPr marL="0" indent="0">
              <a:buNone/>
            </a:pPr>
            <a:r>
              <a:rPr lang="en-GB"/>
              <a:t>(d) projecting objects within the volume onto a projection plane.</a:t>
            </a:r>
          </a:p>
        </p:txBody>
      </p:sp>
    </p:spTree>
    <p:extLst>
      <p:ext uri="{BB962C8B-B14F-4D97-AF65-F5344CB8AC3E}">
        <p14:creationId xmlns:p14="http://schemas.microsoft.com/office/powerpoint/2010/main" val="79216529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73F943-A480-4E0B-964F-5FA6DB8BC095}"/>
              </a:ext>
            </a:extLst>
          </p:cNvPr>
          <p:cNvSpPr>
            <a:spLocks noGrp="1"/>
          </p:cNvSpPr>
          <p:nvPr>
            <p:ph type="title"/>
          </p:nvPr>
        </p:nvSpPr>
        <p:spPr>
          <a:xfrm>
            <a:off x="630936" y="639520"/>
            <a:ext cx="3429000" cy="1719072"/>
          </a:xfrm>
        </p:spPr>
        <p:txBody>
          <a:bodyPr anchor="b">
            <a:normAutofit/>
          </a:bodyPr>
          <a:lstStyle/>
          <a:p>
            <a:r>
              <a:rPr lang="en-GB" sz="4600" b="1"/>
              <a:t>The synthetic camera</a:t>
            </a:r>
            <a:endParaRPr lang="en-GB" sz="4600"/>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756B72-9B10-4579-A308-FD03F380FAFD}"/>
              </a:ext>
            </a:extLst>
          </p:cNvPr>
          <p:cNvSpPr>
            <a:spLocks noGrp="1"/>
          </p:cNvSpPr>
          <p:nvPr>
            <p:ph idx="1"/>
          </p:nvPr>
        </p:nvSpPr>
        <p:spPr>
          <a:xfrm>
            <a:off x="630936" y="2807208"/>
            <a:ext cx="3429000" cy="3410712"/>
          </a:xfrm>
        </p:spPr>
        <p:txBody>
          <a:bodyPr anchor="t">
            <a:normAutofit/>
          </a:bodyPr>
          <a:lstStyle/>
          <a:p>
            <a:pPr marL="0" indent="0">
              <a:buNone/>
            </a:pPr>
            <a:r>
              <a:rPr lang="en-GB" sz="2200"/>
              <a:t>In general the camera has a position, Cw and an orientation around it’s own local co-ordinate systems defined by vectors U,V and N.</a:t>
            </a:r>
          </a:p>
          <a:p>
            <a:pPr marL="0" indent="0">
              <a:buNone/>
            </a:pPr>
            <a:endParaRPr lang="en-GB" sz="2200"/>
          </a:p>
          <a:p>
            <a:pPr marL="0" indent="0">
              <a:buNone/>
            </a:pPr>
            <a:endParaRPr lang="en-GB" sz="2200"/>
          </a:p>
          <a:p>
            <a:pPr marL="0" indent="0">
              <a:buNone/>
            </a:pPr>
            <a:endParaRPr lang="en-GB" sz="2200"/>
          </a:p>
          <a:p>
            <a:pPr marL="0" indent="0">
              <a:buNone/>
            </a:pPr>
            <a:endParaRPr lang="en-GB" sz="2200"/>
          </a:p>
        </p:txBody>
      </p:sp>
      <p:pic>
        <p:nvPicPr>
          <p:cNvPr id="7" name="Picture 6">
            <a:extLst>
              <a:ext uri="{FF2B5EF4-FFF2-40B4-BE49-F238E27FC236}">
                <a16:creationId xmlns:a16="http://schemas.microsoft.com/office/drawing/2014/main" id="{32FFC7A7-8881-4286-9853-92060C02DBEF}"/>
              </a:ext>
            </a:extLst>
          </p:cNvPr>
          <p:cNvPicPr>
            <a:picLocks noChangeAspect="1"/>
          </p:cNvPicPr>
          <p:nvPr/>
        </p:nvPicPr>
        <p:blipFill>
          <a:blip r:embed="rId2"/>
          <a:stretch>
            <a:fillRect/>
          </a:stretch>
        </p:blipFill>
        <p:spPr>
          <a:xfrm>
            <a:off x="4654296" y="1113413"/>
            <a:ext cx="6903720" cy="4631173"/>
          </a:xfrm>
          <a:prstGeom prst="rect">
            <a:avLst/>
          </a:prstGeom>
        </p:spPr>
      </p:pic>
    </p:spTree>
    <p:extLst>
      <p:ext uri="{BB962C8B-B14F-4D97-AF65-F5344CB8AC3E}">
        <p14:creationId xmlns:p14="http://schemas.microsoft.com/office/powerpoint/2010/main" val="194085541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CF542-D9E7-4D6D-9100-1D1CD4670D3E}"/>
              </a:ext>
            </a:extLst>
          </p:cNvPr>
          <p:cNvSpPr>
            <a:spLocks noGrp="1"/>
          </p:cNvSpPr>
          <p:nvPr>
            <p:ph type="title"/>
          </p:nvPr>
        </p:nvSpPr>
        <p:spPr/>
        <p:txBody>
          <a:bodyPr/>
          <a:lstStyle/>
          <a:p>
            <a:r>
              <a:rPr lang="en-GB" b="1" dirty="0"/>
              <a:t>The synthetic camera</a:t>
            </a:r>
            <a:endParaRPr lang="en-GB" dirty="0"/>
          </a:p>
        </p:txBody>
      </p:sp>
      <p:sp>
        <p:nvSpPr>
          <p:cNvPr id="6" name="TextBox 5">
            <a:extLst>
              <a:ext uri="{FF2B5EF4-FFF2-40B4-BE49-F238E27FC236}">
                <a16:creationId xmlns:a16="http://schemas.microsoft.com/office/drawing/2014/main" id="{33D09306-AC5A-4EE0-917D-7EAC7F4D7806}"/>
              </a:ext>
            </a:extLst>
          </p:cNvPr>
          <p:cNvSpPr txBox="1"/>
          <p:nvPr/>
        </p:nvSpPr>
        <p:spPr>
          <a:xfrm>
            <a:off x="922893" y="1363079"/>
            <a:ext cx="5353050" cy="1231106"/>
          </a:xfrm>
          <a:prstGeom prst="rect">
            <a:avLst/>
          </a:prstGeom>
          <a:noFill/>
        </p:spPr>
        <p:txBody>
          <a:bodyPr wrap="square" rtlCol="0">
            <a:spAutoFit/>
          </a:bodyPr>
          <a:lstStyle/>
          <a:p>
            <a:r>
              <a:rPr lang="en-GB" sz="2800" b="1" dirty="0"/>
              <a:t>Pc = ( R * T ) * Pw</a:t>
            </a:r>
          </a:p>
          <a:p>
            <a:r>
              <a:rPr lang="en-GB" sz="2800" b="1" dirty="0"/>
              <a:t>Let V=R*T. Hence Pc=V*Pw</a:t>
            </a:r>
          </a:p>
          <a:p>
            <a:endParaRPr lang="en-GB" dirty="0"/>
          </a:p>
        </p:txBody>
      </p:sp>
      <p:pic>
        <p:nvPicPr>
          <p:cNvPr id="10" name="Picture 9">
            <a:extLst>
              <a:ext uri="{FF2B5EF4-FFF2-40B4-BE49-F238E27FC236}">
                <a16:creationId xmlns:a16="http://schemas.microsoft.com/office/drawing/2014/main" id="{FCED1814-7F66-4BE5-8EC1-F15647D6431A}"/>
              </a:ext>
            </a:extLst>
          </p:cNvPr>
          <p:cNvPicPr>
            <a:picLocks noChangeAspect="1"/>
          </p:cNvPicPr>
          <p:nvPr/>
        </p:nvPicPr>
        <p:blipFill>
          <a:blip r:embed="rId2"/>
          <a:stretch>
            <a:fillRect/>
          </a:stretch>
        </p:blipFill>
        <p:spPr>
          <a:xfrm>
            <a:off x="642937" y="2266575"/>
            <a:ext cx="10906125" cy="4367014"/>
          </a:xfrm>
          <a:prstGeom prst="rect">
            <a:avLst/>
          </a:prstGeom>
        </p:spPr>
      </p:pic>
      <p:sp>
        <p:nvSpPr>
          <p:cNvPr id="12" name="TextBox 11">
            <a:extLst>
              <a:ext uri="{FF2B5EF4-FFF2-40B4-BE49-F238E27FC236}">
                <a16:creationId xmlns:a16="http://schemas.microsoft.com/office/drawing/2014/main" id="{672461DA-0A8F-4707-95FD-B48C262E9EB4}"/>
              </a:ext>
            </a:extLst>
          </p:cNvPr>
          <p:cNvSpPr txBox="1"/>
          <p:nvPr/>
        </p:nvSpPr>
        <p:spPr>
          <a:xfrm>
            <a:off x="2457450" y="5295900"/>
            <a:ext cx="704850" cy="461665"/>
          </a:xfrm>
          <a:prstGeom prst="rect">
            <a:avLst/>
          </a:prstGeom>
          <a:noFill/>
        </p:spPr>
        <p:txBody>
          <a:bodyPr wrap="square">
            <a:spAutoFit/>
          </a:bodyPr>
          <a:lstStyle/>
          <a:p>
            <a:r>
              <a:rPr lang="en-GB" sz="2400" b="1" dirty="0"/>
              <a:t>Pc</a:t>
            </a:r>
            <a:endParaRPr lang="en-GB" sz="2400" dirty="0"/>
          </a:p>
        </p:txBody>
      </p:sp>
    </p:spTree>
    <p:extLst>
      <p:ext uri="{BB962C8B-B14F-4D97-AF65-F5344CB8AC3E}">
        <p14:creationId xmlns:p14="http://schemas.microsoft.com/office/powerpoint/2010/main" val="365236637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721CAF-B0A3-412F-BDD1-C1329B79A058}"/>
              </a:ext>
            </a:extLst>
          </p:cNvPr>
          <p:cNvSpPr>
            <a:spLocks noGrp="1"/>
          </p:cNvSpPr>
          <p:nvPr>
            <p:ph type="title"/>
          </p:nvPr>
        </p:nvSpPr>
        <p:spPr>
          <a:xfrm>
            <a:off x="761800" y="762001"/>
            <a:ext cx="5334197" cy="1708242"/>
          </a:xfrm>
        </p:spPr>
        <p:txBody>
          <a:bodyPr anchor="ctr">
            <a:normAutofit/>
          </a:bodyPr>
          <a:lstStyle/>
          <a:p>
            <a:r>
              <a:rPr lang="en-GB" sz="4000" b="1"/>
              <a:t>The synthetic camera</a:t>
            </a:r>
            <a:endParaRPr lang="en-GB" sz="4000"/>
          </a:p>
        </p:txBody>
      </p:sp>
      <p:sp>
        <p:nvSpPr>
          <p:cNvPr id="3" name="Content Placeholder 2">
            <a:extLst>
              <a:ext uri="{FF2B5EF4-FFF2-40B4-BE49-F238E27FC236}">
                <a16:creationId xmlns:a16="http://schemas.microsoft.com/office/drawing/2014/main" id="{03DA9B99-02A6-4904-852E-31DFDFD70036}"/>
              </a:ext>
            </a:extLst>
          </p:cNvPr>
          <p:cNvSpPr>
            <a:spLocks noGrp="1"/>
          </p:cNvSpPr>
          <p:nvPr>
            <p:ph idx="1"/>
          </p:nvPr>
        </p:nvSpPr>
        <p:spPr>
          <a:xfrm>
            <a:off x="761800" y="2470244"/>
            <a:ext cx="5334197" cy="3769835"/>
          </a:xfrm>
        </p:spPr>
        <p:txBody>
          <a:bodyPr anchor="ctr">
            <a:normAutofit/>
          </a:bodyPr>
          <a:lstStyle/>
          <a:p>
            <a:pPr marL="0" indent="0">
              <a:buNone/>
            </a:pPr>
            <a:r>
              <a:rPr lang="en-GB" sz="2000"/>
              <a:t>More commonly, the V matrix is concatenated with the model matrix M to form a single model-view (MV) matrix: MV = V *M.</a:t>
            </a:r>
          </a:p>
          <a:p>
            <a:pPr marL="0" indent="0">
              <a:buNone/>
            </a:pPr>
            <a:endParaRPr lang="en-GB" sz="2000"/>
          </a:p>
          <a:p>
            <a:pPr marL="0" indent="0">
              <a:buNone/>
            </a:pPr>
            <a:r>
              <a:rPr lang="en-GB" sz="2000"/>
              <a:t>This is handy since all points will need to be transformed from local space to world space then camera space.  This is now achieved with just one 4x4 matrix multiplication for each point, ie, P’=MV*P</a:t>
            </a:r>
          </a:p>
        </p:txBody>
      </p:sp>
      <p:pic>
        <p:nvPicPr>
          <p:cNvPr id="14" name="Picture 13">
            <a:extLst>
              <a:ext uri="{FF2B5EF4-FFF2-40B4-BE49-F238E27FC236}">
                <a16:creationId xmlns:a16="http://schemas.microsoft.com/office/drawing/2014/main" id="{4351E0A3-A13C-9939-C435-4931DD84BF26}"/>
              </a:ext>
            </a:extLst>
          </p:cNvPr>
          <p:cNvPicPr>
            <a:picLocks noChangeAspect="1"/>
          </p:cNvPicPr>
          <p:nvPr/>
        </p:nvPicPr>
        <p:blipFill>
          <a:blip r:embed="rId2"/>
          <a:srcRect l="33951" r="22366"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72526846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7C9D70-2E4D-B540-D29C-DADC9E646311}"/>
              </a:ext>
            </a:extLst>
          </p:cNvPr>
          <p:cNvSpPr>
            <a:spLocks noGrp="1"/>
          </p:cNvSpPr>
          <p:nvPr>
            <p:ph type="title"/>
          </p:nvPr>
        </p:nvSpPr>
        <p:spPr>
          <a:xfrm>
            <a:off x="686834" y="1153572"/>
            <a:ext cx="3200400" cy="4461163"/>
          </a:xfrm>
        </p:spPr>
        <p:txBody>
          <a:bodyPr>
            <a:normAutofit/>
          </a:bodyPr>
          <a:lstStyle/>
          <a:p>
            <a:r>
              <a:rPr lang="en-GB" sz="3400">
                <a:solidFill>
                  <a:srgbClr val="FFFFFF"/>
                </a:solidFill>
              </a:rPr>
              <a:t>Camera Transformations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E3362F9-7148-C8D9-BF6A-B3B0C270F6DC}"/>
              </a:ext>
            </a:extLst>
          </p:cNvPr>
          <p:cNvSpPr>
            <a:spLocks noGrp="1"/>
          </p:cNvSpPr>
          <p:nvPr>
            <p:ph idx="1"/>
          </p:nvPr>
        </p:nvSpPr>
        <p:spPr>
          <a:xfrm>
            <a:off x="4447308" y="591344"/>
            <a:ext cx="6906491" cy="5585619"/>
          </a:xfrm>
        </p:spPr>
        <p:txBody>
          <a:bodyPr anchor="ctr">
            <a:normAutofit/>
          </a:bodyPr>
          <a:lstStyle/>
          <a:p>
            <a:pPr marL="0" indent="0">
              <a:buNone/>
            </a:pPr>
            <a:r>
              <a:rPr lang="en-GB" sz="2400" dirty="0"/>
              <a:t>To simulate a camera we create a view matrix that represents the camera's position, direction, and up-vector. </a:t>
            </a:r>
          </a:p>
          <a:p>
            <a:pPr marL="0" indent="0">
              <a:buNone/>
            </a:pPr>
            <a:r>
              <a:rPr lang="en-GB" sz="2400" dirty="0"/>
              <a:t>This view matrix is then combined with other transformations to render the scene as if viewed through the camera lens. GLM provides a function for this, </a:t>
            </a:r>
            <a:r>
              <a:rPr lang="en-GB" sz="2400" b="1" dirty="0" err="1"/>
              <a:t>glm</a:t>
            </a:r>
            <a:r>
              <a:rPr lang="en-GB" sz="2400" b="1" dirty="0"/>
              <a:t>::</a:t>
            </a:r>
            <a:r>
              <a:rPr lang="en-GB" sz="2400" b="1" dirty="0" err="1"/>
              <a:t>lookAt</a:t>
            </a:r>
            <a:r>
              <a:rPr lang="en-GB" sz="2400" b="1" dirty="0"/>
              <a:t>(), </a:t>
            </a:r>
            <a:r>
              <a:rPr lang="en-GB" sz="2400" dirty="0"/>
              <a:t>which creates a view matrix based on the camera's eye (position), </a:t>
            </a:r>
            <a:r>
              <a:rPr lang="en-GB" sz="2400" dirty="0" err="1"/>
              <a:t>center</a:t>
            </a:r>
            <a:r>
              <a:rPr lang="en-GB" sz="2400" dirty="0"/>
              <a:t> (where it’s looking), and up direction. </a:t>
            </a:r>
          </a:p>
          <a:p>
            <a:pPr marL="0" indent="0">
              <a:buNone/>
            </a:pPr>
            <a:r>
              <a:rPr lang="en-GB" sz="2400" dirty="0"/>
              <a:t>Unlike individual model matrices, which are applied to specific objects, the view matrix affects all objects uniformly, shifting the scene to align with the camera's viewpoint.</a:t>
            </a:r>
          </a:p>
        </p:txBody>
      </p:sp>
    </p:spTree>
    <p:extLst>
      <p:ext uri="{BB962C8B-B14F-4D97-AF65-F5344CB8AC3E}">
        <p14:creationId xmlns:p14="http://schemas.microsoft.com/office/powerpoint/2010/main" val="223059176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FDE6E1-F1F7-1B34-7B65-AD5C3C8E52D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21000C-DE62-37E8-4B1F-C13493BAB620}"/>
              </a:ext>
            </a:extLst>
          </p:cNvPr>
          <p:cNvSpPr>
            <a:spLocks noGrp="1"/>
          </p:cNvSpPr>
          <p:nvPr>
            <p:ph type="title"/>
          </p:nvPr>
        </p:nvSpPr>
        <p:spPr>
          <a:xfrm>
            <a:off x="686834" y="1153572"/>
            <a:ext cx="3200400" cy="4461163"/>
          </a:xfrm>
        </p:spPr>
        <p:txBody>
          <a:bodyPr>
            <a:normAutofit/>
          </a:bodyPr>
          <a:lstStyle/>
          <a:p>
            <a:r>
              <a:rPr lang="en-GB" sz="3400">
                <a:solidFill>
                  <a:srgbClr val="FFFFFF"/>
                </a:solidFill>
              </a:rPr>
              <a:t>Camera Transformations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6BB7E12-8AA2-4CD1-952F-C24991F4199F}"/>
              </a:ext>
            </a:extLst>
          </p:cNvPr>
          <p:cNvSpPr>
            <a:spLocks noGrp="1"/>
          </p:cNvSpPr>
          <p:nvPr>
            <p:ph idx="1"/>
          </p:nvPr>
        </p:nvSpPr>
        <p:spPr>
          <a:xfrm>
            <a:off x="4447308" y="591344"/>
            <a:ext cx="6906491" cy="5585619"/>
          </a:xfrm>
        </p:spPr>
        <p:txBody>
          <a:bodyPr anchor="ctr">
            <a:normAutofit/>
          </a:bodyPr>
          <a:lstStyle/>
          <a:p>
            <a:pPr marL="0" indent="0">
              <a:buNone/>
            </a:pPr>
            <a:r>
              <a:rPr lang="en-GB" sz="2400"/>
              <a:t>In a practical sense, using a camera in 3D graphics mimics real-world photography. </a:t>
            </a:r>
          </a:p>
          <a:p>
            <a:pPr marL="0" indent="0">
              <a:buNone/>
            </a:pPr>
            <a:r>
              <a:rPr lang="en-GB" sz="2400"/>
              <a:t>The camera settings, such as </a:t>
            </a:r>
            <a:r>
              <a:rPr lang="en-GB" sz="2400" b="1"/>
              <a:t>field of view (FOV)</a:t>
            </a:r>
            <a:r>
              <a:rPr lang="en-GB" sz="2400"/>
              <a:t>, </a:t>
            </a:r>
            <a:r>
              <a:rPr lang="en-GB" sz="2400" b="1"/>
              <a:t>aperture</a:t>
            </a:r>
            <a:r>
              <a:rPr lang="en-GB" sz="2400"/>
              <a:t>, and </a:t>
            </a:r>
            <a:r>
              <a:rPr lang="en-GB" sz="2400" b="1"/>
              <a:t>focus</a:t>
            </a:r>
            <a:r>
              <a:rPr lang="en-GB" sz="2400"/>
              <a:t>, can be adjusted to achieve different photographic effects like depth of field, focal length adjustments, and perspective distortion. </a:t>
            </a:r>
          </a:p>
          <a:p>
            <a:pPr marL="0" indent="0">
              <a:buNone/>
            </a:pPr>
            <a:r>
              <a:rPr lang="en-GB" sz="2400"/>
              <a:t>The camera’s FOV, for instance, can be set wide to capture a large area (similar to a wide-angle lens) or narrow for a zoomed-in effect. </a:t>
            </a:r>
          </a:p>
          <a:p>
            <a:pPr marL="0" indent="0">
              <a:buNone/>
            </a:pPr>
            <a:r>
              <a:rPr lang="en-GB" sz="2400"/>
              <a:t>By carefully adjusting these camera transformations and settings, we can control the viewer’s experience, guiding focus, and creating immersive scenes that resemble real-world visuals.</a:t>
            </a:r>
          </a:p>
        </p:txBody>
      </p:sp>
    </p:spTree>
    <p:extLst>
      <p:ext uri="{BB962C8B-B14F-4D97-AF65-F5344CB8AC3E}">
        <p14:creationId xmlns:p14="http://schemas.microsoft.com/office/powerpoint/2010/main" val="401799384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1090A2-B962-D6B6-765F-9A83C7EB67C7}"/>
              </a:ext>
            </a:extLst>
          </p:cNvPr>
          <p:cNvSpPr>
            <a:spLocks noGrp="1"/>
          </p:cNvSpPr>
          <p:nvPr>
            <p:ph type="title"/>
          </p:nvPr>
        </p:nvSpPr>
        <p:spPr>
          <a:xfrm>
            <a:off x="686834" y="1153572"/>
            <a:ext cx="3200400" cy="4461163"/>
          </a:xfrm>
        </p:spPr>
        <p:txBody>
          <a:bodyPr>
            <a:normAutofit/>
          </a:bodyPr>
          <a:lstStyle/>
          <a:p>
            <a:r>
              <a:rPr lang="en-GB" sz="3400">
                <a:solidFill>
                  <a:srgbClr val="FFFFFF"/>
                </a:solidFill>
              </a:rPr>
              <a:t>Camera Transformations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94AD863-6497-2D27-692A-4EEEF420413E}"/>
              </a:ext>
            </a:extLst>
          </p:cNvPr>
          <p:cNvSpPr>
            <a:spLocks noGrp="1"/>
          </p:cNvSpPr>
          <p:nvPr>
            <p:ph idx="1"/>
          </p:nvPr>
        </p:nvSpPr>
        <p:spPr>
          <a:xfrm>
            <a:off x="4447308" y="591344"/>
            <a:ext cx="6906491" cy="5585619"/>
          </a:xfrm>
        </p:spPr>
        <p:txBody>
          <a:bodyPr anchor="ctr">
            <a:normAutofit/>
          </a:bodyPr>
          <a:lstStyle/>
          <a:p>
            <a:pPr marL="0" indent="0">
              <a:buNone/>
            </a:pPr>
            <a:r>
              <a:rPr lang="en-GB" dirty="0"/>
              <a:t>Camera transformations differ from model transformations in how they influence the 3D scene. </a:t>
            </a:r>
          </a:p>
          <a:p>
            <a:pPr marL="0" indent="0">
              <a:buNone/>
            </a:pPr>
            <a:r>
              <a:rPr lang="en-GB" dirty="0"/>
              <a:t>While model transformations (such as translations, rotations, and scales) manipulate the position, orientation, and size of individual objects within the world space, camera transformations adjust the viewpoint of the entire scene itself. </a:t>
            </a:r>
          </a:p>
          <a:p>
            <a:pPr marL="0" indent="0">
              <a:buNone/>
            </a:pPr>
            <a:endParaRPr lang="en-GB" dirty="0"/>
          </a:p>
          <a:p>
            <a:pPr marL="0" indent="0">
              <a:buNone/>
            </a:pPr>
            <a:r>
              <a:rPr lang="en-GB" dirty="0"/>
              <a:t>This is conceptually like moving the viewer, rather than moving the objects themselves.</a:t>
            </a:r>
          </a:p>
        </p:txBody>
      </p:sp>
    </p:spTree>
    <p:extLst>
      <p:ext uri="{BB962C8B-B14F-4D97-AF65-F5344CB8AC3E}">
        <p14:creationId xmlns:p14="http://schemas.microsoft.com/office/powerpoint/2010/main" val="313616245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02D4C1-1F6D-4AB2-86E9-EB87B10AD00F}"/>
              </a:ext>
            </a:extLst>
          </p:cNvPr>
          <p:cNvSpPr>
            <a:spLocks noGrp="1"/>
          </p:cNvSpPr>
          <p:nvPr>
            <p:ph type="title"/>
          </p:nvPr>
        </p:nvSpPr>
        <p:spPr>
          <a:xfrm>
            <a:off x="630936" y="457200"/>
            <a:ext cx="4343400" cy="1929384"/>
          </a:xfrm>
        </p:spPr>
        <p:txBody>
          <a:bodyPr anchor="ctr">
            <a:normAutofit/>
          </a:bodyPr>
          <a:lstStyle/>
          <a:p>
            <a:r>
              <a:rPr lang="en-GB" sz="4800" b="1"/>
              <a:t>The LookAt Transformation</a:t>
            </a:r>
          </a:p>
        </p:txBody>
      </p:sp>
      <p:sp>
        <p:nvSpPr>
          <p:cNvPr id="23"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E95C21-35EF-47E1-BE45-1B86DEBC6C95}"/>
              </a:ext>
            </a:extLst>
          </p:cNvPr>
          <p:cNvSpPr>
            <a:spLocks noGrp="1"/>
          </p:cNvSpPr>
          <p:nvPr>
            <p:ph idx="1"/>
          </p:nvPr>
        </p:nvSpPr>
        <p:spPr>
          <a:xfrm>
            <a:off x="5541263" y="457200"/>
            <a:ext cx="6007608" cy="1929384"/>
          </a:xfrm>
        </p:spPr>
        <p:txBody>
          <a:bodyPr anchor="ctr">
            <a:normAutofit/>
          </a:bodyPr>
          <a:lstStyle/>
          <a:p>
            <a:pPr marL="0" indent="0">
              <a:buNone/>
            </a:pPr>
            <a:r>
              <a:rPr lang="en-GB" sz="2200"/>
              <a:t>The synthetic camera is built as follows:-</a:t>
            </a:r>
          </a:p>
          <a:p>
            <a:pPr marL="0" indent="0">
              <a:buNone/>
            </a:pPr>
            <a:endParaRPr lang="en-GB" sz="2200"/>
          </a:p>
        </p:txBody>
      </p:sp>
      <p:pic>
        <p:nvPicPr>
          <p:cNvPr id="7" name="Picture 6">
            <a:extLst>
              <a:ext uri="{FF2B5EF4-FFF2-40B4-BE49-F238E27FC236}">
                <a16:creationId xmlns:a16="http://schemas.microsoft.com/office/drawing/2014/main" id="{1197A042-6BA3-4DDE-ABAB-B36BF88CE3D4}"/>
              </a:ext>
            </a:extLst>
          </p:cNvPr>
          <p:cNvPicPr>
            <a:picLocks noChangeAspect="1"/>
          </p:cNvPicPr>
          <p:nvPr/>
        </p:nvPicPr>
        <p:blipFill>
          <a:blip r:embed="rId2"/>
          <a:srcRect l="7630" r="10174" b="-3"/>
          <a:stretch/>
        </p:blipFill>
        <p:spPr>
          <a:xfrm>
            <a:off x="5605272" y="1286289"/>
            <a:ext cx="6336754" cy="5415961"/>
          </a:xfrm>
          <a:prstGeom prst="rect">
            <a:avLst/>
          </a:prstGeom>
        </p:spPr>
      </p:pic>
      <p:pic>
        <p:nvPicPr>
          <p:cNvPr id="5" name="Picture 4">
            <a:extLst>
              <a:ext uri="{FF2B5EF4-FFF2-40B4-BE49-F238E27FC236}">
                <a16:creationId xmlns:a16="http://schemas.microsoft.com/office/drawing/2014/main" id="{0B3C0AA3-0434-4906-BC3B-B2E4B22A4788}"/>
              </a:ext>
            </a:extLst>
          </p:cNvPr>
          <p:cNvPicPr>
            <a:picLocks noChangeAspect="1"/>
          </p:cNvPicPr>
          <p:nvPr/>
        </p:nvPicPr>
        <p:blipFill>
          <a:blip r:embed="rId3"/>
          <a:srcRect l="13048" r="15530" b="-1"/>
          <a:stretch/>
        </p:blipFill>
        <p:spPr>
          <a:xfrm>
            <a:off x="630936" y="2843784"/>
            <a:ext cx="3821880" cy="3678936"/>
          </a:xfrm>
          <a:prstGeom prst="rect">
            <a:avLst/>
          </a:prstGeom>
        </p:spPr>
      </p:pic>
    </p:spTree>
    <p:extLst>
      <p:ext uri="{BB962C8B-B14F-4D97-AF65-F5344CB8AC3E}">
        <p14:creationId xmlns:p14="http://schemas.microsoft.com/office/powerpoint/2010/main" val="3876700387"/>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10F462-A4E5-4F58-ADEB-428316DDA844}"/>
              </a:ext>
            </a:extLst>
          </p:cNvPr>
          <p:cNvSpPr>
            <a:spLocks noGrp="1"/>
          </p:cNvSpPr>
          <p:nvPr>
            <p:ph type="title"/>
          </p:nvPr>
        </p:nvSpPr>
        <p:spPr>
          <a:xfrm>
            <a:off x="686834" y="1153572"/>
            <a:ext cx="3200400" cy="4461163"/>
          </a:xfrm>
        </p:spPr>
        <p:txBody>
          <a:bodyPr>
            <a:normAutofit/>
          </a:bodyPr>
          <a:lstStyle/>
          <a:p>
            <a:r>
              <a:rPr lang="en-GB" sz="3700" b="1">
                <a:solidFill>
                  <a:srgbClr val="FFFFFF"/>
                </a:solidFill>
              </a:rPr>
              <a:t>The LookAt Transformation</a:t>
            </a: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BCFFC36-9B6B-41B2-89D4-B945863289F3}"/>
              </a:ext>
            </a:extLst>
          </p:cNvPr>
          <p:cNvSpPr>
            <a:spLocks noGrp="1"/>
          </p:cNvSpPr>
          <p:nvPr>
            <p:ph idx="1"/>
          </p:nvPr>
        </p:nvSpPr>
        <p:spPr>
          <a:xfrm>
            <a:off x="4407979" y="636190"/>
            <a:ext cx="6906491" cy="5585619"/>
          </a:xfrm>
        </p:spPr>
        <p:txBody>
          <a:bodyPr anchor="ctr">
            <a:normAutofit/>
          </a:bodyPr>
          <a:lstStyle/>
          <a:p>
            <a:pPr marL="0" indent="0">
              <a:buNone/>
            </a:pPr>
            <a:r>
              <a:rPr lang="en-GB" sz="2800" dirty="0"/>
              <a:t>The </a:t>
            </a:r>
            <a:r>
              <a:rPr lang="en-GB" sz="2800" dirty="0" err="1"/>
              <a:t>lookAt</a:t>
            </a:r>
            <a:r>
              <a:rPr lang="en-GB" sz="2800" dirty="0"/>
              <a:t> function creates a coordinate system around the camera’s direction, so every point in World Space is transformed relative to this system, making the camera the new "centre" of the world. </a:t>
            </a:r>
          </a:p>
          <a:p>
            <a:pPr marL="0" indent="0">
              <a:buNone/>
            </a:pPr>
            <a:endParaRPr lang="en-GB" dirty="0"/>
          </a:p>
          <a:p>
            <a:pPr marL="0" indent="0">
              <a:buNone/>
            </a:pPr>
            <a:r>
              <a:rPr lang="en-GB" dirty="0"/>
              <a:t>This is handy when we want to move through world space interactively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6983906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998DF-7EE6-483C-BAFE-509CE3365F50}"/>
              </a:ext>
            </a:extLst>
          </p:cNvPr>
          <p:cNvSpPr>
            <a:spLocks noGrp="1"/>
          </p:cNvSpPr>
          <p:nvPr>
            <p:ph type="title"/>
          </p:nvPr>
        </p:nvSpPr>
        <p:spPr>
          <a:xfrm>
            <a:off x="686834" y="1153572"/>
            <a:ext cx="3200400" cy="4461163"/>
          </a:xfrm>
        </p:spPr>
        <p:txBody>
          <a:bodyPr>
            <a:normAutofit/>
          </a:bodyPr>
          <a:lstStyle/>
          <a:p>
            <a:r>
              <a:rPr lang="en-GB">
                <a:solidFill>
                  <a:srgbClr val="FFFFFF"/>
                </a:solidFill>
              </a:rPr>
              <a:t>Math Behind the View Matrix</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Content Placeholder 2">
            <a:extLst>
              <a:ext uri="{FF2B5EF4-FFF2-40B4-BE49-F238E27FC236}">
                <a16:creationId xmlns:a16="http://schemas.microsoft.com/office/drawing/2014/main" id="{ADD9B1DA-D744-17A4-F304-4858933FBF45}"/>
              </a:ext>
            </a:extLst>
          </p:cNvPr>
          <p:cNvSpPr>
            <a:spLocks noGrp="1"/>
          </p:cNvSpPr>
          <p:nvPr>
            <p:ph idx="1"/>
          </p:nvPr>
        </p:nvSpPr>
        <p:spPr>
          <a:xfrm>
            <a:off x="4447308" y="591344"/>
            <a:ext cx="6906491" cy="5585619"/>
          </a:xfrm>
        </p:spPr>
        <p:txBody>
          <a:bodyPr anchor="ctr">
            <a:normAutofit/>
          </a:bodyPr>
          <a:lstStyle/>
          <a:p>
            <a:pPr marL="0" indent="0">
              <a:buNone/>
            </a:pPr>
            <a:r>
              <a:rPr lang="en-GB" sz="1700" dirty="0"/>
              <a:t>The View Matrix uses basic vector math to:</a:t>
            </a:r>
          </a:p>
          <a:p>
            <a:pPr marL="457200" lvl="1" indent="0">
              <a:buNone/>
            </a:pPr>
            <a:r>
              <a:rPr lang="en-GB" sz="1700" dirty="0"/>
              <a:t>Position the camera.</a:t>
            </a:r>
          </a:p>
          <a:p>
            <a:pPr marL="457200" lvl="1" indent="0">
              <a:buNone/>
            </a:pPr>
            <a:r>
              <a:rPr lang="en-GB" sz="1700" dirty="0"/>
              <a:t>Align it with the direction it should face.</a:t>
            </a:r>
          </a:p>
          <a:p>
            <a:pPr marL="457200" lvl="1" indent="0">
              <a:buNone/>
            </a:pPr>
            <a:r>
              <a:rPr lang="en-GB" sz="1700" dirty="0"/>
              <a:t>Set the upward direction.</a:t>
            </a:r>
          </a:p>
          <a:p>
            <a:pPr marL="457200" lvl="1" indent="0">
              <a:buNone/>
            </a:pPr>
            <a:endParaRPr lang="en-GB" sz="1700" dirty="0"/>
          </a:p>
          <a:p>
            <a:pPr marL="0" indent="0">
              <a:buNone/>
            </a:pPr>
            <a:r>
              <a:rPr lang="en-GB" sz="1700" dirty="0"/>
              <a:t>For example, objects in front of the camera will have negative                z-coordinates in View Space, while objects behind it will have positive z-coordinates.</a:t>
            </a:r>
          </a:p>
        </p:txBody>
      </p:sp>
    </p:spTree>
    <p:extLst>
      <p:ext uri="{BB962C8B-B14F-4D97-AF65-F5344CB8AC3E}">
        <p14:creationId xmlns:p14="http://schemas.microsoft.com/office/powerpoint/2010/main" val="2767621152"/>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2028C-EDD5-4CE1-8C67-90ADA9594FA1}"/>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The synthetic camera</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A58E1686-F0FE-59F3-04CB-79FB76513D10}"/>
              </a:ext>
            </a:extLst>
          </p:cNvPr>
          <p:cNvGraphicFramePr>
            <a:graphicFrameLocks noGrp="1"/>
          </p:cNvGraphicFramePr>
          <p:nvPr>
            <p:ph idx="1"/>
            <p:extLst>
              <p:ext uri="{D42A27DB-BD31-4B8C-83A1-F6EECF244321}">
                <p14:modId xmlns:p14="http://schemas.microsoft.com/office/powerpoint/2010/main" val="312424382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454999"/>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C06A2-3C0C-8811-D310-87800F1CB36C}"/>
              </a:ext>
            </a:extLst>
          </p:cNvPr>
          <p:cNvSpPr>
            <a:spLocks noGrp="1"/>
          </p:cNvSpPr>
          <p:nvPr>
            <p:ph type="title"/>
          </p:nvPr>
        </p:nvSpPr>
        <p:spPr>
          <a:xfrm>
            <a:off x="838200" y="800993"/>
            <a:ext cx="3687491" cy="1594189"/>
          </a:xfrm>
        </p:spPr>
        <p:txBody>
          <a:bodyPr anchor="t">
            <a:normAutofit/>
          </a:bodyPr>
          <a:lstStyle/>
          <a:p>
            <a:r>
              <a:rPr lang="en-GB" sz="3200"/>
              <a:t>Code example</a:t>
            </a:r>
          </a:p>
        </p:txBody>
      </p:sp>
      <p:sp>
        <p:nvSpPr>
          <p:cNvPr id="3" name="Content Placeholder 2">
            <a:extLst>
              <a:ext uri="{FF2B5EF4-FFF2-40B4-BE49-F238E27FC236}">
                <a16:creationId xmlns:a16="http://schemas.microsoft.com/office/drawing/2014/main" id="{8189BDEE-8C5D-2602-9C4F-848F91BD3AE4}"/>
              </a:ext>
            </a:extLst>
          </p:cNvPr>
          <p:cNvSpPr>
            <a:spLocks noGrp="1"/>
          </p:cNvSpPr>
          <p:nvPr>
            <p:ph idx="1"/>
          </p:nvPr>
        </p:nvSpPr>
        <p:spPr>
          <a:xfrm>
            <a:off x="5341546" y="751555"/>
            <a:ext cx="6012254" cy="1766458"/>
          </a:xfrm>
        </p:spPr>
        <p:txBody>
          <a:bodyPr anchor="t">
            <a:normAutofit/>
          </a:bodyPr>
          <a:lstStyle/>
          <a:p>
            <a:pPr marL="0" indent="0">
              <a:buNone/>
            </a:pPr>
            <a:r>
              <a:rPr lang="en-GB" sz="1700"/>
              <a:t>Typically to build the View Matrix we use the glm::lookAt() function, which requires:</a:t>
            </a:r>
          </a:p>
          <a:p>
            <a:pPr marL="0" indent="0">
              <a:buNone/>
            </a:pPr>
            <a:r>
              <a:rPr lang="en-GB" sz="1700"/>
              <a:t>Camera position – where the camera is located in World Space.</a:t>
            </a:r>
          </a:p>
          <a:p>
            <a:pPr marL="0" indent="0">
              <a:buNone/>
            </a:pPr>
            <a:r>
              <a:rPr lang="en-GB" sz="1700"/>
              <a:t>Target – where the camera is looking.</a:t>
            </a:r>
          </a:p>
          <a:p>
            <a:pPr marL="0" indent="0">
              <a:buNone/>
            </a:pPr>
            <a:r>
              <a:rPr lang="en-GB" sz="1700"/>
              <a:t>Up direction – which way is "up" from the camera's point of view.</a:t>
            </a:r>
          </a:p>
        </p:txBody>
      </p:sp>
      <p:pic>
        <p:nvPicPr>
          <p:cNvPr id="10" name="Picture 9">
            <a:extLst>
              <a:ext uri="{FF2B5EF4-FFF2-40B4-BE49-F238E27FC236}">
                <a16:creationId xmlns:a16="http://schemas.microsoft.com/office/drawing/2014/main" id="{7EA13413-5394-F668-B003-B6F0F97E52B8}"/>
              </a:ext>
            </a:extLst>
          </p:cNvPr>
          <p:cNvPicPr>
            <a:picLocks noChangeAspect="1"/>
          </p:cNvPicPr>
          <p:nvPr/>
        </p:nvPicPr>
        <p:blipFill>
          <a:blip r:embed="rId2"/>
          <a:srcRect r="3422" b="-1"/>
          <a:stretch/>
        </p:blipFill>
        <p:spPr>
          <a:xfrm>
            <a:off x="-2" y="2818262"/>
            <a:ext cx="12192002" cy="4039737"/>
          </a:xfrm>
          <a:prstGeom prst="rect">
            <a:avLst/>
          </a:prstGeom>
        </p:spPr>
      </p:pic>
      <p:grpSp>
        <p:nvGrpSpPr>
          <p:cNvPr id="15" name="Group 14">
            <a:extLst>
              <a:ext uri="{FF2B5EF4-FFF2-40B4-BE49-F238E27FC236}">
                <a16:creationId xmlns:a16="http://schemas.microsoft.com/office/drawing/2014/main" id="{F2221BB3-7B5D-C899-7745-66D7AC3232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6" name="Rectangle 15">
              <a:extLst>
                <a:ext uri="{FF2B5EF4-FFF2-40B4-BE49-F238E27FC236}">
                  <a16:creationId xmlns:a16="http://schemas.microsoft.com/office/drawing/2014/main" id="{3FD2D571-38D7-DB0F-166C-14FEDA700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88AEF72-50CD-C201-F6BF-C595BBBED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5213359"/>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8CD8650-50B3-2A01-BF5A-B4C9B6F7DDA6}"/>
              </a:ext>
            </a:extLst>
          </p:cNvPr>
          <p:cNvPicPr>
            <a:picLocks noChangeAspect="1"/>
          </p:cNvPicPr>
          <p:nvPr/>
        </p:nvPicPr>
        <p:blipFill>
          <a:blip r:embed="rId2">
            <a:duotone>
              <a:schemeClr val="bg2">
                <a:shade val="45000"/>
                <a:satMod val="135000"/>
              </a:schemeClr>
              <a:prstClr val="white"/>
            </a:duotone>
          </a:blip>
          <a:srcRect b="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D10458-665E-6901-F481-62F1156542EC}"/>
              </a:ext>
            </a:extLst>
          </p:cNvPr>
          <p:cNvSpPr>
            <a:spLocks noGrp="1"/>
          </p:cNvSpPr>
          <p:nvPr>
            <p:ph type="title"/>
          </p:nvPr>
        </p:nvSpPr>
        <p:spPr>
          <a:xfrm>
            <a:off x="838200" y="365125"/>
            <a:ext cx="10515600" cy="1325563"/>
          </a:xfrm>
        </p:spPr>
        <p:txBody>
          <a:bodyPr>
            <a:normAutofit/>
          </a:bodyPr>
          <a:lstStyle/>
          <a:p>
            <a:r>
              <a:rPr lang="en-GB" dirty="0"/>
              <a:t>Bringing it all together in code </a:t>
            </a:r>
          </a:p>
        </p:txBody>
      </p:sp>
      <p:graphicFrame>
        <p:nvGraphicFramePr>
          <p:cNvPr id="5" name="Content Placeholder 2">
            <a:extLst>
              <a:ext uri="{FF2B5EF4-FFF2-40B4-BE49-F238E27FC236}">
                <a16:creationId xmlns:a16="http://schemas.microsoft.com/office/drawing/2014/main" id="{18B1312F-82B4-675F-B8AB-28EB4E753D4F}"/>
              </a:ext>
            </a:extLst>
          </p:cNvPr>
          <p:cNvGraphicFramePr>
            <a:graphicFrameLocks noGrp="1"/>
          </p:cNvGraphicFramePr>
          <p:nvPr>
            <p:ph idx="1"/>
            <p:extLst>
              <p:ext uri="{D42A27DB-BD31-4B8C-83A1-F6EECF244321}">
                <p14:modId xmlns:p14="http://schemas.microsoft.com/office/powerpoint/2010/main" val="35978047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4660514"/>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 shot of a computer program&#10;&#10;Description automatically generated">
            <a:extLst>
              <a:ext uri="{FF2B5EF4-FFF2-40B4-BE49-F238E27FC236}">
                <a16:creationId xmlns:a16="http://schemas.microsoft.com/office/drawing/2014/main" id="{5DEFDE37-5B67-96C2-0752-64022EBDC317}"/>
              </a:ext>
            </a:extLst>
          </p:cNvPr>
          <p:cNvPicPr>
            <a:picLocks noChangeAspect="1"/>
          </p:cNvPicPr>
          <p:nvPr/>
        </p:nvPicPr>
        <p:blipFill>
          <a:blip r:embed="rId2"/>
          <a:stretch>
            <a:fillRect/>
          </a:stretch>
        </p:blipFill>
        <p:spPr>
          <a:xfrm>
            <a:off x="2558143" y="457200"/>
            <a:ext cx="7075714" cy="5943600"/>
          </a:xfrm>
          <a:prstGeom prst="rect">
            <a:avLst/>
          </a:prstGeom>
        </p:spPr>
      </p:pic>
    </p:spTree>
    <p:extLst>
      <p:ext uri="{BB962C8B-B14F-4D97-AF65-F5344CB8AC3E}">
        <p14:creationId xmlns:p14="http://schemas.microsoft.com/office/powerpoint/2010/main" val="768169550"/>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272697-F07A-1197-DE88-FF6FD220C2E2}"/>
              </a:ext>
            </a:extLst>
          </p:cNvPr>
          <p:cNvSpPr>
            <a:spLocks noGrp="1"/>
          </p:cNvSpPr>
          <p:nvPr>
            <p:ph type="title"/>
          </p:nvPr>
        </p:nvSpPr>
        <p:spPr>
          <a:xfrm>
            <a:off x="630936" y="502920"/>
            <a:ext cx="3419856" cy="1463040"/>
          </a:xfrm>
        </p:spPr>
        <p:txBody>
          <a:bodyPr anchor="ctr">
            <a:normAutofit/>
          </a:bodyPr>
          <a:lstStyle/>
          <a:p>
            <a:r>
              <a:rPr lang="en-GB" sz="4800"/>
              <a:t>First-person view</a:t>
            </a:r>
          </a:p>
        </p:txBody>
      </p:sp>
      <p:sp>
        <p:nvSpPr>
          <p:cNvPr id="1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1B785D-E191-92E2-F783-CDAE6DD6F54E}"/>
              </a:ext>
            </a:extLst>
          </p:cNvPr>
          <p:cNvSpPr>
            <a:spLocks noGrp="1"/>
          </p:cNvSpPr>
          <p:nvPr>
            <p:ph idx="1"/>
          </p:nvPr>
        </p:nvSpPr>
        <p:spPr>
          <a:xfrm>
            <a:off x="4654295" y="502920"/>
            <a:ext cx="6894576" cy="1463040"/>
          </a:xfrm>
        </p:spPr>
        <p:txBody>
          <a:bodyPr anchor="ctr">
            <a:normAutofit/>
          </a:bodyPr>
          <a:lstStyle/>
          <a:p>
            <a:pPr marL="0" indent="0">
              <a:buNone/>
            </a:pPr>
            <a:r>
              <a:rPr lang="en-GB" sz="2200" dirty="0"/>
              <a:t>In a first-person view, the camera is positioned as if it’s attached to the player’s head. </a:t>
            </a:r>
          </a:p>
          <a:p>
            <a:pPr marL="0" indent="0">
              <a:buNone/>
            </a:pPr>
            <a:endParaRPr lang="en-GB" sz="2200" dirty="0"/>
          </a:p>
        </p:txBody>
      </p:sp>
      <p:pic>
        <p:nvPicPr>
          <p:cNvPr id="5" name="Picture 4">
            <a:extLst>
              <a:ext uri="{FF2B5EF4-FFF2-40B4-BE49-F238E27FC236}">
                <a16:creationId xmlns:a16="http://schemas.microsoft.com/office/drawing/2014/main" id="{AA416B5E-66FA-9BBB-FDD7-A726BE723C89}"/>
              </a:ext>
            </a:extLst>
          </p:cNvPr>
          <p:cNvPicPr>
            <a:picLocks noChangeAspect="1"/>
          </p:cNvPicPr>
          <p:nvPr/>
        </p:nvPicPr>
        <p:blipFill>
          <a:blip r:embed="rId2"/>
          <a:stretch>
            <a:fillRect/>
          </a:stretch>
        </p:blipFill>
        <p:spPr>
          <a:xfrm>
            <a:off x="630936" y="2673863"/>
            <a:ext cx="10917936" cy="3193497"/>
          </a:xfrm>
          <a:prstGeom prst="rect">
            <a:avLst/>
          </a:prstGeom>
        </p:spPr>
      </p:pic>
    </p:spTree>
    <p:extLst>
      <p:ext uri="{BB962C8B-B14F-4D97-AF65-F5344CB8AC3E}">
        <p14:creationId xmlns:p14="http://schemas.microsoft.com/office/powerpoint/2010/main" val="377282712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4D6B55-BDFE-3E62-FE27-7D8BDA7CDB4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C317EC1-F512-F957-09EB-6C9EFE4FD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C22C8-26B8-DCB5-3A6A-BB38203E0583}"/>
              </a:ext>
            </a:extLst>
          </p:cNvPr>
          <p:cNvSpPr>
            <a:spLocks noGrp="1"/>
          </p:cNvSpPr>
          <p:nvPr>
            <p:ph type="title"/>
          </p:nvPr>
        </p:nvSpPr>
        <p:spPr>
          <a:xfrm>
            <a:off x="630936" y="502920"/>
            <a:ext cx="3419856" cy="1463040"/>
          </a:xfrm>
        </p:spPr>
        <p:txBody>
          <a:bodyPr anchor="ctr">
            <a:normAutofit/>
          </a:bodyPr>
          <a:lstStyle/>
          <a:p>
            <a:r>
              <a:rPr lang="en-GB" sz="4800" dirty="0"/>
              <a:t>Third-person view</a:t>
            </a:r>
          </a:p>
        </p:txBody>
      </p:sp>
      <p:sp>
        <p:nvSpPr>
          <p:cNvPr id="12" name="sketch line">
            <a:extLst>
              <a:ext uri="{FF2B5EF4-FFF2-40B4-BE49-F238E27FC236}">
                <a16:creationId xmlns:a16="http://schemas.microsoft.com/office/drawing/2014/main" id="{5F495AC2-EAC2-0020-3C27-77BA0D0BB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DA9B6D-15CB-210B-C306-CAB3BF21A661}"/>
              </a:ext>
            </a:extLst>
          </p:cNvPr>
          <p:cNvSpPr>
            <a:spLocks noGrp="1"/>
          </p:cNvSpPr>
          <p:nvPr>
            <p:ph idx="1"/>
          </p:nvPr>
        </p:nvSpPr>
        <p:spPr>
          <a:xfrm>
            <a:off x="4654295" y="502920"/>
            <a:ext cx="6894576" cy="1463040"/>
          </a:xfrm>
        </p:spPr>
        <p:txBody>
          <a:bodyPr anchor="ctr">
            <a:normAutofit/>
          </a:bodyPr>
          <a:lstStyle/>
          <a:p>
            <a:pPr marL="0" indent="0">
              <a:buNone/>
            </a:pPr>
            <a:r>
              <a:rPr lang="en-GB" sz="2200" dirty="0"/>
              <a:t>In third-person view, the camera follows the player but from a set distance behind and above. </a:t>
            </a:r>
          </a:p>
        </p:txBody>
      </p:sp>
      <p:pic>
        <p:nvPicPr>
          <p:cNvPr id="6" name="Picture 5">
            <a:extLst>
              <a:ext uri="{FF2B5EF4-FFF2-40B4-BE49-F238E27FC236}">
                <a16:creationId xmlns:a16="http://schemas.microsoft.com/office/drawing/2014/main" id="{7C5FE4AF-C914-9E61-DF1F-0B8C76EAD370}"/>
              </a:ext>
            </a:extLst>
          </p:cNvPr>
          <p:cNvPicPr>
            <a:picLocks noChangeAspect="1"/>
          </p:cNvPicPr>
          <p:nvPr/>
        </p:nvPicPr>
        <p:blipFill>
          <a:blip r:embed="rId2"/>
          <a:stretch>
            <a:fillRect/>
          </a:stretch>
        </p:blipFill>
        <p:spPr>
          <a:xfrm>
            <a:off x="1743075" y="3005137"/>
            <a:ext cx="8705850" cy="2905125"/>
          </a:xfrm>
          <a:prstGeom prst="rect">
            <a:avLst/>
          </a:prstGeom>
        </p:spPr>
      </p:pic>
    </p:spTree>
    <p:extLst>
      <p:ext uri="{BB962C8B-B14F-4D97-AF65-F5344CB8AC3E}">
        <p14:creationId xmlns:p14="http://schemas.microsoft.com/office/powerpoint/2010/main" val="1224175552"/>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4889FA2-C803-BB57-3D96-790D79C54B30}"/>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4F67F-F1F2-DA04-0AAA-FF6C673CA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B28770-857B-07F1-A8FB-1F28B619A215}"/>
              </a:ext>
            </a:extLst>
          </p:cNvPr>
          <p:cNvSpPr>
            <a:spLocks noGrp="1"/>
          </p:cNvSpPr>
          <p:nvPr>
            <p:ph type="title"/>
          </p:nvPr>
        </p:nvSpPr>
        <p:spPr>
          <a:xfrm>
            <a:off x="630936" y="502920"/>
            <a:ext cx="3419856" cy="1463040"/>
          </a:xfrm>
        </p:spPr>
        <p:txBody>
          <a:bodyPr anchor="ctr">
            <a:normAutofit/>
          </a:bodyPr>
          <a:lstStyle/>
          <a:p>
            <a:r>
              <a:rPr lang="en-GB" sz="4800" dirty="0"/>
              <a:t>Top-Down View</a:t>
            </a:r>
          </a:p>
        </p:txBody>
      </p:sp>
      <p:sp>
        <p:nvSpPr>
          <p:cNvPr id="12" name="sketch line">
            <a:extLst>
              <a:ext uri="{FF2B5EF4-FFF2-40B4-BE49-F238E27FC236}">
                <a16:creationId xmlns:a16="http://schemas.microsoft.com/office/drawing/2014/main" id="{75465238-8AAF-CB3E-C206-3747A9B0D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B6CCD5-9F51-EA4B-919A-3FD8F0013AB3}"/>
              </a:ext>
            </a:extLst>
          </p:cNvPr>
          <p:cNvSpPr>
            <a:spLocks noGrp="1"/>
          </p:cNvSpPr>
          <p:nvPr>
            <p:ph idx="1"/>
          </p:nvPr>
        </p:nvSpPr>
        <p:spPr>
          <a:xfrm>
            <a:off x="4654295" y="502920"/>
            <a:ext cx="6894576" cy="1463040"/>
          </a:xfrm>
        </p:spPr>
        <p:txBody>
          <a:bodyPr anchor="ctr">
            <a:normAutofit/>
          </a:bodyPr>
          <a:lstStyle/>
          <a:p>
            <a:pPr marL="0" indent="0">
              <a:buNone/>
            </a:pPr>
            <a:r>
              <a:rPr lang="en-GB" sz="2200" dirty="0"/>
              <a:t>In a top-down view, the camera is positioned high above the player, looking directly down.</a:t>
            </a:r>
          </a:p>
        </p:txBody>
      </p:sp>
      <p:pic>
        <p:nvPicPr>
          <p:cNvPr id="6" name="Picture 5">
            <a:extLst>
              <a:ext uri="{FF2B5EF4-FFF2-40B4-BE49-F238E27FC236}">
                <a16:creationId xmlns:a16="http://schemas.microsoft.com/office/drawing/2014/main" id="{B88584DE-CC85-0A6A-BD41-E3BF30DA2318}"/>
              </a:ext>
            </a:extLst>
          </p:cNvPr>
          <p:cNvPicPr>
            <a:picLocks noChangeAspect="1"/>
          </p:cNvPicPr>
          <p:nvPr/>
        </p:nvPicPr>
        <p:blipFill>
          <a:blip r:embed="rId2"/>
          <a:stretch>
            <a:fillRect/>
          </a:stretch>
        </p:blipFill>
        <p:spPr>
          <a:xfrm>
            <a:off x="1743075" y="3268980"/>
            <a:ext cx="8705850" cy="3086100"/>
          </a:xfrm>
          <a:prstGeom prst="rect">
            <a:avLst/>
          </a:prstGeom>
        </p:spPr>
      </p:pic>
    </p:spTree>
    <p:extLst>
      <p:ext uri="{BB962C8B-B14F-4D97-AF65-F5344CB8AC3E}">
        <p14:creationId xmlns:p14="http://schemas.microsoft.com/office/powerpoint/2010/main" val="203496652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ouble monitor on desk">
            <a:extLst>
              <a:ext uri="{FF2B5EF4-FFF2-40B4-BE49-F238E27FC236}">
                <a16:creationId xmlns:a16="http://schemas.microsoft.com/office/drawing/2014/main" id="{30E0AB40-CED1-4B9D-927E-553519348CE6}"/>
              </a:ext>
            </a:extLst>
          </p:cNvPr>
          <p:cNvPicPr>
            <a:picLocks noChangeAspect="1"/>
          </p:cNvPicPr>
          <p:nvPr/>
        </p:nvPicPr>
        <p:blipFill>
          <a:blip r:embed="rId2">
            <a:extLst>
              <a:ext uri="{28A0092B-C50C-407E-A947-70E740481C1C}">
                <a14:useLocalDpi xmlns:a14="http://schemas.microsoft.com/office/drawing/2010/main" val="0"/>
              </a:ext>
            </a:extLst>
          </a:blip>
          <a:srcRect t="9091" r="23298"/>
          <a:stretch/>
        </p:blipFill>
        <p:spPr>
          <a:xfrm>
            <a:off x="3523488" y="10"/>
            <a:ext cx="8668512" cy="6857990"/>
          </a:xfrm>
          <a:prstGeom prst="rect">
            <a:avLst/>
          </a:prstGeom>
        </p:spPr>
      </p:pic>
      <p:sp>
        <p:nvSpPr>
          <p:cNvPr id="16" name="Rectangle 15">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DFA48C-ACBD-EF01-E3CE-C875870C3776}"/>
              </a:ext>
            </a:extLst>
          </p:cNvPr>
          <p:cNvSpPr>
            <a:spLocks noGrp="1"/>
          </p:cNvSpPr>
          <p:nvPr>
            <p:ph type="title"/>
          </p:nvPr>
        </p:nvSpPr>
        <p:spPr>
          <a:xfrm>
            <a:off x="371094" y="1161288"/>
            <a:ext cx="3438144" cy="1124712"/>
          </a:xfrm>
        </p:spPr>
        <p:txBody>
          <a:bodyPr anchor="b">
            <a:normAutofit/>
          </a:bodyPr>
          <a:lstStyle/>
          <a:p>
            <a:r>
              <a:rPr lang="en-GB" sz="2800"/>
              <a:t>Normalised Device Coordinates (NDC) </a:t>
            </a:r>
          </a:p>
        </p:txBody>
      </p:sp>
      <p:sp>
        <p:nvSpPr>
          <p:cNvPr id="18" name="Rectangle 1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D81F163-8AAD-6E92-C173-9B5C38A19DBF}"/>
              </a:ext>
            </a:extLst>
          </p:cNvPr>
          <p:cNvSpPr>
            <a:spLocks noGrp="1"/>
          </p:cNvSpPr>
          <p:nvPr>
            <p:ph idx="1"/>
          </p:nvPr>
        </p:nvSpPr>
        <p:spPr>
          <a:xfrm>
            <a:off x="371094" y="2718054"/>
            <a:ext cx="3438906" cy="3207258"/>
          </a:xfrm>
        </p:spPr>
        <p:txBody>
          <a:bodyPr anchor="t">
            <a:normAutofit/>
          </a:bodyPr>
          <a:lstStyle/>
          <a:p>
            <a:pPr marL="0" indent="0">
              <a:buNone/>
            </a:pPr>
            <a:r>
              <a:rPr lang="en-GB" sz="1700"/>
              <a:t>Normalised Device Coordinates (NDC) represent a standardised coordinate space that simplifies mapping 3D objects to a 2D display screen. </a:t>
            </a:r>
          </a:p>
          <a:p>
            <a:pPr marL="0" indent="0">
              <a:buNone/>
            </a:pPr>
            <a:endParaRPr lang="en-GB" sz="1700"/>
          </a:p>
          <a:p>
            <a:pPr marL="0" indent="0">
              <a:buNone/>
            </a:pPr>
            <a:endParaRPr lang="en-GB" sz="1700"/>
          </a:p>
        </p:txBody>
      </p:sp>
    </p:spTree>
    <p:extLst>
      <p:ext uri="{BB962C8B-B14F-4D97-AF65-F5344CB8AC3E}">
        <p14:creationId xmlns:p14="http://schemas.microsoft.com/office/powerpoint/2010/main" val="2339078529"/>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E77B555-BF7A-87C0-E0F5-F30E4829C120}"/>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Normalised Device Coordinates (NDC) </a:t>
            </a:r>
          </a:p>
        </p:txBody>
      </p:sp>
      <p:sp>
        <p:nvSpPr>
          <p:cNvPr id="3" name="Content Placeholder 2">
            <a:extLst>
              <a:ext uri="{FF2B5EF4-FFF2-40B4-BE49-F238E27FC236}">
                <a16:creationId xmlns:a16="http://schemas.microsoft.com/office/drawing/2014/main" id="{CFA2648B-1FB3-9FAD-3A92-222D7EE65EF5}"/>
              </a:ext>
            </a:extLst>
          </p:cNvPr>
          <p:cNvSpPr>
            <a:spLocks noGrp="1"/>
          </p:cNvSpPr>
          <p:nvPr>
            <p:ph idx="1"/>
          </p:nvPr>
        </p:nvSpPr>
        <p:spPr>
          <a:xfrm>
            <a:off x="1957987" y="2431765"/>
            <a:ext cx="8276026" cy="3320031"/>
          </a:xfrm>
        </p:spPr>
        <p:txBody>
          <a:bodyPr anchor="ctr">
            <a:normAutofit/>
          </a:bodyPr>
          <a:lstStyle/>
          <a:p>
            <a:pPr marL="0" indent="0">
              <a:buNone/>
            </a:pPr>
            <a:r>
              <a:rPr lang="en-GB" sz="2000">
                <a:solidFill>
                  <a:schemeClr val="tx1">
                    <a:lumMod val="85000"/>
                    <a:lumOff val="15000"/>
                  </a:schemeClr>
                </a:solidFill>
              </a:rPr>
              <a:t>Normalised Device Coordinates are a coordinate system where the x, y, and z values are all normalized to a range between -1 and 1.</a:t>
            </a:r>
          </a:p>
          <a:p>
            <a:pPr marL="0" indent="0">
              <a:buNone/>
            </a:pPr>
            <a:endParaRPr lang="en-GB" sz="2000">
              <a:solidFill>
                <a:schemeClr val="tx1">
                  <a:lumMod val="85000"/>
                  <a:lumOff val="15000"/>
                </a:schemeClr>
              </a:solidFill>
            </a:endParaRPr>
          </a:p>
          <a:p>
            <a:pPr marL="0" indent="0">
              <a:buNone/>
            </a:pPr>
            <a:r>
              <a:rPr lang="en-GB" sz="2000">
                <a:solidFill>
                  <a:schemeClr val="tx1">
                    <a:lumMod val="85000"/>
                    <a:lumOff val="15000"/>
                  </a:schemeClr>
                </a:solidFill>
              </a:rPr>
              <a:t>x and y represent the horizontal and vertical position on the screen.</a:t>
            </a:r>
          </a:p>
          <a:p>
            <a:pPr marL="0" indent="0">
              <a:buNone/>
            </a:pPr>
            <a:r>
              <a:rPr lang="en-GB" sz="2000">
                <a:solidFill>
                  <a:schemeClr val="tx1">
                    <a:lumMod val="85000"/>
                    <a:lumOff val="15000"/>
                  </a:schemeClr>
                </a:solidFill>
              </a:rPr>
              <a:t>z represents the depth (how close or far the point is from the viewer).</a:t>
            </a:r>
          </a:p>
        </p:txBody>
      </p:sp>
      <p:sp>
        <p:nvSpPr>
          <p:cNvPr id="7" name="Freeform: Shape 6">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5424858"/>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B1D04F3-3772-74E1-27C6-14FDC8E4365D}"/>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Normalised Device Coordinates (NDC) </a:t>
            </a:r>
          </a:p>
        </p:txBody>
      </p:sp>
      <p:sp>
        <p:nvSpPr>
          <p:cNvPr id="3" name="Content Placeholder 2">
            <a:extLst>
              <a:ext uri="{FF2B5EF4-FFF2-40B4-BE49-F238E27FC236}">
                <a16:creationId xmlns:a16="http://schemas.microsoft.com/office/drawing/2014/main" id="{046A40F7-6EC9-B7F1-B82E-A66BA58449A7}"/>
              </a:ext>
            </a:extLst>
          </p:cNvPr>
          <p:cNvSpPr>
            <a:spLocks noGrp="1"/>
          </p:cNvSpPr>
          <p:nvPr>
            <p:ph idx="1"/>
          </p:nvPr>
        </p:nvSpPr>
        <p:spPr>
          <a:xfrm>
            <a:off x="1957987" y="2431765"/>
            <a:ext cx="8276026" cy="3320031"/>
          </a:xfrm>
        </p:spPr>
        <p:txBody>
          <a:bodyPr anchor="ctr">
            <a:normAutofit/>
          </a:bodyPr>
          <a:lstStyle/>
          <a:p>
            <a:pPr marL="0" indent="0">
              <a:buNone/>
            </a:pPr>
            <a:r>
              <a:rPr lang="en-GB" sz="2000">
                <a:solidFill>
                  <a:schemeClr val="tx1">
                    <a:lumMod val="85000"/>
                    <a:lumOff val="15000"/>
                  </a:schemeClr>
                </a:solidFill>
              </a:rPr>
              <a:t>(x, y, z) = (-1, -1, -1) represents the bottom-left corner near the viewer.</a:t>
            </a:r>
          </a:p>
          <a:p>
            <a:pPr marL="0" indent="0">
              <a:buNone/>
            </a:pPr>
            <a:r>
              <a:rPr lang="en-GB" sz="2000">
                <a:solidFill>
                  <a:schemeClr val="tx1">
                    <a:lumMod val="85000"/>
                    <a:lumOff val="15000"/>
                  </a:schemeClr>
                </a:solidFill>
              </a:rPr>
              <a:t>(x, y, z) = (1, 1, 1) represents the top-right corner farthest from the viewer.</a:t>
            </a:r>
          </a:p>
          <a:p>
            <a:pPr marL="0" indent="0">
              <a:buNone/>
            </a:pPr>
            <a:endParaRPr lang="en-GB" sz="2000">
              <a:solidFill>
                <a:schemeClr val="tx1">
                  <a:lumMod val="85000"/>
                  <a:lumOff val="15000"/>
                </a:schemeClr>
              </a:solidFill>
            </a:endParaRPr>
          </a:p>
        </p:txBody>
      </p:sp>
      <p:sp>
        <p:nvSpPr>
          <p:cNvPr id="7" name="Freeform: Shape 6">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970505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591452-E045-5D28-0E5F-EDB6CDE591A1}"/>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Perspective Projection to NDC</a:t>
            </a:r>
          </a:p>
        </p:txBody>
      </p:sp>
      <p:sp>
        <p:nvSpPr>
          <p:cNvPr id="3" name="Content Placeholder 2">
            <a:extLst>
              <a:ext uri="{FF2B5EF4-FFF2-40B4-BE49-F238E27FC236}">
                <a16:creationId xmlns:a16="http://schemas.microsoft.com/office/drawing/2014/main" id="{DD440566-3155-CA40-762D-25B17F41D375}"/>
              </a:ext>
            </a:extLst>
          </p:cNvPr>
          <p:cNvSpPr>
            <a:spLocks noGrp="1"/>
          </p:cNvSpPr>
          <p:nvPr>
            <p:ph idx="1"/>
          </p:nvPr>
        </p:nvSpPr>
        <p:spPr>
          <a:xfrm>
            <a:off x="1137036" y="2431765"/>
            <a:ext cx="9543405" cy="3320031"/>
          </a:xfrm>
        </p:spPr>
        <p:txBody>
          <a:bodyPr anchor="ctr">
            <a:normAutofit/>
          </a:bodyPr>
          <a:lstStyle/>
          <a:p>
            <a:pPr marL="0" indent="0">
              <a:buNone/>
            </a:pPr>
            <a:r>
              <a:rPr lang="en-GB" sz="2000" dirty="0">
                <a:solidFill>
                  <a:schemeClr val="tx1">
                    <a:lumMod val="85000"/>
                    <a:lumOff val="15000"/>
                  </a:schemeClr>
                </a:solidFill>
              </a:rPr>
              <a:t>Imagine a camera looking down the z-axis with near and far planes set. When a vertex is transformed through the projection matrix and divided by w, it scales based on its distance from the camera:</a:t>
            </a:r>
          </a:p>
          <a:p>
            <a:pPr lvl="1"/>
            <a:r>
              <a:rPr lang="en-GB" sz="2000" dirty="0">
                <a:solidFill>
                  <a:schemeClr val="tx1">
                    <a:lumMod val="85000"/>
                    <a:lumOff val="15000"/>
                  </a:schemeClr>
                </a:solidFill>
              </a:rPr>
              <a:t>A vertex close to the camera (near the near plane) will have a depth value near -1 in NDC.</a:t>
            </a:r>
          </a:p>
          <a:p>
            <a:pPr lvl="1"/>
            <a:r>
              <a:rPr lang="en-GB" sz="2000" dirty="0">
                <a:solidFill>
                  <a:schemeClr val="tx1">
                    <a:lumMod val="85000"/>
                    <a:lumOff val="15000"/>
                  </a:schemeClr>
                </a:solidFill>
              </a:rPr>
              <a:t>A vertex far away (near the far plane) will have a depth near 1 in NDC.</a:t>
            </a:r>
          </a:p>
          <a:p>
            <a:pPr marL="0" indent="0">
              <a:buNone/>
            </a:pPr>
            <a:r>
              <a:rPr lang="en-GB" sz="2000" dirty="0">
                <a:solidFill>
                  <a:schemeClr val="tx1">
                    <a:lumMod val="85000"/>
                    <a:lumOff val="15000"/>
                  </a:schemeClr>
                </a:solidFill>
              </a:rPr>
              <a:t>This perspective division creates the sense of depth in 3D scenes by giving smaller NDC depth values to closer points and larger values to distant points, all within a standard -1 to 1 range for consistent, screen-independent rendering.</a:t>
            </a:r>
          </a:p>
          <a:p>
            <a:endParaRPr lang="en-GB"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0586618"/>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323767-033C-7953-7758-40367890A116}"/>
              </a:ext>
            </a:extLst>
          </p:cNvPr>
          <p:cNvSpPr>
            <a:spLocks noGrp="1"/>
          </p:cNvSpPr>
          <p:nvPr>
            <p:ph type="title"/>
          </p:nvPr>
        </p:nvSpPr>
        <p:spPr>
          <a:xfrm>
            <a:off x="838200" y="365125"/>
            <a:ext cx="10515600" cy="1325563"/>
          </a:xfrm>
        </p:spPr>
        <p:txBody>
          <a:bodyPr>
            <a:normAutofit/>
          </a:bodyPr>
          <a:lstStyle/>
          <a:p>
            <a:r>
              <a:rPr lang="en-GB" sz="4200"/>
              <a:t>World Space to NDC: The Complete Transformation Pipeline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CB631C-0709-37C0-FD2E-F54B6CA5E662}"/>
              </a:ext>
            </a:extLst>
          </p:cNvPr>
          <p:cNvSpPr>
            <a:spLocks noGrp="1"/>
          </p:cNvSpPr>
          <p:nvPr>
            <p:ph idx="1"/>
          </p:nvPr>
        </p:nvSpPr>
        <p:spPr>
          <a:xfrm>
            <a:off x="838200" y="1929384"/>
            <a:ext cx="10515600" cy="4251960"/>
          </a:xfrm>
        </p:spPr>
        <p:txBody>
          <a:bodyPr>
            <a:normAutofit/>
          </a:bodyPr>
          <a:lstStyle/>
          <a:p>
            <a:pPr marL="0" indent="0">
              <a:buNone/>
            </a:pPr>
            <a:r>
              <a:rPr lang="en-GB" sz="2200" dirty="0"/>
              <a:t>To get from </a:t>
            </a:r>
            <a:r>
              <a:rPr lang="en-GB" sz="2200" b="1" dirty="0"/>
              <a:t>object space</a:t>
            </a:r>
            <a:r>
              <a:rPr lang="en-GB" sz="2200" dirty="0"/>
              <a:t> to </a:t>
            </a:r>
            <a:r>
              <a:rPr lang="en-GB" sz="2200" b="1" dirty="0"/>
              <a:t>Normalized Device Coordinates (NDC)</a:t>
            </a:r>
            <a:r>
              <a:rPr lang="en-GB" sz="2200" dirty="0"/>
              <a:t>, an object’s vertices go through several transformations</a:t>
            </a:r>
          </a:p>
          <a:p>
            <a:pPr marL="0" indent="0">
              <a:buNone/>
            </a:pPr>
            <a:endParaRPr lang="en-GB" sz="2200" dirty="0"/>
          </a:p>
          <a:p>
            <a:r>
              <a:rPr lang="en-GB" sz="2200" dirty="0"/>
              <a:t>Object Space: Local coordinates of the object.</a:t>
            </a:r>
          </a:p>
          <a:p>
            <a:r>
              <a:rPr lang="en-GB" sz="2200" dirty="0"/>
              <a:t>Model Matrix: Transforms to world space.</a:t>
            </a:r>
          </a:p>
          <a:p>
            <a:r>
              <a:rPr lang="en-GB" sz="2200" dirty="0"/>
              <a:t>View Matrix: Transforms to camera space (from the camera’s perspective).</a:t>
            </a:r>
          </a:p>
          <a:p>
            <a:r>
              <a:rPr lang="en-GB" sz="2200" dirty="0"/>
              <a:t>Projection Matrix: Projects into clip space.</a:t>
            </a:r>
          </a:p>
          <a:p>
            <a:r>
              <a:rPr lang="en-GB" sz="2200" dirty="0"/>
              <a:t>Perspective Division: Converts to NDC by normalizing coordinates.</a:t>
            </a:r>
          </a:p>
        </p:txBody>
      </p:sp>
    </p:spTree>
    <p:extLst>
      <p:ext uri="{BB962C8B-B14F-4D97-AF65-F5344CB8AC3E}">
        <p14:creationId xmlns:p14="http://schemas.microsoft.com/office/powerpoint/2010/main" val="118729604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A983B-EC2B-C785-04E8-273DB71B9D2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4540AC8-B2F5-3CBD-E04D-FF0E64C419A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3902751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7A9E1-E660-DEA5-7D94-F4B0166A5A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75EDBA2-0D09-DA42-83EA-5524E45E585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91061774"/>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90CA4-CD56-865B-C46F-9ED22482CC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E0603BF-55C1-0C83-97E3-BF891E01F1D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40087561"/>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6D27E-BD42-C43A-BCCF-818FDF1F66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C90D97C-30C1-C2D6-E4EC-442F612965A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32250284"/>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D5C391-04CA-422A-BD71-B529F401E4B2}"/>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View space transforms</a:t>
            </a:r>
          </a:p>
        </p:txBody>
      </p:sp>
      <p:graphicFrame>
        <p:nvGraphicFramePr>
          <p:cNvPr id="5" name="Content Placeholder 2">
            <a:extLst>
              <a:ext uri="{FF2B5EF4-FFF2-40B4-BE49-F238E27FC236}">
                <a16:creationId xmlns:a16="http://schemas.microsoft.com/office/drawing/2014/main" id="{40CC871E-C6A6-E74C-1886-1332468EE26E}"/>
              </a:ext>
            </a:extLst>
          </p:cNvPr>
          <p:cNvGraphicFramePr>
            <a:graphicFrameLocks noGrp="1"/>
          </p:cNvGraphicFramePr>
          <p:nvPr>
            <p:ph idx="1"/>
            <p:extLst>
              <p:ext uri="{D42A27DB-BD31-4B8C-83A1-F6EECF244321}">
                <p14:modId xmlns:p14="http://schemas.microsoft.com/office/powerpoint/2010/main" val="424353696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654995"/>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598D7-73F0-4AA3-9D60-0DCB28CE0F8B}"/>
              </a:ext>
            </a:extLst>
          </p:cNvPr>
          <p:cNvSpPr>
            <a:spLocks noGrp="1"/>
          </p:cNvSpPr>
          <p:nvPr>
            <p:ph type="title"/>
          </p:nvPr>
        </p:nvSpPr>
        <p:spPr/>
        <p:txBody>
          <a:bodyPr/>
          <a:lstStyle/>
          <a:p>
            <a:r>
              <a:rPr lang="en-GB" b="1" dirty="0"/>
              <a:t>The synthetic camera</a:t>
            </a:r>
            <a:endParaRPr lang="en-GB" dirty="0"/>
          </a:p>
        </p:txBody>
      </p:sp>
      <p:sp>
        <p:nvSpPr>
          <p:cNvPr id="3" name="Content Placeholder 2">
            <a:extLst>
              <a:ext uri="{FF2B5EF4-FFF2-40B4-BE49-F238E27FC236}">
                <a16:creationId xmlns:a16="http://schemas.microsoft.com/office/drawing/2014/main" id="{8265BA5A-EA11-4ED2-BEF5-1C8B516DBDD7}"/>
              </a:ext>
            </a:extLst>
          </p:cNvPr>
          <p:cNvSpPr>
            <a:spLocks noGrp="1"/>
          </p:cNvSpPr>
          <p:nvPr>
            <p:ph idx="1"/>
          </p:nvPr>
        </p:nvSpPr>
        <p:spPr/>
        <p:txBody>
          <a:bodyPr/>
          <a:lstStyle/>
          <a:p>
            <a:r>
              <a:rPr lang="en-GB" dirty="0"/>
              <a:t>The necessary transforms are determined as follows: </a:t>
            </a:r>
          </a:p>
          <a:p>
            <a:r>
              <a:rPr lang="en-GB" dirty="0"/>
              <a:t>1. Translate Pw by the negative of the desired camera location.</a:t>
            </a:r>
          </a:p>
          <a:p>
            <a:r>
              <a:rPr lang="en-GB" dirty="0"/>
              <a:t> 2. Rotate Pw by the negative of the desired camera orientation Euler angles.</a:t>
            </a:r>
          </a:p>
          <a:p>
            <a:r>
              <a:rPr lang="en-GB" dirty="0"/>
              <a:t>That is, a camera placed at 4,3,2 in the world and rotated by 90 degrees around its own local y axis is achieved by translating the point by (-4,-3,-2) and moving it by -90 degrees.</a:t>
            </a:r>
          </a:p>
          <a:p>
            <a:r>
              <a:rPr lang="en-GB" dirty="0"/>
              <a:t> An inverse transform is composed and applied to all points in the world.</a:t>
            </a:r>
          </a:p>
        </p:txBody>
      </p:sp>
    </p:spTree>
    <p:extLst>
      <p:ext uri="{BB962C8B-B14F-4D97-AF65-F5344CB8AC3E}">
        <p14:creationId xmlns:p14="http://schemas.microsoft.com/office/powerpoint/2010/main" val="2999246893"/>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10E7C-42C0-4D4A-AC94-892429A24C64}"/>
              </a:ext>
            </a:extLst>
          </p:cNvPr>
          <p:cNvSpPr>
            <a:spLocks noGrp="1"/>
          </p:cNvSpPr>
          <p:nvPr>
            <p:ph type="title"/>
          </p:nvPr>
        </p:nvSpPr>
        <p:spPr/>
        <p:txBody>
          <a:bodyPr/>
          <a:lstStyle/>
          <a:p>
            <a:r>
              <a:rPr lang="en-GB" b="1" dirty="0"/>
              <a:t>The Model Matrix, M</a:t>
            </a:r>
          </a:p>
        </p:txBody>
      </p:sp>
      <p:sp>
        <p:nvSpPr>
          <p:cNvPr id="3" name="Content Placeholder 2">
            <a:extLst>
              <a:ext uri="{FF2B5EF4-FFF2-40B4-BE49-F238E27FC236}">
                <a16:creationId xmlns:a16="http://schemas.microsoft.com/office/drawing/2014/main" id="{C349733B-A491-437D-800F-5D78C7FD7CB9}"/>
              </a:ext>
            </a:extLst>
          </p:cNvPr>
          <p:cNvSpPr>
            <a:spLocks noGrp="1"/>
          </p:cNvSpPr>
          <p:nvPr>
            <p:ph idx="1"/>
          </p:nvPr>
        </p:nvSpPr>
        <p:spPr/>
        <p:txBody>
          <a:bodyPr/>
          <a:lstStyle/>
          <a:p>
            <a:pPr marL="0" indent="0">
              <a:buNone/>
            </a:pPr>
            <a:r>
              <a:rPr lang="en-GB" dirty="0"/>
              <a:t>These separate transformations (Rz, T and Rx) are usually concatenated into one 4x4 matrix called the model matrix, M.</a:t>
            </a:r>
          </a:p>
          <a:p>
            <a:pPr marL="0" indent="0">
              <a:buNone/>
            </a:pPr>
            <a:r>
              <a:rPr lang="en-GB" dirty="0"/>
              <a:t>M is usually initialised to be the identity matrix, I.</a:t>
            </a:r>
          </a:p>
          <a:p>
            <a:pPr marL="0" indent="0">
              <a:buNone/>
            </a:pPr>
            <a:r>
              <a:rPr lang="en-GB" dirty="0"/>
              <a:t>Thinking about the previous example, </a:t>
            </a:r>
            <a:r>
              <a:rPr lang="en-GB" sz="2800" dirty="0"/>
              <a:t>V’’’=Rz*T*Rx*v. We first form the matrix M = Rz*T*Rx.   Then right multiply with v to get v’’’=M*v. </a:t>
            </a:r>
          </a:p>
          <a:p>
            <a:pPr marL="0" indent="0">
              <a:buNone/>
            </a:pPr>
            <a:endParaRPr lang="en-GB" dirty="0"/>
          </a:p>
          <a:p>
            <a:pPr marL="0" indent="0">
              <a:buNone/>
            </a:pPr>
            <a:r>
              <a:rPr lang="en-GB" sz="2800" dirty="0"/>
              <a:t>		</a:t>
            </a:r>
            <a:r>
              <a:rPr lang="en-GB" sz="2800" b="1" dirty="0"/>
              <a:t>	Note the order.</a:t>
            </a:r>
          </a:p>
          <a:p>
            <a:pPr marL="0" indent="0">
              <a:buNone/>
            </a:pPr>
            <a:endParaRPr lang="en-GB" dirty="0"/>
          </a:p>
          <a:p>
            <a:pPr marL="0" indent="0">
              <a:buNone/>
            </a:pPr>
            <a:endParaRPr lang="en-GB" sz="2800" dirty="0"/>
          </a:p>
          <a:p>
            <a:pPr marL="0" indent="0">
              <a:buNone/>
            </a:pPr>
            <a:endParaRPr lang="en-GB" dirty="0"/>
          </a:p>
        </p:txBody>
      </p:sp>
    </p:spTree>
    <p:extLst>
      <p:ext uri="{BB962C8B-B14F-4D97-AF65-F5344CB8AC3E}">
        <p14:creationId xmlns:p14="http://schemas.microsoft.com/office/powerpoint/2010/main" val="3518605753"/>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58B3B-1131-25C0-84AB-FD82F1E5159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1EDD5B4-F0DA-81EE-A149-E86FA8C3B212}"/>
              </a:ext>
            </a:extLst>
          </p:cNvPr>
          <p:cNvSpPr>
            <a:spLocks noGrp="1"/>
          </p:cNvSpPr>
          <p:nvPr>
            <p:ph idx="1"/>
          </p:nvPr>
        </p:nvSpPr>
        <p:spPr/>
        <p:txBody>
          <a:bodyPr/>
          <a:lstStyle/>
          <a:p>
            <a:r>
              <a:rPr lang="en-GB" dirty="0">
                <a:hlinkClick r:id="rId2"/>
              </a:rPr>
              <a:t>https://learnopengl.com/Guest-Articles/2021/Scene/Frustum-Culling</a:t>
            </a:r>
            <a:endParaRPr lang="en-GB" dirty="0"/>
          </a:p>
          <a:p>
            <a:r>
              <a:rPr lang="en-GB" dirty="0">
                <a:hlinkClick r:id="rId3"/>
              </a:rPr>
              <a:t>https://stackoverflow.com/questions/13665932/calculating-the-viewing-frustum-in-a-3d-space</a:t>
            </a:r>
            <a:r>
              <a:rPr lang="en-GB" dirty="0"/>
              <a:t> </a:t>
            </a:r>
          </a:p>
        </p:txBody>
      </p:sp>
    </p:spTree>
    <p:extLst>
      <p:ext uri="{BB962C8B-B14F-4D97-AF65-F5344CB8AC3E}">
        <p14:creationId xmlns:p14="http://schemas.microsoft.com/office/powerpoint/2010/main" val="1184097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866E0C28-7AA2-44C4-B442-6B6F51709E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D7B291A-A325-415A-9F27-C8E2D057F100}">
  <ds:schemaRefs>
    <ds:schemaRef ds:uri="http://schemas.microsoft.com/sharepoint/v3/contenttype/forms"/>
  </ds:schemaRefs>
</ds:datastoreItem>
</file>

<file path=customXml/itemProps3.xml><?xml version="1.0" encoding="utf-8"?>
<ds:datastoreItem xmlns:ds="http://schemas.openxmlformats.org/officeDocument/2006/customXml" ds:itemID="{F9955711-BE01-475F-A281-94E74B8D2B88}">
  <ds:schemaRefs>
    <ds:schemaRef ds:uri="http://schemas.microsoft.com/office/2006/metadata/properties"/>
    <ds:schemaRef ds:uri="e89b0d28-101f-4150-bb20-b1c24cca2db8"/>
    <ds:schemaRef ds:uri="97e90ac9-f7c9-4ef0-b151-0ad37f9b04e3"/>
    <ds:schemaRef ds:uri="http://schemas.microsoft.com/office/2006/documentManagement/types"/>
    <ds:schemaRef ds:uri="http://purl.org/dc/dcmitype/"/>
    <ds:schemaRef ds:uri="http://schemas.openxmlformats.org/package/2006/metadata/core-properties"/>
    <ds:schemaRef ds:uri="http://purl.org/dc/elements/1.1/"/>
    <ds:schemaRef ds:uri="http://purl.org/dc/terms/"/>
    <ds:schemaRef ds:uri="http://www.w3.org/XML/1998/namespa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2610</TotalTime>
  <Words>6826</Words>
  <Application>Microsoft Office PowerPoint</Application>
  <PresentationFormat>Widescreen</PresentationFormat>
  <Paragraphs>488</Paragraphs>
  <Slides>124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124</vt:i4>
      </vt:variant>
    </vt:vector>
  </HeadingPairs>
  <TitlesOfParts>
    <vt:vector size="131" baseType="lpstr">
      <vt:lpstr>Aptos</vt:lpstr>
      <vt:lpstr>Arial</vt:lpstr>
      <vt:lpstr>Calibri</vt:lpstr>
      <vt:lpstr>Calibri Light</vt:lpstr>
      <vt:lpstr>Cambria Math</vt:lpstr>
      <vt:lpstr>Gudea</vt:lpstr>
      <vt:lpstr>Office Theme</vt:lpstr>
      <vt:lpstr>3D Perception</vt:lpstr>
      <vt:lpstr>Overview</vt:lpstr>
      <vt:lpstr>Perception</vt:lpstr>
      <vt:lpstr>Binocular Vision (Stereopsis)</vt:lpstr>
      <vt:lpstr>Binocular Vision (Stereopsis)</vt:lpstr>
      <vt:lpstr>Binocular Vision (Stereopsis) Mimicking Depth of Field and Motion Blur</vt:lpstr>
      <vt:lpstr>Depth of field</vt:lpstr>
      <vt:lpstr>Motion blur</vt:lpstr>
      <vt:lpstr>Monocular Depth Cues</vt:lpstr>
      <vt:lpstr>Monocular Depth Cues</vt:lpstr>
      <vt:lpstr>Monocular Depth Cues</vt:lpstr>
      <vt:lpstr>Physiological Cues</vt:lpstr>
      <vt:lpstr>Visual Processing in the Brain</vt:lpstr>
      <vt:lpstr>What does this have to do with games?!?!</vt:lpstr>
      <vt:lpstr>Frustum </vt:lpstr>
      <vt:lpstr>Frustum</vt:lpstr>
      <vt:lpstr>Frustum</vt:lpstr>
      <vt:lpstr>Purpose of the Frustum</vt:lpstr>
      <vt:lpstr>Components of the Frustum</vt:lpstr>
      <vt:lpstr>Field of view (FOV)</vt:lpstr>
      <vt:lpstr>Aspect Ratio</vt:lpstr>
      <vt:lpstr>Near… far…. Doo doo dee da</vt:lpstr>
      <vt:lpstr>Near… far…. Doo doo dee da</vt:lpstr>
      <vt:lpstr>Culling plane</vt:lpstr>
      <vt:lpstr>Culling plane</vt:lpstr>
      <vt:lpstr>The planes of a Frustum</vt:lpstr>
      <vt:lpstr>Mathematical representation </vt:lpstr>
      <vt:lpstr>Frustum to Projection</vt:lpstr>
      <vt:lpstr>Projections</vt:lpstr>
      <vt:lpstr>Orthographic Projection</vt:lpstr>
      <vt:lpstr>Orthographic Projection</vt:lpstr>
      <vt:lpstr>Orthographic Projection Matrix</vt:lpstr>
      <vt:lpstr>Math: Orthographic Projection Matrix</vt:lpstr>
      <vt:lpstr>Code </vt:lpstr>
      <vt:lpstr>Perspective Projection</vt:lpstr>
      <vt:lpstr>Perspective Projection </vt:lpstr>
      <vt:lpstr>PowerPoint Presentation</vt:lpstr>
      <vt:lpstr>Perspective Projection Matrix</vt:lpstr>
      <vt:lpstr>Math: Perspective Projection Matrix</vt:lpstr>
      <vt:lpstr>Code </vt:lpstr>
      <vt:lpstr>Code time </vt:lpstr>
      <vt:lpstr>Object Space (Local Space)</vt:lpstr>
      <vt:lpstr>Object Space (Local Space)</vt:lpstr>
      <vt:lpstr>For instance: a cube</vt:lpstr>
      <vt:lpstr>For instance: a cube</vt:lpstr>
      <vt:lpstr>Identity Matrix</vt:lpstr>
      <vt:lpstr>World space</vt:lpstr>
      <vt:lpstr>In rendering</vt:lpstr>
      <vt:lpstr>Key Math Concepts</vt:lpstr>
      <vt:lpstr>Code example</vt:lpstr>
      <vt:lpstr>World space transformations</vt:lpstr>
      <vt:lpstr>Affine translations</vt:lpstr>
      <vt:lpstr>Coordinate systems </vt:lpstr>
      <vt:lpstr>Coordinate systems note:</vt:lpstr>
      <vt:lpstr>Homogeneous coordinate system </vt:lpstr>
      <vt:lpstr>Visualising Homogeneous Coordinates </vt:lpstr>
      <vt:lpstr>Why Use Homogeneous Coordinates?</vt:lpstr>
      <vt:lpstr>Homogeneous Coordinates, Why?</vt:lpstr>
      <vt:lpstr>Homogeneous Coordinates , Why?</vt:lpstr>
      <vt:lpstr>Homogeneous Coordinates , How?</vt:lpstr>
      <vt:lpstr>Example with Matrix Multiplication</vt:lpstr>
      <vt:lpstr>PowerPoint Presentation</vt:lpstr>
      <vt:lpstr>PowerPoint Presentation</vt:lpstr>
      <vt:lpstr>Let’s step back</vt:lpstr>
      <vt:lpstr>Model Matrix</vt:lpstr>
      <vt:lpstr>Model matrix</vt:lpstr>
      <vt:lpstr>glm Code to translate, rotate and scale! </vt:lpstr>
      <vt:lpstr>Code to upload to the gpu to interact with the shader  </vt:lpstr>
      <vt:lpstr>Apply the Transformation in the Shader</vt:lpstr>
      <vt:lpstr>The Math behind the code</vt:lpstr>
      <vt:lpstr>Translations</vt:lpstr>
      <vt:lpstr>Translations</vt:lpstr>
      <vt:lpstr>Code example</vt:lpstr>
      <vt:lpstr>Rotations</vt:lpstr>
      <vt:lpstr>Rotations</vt:lpstr>
      <vt:lpstr>Rotations</vt:lpstr>
      <vt:lpstr>Rotations</vt:lpstr>
      <vt:lpstr>Exercise </vt:lpstr>
      <vt:lpstr>Scaling</vt:lpstr>
      <vt:lpstr>Scaling</vt:lpstr>
      <vt:lpstr>Code </vt:lpstr>
      <vt:lpstr>Combining the Transformations</vt:lpstr>
      <vt:lpstr>Code: Here's how to combine them</vt:lpstr>
      <vt:lpstr>Concatenating matrices</vt:lpstr>
      <vt:lpstr>Concatenating matrices</vt:lpstr>
      <vt:lpstr>Concatenating matrices</vt:lpstr>
      <vt:lpstr>This is efficient </vt:lpstr>
      <vt:lpstr>View space</vt:lpstr>
      <vt:lpstr>View Space (also known as Camera Space or Eye Space)</vt:lpstr>
      <vt:lpstr>The synthetic camera This is also known as a virtual camera.</vt:lpstr>
      <vt:lpstr>The synthetic camera</vt:lpstr>
      <vt:lpstr>View space</vt:lpstr>
      <vt:lpstr>Visualising View Space</vt:lpstr>
      <vt:lpstr>Depth Buffering (Z-Buffering)</vt:lpstr>
      <vt:lpstr>The synthetic camera</vt:lpstr>
      <vt:lpstr>The synthetic camera</vt:lpstr>
      <vt:lpstr>The synthetic camera</vt:lpstr>
      <vt:lpstr>The synthetic camera</vt:lpstr>
      <vt:lpstr>Camera Transformations</vt:lpstr>
      <vt:lpstr>Camera Transformations</vt:lpstr>
      <vt:lpstr>Camera Transformations</vt:lpstr>
      <vt:lpstr>The LookAt Transformation</vt:lpstr>
      <vt:lpstr>The LookAt Transformation</vt:lpstr>
      <vt:lpstr>Math Behind the View Matrix</vt:lpstr>
      <vt:lpstr>The synthetic camera</vt:lpstr>
      <vt:lpstr>Code example</vt:lpstr>
      <vt:lpstr>Bringing it all together in code </vt:lpstr>
      <vt:lpstr>PowerPoint Presentation</vt:lpstr>
      <vt:lpstr>First-person view</vt:lpstr>
      <vt:lpstr>Third-person view</vt:lpstr>
      <vt:lpstr>Top-Down View</vt:lpstr>
      <vt:lpstr>Normalised Device Coordinates (NDC) </vt:lpstr>
      <vt:lpstr>Normalised Device Coordinates (NDC) </vt:lpstr>
      <vt:lpstr>Normalised Device Coordinates (NDC) </vt:lpstr>
      <vt:lpstr>Perspective Projection to NDC</vt:lpstr>
      <vt:lpstr>World Space to NDC: The Complete Transformation Pipeline</vt:lpstr>
      <vt:lpstr>PowerPoint Presentation</vt:lpstr>
      <vt:lpstr>PowerPoint Presentation</vt:lpstr>
      <vt:lpstr>PowerPoint Presentation</vt:lpstr>
      <vt:lpstr>PowerPoint Presentation</vt:lpstr>
      <vt:lpstr>View space transforms</vt:lpstr>
      <vt:lpstr>The synthetic camera</vt:lpstr>
      <vt:lpstr>The Model Matrix, 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World space, view space and projection transformations</dc:title>
  <dc:creator>Gordon Dickers</dc:creator>
  <cp:lastModifiedBy>Nathan Morgan</cp:lastModifiedBy>
  <cp:revision>8</cp:revision>
  <dcterms:created xsi:type="dcterms:W3CDTF">2021-10-06T16:52:31Z</dcterms:created>
  <dcterms:modified xsi:type="dcterms:W3CDTF">2024-11-08T22:50:42Z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