
<file path=[Content_Types].xml><?xml version="1.0" encoding="utf-8"?>
<Types xmlns="http://schemas.openxmlformats.org/package/2006/content-types">
  <Default Extension="gif" ContentType="image/gif"/>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8"/>
  </p:notesMasterIdLst>
  <p:sldIdLst>
    <p:sldId id="256" r:id="rId5"/>
    <p:sldId id="258" r:id="rId6"/>
    <p:sldId id="257" r:id="rId7"/>
    <p:sldId id="271" r:id="rId8"/>
    <p:sldId id="273" r:id="rId9"/>
    <p:sldId id="274" r:id="rId10"/>
    <p:sldId id="259" r:id="rId11"/>
    <p:sldId id="260" r:id="rId12"/>
    <p:sldId id="267" r:id="rId13"/>
    <p:sldId id="268" r:id="rId14"/>
    <p:sldId id="269" r:id="rId15"/>
    <p:sldId id="270" r:id="rId16"/>
    <p:sldId id="275" r:id="rId17"/>
    <p:sldId id="276" r:id="rId18"/>
    <p:sldId id="277" r:id="rId19"/>
    <p:sldId id="266" r:id="rId20"/>
    <p:sldId id="281" r:id="rId21"/>
    <p:sldId id="264" r:id="rId22"/>
    <p:sldId id="278" r:id="rId23"/>
    <p:sldId id="282" r:id="rId24"/>
    <p:sldId id="279" r:id="rId25"/>
    <p:sldId id="283" r:id="rId26"/>
    <p:sldId id="286" r:id="rId27"/>
    <p:sldId id="287" r:id="rId28"/>
    <p:sldId id="288" r:id="rId29"/>
    <p:sldId id="280" r:id="rId30"/>
    <p:sldId id="262" r:id="rId31"/>
    <p:sldId id="285" r:id="rId32"/>
    <p:sldId id="261" r:id="rId33"/>
    <p:sldId id="284" r:id="rId34"/>
    <p:sldId id="289" r:id="rId35"/>
    <p:sldId id="290" r:id="rId36"/>
    <p:sldId id="291"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638" autoAdjust="0"/>
    <p:restoredTop sz="87624" autoAdjust="0"/>
  </p:normalViewPr>
  <p:slideViewPr>
    <p:cSldViewPr snapToGrid="0">
      <p:cViewPr varScale="1">
        <p:scale>
          <a:sx n="90" d="100"/>
          <a:sy n="90" d="100"/>
        </p:scale>
        <p:origin x="1664"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notesMaster" Target="notesMasters/notesMaster1.xml"/></Relationships>
</file>

<file path=ppt/diagrams/_rels/data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ata5.xml.rels><?xml version="1.0" encoding="UTF-8" standalone="yes"?>
<Relationships xmlns="http://schemas.openxmlformats.org/package/2006/relationships"><Relationship Id="rId8" Type="http://schemas.openxmlformats.org/officeDocument/2006/relationships/image" Target="../media/image3.svg"/><Relationship Id="rId3" Type="http://schemas.openxmlformats.org/officeDocument/2006/relationships/image" Target="../media/image18.png"/><Relationship Id="rId7" Type="http://schemas.openxmlformats.org/officeDocument/2006/relationships/image" Target="../media/image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ata8.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s>
</file>

<file path=ppt/diagrams/_rels/data9.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10" Type="http://schemas.openxmlformats.org/officeDocument/2006/relationships/image" Target="../media/image42.svg"/><Relationship Id="rId4" Type="http://schemas.openxmlformats.org/officeDocument/2006/relationships/image" Target="../media/image36.svg"/><Relationship Id="rId9" Type="http://schemas.openxmlformats.org/officeDocument/2006/relationships/image" Target="../media/image41.png"/></Relationships>
</file>

<file path=ppt/diagrams/_rels/data10.xml.rels><?xml version="1.0" encoding="UTF-8" standalone="yes"?>
<Relationships xmlns="http://schemas.openxmlformats.org/package/2006/relationships"><Relationship Id="rId8" Type="http://schemas.openxmlformats.org/officeDocument/2006/relationships/image" Target="../media/image51.svg"/><Relationship Id="rId3" Type="http://schemas.openxmlformats.org/officeDocument/2006/relationships/image" Target="../media/image46.png"/><Relationship Id="rId7" Type="http://schemas.openxmlformats.org/officeDocument/2006/relationships/image" Target="../media/image50.png"/><Relationship Id="rId2" Type="http://schemas.openxmlformats.org/officeDocument/2006/relationships/image" Target="../media/image45.svg"/><Relationship Id="rId1" Type="http://schemas.openxmlformats.org/officeDocument/2006/relationships/image" Target="../media/image44.png"/><Relationship Id="rId6" Type="http://schemas.openxmlformats.org/officeDocument/2006/relationships/image" Target="../media/image49.svg"/><Relationship Id="rId5" Type="http://schemas.openxmlformats.org/officeDocument/2006/relationships/image" Target="../media/image48.png"/><Relationship Id="rId4" Type="http://schemas.openxmlformats.org/officeDocument/2006/relationships/image" Target="../media/image47.svg"/></Relationships>
</file>

<file path=ppt/diagrams/_rels/data11.xml.rels><?xml version="1.0" encoding="UTF-8" standalone="yes"?>
<Relationships xmlns="http://schemas.openxmlformats.org/package/2006/relationships"><Relationship Id="rId8" Type="http://schemas.openxmlformats.org/officeDocument/2006/relationships/image" Target="../media/image63.svg"/><Relationship Id="rId3" Type="http://schemas.openxmlformats.org/officeDocument/2006/relationships/image" Target="../media/image58.png"/><Relationship Id="rId7" Type="http://schemas.openxmlformats.org/officeDocument/2006/relationships/image" Target="../media/image62.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61.svg"/><Relationship Id="rId5" Type="http://schemas.openxmlformats.org/officeDocument/2006/relationships/image" Target="../media/image60.png"/><Relationship Id="rId4" Type="http://schemas.openxmlformats.org/officeDocument/2006/relationships/image" Target="../media/image59.svg"/></Relationships>
</file>

<file path=ppt/diagrams/_rels/drawing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5.xml.rels><?xml version="1.0" encoding="UTF-8" standalone="yes"?>
<Relationships xmlns="http://schemas.openxmlformats.org/package/2006/relationships"><Relationship Id="rId8" Type="http://schemas.openxmlformats.org/officeDocument/2006/relationships/image" Target="../media/image3.svg"/><Relationship Id="rId3" Type="http://schemas.openxmlformats.org/officeDocument/2006/relationships/image" Target="../media/image18.png"/><Relationship Id="rId7" Type="http://schemas.openxmlformats.org/officeDocument/2006/relationships/image" Target="../media/image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8.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s>
</file>

<file path=ppt/diagrams/_rels/drawing9.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10" Type="http://schemas.openxmlformats.org/officeDocument/2006/relationships/image" Target="../media/image42.svg"/><Relationship Id="rId4" Type="http://schemas.openxmlformats.org/officeDocument/2006/relationships/image" Target="../media/image36.svg"/><Relationship Id="rId9" Type="http://schemas.openxmlformats.org/officeDocument/2006/relationships/image" Target="../media/image41.png"/></Relationships>
</file>

<file path=ppt/diagrams/_rels/drawing10.xml.rels><?xml version="1.0" encoding="UTF-8" standalone="yes"?>
<Relationships xmlns="http://schemas.openxmlformats.org/package/2006/relationships"><Relationship Id="rId8" Type="http://schemas.openxmlformats.org/officeDocument/2006/relationships/image" Target="../media/image51.svg"/><Relationship Id="rId3" Type="http://schemas.openxmlformats.org/officeDocument/2006/relationships/image" Target="../media/image46.png"/><Relationship Id="rId7" Type="http://schemas.openxmlformats.org/officeDocument/2006/relationships/image" Target="../media/image50.png"/><Relationship Id="rId2" Type="http://schemas.openxmlformats.org/officeDocument/2006/relationships/image" Target="../media/image45.svg"/><Relationship Id="rId1" Type="http://schemas.openxmlformats.org/officeDocument/2006/relationships/image" Target="../media/image44.png"/><Relationship Id="rId6" Type="http://schemas.openxmlformats.org/officeDocument/2006/relationships/image" Target="../media/image49.svg"/><Relationship Id="rId5" Type="http://schemas.openxmlformats.org/officeDocument/2006/relationships/image" Target="../media/image48.png"/><Relationship Id="rId4" Type="http://schemas.openxmlformats.org/officeDocument/2006/relationships/image" Target="../media/image47.svg"/></Relationships>
</file>

<file path=ppt/diagrams/_rels/drawing11.xml.rels><?xml version="1.0" encoding="UTF-8" standalone="yes"?>
<Relationships xmlns="http://schemas.openxmlformats.org/package/2006/relationships"><Relationship Id="rId8" Type="http://schemas.openxmlformats.org/officeDocument/2006/relationships/image" Target="../media/image63.svg"/><Relationship Id="rId3" Type="http://schemas.openxmlformats.org/officeDocument/2006/relationships/image" Target="../media/image58.png"/><Relationship Id="rId7" Type="http://schemas.openxmlformats.org/officeDocument/2006/relationships/image" Target="../media/image62.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61.svg"/><Relationship Id="rId5" Type="http://schemas.openxmlformats.org/officeDocument/2006/relationships/image" Target="../media/image60.png"/><Relationship Id="rId4" Type="http://schemas.openxmlformats.org/officeDocument/2006/relationships/image" Target="../media/image59.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B2A0BCA3-5B35-4C4D-B2E9-C6B90BE590C4}"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C780DD37-668A-4BCF-8B73-7D4B71B562B8}">
      <dgm:prSet/>
      <dgm:spPr/>
      <dgm:t>
        <a:bodyPr/>
        <a:lstStyle/>
        <a:p>
          <a:r>
            <a:rPr lang="en-GB"/>
            <a:t>Model Inefficiencies</a:t>
          </a:r>
          <a:endParaRPr lang="en-US"/>
        </a:p>
      </dgm:t>
    </dgm:pt>
    <dgm:pt modelId="{E3DA45E1-3D05-4D5C-8959-5B0A3A542C07}" type="parTrans" cxnId="{A8BAF008-4587-4CE5-BB16-DF5EACFC231A}">
      <dgm:prSet/>
      <dgm:spPr/>
      <dgm:t>
        <a:bodyPr/>
        <a:lstStyle/>
        <a:p>
          <a:endParaRPr lang="en-US"/>
        </a:p>
      </dgm:t>
    </dgm:pt>
    <dgm:pt modelId="{883E5444-5496-4B5A-A33B-A695065B08DC}" type="sibTrans" cxnId="{A8BAF008-4587-4CE5-BB16-DF5EACFC231A}">
      <dgm:prSet/>
      <dgm:spPr/>
      <dgm:t>
        <a:bodyPr/>
        <a:lstStyle/>
        <a:p>
          <a:endParaRPr lang="en-US"/>
        </a:p>
      </dgm:t>
    </dgm:pt>
    <dgm:pt modelId="{23C5E7DE-8363-4C5F-9A4A-E3FA70774800}">
      <dgm:prSet/>
      <dgm:spPr/>
      <dgm:t>
        <a:bodyPr/>
        <a:lstStyle/>
        <a:p>
          <a:r>
            <a:rPr lang="en-GB"/>
            <a:t>Social Actors</a:t>
          </a:r>
          <a:endParaRPr lang="en-US"/>
        </a:p>
      </dgm:t>
    </dgm:pt>
    <dgm:pt modelId="{E8EE2AA4-D20A-4382-80AA-4D3F3D87AC85}" type="parTrans" cxnId="{5A4F9DCD-24CC-4704-B778-8300CD40ED3A}">
      <dgm:prSet/>
      <dgm:spPr/>
      <dgm:t>
        <a:bodyPr/>
        <a:lstStyle/>
        <a:p>
          <a:endParaRPr lang="en-US"/>
        </a:p>
      </dgm:t>
    </dgm:pt>
    <dgm:pt modelId="{7A628EB4-7A7D-4039-A8E9-7B99FDCA48AE}" type="sibTrans" cxnId="{5A4F9DCD-24CC-4704-B778-8300CD40ED3A}">
      <dgm:prSet/>
      <dgm:spPr/>
      <dgm:t>
        <a:bodyPr/>
        <a:lstStyle/>
        <a:p>
          <a:endParaRPr lang="en-US"/>
        </a:p>
      </dgm:t>
    </dgm:pt>
    <dgm:pt modelId="{EA5045A0-4ADC-43D9-997D-7D3D428715C5}">
      <dgm:prSet/>
      <dgm:spPr/>
      <dgm:t>
        <a:bodyPr/>
        <a:lstStyle/>
        <a:p>
          <a:r>
            <a:rPr lang="en-GB"/>
            <a:t>Operational Development</a:t>
          </a:r>
          <a:endParaRPr lang="en-US"/>
        </a:p>
      </dgm:t>
    </dgm:pt>
    <dgm:pt modelId="{FAC0CD28-B9D4-4A09-8DF7-7FCF2837952A}" type="parTrans" cxnId="{C58A16C2-F6DF-43BE-BFF7-5F15D2A3BE63}">
      <dgm:prSet/>
      <dgm:spPr/>
      <dgm:t>
        <a:bodyPr/>
        <a:lstStyle/>
        <a:p>
          <a:endParaRPr lang="en-US"/>
        </a:p>
      </dgm:t>
    </dgm:pt>
    <dgm:pt modelId="{4E606BBB-9E4A-47EF-9474-76499E4E6DDB}" type="sibTrans" cxnId="{C58A16C2-F6DF-43BE-BFF7-5F15D2A3BE63}">
      <dgm:prSet/>
      <dgm:spPr/>
      <dgm:t>
        <a:bodyPr/>
        <a:lstStyle/>
        <a:p>
          <a:endParaRPr lang="en-US"/>
        </a:p>
      </dgm:t>
    </dgm:pt>
    <dgm:pt modelId="{9E273929-292D-44D9-B8A7-2B794F5AFA41}">
      <dgm:prSet/>
      <dgm:spPr/>
      <dgm:t>
        <a:bodyPr/>
        <a:lstStyle/>
        <a:p>
          <a:r>
            <a:rPr lang="en-GB"/>
            <a:t>Skills Deficit</a:t>
          </a:r>
          <a:endParaRPr lang="en-US"/>
        </a:p>
      </dgm:t>
    </dgm:pt>
    <dgm:pt modelId="{98E952C3-09D4-4179-9F19-971D0C304016}" type="parTrans" cxnId="{0736507E-1B75-4B56-91E2-696A98C65820}">
      <dgm:prSet/>
      <dgm:spPr/>
      <dgm:t>
        <a:bodyPr/>
        <a:lstStyle/>
        <a:p>
          <a:endParaRPr lang="en-US"/>
        </a:p>
      </dgm:t>
    </dgm:pt>
    <dgm:pt modelId="{073A6023-84C2-4DC8-A61C-84CFB863B054}" type="sibTrans" cxnId="{0736507E-1B75-4B56-91E2-696A98C65820}">
      <dgm:prSet/>
      <dgm:spPr/>
      <dgm:t>
        <a:bodyPr/>
        <a:lstStyle/>
        <a:p>
          <a:endParaRPr lang="en-US"/>
        </a:p>
      </dgm:t>
    </dgm:pt>
    <dgm:pt modelId="{202C50B6-D8F8-46A2-BAB1-AEA5C9B523D2}">
      <dgm:prSet/>
      <dgm:spPr/>
      <dgm:t>
        <a:bodyPr/>
        <a:lstStyle/>
        <a:p>
          <a:r>
            <a:rPr lang="en-GB"/>
            <a:t>Digital Thread</a:t>
          </a:r>
          <a:endParaRPr lang="en-US"/>
        </a:p>
      </dgm:t>
    </dgm:pt>
    <dgm:pt modelId="{CA27EEF1-E1AA-4CA9-8188-C3EBE63F4372}" type="parTrans" cxnId="{D31A870B-9635-4BB4-9E8C-4CC06AE8C0CC}">
      <dgm:prSet/>
      <dgm:spPr/>
      <dgm:t>
        <a:bodyPr/>
        <a:lstStyle/>
        <a:p>
          <a:endParaRPr lang="en-US"/>
        </a:p>
      </dgm:t>
    </dgm:pt>
    <dgm:pt modelId="{6100D2AD-4AE2-410A-92A3-0629CFD667BE}" type="sibTrans" cxnId="{D31A870B-9635-4BB4-9E8C-4CC06AE8C0CC}">
      <dgm:prSet/>
      <dgm:spPr/>
      <dgm:t>
        <a:bodyPr/>
        <a:lstStyle/>
        <a:p>
          <a:endParaRPr lang="en-US"/>
        </a:p>
      </dgm:t>
    </dgm:pt>
    <dgm:pt modelId="{CCC21E8F-B66A-4FF4-A203-E881F8EF8169}">
      <dgm:prSet/>
      <dgm:spPr/>
      <dgm:t>
        <a:bodyPr/>
        <a:lstStyle/>
        <a:p>
          <a:r>
            <a:rPr lang="en-GB"/>
            <a:t>Protocols and Communication</a:t>
          </a:r>
          <a:endParaRPr lang="en-US"/>
        </a:p>
      </dgm:t>
    </dgm:pt>
    <dgm:pt modelId="{9F6D2CD8-13A0-4350-A993-293E34983760}" type="parTrans" cxnId="{6320765D-4A5C-4E5B-BB16-18B945CD9661}">
      <dgm:prSet/>
      <dgm:spPr/>
      <dgm:t>
        <a:bodyPr/>
        <a:lstStyle/>
        <a:p>
          <a:endParaRPr lang="en-US"/>
        </a:p>
      </dgm:t>
    </dgm:pt>
    <dgm:pt modelId="{8F0FD631-076D-4864-A6A2-729E3D2039B0}" type="sibTrans" cxnId="{6320765D-4A5C-4E5B-BB16-18B945CD9661}">
      <dgm:prSet/>
      <dgm:spPr/>
      <dgm:t>
        <a:bodyPr/>
        <a:lstStyle/>
        <a:p>
          <a:endParaRPr lang="en-US"/>
        </a:p>
      </dgm:t>
    </dgm:pt>
    <dgm:pt modelId="{35B8CFA4-FEFE-415C-BF20-0A9E447689DE}">
      <dgm:prSet/>
      <dgm:spPr/>
      <dgm:t>
        <a:bodyPr/>
        <a:lstStyle/>
        <a:p>
          <a:r>
            <a:rPr lang="en-GB"/>
            <a:t>Asset Management</a:t>
          </a:r>
          <a:endParaRPr lang="en-US"/>
        </a:p>
      </dgm:t>
    </dgm:pt>
    <dgm:pt modelId="{B173BA0F-AE69-4AA0-82F3-2E4458332360}" type="parTrans" cxnId="{94BA0B69-3FA8-4387-9E6A-C8931133EBF8}">
      <dgm:prSet/>
      <dgm:spPr/>
      <dgm:t>
        <a:bodyPr/>
        <a:lstStyle/>
        <a:p>
          <a:endParaRPr lang="en-US"/>
        </a:p>
      </dgm:t>
    </dgm:pt>
    <dgm:pt modelId="{55C8AF55-9CC8-4E6E-95DA-D9EE076969BC}" type="sibTrans" cxnId="{94BA0B69-3FA8-4387-9E6A-C8931133EBF8}">
      <dgm:prSet/>
      <dgm:spPr/>
      <dgm:t>
        <a:bodyPr/>
        <a:lstStyle/>
        <a:p>
          <a:endParaRPr lang="en-US"/>
        </a:p>
      </dgm:t>
    </dgm:pt>
    <dgm:pt modelId="{77078996-5BF2-43D9-9794-D9ABA685D5C5}">
      <dgm:prSet/>
      <dgm:spPr/>
      <dgm:t>
        <a:bodyPr/>
        <a:lstStyle/>
        <a:p>
          <a:r>
            <a:rPr lang="en-GB"/>
            <a:t>Commoditisation</a:t>
          </a:r>
          <a:endParaRPr lang="en-US"/>
        </a:p>
      </dgm:t>
    </dgm:pt>
    <dgm:pt modelId="{167D5017-4086-4BE0-8837-4EEB0B369C03}" type="parTrans" cxnId="{97738280-F3FE-412C-9D67-40C56F014409}">
      <dgm:prSet/>
      <dgm:spPr/>
      <dgm:t>
        <a:bodyPr/>
        <a:lstStyle/>
        <a:p>
          <a:endParaRPr lang="en-US"/>
        </a:p>
      </dgm:t>
    </dgm:pt>
    <dgm:pt modelId="{6EFBAB49-76E6-4EC7-BA9F-FC40016AD3E6}" type="sibTrans" cxnId="{97738280-F3FE-412C-9D67-40C56F014409}">
      <dgm:prSet/>
      <dgm:spPr/>
      <dgm:t>
        <a:bodyPr/>
        <a:lstStyle/>
        <a:p>
          <a:endParaRPr lang="en-US"/>
        </a:p>
      </dgm:t>
    </dgm:pt>
    <dgm:pt modelId="{4507A0D2-BF70-D540-8CF6-2035D2740693}" type="pres">
      <dgm:prSet presAssocID="{B2A0BCA3-5B35-4C4D-B2E9-C6B90BE590C4}" presName="vert0" presStyleCnt="0">
        <dgm:presLayoutVars>
          <dgm:dir/>
          <dgm:animOne val="branch"/>
          <dgm:animLvl val="lvl"/>
        </dgm:presLayoutVars>
      </dgm:prSet>
      <dgm:spPr/>
    </dgm:pt>
    <dgm:pt modelId="{0EABE250-3772-6B41-BE6C-854AC84BE81A}" type="pres">
      <dgm:prSet presAssocID="{C780DD37-668A-4BCF-8B73-7D4B71B562B8}" presName="thickLine" presStyleLbl="alignNode1" presStyleIdx="0" presStyleCnt="8"/>
      <dgm:spPr/>
    </dgm:pt>
    <dgm:pt modelId="{817008A2-9CA6-7B44-97C1-20090F355270}" type="pres">
      <dgm:prSet presAssocID="{C780DD37-668A-4BCF-8B73-7D4B71B562B8}" presName="horz1" presStyleCnt="0"/>
      <dgm:spPr/>
    </dgm:pt>
    <dgm:pt modelId="{F1B10F19-31BC-514F-871C-3DB4FFD3C12D}" type="pres">
      <dgm:prSet presAssocID="{C780DD37-668A-4BCF-8B73-7D4B71B562B8}" presName="tx1" presStyleLbl="revTx" presStyleIdx="0" presStyleCnt="8"/>
      <dgm:spPr/>
    </dgm:pt>
    <dgm:pt modelId="{16B22ABE-B33B-8741-8B68-127ABA5A9FEA}" type="pres">
      <dgm:prSet presAssocID="{C780DD37-668A-4BCF-8B73-7D4B71B562B8}" presName="vert1" presStyleCnt="0"/>
      <dgm:spPr/>
    </dgm:pt>
    <dgm:pt modelId="{38182660-6E20-944E-99F1-9A1579B9F081}" type="pres">
      <dgm:prSet presAssocID="{23C5E7DE-8363-4C5F-9A4A-E3FA70774800}" presName="thickLine" presStyleLbl="alignNode1" presStyleIdx="1" presStyleCnt="8"/>
      <dgm:spPr/>
    </dgm:pt>
    <dgm:pt modelId="{6935E506-153D-034B-9EF5-1BC2F6628ADA}" type="pres">
      <dgm:prSet presAssocID="{23C5E7DE-8363-4C5F-9A4A-E3FA70774800}" presName="horz1" presStyleCnt="0"/>
      <dgm:spPr/>
    </dgm:pt>
    <dgm:pt modelId="{DE29E194-34FB-5442-8972-CEDAD971A3C3}" type="pres">
      <dgm:prSet presAssocID="{23C5E7DE-8363-4C5F-9A4A-E3FA70774800}" presName="tx1" presStyleLbl="revTx" presStyleIdx="1" presStyleCnt="8"/>
      <dgm:spPr/>
    </dgm:pt>
    <dgm:pt modelId="{26FB508C-85DD-F143-9662-9DB9C0D74FE9}" type="pres">
      <dgm:prSet presAssocID="{23C5E7DE-8363-4C5F-9A4A-E3FA70774800}" presName="vert1" presStyleCnt="0"/>
      <dgm:spPr/>
    </dgm:pt>
    <dgm:pt modelId="{E5DE6968-D236-D74F-99D3-C876920E1DD4}" type="pres">
      <dgm:prSet presAssocID="{EA5045A0-4ADC-43D9-997D-7D3D428715C5}" presName="thickLine" presStyleLbl="alignNode1" presStyleIdx="2" presStyleCnt="8"/>
      <dgm:spPr/>
    </dgm:pt>
    <dgm:pt modelId="{29AB1AEA-436D-CF4F-8BC9-E8C5E43DAC56}" type="pres">
      <dgm:prSet presAssocID="{EA5045A0-4ADC-43D9-997D-7D3D428715C5}" presName="horz1" presStyleCnt="0"/>
      <dgm:spPr/>
    </dgm:pt>
    <dgm:pt modelId="{1D1CC63F-5BE5-3946-8448-0C9778F9CAC2}" type="pres">
      <dgm:prSet presAssocID="{EA5045A0-4ADC-43D9-997D-7D3D428715C5}" presName="tx1" presStyleLbl="revTx" presStyleIdx="2" presStyleCnt="8"/>
      <dgm:spPr/>
    </dgm:pt>
    <dgm:pt modelId="{227FD123-CD59-6442-AF6D-2A9022F9B790}" type="pres">
      <dgm:prSet presAssocID="{EA5045A0-4ADC-43D9-997D-7D3D428715C5}" presName="vert1" presStyleCnt="0"/>
      <dgm:spPr/>
    </dgm:pt>
    <dgm:pt modelId="{3705F431-7913-384F-856F-F713439DC92A}" type="pres">
      <dgm:prSet presAssocID="{9E273929-292D-44D9-B8A7-2B794F5AFA41}" presName="thickLine" presStyleLbl="alignNode1" presStyleIdx="3" presStyleCnt="8"/>
      <dgm:spPr/>
    </dgm:pt>
    <dgm:pt modelId="{3D7FE50B-32CA-5B45-927E-828430F1F1B8}" type="pres">
      <dgm:prSet presAssocID="{9E273929-292D-44D9-B8A7-2B794F5AFA41}" presName="horz1" presStyleCnt="0"/>
      <dgm:spPr/>
    </dgm:pt>
    <dgm:pt modelId="{87989761-2C83-DA4A-ADAA-62B8F4593944}" type="pres">
      <dgm:prSet presAssocID="{9E273929-292D-44D9-B8A7-2B794F5AFA41}" presName="tx1" presStyleLbl="revTx" presStyleIdx="3" presStyleCnt="8"/>
      <dgm:spPr/>
    </dgm:pt>
    <dgm:pt modelId="{897F6A50-A634-DD4B-95A4-446F60548E7B}" type="pres">
      <dgm:prSet presAssocID="{9E273929-292D-44D9-B8A7-2B794F5AFA41}" presName="vert1" presStyleCnt="0"/>
      <dgm:spPr/>
    </dgm:pt>
    <dgm:pt modelId="{729E8B65-A89E-674D-8752-332714A692B4}" type="pres">
      <dgm:prSet presAssocID="{202C50B6-D8F8-46A2-BAB1-AEA5C9B523D2}" presName="thickLine" presStyleLbl="alignNode1" presStyleIdx="4" presStyleCnt="8"/>
      <dgm:spPr/>
    </dgm:pt>
    <dgm:pt modelId="{867DE60D-7E2D-E84F-A7A6-EBDCCC8E40A5}" type="pres">
      <dgm:prSet presAssocID="{202C50B6-D8F8-46A2-BAB1-AEA5C9B523D2}" presName="horz1" presStyleCnt="0"/>
      <dgm:spPr/>
    </dgm:pt>
    <dgm:pt modelId="{581A62E4-7FBE-F44D-A589-6600D01B429A}" type="pres">
      <dgm:prSet presAssocID="{202C50B6-D8F8-46A2-BAB1-AEA5C9B523D2}" presName="tx1" presStyleLbl="revTx" presStyleIdx="4" presStyleCnt="8"/>
      <dgm:spPr/>
    </dgm:pt>
    <dgm:pt modelId="{A54D8538-C327-9C48-A948-7DCFD50EFED5}" type="pres">
      <dgm:prSet presAssocID="{202C50B6-D8F8-46A2-BAB1-AEA5C9B523D2}" presName="vert1" presStyleCnt="0"/>
      <dgm:spPr/>
    </dgm:pt>
    <dgm:pt modelId="{6AC9CD49-B421-A04F-8CFE-05ED750123C0}" type="pres">
      <dgm:prSet presAssocID="{CCC21E8F-B66A-4FF4-A203-E881F8EF8169}" presName="thickLine" presStyleLbl="alignNode1" presStyleIdx="5" presStyleCnt="8"/>
      <dgm:spPr/>
    </dgm:pt>
    <dgm:pt modelId="{6BB6C24C-77A9-E64D-87F7-3D1EF4210510}" type="pres">
      <dgm:prSet presAssocID="{CCC21E8F-B66A-4FF4-A203-E881F8EF8169}" presName="horz1" presStyleCnt="0"/>
      <dgm:spPr/>
    </dgm:pt>
    <dgm:pt modelId="{B1C65865-042D-FC45-AFF5-9214C7294417}" type="pres">
      <dgm:prSet presAssocID="{CCC21E8F-B66A-4FF4-A203-E881F8EF8169}" presName="tx1" presStyleLbl="revTx" presStyleIdx="5" presStyleCnt="8"/>
      <dgm:spPr/>
    </dgm:pt>
    <dgm:pt modelId="{6232C601-F0BC-864F-BBE4-C25ADA92E449}" type="pres">
      <dgm:prSet presAssocID="{CCC21E8F-B66A-4FF4-A203-E881F8EF8169}" presName="vert1" presStyleCnt="0"/>
      <dgm:spPr/>
    </dgm:pt>
    <dgm:pt modelId="{5E1118F2-DEF0-144F-B1F4-D64DC3CF8FB3}" type="pres">
      <dgm:prSet presAssocID="{35B8CFA4-FEFE-415C-BF20-0A9E447689DE}" presName="thickLine" presStyleLbl="alignNode1" presStyleIdx="6" presStyleCnt="8"/>
      <dgm:spPr/>
    </dgm:pt>
    <dgm:pt modelId="{455C7CE7-D648-0442-8FFA-F0CB47544CA4}" type="pres">
      <dgm:prSet presAssocID="{35B8CFA4-FEFE-415C-BF20-0A9E447689DE}" presName="horz1" presStyleCnt="0"/>
      <dgm:spPr/>
    </dgm:pt>
    <dgm:pt modelId="{EADB1A04-B36A-0A4F-8CD8-C3CE0356D93D}" type="pres">
      <dgm:prSet presAssocID="{35B8CFA4-FEFE-415C-BF20-0A9E447689DE}" presName="tx1" presStyleLbl="revTx" presStyleIdx="6" presStyleCnt="8"/>
      <dgm:spPr/>
    </dgm:pt>
    <dgm:pt modelId="{125CD5CA-847A-6A48-BC3B-6ED4480AF374}" type="pres">
      <dgm:prSet presAssocID="{35B8CFA4-FEFE-415C-BF20-0A9E447689DE}" presName="vert1" presStyleCnt="0"/>
      <dgm:spPr/>
    </dgm:pt>
    <dgm:pt modelId="{0903B5AD-F0CC-FF4B-A978-24FB7890B3FE}" type="pres">
      <dgm:prSet presAssocID="{77078996-5BF2-43D9-9794-D9ABA685D5C5}" presName="thickLine" presStyleLbl="alignNode1" presStyleIdx="7" presStyleCnt="8"/>
      <dgm:spPr/>
    </dgm:pt>
    <dgm:pt modelId="{A72CAB83-C7ED-9544-BD09-8EA545401DAD}" type="pres">
      <dgm:prSet presAssocID="{77078996-5BF2-43D9-9794-D9ABA685D5C5}" presName="horz1" presStyleCnt="0"/>
      <dgm:spPr/>
    </dgm:pt>
    <dgm:pt modelId="{99E77665-7F65-0B40-A45E-A93A430DC2B7}" type="pres">
      <dgm:prSet presAssocID="{77078996-5BF2-43D9-9794-D9ABA685D5C5}" presName="tx1" presStyleLbl="revTx" presStyleIdx="7" presStyleCnt="8"/>
      <dgm:spPr/>
    </dgm:pt>
    <dgm:pt modelId="{E2E51D49-D27B-5643-B1A3-FC598EEC974B}" type="pres">
      <dgm:prSet presAssocID="{77078996-5BF2-43D9-9794-D9ABA685D5C5}" presName="vert1" presStyleCnt="0"/>
      <dgm:spPr/>
    </dgm:pt>
  </dgm:ptLst>
  <dgm:cxnLst>
    <dgm:cxn modelId="{A8BAF008-4587-4CE5-BB16-DF5EACFC231A}" srcId="{B2A0BCA3-5B35-4C4D-B2E9-C6B90BE590C4}" destId="{C780DD37-668A-4BCF-8B73-7D4B71B562B8}" srcOrd="0" destOrd="0" parTransId="{E3DA45E1-3D05-4D5C-8959-5B0A3A542C07}" sibTransId="{883E5444-5496-4B5A-A33B-A695065B08DC}"/>
    <dgm:cxn modelId="{D31A870B-9635-4BB4-9E8C-4CC06AE8C0CC}" srcId="{B2A0BCA3-5B35-4C4D-B2E9-C6B90BE590C4}" destId="{202C50B6-D8F8-46A2-BAB1-AEA5C9B523D2}" srcOrd="4" destOrd="0" parTransId="{CA27EEF1-E1AA-4CA9-8188-C3EBE63F4372}" sibTransId="{6100D2AD-4AE2-410A-92A3-0629CFD667BE}"/>
    <dgm:cxn modelId="{A0E2B719-7E47-6B4A-8E96-F27B22D93159}" type="presOf" srcId="{9E273929-292D-44D9-B8A7-2B794F5AFA41}" destId="{87989761-2C83-DA4A-ADAA-62B8F4593944}" srcOrd="0" destOrd="0" presId="urn:microsoft.com/office/officeart/2008/layout/LinedList"/>
    <dgm:cxn modelId="{2DC24535-4206-A64D-95C0-86DD644E3C55}" type="presOf" srcId="{35B8CFA4-FEFE-415C-BF20-0A9E447689DE}" destId="{EADB1A04-B36A-0A4F-8CD8-C3CE0356D93D}" srcOrd="0" destOrd="0" presId="urn:microsoft.com/office/officeart/2008/layout/LinedList"/>
    <dgm:cxn modelId="{60369336-4014-7746-A4E9-BB0C48337E67}" type="presOf" srcId="{77078996-5BF2-43D9-9794-D9ABA685D5C5}" destId="{99E77665-7F65-0B40-A45E-A93A430DC2B7}" srcOrd="0" destOrd="0" presId="urn:microsoft.com/office/officeart/2008/layout/LinedList"/>
    <dgm:cxn modelId="{92B1FE36-5BD5-7B41-A6CA-78FDB48A4BE8}" type="presOf" srcId="{23C5E7DE-8363-4C5F-9A4A-E3FA70774800}" destId="{DE29E194-34FB-5442-8972-CEDAD971A3C3}" srcOrd="0" destOrd="0" presId="urn:microsoft.com/office/officeart/2008/layout/LinedList"/>
    <dgm:cxn modelId="{70023C3E-52D2-7248-AE51-EAABB0C1B74B}" type="presOf" srcId="{CCC21E8F-B66A-4FF4-A203-E881F8EF8169}" destId="{B1C65865-042D-FC45-AFF5-9214C7294417}" srcOrd="0" destOrd="0" presId="urn:microsoft.com/office/officeart/2008/layout/LinedList"/>
    <dgm:cxn modelId="{6320765D-4A5C-4E5B-BB16-18B945CD9661}" srcId="{B2A0BCA3-5B35-4C4D-B2E9-C6B90BE590C4}" destId="{CCC21E8F-B66A-4FF4-A203-E881F8EF8169}" srcOrd="5" destOrd="0" parTransId="{9F6D2CD8-13A0-4350-A993-293E34983760}" sibTransId="{8F0FD631-076D-4864-A6A2-729E3D2039B0}"/>
    <dgm:cxn modelId="{94BA0B69-3FA8-4387-9E6A-C8931133EBF8}" srcId="{B2A0BCA3-5B35-4C4D-B2E9-C6B90BE590C4}" destId="{35B8CFA4-FEFE-415C-BF20-0A9E447689DE}" srcOrd="6" destOrd="0" parTransId="{B173BA0F-AE69-4AA0-82F3-2E4458332360}" sibTransId="{55C8AF55-9CC8-4E6E-95DA-D9EE076969BC}"/>
    <dgm:cxn modelId="{0736507E-1B75-4B56-91E2-696A98C65820}" srcId="{B2A0BCA3-5B35-4C4D-B2E9-C6B90BE590C4}" destId="{9E273929-292D-44D9-B8A7-2B794F5AFA41}" srcOrd="3" destOrd="0" parTransId="{98E952C3-09D4-4179-9F19-971D0C304016}" sibTransId="{073A6023-84C2-4DC8-A61C-84CFB863B054}"/>
    <dgm:cxn modelId="{97738280-F3FE-412C-9D67-40C56F014409}" srcId="{B2A0BCA3-5B35-4C4D-B2E9-C6B90BE590C4}" destId="{77078996-5BF2-43D9-9794-D9ABA685D5C5}" srcOrd="7" destOrd="0" parTransId="{167D5017-4086-4BE0-8837-4EEB0B369C03}" sibTransId="{6EFBAB49-76E6-4EC7-BA9F-FC40016AD3E6}"/>
    <dgm:cxn modelId="{74D3DE95-0747-F345-869E-843938F78741}" type="presOf" srcId="{202C50B6-D8F8-46A2-BAB1-AEA5C9B523D2}" destId="{581A62E4-7FBE-F44D-A589-6600D01B429A}" srcOrd="0" destOrd="0" presId="urn:microsoft.com/office/officeart/2008/layout/LinedList"/>
    <dgm:cxn modelId="{0ABA76A1-842A-F64F-BC29-38C547936058}" type="presOf" srcId="{B2A0BCA3-5B35-4C4D-B2E9-C6B90BE590C4}" destId="{4507A0D2-BF70-D540-8CF6-2035D2740693}" srcOrd="0" destOrd="0" presId="urn:microsoft.com/office/officeart/2008/layout/LinedList"/>
    <dgm:cxn modelId="{C58A16C2-F6DF-43BE-BFF7-5F15D2A3BE63}" srcId="{B2A0BCA3-5B35-4C4D-B2E9-C6B90BE590C4}" destId="{EA5045A0-4ADC-43D9-997D-7D3D428715C5}" srcOrd="2" destOrd="0" parTransId="{FAC0CD28-B9D4-4A09-8DF7-7FCF2837952A}" sibTransId="{4E606BBB-9E4A-47EF-9474-76499E4E6DDB}"/>
    <dgm:cxn modelId="{752E37CC-F902-4C44-A99C-609BAB275339}" type="presOf" srcId="{EA5045A0-4ADC-43D9-997D-7D3D428715C5}" destId="{1D1CC63F-5BE5-3946-8448-0C9778F9CAC2}" srcOrd="0" destOrd="0" presId="urn:microsoft.com/office/officeart/2008/layout/LinedList"/>
    <dgm:cxn modelId="{5A4F9DCD-24CC-4704-B778-8300CD40ED3A}" srcId="{B2A0BCA3-5B35-4C4D-B2E9-C6B90BE590C4}" destId="{23C5E7DE-8363-4C5F-9A4A-E3FA70774800}" srcOrd="1" destOrd="0" parTransId="{E8EE2AA4-D20A-4382-80AA-4D3F3D87AC85}" sibTransId="{7A628EB4-7A7D-4039-A8E9-7B99FDCA48AE}"/>
    <dgm:cxn modelId="{3941E3F0-8DE3-3E49-B830-2AD0CA9AA4D4}" type="presOf" srcId="{C780DD37-668A-4BCF-8B73-7D4B71B562B8}" destId="{F1B10F19-31BC-514F-871C-3DB4FFD3C12D}" srcOrd="0" destOrd="0" presId="urn:microsoft.com/office/officeart/2008/layout/LinedList"/>
    <dgm:cxn modelId="{0592E0EC-2CF9-104E-AA1C-51AF178EA3FC}" type="presParOf" srcId="{4507A0D2-BF70-D540-8CF6-2035D2740693}" destId="{0EABE250-3772-6B41-BE6C-854AC84BE81A}" srcOrd="0" destOrd="0" presId="urn:microsoft.com/office/officeart/2008/layout/LinedList"/>
    <dgm:cxn modelId="{401AB50F-92C1-5C48-803F-FA0F2BFDD92F}" type="presParOf" srcId="{4507A0D2-BF70-D540-8CF6-2035D2740693}" destId="{817008A2-9CA6-7B44-97C1-20090F355270}" srcOrd="1" destOrd="0" presId="urn:microsoft.com/office/officeart/2008/layout/LinedList"/>
    <dgm:cxn modelId="{3D40FD8F-459D-F240-A374-CF6AE310D02F}" type="presParOf" srcId="{817008A2-9CA6-7B44-97C1-20090F355270}" destId="{F1B10F19-31BC-514F-871C-3DB4FFD3C12D}" srcOrd="0" destOrd="0" presId="urn:microsoft.com/office/officeart/2008/layout/LinedList"/>
    <dgm:cxn modelId="{8FC7F071-EE42-514D-A489-044EBE40AEFA}" type="presParOf" srcId="{817008A2-9CA6-7B44-97C1-20090F355270}" destId="{16B22ABE-B33B-8741-8B68-127ABA5A9FEA}" srcOrd="1" destOrd="0" presId="urn:microsoft.com/office/officeart/2008/layout/LinedList"/>
    <dgm:cxn modelId="{A55461CF-F9D9-124D-959B-99303144D85F}" type="presParOf" srcId="{4507A0D2-BF70-D540-8CF6-2035D2740693}" destId="{38182660-6E20-944E-99F1-9A1579B9F081}" srcOrd="2" destOrd="0" presId="urn:microsoft.com/office/officeart/2008/layout/LinedList"/>
    <dgm:cxn modelId="{80039CD7-C192-E540-A32E-763F1BB82A68}" type="presParOf" srcId="{4507A0D2-BF70-D540-8CF6-2035D2740693}" destId="{6935E506-153D-034B-9EF5-1BC2F6628ADA}" srcOrd="3" destOrd="0" presId="urn:microsoft.com/office/officeart/2008/layout/LinedList"/>
    <dgm:cxn modelId="{45344A50-DC76-B84B-8A1A-F2F5B32AA16D}" type="presParOf" srcId="{6935E506-153D-034B-9EF5-1BC2F6628ADA}" destId="{DE29E194-34FB-5442-8972-CEDAD971A3C3}" srcOrd="0" destOrd="0" presId="urn:microsoft.com/office/officeart/2008/layout/LinedList"/>
    <dgm:cxn modelId="{9E9BD26F-48F8-7C46-8AC3-E813B7331C35}" type="presParOf" srcId="{6935E506-153D-034B-9EF5-1BC2F6628ADA}" destId="{26FB508C-85DD-F143-9662-9DB9C0D74FE9}" srcOrd="1" destOrd="0" presId="urn:microsoft.com/office/officeart/2008/layout/LinedList"/>
    <dgm:cxn modelId="{528B4D20-445B-CB4E-81C4-D77477448590}" type="presParOf" srcId="{4507A0D2-BF70-D540-8CF6-2035D2740693}" destId="{E5DE6968-D236-D74F-99D3-C876920E1DD4}" srcOrd="4" destOrd="0" presId="urn:microsoft.com/office/officeart/2008/layout/LinedList"/>
    <dgm:cxn modelId="{B310C1F9-1C7E-3B41-B98D-9BE1A74BAAE7}" type="presParOf" srcId="{4507A0D2-BF70-D540-8CF6-2035D2740693}" destId="{29AB1AEA-436D-CF4F-8BC9-E8C5E43DAC56}" srcOrd="5" destOrd="0" presId="urn:microsoft.com/office/officeart/2008/layout/LinedList"/>
    <dgm:cxn modelId="{C0F1CFFE-B9D2-0440-B70A-6FACFBC86664}" type="presParOf" srcId="{29AB1AEA-436D-CF4F-8BC9-E8C5E43DAC56}" destId="{1D1CC63F-5BE5-3946-8448-0C9778F9CAC2}" srcOrd="0" destOrd="0" presId="urn:microsoft.com/office/officeart/2008/layout/LinedList"/>
    <dgm:cxn modelId="{A3EC2DAD-C451-1B45-A3E2-39829E10B09F}" type="presParOf" srcId="{29AB1AEA-436D-CF4F-8BC9-E8C5E43DAC56}" destId="{227FD123-CD59-6442-AF6D-2A9022F9B790}" srcOrd="1" destOrd="0" presId="urn:microsoft.com/office/officeart/2008/layout/LinedList"/>
    <dgm:cxn modelId="{0D5447B3-82DE-A34C-9B4E-EE37143C962E}" type="presParOf" srcId="{4507A0D2-BF70-D540-8CF6-2035D2740693}" destId="{3705F431-7913-384F-856F-F713439DC92A}" srcOrd="6" destOrd="0" presId="urn:microsoft.com/office/officeart/2008/layout/LinedList"/>
    <dgm:cxn modelId="{8C20F701-B6BE-DF48-B92F-2AFC531235B7}" type="presParOf" srcId="{4507A0D2-BF70-D540-8CF6-2035D2740693}" destId="{3D7FE50B-32CA-5B45-927E-828430F1F1B8}" srcOrd="7" destOrd="0" presId="urn:microsoft.com/office/officeart/2008/layout/LinedList"/>
    <dgm:cxn modelId="{64B81919-608B-DF42-BBF6-7F87B60F26BF}" type="presParOf" srcId="{3D7FE50B-32CA-5B45-927E-828430F1F1B8}" destId="{87989761-2C83-DA4A-ADAA-62B8F4593944}" srcOrd="0" destOrd="0" presId="urn:microsoft.com/office/officeart/2008/layout/LinedList"/>
    <dgm:cxn modelId="{357243AE-93DD-5947-A223-807277F90C0A}" type="presParOf" srcId="{3D7FE50B-32CA-5B45-927E-828430F1F1B8}" destId="{897F6A50-A634-DD4B-95A4-446F60548E7B}" srcOrd="1" destOrd="0" presId="urn:microsoft.com/office/officeart/2008/layout/LinedList"/>
    <dgm:cxn modelId="{4C8CE482-1116-6B4A-B746-CF1650296573}" type="presParOf" srcId="{4507A0D2-BF70-D540-8CF6-2035D2740693}" destId="{729E8B65-A89E-674D-8752-332714A692B4}" srcOrd="8" destOrd="0" presId="urn:microsoft.com/office/officeart/2008/layout/LinedList"/>
    <dgm:cxn modelId="{FF0D964A-6D79-4A48-BBED-C70AF1D6A798}" type="presParOf" srcId="{4507A0D2-BF70-D540-8CF6-2035D2740693}" destId="{867DE60D-7E2D-E84F-A7A6-EBDCCC8E40A5}" srcOrd="9" destOrd="0" presId="urn:microsoft.com/office/officeart/2008/layout/LinedList"/>
    <dgm:cxn modelId="{DD264B50-FE94-1446-B547-97CA2C26BC10}" type="presParOf" srcId="{867DE60D-7E2D-E84F-A7A6-EBDCCC8E40A5}" destId="{581A62E4-7FBE-F44D-A589-6600D01B429A}" srcOrd="0" destOrd="0" presId="urn:microsoft.com/office/officeart/2008/layout/LinedList"/>
    <dgm:cxn modelId="{2B53B718-0F9A-FC43-B724-A1D2250BA93E}" type="presParOf" srcId="{867DE60D-7E2D-E84F-A7A6-EBDCCC8E40A5}" destId="{A54D8538-C327-9C48-A948-7DCFD50EFED5}" srcOrd="1" destOrd="0" presId="urn:microsoft.com/office/officeart/2008/layout/LinedList"/>
    <dgm:cxn modelId="{62AD9988-7CF7-1845-B10F-DE57A06AB0DC}" type="presParOf" srcId="{4507A0D2-BF70-D540-8CF6-2035D2740693}" destId="{6AC9CD49-B421-A04F-8CFE-05ED750123C0}" srcOrd="10" destOrd="0" presId="urn:microsoft.com/office/officeart/2008/layout/LinedList"/>
    <dgm:cxn modelId="{585C0372-B3B1-104E-B4CD-05E98374AED2}" type="presParOf" srcId="{4507A0D2-BF70-D540-8CF6-2035D2740693}" destId="{6BB6C24C-77A9-E64D-87F7-3D1EF4210510}" srcOrd="11" destOrd="0" presId="urn:microsoft.com/office/officeart/2008/layout/LinedList"/>
    <dgm:cxn modelId="{8A75112A-A95C-5A4F-BFBF-C3E0B490699A}" type="presParOf" srcId="{6BB6C24C-77A9-E64D-87F7-3D1EF4210510}" destId="{B1C65865-042D-FC45-AFF5-9214C7294417}" srcOrd="0" destOrd="0" presId="urn:microsoft.com/office/officeart/2008/layout/LinedList"/>
    <dgm:cxn modelId="{DEBEF9AA-ACDD-9842-BF03-4FFF5DA2F1CE}" type="presParOf" srcId="{6BB6C24C-77A9-E64D-87F7-3D1EF4210510}" destId="{6232C601-F0BC-864F-BBE4-C25ADA92E449}" srcOrd="1" destOrd="0" presId="urn:microsoft.com/office/officeart/2008/layout/LinedList"/>
    <dgm:cxn modelId="{833EDA6C-5102-B145-9068-FAE2A73021F2}" type="presParOf" srcId="{4507A0D2-BF70-D540-8CF6-2035D2740693}" destId="{5E1118F2-DEF0-144F-B1F4-D64DC3CF8FB3}" srcOrd="12" destOrd="0" presId="urn:microsoft.com/office/officeart/2008/layout/LinedList"/>
    <dgm:cxn modelId="{14A137AF-8DC1-9547-893B-924A4930A550}" type="presParOf" srcId="{4507A0D2-BF70-D540-8CF6-2035D2740693}" destId="{455C7CE7-D648-0442-8FFA-F0CB47544CA4}" srcOrd="13" destOrd="0" presId="urn:microsoft.com/office/officeart/2008/layout/LinedList"/>
    <dgm:cxn modelId="{9570CFF4-BEBD-CB49-BF62-3904D3D08BC1}" type="presParOf" srcId="{455C7CE7-D648-0442-8FFA-F0CB47544CA4}" destId="{EADB1A04-B36A-0A4F-8CD8-C3CE0356D93D}" srcOrd="0" destOrd="0" presId="urn:microsoft.com/office/officeart/2008/layout/LinedList"/>
    <dgm:cxn modelId="{BFAA22BF-C27C-674D-8A77-3DE3EEBEC09C}" type="presParOf" srcId="{455C7CE7-D648-0442-8FFA-F0CB47544CA4}" destId="{125CD5CA-847A-6A48-BC3B-6ED4480AF374}" srcOrd="1" destOrd="0" presId="urn:microsoft.com/office/officeart/2008/layout/LinedList"/>
    <dgm:cxn modelId="{EDF40E14-A778-8640-8C61-D40DB9907871}" type="presParOf" srcId="{4507A0D2-BF70-D540-8CF6-2035D2740693}" destId="{0903B5AD-F0CC-FF4B-A978-24FB7890B3FE}" srcOrd="14" destOrd="0" presId="urn:microsoft.com/office/officeart/2008/layout/LinedList"/>
    <dgm:cxn modelId="{BF691C7F-A418-6C40-A212-89A655E29AB1}" type="presParOf" srcId="{4507A0D2-BF70-D540-8CF6-2035D2740693}" destId="{A72CAB83-C7ED-9544-BD09-8EA545401DAD}" srcOrd="15" destOrd="0" presId="urn:microsoft.com/office/officeart/2008/layout/LinedList"/>
    <dgm:cxn modelId="{BA9D2FBD-A9C0-064A-86EE-D7C4F7990C33}" type="presParOf" srcId="{A72CAB83-C7ED-9544-BD09-8EA545401DAD}" destId="{99E77665-7F65-0B40-A45E-A93A430DC2B7}" srcOrd="0" destOrd="0" presId="urn:microsoft.com/office/officeart/2008/layout/LinedList"/>
    <dgm:cxn modelId="{A886772A-2798-CF40-8390-B34697B95227}" type="presParOf" srcId="{A72CAB83-C7ED-9544-BD09-8EA545401DAD}" destId="{E2E51D49-D27B-5643-B1A3-FC598EEC974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642FA0D-725E-424E-B41C-BD4EA47AA41A}"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8D946932-1B22-46FD-8A8B-452D3FB7AD32}">
      <dgm:prSet/>
      <dgm:spPr/>
      <dgm:t>
        <a:bodyPr/>
        <a:lstStyle/>
        <a:p>
          <a:r>
            <a:rPr lang="en-GB"/>
            <a:t>Six –sigma</a:t>
          </a:r>
          <a:endParaRPr lang="en-US"/>
        </a:p>
      </dgm:t>
    </dgm:pt>
    <dgm:pt modelId="{FD0E33DB-3627-4953-82DB-932D6B94D99A}" type="parTrans" cxnId="{C4348FEC-977E-4D1E-A80B-C5EAF6F6BEB5}">
      <dgm:prSet/>
      <dgm:spPr/>
      <dgm:t>
        <a:bodyPr/>
        <a:lstStyle/>
        <a:p>
          <a:endParaRPr lang="en-US"/>
        </a:p>
      </dgm:t>
    </dgm:pt>
    <dgm:pt modelId="{6AE0DA0D-9486-4601-BF43-9F8C93440855}" type="sibTrans" cxnId="{C4348FEC-977E-4D1E-A80B-C5EAF6F6BEB5}">
      <dgm:prSet/>
      <dgm:spPr/>
      <dgm:t>
        <a:bodyPr/>
        <a:lstStyle/>
        <a:p>
          <a:endParaRPr lang="en-US"/>
        </a:p>
      </dgm:t>
    </dgm:pt>
    <dgm:pt modelId="{52658967-278B-4D41-8E0E-704C33D2FA01}">
      <dgm:prSet/>
      <dgm:spPr/>
      <dgm:t>
        <a:bodyPr/>
        <a:lstStyle/>
        <a:p>
          <a:r>
            <a:rPr lang="en-GB"/>
            <a:t>TPS – Toyota production system</a:t>
          </a:r>
          <a:endParaRPr lang="en-US"/>
        </a:p>
      </dgm:t>
    </dgm:pt>
    <dgm:pt modelId="{4AE69A3C-6B38-4AB2-82B2-E73F020F8440}" type="parTrans" cxnId="{7061A107-5E88-4A11-8D61-DFCEBFD4A1F2}">
      <dgm:prSet/>
      <dgm:spPr/>
      <dgm:t>
        <a:bodyPr/>
        <a:lstStyle/>
        <a:p>
          <a:endParaRPr lang="en-US"/>
        </a:p>
      </dgm:t>
    </dgm:pt>
    <dgm:pt modelId="{F3EAD0D8-4AA9-4658-AEE7-BD7A9543645E}" type="sibTrans" cxnId="{7061A107-5E88-4A11-8D61-DFCEBFD4A1F2}">
      <dgm:prSet/>
      <dgm:spPr/>
      <dgm:t>
        <a:bodyPr/>
        <a:lstStyle/>
        <a:p>
          <a:endParaRPr lang="en-US"/>
        </a:p>
      </dgm:t>
    </dgm:pt>
    <dgm:pt modelId="{63BF7482-5641-49E6-8225-91922857EF3B}">
      <dgm:prSet/>
      <dgm:spPr/>
      <dgm:t>
        <a:bodyPr/>
        <a:lstStyle/>
        <a:p>
          <a:r>
            <a:rPr lang="en-GB"/>
            <a:t>TPW – Toyota production way</a:t>
          </a:r>
          <a:endParaRPr lang="en-US"/>
        </a:p>
      </dgm:t>
    </dgm:pt>
    <dgm:pt modelId="{9B803CAB-1113-440B-A7D9-9EF5FBE067AE}" type="parTrans" cxnId="{109080E7-387E-4D7E-9F33-2912B267BEB2}">
      <dgm:prSet/>
      <dgm:spPr/>
      <dgm:t>
        <a:bodyPr/>
        <a:lstStyle/>
        <a:p>
          <a:endParaRPr lang="en-US"/>
        </a:p>
      </dgm:t>
    </dgm:pt>
    <dgm:pt modelId="{140A91BE-3B1B-4731-B1D9-14A3F0C61199}" type="sibTrans" cxnId="{109080E7-387E-4D7E-9F33-2912B267BEB2}">
      <dgm:prSet/>
      <dgm:spPr/>
      <dgm:t>
        <a:bodyPr/>
        <a:lstStyle/>
        <a:p>
          <a:endParaRPr lang="en-US"/>
        </a:p>
      </dgm:t>
    </dgm:pt>
    <dgm:pt modelId="{9CA94BE6-7F1F-4D8D-A532-1E6B265EE1B5}">
      <dgm:prSet/>
      <dgm:spPr/>
      <dgm:t>
        <a:bodyPr/>
        <a:lstStyle/>
        <a:p>
          <a:r>
            <a:rPr lang="en-GB"/>
            <a:t>NPW – Nissan production way</a:t>
          </a:r>
          <a:endParaRPr lang="en-US"/>
        </a:p>
      </dgm:t>
    </dgm:pt>
    <dgm:pt modelId="{801DE144-0CFF-40D6-8203-866DFC0148C3}" type="parTrans" cxnId="{B8E346F4-CFF5-4F9C-BAC5-75631FC1164B}">
      <dgm:prSet/>
      <dgm:spPr/>
      <dgm:t>
        <a:bodyPr/>
        <a:lstStyle/>
        <a:p>
          <a:endParaRPr lang="en-US"/>
        </a:p>
      </dgm:t>
    </dgm:pt>
    <dgm:pt modelId="{C17147EB-57E0-471E-B014-2B76E3C7D108}" type="sibTrans" cxnId="{B8E346F4-CFF5-4F9C-BAC5-75631FC1164B}">
      <dgm:prSet/>
      <dgm:spPr/>
      <dgm:t>
        <a:bodyPr/>
        <a:lstStyle/>
        <a:p>
          <a:endParaRPr lang="en-US"/>
        </a:p>
      </dgm:t>
    </dgm:pt>
    <dgm:pt modelId="{F0D2C33E-5942-43CE-A468-13D322D8B9AB}">
      <dgm:prSet/>
      <dgm:spPr/>
      <dgm:t>
        <a:bodyPr/>
        <a:lstStyle/>
        <a:p>
          <a:r>
            <a:rPr lang="en-GB"/>
            <a:t>AGILE</a:t>
          </a:r>
          <a:endParaRPr lang="en-US"/>
        </a:p>
      </dgm:t>
    </dgm:pt>
    <dgm:pt modelId="{8E8BD335-B12A-45F2-B02E-5E1D57ACD115}" type="parTrans" cxnId="{F749F761-10EE-4437-A523-A4D44A863AAD}">
      <dgm:prSet/>
      <dgm:spPr/>
      <dgm:t>
        <a:bodyPr/>
        <a:lstStyle/>
        <a:p>
          <a:endParaRPr lang="en-US"/>
        </a:p>
      </dgm:t>
    </dgm:pt>
    <dgm:pt modelId="{DCA81E98-7B67-4667-8E8D-F074D2F7B379}" type="sibTrans" cxnId="{F749F761-10EE-4437-A523-A4D44A863AAD}">
      <dgm:prSet/>
      <dgm:spPr/>
      <dgm:t>
        <a:bodyPr/>
        <a:lstStyle/>
        <a:p>
          <a:endParaRPr lang="en-US"/>
        </a:p>
      </dgm:t>
    </dgm:pt>
    <dgm:pt modelId="{1132EDDC-4335-4022-AC8A-D4078672EE57}" type="pres">
      <dgm:prSet presAssocID="{8642FA0D-725E-424E-B41C-BD4EA47AA41A}" presName="root" presStyleCnt="0">
        <dgm:presLayoutVars>
          <dgm:dir/>
          <dgm:resizeHandles val="exact"/>
        </dgm:presLayoutVars>
      </dgm:prSet>
      <dgm:spPr/>
    </dgm:pt>
    <dgm:pt modelId="{710655E7-F96C-479C-823D-34187FDABEC7}" type="pres">
      <dgm:prSet presAssocID="{8D946932-1B22-46FD-8A8B-452D3FB7AD32}" presName="compNode" presStyleCnt="0"/>
      <dgm:spPr/>
    </dgm:pt>
    <dgm:pt modelId="{5AF123ED-6EB2-4ADC-9D38-B8DC7FE42105}" type="pres">
      <dgm:prSet presAssocID="{8D946932-1B22-46FD-8A8B-452D3FB7AD32}" presName="bgRect" presStyleLbl="bgShp" presStyleIdx="0" presStyleCnt="5"/>
      <dgm:spPr/>
    </dgm:pt>
    <dgm:pt modelId="{C14D4911-B290-411C-9E20-6CE2D24D8F59}" type="pres">
      <dgm:prSet presAssocID="{8D946932-1B22-46FD-8A8B-452D3FB7AD3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ears"/>
        </a:ext>
      </dgm:extLst>
    </dgm:pt>
    <dgm:pt modelId="{9AD7D665-FA15-4021-9265-FA8C8D73DFDF}" type="pres">
      <dgm:prSet presAssocID="{8D946932-1B22-46FD-8A8B-452D3FB7AD32}" presName="spaceRect" presStyleCnt="0"/>
      <dgm:spPr/>
    </dgm:pt>
    <dgm:pt modelId="{F126462C-54B9-46A6-9AD7-D3E7F058067C}" type="pres">
      <dgm:prSet presAssocID="{8D946932-1B22-46FD-8A8B-452D3FB7AD32}" presName="parTx" presStyleLbl="revTx" presStyleIdx="0" presStyleCnt="5">
        <dgm:presLayoutVars>
          <dgm:chMax val="0"/>
          <dgm:chPref val="0"/>
        </dgm:presLayoutVars>
      </dgm:prSet>
      <dgm:spPr/>
    </dgm:pt>
    <dgm:pt modelId="{FCA7DB69-F182-4A6E-A463-76D1710E1183}" type="pres">
      <dgm:prSet presAssocID="{6AE0DA0D-9486-4601-BF43-9F8C93440855}" presName="sibTrans" presStyleCnt="0"/>
      <dgm:spPr/>
    </dgm:pt>
    <dgm:pt modelId="{3007D223-4CBA-4BAF-8328-13887637652A}" type="pres">
      <dgm:prSet presAssocID="{52658967-278B-4D41-8E0E-704C33D2FA01}" presName="compNode" presStyleCnt="0"/>
      <dgm:spPr/>
    </dgm:pt>
    <dgm:pt modelId="{9126E6E8-A20F-4B70-B1A2-87AE113DE32F}" type="pres">
      <dgm:prSet presAssocID="{52658967-278B-4D41-8E0E-704C33D2FA01}" presName="bgRect" presStyleLbl="bgShp" presStyleIdx="1" presStyleCnt="5"/>
      <dgm:spPr/>
    </dgm:pt>
    <dgm:pt modelId="{39FAC28B-1613-40C0-BB36-772CDACBAC58}" type="pres">
      <dgm:prSet presAssocID="{52658967-278B-4D41-8E0E-704C33D2FA01}"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ingle gear"/>
        </a:ext>
      </dgm:extLst>
    </dgm:pt>
    <dgm:pt modelId="{F5166E25-4403-46B4-86B5-A5F347C48C98}" type="pres">
      <dgm:prSet presAssocID="{52658967-278B-4D41-8E0E-704C33D2FA01}" presName="spaceRect" presStyleCnt="0"/>
      <dgm:spPr/>
    </dgm:pt>
    <dgm:pt modelId="{0E38CF76-4562-491D-9F54-F1EB0A33E428}" type="pres">
      <dgm:prSet presAssocID="{52658967-278B-4D41-8E0E-704C33D2FA01}" presName="parTx" presStyleLbl="revTx" presStyleIdx="1" presStyleCnt="5">
        <dgm:presLayoutVars>
          <dgm:chMax val="0"/>
          <dgm:chPref val="0"/>
        </dgm:presLayoutVars>
      </dgm:prSet>
      <dgm:spPr/>
    </dgm:pt>
    <dgm:pt modelId="{038ECBA2-3E02-4B7E-B648-FF8BE0EF97DC}" type="pres">
      <dgm:prSet presAssocID="{F3EAD0D8-4AA9-4658-AEE7-BD7A9543645E}" presName="sibTrans" presStyleCnt="0"/>
      <dgm:spPr/>
    </dgm:pt>
    <dgm:pt modelId="{D3E77EAE-7920-4733-80C8-0CB35869577D}" type="pres">
      <dgm:prSet presAssocID="{63BF7482-5641-49E6-8225-91922857EF3B}" presName="compNode" presStyleCnt="0"/>
      <dgm:spPr/>
    </dgm:pt>
    <dgm:pt modelId="{91AA2D0D-4523-4863-AE92-2E0958622278}" type="pres">
      <dgm:prSet presAssocID="{63BF7482-5641-49E6-8225-91922857EF3B}" presName="bgRect" presStyleLbl="bgShp" presStyleIdx="2" presStyleCnt="5"/>
      <dgm:spPr/>
    </dgm:pt>
    <dgm:pt modelId="{5B78F12B-5D49-4F9A-A7E7-E310A12EA316}" type="pres">
      <dgm:prSet presAssocID="{63BF7482-5641-49E6-8225-91922857EF3B}"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ar"/>
        </a:ext>
      </dgm:extLst>
    </dgm:pt>
    <dgm:pt modelId="{A1D117FC-94E3-48B5-9055-07AAC5130C92}" type="pres">
      <dgm:prSet presAssocID="{63BF7482-5641-49E6-8225-91922857EF3B}" presName="spaceRect" presStyleCnt="0"/>
      <dgm:spPr/>
    </dgm:pt>
    <dgm:pt modelId="{23417AAD-6168-4981-B87F-F963A2DC8835}" type="pres">
      <dgm:prSet presAssocID="{63BF7482-5641-49E6-8225-91922857EF3B}" presName="parTx" presStyleLbl="revTx" presStyleIdx="2" presStyleCnt="5">
        <dgm:presLayoutVars>
          <dgm:chMax val="0"/>
          <dgm:chPref val="0"/>
        </dgm:presLayoutVars>
      </dgm:prSet>
      <dgm:spPr/>
    </dgm:pt>
    <dgm:pt modelId="{0D5E5F14-FD23-4116-942A-814561EF7DF2}" type="pres">
      <dgm:prSet presAssocID="{140A91BE-3B1B-4731-B1D9-14A3F0C61199}" presName="sibTrans" presStyleCnt="0"/>
      <dgm:spPr/>
    </dgm:pt>
    <dgm:pt modelId="{5375D4B5-0F12-4449-93B7-019F9E3F0D42}" type="pres">
      <dgm:prSet presAssocID="{9CA94BE6-7F1F-4D8D-A532-1E6B265EE1B5}" presName="compNode" presStyleCnt="0"/>
      <dgm:spPr/>
    </dgm:pt>
    <dgm:pt modelId="{906CFDF6-ABA5-4C3D-9A93-3CEA92001EA0}" type="pres">
      <dgm:prSet presAssocID="{9CA94BE6-7F1F-4D8D-A532-1E6B265EE1B5}" presName="bgRect" presStyleLbl="bgShp" presStyleIdx="3" presStyleCnt="5"/>
      <dgm:spPr/>
    </dgm:pt>
    <dgm:pt modelId="{37C5181E-5E63-4095-9A02-66FA7EADB4FC}" type="pres">
      <dgm:prSet presAssocID="{9CA94BE6-7F1F-4D8D-A532-1E6B265EE1B5}"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lectric Car"/>
        </a:ext>
      </dgm:extLst>
    </dgm:pt>
    <dgm:pt modelId="{93750B72-2B5D-4599-ABE6-BCE905115065}" type="pres">
      <dgm:prSet presAssocID="{9CA94BE6-7F1F-4D8D-A532-1E6B265EE1B5}" presName="spaceRect" presStyleCnt="0"/>
      <dgm:spPr/>
    </dgm:pt>
    <dgm:pt modelId="{49D5EB19-2D71-4563-9FD0-A1893FA9D080}" type="pres">
      <dgm:prSet presAssocID="{9CA94BE6-7F1F-4D8D-A532-1E6B265EE1B5}" presName="parTx" presStyleLbl="revTx" presStyleIdx="3" presStyleCnt="5">
        <dgm:presLayoutVars>
          <dgm:chMax val="0"/>
          <dgm:chPref val="0"/>
        </dgm:presLayoutVars>
      </dgm:prSet>
      <dgm:spPr/>
    </dgm:pt>
    <dgm:pt modelId="{6CC18B81-B607-44A6-BD30-AB62D57A0D88}" type="pres">
      <dgm:prSet presAssocID="{C17147EB-57E0-471E-B014-2B76E3C7D108}" presName="sibTrans" presStyleCnt="0"/>
      <dgm:spPr/>
    </dgm:pt>
    <dgm:pt modelId="{5F6798E7-D5D0-4CCB-9CB4-92239BAC3029}" type="pres">
      <dgm:prSet presAssocID="{F0D2C33E-5942-43CE-A468-13D322D8B9AB}" presName="compNode" presStyleCnt="0"/>
      <dgm:spPr/>
    </dgm:pt>
    <dgm:pt modelId="{84FFB90F-458E-46BB-BF09-C1F9CAC3D7E1}" type="pres">
      <dgm:prSet presAssocID="{F0D2C33E-5942-43CE-A468-13D322D8B9AB}" presName="bgRect" presStyleLbl="bgShp" presStyleIdx="4" presStyleCnt="5"/>
      <dgm:spPr/>
    </dgm:pt>
    <dgm:pt modelId="{B21B9063-826A-42F4-87DB-EE15333538D6}" type="pres">
      <dgm:prSet presAssocID="{F0D2C33E-5942-43CE-A468-13D322D8B9A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Run"/>
        </a:ext>
      </dgm:extLst>
    </dgm:pt>
    <dgm:pt modelId="{F6142FE2-545D-4C24-A9F5-EB4975B85D74}" type="pres">
      <dgm:prSet presAssocID="{F0D2C33E-5942-43CE-A468-13D322D8B9AB}" presName="spaceRect" presStyleCnt="0"/>
      <dgm:spPr/>
    </dgm:pt>
    <dgm:pt modelId="{B9EAD43A-D3EA-45A7-B177-FBCA39E4696E}" type="pres">
      <dgm:prSet presAssocID="{F0D2C33E-5942-43CE-A468-13D322D8B9AB}" presName="parTx" presStyleLbl="revTx" presStyleIdx="4" presStyleCnt="5">
        <dgm:presLayoutVars>
          <dgm:chMax val="0"/>
          <dgm:chPref val="0"/>
        </dgm:presLayoutVars>
      </dgm:prSet>
      <dgm:spPr/>
    </dgm:pt>
  </dgm:ptLst>
  <dgm:cxnLst>
    <dgm:cxn modelId="{7061A107-5E88-4A11-8D61-DFCEBFD4A1F2}" srcId="{8642FA0D-725E-424E-B41C-BD4EA47AA41A}" destId="{52658967-278B-4D41-8E0E-704C33D2FA01}" srcOrd="1" destOrd="0" parTransId="{4AE69A3C-6B38-4AB2-82B2-E73F020F8440}" sibTransId="{F3EAD0D8-4AA9-4658-AEE7-BD7A9543645E}"/>
    <dgm:cxn modelId="{EFDC9D31-27B4-437F-876A-FA43689C6742}" type="presOf" srcId="{52658967-278B-4D41-8E0E-704C33D2FA01}" destId="{0E38CF76-4562-491D-9F54-F1EB0A33E428}" srcOrd="0" destOrd="0" presId="urn:microsoft.com/office/officeart/2018/2/layout/IconVerticalSolidList"/>
    <dgm:cxn modelId="{73ABCB43-AD17-40DD-95D6-FBB4444835E1}" type="presOf" srcId="{63BF7482-5641-49E6-8225-91922857EF3B}" destId="{23417AAD-6168-4981-B87F-F963A2DC8835}" srcOrd="0" destOrd="0" presId="urn:microsoft.com/office/officeart/2018/2/layout/IconVerticalSolidList"/>
    <dgm:cxn modelId="{F749F761-10EE-4437-A523-A4D44A863AAD}" srcId="{8642FA0D-725E-424E-B41C-BD4EA47AA41A}" destId="{F0D2C33E-5942-43CE-A468-13D322D8B9AB}" srcOrd="4" destOrd="0" parTransId="{8E8BD335-B12A-45F2-B02E-5E1D57ACD115}" sibTransId="{DCA81E98-7B67-4667-8E8D-F074D2F7B379}"/>
    <dgm:cxn modelId="{3E8DE884-1154-4820-BF83-893E01507BDD}" type="presOf" srcId="{F0D2C33E-5942-43CE-A468-13D322D8B9AB}" destId="{B9EAD43A-D3EA-45A7-B177-FBCA39E4696E}" srcOrd="0" destOrd="0" presId="urn:microsoft.com/office/officeart/2018/2/layout/IconVerticalSolidList"/>
    <dgm:cxn modelId="{519E89D1-8CF9-4862-9B7D-EBBE92DDC0C9}" type="presOf" srcId="{9CA94BE6-7F1F-4D8D-A532-1E6B265EE1B5}" destId="{49D5EB19-2D71-4563-9FD0-A1893FA9D080}" srcOrd="0" destOrd="0" presId="urn:microsoft.com/office/officeart/2018/2/layout/IconVerticalSolidList"/>
    <dgm:cxn modelId="{109080E7-387E-4D7E-9F33-2912B267BEB2}" srcId="{8642FA0D-725E-424E-B41C-BD4EA47AA41A}" destId="{63BF7482-5641-49E6-8225-91922857EF3B}" srcOrd="2" destOrd="0" parTransId="{9B803CAB-1113-440B-A7D9-9EF5FBE067AE}" sibTransId="{140A91BE-3B1B-4731-B1D9-14A3F0C61199}"/>
    <dgm:cxn modelId="{C4348FEC-977E-4D1E-A80B-C5EAF6F6BEB5}" srcId="{8642FA0D-725E-424E-B41C-BD4EA47AA41A}" destId="{8D946932-1B22-46FD-8A8B-452D3FB7AD32}" srcOrd="0" destOrd="0" parTransId="{FD0E33DB-3627-4953-82DB-932D6B94D99A}" sibTransId="{6AE0DA0D-9486-4601-BF43-9F8C93440855}"/>
    <dgm:cxn modelId="{B0AB13EF-697E-405E-AE54-E819ABF17CC4}" type="presOf" srcId="{8D946932-1B22-46FD-8A8B-452D3FB7AD32}" destId="{F126462C-54B9-46A6-9AD7-D3E7F058067C}" srcOrd="0" destOrd="0" presId="urn:microsoft.com/office/officeart/2018/2/layout/IconVerticalSolidList"/>
    <dgm:cxn modelId="{B8E346F4-CFF5-4F9C-BAC5-75631FC1164B}" srcId="{8642FA0D-725E-424E-B41C-BD4EA47AA41A}" destId="{9CA94BE6-7F1F-4D8D-A532-1E6B265EE1B5}" srcOrd="3" destOrd="0" parTransId="{801DE144-0CFF-40D6-8203-866DFC0148C3}" sibTransId="{C17147EB-57E0-471E-B014-2B76E3C7D108}"/>
    <dgm:cxn modelId="{71D90DFF-A42F-46F3-8A4B-53A3D9DAB8E7}" type="presOf" srcId="{8642FA0D-725E-424E-B41C-BD4EA47AA41A}" destId="{1132EDDC-4335-4022-AC8A-D4078672EE57}" srcOrd="0" destOrd="0" presId="urn:microsoft.com/office/officeart/2018/2/layout/IconVerticalSolidList"/>
    <dgm:cxn modelId="{3576E095-A899-4855-9EC0-8E65F00C314F}" type="presParOf" srcId="{1132EDDC-4335-4022-AC8A-D4078672EE57}" destId="{710655E7-F96C-479C-823D-34187FDABEC7}" srcOrd="0" destOrd="0" presId="urn:microsoft.com/office/officeart/2018/2/layout/IconVerticalSolidList"/>
    <dgm:cxn modelId="{DF2BBF9B-0D4F-40F5-A402-92B76E104F06}" type="presParOf" srcId="{710655E7-F96C-479C-823D-34187FDABEC7}" destId="{5AF123ED-6EB2-4ADC-9D38-B8DC7FE42105}" srcOrd="0" destOrd="0" presId="urn:microsoft.com/office/officeart/2018/2/layout/IconVerticalSolidList"/>
    <dgm:cxn modelId="{0395D859-2CA8-4044-B82F-5899A442F3AB}" type="presParOf" srcId="{710655E7-F96C-479C-823D-34187FDABEC7}" destId="{C14D4911-B290-411C-9E20-6CE2D24D8F59}" srcOrd="1" destOrd="0" presId="urn:microsoft.com/office/officeart/2018/2/layout/IconVerticalSolidList"/>
    <dgm:cxn modelId="{C0D96ACE-5B74-4C4D-828D-2101F84A017D}" type="presParOf" srcId="{710655E7-F96C-479C-823D-34187FDABEC7}" destId="{9AD7D665-FA15-4021-9265-FA8C8D73DFDF}" srcOrd="2" destOrd="0" presId="urn:microsoft.com/office/officeart/2018/2/layout/IconVerticalSolidList"/>
    <dgm:cxn modelId="{F4AB4C3B-4F95-46C5-8426-7DA4211FDF8E}" type="presParOf" srcId="{710655E7-F96C-479C-823D-34187FDABEC7}" destId="{F126462C-54B9-46A6-9AD7-D3E7F058067C}" srcOrd="3" destOrd="0" presId="urn:microsoft.com/office/officeart/2018/2/layout/IconVerticalSolidList"/>
    <dgm:cxn modelId="{054B6BEA-87FD-44F9-9342-20A49655C7C3}" type="presParOf" srcId="{1132EDDC-4335-4022-AC8A-D4078672EE57}" destId="{FCA7DB69-F182-4A6E-A463-76D1710E1183}" srcOrd="1" destOrd="0" presId="urn:microsoft.com/office/officeart/2018/2/layout/IconVerticalSolidList"/>
    <dgm:cxn modelId="{FCCDC139-108C-45EC-9B7D-05D352598408}" type="presParOf" srcId="{1132EDDC-4335-4022-AC8A-D4078672EE57}" destId="{3007D223-4CBA-4BAF-8328-13887637652A}" srcOrd="2" destOrd="0" presId="urn:microsoft.com/office/officeart/2018/2/layout/IconVerticalSolidList"/>
    <dgm:cxn modelId="{AE03E1B5-E6A6-4E45-A16B-EBB34BA082E2}" type="presParOf" srcId="{3007D223-4CBA-4BAF-8328-13887637652A}" destId="{9126E6E8-A20F-4B70-B1A2-87AE113DE32F}" srcOrd="0" destOrd="0" presId="urn:microsoft.com/office/officeart/2018/2/layout/IconVerticalSolidList"/>
    <dgm:cxn modelId="{C08BF20A-5D77-440D-A315-193BB0307B0A}" type="presParOf" srcId="{3007D223-4CBA-4BAF-8328-13887637652A}" destId="{39FAC28B-1613-40C0-BB36-772CDACBAC58}" srcOrd="1" destOrd="0" presId="urn:microsoft.com/office/officeart/2018/2/layout/IconVerticalSolidList"/>
    <dgm:cxn modelId="{45CE3A8D-1072-44AE-BA80-FC8DE943F15F}" type="presParOf" srcId="{3007D223-4CBA-4BAF-8328-13887637652A}" destId="{F5166E25-4403-46B4-86B5-A5F347C48C98}" srcOrd="2" destOrd="0" presId="urn:microsoft.com/office/officeart/2018/2/layout/IconVerticalSolidList"/>
    <dgm:cxn modelId="{A36C1C19-F50D-408E-867F-634AAD6B02D1}" type="presParOf" srcId="{3007D223-4CBA-4BAF-8328-13887637652A}" destId="{0E38CF76-4562-491D-9F54-F1EB0A33E428}" srcOrd="3" destOrd="0" presId="urn:microsoft.com/office/officeart/2018/2/layout/IconVerticalSolidList"/>
    <dgm:cxn modelId="{1704E5E6-6925-46CB-A8A5-75A630B403E3}" type="presParOf" srcId="{1132EDDC-4335-4022-AC8A-D4078672EE57}" destId="{038ECBA2-3E02-4B7E-B648-FF8BE0EF97DC}" srcOrd="3" destOrd="0" presId="urn:microsoft.com/office/officeart/2018/2/layout/IconVerticalSolidList"/>
    <dgm:cxn modelId="{B2A877EF-28F6-4D38-9725-CB7991859A83}" type="presParOf" srcId="{1132EDDC-4335-4022-AC8A-D4078672EE57}" destId="{D3E77EAE-7920-4733-80C8-0CB35869577D}" srcOrd="4" destOrd="0" presId="urn:microsoft.com/office/officeart/2018/2/layout/IconVerticalSolidList"/>
    <dgm:cxn modelId="{CE583FA0-A395-4E01-A5FA-16CAE7004A78}" type="presParOf" srcId="{D3E77EAE-7920-4733-80C8-0CB35869577D}" destId="{91AA2D0D-4523-4863-AE92-2E0958622278}" srcOrd="0" destOrd="0" presId="urn:microsoft.com/office/officeart/2018/2/layout/IconVerticalSolidList"/>
    <dgm:cxn modelId="{394E5B53-9DC4-408D-8D19-09FE170990B0}" type="presParOf" srcId="{D3E77EAE-7920-4733-80C8-0CB35869577D}" destId="{5B78F12B-5D49-4F9A-A7E7-E310A12EA316}" srcOrd="1" destOrd="0" presId="urn:microsoft.com/office/officeart/2018/2/layout/IconVerticalSolidList"/>
    <dgm:cxn modelId="{CA0E9231-F78E-4432-B021-A33C3EE0906A}" type="presParOf" srcId="{D3E77EAE-7920-4733-80C8-0CB35869577D}" destId="{A1D117FC-94E3-48B5-9055-07AAC5130C92}" srcOrd="2" destOrd="0" presId="urn:microsoft.com/office/officeart/2018/2/layout/IconVerticalSolidList"/>
    <dgm:cxn modelId="{0811C111-FD6A-4ACE-88F4-23EF1FFDBF35}" type="presParOf" srcId="{D3E77EAE-7920-4733-80C8-0CB35869577D}" destId="{23417AAD-6168-4981-B87F-F963A2DC8835}" srcOrd="3" destOrd="0" presId="urn:microsoft.com/office/officeart/2018/2/layout/IconVerticalSolidList"/>
    <dgm:cxn modelId="{0C3AF8B6-04E4-473D-98FA-1A64CD4F6185}" type="presParOf" srcId="{1132EDDC-4335-4022-AC8A-D4078672EE57}" destId="{0D5E5F14-FD23-4116-942A-814561EF7DF2}" srcOrd="5" destOrd="0" presId="urn:microsoft.com/office/officeart/2018/2/layout/IconVerticalSolidList"/>
    <dgm:cxn modelId="{4170FD84-AED6-437B-AF5D-80CBCD03BB6A}" type="presParOf" srcId="{1132EDDC-4335-4022-AC8A-D4078672EE57}" destId="{5375D4B5-0F12-4449-93B7-019F9E3F0D42}" srcOrd="6" destOrd="0" presId="urn:microsoft.com/office/officeart/2018/2/layout/IconVerticalSolidList"/>
    <dgm:cxn modelId="{EAEEB9AD-127A-4E30-A0E4-54E6F9DF1625}" type="presParOf" srcId="{5375D4B5-0F12-4449-93B7-019F9E3F0D42}" destId="{906CFDF6-ABA5-4C3D-9A93-3CEA92001EA0}" srcOrd="0" destOrd="0" presId="urn:microsoft.com/office/officeart/2018/2/layout/IconVerticalSolidList"/>
    <dgm:cxn modelId="{DAAB4195-81F0-4586-B105-09DF0E3089FA}" type="presParOf" srcId="{5375D4B5-0F12-4449-93B7-019F9E3F0D42}" destId="{37C5181E-5E63-4095-9A02-66FA7EADB4FC}" srcOrd="1" destOrd="0" presId="urn:microsoft.com/office/officeart/2018/2/layout/IconVerticalSolidList"/>
    <dgm:cxn modelId="{EFF13106-9375-4BE8-B453-54A28FFB0D69}" type="presParOf" srcId="{5375D4B5-0F12-4449-93B7-019F9E3F0D42}" destId="{93750B72-2B5D-4599-ABE6-BCE905115065}" srcOrd="2" destOrd="0" presId="urn:microsoft.com/office/officeart/2018/2/layout/IconVerticalSolidList"/>
    <dgm:cxn modelId="{54ED973F-4295-444B-B444-3BDB09AC7216}" type="presParOf" srcId="{5375D4B5-0F12-4449-93B7-019F9E3F0D42}" destId="{49D5EB19-2D71-4563-9FD0-A1893FA9D080}" srcOrd="3" destOrd="0" presId="urn:microsoft.com/office/officeart/2018/2/layout/IconVerticalSolidList"/>
    <dgm:cxn modelId="{914646B5-9CE0-4002-ABCD-8F654296C83D}" type="presParOf" srcId="{1132EDDC-4335-4022-AC8A-D4078672EE57}" destId="{6CC18B81-B607-44A6-BD30-AB62D57A0D88}" srcOrd="7" destOrd="0" presId="urn:microsoft.com/office/officeart/2018/2/layout/IconVerticalSolidList"/>
    <dgm:cxn modelId="{3884DABD-0D8E-4CF5-BD7E-96228855744E}" type="presParOf" srcId="{1132EDDC-4335-4022-AC8A-D4078672EE57}" destId="{5F6798E7-D5D0-4CCB-9CB4-92239BAC3029}" srcOrd="8" destOrd="0" presId="urn:microsoft.com/office/officeart/2018/2/layout/IconVerticalSolidList"/>
    <dgm:cxn modelId="{CB21E08A-2295-40AD-8739-71C4CE96382E}" type="presParOf" srcId="{5F6798E7-D5D0-4CCB-9CB4-92239BAC3029}" destId="{84FFB90F-458E-46BB-BF09-C1F9CAC3D7E1}" srcOrd="0" destOrd="0" presId="urn:microsoft.com/office/officeart/2018/2/layout/IconVerticalSolidList"/>
    <dgm:cxn modelId="{93088035-3E80-4F50-B55B-2B263D393228}" type="presParOf" srcId="{5F6798E7-D5D0-4CCB-9CB4-92239BAC3029}" destId="{B21B9063-826A-42F4-87DB-EE15333538D6}" srcOrd="1" destOrd="0" presId="urn:microsoft.com/office/officeart/2018/2/layout/IconVerticalSolidList"/>
    <dgm:cxn modelId="{15BA32CB-159E-4DB0-B4EC-A6C20D65581C}" type="presParOf" srcId="{5F6798E7-D5D0-4CCB-9CB4-92239BAC3029}" destId="{F6142FE2-545D-4C24-A9F5-EB4975B85D74}" srcOrd="2" destOrd="0" presId="urn:microsoft.com/office/officeart/2018/2/layout/IconVerticalSolidList"/>
    <dgm:cxn modelId="{AD423A5D-3825-4B99-835A-F23280D5083E}" type="presParOf" srcId="{5F6798E7-D5D0-4CCB-9CB4-92239BAC3029}" destId="{B9EAD43A-D3EA-45A7-B177-FBCA39E4696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CBBE6CB-4C02-422E-A1B0-25744AB40777}"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5C9981FA-D459-4F62-A798-042EB74D625B}">
      <dgm:prSet/>
      <dgm:spPr/>
      <dgm:t>
        <a:bodyPr/>
        <a:lstStyle/>
        <a:p>
          <a:r>
            <a:rPr lang="en-GB"/>
            <a:t>Value Stream Mapping</a:t>
          </a:r>
          <a:endParaRPr lang="en-US"/>
        </a:p>
      </dgm:t>
    </dgm:pt>
    <dgm:pt modelId="{4ACB83D1-7E39-4CFA-8FC3-DE448E339086}" type="parTrans" cxnId="{C0C615CD-1F19-4C65-87FA-1D31B2E8C5F9}">
      <dgm:prSet/>
      <dgm:spPr/>
      <dgm:t>
        <a:bodyPr/>
        <a:lstStyle/>
        <a:p>
          <a:endParaRPr lang="en-US"/>
        </a:p>
      </dgm:t>
    </dgm:pt>
    <dgm:pt modelId="{67226086-8F5E-44D1-8372-E7E9C5ACA1F1}" type="sibTrans" cxnId="{C0C615CD-1F19-4C65-87FA-1D31B2E8C5F9}">
      <dgm:prSet/>
      <dgm:spPr/>
      <dgm:t>
        <a:bodyPr/>
        <a:lstStyle/>
        <a:p>
          <a:endParaRPr lang="en-US"/>
        </a:p>
      </dgm:t>
    </dgm:pt>
    <dgm:pt modelId="{9F96B068-9B10-407B-AE1B-88B75BF94304}">
      <dgm:prSet/>
      <dgm:spPr/>
      <dgm:t>
        <a:bodyPr/>
        <a:lstStyle/>
        <a:p>
          <a:r>
            <a:rPr lang="en-GB"/>
            <a:t>Throughput values</a:t>
          </a:r>
          <a:endParaRPr lang="en-US"/>
        </a:p>
      </dgm:t>
    </dgm:pt>
    <dgm:pt modelId="{0845BE08-7C1D-4F64-8BBC-9C1389FC2A8D}" type="parTrans" cxnId="{8C80AD5D-8C53-40D2-9B55-7462BF65F4D1}">
      <dgm:prSet/>
      <dgm:spPr/>
      <dgm:t>
        <a:bodyPr/>
        <a:lstStyle/>
        <a:p>
          <a:endParaRPr lang="en-US"/>
        </a:p>
      </dgm:t>
    </dgm:pt>
    <dgm:pt modelId="{D1D1E7B4-4F81-421A-AE34-03C6C9088A59}" type="sibTrans" cxnId="{8C80AD5D-8C53-40D2-9B55-7462BF65F4D1}">
      <dgm:prSet/>
      <dgm:spPr/>
      <dgm:t>
        <a:bodyPr/>
        <a:lstStyle/>
        <a:p>
          <a:endParaRPr lang="en-US"/>
        </a:p>
      </dgm:t>
    </dgm:pt>
    <dgm:pt modelId="{EB644B54-5A57-4CEE-8685-8AFD5AF19BDB}">
      <dgm:prSet/>
      <dgm:spPr/>
      <dgm:t>
        <a:bodyPr/>
        <a:lstStyle/>
        <a:p>
          <a:r>
            <a:rPr lang="en-GB"/>
            <a:t>Downtime</a:t>
          </a:r>
          <a:endParaRPr lang="en-US"/>
        </a:p>
      </dgm:t>
    </dgm:pt>
    <dgm:pt modelId="{260BF3B7-56F0-4284-835B-49610F21E30A}" type="parTrans" cxnId="{56B6ED2A-C715-4CF4-91DE-A7BB8891B27C}">
      <dgm:prSet/>
      <dgm:spPr/>
      <dgm:t>
        <a:bodyPr/>
        <a:lstStyle/>
        <a:p>
          <a:endParaRPr lang="en-US"/>
        </a:p>
      </dgm:t>
    </dgm:pt>
    <dgm:pt modelId="{5C5B4109-ABD9-474C-924E-D1FCFC27DA01}" type="sibTrans" cxnId="{56B6ED2A-C715-4CF4-91DE-A7BB8891B27C}">
      <dgm:prSet/>
      <dgm:spPr/>
      <dgm:t>
        <a:bodyPr/>
        <a:lstStyle/>
        <a:p>
          <a:endParaRPr lang="en-US"/>
        </a:p>
      </dgm:t>
    </dgm:pt>
    <dgm:pt modelId="{6281BD66-6AF9-4E19-A40F-7774CB6BCB57}">
      <dgm:prSet/>
      <dgm:spPr/>
      <dgm:t>
        <a:bodyPr/>
        <a:lstStyle/>
        <a:p>
          <a:r>
            <a:rPr lang="en-GB"/>
            <a:t>Overproduction</a:t>
          </a:r>
          <a:endParaRPr lang="en-US"/>
        </a:p>
      </dgm:t>
    </dgm:pt>
    <dgm:pt modelId="{3C573A01-3C9B-47E3-8938-60F5AEDBBEC9}" type="parTrans" cxnId="{B6F5093C-E269-40EE-849C-A53569A56C60}">
      <dgm:prSet/>
      <dgm:spPr/>
      <dgm:t>
        <a:bodyPr/>
        <a:lstStyle/>
        <a:p>
          <a:endParaRPr lang="en-US"/>
        </a:p>
      </dgm:t>
    </dgm:pt>
    <dgm:pt modelId="{40EBF95B-7832-4EE8-9601-A2D802D15D1C}" type="sibTrans" cxnId="{B6F5093C-E269-40EE-849C-A53569A56C60}">
      <dgm:prSet/>
      <dgm:spPr/>
      <dgm:t>
        <a:bodyPr/>
        <a:lstStyle/>
        <a:p>
          <a:endParaRPr lang="en-US"/>
        </a:p>
      </dgm:t>
    </dgm:pt>
    <dgm:pt modelId="{D1D2B09E-C6CA-4F38-8A04-CED601304F2C}">
      <dgm:prSet/>
      <dgm:spPr/>
      <dgm:t>
        <a:bodyPr/>
        <a:lstStyle/>
        <a:p>
          <a:r>
            <a:rPr lang="en-GB"/>
            <a:t>Theory of Constraints</a:t>
          </a:r>
          <a:endParaRPr lang="en-US"/>
        </a:p>
      </dgm:t>
    </dgm:pt>
    <dgm:pt modelId="{1ECEF1C7-D89C-4E1D-A517-94020D82DF05}" type="parTrans" cxnId="{A52912DE-319E-46F9-8980-6ECCF57340E2}">
      <dgm:prSet/>
      <dgm:spPr/>
      <dgm:t>
        <a:bodyPr/>
        <a:lstStyle/>
        <a:p>
          <a:endParaRPr lang="en-US"/>
        </a:p>
      </dgm:t>
    </dgm:pt>
    <dgm:pt modelId="{7F16D8C1-8D46-4B40-8641-2889581AF6D6}" type="sibTrans" cxnId="{A52912DE-319E-46F9-8980-6ECCF57340E2}">
      <dgm:prSet/>
      <dgm:spPr/>
      <dgm:t>
        <a:bodyPr/>
        <a:lstStyle/>
        <a:p>
          <a:endParaRPr lang="en-US"/>
        </a:p>
      </dgm:t>
    </dgm:pt>
    <dgm:pt modelId="{90DA5D1E-10E2-204F-8EAC-8FA8565534E2}" type="pres">
      <dgm:prSet presAssocID="{CCBBE6CB-4C02-422E-A1B0-25744AB40777}" presName="linear" presStyleCnt="0">
        <dgm:presLayoutVars>
          <dgm:animLvl val="lvl"/>
          <dgm:resizeHandles val="exact"/>
        </dgm:presLayoutVars>
      </dgm:prSet>
      <dgm:spPr/>
    </dgm:pt>
    <dgm:pt modelId="{E4216012-76A9-E645-B3C1-82FC51D0582E}" type="pres">
      <dgm:prSet presAssocID="{5C9981FA-D459-4F62-A798-042EB74D625B}" presName="parentText" presStyleLbl="node1" presStyleIdx="0" presStyleCnt="5">
        <dgm:presLayoutVars>
          <dgm:chMax val="0"/>
          <dgm:bulletEnabled val="1"/>
        </dgm:presLayoutVars>
      </dgm:prSet>
      <dgm:spPr/>
    </dgm:pt>
    <dgm:pt modelId="{DA4B1CFF-4CFD-3046-9FC1-8CA16BE6B32D}" type="pres">
      <dgm:prSet presAssocID="{67226086-8F5E-44D1-8372-E7E9C5ACA1F1}" presName="spacer" presStyleCnt="0"/>
      <dgm:spPr/>
    </dgm:pt>
    <dgm:pt modelId="{ACDA7FE0-FFD7-4E40-8D24-92B0412EAA20}" type="pres">
      <dgm:prSet presAssocID="{9F96B068-9B10-407B-AE1B-88B75BF94304}" presName="parentText" presStyleLbl="node1" presStyleIdx="1" presStyleCnt="5">
        <dgm:presLayoutVars>
          <dgm:chMax val="0"/>
          <dgm:bulletEnabled val="1"/>
        </dgm:presLayoutVars>
      </dgm:prSet>
      <dgm:spPr/>
    </dgm:pt>
    <dgm:pt modelId="{39CF7518-65DE-D34D-BD7F-0454BAAB17CD}" type="pres">
      <dgm:prSet presAssocID="{D1D1E7B4-4F81-421A-AE34-03C6C9088A59}" presName="spacer" presStyleCnt="0"/>
      <dgm:spPr/>
    </dgm:pt>
    <dgm:pt modelId="{ACCE4AAF-BA85-BB43-9391-E44CE85CE3E1}" type="pres">
      <dgm:prSet presAssocID="{EB644B54-5A57-4CEE-8685-8AFD5AF19BDB}" presName="parentText" presStyleLbl="node1" presStyleIdx="2" presStyleCnt="5">
        <dgm:presLayoutVars>
          <dgm:chMax val="0"/>
          <dgm:bulletEnabled val="1"/>
        </dgm:presLayoutVars>
      </dgm:prSet>
      <dgm:spPr/>
    </dgm:pt>
    <dgm:pt modelId="{05366D19-ED9E-A047-A5A8-6AB535BD1D97}" type="pres">
      <dgm:prSet presAssocID="{5C5B4109-ABD9-474C-924E-D1FCFC27DA01}" presName="spacer" presStyleCnt="0"/>
      <dgm:spPr/>
    </dgm:pt>
    <dgm:pt modelId="{D5E2E0E2-AEFF-5740-BD1A-8298F5E13A2A}" type="pres">
      <dgm:prSet presAssocID="{6281BD66-6AF9-4E19-A40F-7774CB6BCB57}" presName="parentText" presStyleLbl="node1" presStyleIdx="3" presStyleCnt="5">
        <dgm:presLayoutVars>
          <dgm:chMax val="0"/>
          <dgm:bulletEnabled val="1"/>
        </dgm:presLayoutVars>
      </dgm:prSet>
      <dgm:spPr/>
    </dgm:pt>
    <dgm:pt modelId="{4B10D81C-D73C-3645-A34B-8338851296EF}" type="pres">
      <dgm:prSet presAssocID="{40EBF95B-7832-4EE8-9601-A2D802D15D1C}" presName="spacer" presStyleCnt="0"/>
      <dgm:spPr/>
    </dgm:pt>
    <dgm:pt modelId="{8F12E1F6-5A94-5547-B47F-3F4AF6E725A1}" type="pres">
      <dgm:prSet presAssocID="{D1D2B09E-C6CA-4F38-8A04-CED601304F2C}" presName="parentText" presStyleLbl="node1" presStyleIdx="4" presStyleCnt="5">
        <dgm:presLayoutVars>
          <dgm:chMax val="0"/>
          <dgm:bulletEnabled val="1"/>
        </dgm:presLayoutVars>
      </dgm:prSet>
      <dgm:spPr/>
    </dgm:pt>
  </dgm:ptLst>
  <dgm:cxnLst>
    <dgm:cxn modelId="{23641D20-1AD5-9E4D-8F9C-9AFAEF6D1CA2}" type="presOf" srcId="{EB644B54-5A57-4CEE-8685-8AFD5AF19BDB}" destId="{ACCE4AAF-BA85-BB43-9391-E44CE85CE3E1}" srcOrd="0" destOrd="0" presId="urn:microsoft.com/office/officeart/2005/8/layout/vList2"/>
    <dgm:cxn modelId="{FB83E325-6CEC-4943-AD1E-59A8172F84F7}" type="presOf" srcId="{CCBBE6CB-4C02-422E-A1B0-25744AB40777}" destId="{90DA5D1E-10E2-204F-8EAC-8FA8565534E2}" srcOrd="0" destOrd="0" presId="urn:microsoft.com/office/officeart/2005/8/layout/vList2"/>
    <dgm:cxn modelId="{56B6ED2A-C715-4CF4-91DE-A7BB8891B27C}" srcId="{CCBBE6CB-4C02-422E-A1B0-25744AB40777}" destId="{EB644B54-5A57-4CEE-8685-8AFD5AF19BDB}" srcOrd="2" destOrd="0" parTransId="{260BF3B7-56F0-4284-835B-49610F21E30A}" sibTransId="{5C5B4109-ABD9-474C-924E-D1FCFC27DA01}"/>
    <dgm:cxn modelId="{84BF7434-DB9D-684E-AA65-79E4EB15130E}" type="presOf" srcId="{D1D2B09E-C6CA-4F38-8A04-CED601304F2C}" destId="{8F12E1F6-5A94-5547-B47F-3F4AF6E725A1}" srcOrd="0" destOrd="0" presId="urn:microsoft.com/office/officeart/2005/8/layout/vList2"/>
    <dgm:cxn modelId="{B6F5093C-E269-40EE-849C-A53569A56C60}" srcId="{CCBBE6CB-4C02-422E-A1B0-25744AB40777}" destId="{6281BD66-6AF9-4E19-A40F-7774CB6BCB57}" srcOrd="3" destOrd="0" parTransId="{3C573A01-3C9B-47E3-8938-60F5AEDBBEC9}" sibTransId="{40EBF95B-7832-4EE8-9601-A2D802D15D1C}"/>
    <dgm:cxn modelId="{7DDBCB3E-098D-444F-B88E-9BC7926C33EE}" type="presOf" srcId="{5C9981FA-D459-4F62-A798-042EB74D625B}" destId="{E4216012-76A9-E645-B3C1-82FC51D0582E}" srcOrd="0" destOrd="0" presId="urn:microsoft.com/office/officeart/2005/8/layout/vList2"/>
    <dgm:cxn modelId="{8C80AD5D-8C53-40D2-9B55-7462BF65F4D1}" srcId="{CCBBE6CB-4C02-422E-A1B0-25744AB40777}" destId="{9F96B068-9B10-407B-AE1B-88B75BF94304}" srcOrd="1" destOrd="0" parTransId="{0845BE08-7C1D-4F64-8BBC-9C1389FC2A8D}" sibTransId="{D1D1E7B4-4F81-421A-AE34-03C6C9088A59}"/>
    <dgm:cxn modelId="{85F984AC-A5DB-1043-BFAE-9BFB5A9E8B50}" type="presOf" srcId="{6281BD66-6AF9-4E19-A40F-7774CB6BCB57}" destId="{D5E2E0E2-AEFF-5740-BD1A-8298F5E13A2A}" srcOrd="0" destOrd="0" presId="urn:microsoft.com/office/officeart/2005/8/layout/vList2"/>
    <dgm:cxn modelId="{C0C615CD-1F19-4C65-87FA-1D31B2E8C5F9}" srcId="{CCBBE6CB-4C02-422E-A1B0-25744AB40777}" destId="{5C9981FA-D459-4F62-A798-042EB74D625B}" srcOrd="0" destOrd="0" parTransId="{4ACB83D1-7E39-4CFA-8FC3-DE448E339086}" sibTransId="{67226086-8F5E-44D1-8372-E7E9C5ACA1F1}"/>
    <dgm:cxn modelId="{A52912DE-319E-46F9-8980-6ECCF57340E2}" srcId="{CCBBE6CB-4C02-422E-A1B0-25744AB40777}" destId="{D1D2B09E-C6CA-4F38-8A04-CED601304F2C}" srcOrd="4" destOrd="0" parTransId="{1ECEF1C7-D89C-4E1D-A517-94020D82DF05}" sibTransId="{7F16D8C1-8D46-4B40-8641-2889581AF6D6}"/>
    <dgm:cxn modelId="{A14D15E5-8AE2-1746-BCAC-239030473858}" type="presOf" srcId="{9F96B068-9B10-407B-AE1B-88B75BF94304}" destId="{ACDA7FE0-FFD7-4E40-8D24-92B0412EAA20}" srcOrd="0" destOrd="0" presId="urn:microsoft.com/office/officeart/2005/8/layout/vList2"/>
    <dgm:cxn modelId="{9D5BDCBD-11B8-6040-A765-ECE7CDE60F53}" type="presParOf" srcId="{90DA5D1E-10E2-204F-8EAC-8FA8565534E2}" destId="{E4216012-76A9-E645-B3C1-82FC51D0582E}" srcOrd="0" destOrd="0" presId="urn:microsoft.com/office/officeart/2005/8/layout/vList2"/>
    <dgm:cxn modelId="{BA2C1422-5AA2-2F48-B7AC-CBAF0F95987F}" type="presParOf" srcId="{90DA5D1E-10E2-204F-8EAC-8FA8565534E2}" destId="{DA4B1CFF-4CFD-3046-9FC1-8CA16BE6B32D}" srcOrd="1" destOrd="0" presId="urn:microsoft.com/office/officeart/2005/8/layout/vList2"/>
    <dgm:cxn modelId="{C3E9FBF2-3684-F043-8007-F85CCA084D3E}" type="presParOf" srcId="{90DA5D1E-10E2-204F-8EAC-8FA8565534E2}" destId="{ACDA7FE0-FFD7-4E40-8D24-92B0412EAA20}" srcOrd="2" destOrd="0" presId="urn:microsoft.com/office/officeart/2005/8/layout/vList2"/>
    <dgm:cxn modelId="{BC3A7F23-DCFC-B44E-AD40-F344B1C798FD}" type="presParOf" srcId="{90DA5D1E-10E2-204F-8EAC-8FA8565534E2}" destId="{39CF7518-65DE-D34D-BD7F-0454BAAB17CD}" srcOrd="3" destOrd="0" presId="urn:microsoft.com/office/officeart/2005/8/layout/vList2"/>
    <dgm:cxn modelId="{1E640226-138A-DB44-9533-5408CCF4B0C8}" type="presParOf" srcId="{90DA5D1E-10E2-204F-8EAC-8FA8565534E2}" destId="{ACCE4AAF-BA85-BB43-9391-E44CE85CE3E1}" srcOrd="4" destOrd="0" presId="urn:microsoft.com/office/officeart/2005/8/layout/vList2"/>
    <dgm:cxn modelId="{32AFD589-BEB6-0346-8354-A6E4B20C587B}" type="presParOf" srcId="{90DA5D1E-10E2-204F-8EAC-8FA8565534E2}" destId="{05366D19-ED9E-A047-A5A8-6AB535BD1D97}" srcOrd="5" destOrd="0" presId="urn:microsoft.com/office/officeart/2005/8/layout/vList2"/>
    <dgm:cxn modelId="{8D65064B-E424-724C-92C5-90AE9CF7526F}" type="presParOf" srcId="{90DA5D1E-10E2-204F-8EAC-8FA8565534E2}" destId="{D5E2E0E2-AEFF-5740-BD1A-8298F5E13A2A}" srcOrd="6" destOrd="0" presId="urn:microsoft.com/office/officeart/2005/8/layout/vList2"/>
    <dgm:cxn modelId="{49179F9F-9E07-F348-8876-BB72028BDE8C}" type="presParOf" srcId="{90DA5D1E-10E2-204F-8EAC-8FA8565534E2}" destId="{4B10D81C-D73C-3645-A34B-8338851296EF}" srcOrd="7" destOrd="0" presId="urn:microsoft.com/office/officeart/2005/8/layout/vList2"/>
    <dgm:cxn modelId="{890301AD-433D-9048-9142-B75C6AA1764D}" type="presParOf" srcId="{90DA5D1E-10E2-204F-8EAC-8FA8565534E2}" destId="{8F12E1F6-5A94-5547-B47F-3F4AF6E725A1}"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8348A0F-E54D-48D5-A141-3791D963EF48}"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95EDB84E-C512-4C5B-BC3D-5168BF951C90}">
      <dgm:prSet/>
      <dgm:spPr/>
      <dgm:t>
        <a:bodyPr/>
        <a:lstStyle/>
        <a:p>
          <a:r>
            <a:rPr lang="en-GB"/>
            <a:t>What does the theory of constraints involve ?</a:t>
          </a:r>
          <a:endParaRPr lang="en-US"/>
        </a:p>
      </dgm:t>
    </dgm:pt>
    <dgm:pt modelId="{EBD40D89-9759-4CC6-8AEE-9A39023BBB03}" type="parTrans" cxnId="{8E76B23E-803E-4811-8051-57FCFEC8ECEF}">
      <dgm:prSet/>
      <dgm:spPr/>
      <dgm:t>
        <a:bodyPr/>
        <a:lstStyle/>
        <a:p>
          <a:endParaRPr lang="en-US"/>
        </a:p>
      </dgm:t>
    </dgm:pt>
    <dgm:pt modelId="{2F7EDC3E-A9CD-4912-8E96-ED0B01629082}" type="sibTrans" cxnId="{8E76B23E-803E-4811-8051-57FCFEC8ECEF}">
      <dgm:prSet/>
      <dgm:spPr/>
      <dgm:t>
        <a:bodyPr/>
        <a:lstStyle/>
        <a:p>
          <a:endParaRPr lang="en-US"/>
        </a:p>
      </dgm:t>
    </dgm:pt>
    <dgm:pt modelId="{80B7697A-9C38-4F4C-9194-27D9D9D44DD7}">
      <dgm:prSet/>
      <dgm:spPr/>
      <dgm:t>
        <a:bodyPr/>
        <a:lstStyle/>
        <a:p>
          <a:r>
            <a:rPr lang="en-GB"/>
            <a:t>How is the lean value stream mapping approach applied ?</a:t>
          </a:r>
          <a:endParaRPr lang="en-US"/>
        </a:p>
      </dgm:t>
    </dgm:pt>
    <dgm:pt modelId="{3C820EAF-1FA2-4246-9A09-604D466DD9B5}" type="parTrans" cxnId="{3F26AB6B-1560-4236-8E56-F36BEAECBE61}">
      <dgm:prSet/>
      <dgm:spPr/>
      <dgm:t>
        <a:bodyPr/>
        <a:lstStyle/>
        <a:p>
          <a:endParaRPr lang="en-US"/>
        </a:p>
      </dgm:t>
    </dgm:pt>
    <dgm:pt modelId="{3D00FF54-4246-4FC8-90D2-6C72D29D21C6}" type="sibTrans" cxnId="{3F26AB6B-1560-4236-8E56-F36BEAECBE61}">
      <dgm:prSet/>
      <dgm:spPr/>
      <dgm:t>
        <a:bodyPr/>
        <a:lstStyle/>
        <a:p>
          <a:endParaRPr lang="en-US"/>
        </a:p>
      </dgm:t>
    </dgm:pt>
    <dgm:pt modelId="{2B08AF76-B100-4DDA-81F6-710BAE3420A1}">
      <dgm:prSet/>
      <dgm:spPr/>
      <dgm:t>
        <a:bodyPr/>
        <a:lstStyle/>
        <a:p>
          <a:r>
            <a:rPr lang="en-GB"/>
            <a:t>What benefits could AGILE approaches add to the process ?</a:t>
          </a:r>
          <a:endParaRPr lang="en-US"/>
        </a:p>
      </dgm:t>
    </dgm:pt>
    <dgm:pt modelId="{B934B873-D3A3-47EA-881E-B1CAB648B95C}" type="parTrans" cxnId="{FA8009D1-2B61-4E72-A5B2-FCB0B6E85AAE}">
      <dgm:prSet/>
      <dgm:spPr/>
      <dgm:t>
        <a:bodyPr/>
        <a:lstStyle/>
        <a:p>
          <a:endParaRPr lang="en-US"/>
        </a:p>
      </dgm:t>
    </dgm:pt>
    <dgm:pt modelId="{11252D85-D4B1-474A-A9CA-75314AD6D089}" type="sibTrans" cxnId="{FA8009D1-2B61-4E72-A5B2-FCB0B6E85AAE}">
      <dgm:prSet/>
      <dgm:spPr/>
      <dgm:t>
        <a:bodyPr/>
        <a:lstStyle/>
        <a:p>
          <a:endParaRPr lang="en-US"/>
        </a:p>
      </dgm:t>
    </dgm:pt>
    <dgm:pt modelId="{0F308904-940C-9240-A6FE-C53F8FA7AF91}" type="pres">
      <dgm:prSet presAssocID="{58348A0F-E54D-48D5-A141-3791D963EF48}" presName="vert0" presStyleCnt="0">
        <dgm:presLayoutVars>
          <dgm:dir/>
          <dgm:animOne val="branch"/>
          <dgm:animLvl val="lvl"/>
        </dgm:presLayoutVars>
      </dgm:prSet>
      <dgm:spPr/>
    </dgm:pt>
    <dgm:pt modelId="{96146B8B-63A4-AB42-A26E-8C919094ED05}" type="pres">
      <dgm:prSet presAssocID="{95EDB84E-C512-4C5B-BC3D-5168BF951C90}" presName="thickLine" presStyleLbl="alignNode1" presStyleIdx="0" presStyleCnt="3"/>
      <dgm:spPr/>
    </dgm:pt>
    <dgm:pt modelId="{03ED9A84-4362-5A42-9A16-C3B1A0C41474}" type="pres">
      <dgm:prSet presAssocID="{95EDB84E-C512-4C5B-BC3D-5168BF951C90}" presName="horz1" presStyleCnt="0"/>
      <dgm:spPr/>
    </dgm:pt>
    <dgm:pt modelId="{6B0DECB2-D8A6-FB44-8C14-BD0D71D626A0}" type="pres">
      <dgm:prSet presAssocID="{95EDB84E-C512-4C5B-BC3D-5168BF951C90}" presName="tx1" presStyleLbl="revTx" presStyleIdx="0" presStyleCnt="3"/>
      <dgm:spPr/>
    </dgm:pt>
    <dgm:pt modelId="{231C92D6-A64D-E645-86C3-255318E76D23}" type="pres">
      <dgm:prSet presAssocID="{95EDB84E-C512-4C5B-BC3D-5168BF951C90}" presName="vert1" presStyleCnt="0"/>
      <dgm:spPr/>
    </dgm:pt>
    <dgm:pt modelId="{397BFE26-861E-EB48-BAE8-AB70ADEDAB6C}" type="pres">
      <dgm:prSet presAssocID="{80B7697A-9C38-4F4C-9194-27D9D9D44DD7}" presName="thickLine" presStyleLbl="alignNode1" presStyleIdx="1" presStyleCnt="3"/>
      <dgm:spPr/>
    </dgm:pt>
    <dgm:pt modelId="{11967041-C275-BE41-A30B-028A540A5F5C}" type="pres">
      <dgm:prSet presAssocID="{80B7697A-9C38-4F4C-9194-27D9D9D44DD7}" presName="horz1" presStyleCnt="0"/>
      <dgm:spPr/>
    </dgm:pt>
    <dgm:pt modelId="{E8A47136-0C45-E04B-B037-94039A527C2A}" type="pres">
      <dgm:prSet presAssocID="{80B7697A-9C38-4F4C-9194-27D9D9D44DD7}" presName="tx1" presStyleLbl="revTx" presStyleIdx="1" presStyleCnt="3"/>
      <dgm:spPr/>
    </dgm:pt>
    <dgm:pt modelId="{C6670F98-7290-B44A-B505-C08E982A665F}" type="pres">
      <dgm:prSet presAssocID="{80B7697A-9C38-4F4C-9194-27D9D9D44DD7}" presName="vert1" presStyleCnt="0"/>
      <dgm:spPr/>
    </dgm:pt>
    <dgm:pt modelId="{08698906-7359-1C41-A45E-89982974D4FD}" type="pres">
      <dgm:prSet presAssocID="{2B08AF76-B100-4DDA-81F6-710BAE3420A1}" presName="thickLine" presStyleLbl="alignNode1" presStyleIdx="2" presStyleCnt="3"/>
      <dgm:spPr/>
    </dgm:pt>
    <dgm:pt modelId="{D01A09C4-5583-8649-BF15-2F058E15F476}" type="pres">
      <dgm:prSet presAssocID="{2B08AF76-B100-4DDA-81F6-710BAE3420A1}" presName="horz1" presStyleCnt="0"/>
      <dgm:spPr/>
    </dgm:pt>
    <dgm:pt modelId="{6B5CEAC0-A5EE-E64A-A427-6F5B1BB8CEBB}" type="pres">
      <dgm:prSet presAssocID="{2B08AF76-B100-4DDA-81F6-710BAE3420A1}" presName="tx1" presStyleLbl="revTx" presStyleIdx="2" presStyleCnt="3"/>
      <dgm:spPr/>
    </dgm:pt>
    <dgm:pt modelId="{85A123AD-A9A5-8D4A-B4A0-14478A5361F3}" type="pres">
      <dgm:prSet presAssocID="{2B08AF76-B100-4DDA-81F6-710BAE3420A1}" presName="vert1" presStyleCnt="0"/>
      <dgm:spPr/>
    </dgm:pt>
  </dgm:ptLst>
  <dgm:cxnLst>
    <dgm:cxn modelId="{8E76B23E-803E-4811-8051-57FCFEC8ECEF}" srcId="{58348A0F-E54D-48D5-A141-3791D963EF48}" destId="{95EDB84E-C512-4C5B-BC3D-5168BF951C90}" srcOrd="0" destOrd="0" parTransId="{EBD40D89-9759-4CC6-8AEE-9A39023BBB03}" sibTransId="{2F7EDC3E-A9CD-4912-8E96-ED0B01629082}"/>
    <dgm:cxn modelId="{FA230A5D-EDEB-2246-97CB-C8995F378FF0}" type="presOf" srcId="{95EDB84E-C512-4C5B-BC3D-5168BF951C90}" destId="{6B0DECB2-D8A6-FB44-8C14-BD0D71D626A0}" srcOrd="0" destOrd="0" presId="urn:microsoft.com/office/officeart/2008/layout/LinedList"/>
    <dgm:cxn modelId="{AA25D360-B0C9-B84E-9F9F-439368F29F66}" type="presOf" srcId="{58348A0F-E54D-48D5-A141-3791D963EF48}" destId="{0F308904-940C-9240-A6FE-C53F8FA7AF91}" srcOrd="0" destOrd="0" presId="urn:microsoft.com/office/officeart/2008/layout/LinedList"/>
    <dgm:cxn modelId="{603A5468-4DE6-A849-9F50-63B736E03122}" type="presOf" srcId="{80B7697A-9C38-4F4C-9194-27D9D9D44DD7}" destId="{E8A47136-0C45-E04B-B037-94039A527C2A}" srcOrd="0" destOrd="0" presId="urn:microsoft.com/office/officeart/2008/layout/LinedList"/>
    <dgm:cxn modelId="{3F26AB6B-1560-4236-8E56-F36BEAECBE61}" srcId="{58348A0F-E54D-48D5-A141-3791D963EF48}" destId="{80B7697A-9C38-4F4C-9194-27D9D9D44DD7}" srcOrd="1" destOrd="0" parTransId="{3C820EAF-1FA2-4246-9A09-604D466DD9B5}" sibTransId="{3D00FF54-4246-4FC8-90D2-6C72D29D21C6}"/>
    <dgm:cxn modelId="{77EF1EC8-32A1-7E4A-A716-733C6769F21B}" type="presOf" srcId="{2B08AF76-B100-4DDA-81F6-710BAE3420A1}" destId="{6B5CEAC0-A5EE-E64A-A427-6F5B1BB8CEBB}" srcOrd="0" destOrd="0" presId="urn:microsoft.com/office/officeart/2008/layout/LinedList"/>
    <dgm:cxn modelId="{FA8009D1-2B61-4E72-A5B2-FCB0B6E85AAE}" srcId="{58348A0F-E54D-48D5-A141-3791D963EF48}" destId="{2B08AF76-B100-4DDA-81F6-710BAE3420A1}" srcOrd="2" destOrd="0" parTransId="{B934B873-D3A3-47EA-881E-B1CAB648B95C}" sibTransId="{11252D85-D4B1-474A-A9CA-75314AD6D089}"/>
    <dgm:cxn modelId="{65530BE4-C0BB-1D42-BD0E-195A463B3831}" type="presParOf" srcId="{0F308904-940C-9240-A6FE-C53F8FA7AF91}" destId="{96146B8B-63A4-AB42-A26E-8C919094ED05}" srcOrd="0" destOrd="0" presId="urn:microsoft.com/office/officeart/2008/layout/LinedList"/>
    <dgm:cxn modelId="{4510C15F-F0D9-9640-83CA-D4D2C0E22992}" type="presParOf" srcId="{0F308904-940C-9240-A6FE-C53F8FA7AF91}" destId="{03ED9A84-4362-5A42-9A16-C3B1A0C41474}" srcOrd="1" destOrd="0" presId="urn:microsoft.com/office/officeart/2008/layout/LinedList"/>
    <dgm:cxn modelId="{84B19E4F-A547-2342-8622-5FA9DB12D397}" type="presParOf" srcId="{03ED9A84-4362-5A42-9A16-C3B1A0C41474}" destId="{6B0DECB2-D8A6-FB44-8C14-BD0D71D626A0}" srcOrd="0" destOrd="0" presId="urn:microsoft.com/office/officeart/2008/layout/LinedList"/>
    <dgm:cxn modelId="{61E141A6-3EC6-2142-BE27-9B65CB46381A}" type="presParOf" srcId="{03ED9A84-4362-5A42-9A16-C3B1A0C41474}" destId="{231C92D6-A64D-E645-86C3-255318E76D23}" srcOrd="1" destOrd="0" presId="urn:microsoft.com/office/officeart/2008/layout/LinedList"/>
    <dgm:cxn modelId="{D7A6E2B9-4F5D-6D4C-8A4D-721326FF2937}" type="presParOf" srcId="{0F308904-940C-9240-A6FE-C53F8FA7AF91}" destId="{397BFE26-861E-EB48-BAE8-AB70ADEDAB6C}" srcOrd="2" destOrd="0" presId="urn:microsoft.com/office/officeart/2008/layout/LinedList"/>
    <dgm:cxn modelId="{581D0EA0-5403-A443-8EA8-6DC350A2CF33}" type="presParOf" srcId="{0F308904-940C-9240-A6FE-C53F8FA7AF91}" destId="{11967041-C275-BE41-A30B-028A540A5F5C}" srcOrd="3" destOrd="0" presId="urn:microsoft.com/office/officeart/2008/layout/LinedList"/>
    <dgm:cxn modelId="{95B1A8B6-A05B-494D-87A6-F684C6B5D584}" type="presParOf" srcId="{11967041-C275-BE41-A30B-028A540A5F5C}" destId="{E8A47136-0C45-E04B-B037-94039A527C2A}" srcOrd="0" destOrd="0" presId="urn:microsoft.com/office/officeart/2008/layout/LinedList"/>
    <dgm:cxn modelId="{8225C2EC-30F6-5348-B349-96D553D17C50}" type="presParOf" srcId="{11967041-C275-BE41-A30B-028A540A5F5C}" destId="{C6670F98-7290-B44A-B505-C08E982A665F}" srcOrd="1" destOrd="0" presId="urn:microsoft.com/office/officeart/2008/layout/LinedList"/>
    <dgm:cxn modelId="{005EF36D-369B-C54B-A733-4038292CFF3F}" type="presParOf" srcId="{0F308904-940C-9240-A6FE-C53F8FA7AF91}" destId="{08698906-7359-1C41-A45E-89982974D4FD}" srcOrd="4" destOrd="0" presId="urn:microsoft.com/office/officeart/2008/layout/LinedList"/>
    <dgm:cxn modelId="{A465474D-B2DE-9B46-A02A-3FF3DD828F8C}" type="presParOf" srcId="{0F308904-940C-9240-A6FE-C53F8FA7AF91}" destId="{D01A09C4-5583-8649-BF15-2F058E15F476}" srcOrd="5" destOrd="0" presId="urn:microsoft.com/office/officeart/2008/layout/LinedList"/>
    <dgm:cxn modelId="{EDE6754B-D089-DE48-A61A-CBF898848291}" type="presParOf" srcId="{D01A09C4-5583-8649-BF15-2F058E15F476}" destId="{6B5CEAC0-A5EE-E64A-A427-6F5B1BB8CEBB}" srcOrd="0" destOrd="0" presId="urn:microsoft.com/office/officeart/2008/layout/LinedList"/>
    <dgm:cxn modelId="{8DAF6C1B-75C6-A342-A8CC-418559E502E4}" type="presParOf" srcId="{D01A09C4-5583-8649-BF15-2F058E15F476}" destId="{85A123AD-A9A5-8D4A-B4A0-14478A5361F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F2FF364-631F-4544-AACE-19F447595E4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FD6446A-66E3-48CE-8454-BEFAD179745F}">
      <dgm:prSet/>
      <dgm:spPr/>
      <dgm:t>
        <a:bodyPr/>
        <a:lstStyle/>
        <a:p>
          <a:r>
            <a:rPr lang="en-GB"/>
            <a:t>This seems like a fairly sensible approach</a:t>
          </a:r>
          <a:endParaRPr lang="en-US"/>
        </a:p>
      </dgm:t>
    </dgm:pt>
    <dgm:pt modelId="{315BAFD5-C1F6-42E3-A6E1-658665B84084}" type="parTrans" cxnId="{0C610F99-E2F9-4EEE-96AC-C9B4FA82D7DA}">
      <dgm:prSet/>
      <dgm:spPr/>
      <dgm:t>
        <a:bodyPr/>
        <a:lstStyle/>
        <a:p>
          <a:endParaRPr lang="en-US"/>
        </a:p>
      </dgm:t>
    </dgm:pt>
    <dgm:pt modelId="{643F3ABD-925F-4CC8-B424-7C788683906F}" type="sibTrans" cxnId="{0C610F99-E2F9-4EEE-96AC-C9B4FA82D7DA}">
      <dgm:prSet/>
      <dgm:spPr/>
      <dgm:t>
        <a:bodyPr/>
        <a:lstStyle/>
        <a:p>
          <a:endParaRPr lang="en-US"/>
        </a:p>
      </dgm:t>
    </dgm:pt>
    <dgm:pt modelId="{8D95CA97-510E-4FFA-BCC8-A72CE19A1FDF}">
      <dgm:prSet/>
      <dgm:spPr/>
      <dgm:t>
        <a:bodyPr/>
        <a:lstStyle/>
        <a:p>
          <a:r>
            <a:rPr lang="en-GB"/>
            <a:t>A tried and tested process that has worked historically</a:t>
          </a:r>
          <a:endParaRPr lang="en-US"/>
        </a:p>
      </dgm:t>
    </dgm:pt>
    <dgm:pt modelId="{BC72FB35-2073-4B59-AD93-4471E73CAD09}" type="parTrans" cxnId="{34ED6621-3AE9-44DC-82B7-B55043D552CB}">
      <dgm:prSet/>
      <dgm:spPr/>
      <dgm:t>
        <a:bodyPr/>
        <a:lstStyle/>
        <a:p>
          <a:endParaRPr lang="en-US"/>
        </a:p>
      </dgm:t>
    </dgm:pt>
    <dgm:pt modelId="{43461C2A-51CC-499E-9AF6-A54C15A8EBC5}" type="sibTrans" cxnId="{34ED6621-3AE9-44DC-82B7-B55043D552CB}">
      <dgm:prSet/>
      <dgm:spPr/>
      <dgm:t>
        <a:bodyPr/>
        <a:lstStyle/>
        <a:p>
          <a:endParaRPr lang="en-US"/>
        </a:p>
      </dgm:t>
    </dgm:pt>
    <dgm:pt modelId="{373BAF13-E538-430E-89BD-57920C8E3CD4}">
      <dgm:prSet/>
      <dgm:spPr/>
      <dgm:t>
        <a:bodyPr/>
        <a:lstStyle/>
        <a:p>
          <a:r>
            <a:rPr lang="en-GB"/>
            <a:t>General acceptance of the costing implications of stock and materials</a:t>
          </a:r>
          <a:endParaRPr lang="en-US"/>
        </a:p>
      </dgm:t>
    </dgm:pt>
    <dgm:pt modelId="{871BE3FC-690F-4928-80FD-C08119F6D43F}" type="parTrans" cxnId="{B75EF34D-042A-421C-920D-A1BB1A8BBCAB}">
      <dgm:prSet/>
      <dgm:spPr/>
      <dgm:t>
        <a:bodyPr/>
        <a:lstStyle/>
        <a:p>
          <a:endParaRPr lang="en-US"/>
        </a:p>
      </dgm:t>
    </dgm:pt>
    <dgm:pt modelId="{5A0EB70B-12BE-447D-B257-8394C2DA661E}" type="sibTrans" cxnId="{B75EF34D-042A-421C-920D-A1BB1A8BBCAB}">
      <dgm:prSet/>
      <dgm:spPr/>
      <dgm:t>
        <a:bodyPr/>
        <a:lstStyle/>
        <a:p>
          <a:endParaRPr lang="en-US"/>
        </a:p>
      </dgm:t>
    </dgm:pt>
    <dgm:pt modelId="{044DB769-6F1C-412C-8189-98DCE4121C98}">
      <dgm:prSet/>
      <dgm:spPr/>
      <dgm:t>
        <a:bodyPr/>
        <a:lstStyle/>
        <a:p>
          <a:r>
            <a:rPr lang="en-GB"/>
            <a:t>Problems can occur at the granular and abstract scale in manufacturing</a:t>
          </a:r>
          <a:endParaRPr lang="en-US"/>
        </a:p>
      </dgm:t>
    </dgm:pt>
    <dgm:pt modelId="{0C9918AC-8472-4883-9882-8B5F32DB249B}" type="parTrans" cxnId="{994B92D7-38E1-4DBB-B917-958A77128BAE}">
      <dgm:prSet/>
      <dgm:spPr/>
      <dgm:t>
        <a:bodyPr/>
        <a:lstStyle/>
        <a:p>
          <a:endParaRPr lang="en-US"/>
        </a:p>
      </dgm:t>
    </dgm:pt>
    <dgm:pt modelId="{1BA31C52-429D-48C5-A2EA-943CF9DEE980}" type="sibTrans" cxnId="{994B92D7-38E1-4DBB-B917-958A77128BAE}">
      <dgm:prSet/>
      <dgm:spPr/>
      <dgm:t>
        <a:bodyPr/>
        <a:lstStyle/>
        <a:p>
          <a:endParaRPr lang="en-US"/>
        </a:p>
      </dgm:t>
    </dgm:pt>
    <dgm:pt modelId="{C7B6BF91-E18F-4C38-8ECC-F86645FD0427}" type="pres">
      <dgm:prSet presAssocID="{AF2FF364-631F-4544-AACE-19F447595E4B}" presName="root" presStyleCnt="0">
        <dgm:presLayoutVars>
          <dgm:dir/>
          <dgm:resizeHandles val="exact"/>
        </dgm:presLayoutVars>
      </dgm:prSet>
      <dgm:spPr/>
    </dgm:pt>
    <dgm:pt modelId="{5074E45A-17C1-4553-B93F-11AB32DEE9FD}" type="pres">
      <dgm:prSet presAssocID="{0FD6446A-66E3-48CE-8454-BEFAD179745F}" presName="compNode" presStyleCnt="0"/>
      <dgm:spPr/>
    </dgm:pt>
    <dgm:pt modelId="{D35E9912-BA57-4BF9-A21E-056C3104A746}" type="pres">
      <dgm:prSet presAssocID="{0FD6446A-66E3-48CE-8454-BEFAD179745F}" presName="bgRect" presStyleLbl="bgShp" presStyleIdx="0" presStyleCnt="4"/>
      <dgm:spPr/>
    </dgm:pt>
    <dgm:pt modelId="{36FE4336-26FA-4558-8EA0-27F25738F3EB}" type="pres">
      <dgm:prSet presAssocID="{0FD6446A-66E3-48CE-8454-BEFAD179745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ick"/>
        </a:ext>
      </dgm:extLst>
    </dgm:pt>
    <dgm:pt modelId="{3DEA5B3B-8C3F-4C60-A579-51B763112B84}" type="pres">
      <dgm:prSet presAssocID="{0FD6446A-66E3-48CE-8454-BEFAD179745F}" presName="spaceRect" presStyleCnt="0"/>
      <dgm:spPr/>
    </dgm:pt>
    <dgm:pt modelId="{4172803A-CD26-42C1-A4F0-ADF83645F79F}" type="pres">
      <dgm:prSet presAssocID="{0FD6446A-66E3-48CE-8454-BEFAD179745F}" presName="parTx" presStyleLbl="revTx" presStyleIdx="0" presStyleCnt="4">
        <dgm:presLayoutVars>
          <dgm:chMax val="0"/>
          <dgm:chPref val="0"/>
        </dgm:presLayoutVars>
      </dgm:prSet>
      <dgm:spPr/>
    </dgm:pt>
    <dgm:pt modelId="{05246342-2435-4919-86FB-7F1D0EF65CCA}" type="pres">
      <dgm:prSet presAssocID="{643F3ABD-925F-4CC8-B424-7C788683906F}" presName="sibTrans" presStyleCnt="0"/>
      <dgm:spPr/>
    </dgm:pt>
    <dgm:pt modelId="{EB10DE34-B55E-4D8D-A5B1-EF0B363F64CE}" type="pres">
      <dgm:prSet presAssocID="{8D95CA97-510E-4FFA-BCC8-A72CE19A1FDF}" presName="compNode" presStyleCnt="0"/>
      <dgm:spPr/>
    </dgm:pt>
    <dgm:pt modelId="{DFC70F77-4663-4BB1-9D3B-8B8DE2C02766}" type="pres">
      <dgm:prSet presAssocID="{8D95CA97-510E-4FFA-BCC8-A72CE19A1FDF}" presName="bgRect" presStyleLbl="bgShp" presStyleIdx="1" presStyleCnt="4"/>
      <dgm:spPr/>
    </dgm:pt>
    <dgm:pt modelId="{AD738E28-5577-4305-8F28-DC0945B738AA}" type="pres">
      <dgm:prSet presAssocID="{8D95CA97-510E-4FFA-BCC8-A72CE19A1FD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List"/>
        </a:ext>
      </dgm:extLst>
    </dgm:pt>
    <dgm:pt modelId="{D97D581D-22D4-4429-9C21-DCB6085508F5}" type="pres">
      <dgm:prSet presAssocID="{8D95CA97-510E-4FFA-BCC8-A72CE19A1FDF}" presName="spaceRect" presStyleCnt="0"/>
      <dgm:spPr/>
    </dgm:pt>
    <dgm:pt modelId="{B4C058D1-B2D1-4BFC-8847-4CAEE9A752B3}" type="pres">
      <dgm:prSet presAssocID="{8D95CA97-510E-4FFA-BCC8-A72CE19A1FDF}" presName="parTx" presStyleLbl="revTx" presStyleIdx="1" presStyleCnt="4">
        <dgm:presLayoutVars>
          <dgm:chMax val="0"/>
          <dgm:chPref val="0"/>
        </dgm:presLayoutVars>
      </dgm:prSet>
      <dgm:spPr/>
    </dgm:pt>
    <dgm:pt modelId="{09C9165D-3647-485F-A88B-8E970F80C629}" type="pres">
      <dgm:prSet presAssocID="{43461C2A-51CC-499E-9AF6-A54C15A8EBC5}" presName="sibTrans" presStyleCnt="0"/>
      <dgm:spPr/>
    </dgm:pt>
    <dgm:pt modelId="{A8CB87A7-C060-4B87-BFA3-B325697BB4AB}" type="pres">
      <dgm:prSet presAssocID="{373BAF13-E538-430E-89BD-57920C8E3CD4}" presName="compNode" presStyleCnt="0"/>
      <dgm:spPr/>
    </dgm:pt>
    <dgm:pt modelId="{DE7A65ED-B7A1-4AB7-B4DA-E7F4F0C02503}" type="pres">
      <dgm:prSet presAssocID="{373BAF13-E538-430E-89BD-57920C8E3CD4}" presName="bgRect" presStyleLbl="bgShp" presStyleIdx="2" presStyleCnt="4"/>
      <dgm:spPr/>
    </dgm:pt>
    <dgm:pt modelId="{52407163-7211-4074-B8E5-13F2F8A17A0B}" type="pres">
      <dgm:prSet presAssocID="{373BAF13-E538-430E-89BD-57920C8E3CD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ins"/>
        </a:ext>
      </dgm:extLst>
    </dgm:pt>
    <dgm:pt modelId="{1A6FE0C6-8CFD-488C-AB72-9E06E1386E16}" type="pres">
      <dgm:prSet presAssocID="{373BAF13-E538-430E-89BD-57920C8E3CD4}" presName="spaceRect" presStyleCnt="0"/>
      <dgm:spPr/>
    </dgm:pt>
    <dgm:pt modelId="{F121F653-EE7B-4C46-8117-976A53A79686}" type="pres">
      <dgm:prSet presAssocID="{373BAF13-E538-430E-89BD-57920C8E3CD4}" presName="parTx" presStyleLbl="revTx" presStyleIdx="2" presStyleCnt="4">
        <dgm:presLayoutVars>
          <dgm:chMax val="0"/>
          <dgm:chPref val="0"/>
        </dgm:presLayoutVars>
      </dgm:prSet>
      <dgm:spPr/>
    </dgm:pt>
    <dgm:pt modelId="{3AA0E9A5-0607-4DB4-80CC-BE4AEB08610E}" type="pres">
      <dgm:prSet presAssocID="{5A0EB70B-12BE-447D-B257-8394C2DA661E}" presName="sibTrans" presStyleCnt="0"/>
      <dgm:spPr/>
    </dgm:pt>
    <dgm:pt modelId="{A9B4D62C-A27E-46BC-A00A-8382AD1C3457}" type="pres">
      <dgm:prSet presAssocID="{044DB769-6F1C-412C-8189-98DCE4121C98}" presName="compNode" presStyleCnt="0"/>
      <dgm:spPr/>
    </dgm:pt>
    <dgm:pt modelId="{70028C3D-CE59-47D1-ACFE-CD5EF3A38D21}" type="pres">
      <dgm:prSet presAssocID="{044DB769-6F1C-412C-8189-98DCE4121C98}" presName="bgRect" presStyleLbl="bgShp" presStyleIdx="3" presStyleCnt="4"/>
      <dgm:spPr/>
    </dgm:pt>
    <dgm:pt modelId="{2B5A6F5E-B7B7-4316-982D-530DA23E958E}" type="pres">
      <dgm:prSet presAssocID="{044DB769-6F1C-412C-8189-98DCE4121C9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ears"/>
        </a:ext>
      </dgm:extLst>
    </dgm:pt>
    <dgm:pt modelId="{F51BAE14-9760-4AE4-BD07-8169A5AA109C}" type="pres">
      <dgm:prSet presAssocID="{044DB769-6F1C-412C-8189-98DCE4121C98}" presName="spaceRect" presStyleCnt="0"/>
      <dgm:spPr/>
    </dgm:pt>
    <dgm:pt modelId="{CFBFDAB2-3DDF-4EA1-8200-77F740D328C4}" type="pres">
      <dgm:prSet presAssocID="{044DB769-6F1C-412C-8189-98DCE4121C98}" presName="parTx" presStyleLbl="revTx" presStyleIdx="3" presStyleCnt="4">
        <dgm:presLayoutVars>
          <dgm:chMax val="0"/>
          <dgm:chPref val="0"/>
        </dgm:presLayoutVars>
      </dgm:prSet>
      <dgm:spPr/>
    </dgm:pt>
  </dgm:ptLst>
  <dgm:cxnLst>
    <dgm:cxn modelId="{3830B110-E832-48C3-BC3F-2ABC80E1CC54}" type="presOf" srcId="{373BAF13-E538-430E-89BD-57920C8E3CD4}" destId="{F121F653-EE7B-4C46-8117-976A53A79686}" srcOrd="0" destOrd="0" presId="urn:microsoft.com/office/officeart/2018/2/layout/IconVerticalSolidList"/>
    <dgm:cxn modelId="{34ED6621-3AE9-44DC-82B7-B55043D552CB}" srcId="{AF2FF364-631F-4544-AACE-19F447595E4B}" destId="{8D95CA97-510E-4FFA-BCC8-A72CE19A1FDF}" srcOrd="1" destOrd="0" parTransId="{BC72FB35-2073-4B59-AD93-4471E73CAD09}" sibTransId="{43461C2A-51CC-499E-9AF6-A54C15A8EBC5}"/>
    <dgm:cxn modelId="{B75EF34D-042A-421C-920D-A1BB1A8BBCAB}" srcId="{AF2FF364-631F-4544-AACE-19F447595E4B}" destId="{373BAF13-E538-430E-89BD-57920C8E3CD4}" srcOrd="2" destOrd="0" parTransId="{871BE3FC-690F-4928-80FD-C08119F6D43F}" sibTransId="{5A0EB70B-12BE-447D-B257-8394C2DA661E}"/>
    <dgm:cxn modelId="{3D9A4194-F986-4E4A-AB20-CE6E7DC71D61}" type="presOf" srcId="{AF2FF364-631F-4544-AACE-19F447595E4B}" destId="{C7B6BF91-E18F-4C38-8ECC-F86645FD0427}" srcOrd="0" destOrd="0" presId="urn:microsoft.com/office/officeart/2018/2/layout/IconVerticalSolidList"/>
    <dgm:cxn modelId="{0C610F99-E2F9-4EEE-96AC-C9B4FA82D7DA}" srcId="{AF2FF364-631F-4544-AACE-19F447595E4B}" destId="{0FD6446A-66E3-48CE-8454-BEFAD179745F}" srcOrd="0" destOrd="0" parTransId="{315BAFD5-C1F6-42E3-A6E1-658665B84084}" sibTransId="{643F3ABD-925F-4CC8-B424-7C788683906F}"/>
    <dgm:cxn modelId="{87FF54A4-E391-4526-B635-9B81D7EE2DC5}" type="presOf" srcId="{8D95CA97-510E-4FFA-BCC8-A72CE19A1FDF}" destId="{B4C058D1-B2D1-4BFC-8847-4CAEE9A752B3}" srcOrd="0" destOrd="0" presId="urn:microsoft.com/office/officeart/2018/2/layout/IconVerticalSolidList"/>
    <dgm:cxn modelId="{D9A3E7D2-2F17-4D31-A3E9-76C3B2B6CB79}" type="presOf" srcId="{044DB769-6F1C-412C-8189-98DCE4121C98}" destId="{CFBFDAB2-3DDF-4EA1-8200-77F740D328C4}" srcOrd="0" destOrd="0" presId="urn:microsoft.com/office/officeart/2018/2/layout/IconVerticalSolidList"/>
    <dgm:cxn modelId="{994B92D7-38E1-4DBB-B917-958A77128BAE}" srcId="{AF2FF364-631F-4544-AACE-19F447595E4B}" destId="{044DB769-6F1C-412C-8189-98DCE4121C98}" srcOrd="3" destOrd="0" parTransId="{0C9918AC-8472-4883-9882-8B5F32DB249B}" sibTransId="{1BA31C52-429D-48C5-A2EA-943CF9DEE980}"/>
    <dgm:cxn modelId="{BBC86CF3-7720-47A1-AB79-692FE8E77211}" type="presOf" srcId="{0FD6446A-66E3-48CE-8454-BEFAD179745F}" destId="{4172803A-CD26-42C1-A4F0-ADF83645F79F}" srcOrd="0" destOrd="0" presId="urn:microsoft.com/office/officeart/2018/2/layout/IconVerticalSolidList"/>
    <dgm:cxn modelId="{6C60C1D6-574D-4D92-932F-B1137A50D845}" type="presParOf" srcId="{C7B6BF91-E18F-4C38-8ECC-F86645FD0427}" destId="{5074E45A-17C1-4553-B93F-11AB32DEE9FD}" srcOrd="0" destOrd="0" presId="urn:microsoft.com/office/officeart/2018/2/layout/IconVerticalSolidList"/>
    <dgm:cxn modelId="{86353F28-74F9-4325-9A4E-66803803DD06}" type="presParOf" srcId="{5074E45A-17C1-4553-B93F-11AB32DEE9FD}" destId="{D35E9912-BA57-4BF9-A21E-056C3104A746}" srcOrd="0" destOrd="0" presId="urn:microsoft.com/office/officeart/2018/2/layout/IconVerticalSolidList"/>
    <dgm:cxn modelId="{86833AE0-34F4-46AA-8457-CDC0364DD322}" type="presParOf" srcId="{5074E45A-17C1-4553-B93F-11AB32DEE9FD}" destId="{36FE4336-26FA-4558-8EA0-27F25738F3EB}" srcOrd="1" destOrd="0" presId="urn:microsoft.com/office/officeart/2018/2/layout/IconVerticalSolidList"/>
    <dgm:cxn modelId="{D2C89383-066B-4A3A-815C-375B87C5FD74}" type="presParOf" srcId="{5074E45A-17C1-4553-B93F-11AB32DEE9FD}" destId="{3DEA5B3B-8C3F-4C60-A579-51B763112B84}" srcOrd="2" destOrd="0" presId="urn:microsoft.com/office/officeart/2018/2/layout/IconVerticalSolidList"/>
    <dgm:cxn modelId="{8A55D118-708B-42D5-96F8-3E3B9CA927F8}" type="presParOf" srcId="{5074E45A-17C1-4553-B93F-11AB32DEE9FD}" destId="{4172803A-CD26-42C1-A4F0-ADF83645F79F}" srcOrd="3" destOrd="0" presId="urn:microsoft.com/office/officeart/2018/2/layout/IconVerticalSolidList"/>
    <dgm:cxn modelId="{29B11973-16B9-4C38-A9E2-27F4C524964F}" type="presParOf" srcId="{C7B6BF91-E18F-4C38-8ECC-F86645FD0427}" destId="{05246342-2435-4919-86FB-7F1D0EF65CCA}" srcOrd="1" destOrd="0" presId="urn:microsoft.com/office/officeart/2018/2/layout/IconVerticalSolidList"/>
    <dgm:cxn modelId="{1249CC58-A51F-4970-9527-2C014C91BB68}" type="presParOf" srcId="{C7B6BF91-E18F-4C38-8ECC-F86645FD0427}" destId="{EB10DE34-B55E-4D8D-A5B1-EF0B363F64CE}" srcOrd="2" destOrd="0" presId="urn:microsoft.com/office/officeart/2018/2/layout/IconVerticalSolidList"/>
    <dgm:cxn modelId="{9D2B8361-7C58-482F-B574-9F237250D6AA}" type="presParOf" srcId="{EB10DE34-B55E-4D8D-A5B1-EF0B363F64CE}" destId="{DFC70F77-4663-4BB1-9D3B-8B8DE2C02766}" srcOrd="0" destOrd="0" presId="urn:microsoft.com/office/officeart/2018/2/layout/IconVerticalSolidList"/>
    <dgm:cxn modelId="{27BDCEF5-BD3C-4121-B516-4A43864BB9A3}" type="presParOf" srcId="{EB10DE34-B55E-4D8D-A5B1-EF0B363F64CE}" destId="{AD738E28-5577-4305-8F28-DC0945B738AA}" srcOrd="1" destOrd="0" presId="urn:microsoft.com/office/officeart/2018/2/layout/IconVerticalSolidList"/>
    <dgm:cxn modelId="{86F32E79-06FF-4348-B388-6D136DD79B69}" type="presParOf" srcId="{EB10DE34-B55E-4D8D-A5B1-EF0B363F64CE}" destId="{D97D581D-22D4-4429-9C21-DCB6085508F5}" srcOrd="2" destOrd="0" presId="urn:microsoft.com/office/officeart/2018/2/layout/IconVerticalSolidList"/>
    <dgm:cxn modelId="{67121D90-15FC-4AEA-B377-D00954AA4C8B}" type="presParOf" srcId="{EB10DE34-B55E-4D8D-A5B1-EF0B363F64CE}" destId="{B4C058D1-B2D1-4BFC-8847-4CAEE9A752B3}" srcOrd="3" destOrd="0" presId="urn:microsoft.com/office/officeart/2018/2/layout/IconVerticalSolidList"/>
    <dgm:cxn modelId="{2518732A-2D54-4203-8426-07645C2F15F1}" type="presParOf" srcId="{C7B6BF91-E18F-4C38-8ECC-F86645FD0427}" destId="{09C9165D-3647-485F-A88B-8E970F80C629}" srcOrd="3" destOrd="0" presId="urn:microsoft.com/office/officeart/2018/2/layout/IconVerticalSolidList"/>
    <dgm:cxn modelId="{E66F7CDD-33FC-4CCA-8F06-2E093AD59A16}" type="presParOf" srcId="{C7B6BF91-E18F-4C38-8ECC-F86645FD0427}" destId="{A8CB87A7-C060-4B87-BFA3-B325697BB4AB}" srcOrd="4" destOrd="0" presId="urn:microsoft.com/office/officeart/2018/2/layout/IconVerticalSolidList"/>
    <dgm:cxn modelId="{7C53D277-009C-42DD-9F7F-6558BEF30B96}" type="presParOf" srcId="{A8CB87A7-C060-4B87-BFA3-B325697BB4AB}" destId="{DE7A65ED-B7A1-4AB7-B4DA-E7F4F0C02503}" srcOrd="0" destOrd="0" presId="urn:microsoft.com/office/officeart/2018/2/layout/IconVerticalSolidList"/>
    <dgm:cxn modelId="{5A732A56-37C2-4FD0-B48A-6003A2D2559E}" type="presParOf" srcId="{A8CB87A7-C060-4B87-BFA3-B325697BB4AB}" destId="{52407163-7211-4074-B8E5-13F2F8A17A0B}" srcOrd="1" destOrd="0" presId="urn:microsoft.com/office/officeart/2018/2/layout/IconVerticalSolidList"/>
    <dgm:cxn modelId="{6C339583-E0EE-44C5-A374-20FFB3C1A7B5}" type="presParOf" srcId="{A8CB87A7-C060-4B87-BFA3-B325697BB4AB}" destId="{1A6FE0C6-8CFD-488C-AB72-9E06E1386E16}" srcOrd="2" destOrd="0" presId="urn:microsoft.com/office/officeart/2018/2/layout/IconVerticalSolidList"/>
    <dgm:cxn modelId="{C97C71B8-1CE7-4FE2-BBAA-B6577AC4A458}" type="presParOf" srcId="{A8CB87A7-C060-4B87-BFA3-B325697BB4AB}" destId="{F121F653-EE7B-4C46-8117-976A53A79686}" srcOrd="3" destOrd="0" presId="urn:microsoft.com/office/officeart/2018/2/layout/IconVerticalSolidList"/>
    <dgm:cxn modelId="{41253109-1B3A-4E5A-86B9-3A5A55E4CD5C}" type="presParOf" srcId="{C7B6BF91-E18F-4C38-8ECC-F86645FD0427}" destId="{3AA0E9A5-0607-4DB4-80CC-BE4AEB08610E}" srcOrd="5" destOrd="0" presId="urn:microsoft.com/office/officeart/2018/2/layout/IconVerticalSolidList"/>
    <dgm:cxn modelId="{553ED628-6D2E-4494-9CBA-2326F26BEF72}" type="presParOf" srcId="{C7B6BF91-E18F-4C38-8ECC-F86645FD0427}" destId="{A9B4D62C-A27E-46BC-A00A-8382AD1C3457}" srcOrd="6" destOrd="0" presId="urn:microsoft.com/office/officeart/2018/2/layout/IconVerticalSolidList"/>
    <dgm:cxn modelId="{633FA01F-A35D-49EB-9084-216C451B8853}" type="presParOf" srcId="{A9B4D62C-A27E-46BC-A00A-8382AD1C3457}" destId="{70028C3D-CE59-47D1-ACFE-CD5EF3A38D21}" srcOrd="0" destOrd="0" presId="urn:microsoft.com/office/officeart/2018/2/layout/IconVerticalSolidList"/>
    <dgm:cxn modelId="{C8D326F8-E04D-44DB-8398-A852D165A452}" type="presParOf" srcId="{A9B4D62C-A27E-46BC-A00A-8382AD1C3457}" destId="{2B5A6F5E-B7B7-4316-982D-530DA23E958E}" srcOrd="1" destOrd="0" presId="urn:microsoft.com/office/officeart/2018/2/layout/IconVerticalSolidList"/>
    <dgm:cxn modelId="{FBF11520-1B4C-4707-B64C-E10EFC71275E}" type="presParOf" srcId="{A9B4D62C-A27E-46BC-A00A-8382AD1C3457}" destId="{F51BAE14-9760-4AE4-BD07-8169A5AA109C}" srcOrd="2" destOrd="0" presId="urn:microsoft.com/office/officeart/2018/2/layout/IconVerticalSolidList"/>
    <dgm:cxn modelId="{8584CFF5-3322-40C8-A6BD-CE1C1CCA9A5D}" type="presParOf" srcId="{A9B4D62C-A27E-46BC-A00A-8382AD1C3457}" destId="{CFBFDAB2-3DDF-4EA1-8200-77F740D328C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69928B9-E52B-4885-80AC-4BC5B165FD30}"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207B8A46-ECB8-4BF3-9625-C5B3CC0CC304}">
      <dgm:prSet/>
      <dgm:spPr/>
      <dgm:t>
        <a:bodyPr/>
        <a:lstStyle/>
        <a:p>
          <a:r>
            <a:rPr lang="en-GB"/>
            <a:t>What is the scale of the operation ?</a:t>
          </a:r>
          <a:endParaRPr lang="en-US"/>
        </a:p>
      </dgm:t>
    </dgm:pt>
    <dgm:pt modelId="{A7DD4497-3BB5-4646-9BB7-F2A079215576}" type="parTrans" cxnId="{BE76D67B-9F77-42E2-A2EB-F3A3F9AA0185}">
      <dgm:prSet/>
      <dgm:spPr/>
      <dgm:t>
        <a:bodyPr/>
        <a:lstStyle/>
        <a:p>
          <a:endParaRPr lang="en-US"/>
        </a:p>
      </dgm:t>
    </dgm:pt>
    <dgm:pt modelId="{7E026838-06BF-4668-91CC-22FDB04ED9D0}" type="sibTrans" cxnId="{BE76D67B-9F77-42E2-A2EB-F3A3F9AA0185}">
      <dgm:prSet/>
      <dgm:spPr/>
      <dgm:t>
        <a:bodyPr/>
        <a:lstStyle/>
        <a:p>
          <a:endParaRPr lang="en-US"/>
        </a:p>
      </dgm:t>
    </dgm:pt>
    <dgm:pt modelId="{70F49DF1-EF3A-4CBF-9E93-D7EFE7576272}">
      <dgm:prSet/>
      <dgm:spPr/>
      <dgm:t>
        <a:bodyPr/>
        <a:lstStyle/>
        <a:p>
          <a:r>
            <a:rPr lang="en-GB"/>
            <a:t>What is the throughput required ?</a:t>
          </a:r>
          <a:endParaRPr lang="en-US"/>
        </a:p>
      </dgm:t>
    </dgm:pt>
    <dgm:pt modelId="{47FAA5CB-B484-4360-B191-4E8EABB6A196}" type="parTrans" cxnId="{D00E46E9-E27E-4876-8089-D7077C26ABF9}">
      <dgm:prSet/>
      <dgm:spPr/>
      <dgm:t>
        <a:bodyPr/>
        <a:lstStyle/>
        <a:p>
          <a:endParaRPr lang="en-US"/>
        </a:p>
      </dgm:t>
    </dgm:pt>
    <dgm:pt modelId="{1D384DFF-2125-4110-9A6E-21AE49488B85}" type="sibTrans" cxnId="{D00E46E9-E27E-4876-8089-D7077C26ABF9}">
      <dgm:prSet/>
      <dgm:spPr/>
      <dgm:t>
        <a:bodyPr/>
        <a:lstStyle/>
        <a:p>
          <a:endParaRPr lang="en-US"/>
        </a:p>
      </dgm:t>
    </dgm:pt>
    <dgm:pt modelId="{68CA94B3-AC11-41FF-B408-552872045901}">
      <dgm:prSet/>
      <dgm:spPr/>
      <dgm:t>
        <a:bodyPr/>
        <a:lstStyle/>
        <a:p>
          <a:r>
            <a:rPr lang="en-GB"/>
            <a:t>Larger organisations make use of machinery to transport pcbs, does the hypothetical factory ?</a:t>
          </a:r>
          <a:endParaRPr lang="en-US"/>
        </a:p>
      </dgm:t>
    </dgm:pt>
    <dgm:pt modelId="{0A397E33-8023-4E44-AE40-6C46F29C81DA}" type="parTrans" cxnId="{9B72D2E4-91AE-49F4-90A3-F6EC06F5E891}">
      <dgm:prSet/>
      <dgm:spPr/>
      <dgm:t>
        <a:bodyPr/>
        <a:lstStyle/>
        <a:p>
          <a:endParaRPr lang="en-US"/>
        </a:p>
      </dgm:t>
    </dgm:pt>
    <dgm:pt modelId="{6E208AC4-6DD9-4338-893D-A34D1812BC51}" type="sibTrans" cxnId="{9B72D2E4-91AE-49F4-90A3-F6EC06F5E891}">
      <dgm:prSet/>
      <dgm:spPr/>
      <dgm:t>
        <a:bodyPr/>
        <a:lstStyle/>
        <a:p>
          <a:endParaRPr lang="en-US"/>
        </a:p>
      </dgm:t>
    </dgm:pt>
    <dgm:pt modelId="{7DC5FCF5-BA38-274B-9520-1BDD88EED482}" type="pres">
      <dgm:prSet presAssocID="{D69928B9-E52B-4885-80AC-4BC5B165FD30}" presName="linear" presStyleCnt="0">
        <dgm:presLayoutVars>
          <dgm:animLvl val="lvl"/>
          <dgm:resizeHandles val="exact"/>
        </dgm:presLayoutVars>
      </dgm:prSet>
      <dgm:spPr/>
    </dgm:pt>
    <dgm:pt modelId="{335B05D9-5CB2-4040-BC1E-1768336AA644}" type="pres">
      <dgm:prSet presAssocID="{207B8A46-ECB8-4BF3-9625-C5B3CC0CC304}" presName="parentText" presStyleLbl="node1" presStyleIdx="0" presStyleCnt="3">
        <dgm:presLayoutVars>
          <dgm:chMax val="0"/>
          <dgm:bulletEnabled val="1"/>
        </dgm:presLayoutVars>
      </dgm:prSet>
      <dgm:spPr/>
    </dgm:pt>
    <dgm:pt modelId="{1466ED45-BE3D-7E47-A841-E914F9AEAE50}" type="pres">
      <dgm:prSet presAssocID="{7E026838-06BF-4668-91CC-22FDB04ED9D0}" presName="spacer" presStyleCnt="0"/>
      <dgm:spPr/>
    </dgm:pt>
    <dgm:pt modelId="{C32B0580-3F83-6742-9FF9-D39B0C6CAEF8}" type="pres">
      <dgm:prSet presAssocID="{70F49DF1-EF3A-4CBF-9E93-D7EFE7576272}" presName="parentText" presStyleLbl="node1" presStyleIdx="1" presStyleCnt="3">
        <dgm:presLayoutVars>
          <dgm:chMax val="0"/>
          <dgm:bulletEnabled val="1"/>
        </dgm:presLayoutVars>
      </dgm:prSet>
      <dgm:spPr/>
    </dgm:pt>
    <dgm:pt modelId="{4DA7ABDA-71DA-6D4B-B7CC-D089BF4F8282}" type="pres">
      <dgm:prSet presAssocID="{1D384DFF-2125-4110-9A6E-21AE49488B85}" presName="spacer" presStyleCnt="0"/>
      <dgm:spPr/>
    </dgm:pt>
    <dgm:pt modelId="{EE2C62EA-B4B6-2244-858F-60BBE171A319}" type="pres">
      <dgm:prSet presAssocID="{68CA94B3-AC11-41FF-B408-552872045901}" presName="parentText" presStyleLbl="node1" presStyleIdx="2" presStyleCnt="3">
        <dgm:presLayoutVars>
          <dgm:chMax val="0"/>
          <dgm:bulletEnabled val="1"/>
        </dgm:presLayoutVars>
      </dgm:prSet>
      <dgm:spPr/>
    </dgm:pt>
  </dgm:ptLst>
  <dgm:cxnLst>
    <dgm:cxn modelId="{30E09454-DB0C-E64E-8D6D-5877798CE24C}" type="presOf" srcId="{70F49DF1-EF3A-4CBF-9E93-D7EFE7576272}" destId="{C32B0580-3F83-6742-9FF9-D39B0C6CAEF8}" srcOrd="0" destOrd="0" presId="urn:microsoft.com/office/officeart/2005/8/layout/vList2"/>
    <dgm:cxn modelId="{BE76D67B-9F77-42E2-A2EB-F3A3F9AA0185}" srcId="{D69928B9-E52B-4885-80AC-4BC5B165FD30}" destId="{207B8A46-ECB8-4BF3-9625-C5B3CC0CC304}" srcOrd="0" destOrd="0" parTransId="{A7DD4497-3BB5-4646-9BB7-F2A079215576}" sibTransId="{7E026838-06BF-4668-91CC-22FDB04ED9D0}"/>
    <dgm:cxn modelId="{44ED3EA0-690A-774E-96AE-11726A4DF6F9}" type="presOf" srcId="{207B8A46-ECB8-4BF3-9625-C5B3CC0CC304}" destId="{335B05D9-5CB2-4040-BC1E-1768336AA644}" srcOrd="0" destOrd="0" presId="urn:microsoft.com/office/officeart/2005/8/layout/vList2"/>
    <dgm:cxn modelId="{6BEA64B9-E74C-0844-899D-0F5BDD0F62AF}" type="presOf" srcId="{D69928B9-E52B-4885-80AC-4BC5B165FD30}" destId="{7DC5FCF5-BA38-274B-9520-1BDD88EED482}" srcOrd="0" destOrd="0" presId="urn:microsoft.com/office/officeart/2005/8/layout/vList2"/>
    <dgm:cxn modelId="{9B72D2E4-91AE-49F4-90A3-F6EC06F5E891}" srcId="{D69928B9-E52B-4885-80AC-4BC5B165FD30}" destId="{68CA94B3-AC11-41FF-B408-552872045901}" srcOrd="2" destOrd="0" parTransId="{0A397E33-8023-4E44-AE40-6C46F29C81DA}" sibTransId="{6E208AC4-6DD9-4338-893D-A34D1812BC51}"/>
    <dgm:cxn modelId="{D00E46E9-E27E-4876-8089-D7077C26ABF9}" srcId="{D69928B9-E52B-4885-80AC-4BC5B165FD30}" destId="{70F49DF1-EF3A-4CBF-9E93-D7EFE7576272}" srcOrd="1" destOrd="0" parTransId="{47FAA5CB-B484-4360-B191-4E8EABB6A196}" sibTransId="{1D384DFF-2125-4110-9A6E-21AE49488B85}"/>
    <dgm:cxn modelId="{BE632BF6-E96B-5C4E-9A44-13B2E9B74D74}" type="presOf" srcId="{68CA94B3-AC11-41FF-B408-552872045901}" destId="{EE2C62EA-B4B6-2244-858F-60BBE171A319}" srcOrd="0" destOrd="0" presId="urn:microsoft.com/office/officeart/2005/8/layout/vList2"/>
    <dgm:cxn modelId="{89887D70-4477-0141-9961-F1AF4B138859}" type="presParOf" srcId="{7DC5FCF5-BA38-274B-9520-1BDD88EED482}" destId="{335B05D9-5CB2-4040-BC1E-1768336AA644}" srcOrd="0" destOrd="0" presId="urn:microsoft.com/office/officeart/2005/8/layout/vList2"/>
    <dgm:cxn modelId="{FBAFA6E1-CAEC-D142-A32B-EDE002E82391}" type="presParOf" srcId="{7DC5FCF5-BA38-274B-9520-1BDD88EED482}" destId="{1466ED45-BE3D-7E47-A841-E914F9AEAE50}" srcOrd="1" destOrd="0" presId="urn:microsoft.com/office/officeart/2005/8/layout/vList2"/>
    <dgm:cxn modelId="{7B541797-5BC8-D942-B50E-2BE41D038A1E}" type="presParOf" srcId="{7DC5FCF5-BA38-274B-9520-1BDD88EED482}" destId="{C32B0580-3F83-6742-9FF9-D39B0C6CAEF8}" srcOrd="2" destOrd="0" presId="urn:microsoft.com/office/officeart/2005/8/layout/vList2"/>
    <dgm:cxn modelId="{1E79EA53-7F59-F34E-8DDA-0616959982DE}" type="presParOf" srcId="{7DC5FCF5-BA38-274B-9520-1BDD88EED482}" destId="{4DA7ABDA-71DA-6D4B-B7CC-D089BF4F8282}" srcOrd="3" destOrd="0" presId="urn:microsoft.com/office/officeart/2005/8/layout/vList2"/>
    <dgm:cxn modelId="{84383E86-02F6-0F4C-96BE-171D4294046D}" type="presParOf" srcId="{7DC5FCF5-BA38-274B-9520-1BDD88EED482}" destId="{EE2C62EA-B4B6-2244-858F-60BBE171A319}"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26AE6D4-DFA7-4FC0-8E61-ECF6ABD65799}" type="doc">
      <dgm:prSet loTypeId="urn:microsoft.com/office/officeart/2005/8/layout/matrix3" loCatId="matrix" qsTypeId="urn:microsoft.com/office/officeart/2005/8/quickstyle/simple1" qsCatId="simple" csTypeId="urn:microsoft.com/office/officeart/2005/8/colors/colorful2" csCatId="colorful"/>
      <dgm:spPr/>
      <dgm:t>
        <a:bodyPr/>
        <a:lstStyle/>
        <a:p>
          <a:endParaRPr lang="en-US"/>
        </a:p>
      </dgm:t>
    </dgm:pt>
    <dgm:pt modelId="{1F698C12-E41B-44C0-BADC-4F1F6A03DBEF}">
      <dgm:prSet/>
      <dgm:spPr/>
      <dgm:t>
        <a:bodyPr/>
        <a:lstStyle/>
        <a:p>
          <a:r>
            <a:rPr lang="en-US"/>
            <a:t>If large scale operation the factory would need to cover a large surface area</a:t>
          </a:r>
        </a:p>
      </dgm:t>
    </dgm:pt>
    <dgm:pt modelId="{B621FE9B-73D8-4926-9834-AEC3A40AE16F}" type="parTrans" cxnId="{83949B60-278F-4CF8-A2EE-BCE51ABDFD33}">
      <dgm:prSet/>
      <dgm:spPr/>
      <dgm:t>
        <a:bodyPr/>
        <a:lstStyle/>
        <a:p>
          <a:endParaRPr lang="en-US"/>
        </a:p>
      </dgm:t>
    </dgm:pt>
    <dgm:pt modelId="{6FB2E960-55C4-4DB9-B935-AB1785ED14C7}" type="sibTrans" cxnId="{83949B60-278F-4CF8-A2EE-BCE51ABDFD33}">
      <dgm:prSet/>
      <dgm:spPr/>
      <dgm:t>
        <a:bodyPr/>
        <a:lstStyle/>
        <a:p>
          <a:endParaRPr lang="en-US"/>
        </a:p>
      </dgm:t>
    </dgm:pt>
    <dgm:pt modelId="{7D20B25C-2D75-4743-9F80-D2D7D3382A1B}">
      <dgm:prSet/>
      <dgm:spPr/>
      <dgm:t>
        <a:bodyPr/>
        <a:lstStyle/>
        <a:p>
          <a:r>
            <a:rPr lang="en-US"/>
            <a:t>Overhead “hangers” for transport necessary</a:t>
          </a:r>
        </a:p>
      </dgm:t>
    </dgm:pt>
    <dgm:pt modelId="{F3947DAA-2FEA-448D-807A-66F649A7D338}" type="parTrans" cxnId="{AEE6664B-A9DB-471D-BB20-0EABD05330DE}">
      <dgm:prSet/>
      <dgm:spPr/>
      <dgm:t>
        <a:bodyPr/>
        <a:lstStyle/>
        <a:p>
          <a:endParaRPr lang="en-US"/>
        </a:p>
      </dgm:t>
    </dgm:pt>
    <dgm:pt modelId="{6C13002C-11DA-41FF-94D6-5DA47CAF83DB}" type="sibTrans" cxnId="{AEE6664B-A9DB-471D-BB20-0EABD05330DE}">
      <dgm:prSet/>
      <dgm:spPr/>
      <dgm:t>
        <a:bodyPr/>
        <a:lstStyle/>
        <a:p>
          <a:endParaRPr lang="en-US"/>
        </a:p>
      </dgm:t>
    </dgm:pt>
    <dgm:pt modelId="{96DE7C74-9AA8-4575-96E5-7605AF7CF88B}">
      <dgm:prSet/>
      <dgm:spPr/>
      <dgm:t>
        <a:bodyPr/>
        <a:lstStyle/>
        <a:p>
          <a:r>
            <a:rPr lang="en-US"/>
            <a:t>Vats for containing etchant necessary (resistant to etchant)</a:t>
          </a:r>
        </a:p>
      </dgm:t>
    </dgm:pt>
    <dgm:pt modelId="{F041F2DF-B451-4731-B84D-6F3F45A23AB2}" type="parTrans" cxnId="{E2F1506D-070D-42A7-9B66-F9C635017275}">
      <dgm:prSet/>
      <dgm:spPr/>
      <dgm:t>
        <a:bodyPr/>
        <a:lstStyle/>
        <a:p>
          <a:endParaRPr lang="en-US"/>
        </a:p>
      </dgm:t>
    </dgm:pt>
    <dgm:pt modelId="{83B23339-C2E2-4EF1-B9AE-6C9835F50442}" type="sibTrans" cxnId="{E2F1506D-070D-42A7-9B66-F9C635017275}">
      <dgm:prSet/>
      <dgm:spPr/>
      <dgm:t>
        <a:bodyPr/>
        <a:lstStyle/>
        <a:p>
          <a:endParaRPr lang="en-US"/>
        </a:p>
      </dgm:t>
    </dgm:pt>
    <dgm:pt modelId="{0C6D54CB-6AAF-4A05-9092-F94BE59488E6}">
      <dgm:prSet/>
      <dgm:spPr/>
      <dgm:t>
        <a:bodyPr/>
        <a:lstStyle/>
        <a:p>
          <a:r>
            <a:rPr lang="en-US"/>
            <a:t>Crucial point missing in the scenario - &gt; Board layer count</a:t>
          </a:r>
        </a:p>
      </dgm:t>
    </dgm:pt>
    <dgm:pt modelId="{334759C5-DEAA-4A56-87C1-D1068DC46D26}" type="parTrans" cxnId="{7E5E5933-1C28-43CE-81F4-67AFB34C3995}">
      <dgm:prSet/>
      <dgm:spPr/>
      <dgm:t>
        <a:bodyPr/>
        <a:lstStyle/>
        <a:p>
          <a:endParaRPr lang="en-US"/>
        </a:p>
      </dgm:t>
    </dgm:pt>
    <dgm:pt modelId="{5C75D37B-E12E-4B55-A4FB-92AA8C63E907}" type="sibTrans" cxnId="{7E5E5933-1C28-43CE-81F4-67AFB34C3995}">
      <dgm:prSet/>
      <dgm:spPr/>
      <dgm:t>
        <a:bodyPr/>
        <a:lstStyle/>
        <a:p>
          <a:endParaRPr lang="en-US"/>
        </a:p>
      </dgm:t>
    </dgm:pt>
    <dgm:pt modelId="{411C7C74-BA10-8245-8D15-BF30C7A0E7AD}" type="pres">
      <dgm:prSet presAssocID="{526AE6D4-DFA7-4FC0-8E61-ECF6ABD65799}" presName="matrix" presStyleCnt="0">
        <dgm:presLayoutVars>
          <dgm:chMax val="1"/>
          <dgm:dir/>
          <dgm:resizeHandles val="exact"/>
        </dgm:presLayoutVars>
      </dgm:prSet>
      <dgm:spPr/>
    </dgm:pt>
    <dgm:pt modelId="{7DA3B249-E04D-AF44-8F0C-26FE9E11395A}" type="pres">
      <dgm:prSet presAssocID="{526AE6D4-DFA7-4FC0-8E61-ECF6ABD65799}" presName="diamond" presStyleLbl="bgShp" presStyleIdx="0" presStyleCnt="1"/>
      <dgm:spPr/>
    </dgm:pt>
    <dgm:pt modelId="{A646D50F-066A-834A-832B-B00CF44C4B7A}" type="pres">
      <dgm:prSet presAssocID="{526AE6D4-DFA7-4FC0-8E61-ECF6ABD65799}" presName="quad1" presStyleLbl="node1" presStyleIdx="0" presStyleCnt="4">
        <dgm:presLayoutVars>
          <dgm:chMax val="0"/>
          <dgm:chPref val="0"/>
          <dgm:bulletEnabled val="1"/>
        </dgm:presLayoutVars>
      </dgm:prSet>
      <dgm:spPr/>
    </dgm:pt>
    <dgm:pt modelId="{7D57EA5C-93FD-134E-9F92-F55F0C513A61}" type="pres">
      <dgm:prSet presAssocID="{526AE6D4-DFA7-4FC0-8E61-ECF6ABD65799}" presName="quad2" presStyleLbl="node1" presStyleIdx="1" presStyleCnt="4">
        <dgm:presLayoutVars>
          <dgm:chMax val="0"/>
          <dgm:chPref val="0"/>
          <dgm:bulletEnabled val="1"/>
        </dgm:presLayoutVars>
      </dgm:prSet>
      <dgm:spPr/>
    </dgm:pt>
    <dgm:pt modelId="{82A44A79-60EA-7547-9B9B-0DB0B60A8BE3}" type="pres">
      <dgm:prSet presAssocID="{526AE6D4-DFA7-4FC0-8E61-ECF6ABD65799}" presName="quad3" presStyleLbl="node1" presStyleIdx="2" presStyleCnt="4">
        <dgm:presLayoutVars>
          <dgm:chMax val="0"/>
          <dgm:chPref val="0"/>
          <dgm:bulletEnabled val="1"/>
        </dgm:presLayoutVars>
      </dgm:prSet>
      <dgm:spPr/>
    </dgm:pt>
    <dgm:pt modelId="{A0948B77-57DE-6443-B9C0-368B6C7179F4}" type="pres">
      <dgm:prSet presAssocID="{526AE6D4-DFA7-4FC0-8E61-ECF6ABD65799}" presName="quad4" presStyleLbl="node1" presStyleIdx="3" presStyleCnt="4">
        <dgm:presLayoutVars>
          <dgm:chMax val="0"/>
          <dgm:chPref val="0"/>
          <dgm:bulletEnabled val="1"/>
        </dgm:presLayoutVars>
      </dgm:prSet>
      <dgm:spPr/>
    </dgm:pt>
  </dgm:ptLst>
  <dgm:cxnLst>
    <dgm:cxn modelId="{7E5E5933-1C28-43CE-81F4-67AFB34C3995}" srcId="{526AE6D4-DFA7-4FC0-8E61-ECF6ABD65799}" destId="{0C6D54CB-6AAF-4A05-9092-F94BE59488E6}" srcOrd="3" destOrd="0" parTransId="{334759C5-DEAA-4A56-87C1-D1068DC46D26}" sibTransId="{5C75D37B-E12E-4B55-A4FB-92AA8C63E907}"/>
    <dgm:cxn modelId="{D099393E-9E3C-D74C-AF96-3990EEB327F4}" type="presOf" srcId="{96DE7C74-9AA8-4575-96E5-7605AF7CF88B}" destId="{82A44A79-60EA-7547-9B9B-0DB0B60A8BE3}" srcOrd="0" destOrd="0" presId="urn:microsoft.com/office/officeart/2005/8/layout/matrix3"/>
    <dgm:cxn modelId="{ED9B9841-948F-1343-BEAD-129894D21F1B}" type="presOf" srcId="{7D20B25C-2D75-4743-9F80-D2D7D3382A1B}" destId="{7D57EA5C-93FD-134E-9F92-F55F0C513A61}" srcOrd="0" destOrd="0" presId="urn:microsoft.com/office/officeart/2005/8/layout/matrix3"/>
    <dgm:cxn modelId="{AEE6664B-A9DB-471D-BB20-0EABD05330DE}" srcId="{526AE6D4-DFA7-4FC0-8E61-ECF6ABD65799}" destId="{7D20B25C-2D75-4743-9F80-D2D7D3382A1B}" srcOrd="1" destOrd="0" parTransId="{F3947DAA-2FEA-448D-807A-66F649A7D338}" sibTransId="{6C13002C-11DA-41FF-94D6-5DA47CAF83DB}"/>
    <dgm:cxn modelId="{83949B60-278F-4CF8-A2EE-BCE51ABDFD33}" srcId="{526AE6D4-DFA7-4FC0-8E61-ECF6ABD65799}" destId="{1F698C12-E41B-44C0-BADC-4F1F6A03DBEF}" srcOrd="0" destOrd="0" parTransId="{B621FE9B-73D8-4926-9834-AEC3A40AE16F}" sibTransId="{6FB2E960-55C4-4DB9-B935-AB1785ED14C7}"/>
    <dgm:cxn modelId="{E2F1506D-070D-42A7-9B66-F9C635017275}" srcId="{526AE6D4-DFA7-4FC0-8E61-ECF6ABD65799}" destId="{96DE7C74-9AA8-4575-96E5-7605AF7CF88B}" srcOrd="2" destOrd="0" parTransId="{F041F2DF-B451-4731-B84D-6F3F45A23AB2}" sibTransId="{83B23339-C2E2-4EF1-B9AE-6C9835F50442}"/>
    <dgm:cxn modelId="{BFF67D7B-61DA-1F4C-933F-3FE85486B9B1}" type="presOf" srcId="{0C6D54CB-6AAF-4A05-9092-F94BE59488E6}" destId="{A0948B77-57DE-6443-B9C0-368B6C7179F4}" srcOrd="0" destOrd="0" presId="urn:microsoft.com/office/officeart/2005/8/layout/matrix3"/>
    <dgm:cxn modelId="{88C60299-4245-CD4A-8567-F235BE309804}" type="presOf" srcId="{526AE6D4-DFA7-4FC0-8E61-ECF6ABD65799}" destId="{411C7C74-BA10-8245-8D15-BF30C7A0E7AD}" srcOrd="0" destOrd="0" presId="urn:microsoft.com/office/officeart/2005/8/layout/matrix3"/>
    <dgm:cxn modelId="{562C54C3-8954-8445-976E-08F0F50738A2}" type="presOf" srcId="{1F698C12-E41B-44C0-BADC-4F1F6A03DBEF}" destId="{A646D50F-066A-834A-832B-B00CF44C4B7A}" srcOrd="0" destOrd="0" presId="urn:microsoft.com/office/officeart/2005/8/layout/matrix3"/>
    <dgm:cxn modelId="{51BD11F8-963E-5043-9EC7-8A39BA83370A}" type="presParOf" srcId="{411C7C74-BA10-8245-8D15-BF30C7A0E7AD}" destId="{7DA3B249-E04D-AF44-8F0C-26FE9E11395A}" srcOrd="0" destOrd="0" presId="urn:microsoft.com/office/officeart/2005/8/layout/matrix3"/>
    <dgm:cxn modelId="{D74AC3B0-84B3-7840-889B-6B404E060C4D}" type="presParOf" srcId="{411C7C74-BA10-8245-8D15-BF30C7A0E7AD}" destId="{A646D50F-066A-834A-832B-B00CF44C4B7A}" srcOrd="1" destOrd="0" presId="urn:microsoft.com/office/officeart/2005/8/layout/matrix3"/>
    <dgm:cxn modelId="{9576A879-91C5-A44A-9108-2614FAA56C8A}" type="presParOf" srcId="{411C7C74-BA10-8245-8D15-BF30C7A0E7AD}" destId="{7D57EA5C-93FD-134E-9F92-F55F0C513A61}" srcOrd="2" destOrd="0" presId="urn:microsoft.com/office/officeart/2005/8/layout/matrix3"/>
    <dgm:cxn modelId="{0B03239F-53EB-984E-B4EF-9F41B8294EE0}" type="presParOf" srcId="{411C7C74-BA10-8245-8D15-BF30C7A0E7AD}" destId="{82A44A79-60EA-7547-9B9B-0DB0B60A8BE3}" srcOrd="3" destOrd="0" presId="urn:microsoft.com/office/officeart/2005/8/layout/matrix3"/>
    <dgm:cxn modelId="{4CD91F83-4495-8D47-9D9D-CCBB5EBE89E1}" type="presParOf" srcId="{411C7C74-BA10-8245-8D15-BF30C7A0E7AD}" destId="{A0948B77-57DE-6443-B9C0-368B6C7179F4}"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EEE28BA-F77B-4A43-96CF-A019E7C095DB}"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70C6DC5-D617-4288-B28D-1608E63AE949}">
      <dgm:prSet/>
      <dgm:spPr/>
      <dgm:t>
        <a:bodyPr/>
        <a:lstStyle/>
        <a:p>
          <a:pPr>
            <a:defRPr cap="all"/>
          </a:pPr>
          <a:r>
            <a:rPr lang="en-GB"/>
            <a:t>There are various implications to the current process</a:t>
          </a:r>
          <a:endParaRPr lang="en-US"/>
        </a:p>
      </dgm:t>
    </dgm:pt>
    <dgm:pt modelId="{67FE8A28-2730-4D17-AEDE-2AB3A1267F9D}" type="parTrans" cxnId="{E0365EE1-6096-4D11-8B50-72778FEB55BE}">
      <dgm:prSet/>
      <dgm:spPr/>
      <dgm:t>
        <a:bodyPr/>
        <a:lstStyle/>
        <a:p>
          <a:endParaRPr lang="en-US"/>
        </a:p>
      </dgm:t>
    </dgm:pt>
    <dgm:pt modelId="{DFC9E429-B1BF-4B12-BDEA-45F59FB7A17D}" type="sibTrans" cxnId="{E0365EE1-6096-4D11-8B50-72778FEB55BE}">
      <dgm:prSet/>
      <dgm:spPr/>
      <dgm:t>
        <a:bodyPr/>
        <a:lstStyle/>
        <a:p>
          <a:endParaRPr lang="en-US"/>
        </a:p>
      </dgm:t>
    </dgm:pt>
    <dgm:pt modelId="{550C8825-8647-4CB4-A19B-4B12EBC479DA}">
      <dgm:prSet/>
      <dgm:spPr/>
      <dgm:t>
        <a:bodyPr/>
        <a:lstStyle/>
        <a:p>
          <a:pPr>
            <a:defRPr cap="all"/>
          </a:pPr>
          <a:r>
            <a:rPr lang="en-GB"/>
            <a:t>The organisation has many issues to overcome</a:t>
          </a:r>
          <a:endParaRPr lang="en-US"/>
        </a:p>
      </dgm:t>
    </dgm:pt>
    <dgm:pt modelId="{60586B37-48A8-474B-83CC-8D9539F2D1E2}" type="parTrans" cxnId="{44CFFCC7-FD04-48E7-A0F2-2D819E717A09}">
      <dgm:prSet/>
      <dgm:spPr/>
      <dgm:t>
        <a:bodyPr/>
        <a:lstStyle/>
        <a:p>
          <a:endParaRPr lang="en-US"/>
        </a:p>
      </dgm:t>
    </dgm:pt>
    <dgm:pt modelId="{B16D6359-4414-4102-905C-E25ECC97E703}" type="sibTrans" cxnId="{44CFFCC7-FD04-48E7-A0F2-2D819E717A09}">
      <dgm:prSet/>
      <dgm:spPr/>
      <dgm:t>
        <a:bodyPr/>
        <a:lstStyle/>
        <a:p>
          <a:endParaRPr lang="en-US"/>
        </a:p>
      </dgm:t>
    </dgm:pt>
    <dgm:pt modelId="{7C0772F3-0283-4A44-BDFD-EF09C3B64358}">
      <dgm:prSet/>
      <dgm:spPr/>
      <dgm:t>
        <a:bodyPr/>
        <a:lstStyle/>
        <a:p>
          <a:pPr>
            <a:defRPr cap="all"/>
          </a:pPr>
          <a:r>
            <a:rPr lang="en-GB"/>
            <a:t>This can be achieved by incremental change</a:t>
          </a:r>
          <a:endParaRPr lang="en-US"/>
        </a:p>
      </dgm:t>
    </dgm:pt>
    <dgm:pt modelId="{4326848B-5911-401A-B5E8-826523450A1B}" type="parTrans" cxnId="{633B17C1-D463-457E-9B09-5AE8169D180C}">
      <dgm:prSet/>
      <dgm:spPr/>
      <dgm:t>
        <a:bodyPr/>
        <a:lstStyle/>
        <a:p>
          <a:endParaRPr lang="en-US"/>
        </a:p>
      </dgm:t>
    </dgm:pt>
    <dgm:pt modelId="{C7E3C35D-37DE-4468-AE52-96EE0250290C}" type="sibTrans" cxnId="{633B17C1-D463-457E-9B09-5AE8169D180C}">
      <dgm:prSet/>
      <dgm:spPr/>
      <dgm:t>
        <a:bodyPr/>
        <a:lstStyle/>
        <a:p>
          <a:endParaRPr lang="en-US"/>
        </a:p>
      </dgm:t>
    </dgm:pt>
    <dgm:pt modelId="{6AB0B457-118B-4FEB-AFB7-122F150A49D5}">
      <dgm:prSet/>
      <dgm:spPr/>
      <dgm:t>
        <a:bodyPr/>
        <a:lstStyle/>
        <a:p>
          <a:pPr>
            <a:defRPr cap="all"/>
          </a:pPr>
          <a:r>
            <a:rPr lang="en-GB"/>
            <a:t>How does the organisation progress then ?</a:t>
          </a:r>
          <a:endParaRPr lang="en-US"/>
        </a:p>
      </dgm:t>
    </dgm:pt>
    <dgm:pt modelId="{0B80E684-1962-4F22-960E-EA690523A0C1}" type="parTrans" cxnId="{A87DC1A9-DB68-44BF-AAD2-BA74F7692FBD}">
      <dgm:prSet/>
      <dgm:spPr/>
      <dgm:t>
        <a:bodyPr/>
        <a:lstStyle/>
        <a:p>
          <a:endParaRPr lang="en-US"/>
        </a:p>
      </dgm:t>
    </dgm:pt>
    <dgm:pt modelId="{4BFAB492-C8F8-4A48-ABFA-51CB9F2282B3}" type="sibTrans" cxnId="{A87DC1A9-DB68-44BF-AAD2-BA74F7692FBD}">
      <dgm:prSet/>
      <dgm:spPr/>
      <dgm:t>
        <a:bodyPr/>
        <a:lstStyle/>
        <a:p>
          <a:endParaRPr lang="en-US"/>
        </a:p>
      </dgm:t>
    </dgm:pt>
    <dgm:pt modelId="{9479E971-9C8A-48E7-84AD-C07255272BAE}">
      <dgm:prSet/>
      <dgm:spPr/>
      <dgm:t>
        <a:bodyPr/>
        <a:lstStyle/>
        <a:p>
          <a:pPr>
            <a:defRPr cap="all"/>
          </a:pPr>
          <a:r>
            <a:rPr lang="en-GB"/>
            <a:t>What is the strategy here ?</a:t>
          </a:r>
          <a:endParaRPr lang="en-US"/>
        </a:p>
      </dgm:t>
    </dgm:pt>
    <dgm:pt modelId="{E51198DF-5431-4737-B0A9-9B9D797CF8E0}" type="parTrans" cxnId="{AEDA3E4B-E07B-4D4C-BC05-0971FEE12F67}">
      <dgm:prSet/>
      <dgm:spPr/>
      <dgm:t>
        <a:bodyPr/>
        <a:lstStyle/>
        <a:p>
          <a:endParaRPr lang="en-US"/>
        </a:p>
      </dgm:t>
    </dgm:pt>
    <dgm:pt modelId="{F8CA12F6-0B8E-4B06-990D-387DFD3086F7}" type="sibTrans" cxnId="{AEDA3E4B-E07B-4D4C-BC05-0971FEE12F67}">
      <dgm:prSet/>
      <dgm:spPr/>
      <dgm:t>
        <a:bodyPr/>
        <a:lstStyle/>
        <a:p>
          <a:endParaRPr lang="en-US"/>
        </a:p>
      </dgm:t>
    </dgm:pt>
    <dgm:pt modelId="{DE3666BF-13F5-4B78-8551-35333899BE43}" type="pres">
      <dgm:prSet presAssocID="{4EEE28BA-F77B-4A43-96CF-A019E7C095DB}" presName="root" presStyleCnt="0">
        <dgm:presLayoutVars>
          <dgm:dir/>
          <dgm:resizeHandles val="exact"/>
        </dgm:presLayoutVars>
      </dgm:prSet>
      <dgm:spPr/>
    </dgm:pt>
    <dgm:pt modelId="{01176C90-84CD-4831-8F3B-207B8921602A}" type="pres">
      <dgm:prSet presAssocID="{270C6DC5-D617-4288-B28D-1608E63AE949}" presName="compNode" presStyleCnt="0"/>
      <dgm:spPr/>
    </dgm:pt>
    <dgm:pt modelId="{05AADE90-2C10-4B20-971B-5434C7B79EE7}" type="pres">
      <dgm:prSet presAssocID="{270C6DC5-D617-4288-B28D-1608E63AE949}" presName="iconBgRect" presStyleLbl="bgShp" presStyleIdx="0" presStyleCnt="5"/>
      <dgm:spPr/>
    </dgm:pt>
    <dgm:pt modelId="{A6FFDC6C-904C-4259-94E3-D707685CB48C}" type="pres">
      <dgm:prSet presAssocID="{270C6DC5-D617-4288-B28D-1608E63AE949}"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B0ACE8EB-100C-4B74-9A43-C8122534E3E6}" type="pres">
      <dgm:prSet presAssocID="{270C6DC5-D617-4288-B28D-1608E63AE949}" presName="spaceRect" presStyleCnt="0"/>
      <dgm:spPr/>
    </dgm:pt>
    <dgm:pt modelId="{396E3042-9A8F-4FF9-A4A6-ADD47F04C32B}" type="pres">
      <dgm:prSet presAssocID="{270C6DC5-D617-4288-B28D-1608E63AE949}" presName="textRect" presStyleLbl="revTx" presStyleIdx="0" presStyleCnt="5">
        <dgm:presLayoutVars>
          <dgm:chMax val="1"/>
          <dgm:chPref val="1"/>
        </dgm:presLayoutVars>
      </dgm:prSet>
      <dgm:spPr/>
    </dgm:pt>
    <dgm:pt modelId="{D91537F1-62B3-46AD-AC3F-990F4776D8B1}" type="pres">
      <dgm:prSet presAssocID="{DFC9E429-B1BF-4B12-BDEA-45F59FB7A17D}" presName="sibTrans" presStyleCnt="0"/>
      <dgm:spPr/>
    </dgm:pt>
    <dgm:pt modelId="{2649F347-CE96-464D-84AE-81241660738D}" type="pres">
      <dgm:prSet presAssocID="{550C8825-8647-4CB4-A19B-4B12EBC479DA}" presName="compNode" presStyleCnt="0"/>
      <dgm:spPr/>
    </dgm:pt>
    <dgm:pt modelId="{DFD42B15-94A8-4D9B-967B-9F1E058CD01A}" type="pres">
      <dgm:prSet presAssocID="{550C8825-8647-4CB4-A19B-4B12EBC479DA}" presName="iconBgRect" presStyleLbl="bgShp" presStyleIdx="1" presStyleCnt="5"/>
      <dgm:spPr/>
    </dgm:pt>
    <dgm:pt modelId="{AD32728D-89A0-40D4-BFBB-6C13850B7A1C}" type="pres">
      <dgm:prSet presAssocID="{550C8825-8647-4CB4-A19B-4B12EBC479DA}"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eting"/>
        </a:ext>
      </dgm:extLst>
    </dgm:pt>
    <dgm:pt modelId="{EB8F3C24-3D94-4DCD-8E61-01900BDB3687}" type="pres">
      <dgm:prSet presAssocID="{550C8825-8647-4CB4-A19B-4B12EBC479DA}" presName="spaceRect" presStyleCnt="0"/>
      <dgm:spPr/>
    </dgm:pt>
    <dgm:pt modelId="{9D033BA9-EDE3-4005-A202-DBB909AC137F}" type="pres">
      <dgm:prSet presAssocID="{550C8825-8647-4CB4-A19B-4B12EBC479DA}" presName="textRect" presStyleLbl="revTx" presStyleIdx="1" presStyleCnt="5">
        <dgm:presLayoutVars>
          <dgm:chMax val="1"/>
          <dgm:chPref val="1"/>
        </dgm:presLayoutVars>
      </dgm:prSet>
      <dgm:spPr/>
    </dgm:pt>
    <dgm:pt modelId="{5C00015F-D5D4-4BEC-916A-C980222A4C62}" type="pres">
      <dgm:prSet presAssocID="{B16D6359-4414-4102-905C-E25ECC97E703}" presName="sibTrans" presStyleCnt="0"/>
      <dgm:spPr/>
    </dgm:pt>
    <dgm:pt modelId="{87D27CAB-6F53-4BA6-8012-259C166EB8BA}" type="pres">
      <dgm:prSet presAssocID="{7C0772F3-0283-4A44-BDFD-EF09C3B64358}" presName="compNode" presStyleCnt="0"/>
      <dgm:spPr/>
    </dgm:pt>
    <dgm:pt modelId="{916F91E2-4129-44DA-9FB1-60693039C437}" type="pres">
      <dgm:prSet presAssocID="{7C0772F3-0283-4A44-BDFD-EF09C3B64358}" presName="iconBgRect" presStyleLbl="bgShp" presStyleIdx="2" presStyleCnt="5"/>
      <dgm:spPr/>
    </dgm:pt>
    <dgm:pt modelId="{468C46C6-06FB-4FAA-BE76-57BE0E32FF81}" type="pres">
      <dgm:prSet presAssocID="{7C0772F3-0283-4A44-BDFD-EF09C3B64358}"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ick"/>
        </a:ext>
      </dgm:extLst>
    </dgm:pt>
    <dgm:pt modelId="{A7C69D5D-7B3E-4E22-A72F-851A4E671576}" type="pres">
      <dgm:prSet presAssocID="{7C0772F3-0283-4A44-BDFD-EF09C3B64358}" presName="spaceRect" presStyleCnt="0"/>
      <dgm:spPr/>
    </dgm:pt>
    <dgm:pt modelId="{95B08750-094B-4D4B-A39C-6BB814FEC422}" type="pres">
      <dgm:prSet presAssocID="{7C0772F3-0283-4A44-BDFD-EF09C3B64358}" presName="textRect" presStyleLbl="revTx" presStyleIdx="2" presStyleCnt="5">
        <dgm:presLayoutVars>
          <dgm:chMax val="1"/>
          <dgm:chPref val="1"/>
        </dgm:presLayoutVars>
      </dgm:prSet>
      <dgm:spPr/>
    </dgm:pt>
    <dgm:pt modelId="{4EEEBD95-F51A-4241-BEE5-D0A2B4B9FE82}" type="pres">
      <dgm:prSet presAssocID="{C7E3C35D-37DE-4468-AE52-96EE0250290C}" presName="sibTrans" presStyleCnt="0"/>
      <dgm:spPr/>
    </dgm:pt>
    <dgm:pt modelId="{0C4B6F5F-FEBE-45FE-BE0F-340DB0190997}" type="pres">
      <dgm:prSet presAssocID="{6AB0B457-118B-4FEB-AFB7-122F150A49D5}" presName="compNode" presStyleCnt="0"/>
      <dgm:spPr/>
    </dgm:pt>
    <dgm:pt modelId="{C28B489D-38DC-40E3-A0DE-A8A9F4EC89DA}" type="pres">
      <dgm:prSet presAssocID="{6AB0B457-118B-4FEB-AFB7-122F150A49D5}" presName="iconBgRect" presStyleLbl="bgShp" presStyleIdx="3" presStyleCnt="5"/>
      <dgm:spPr/>
    </dgm:pt>
    <dgm:pt modelId="{E0791E81-B9BE-40EF-8A31-617FCE696FB5}" type="pres">
      <dgm:prSet presAssocID="{6AB0B457-118B-4FEB-AFB7-122F150A49D5}"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ierarchy"/>
        </a:ext>
      </dgm:extLst>
    </dgm:pt>
    <dgm:pt modelId="{12074790-53D7-4B95-9137-1B9BEF194A11}" type="pres">
      <dgm:prSet presAssocID="{6AB0B457-118B-4FEB-AFB7-122F150A49D5}" presName="spaceRect" presStyleCnt="0"/>
      <dgm:spPr/>
    </dgm:pt>
    <dgm:pt modelId="{691D30CB-DF77-403F-9A8C-98EC1B41646B}" type="pres">
      <dgm:prSet presAssocID="{6AB0B457-118B-4FEB-AFB7-122F150A49D5}" presName="textRect" presStyleLbl="revTx" presStyleIdx="3" presStyleCnt="5">
        <dgm:presLayoutVars>
          <dgm:chMax val="1"/>
          <dgm:chPref val="1"/>
        </dgm:presLayoutVars>
      </dgm:prSet>
      <dgm:spPr/>
    </dgm:pt>
    <dgm:pt modelId="{D02ADAB5-3394-42D2-8C8F-B5D71944038B}" type="pres">
      <dgm:prSet presAssocID="{4BFAB492-C8F8-4A48-ABFA-51CB9F2282B3}" presName="sibTrans" presStyleCnt="0"/>
      <dgm:spPr/>
    </dgm:pt>
    <dgm:pt modelId="{84DB67D9-7DF2-4242-A6CD-2E99A69D792C}" type="pres">
      <dgm:prSet presAssocID="{9479E971-9C8A-48E7-84AD-C07255272BAE}" presName="compNode" presStyleCnt="0"/>
      <dgm:spPr/>
    </dgm:pt>
    <dgm:pt modelId="{EF4254B6-BDD3-41AF-ABD8-3CBD272A964C}" type="pres">
      <dgm:prSet presAssocID="{9479E971-9C8A-48E7-84AD-C07255272BAE}" presName="iconBgRect" presStyleLbl="bgShp" presStyleIdx="4" presStyleCnt="5"/>
      <dgm:spPr/>
    </dgm:pt>
    <dgm:pt modelId="{03F326C4-5AD3-4E83-A518-9F90A9F1D5AB}" type="pres">
      <dgm:prSet presAssocID="{9479E971-9C8A-48E7-84AD-C07255272BA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arget"/>
        </a:ext>
      </dgm:extLst>
    </dgm:pt>
    <dgm:pt modelId="{28943005-2CC4-4106-80F6-2FC5A831C972}" type="pres">
      <dgm:prSet presAssocID="{9479E971-9C8A-48E7-84AD-C07255272BAE}" presName="spaceRect" presStyleCnt="0"/>
      <dgm:spPr/>
    </dgm:pt>
    <dgm:pt modelId="{7C881548-360C-4E8A-8393-7FC7C7855025}" type="pres">
      <dgm:prSet presAssocID="{9479E971-9C8A-48E7-84AD-C07255272BAE}" presName="textRect" presStyleLbl="revTx" presStyleIdx="4" presStyleCnt="5">
        <dgm:presLayoutVars>
          <dgm:chMax val="1"/>
          <dgm:chPref val="1"/>
        </dgm:presLayoutVars>
      </dgm:prSet>
      <dgm:spPr/>
    </dgm:pt>
  </dgm:ptLst>
  <dgm:cxnLst>
    <dgm:cxn modelId="{1372261C-6417-4F5B-AF22-E353DD59C19A}" type="presOf" srcId="{7C0772F3-0283-4A44-BDFD-EF09C3B64358}" destId="{95B08750-094B-4D4B-A39C-6BB814FEC422}" srcOrd="0" destOrd="0" presId="urn:microsoft.com/office/officeart/2018/5/layout/IconCircleLabelList"/>
    <dgm:cxn modelId="{26DEA11C-5496-46D4-B70B-320E66E0CC6D}" type="presOf" srcId="{9479E971-9C8A-48E7-84AD-C07255272BAE}" destId="{7C881548-360C-4E8A-8393-7FC7C7855025}" srcOrd="0" destOrd="0" presId="urn:microsoft.com/office/officeart/2018/5/layout/IconCircleLabelList"/>
    <dgm:cxn modelId="{AEDA3E4B-E07B-4D4C-BC05-0971FEE12F67}" srcId="{4EEE28BA-F77B-4A43-96CF-A019E7C095DB}" destId="{9479E971-9C8A-48E7-84AD-C07255272BAE}" srcOrd="4" destOrd="0" parTransId="{E51198DF-5431-4737-B0A9-9B9D797CF8E0}" sibTransId="{F8CA12F6-0B8E-4B06-990D-387DFD3086F7}"/>
    <dgm:cxn modelId="{195B0C5A-DF52-4D53-B5E9-E1689B87B30D}" type="presOf" srcId="{6AB0B457-118B-4FEB-AFB7-122F150A49D5}" destId="{691D30CB-DF77-403F-9A8C-98EC1B41646B}" srcOrd="0" destOrd="0" presId="urn:microsoft.com/office/officeart/2018/5/layout/IconCircleLabelList"/>
    <dgm:cxn modelId="{7171CF81-9604-41A6-B2F6-AAE8A5D3F7EF}" type="presOf" srcId="{4EEE28BA-F77B-4A43-96CF-A019E7C095DB}" destId="{DE3666BF-13F5-4B78-8551-35333899BE43}" srcOrd="0" destOrd="0" presId="urn:microsoft.com/office/officeart/2018/5/layout/IconCircleLabelList"/>
    <dgm:cxn modelId="{F7B144A7-ADDA-4E13-8C70-68559A23BD3C}" type="presOf" srcId="{550C8825-8647-4CB4-A19B-4B12EBC479DA}" destId="{9D033BA9-EDE3-4005-A202-DBB909AC137F}" srcOrd="0" destOrd="0" presId="urn:microsoft.com/office/officeart/2018/5/layout/IconCircleLabelList"/>
    <dgm:cxn modelId="{A87DC1A9-DB68-44BF-AAD2-BA74F7692FBD}" srcId="{4EEE28BA-F77B-4A43-96CF-A019E7C095DB}" destId="{6AB0B457-118B-4FEB-AFB7-122F150A49D5}" srcOrd="3" destOrd="0" parTransId="{0B80E684-1962-4F22-960E-EA690523A0C1}" sibTransId="{4BFAB492-C8F8-4A48-ABFA-51CB9F2282B3}"/>
    <dgm:cxn modelId="{633B17C1-D463-457E-9B09-5AE8169D180C}" srcId="{4EEE28BA-F77B-4A43-96CF-A019E7C095DB}" destId="{7C0772F3-0283-4A44-BDFD-EF09C3B64358}" srcOrd="2" destOrd="0" parTransId="{4326848B-5911-401A-B5E8-826523450A1B}" sibTransId="{C7E3C35D-37DE-4468-AE52-96EE0250290C}"/>
    <dgm:cxn modelId="{44CFFCC7-FD04-48E7-A0F2-2D819E717A09}" srcId="{4EEE28BA-F77B-4A43-96CF-A019E7C095DB}" destId="{550C8825-8647-4CB4-A19B-4B12EBC479DA}" srcOrd="1" destOrd="0" parTransId="{60586B37-48A8-474B-83CC-8D9539F2D1E2}" sibTransId="{B16D6359-4414-4102-905C-E25ECC97E703}"/>
    <dgm:cxn modelId="{2605DBDE-8E0B-4566-BDA0-2B9EEAD015CA}" type="presOf" srcId="{270C6DC5-D617-4288-B28D-1608E63AE949}" destId="{396E3042-9A8F-4FF9-A4A6-ADD47F04C32B}" srcOrd="0" destOrd="0" presId="urn:microsoft.com/office/officeart/2018/5/layout/IconCircleLabelList"/>
    <dgm:cxn modelId="{E0365EE1-6096-4D11-8B50-72778FEB55BE}" srcId="{4EEE28BA-F77B-4A43-96CF-A019E7C095DB}" destId="{270C6DC5-D617-4288-B28D-1608E63AE949}" srcOrd="0" destOrd="0" parTransId="{67FE8A28-2730-4D17-AEDE-2AB3A1267F9D}" sibTransId="{DFC9E429-B1BF-4B12-BDEA-45F59FB7A17D}"/>
    <dgm:cxn modelId="{0A19137A-55BD-4FB3-AB2B-7CB2414035BC}" type="presParOf" srcId="{DE3666BF-13F5-4B78-8551-35333899BE43}" destId="{01176C90-84CD-4831-8F3B-207B8921602A}" srcOrd="0" destOrd="0" presId="urn:microsoft.com/office/officeart/2018/5/layout/IconCircleLabelList"/>
    <dgm:cxn modelId="{5EAC92F0-661C-4E70-AB39-7E8D57D0C825}" type="presParOf" srcId="{01176C90-84CD-4831-8F3B-207B8921602A}" destId="{05AADE90-2C10-4B20-971B-5434C7B79EE7}" srcOrd="0" destOrd="0" presId="urn:microsoft.com/office/officeart/2018/5/layout/IconCircleLabelList"/>
    <dgm:cxn modelId="{65C4BECF-A71C-4BB0-B192-B2B926279BBA}" type="presParOf" srcId="{01176C90-84CD-4831-8F3B-207B8921602A}" destId="{A6FFDC6C-904C-4259-94E3-D707685CB48C}" srcOrd="1" destOrd="0" presId="urn:microsoft.com/office/officeart/2018/5/layout/IconCircleLabelList"/>
    <dgm:cxn modelId="{6018B9DD-D60D-4700-ADFC-C048F4233E75}" type="presParOf" srcId="{01176C90-84CD-4831-8F3B-207B8921602A}" destId="{B0ACE8EB-100C-4B74-9A43-C8122534E3E6}" srcOrd="2" destOrd="0" presId="urn:microsoft.com/office/officeart/2018/5/layout/IconCircleLabelList"/>
    <dgm:cxn modelId="{46C285DA-81B9-45B2-B4C3-4A90F5F69DAC}" type="presParOf" srcId="{01176C90-84CD-4831-8F3B-207B8921602A}" destId="{396E3042-9A8F-4FF9-A4A6-ADD47F04C32B}" srcOrd="3" destOrd="0" presId="urn:microsoft.com/office/officeart/2018/5/layout/IconCircleLabelList"/>
    <dgm:cxn modelId="{895A0091-24CB-4459-B81E-8E304177BAEF}" type="presParOf" srcId="{DE3666BF-13F5-4B78-8551-35333899BE43}" destId="{D91537F1-62B3-46AD-AC3F-990F4776D8B1}" srcOrd="1" destOrd="0" presId="urn:microsoft.com/office/officeart/2018/5/layout/IconCircleLabelList"/>
    <dgm:cxn modelId="{89C8CE01-590E-4982-B088-2919D8F4246B}" type="presParOf" srcId="{DE3666BF-13F5-4B78-8551-35333899BE43}" destId="{2649F347-CE96-464D-84AE-81241660738D}" srcOrd="2" destOrd="0" presId="urn:microsoft.com/office/officeart/2018/5/layout/IconCircleLabelList"/>
    <dgm:cxn modelId="{7A6743D0-BA76-405F-8E48-FCB61F6BE411}" type="presParOf" srcId="{2649F347-CE96-464D-84AE-81241660738D}" destId="{DFD42B15-94A8-4D9B-967B-9F1E058CD01A}" srcOrd="0" destOrd="0" presId="urn:microsoft.com/office/officeart/2018/5/layout/IconCircleLabelList"/>
    <dgm:cxn modelId="{7946D639-128A-473C-8D63-D6396EC6B4E6}" type="presParOf" srcId="{2649F347-CE96-464D-84AE-81241660738D}" destId="{AD32728D-89A0-40D4-BFBB-6C13850B7A1C}" srcOrd="1" destOrd="0" presId="urn:microsoft.com/office/officeart/2018/5/layout/IconCircleLabelList"/>
    <dgm:cxn modelId="{D085BEAA-E13D-4F80-B2DA-809BEE292418}" type="presParOf" srcId="{2649F347-CE96-464D-84AE-81241660738D}" destId="{EB8F3C24-3D94-4DCD-8E61-01900BDB3687}" srcOrd="2" destOrd="0" presId="urn:microsoft.com/office/officeart/2018/5/layout/IconCircleLabelList"/>
    <dgm:cxn modelId="{4E81A245-78DF-47F3-8CAF-0CB9F8A3B9AB}" type="presParOf" srcId="{2649F347-CE96-464D-84AE-81241660738D}" destId="{9D033BA9-EDE3-4005-A202-DBB909AC137F}" srcOrd="3" destOrd="0" presId="urn:microsoft.com/office/officeart/2018/5/layout/IconCircleLabelList"/>
    <dgm:cxn modelId="{004C432E-DF4C-46D2-9C7A-87A1CF3628D2}" type="presParOf" srcId="{DE3666BF-13F5-4B78-8551-35333899BE43}" destId="{5C00015F-D5D4-4BEC-916A-C980222A4C62}" srcOrd="3" destOrd="0" presId="urn:microsoft.com/office/officeart/2018/5/layout/IconCircleLabelList"/>
    <dgm:cxn modelId="{34B1E343-B641-4190-AA1B-1EF1C88E4F69}" type="presParOf" srcId="{DE3666BF-13F5-4B78-8551-35333899BE43}" destId="{87D27CAB-6F53-4BA6-8012-259C166EB8BA}" srcOrd="4" destOrd="0" presId="urn:microsoft.com/office/officeart/2018/5/layout/IconCircleLabelList"/>
    <dgm:cxn modelId="{EAF3C669-300E-4849-8236-5782CCCCF0B4}" type="presParOf" srcId="{87D27CAB-6F53-4BA6-8012-259C166EB8BA}" destId="{916F91E2-4129-44DA-9FB1-60693039C437}" srcOrd="0" destOrd="0" presId="urn:microsoft.com/office/officeart/2018/5/layout/IconCircleLabelList"/>
    <dgm:cxn modelId="{94E00CFA-630E-451E-9712-8EF867184337}" type="presParOf" srcId="{87D27CAB-6F53-4BA6-8012-259C166EB8BA}" destId="{468C46C6-06FB-4FAA-BE76-57BE0E32FF81}" srcOrd="1" destOrd="0" presId="urn:microsoft.com/office/officeart/2018/5/layout/IconCircleLabelList"/>
    <dgm:cxn modelId="{4D9FE691-0E17-41A0-8D38-408ED86D167E}" type="presParOf" srcId="{87D27CAB-6F53-4BA6-8012-259C166EB8BA}" destId="{A7C69D5D-7B3E-4E22-A72F-851A4E671576}" srcOrd="2" destOrd="0" presId="urn:microsoft.com/office/officeart/2018/5/layout/IconCircleLabelList"/>
    <dgm:cxn modelId="{08C50290-CD38-4CA5-8A6E-54C1871CB810}" type="presParOf" srcId="{87D27CAB-6F53-4BA6-8012-259C166EB8BA}" destId="{95B08750-094B-4D4B-A39C-6BB814FEC422}" srcOrd="3" destOrd="0" presId="urn:microsoft.com/office/officeart/2018/5/layout/IconCircleLabelList"/>
    <dgm:cxn modelId="{794D474B-7282-4656-A06D-5B5900353729}" type="presParOf" srcId="{DE3666BF-13F5-4B78-8551-35333899BE43}" destId="{4EEEBD95-F51A-4241-BEE5-D0A2B4B9FE82}" srcOrd="5" destOrd="0" presId="urn:microsoft.com/office/officeart/2018/5/layout/IconCircleLabelList"/>
    <dgm:cxn modelId="{8058D4C8-D7CD-4571-AC03-7F54F69B47FF}" type="presParOf" srcId="{DE3666BF-13F5-4B78-8551-35333899BE43}" destId="{0C4B6F5F-FEBE-45FE-BE0F-340DB0190997}" srcOrd="6" destOrd="0" presId="urn:microsoft.com/office/officeart/2018/5/layout/IconCircleLabelList"/>
    <dgm:cxn modelId="{074C08EB-4E7E-4D22-9556-B086250C4501}" type="presParOf" srcId="{0C4B6F5F-FEBE-45FE-BE0F-340DB0190997}" destId="{C28B489D-38DC-40E3-A0DE-A8A9F4EC89DA}" srcOrd="0" destOrd="0" presId="urn:microsoft.com/office/officeart/2018/5/layout/IconCircleLabelList"/>
    <dgm:cxn modelId="{BB8CBF8B-D8BA-4AA4-A2AE-E9D3348B8A9E}" type="presParOf" srcId="{0C4B6F5F-FEBE-45FE-BE0F-340DB0190997}" destId="{E0791E81-B9BE-40EF-8A31-617FCE696FB5}" srcOrd="1" destOrd="0" presId="urn:microsoft.com/office/officeart/2018/5/layout/IconCircleLabelList"/>
    <dgm:cxn modelId="{715DE1CC-6C8A-48A4-ADDE-CB4282FD3B1B}" type="presParOf" srcId="{0C4B6F5F-FEBE-45FE-BE0F-340DB0190997}" destId="{12074790-53D7-4B95-9137-1B9BEF194A11}" srcOrd="2" destOrd="0" presId="urn:microsoft.com/office/officeart/2018/5/layout/IconCircleLabelList"/>
    <dgm:cxn modelId="{E9045FF5-91FF-4AA8-8118-5E1EC4F5680D}" type="presParOf" srcId="{0C4B6F5F-FEBE-45FE-BE0F-340DB0190997}" destId="{691D30CB-DF77-403F-9A8C-98EC1B41646B}" srcOrd="3" destOrd="0" presId="urn:microsoft.com/office/officeart/2018/5/layout/IconCircleLabelList"/>
    <dgm:cxn modelId="{43D19554-4197-4F37-B645-704DFE96B249}" type="presParOf" srcId="{DE3666BF-13F5-4B78-8551-35333899BE43}" destId="{D02ADAB5-3394-42D2-8C8F-B5D71944038B}" srcOrd="7" destOrd="0" presId="urn:microsoft.com/office/officeart/2018/5/layout/IconCircleLabelList"/>
    <dgm:cxn modelId="{261D6A10-BC37-487F-9C4F-1B00618BB14D}" type="presParOf" srcId="{DE3666BF-13F5-4B78-8551-35333899BE43}" destId="{84DB67D9-7DF2-4242-A6CD-2E99A69D792C}" srcOrd="8" destOrd="0" presId="urn:microsoft.com/office/officeart/2018/5/layout/IconCircleLabelList"/>
    <dgm:cxn modelId="{01C06895-484D-438F-A789-CF1858ADFAF5}" type="presParOf" srcId="{84DB67D9-7DF2-4242-A6CD-2E99A69D792C}" destId="{EF4254B6-BDD3-41AF-ABD8-3CBD272A964C}" srcOrd="0" destOrd="0" presId="urn:microsoft.com/office/officeart/2018/5/layout/IconCircleLabelList"/>
    <dgm:cxn modelId="{53E4763F-A05D-4FDC-9B1F-7B321C866B1A}" type="presParOf" srcId="{84DB67D9-7DF2-4242-A6CD-2E99A69D792C}" destId="{03F326C4-5AD3-4E83-A518-9F90A9F1D5AB}" srcOrd="1" destOrd="0" presId="urn:microsoft.com/office/officeart/2018/5/layout/IconCircleLabelList"/>
    <dgm:cxn modelId="{16B814B5-7285-4BFC-9565-A6D7504C5073}" type="presParOf" srcId="{84DB67D9-7DF2-4242-A6CD-2E99A69D792C}" destId="{28943005-2CC4-4106-80F6-2FC5A831C972}" srcOrd="2" destOrd="0" presId="urn:microsoft.com/office/officeart/2018/5/layout/IconCircleLabelList"/>
    <dgm:cxn modelId="{45075267-AEED-4447-8F53-FB3F25A255C3}" type="presParOf" srcId="{84DB67D9-7DF2-4242-A6CD-2E99A69D792C}" destId="{7C881548-360C-4E8A-8393-7FC7C7855025}"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F6A2C06-D00B-49CB-A63C-742066E3ECED}"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ED98C7A4-0D86-47AA-B0CB-C45AF5EC443C}">
      <dgm:prSet/>
      <dgm:spPr/>
      <dgm:t>
        <a:bodyPr/>
        <a:lstStyle/>
        <a:p>
          <a:pPr>
            <a:defRPr cap="all"/>
          </a:pPr>
          <a:r>
            <a:rPr lang="en-GB"/>
            <a:t>Up front cost</a:t>
          </a:r>
          <a:endParaRPr lang="en-US"/>
        </a:p>
      </dgm:t>
    </dgm:pt>
    <dgm:pt modelId="{69FDCCBA-F346-4158-BD67-1512C75F7DA5}" type="parTrans" cxnId="{7F46601A-86E2-4D81-9D26-CF9B32A26145}">
      <dgm:prSet/>
      <dgm:spPr/>
      <dgm:t>
        <a:bodyPr/>
        <a:lstStyle/>
        <a:p>
          <a:endParaRPr lang="en-US"/>
        </a:p>
      </dgm:t>
    </dgm:pt>
    <dgm:pt modelId="{0EEBBCD7-724C-49AB-82F4-BFCF728B58DC}" type="sibTrans" cxnId="{7F46601A-86E2-4D81-9D26-CF9B32A26145}">
      <dgm:prSet/>
      <dgm:spPr/>
      <dgm:t>
        <a:bodyPr/>
        <a:lstStyle/>
        <a:p>
          <a:endParaRPr lang="en-US"/>
        </a:p>
      </dgm:t>
    </dgm:pt>
    <dgm:pt modelId="{3E203429-E9C4-4040-B467-E09761F84F12}">
      <dgm:prSet/>
      <dgm:spPr/>
      <dgm:t>
        <a:bodyPr/>
        <a:lstStyle/>
        <a:p>
          <a:pPr>
            <a:defRPr cap="all"/>
          </a:pPr>
          <a:r>
            <a:rPr lang="en-GB"/>
            <a:t>Continuous cost</a:t>
          </a:r>
          <a:endParaRPr lang="en-US"/>
        </a:p>
      </dgm:t>
    </dgm:pt>
    <dgm:pt modelId="{533C1C7D-9D4F-432E-9BD3-10EA73BBC8A3}" type="parTrans" cxnId="{EB253A37-6B25-4E35-9D36-A58075F9EC6F}">
      <dgm:prSet/>
      <dgm:spPr/>
      <dgm:t>
        <a:bodyPr/>
        <a:lstStyle/>
        <a:p>
          <a:endParaRPr lang="en-US"/>
        </a:p>
      </dgm:t>
    </dgm:pt>
    <dgm:pt modelId="{6A4AC7D4-E3F5-4480-B808-5AAFF865FE04}" type="sibTrans" cxnId="{EB253A37-6B25-4E35-9D36-A58075F9EC6F}">
      <dgm:prSet/>
      <dgm:spPr/>
      <dgm:t>
        <a:bodyPr/>
        <a:lstStyle/>
        <a:p>
          <a:endParaRPr lang="en-US"/>
        </a:p>
      </dgm:t>
    </dgm:pt>
    <dgm:pt modelId="{20FCF89A-31C6-443F-99FF-7B09D452F8D6}">
      <dgm:prSet/>
      <dgm:spPr/>
      <dgm:t>
        <a:bodyPr/>
        <a:lstStyle/>
        <a:p>
          <a:pPr>
            <a:defRPr cap="all"/>
          </a:pPr>
          <a:r>
            <a:rPr lang="en-GB"/>
            <a:t>Lack of space</a:t>
          </a:r>
          <a:endParaRPr lang="en-US"/>
        </a:p>
      </dgm:t>
    </dgm:pt>
    <dgm:pt modelId="{84983C8C-E136-4793-8032-4336C2E023B2}" type="parTrans" cxnId="{D762D659-5639-4183-9B83-B1DC58995281}">
      <dgm:prSet/>
      <dgm:spPr/>
      <dgm:t>
        <a:bodyPr/>
        <a:lstStyle/>
        <a:p>
          <a:endParaRPr lang="en-US"/>
        </a:p>
      </dgm:t>
    </dgm:pt>
    <dgm:pt modelId="{A9086A6A-B4BD-4185-90C7-146935086C6D}" type="sibTrans" cxnId="{D762D659-5639-4183-9B83-B1DC58995281}">
      <dgm:prSet/>
      <dgm:spPr/>
      <dgm:t>
        <a:bodyPr/>
        <a:lstStyle/>
        <a:p>
          <a:endParaRPr lang="en-US"/>
        </a:p>
      </dgm:t>
    </dgm:pt>
    <dgm:pt modelId="{735B8AFD-71FF-4C7A-BE95-00EFE6025B68}">
      <dgm:prSet/>
      <dgm:spPr/>
      <dgm:t>
        <a:bodyPr/>
        <a:lstStyle/>
        <a:p>
          <a:pPr>
            <a:defRPr cap="all"/>
          </a:pPr>
          <a:r>
            <a:rPr lang="en-GB"/>
            <a:t>Lack of technology</a:t>
          </a:r>
          <a:endParaRPr lang="en-US"/>
        </a:p>
      </dgm:t>
    </dgm:pt>
    <dgm:pt modelId="{5EF25D02-C83D-422D-8108-AD23ACEB4AFE}" type="parTrans" cxnId="{BD7F356E-16C1-49F6-9C77-1F6F91B06A22}">
      <dgm:prSet/>
      <dgm:spPr/>
      <dgm:t>
        <a:bodyPr/>
        <a:lstStyle/>
        <a:p>
          <a:endParaRPr lang="en-US"/>
        </a:p>
      </dgm:t>
    </dgm:pt>
    <dgm:pt modelId="{858CEE90-0DA6-41C3-9B0A-036E510448A2}" type="sibTrans" cxnId="{BD7F356E-16C1-49F6-9C77-1F6F91B06A22}">
      <dgm:prSet/>
      <dgm:spPr/>
      <dgm:t>
        <a:bodyPr/>
        <a:lstStyle/>
        <a:p>
          <a:endParaRPr lang="en-US"/>
        </a:p>
      </dgm:t>
    </dgm:pt>
    <dgm:pt modelId="{7E3C6D30-7DB3-4358-90E3-871A9C58A3CC}">
      <dgm:prSet/>
      <dgm:spPr/>
      <dgm:t>
        <a:bodyPr/>
        <a:lstStyle/>
        <a:p>
          <a:pPr>
            <a:defRPr cap="all"/>
          </a:pPr>
          <a:r>
            <a:rPr lang="en-GB"/>
            <a:t>Lack of expertise</a:t>
          </a:r>
          <a:endParaRPr lang="en-US"/>
        </a:p>
      </dgm:t>
    </dgm:pt>
    <dgm:pt modelId="{06B038C3-0297-44E8-AB7C-489CA2E0274C}" type="parTrans" cxnId="{C77E985B-A7AB-472F-A1A4-1310046C5346}">
      <dgm:prSet/>
      <dgm:spPr/>
      <dgm:t>
        <a:bodyPr/>
        <a:lstStyle/>
        <a:p>
          <a:endParaRPr lang="en-US"/>
        </a:p>
      </dgm:t>
    </dgm:pt>
    <dgm:pt modelId="{34E5501E-3AF6-4302-8810-A740DBF930F1}" type="sibTrans" cxnId="{C77E985B-A7AB-472F-A1A4-1310046C5346}">
      <dgm:prSet/>
      <dgm:spPr/>
      <dgm:t>
        <a:bodyPr/>
        <a:lstStyle/>
        <a:p>
          <a:endParaRPr lang="en-US"/>
        </a:p>
      </dgm:t>
    </dgm:pt>
    <dgm:pt modelId="{06EE2D71-D4E4-46BA-A814-091040885662}" type="pres">
      <dgm:prSet presAssocID="{EF6A2C06-D00B-49CB-A63C-742066E3ECED}" presName="root" presStyleCnt="0">
        <dgm:presLayoutVars>
          <dgm:dir/>
          <dgm:resizeHandles val="exact"/>
        </dgm:presLayoutVars>
      </dgm:prSet>
      <dgm:spPr/>
    </dgm:pt>
    <dgm:pt modelId="{F90AAEF2-39E3-404E-B52E-D5994016FA8E}" type="pres">
      <dgm:prSet presAssocID="{ED98C7A4-0D86-47AA-B0CB-C45AF5EC443C}" presName="compNode" presStyleCnt="0"/>
      <dgm:spPr/>
    </dgm:pt>
    <dgm:pt modelId="{9241D99D-2B60-4048-9A72-7D8B45C49786}" type="pres">
      <dgm:prSet presAssocID="{ED98C7A4-0D86-47AA-B0CB-C45AF5EC443C}" presName="iconBgRect" presStyleLbl="bgShp" presStyleIdx="0" presStyleCnt="5"/>
      <dgm:spPr>
        <a:prstGeom prst="round2DiagRect">
          <a:avLst>
            <a:gd name="adj1" fmla="val 29727"/>
            <a:gd name="adj2" fmla="val 0"/>
          </a:avLst>
        </a:prstGeom>
      </dgm:spPr>
    </dgm:pt>
    <dgm:pt modelId="{4DCF958E-0FE7-40C9-8F3C-15940066AFC0}" type="pres">
      <dgm:prSet presAssocID="{ED98C7A4-0D86-47AA-B0CB-C45AF5EC443C}"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6C749E20-20BE-4D94-9EC4-033F5A049AFD}" type="pres">
      <dgm:prSet presAssocID="{ED98C7A4-0D86-47AA-B0CB-C45AF5EC443C}" presName="spaceRect" presStyleCnt="0"/>
      <dgm:spPr/>
    </dgm:pt>
    <dgm:pt modelId="{6F57BB82-0FAF-4583-A334-7F739E7A39FF}" type="pres">
      <dgm:prSet presAssocID="{ED98C7A4-0D86-47AA-B0CB-C45AF5EC443C}" presName="textRect" presStyleLbl="revTx" presStyleIdx="0" presStyleCnt="5">
        <dgm:presLayoutVars>
          <dgm:chMax val="1"/>
          <dgm:chPref val="1"/>
        </dgm:presLayoutVars>
      </dgm:prSet>
      <dgm:spPr/>
    </dgm:pt>
    <dgm:pt modelId="{E838C6CA-1BB7-47D9-A261-92566571FC0C}" type="pres">
      <dgm:prSet presAssocID="{0EEBBCD7-724C-49AB-82F4-BFCF728B58DC}" presName="sibTrans" presStyleCnt="0"/>
      <dgm:spPr/>
    </dgm:pt>
    <dgm:pt modelId="{9F488BD8-4982-464F-8E6B-211E3B3BD236}" type="pres">
      <dgm:prSet presAssocID="{3E203429-E9C4-4040-B467-E09761F84F12}" presName="compNode" presStyleCnt="0"/>
      <dgm:spPr/>
    </dgm:pt>
    <dgm:pt modelId="{3A2F73CE-97A7-4046-9A06-E6BA68ACB409}" type="pres">
      <dgm:prSet presAssocID="{3E203429-E9C4-4040-B467-E09761F84F12}" presName="iconBgRect" presStyleLbl="bgShp" presStyleIdx="1" presStyleCnt="5"/>
      <dgm:spPr>
        <a:prstGeom prst="round2DiagRect">
          <a:avLst>
            <a:gd name="adj1" fmla="val 29727"/>
            <a:gd name="adj2" fmla="val 0"/>
          </a:avLst>
        </a:prstGeom>
      </dgm:spPr>
    </dgm:pt>
    <dgm:pt modelId="{36BF73BC-2B72-426F-B721-AE093367E3F0}" type="pres">
      <dgm:prSet presAssocID="{3E203429-E9C4-4040-B467-E09761F84F12}"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ins"/>
        </a:ext>
      </dgm:extLst>
    </dgm:pt>
    <dgm:pt modelId="{2F217F8D-2D78-4AF2-A230-259D3A70AE82}" type="pres">
      <dgm:prSet presAssocID="{3E203429-E9C4-4040-B467-E09761F84F12}" presName="spaceRect" presStyleCnt="0"/>
      <dgm:spPr/>
    </dgm:pt>
    <dgm:pt modelId="{12688EE0-C612-4996-8E74-BF24456F3137}" type="pres">
      <dgm:prSet presAssocID="{3E203429-E9C4-4040-B467-E09761F84F12}" presName="textRect" presStyleLbl="revTx" presStyleIdx="1" presStyleCnt="5">
        <dgm:presLayoutVars>
          <dgm:chMax val="1"/>
          <dgm:chPref val="1"/>
        </dgm:presLayoutVars>
      </dgm:prSet>
      <dgm:spPr/>
    </dgm:pt>
    <dgm:pt modelId="{C28806A7-F8AF-4EF6-9A4E-7E7591246CD7}" type="pres">
      <dgm:prSet presAssocID="{6A4AC7D4-E3F5-4480-B808-5AAFF865FE04}" presName="sibTrans" presStyleCnt="0"/>
      <dgm:spPr/>
    </dgm:pt>
    <dgm:pt modelId="{B1CBDB23-A9D5-4F54-8F91-2F34B4A05686}" type="pres">
      <dgm:prSet presAssocID="{20FCF89A-31C6-443F-99FF-7B09D452F8D6}" presName="compNode" presStyleCnt="0"/>
      <dgm:spPr/>
    </dgm:pt>
    <dgm:pt modelId="{4E11F506-F03C-4641-9A82-4F2716CAA457}" type="pres">
      <dgm:prSet presAssocID="{20FCF89A-31C6-443F-99FF-7B09D452F8D6}" presName="iconBgRect" presStyleLbl="bgShp" presStyleIdx="2" presStyleCnt="5"/>
      <dgm:spPr>
        <a:prstGeom prst="round2DiagRect">
          <a:avLst>
            <a:gd name="adj1" fmla="val 29727"/>
            <a:gd name="adj2" fmla="val 0"/>
          </a:avLst>
        </a:prstGeom>
      </dgm:spPr>
    </dgm:pt>
    <dgm:pt modelId="{5CA92DE8-217A-4FA0-A2EF-AC175EA08F33}" type="pres">
      <dgm:prSet presAssocID="{20FCF89A-31C6-443F-99FF-7B09D452F8D6}"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ocket"/>
        </a:ext>
      </dgm:extLst>
    </dgm:pt>
    <dgm:pt modelId="{E773EDE0-5DFF-438B-B836-E4AF098DA2C2}" type="pres">
      <dgm:prSet presAssocID="{20FCF89A-31C6-443F-99FF-7B09D452F8D6}" presName="spaceRect" presStyleCnt="0"/>
      <dgm:spPr/>
    </dgm:pt>
    <dgm:pt modelId="{1F5122B9-8E99-4108-85A9-BC589645C19F}" type="pres">
      <dgm:prSet presAssocID="{20FCF89A-31C6-443F-99FF-7B09D452F8D6}" presName="textRect" presStyleLbl="revTx" presStyleIdx="2" presStyleCnt="5">
        <dgm:presLayoutVars>
          <dgm:chMax val="1"/>
          <dgm:chPref val="1"/>
        </dgm:presLayoutVars>
      </dgm:prSet>
      <dgm:spPr/>
    </dgm:pt>
    <dgm:pt modelId="{AC1B3AB6-B2AE-461A-B0C1-2EFE4618646D}" type="pres">
      <dgm:prSet presAssocID="{A9086A6A-B4BD-4185-90C7-146935086C6D}" presName="sibTrans" presStyleCnt="0"/>
      <dgm:spPr/>
    </dgm:pt>
    <dgm:pt modelId="{A382BCBC-508C-48E9-8764-5157BE7AC940}" type="pres">
      <dgm:prSet presAssocID="{735B8AFD-71FF-4C7A-BE95-00EFE6025B68}" presName="compNode" presStyleCnt="0"/>
      <dgm:spPr/>
    </dgm:pt>
    <dgm:pt modelId="{3BC6CAA0-1733-4D5E-8191-92216E747AA6}" type="pres">
      <dgm:prSet presAssocID="{735B8AFD-71FF-4C7A-BE95-00EFE6025B68}" presName="iconBgRect" presStyleLbl="bgShp" presStyleIdx="3" presStyleCnt="5"/>
      <dgm:spPr>
        <a:prstGeom prst="round2DiagRect">
          <a:avLst>
            <a:gd name="adj1" fmla="val 29727"/>
            <a:gd name="adj2" fmla="val 0"/>
          </a:avLst>
        </a:prstGeom>
      </dgm:spPr>
    </dgm:pt>
    <dgm:pt modelId="{C1CF981F-1F83-450C-BC92-D55C10B61EB4}" type="pres">
      <dgm:prSet presAssocID="{735B8AFD-71FF-4C7A-BE95-00EFE6025B68}"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mputer"/>
        </a:ext>
      </dgm:extLst>
    </dgm:pt>
    <dgm:pt modelId="{4AB9DAD9-D5E3-4AB9-900C-BCBD63A40276}" type="pres">
      <dgm:prSet presAssocID="{735B8AFD-71FF-4C7A-BE95-00EFE6025B68}" presName="spaceRect" presStyleCnt="0"/>
      <dgm:spPr/>
    </dgm:pt>
    <dgm:pt modelId="{1F3D9864-4A98-4458-93A2-F12D18D2BDF4}" type="pres">
      <dgm:prSet presAssocID="{735B8AFD-71FF-4C7A-BE95-00EFE6025B68}" presName="textRect" presStyleLbl="revTx" presStyleIdx="3" presStyleCnt="5">
        <dgm:presLayoutVars>
          <dgm:chMax val="1"/>
          <dgm:chPref val="1"/>
        </dgm:presLayoutVars>
      </dgm:prSet>
      <dgm:spPr/>
    </dgm:pt>
    <dgm:pt modelId="{F8587288-4D8B-4EA5-AC26-1C9CEAD7F3D3}" type="pres">
      <dgm:prSet presAssocID="{858CEE90-0DA6-41C3-9B0A-036E510448A2}" presName="sibTrans" presStyleCnt="0"/>
      <dgm:spPr/>
    </dgm:pt>
    <dgm:pt modelId="{B77753FF-AF23-4917-B2CB-CA9047D3BF0B}" type="pres">
      <dgm:prSet presAssocID="{7E3C6D30-7DB3-4358-90E3-871A9C58A3CC}" presName="compNode" presStyleCnt="0"/>
      <dgm:spPr/>
    </dgm:pt>
    <dgm:pt modelId="{30275A05-A3AA-4F4D-B838-5A9684EA9768}" type="pres">
      <dgm:prSet presAssocID="{7E3C6D30-7DB3-4358-90E3-871A9C58A3CC}" presName="iconBgRect" presStyleLbl="bgShp" presStyleIdx="4" presStyleCnt="5"/>
      <dgm:spPr>
        <a:prstGeom prst="round2DiagRect">
          <a:avLst>
            <a:gd name="adj1" fmla="val 29727"/>
            <a:gd name="adj2" fmla="val 0"/>
          </a:avLst>
        </a:prstGeom>
      </dgm:spPr>
    </dgm:pt>
    <dgm:pt modelId="{41E11165-7362-4925-9490-E588F8F1C60A}" type="pres">
      <dgm:prSet presAssocID="{7E3C6D30-7DB3-4358-90E3-871A9C58A3CC}"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Warning"/>
        </a:ext>
      </dgm:extLst>
    </dgm:pt>
    <dgm:pt modelId="{9BA9B9AA-1EF8-4C7F-8EB6-CC1FCB9C5184}" type="pres">
      <dgm:prSet presAssocID="{7E3C6D30-7DB3-4358-90E3-871A9C58A3CC}" presName="spaceRect" presStyleCnt="0"/>
      <dgm:spPr/>
    </dgm:pt>
    <dgm:pt modelId="{8561D36D-6649-4050-A3A9-DE2AF8703285}" type="pres">
      <dgm:prSet presAssocID="{7E3C6D30-7DB3-4358-90E3-871A9C58A3CC}" presName="textRect" presStyleLbl="revTx" presStyleIdx="4" presStyleCnt="5">
        <dgm:presLayoutVars>
          <dgm:chMax val="1"/>
          <dgm:chPref val="1"/>
        </dgm:presLayoutVars>
      </dgm:prSet>
      <dgm:spPr/>
    </dgm:pt>
  </dgm:ptLst>
  <dgm:cxnLst>
    <dgm:cxn modelId="{7F46601A-86E2-4D81-9D26-CF9B32A26145}" srcId="{EF6A2C06-D00B-49CB-A63C-742066E3ECED}" destId="{ED98C7A4-0D86-47AA-B0CB-C45AF5EC443C}" srcOrd="0" destOrd="0" parTransId="{69FDCCBA-F346-4158-BD67-1512C75F7DA5}" sibTransId="{0EEBBCD7-724C-49AB-82F4-BFCF728B58DC}"/>
    <dgm:cxn modelId="{A9C23337-0E2F-4AFA-8896-0023F40E2B08}" type="presOf" srcId="{EF6A2C06-D00B-49CB-A63C-742066E3ECED}" destId="{06EE2D71-D4E4-46BA-A814-091040885662}" srcOrd="0" destOrd="0" presId="urn:microsoft.com/office/officeart/2018/5/layout/IconLeafLabelList"/>
    <dgm:cxn modelId="{EB253A37-6B25-4E35-9D36-A58075F9EC6F}" srcId="{EF6A2C06-D00B-49CB-A63C-742066E3ECED}" destId="{3E203429-E9C4-4040-B467-E09761F84F12}" srcOrd="1" destOrd="0" parTransId="{533C1C7D-9D4F-432E-9BD3-10EA73BBC8A3}" sibTransId="{6A4AC7D4-E3F5-4480-B808-5AAFF865FE04}"/>
    <dgm:cxn modelId="{EC60EB40-BD1F-44BA-A4AF-D232B7B88E37}" type="presOf" srcId="{ED98C7A4-0D86-47AA-B0CB-C45AF5EC443C}" destId="{6F57BB82-0FAF-4583-A334-7F739E7A39FF}" srcOrd="0" destOrd="0" presId="urn:microsoft.com/office/officeart/2018/5/layout/IconLeafLabelList"/>
    <dgm:cxn modelId="{D762D659-5639-4183-9B83-B1DC58995281}" srcId="{EF6A2C06-D00B-49CB-A63C-742066E3ECED}" destId="{20FCF89A-31C6-443F-99FF-7B09D452F8D6}" srcOrd="2" destOrd="0" parTransId="{84983C8C-E136-4793-8032-4336C2E023B2}" sibTransId="{A9086A6A-B4BD-4185-90C7-146935086C6D}"/>
    <dgm:cxn modelId="{C77E985B-A7AB-472F-A1A4-1310046C5346}" srcId="{EF6A2C06-D00B-49CB-A63C-742066E3ECED}" destId="{7E3C6D30-7DB3-4358-90E3-871A9C58A3CC}" srcOrd="4" destOrd="0" parTransId="{06B038C3-0297-44E8-AB7C-489CA2E0274C}" sibTransId="{34E5501E-3AF6-4302-8810-A740DBF930F1}"/>
    <dgm:cxn modelId="{D5FA9767-666E-4E93-A6E4-6510F8ADEA92}" type="presOf" srcId="{3E203429-E9C4-4040-B467-E09761F84F12}" destId="{12688EE0-C612-4996-8E74-BF24456F3137}" srcOrd="0" destOrd="0" presId="urn:microsoft.com/office/officeart/2018/5/layout/IconLeafLabelList"/>
    <dgm:cxn modelId="{BD7F356E-16C1-49F6-9C77-1F6F91B06A22}" srcId="{EF6A2C06-D00B-49CB-A63C-742066E3ECED}" destId="{735B8AFD-71FF-4C7A-BE95-00EFE6025B68}" srcOrd="3" destOrd="0" parTransId="{5EF25D02-C83D-422D-8108-AD23ACEB4AFE}" sibTransId="{858CEE90-0DA6-41C3-9B0A-036E510448A2}"/>
    <dgm:cxn modelId="{9860A494-0FA1-44B2-9A7A-D66C8F9BC7BD}" type="presOf" srcId="{735B8AFD-71FF-4C7A-BE95-00EFE6025B68}" destId="{1F3D9864-4A98-4458-93A2-F12D18D2BDF4}" srcOrd="0" destOrd="0" presId="urn:microsoft.com/office/officeart/2018/5/layout/IconLeafLabelList"/>
    <dgm:cxn modelId="{3E640CBF-ABAB-4AF4-BFDF-2940A042E26E}" type="presOf" srcId="{7E3C6D30-7DB3-4358-90E3-871A9C58A3CC}" destId="{8561D36D-6649-4050-A3A9-DE2AF8703285}" srcOrd="0" destOrd="0" presId="urn:microsoft.com/office/officeart/2018/5/layout/IconLeafLabelList"/>
    <dgm:cxn modelId="{77D607D3-25E2-4663-A57B-CF146176E548}" type="presOf" srcId="{20FCF89A-31C6-443F-99FF-7B09D452F8D6}" destId="{1F5122B9-8E99-4108-85A9-BC589645C19F}" srcOrd="0" destOrd="0" presId="urn:microsoft.com/office/officeart/2018/5/layout/IconLeafLabelList"/>
    <dgm:cxn modelId="{96F60C9A-B54F-4E8E-898F-2190A93093D7}" type="presParOf" srcId="{06EE2D71-D4E4-46BA-A814-091040885662}" destId="{F90AAEF2-39E3-404E-B52E-D5994016FA8E}" srcOrd="0" destOrd="0" presId="urn:microsoft.com/office/officeart/2018/5/layout/IconLeafLabelList"/>
    <dgm:cxn modelId="{29A3D194-DB1A-4BCE-9304-C6CAB4923EDF}" type="presParOf" srcId="{F90AAEF2-39E3-404E-B52E-D5994016FA8E}" destId="{9241D99D-2B60-4048-9A72-7D8B45C49786}" srcOrd="0" destOrd="0" presId="urn:microsoft.com/office/officeart/2018/5/layout/IconLeafLabelList"/>
    <dgm:cxn modelId="{059250E9-9924-4C1A-AAA1-8962F163DC1B}" type="presParOf" srcId="{F90AAEF2-39E3-404E-B52E-D5994016FA8E}" destId="{4DCF958E-0FE7-40C9-8F3C-15940066AFC0}" srcOrd="1" destOrd="0" presId="urn:microsoft.com/office/officeart/2018/5/layout/IconLeafLabelList"/>
    <dgm:cxn modelId="{E09F44F9-EF1D-441A-AB99-1341C7D855EA}" type="presParOf" srcId="{F90AAEF2-39E3-404E-B52E-D5994016FA8E}" destId="{6C749E20-20BE-4D94-9EC4-033F5A049AFD}" srcOrd="2" destOrd="0" presId="urn:microsoft.com/office/officeart/2018/5/layout/IconLeafLabelList"/>
    <dgm:cxn modelId="{36E6C8EC-0A60-41AB-A4ED-3140385A37E4}" type="presParOf" srcId="{F90AAEF2-39E3-404E-B52E-D5994016FA8E}" destId="{6F57BB82-0FAF-4583-A334-7F739E7A39FF}" srcOrd="3" destOrd="0" presId="urn:microsoft.com/office/officeart/2018/5/layout/IconLeafLabelList"/>
    <dgm:cxn modelId="{6F8C3033-A81B-47DB-AADA-DD5D87265C0B}" type="presParOf" srcId="{06EE2D71-D4E4-46BA-A814-091040885662}" destId="{E838C6CA-1BB7-47D9-A261-92566571FC0C}" srcOrd="1" destOrd="0" presId="urn:microsoft.com/office/officeart/2018/5/layout/IconLeafLabelList"/>
    <dgm:cxn modelId="{B327633B-93CC-4B5F-89DD-95E40AAE732A}" type="presParOf" srcId="{06EE2D71-D4E4-46BA-A814-091040885662}" destId="{9F488BD8-4982-464F-8E6B-211E3B3BD236}" srcOrd="2" destOrd="0" presId="urn:microsoft.com/office/officeart/2018/5/layout/IconLeafLabelList"/>
    <dgm:cxn modelId="{89A58577-9216-43B8-AFF2-5C9878B90F86}" type="presParOf" srcId="{9F488BD8-4982-464F-8E6B-211E3B3BD236}" destId="{3A2F73CE-97A7-4046-9A06-E6BA68ACB409}" srcOrd="0" destOrd="0" presId="urn:microsoft.com/office/officeart/2018/5/layout/IconLeafLabelList"/>
    <dgm:cxn modelId="{383DEDAB-E8AE-4BD3-9898-BBE0D3F05D81}" type="presParOf" srcId="{9F488BD8-4982-464F-8E6B-211E3B3BD236}" destId="{36BF73BC-2B72-426F-B721-AE093367E3F0}" srcOrd="1" destOrd="0" presId="urn:microsoft.com/office/officeart/2018/5/layout/IconLeafLabelList"/>
    <dgm:cxn modelId="{36D8E5C6-2FE1-4EEE-A3AC-56390F435A2F}" type="presParOf" srcId="{9F488BD8-4982-464F-8E6B-211E3B3BD236}" destId="{2F217F8D-2D78-4AF2-A230-259D3A70AE82}" srcOrd="2" destOrd="0" presId="urn:microsoft.com/office/officeart/2018/5/layout/IconLeafLabelList"/>
    <dgm:cxn modelId="{ECE9E1C7-F32E-4C22-A52D-DE5489E1AAF6}" type="presParOf" srcId="{9F488BD8-4982-464F-8E6B-211E3B3BD236}" destId="{12688EE0-C612-4996-8E74-BF24456F3137}" srcOrd="3" destOrd="0" presId="urn:microsoft.com/office/officeart/2018/5/layout/IconLeafLabelList"/>
    <dgm:cxn modelId="{E3ECF7F3-2425-4C37-832F-DDC6742D993F}" type="presParOf" srcId="{06EE2D71-D4E4-46BA-A814-091040885662}" destId="{C28806A7-F8AF-4EF6-9A4E-7E7591246CD7}" srcOrd="3" destOrd="0" presId="urn:microsoft.com/office/officeart/2018/5/layout/IconLeafLabelList"/>
    <dgm:cxn modelId="{721F1A0B-8702-4858-9E63-E876CADF61C6}" type="presParOf" srcId="{06EE2D71-D4E4-46BA-A814-091040885662}" destId="{B1CBDB23-A9D5-4F54-8F91-2F34B4A05686}" srcOrd="4" destOrd="0" presId="urn:microsoft.com/office/officeart/2018/5/layout/IconLeafLabelList"/>
    <dgm:cxn modelId="{D410F30F-3F48-41A5-9F34-711D90D59F9A}" type="presParOf" srcId="{B1CBDB23-A9D5-4F54-8F91-2F34B4A05686}" destId="{4E11F506-F03C-4641-9A82-4F2716CAA457}" srcOrd="0" destOrd="0" presId="urn:microsoft.com/office/officeart/2018/5/layout/IconLeafLabelList"/>
    <dgm:cxn modelId="{5B68B082-AE3E-4A48-8411-9C9DD4353A8C}" type="presParOf" srcId="{B1CBDB23-A9D5-4F54-8F91-2F34B4A05686}" destId="{5CA92DE8-217A-4FA0-A2EF-AC175EA08F33}" srcOrd="1" destOrd="0" presId="urn:microsoft.com/office/officeart/2018/5/layout/IconLeafLabelList"/>
    <dgm:cxn modelId="{74D14C4C-9297-4195-8269-9394D6A47FFA}" type="presParOf" srcId="{B1CBDB23-A9D5-4F54-8F91-2F34B4A05686}" destId="{E773EDE0-5DFF-438B-B836-E4AF098DA2C2}" srcOrd="2" destOrd="0" presId="urn:microsoft.com/office/officeart/2018/5/layout/IconLeafLabelList"/>
    <dgm:cxn modelId="{C7F73B41-681C-41AE-96A9-292BB14A70FE}" type="presParOf" srcId="{B1CBDB23-A9D5-4F54-8F91-2F34B4A05686}" destId="{1F5122B9-8E99-4108-85A9-BC589645C19F}" srcOrd="3" destOrd="0" presId="urn:microsoft.com/office/officeart/2018/5/layout/IconLeafLabelList"/>
    <dgm:cxn modelId="{DD06082B-7E86-421F-A85E-42F964409383}" type="presParOf" srcId="{06EE2D71-D4E4-46BA-A814-091040885662}" destId="{AC1B3AB6-B2AE-461A-B0C1-2EFE4618646D}" srcOrd="5" destOrd="0" presId="urn:microsoft.com/office/officeart/2018/5/layout/IconLeafLabelList"/>
    <dgm:cxn modelId="{5BF7CAFB-C540-45C1-A64D-2D84F89AB82F}" type="presParOf" srcId="{06EE2D71-D4E4-46BA-A814-091040885662}" destId="{A382BCBC-508C-48E9-8764-5157BE7AC940}" srcOrd="6" destOrd="0" presId="urn:microsoft.com/office/officeart/2018/5/layout/IconLeafLabelList"/>
    <dgm:cxn modelId="{136E9DDA-5EFA-43D2-928D-7782C56932D1}" type="presParOf" srcId="{A382BCBC-508C-48E9-8764-5157BE7AC940}" destId="{3BC6CAA0-1733-4D5E-8191-92216E747AA6}" srcOrd="0" destOrd="0" presId="urn:microsoft.com/office/officeart/2018/5/layout/IconLeafLabelList"/>
    <dgm:cxn modelId="{67D3CE0F-BDEE-40A1-AB96-891D54C09909}" type="presParOf" srcId="{A382BCBC-508C-48E9-8764-5157BE7AC940}" destId="{C1CF981F-1F83-450C-BC92-D55C10B61EB4}" srcOrd="1" destOrd="0" presId="urn:microsoft.com/office/officeart/2018/5/layout/IconLeafLabelList"/>
    <dgm:cxn modelId="{B408EB4D-221D-497C-BADF-309D59E19CDA}" type="presParOf" srcId="{A382BCBC-508C-48E9-8764-5157BE7AC940}" destId="{4AB9DAD9-D5E3-4AB9-900C-BCBD63A40276}" srcOrd="2" destOrd="0" presId="urn:microsoft.com/office/officeart/2018/5/layout/IconLeafLabelList"/>
    <dgm:cxn modelId="{CAFA2ECA-BFFF-48DF-A377-12483185DA7E}" type="presParOf" srcId="{A382BCBC-508C-48E9-8764-5157BE7AC940}" destId="{1F3D9864-4A98-4458-93A2-F12D18D2BDF4}" srcOrd="3" destOrd="0" presId="urn:microsoft.com/office/officeart/2018/5/layout/IconLeafLabelList"/>
    <dgm:cxn modelId="{13DD2E83-1C7A-4642-AF32-9BAA8068DA78}" type="presParOf" srcId="{06EE2D71-D4E4-46BA-A814-091040885662}" destId="{F8587288-4D8B-4EA5-AC26-1C9CEAD7F3D3}" srcOrd="7" destOrd="0" presId="urn:microsoft.com/office/officeart/2018/5/layout/IconLeafLabelList"/>
    <dgm:cxn modelId="{E445D138-B78C-4F75-B5A8-2A7B27F9BD56}" type="presParOf" srcId="{06EE2D71-D4E4-46BA-A814-091040885662}" destId="{B77753FF-AF23-4917-B2CB-CA9047D3BF0B}" srcOrd="8" destOrd="0" presId="urn:microsoft.com/office/officeart/2018/5/layout/IconLeafLabelList"/>
    <dgm:cxn modelId="{7F3EC320-9A6A-4A6D-AA52-E763125C845A}" type="presParOf" srcId="{B77753FF-AF23-4917-B2CB-CA9047D3BF0B}" destId="{30275A05-A3AA-4F4D-B838-5A9684EA9768}" srcOrd="0" destOrd="0" presId="urn:microsoft.com/office/officeart/2018/5/layout/IconLeafLabelList"/>
    <dgm:cxn modelId="{AC2F6D88-4AFF-49A6-B14F-B3FC7559B19D}" type="presParOf" srcId="{B77753FF-AF23-4917-B2CB-CA9047D3BF0B}" destId="{41E11165-7362-4925-9490-E588F8F1C60A}" srcOrd="1" destOrd="0" presId="urn:microsoft.com/office/officeart/2018/5/layout/IconLeafLabelList"/>
    <dgm:cxn modelId="{10C451A9-11C4-4831-A961-B52B30AC450A}" type="presParOf" srcId="{B77753FF-AF23-4917-B2CB-CA9047D3BF0B}" destId="{9BA9B9AA-1EF8-4C7F-8EB6-CC1FCB9C5184}" srcOrd="2" destOrd="0" presId="urn:microsoft.com/office/officeart/2018/5/layout/IconLeafLabelList"/>
    <dgm:cxn modelId="{DC7EB835-9B9E-4735-B0D0-A9A2B20971CF}" type="presParOf" srcId="{B77753FF-AF23-4917-B2CB-CA9047D3BF0B}" destId="{8561D36D-6649-4050-A3A9-DE2AF8703285}"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BEC7E765-87FF-4B6A-8D89-A796AC308516}"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82EB8531-9000-4F1E-A655-4F4FAAA311D1}">
      <dgm:prSet/>
      <dgm:spPr/>
      <dgm:t>
        <a:bodyPr/>
        <a:lstStyle/>
        <a:p>
          <a:pPr>
            <a:lnSpc>
              <a:spcPct val="100000"/>
            </a:lnSpc>
          </a:pPr>
          <a:r>
            <a:rPr lang="en-GB"/>
            <a:t>Looking beyond the current take-make-waste extractive industrial model, a circular economy aims to redefine growth, focusing on positive society-wide benefits</a:t>
          </a:r>
          <a:endParaRPr lang="en-US"/>
        </a:p>
      </dgm:t>
    </dgm:pt>
    <dgm:pt modelId="{84FB27FF-0938-4531-9B3B-8E5BFC93D4E6}" type="parTrans" cxnId="{2C42B2ED-4434-4DE7-B6EC-A2160C7CAB6E}">
      <dgm:prSet/>
      <dgm:spPr/>
      <dgm:t>
        <a:bodyPr/>
        <a:lstStyle/>
        <a:p>
          <a:endParaRPr lang="en-US"/>
        </a:p>
      </dgm:t>
    </dgm:pt>
    <dgm:pt modelId="{F67965B6-3E1F-4ED0-AE20-33FD04C8F13A}" type="sibTrans" cxnId="{2C42B2ED-4434-4DE7-B6EC-A2160C7CAB6E}">
      <dgm:prSet/>
      <dgm:spPr/>
      <dgm:t>
        <a:bodyPr/>
        <a:lstStyle/>
        <a:p>
          <a:endParaRPr lang="en-US"/>
        </a:p>
      </dgm:t>
    </dgm:pt>
    <dgm:pt modelId="{68347D75-E436-4DBA-B56B-28DE710F1587}">
      <dgm:prSet/>
      <dgm:spPr/>
      <dgm:t>
        <a:bodyPr/>
        <a:lstStyle/>
        <a:p>
          <a:pPr>
            <a:lnSpc>
              <a:spcPct val="100000"/>
            </a:lnSpc>
          </a:pPr>
          <a:r>
            <a:rPr lang="en-GB"/>
            <a:t>Design out waste and pollution</a:t>
          </a:r>
          <a:endParaRPr lang="en-US"/>
        </a:p>
      </dgm:t>
    </dgm:pt>
    <dgm:pt modelId="{69D9483F-9C51-45B1-A09D-8E5AC63F4743}" type="parTrans" cxnId="{98AD38D0-A391-4194-A176-AACB5C138036}">
      <dgm:prSet/>
      <dgm:spPr/>
      <dgm:t>
        <a:bodyPr/>
        <a:lstStyle/>
        <a:p>
          <a:endParaRPr lang="en-US"/>
        </a:p>
      </dgm:t>
    </dgm:pt>
    <dgm:pt modelId="{5CCF5052-9318-4520-847D-41D8852747D3}" type="sibTrans" cxnId="{98AD38D0-A391-4194-A176-AACB5C138036}">
      <dgm:prSet/>
      <dgm:spPr/>
      <dgm:t>
        <a:bodyPr/>
        <a:lstStyle/>
        <a:p>
          <a:endParaRPr lang="en-US"/>
        </a:p>
      </dgm:t>
    </dgm:pt>
    <dgm:pt modelId="{9AB262E7-747B-4BBB-9B3A-7D47254CAC0A}">
      <dgm:prSet/>
      <dgm:spPr/>
      <dgm:t>
        <a:bodyPr/>
        <a:lstStyle/>
        <a:p>
          <a:pPr>
            <a:lnSpc>
              <a:spcPct val="100000"/>
            </a:lnSpc>
          </a:pPr>
          <a:r>
            <a:rPr lang="en-GB"/>
            <a:t>Keep products and materials in use</a:t>
          </a:r>
          <a:endParaRPr lang="en-US"/>
        </a:p>
      </dgm:t>
    </dgm:pt>
    <dgm:pt modelId="{D6752CAA-927F-47D4-84A9-E99602E31D8D}" type="parTrans" cxnId="{FF6FD088-04E0-41AD-AA31-BEFDBC52972B}">
      <dgm:prSet/>
      <dgm:spPr/>
      <dgm:t>
        <a:bodyPr/>
        <a:lstStyle/>
        <a:p>
          <a:endParaRPr lang="en-US"/>
        </a:p>
      </dgm:t>
    </dgm:pt>
    <dgm:pt modelId="{0A08C072-E6AA-471F-A313-EAA0A1601BA4}" type="sibTrans" cxnId="{FF6FD088-04E0-41AD-AA31-BEFDBC52972B}">
      <dgm:prSet/>
      <dgm:spPr/>
      <dgm:t>
        <a:bodyPr/>
        <a:lstStyle/>
        <a:p>
          <a:endParaRPr lang="en-US"/>
        </a:p>
      </dgm:t>
    </dgm:pt>
    <dgm:pt modelId="{19D03DB2-3142-425F-92B6-51903F24A067}">
      <dgm:prSet/>
      <dgm:spPr/>
      <dgm:t>
        <a:bodyPr/>
        <a:lstStyle/>
        <a:p>
          <a:pPr>
            <a:lnSpc>
              <a:spcPct val="100000"/>
            </a:lnSpc>
          </a:pPr>
          <a:r>
            <a:rPr lang="en-GB"/>
            <a:t>Regenerate natural systems</a:t>
          </a:r>
          <a:endParaRPr lang="en-US"/>
        </a:p>
      </dgm:t>
    </dgm:pt>
    <dgm:pt modelId="{60314822-76DC-49AB-82F8-4EBDC3962FF7}" type="parTrans" cxnId="{C6159487-C63F-4D67-99AF-19374F72137E}">
      <dgm:prSet/>
      <dgm:spPr/>
      <dgm:t>
        <a:bodyPr/>
        <a:lstStyle/>
        <a:p>
          <a:endParaRPr lang="en-US"/>
        </a:p>
      </dgm:t>
    </dgm:pt>
    <dgm:pt modelId="{D600B358-CFA8-485C-923F-4EAEB7F8650F}" type="sibTrans" cxnId="{C6159487-C63F-4D67-99AF-19374F72137E}">
      <dgm:prSet/>
      <dgm:spPr/>
      <dgm:t>
        <a:bodyPr/>
        <a:lstStyle/>
        <a:p>
          <a:endParaRPr lang="en-US"/>
        </a:p>
      </dgm:t>
    </dgm:pt>
    <dgm:pt modelId="{3D3EEB18-F826-46E0-BDEE-1237636BAE96}" type="pres">
      <dgm:prSet presAssocID="{BEC7E765-87FF-4B6A-8D89-A796AC308516}" presName="root" presStyleCnt="0">
        <dgm:presLayoutVars>
          <dgm:dir/>
          <dgm:resizeHandles val="exact"/>
        </dgm:presLayoutVars>
      </dgm:prSet>
      <dgm:spPr/>
    </dgm:pt>
    <dgm:pt modelId="{6A00D34F-EC1E-4FDC-91B2-BC5929D57FDF}" type="pres">
      <dgm:prSet presAssocID="{82EB8531-9000-4F1E-A655-4F4FAAA311D1}" presName="compNode" presStyleCnt="0"/>
      <dgm:spPr/>
    </dgm:pt>
    <dgm:pt modelId="{D3F6C961-D46F-46ED-934E-7DE76DBC0AA9}" type="pres">
      <dgm:prSet presAssocID="{82EB8531-9000-4F1E-A655-4F4FAAA311D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Workflow"/>
        </a:ext>
      </dgm:extLst>
    </dgm:pt>
    <dgm:pt modelId="{9B15170A-7B1C-44DF-902E-C2E5EB36AAC5}" type="pres">
      <dgm:prSet presAssocID="{82EB8531-9000-4F1E-A655-4F4FAAA311D1}" presName="spaceRect" presStyleCnt="0"/>
      <dgm:spPr/>
    </dgm:pt>
    <dgm:pt modelId="{CD494484-392C-4E83-BDEC-E9EB64D75C9F}" type="pres">
      <dgm:prSet presAssocID="{82EB8531-9000-4F1E-A655-4F4FAAA311D1}" presName="textRect" presStyleLbl="revTx" presStyleIdx="0" presStyleCnt="4">
        <dgm:presLayoutVars>
          <dgm:chMax val="1"/>
          <dgm:chPref val="1"/>
        </dgm:presLayoutVars>
      </dgm:prSet>
      <dgm:spPr/>
    </dgm:pt>
    <dgm:pt modelId="{03DC0BF8-A8A8-4D4D-9779-78D919DF0741}" type="pres">
      <dgm:prSet presAssocID="{F67965B6-3E1F-4ED0-AE20-33FD04C8F13A}" presName="sibTrans" presStyleCnt="0"/>
      <dgm:spPr/>
    </dgm:pt>
    <dgm:pt modelId="{AAE52CB3-DC47-4112-A5BE-6EF44151E319}" type="pres">
      <dgm:prSet presAssocID="{68347D75-E436-4DBA-B56B-28DE710F1587}" presName="compNode" presStyleCnt="0"/>
      <dgm:spPr/>
    </dgm:pt>
    <dgm:pt modelId="{C41BCB87-1262-4915-A690-65711F304B7D}" type="pres">
      <dgm:prSet presAssocID="{68347D75-E436-4DBA-B56B-28DE710F158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Recycle"/>
        </a:ext>
      </dgm:extLst>
    </dgm:pt>
    <dgm:pt modelId="{988C3304-27CD-48B1-94C7-BF321553DC96}" type="pres">
      <dgm:prSet presAssocID="{68347D75-E436-4DBA-B56B-28DE710F1587}" presName="spaceRect" presStyleCnt="0"/>
      <dgm:spPr/>
    </dgm:pt>
    <dgm:pt modelId="{3DB626C5-E79D-4CDE-9595-F0E99C5A91C1}" type="pres">
      <dgm:prSet presAssocID="{68347D75-E436-4DBA-B56B-28DE710F1587}" presName="textRect" presStyleLbl="revTx" presStyleIdx="1" presStyleCnt="4">
        <dgm:presLayoutVars>
          <dgm:chMax val="1"/>
          <dgm:chPref val="1"/>
        </dgm:presLayoutVars>
      </dgm:prSet>
      <dgm:spPr/>
    </dgm:pt>
    <dgm:pt modelId="{876D2DAF-BC4E-4A00-9F78-A4C6EE61125C}" type="pres">
      <dgm:prSet presAssocID="{5CCF5052-9318-4520-847D-41D8852747D3}" presName="sibTrans" presStyleCnt="0"/>
      <dgm:spPr/>
    </dgm:pt>
    <dgm:pt modelId="{31574533-4615-46B6-A6B5-F1151A7F9173}" type="pres">
      <dgm:prSet presAssocID="{9AB262E7-747B-4BBB-9B3A-7D47254CAC0A}" presName="compNode" presStyleCnt="0"/>
      <dgm:spPr/>
    </dgm:pt>
    <dgm:pt modelId="{62DAB509-FE59-45AB-970F-AA1D5482C047}" type="pres">
      <dgm:prSet presAssocID="{9AB262E7-747B-4BBB-9B3A-7D47254CAC0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hopping bag"/>
        </a:ext>
      </dgm:extLst>
    </dgm:pt>
    <dgm:pt modelId="{B52C30FB-949E-48A3-8F55-0D7C0D9925C5}" type="pres">
      <dgm:prSet presAssocID="{9AB262E7-747B-4BBB-9B3A-7D47254CAC0A}" presName="spaceRect" presStyleCnt="0"/>
      <dgm:spPr/>
    </dgm:pt>
    <dgm:pt modelId="{9A023AD9-FBDA-4492-BC2B-178F7DE5513C}" type="pres">
      <dgm:prSet presAssocID="{9AB262E7-747B-4BBB-9B3A-7D47254CAC0A}" presName="textRect" presStyleLbl="revTx" presStyleIdx="2" presStyleCnt="4">
        <dgm:presLayoutVars>
          <dgm:chMax val="1"/>
          <dgm:chPref val="1"/>
        </dgm:presLayoutVars>
      </dgm:prSet>
      <dgm:spPr/>
    </dgm:pt>
    <dgm:pt modelId="{63AB6105-0DC6-4E2D-8E28-E946149CCFAD}" type="pres">
      <dgm:prSet presAssocID="{0A08C072-E6AA-471F-A313-EAA0A1601BA4}" presName="sibTrans" presStyleCnt="0"/>
      <dgm:spPr/>
    </dgm:pt>
    <dgm:pt modelId="{C388B16E-BE5B-4A9D-80AC-083FA7DF044E}" type="pres">
      <dgm:prSet presAssocID="{19D03DB2-3142-425F-92B6-51903F24A067}" presName="compNode" presStyleCnt="0"/>
      <dgm:spPr/>
    </dgm:pt>
    <dgm:pt modelId="{96343CB5-50D7-4965-A33C-B2B4C7D5D96D}" type="pres">
      <dgm:prSet presAssocID="{19D03DB2-3142-425F-92B6-51903F24A06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Deciduous tree"/>
        </a:ext>
      </dgm:extLst>
    </dgm:pt>
    <dgm:pt modelId="{A9D4FD4D-CA4D-46A8-9020-441A3284A346}" type="pres">
      <dgm:prSet presAssocID="{19D03DB2-3142-425F-92B6-51903F24A067}" presName="spaceRect" presStyleCnt="0"/>
      <dgm:spPr/>
    </dgm:pt>
    <dgm:pt modelId="{8A6FD164-FAB5-4B98-B213-7F6C28470B6F}" type="pres">
      <dgm:prSet presAssocID="{19D03DB2-3142-425F-92B6-51903F24A067}" presName="textRect" presStyleLbl="revTx" presStyleIdx="3" presStyleCnt="4">
        <dgm:presLayoutVars>
          <dgm:chMax val="1"/>
          <dgm:chPref val="1"/>
        </dgm:presLayoutVars>
      </dgm:prSet>
      <dgm:spPr/>
    </dgm:pt>
  </dgm:ptLst>
  <dgm:cxnLst>
    <dgm:cxn modelId="{471F6A14-CA1C-4C53-8D0C-8AF72BE6C0DC}" type="presOf" srcId="{19D03DB2-3142-425F-92B6-51903F24A067}" destId="{8A6FD164-FAB5-4B98-B213-7F6C28470B6F}" srcOrd="0" destOrd="0" presId="urn:microsoft.com/office/officeart/2018/2/layout/IconLabelList"/>
    <dgm:cxn modelId="{37CD924C-CCDD-4E6D-8B7E-D2DBF652E1B3}" type="presOf" srcId="{82EB8531-9000-4F1E-A655-4F4FAAA311D1}" destId="{CD494484-392C-4E83-BDEC-E9EB64D75C9F}" srcOrd="0" destOrd="0" presId="urn:microsoft.com/office/officeart/2018/2/layout/IconLabelList"/>
    <dgm:cxn modelId="{C6159487-C63F-4D67-99AF-19374F72137E}" srcId="{BEC7E765-87FF-4B6A-8D89-A796AC308516}" destId="{19D03DB2-3142-425F-92B6-51903F24A067}" srcOrd="3" destOrd="0" parTransId="{60314822-76DC-49AB-82F8-4EBDC3962FF7}" sibTransId="{D600B358-CFA8-485C-923F-4EAEB7F8650F}"/>
    <dgm:cxn modelId="{FF6FD088-04E0-41AD-AA31-BEFDBC52972B}" srcId="{BEC7E765-87FF-4B6A-8D89-A796AC308516}" destId="{9AB262E7-747B-4BBB-9B3A-7D47254CAC0A}" srcOrd="2" destOrd="0" parTransId="{D6752CAA-927F-47D4-84A9-E99602E31D8D}" sibTransId="{0A08C072-E6AA-471F-A313-EAA0A1601BA4}"/>
    <dgm:cxn modelId="{F36E1DA7-A8D6-4597-AE46-C01F4A2E5247}" type="presOf" srcId="{68347D75-E436-4DBA-B56B-28DE710F1587}" destId="{3DB626C5-E79D-4CDE-9595-F0E99C5A91C1}" srcOrd="0" destOrd="0" presId="urn:microsoft.com/office/officeart/2018/2/layout/IconLabelList"/>
    <dgm:cxn modelId="{145364AA-FE4B-4028-95E5-EC7912ABB4E4}" type="presOf" srcId="{9AB262E7-747B-4BBB-9B3A-7D47254CAC0A}" destId="{9A023AD9-FBDA-4492-BC2B-178F7DE5513C}" srcOrd="0" destOrd="0" presId="urn:microsoft.com/office/officeart/2018/2/layout/IconLabelList"/>
    <dgm:cxn modelId="{98AD38D0-A391-4194-A176-AACB5C138036}" srcId="{BEC7E765-87FF-4B6A-8D89-A796AC308516}" destId="{68347D75-E436-4DBA-B56B-28DE710F1587}" srcOrd="1" destOrd="0" parTransId="{69D9483F-9C51-45B1-A09D-8E5AC63F4743}" sibTransId="{5CCF5052-9318-4520-847D-41D8852747D3}"/>
    <dgm:cxn modelId="{2C42B2ED-4434-4DE7-B6EC-A2160C7CAB6E}" srcId="{BEC7E765-87FF-4B6A-8D89-A796AC308516}" destId="{82EB8531-9000-4F1E-A655-4F4FAAA311D1}" srcOrd="0" destOrd="0" parTransId="{84FB27FF-0938-4531-9B3B-8E5BFC93D4E6}" sibTransId="{F67965B6-3E1F-4ED0-AE20-33FD04C8F13A}"/>
    <dgm:cxn modelId="{E6162BF7-0812-449B-B2E7-2349EE7B1628}" type="presOf" srcId="{BEC7E765-87FF-4B6A-8D89-A796AC308516}" destId="{3D3EEB18-F826-46E0-BDEE-1237636BAE96}" srcOrd="0" destOrd="0" presId="urn:microsoft.com/office/officeart/2018/2/layout/IconLabelList"/>
    <dgm:cxn modelId="{058FF17A-298A-44D3-BC0C-BC942317C9AD}" type="presParOf" srcId="{3D3EEB18-F826-46E0-BDEE-1237636BAE96}" destId="{6A00D34F-EC1E-4FDC-91B2-BC5929D57FDF}" srcOrd="0" destOrd="0" presId="urn:microsoft.com/office/officeart/2018/2/layout/IconLabelList"/>
    <dgm:cxn modelId="{D8416F0D-4CA4-417E-B3D2-F959361E772C}" type="presParOf" srcId="{6A00D34F-EC1E-4FDC-91B2-BC5929D57FDF}" destId="{D3F6C961-D46F-46ED-934E-7DE76DBC0AA9}" srcOrd="0" destOrd="0" presId="urn:microsoft.com/office/officeart/2018/2/layout/IconLabelList"/>
    <dgm:cxn modelId="{BC78D5E8-A695-4C6A-BCEB-13E3F11884AD}" type="presParOf" srcId="{6A00D34F-EC1E-4FDC-91B2-BC5929D57FDF}" destId="{9B15170A-7B1C-44DF-902E-C2E5EB36AAC5}" srcOrd="1" destOrd="0" presId="urn:microsoft.com/office/officeart/2018/2/layout/IconLabelList"/>
    <dgm:cxn modelId="{AAC82DF0-4058-4B16-ABFB-980B79FF9692}" type="presParOf" srcId="{6A00D34F-EC1E-4FDC-91B2-BC5929D57FDF}" destId="{CD494484-392C-4E83-BDEC-E9EB64D75C9F}" srcOrd="2" destOrd="0" presId="urn:microsoft.com/office/officeart/2018/2/layout/IconLabelList"/>
    <dgm:cxn modelId="{7AE0BB66-7FCE-4056-9A68-28FD7DAEB0EB}" type="presParOf" srcId="{3D3EEB18-F826-46E0-BDEE-1237636BAE96}" destId="{03DC0BF8-A8A8-4D4D-9779-78D919DF0741}" srcOrd="1" destOrd="0" presId="urn:microsoft.com/office/officeart/2018/2/layout/IconLabelList"/>
    <dgm:cxn modelId="{EC408FCE-D31C-4866-87C6-55D0DA8B01DD}" type="presParOf" srcId="{3D3EEB18-F826-46E0-BDEE-1237636BAE96}" destId="{AAE52CB3-DC47-4112-A5BE-6EF44151E319}" srcOrd="2" destOrd="0" presId="urn:microsoft.com/office/officeart/2018/2/layout/IconLabelList"/>
    <dgm:cxn modelId="{AF2C7E7C-11CF-42A9-B05F-3D3C63FC0720}" type="presParOf" srcId="{AAE52CB3-DC47-4112-A5BE-6EF44151E319}" destId="{C41BCB87-1262-4915-A690-65711F304B7D}" srcOrd="0" destOrd="0" presId="urn:microsoft.com/office/officeart/2018/2/layout/IconLabelList"/>
    <dgm:cxn modelId="{F30AC53A-133B-4687-A6B1-F5E713FC8DAE}" type="presParOf" srcId="{AAE52CB3-DC47-4112-A5BE-6EF44151E319}" destId="{988C3304-27CD-48B1-94C7-BF321553DC96}" srcOrd="1" destOrd="0" presId="urn:microsoft.com/office/officeart/2018/2/layout/IconLabelList"/>
    <dgm:cxn modelId="{147A4B5D-11D2-4DF8-BA7B-799994921357}" type="presParOf" srcId="{AAE52CB3-DC47-4112-A5BE-6EF44151E319}" destId="{3DB626C5-E79D-4CDE-9595-F0E99C5A91C1}" srcOrd="2" destOrd="0" presId="urn:microsoft.com/office/officeart/2018/2/layout/IconLabelList"/>
    <dgm:cxn modelId="{737B2D6D-481A-4445-BB38-C86EA17953DD}" type="presParOf" srcId="{3D3EEB18-F826-46E0-BDEE-1237636BAE96}" destId="{876D2DAF-BC4E-4A00-9F78-A4C6EE61125C}" srcOrd="3" destOrd="0" presId="urn:microsoft.com/office/officeart/2018/2/layout/IconLabelList"/>
    <dgm:cxn modelId="{EE492860-B8B9-4392-81F2-82B65F35D4F7}" type="presParOf" srcId="{3D3EEB18-F826-46E0-BDEE-1237636BAE96}" destId="{31574533-4615-46B6-A6B5-F1151A7F9173}" srcOrd="4" destOrd="0" presId="urn:microsoft.com/office/officeart/2018/2/layout/IconLabelList"/>
    <dgm:cxn modelId="{5F28396E-FE41-40A1-8BF8-95B8738A2DEB}" type="presParOf" srcId="{31574533-4615-46B6-A6B5-F1151A7F9173}" destId="{62DAB509-FE59-45AB-970F-AA1D5482C047}" srcOrd="0" destOrd="0" presId="urn:microsoft.com/office/officeart/2018/2/layout/IconLabelList"/>
    <dgm:cxn modelId="{961B31CF-A0F1-4C05-AF27-1BE5C5A136BF}" type="presParOf" srcId="{31574533-4615-46B6-A6B5-F1151A7F9173}" destId="{B52C30FB-949E-48A3-8F55-0D7C0D9925C5}" srcOrd="1" destOrd="0" presId="urn:microsoft.com/office/officeart/2018/2/layout/IconLabelList"/>
    <dgm:cxn modelId="{B2C53209-3D24-4FF0-9953-3625B4ADBD19}" type="presParOf" srcId="{31574533-4615-46B6-A6B5-F1151A7F9173}" destId="{9A023AD9-FBDA-4492-BC2B-178F7DE5513C}" srcOrd="2" destOrd="0" presId="urn:microsoft.com/office/officeart/2018/2/layout/IconLabelList"/>
    <dgm:cxn modelId="{3FA1DD93-0106-4E95-9414-F83801121044}" type="presParOf" srcId="{3D3EEB18-F826-46E0-BDEE-1237636BAE96}" destId="{63AB6105-0DC6-4E2D-8E28-E946149CCFAD}" srcOrd="5" destOrd="0" presId="urn:microsoft.com/office/officeart/2018/2/layout/IconLabelList"/>
    <dgm:cxn modelId="{DD115241-5CFE-4824-BB32-21A6D209BA31}" type="presParOf" srcId="{3D3EEB18-F826-46E0-BDEE-1237636BAE96}" destId="{C388B16E-BE5B-4A9D-80AC-083FA7DF044E}" srcOrd="6" destOrd="0" presId="urn:microsoft.com/office/officeart/2018/2/layout/IconLabelList"/>
    <dgm:cxn modelId="{1C4F0971-CA45-46B8-B789-B04658CD4D4F}" type="presParOf" srcId="{C388B16E-BE5B-4A9D-80AC-083FA7DF044E}" destId="{96343CB5-50D7-4965-A33C-B2B4C7D5D96D}" srcOrd="0" destOrd="0" presId="urn:microsoft.com/office/officeart/2018/2/layout/IconLabelList"/>
    <dgm:cxn modelId="{92281F94-B69F-440F-9584-3830F149321A}" type="presParOf" srcId="{C388B16E-BE5B-4A9D-80AC-083FA7DF044E}" destId="{A9D4FD4D-CA4D-46A8-9020-441A3284A346}" srcOrd="1" destOrd="0" presId="urn:microsoft.com/office/officeart/2018/2/layout/IconLabelList"/>
    <dgm:cxn modelId="{9D52D9FD-7749-4CE0-ADDC-E8993E0899AD}" type="presParOf" srcId="{C388B16E-BE5B-4A9D-80AC-083FA7DF044E}" destId="{8A6FD164-FAB5-4B98-B213-7F6C28470B6F}"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5D0E45D5-B487-4A53-8138-A5A2D70E7871}"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63D8C43-47E2-4FEF-A7CF-C381FF214E1B}">
      <dgm:prSet/>
      <dgm:spPr/>
      <dgm:t>
        <a:bodyPr/>
        <a:lstStyle/>
        <a:p>
          <a:r>
            <a:rPr lang="en-GB"/>
            <a:t>Cost of sensors has significantly decreased</a:t>
          </a:r>
          <a:endParaRPr lang="en-US"/>
        </a:p>
      </dgm:t>
    </dgm:pt>
    <dgm:pt modelId="{ADBBCE51-4C0B-43D0-94B0-677681110FB4}" type="parTrans" cxnId="{8185DA3B-CC32-4EC6-9479-E152345A0F37}">
      <dgm:prSet/>
      <dgm:spPr/>
      <dgm:t>
        <a:bodyPr/>
        <a:lstStyle/>
        <a:p>
          <a:endParaRPr lang="en-US"/>
        </a:p>
      </dgm:t>
    </dgm:pt>
    <dgm:pt modelId="{AD893D38-DAEF-4A2E-A257-94965EE2EBE6}" type="sibTrans" cxnId="{8185DA3B-CC32-4EC6-9479-E152345A0F37}">
      <dgm:prSet/>
      <dgm:spPr/>
      <dgm:t>
        <a:bodyPr/>
        <a:lstStyle/>
        <a:p>
          <a:endParaRPr lang="en-US"/>
        </a:p>
      </dgm:t>
    </dgm:pt>
    <dgm:pt modelId="{012A1E39-C277-45B6-A9E9-A3CA5ACC8210}">
      <dgm:prSet/>
      <dgm:spPr/>
      <dgm:t>
        <a:bodyPr/>
        <a:lstStyle/>
        <a:p>
          <a:r>
            <a:rPr lang="en-GB"/>
            <a:t>Solving issues within a hidden factory has become dramatically more accessible. </a:t>
          </a:r>
          <a:endParaRPr lang="en-US"/>
        </a:p>
      </dgm:t>
    </dgm:pt>
    <dgm:pt modelId="{BD24DA22-7601-4754-9E4A-7C7A4B37B0E2}" type="parTrans" cxnId="{0F76E21A-21B0-42F1-A173-52FC8E66D0F0}">
      <dgm:prSet/>
      <dgm:spPr/>
      <dgm:t>
        <a:bodyPr/>
        <a:lstStyle/>
        <a:p>
          <a:endParaRPr lang="en-US"/>
        </a:p>
      </dgm:t>
    </dgm:pt>
    <dgm:pt modelId="{48A6E40D-68F3-41B1-A3D3-30190F77C02B}" type="sibTrans" cxnId="{0F76E21A-21B0-42F1-A173-52FC8E66D0F0}">
      <dgm:prSet/>
      <dgm:spPr/>
      <dgm:t>
        <a:bodyPr/>
        <a:lstStyle/>
        <a:p>
          <a:endParaRPr lang="en-US"/>
        </a:p>
      </dgm:t>
    </dgm:pt>
    <dgm:pt modelId="{D96B3C65-794F-44DF-9156-691F1F60369A}">
      <dgm:prSet/>
      <dgm:spPr/>
      <dgm:t>
        <a:bodyPr/>
        <a:lstStyle/>
        <a:p>
          <a:r>
            <a:rPr lang="en-GB"/>
            <a:t>Capturing data from strategically-placed sensors </a:t>
          </a:r>
          <a:endParaRPr lang="en-US"/>
        </a:p>
      </dgm:t>
    </dgm:pt>
    <dgm:pt modelId="{CD126A7A-A4E8-41B3-9F38-355A361CBBD6}" type="parTrans" cxnId="{35FFB35A-6832-423E-A407-7F468AA921C7}">
      <dgm:prSet/>
      <dgm:spPr/>
      <dgm:t>
        <a:bodyPr/>
        <a:lstStyle/>
        <a:p>
          <a:endParaRPr lang="en-US"/>
        </a:p>
      </dgm:t>
    </dgm:pt>
    <dgm:pt modelId="{0E2FA350-7131-47B5-9220-A55AC35D117E}" type="sibTrans" cxnId="{35FFB35A-6832-423E-A407-7F468AA921C7}">
      <dgm:prSet/>
      <dgm:spPr/>
      <dgm:t>
        <a:bodyPr/>
        <a:lstStyle/>
        <a:p>
          <a:endParaRPr lang="en-US"/>
        </a:p>
      </dgm:t>
    </dgm:pt>
    <dgm:pt modelId="{6EB09998-0406-4F81-91D9-C6D5C63C4CEF}">
      <dgm:prSet/>
      <dgm:spPr/>
      <dgm:t>
        <a:bodyPr/>
        <a:lstStyle/>
        <a:p>
          <a:r>
            <a:rPr lang="en-GB"/>
            <a:t>Pareto charts can provide the insights you need to identify the root causes of issues</a:t>
          </a:r>
          <a:endParaRPr lang="en-US"/>
        </a:p>
      </dgm:t>
    </dgm:pt>
    <dgm:pt modelId="{43EE2AE6-56D1-4813-9644-4A1961A09205}" type="parTrans" cxnId="{1853B7C0-C58D-47E7-8966-2AEC655DCFB0}">
      <dgm:prSet/>
      <dgm:spPr/>
      <dgm:t>
        <a:bodyPr/>
        <a:lstStyle/>
        <a:p>
          <a:endParaRPr lang="en-US"/>
        </a:p>
      </dgm:t>
    </dgm:pt>
    <dgm:pt modelId="{BBB42368-D41B-4A9D-B217-D4DC1A21B809}" type="sibTrans" cxnId="{1853B7C0-C58D-47E7-8966-2AEC655DCFB0}">
      <dgm:prSet/>
      <dgm:spPr/>
      <dgm:t>
        <a:bodyPr/>
        <a:lstStyle/>
        <a:p>
          <a:endParaRPr lang="en-US"/>
        </a:p>
      </dgm:t>
    </dgm:pt>
    <dgm:pt modelId="{F8B18795-967C-4CB4-846D-38F6F38EE7C5}" type="pres">
      <dgm:prSet presAssocID="{5D0E45D5-B487-4A53-8138-A5A2D70E7871}" presName="root" presStyleCnt="0">
        <dgm:presLayoutVars>
          <dgm:dir/>
          <dgm:resizeHandles val="exact"/>
        </dgm:presLayoutVars>
      </dgm:prSet>
      <dgm:spPr/>
    </dgm:pt>
    <dgm:pt modelId="{3634B278-3C30-4935-8DDE-7E4CB6A629D0}" type="pres">
      <dgm:prSet presAssocID="{063D8C43-47E2-4FEF-A7CF-C381FF214E1B}" presName="compNode" presStyleCnt="0"/>
      <dgm:spPr/>
    </dgm:pt>
    <dgm:pt modelId="{A23AD81F-971D-4D51-81C8-41B5AB5C84B1}" type="pres">
      <dgm:prSet presAssocID="{063D8C43-47E2-4FEF-A7CF-C381FF214E1B}" presName="bgRect" presStyleLbl="bgShp" presStyleIdx="0" presStyleCnt="4"/>
      <dgm:spPr/>
    </dgm:pt>
    <dgm:pt modelId="{F6F4EB5A-DED2-4C11-82CA-2F1632C87F6E}" type="pres">
      <dgm:prSet presAssocID="{063D8C43-47E2-4FEF-A7CF-C381FF214E1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F1A60466-FE1F-43C9-9D52-214D980371A5}" type="pres">
      <dgm:prSet presAssocID="{063D8C43-47E2-4FEF-A7CF-C381FF214E1B}" presName="spaceRect" presStyleCnt="0"/>
      <dgm:spPr/>
    </dgm:pt>
    <dgm:pt modelId="{D26B50ED-05D8-469F-9AD7-312CC6A307FC}" type="pres">
      <dgm:prSet presAssocID="{063D8C43-47E2-4FEF-A7CF-C381FF214E1B}" presName="parTx" presStyleLbl="revTx" presStyleIdx="0" presStyleCnt="4">
        <dgm:presLayoutVars>
          <dgm:chMax val="0"/>
          <dgm:chPref val="0"/>
        </dgm:presLayoutVars>
      </dgm:prSet>
      <dgm:spPr/>
    </dgm:pt>
    <dgm:pt modelId="{EC0662BC-32E1-40EF-B90E-92D5375F10EE}" type="pres">
      <dgm:prSet presAssocID="{AD893D38-DAEF-4A2E-A257-94965EE2EBE6}" presName="sibTrans" presStyleCnt="0"/>
      <dgm:spPr/>
    </dgm:pt>
    <dgm:pt modelId="{5EEE5CEA-AC5A-423F-A194-D436670C2AB8}" type="pres">
      <dgm:prSet presAssocID="{012A1E39-C277-45B6-A9E9-A3CA5ACC8210}" presName="compNode" presStyleCnt="0"/>
      <dgm:spPr/>
    </dgm:pt>
    <dgm:pt modelId="{B6A66355-3F8D-4E5D-82F9-CC214BE0E555}" type="pres">
      <dgm:prSet presAssocID="{012A1E39-C277-45B6-A9E9-A3CA5ACC8210}" presName="bgRect" presStyleLbl="bgShp" presStyleIdx="1" presStyleCnt="4"/>
      <dgm:spPr/>
    </dgm:pt>
    <dgm:pt modelId="{48B5CF04-2B74-4E21-827C-923A4D7645D1}" type="pres">
      <dgm:prSet presAssocID="{012A1E39-C277-45B6-A9E9-A3CA5ACC821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actory"/>
        </a:ext>
      </dgm:extLst>
    </dgm:pt>
    <dgm:pt modelId="{4B0CE8C2-0C8B-473C-809C-109CD5091139}" type="pres">
      <dgm:prSet presAssocID="{012A1E39-C277-45B6-A9E9-A3CA5ACC8210}" presName="spaceRect" presStyleCnt="0"/>
      <dgm:spPr/>
    </dgm:pt>
    <dgm:pt modelId="{6A688327-82B3-4965-ACA2-3F3977AACBC9}" type="pres">
      <dgm:prSet presAssocID="{012A1E39-C277-45B6-A9E9-A3CA5ACC8210}" presName="parTx" presStyleLbl="revTx" presStyleIdx="1" presStyleCnt="4">
        <dgm:presLayoutVars>
          <dgm:chMax val="0"/>
          <dgm:chPref val="0"/>
        </dgm:presLayoutVars>
      </dgm:prSet>
      <dgm:spPr/>
    </dgm:pt>
    <dgm:pt modelId="{86CBFC2D-C4C0-4281-9521-D6D478326401}" type="pres">
      <dgm:prSet presAssocID="{48A6E40D-68F3-41B1-A3D3-30190F77C02B}" presName="sibTrans" presStyleCnt="0"/>
      <dgm:spPr/>
    </dgm:pt>
    <dgm:pt modelId="{D1FB24C2-6E58-4056-BF08-048177D4B99F}" type="pres">
      <dgm:prSet presAssocID="{D96B3C65-794F-44DF-9156-691F1F60369A}" presName="compNode" presStyleCnt="0"/>
      <dgm:spPr/>
    </dgm:pt>
    <dgm:pt modelId="{6114A2B9-8B18-4ED2-9AA6-27D539E0B35A}" type="pres">
      <dgm:prSet presAssocID="{D96B3C65-794F-44DF-9156-691F1F60369A}" presName="bgRect" presStyleLbl="bgShp" presStyleIdx="2" presStyleCnt="4"/>
      <dgm:spPr/>
    </dgm:pt>
    <dgm:pt modelId="{8652DC82-09D9-42ED-8E25-C669E01FDD15}" type="pres">
      <dgm:prSet presAssocID="{D96B3C65-794F-44DF-9156-691F1F60369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amera"/>
        </a:ext>
      </dgm:extLst>
    </dgm:pt>
    <dgm:pt modelId="{E796767B-0ADA-4B93-B273-69CFA375476A}" type="pres">
      <dgm:prSet presAssocID="{D96B3C65-794F-44DF-9156-691F1F60369A}" presName="spaceRect" presStyleCnt="0"/>
      <dgm:spPr/>
    </dgm:pt>
    <dgm:pt modelId="{AECF3AEA-09DC-4703-9104-FB5070E041C2}" type="pres">
      <dgm:prSet presAssocID="{D96B3C65-794F-44DF-9156-691F1F60369A}" presName="parTx" presStyleLbl="revTx" presStyleIdx="2" presStyleCnt="4">
        <dgm:presLayoutVars>
          <dgm:chMax val="0"/>
          <dgm:chPref val="0"/>
        </dgm:presLayoutVars>
      </dgm:prSet>
      <dgm:spPr/>
    </dgm:pt>
    <dgm:pt modelId="{C1161C8C-D437-4F94-B415-36D6A3989CD1}" type="pres">
      <dgm:prSet presAssocID="{0E2FA350-7131-47B5-9220-A55AC35D117E}" presName="sibTrans" presStyleCnt="0"/>
      <dgm:spPr/>
    </dgm:pt>
    <dgm:pt modelId="{36F35BC1-E25A-40B6-80F5-BF218A3E73F6}" type="pres">
      <dgm:prSet presAssocID="{6EB09998-0406-4F81-91D9-C6D5C63C4CEF}" presName="compNode" presStyleCnt="0"/>
      <dgm:spPr/>
    </dgm:pt>
    <dgm:pt modelId="{706F7401-5256-43D3-A007-4F4D4D061F38}" type="pres">
      <dgm:prSet presAssocID="{6EB09998-0406-4F81-91D9-C6D5C63C4CEF}" presName="bgRect" presStyleLbl="bgShp" presStyleIdx="3" presStyleCnt="4"/>
      <dgm:spPr/>
    </dgm:pt>
    <dgm:pt modelId="{6A912B27-8A8F-403A-80D5-8DB2E256F781}" type="pres">
      <dgm:prSet presAssocID="{6EB09998-0406-4F81-91D9-C6D5C63C4CE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agnifying glass"/>
        </a:ext>
      </dgm:extLst>
    </dgm:pt>
    <dgm:pt modelId="{977C62C7-A34C-4897-AC22-84CA8999C3B9}" type="pres">
      <dgm:prSet presAssocID="{6EB09998-0406-4F81-91D9-C6D5C63C4CEF}" presName="spaceRect" presStyleCnt="0"/>
      <dgm:spPr/>
    </dgm:pt>
    <dgm:pt modelId="{039CCC3C-5554-448F-8A37-2A029A8C9B28}" type="pres">
      <dgm:prSet presAssocID="{6EB09998-0406-4F81-91D9-C6D5C63C4CEF}" presName="parTx" presStyleLbl="revTx" presStyleIdx="3" presStyleCnt="4">
        <dgm:presLayoutVars>
          <dgm:chMax val="0"/>
          <dgm:chPref val="0"/>
        </dgm:presLayoutVars>
      </dgm:prSet>
      <dgm:spPr/>
    </dgm:pt>
  </dgm:ptLst>
  <dgm:cxnLst>
    <dgm:cxn modelId="{A84E1912-ED54-4C33-A8D4-B60CE23736B4}" type="presOf" srcId="{6EB09998-0406-4F81-91D9-C6D5C63C4CEF}" destId="{039CCC3C-5554-448F-8A37-2A029A8C9B28}" srcOrd="0" destOrd="0" presId="urn:microsoft.com/office/officeart/2018/2/layout/IconVerticalSolidList"/>
    <dgm:cxn modelId="{0F76E21A-21B0-42F1-A173-52FC8E66D0F0}" srcId="{5D0E45D5-B487-4A53-8138-A5A2D70E7871}" destId="{012A1E39-C277-45B6-A9E9-A3CA5ACC8210}" srcOrd="1" destOrd="0" parTransId="{BD24DA22-7601-4754-9E4A-7C7A4B37B0E2}" sibTransId="{48A6E40D-68F3-41B1-A3D3-30190F77C02B}"/>
    <dgm:cxn modelId="{8185DA3B-CC32-4EC6-9479-E152345A0F37}" srcId="{5D0E45D5-B487-4A53-8138-A5A2D70E7871}" destId="{063D8C43-47E2-4FEF-A7CF-C381FF214E1B}" srcOrd="0" destOrd="0" parTransId="{ADBBCE51-4C0B-43D0-94B0-677681110FB4}" sibTransId="{AD893D38-DAEF-4A2E-A257-94965EE2EBE6}"/>
    <dgm:cxn modelId="{C3F8AC51-F779-41FB-A1EF-55934D040530}" type="presOf" srcId="{5D0E45D5-B487-4A53-8138-A5A2D70E7871}" destId="{F8B18795-967C-4CB4-846D-38F6F38EE7C5}" srcOrd="0" destOrd="0" presId="urn:microsoft.com/office/officeart/2018/2/layout/IconVerticalSolidList"/>
    <dgm:cxn modelId="{35FFB35A-6832-423E-A407-7F468AA921C7}" srcId="{5D0E45D5-B487-4A53-8138-A5A2D70E7871}" destId="{D96B3C65-794F-44DF-9156-691F1F60369A}" srcOrd="2" destOrd="0" parTransId="{CD126A7A-A4E8-41B3-9F38-355A361CBBD6}" sibTransId="{0E2FA350-7131-47B5-9220-A55AC35D117E}"/>
    <dgm:cxn modelId="{CF55CC60-7255-45DD-972E-735DD94135B1}" type="presOf" srcId="{012A1E39-C277-45B6-A9E9-A3CA5ACC8210}" destId="{6A688327-82B3-4965-ACA2-3F3977AACBC9}" srcOrd="0" destOrd="0" presId="urn:microsoft.com/office/officeart/2018/2/layout/IconVerticalSolidList"/>
    <dgm:cxn modelId="{3AB7EA7A-B6BB-4909-902A-6C1C432B7ABE}" type="presOf" srcId="{063D8C43-47E2-4FEF-A7CF-C381FF214E1B}" destId="{D26B50ED-05D8-469F-9AD7-312CC6A307FC}" srcOrd="0" destOrd="0" presId="urn:microsoft.com/office/officeart/2018/2/layout/IconVerticalSolidList"/>
    <dgm:cxn modelId="{FC0B8CC0-6378-4E1F-ABBA-ECFAEC345041}" type="presOf" srcId="{D96B3C65-794F-44DF-9156-691F1F60369A}" destId="{AECF3AEA-09DC-4703-9104-FB5070E041C2}" srcOrd="0" destOrd="0" presId="urn:microsoft.com/office/officeart/2018/2/layout/IconVerticalSolidList"/>
    <dgm:cxn modelId="{1853B7C0-C58D-47E7-8966-2AEC655DCFB0}" srcId="{5D0E45D5-B487-4A53-8138-A5A2D70E7871}" destId="{6EB09998-0406-4F81-91D9-C6D5C63C4CEF}" srcOrd="3" destOrd="0" parTransId="{43EE2AE6-56D1-4813-9644-4A1961A09205}" sibTransId="{BBB42368-D41B-4A9D-B217-D4DC1A21B809}"/>
    <dgm:cxn modelId="{23A505A8-991F-4A5D-82C4-4C3ED415849A}" type="presParOf" srcId="{F8B18795-967C-4CB4-846D-38F6F38EE7C5}" destId="{3634B278-3C30-4935-8DDE-7E4CB6A629D0}" srcOrd="0" destOrd="0" presId="urn:microsoft.com/office/officeart/2018/2/layout/IconVerticalSolidList"/>
    <dgm:cxn modelId="{8485990B-F90E-420E-88BA-FE8877541FB7}" type="presParOf" srcId="{3634B278-3C30-4935-8DDE-7E4CB6A629D0}" destId="{A23AD81F-971D-4D51-81C8-41B5AB5C84B1}" srcOrd="0" destOrd="0" presId="urn:microsoft.com/office/officeart/2018/2/layout/IconVerticalSolidList"/>
    <dgm:cxn modelId="{27190508-80AC-49FD-A732-EEBC897720C3}" type="presParOf" srcId="{3634B278-3C30-4935-8DDE-7E4CB6A629D0}" destId="{F6F4EB5A-DED2-4C11-82CA-2F1632C87F6E}" srcOrd="1" destOrd="0" presId="urn:microsoft.com/office/officeart/2018/2/layout/IconVerticalSolidList"/>
    <dgm:cxn modelId="{FF3468B6-686B-4361-BB61-155EC966710A}" type="presParOf" srcId="{3634B278-3C30-4935-8DDE-7E4CB6A629D0}" destId="{F1A60466-FE1F-43C9-9D52-214D980371A5}" srcOrd="2" destOrd="0" presId="urn:microsoft.com/office/officeart/2018/2/layout/IconVerticalSolidList"/>
    <dgm:cxn modelId="{2AE84662-8815-48A1-AAF0-1547FA37C691}" type="presParOf" srcId="{3634B278-3C30-4935-8DDE-7E4CB6A629D0}" destId="{D26B50ED-05D8-469F-9AD7-312CC6A307FC}" srcOrd="3" destOrd="0" presId="urn:microsoft.com/office/officeart/2018/2/layout/IconVerticalSolidList"/>
    <dgm:cxn modelId="{B040BA65-A4AF-43BE-8965-D9262B8F1842}" type="presParOf" srcId="{F8B18795-967C-4CB4-846D-38F6F38EE7C5}" destId="{EC0662BC-32E1-40EF-B90E-92D5375F10EE}" srcOrd="1" destOrd="0" presId="urn:microsoft.com/office/officeart/2018/2/layout/IconVerticalSolidList"/>
    <dgm:cxn modelId="{3E252EC3-7542-4963-842B-6DEDFCE2029E}" type="presParOf" srcId="{F8B18795-967C-4CB4-846D-38F6F38EE7C5}" destId="{5EEE5CEA-AC5A-423F-A194-D436670C2AB8}" srcOrd="2" destOrd="0" presId="urn:microsoft.com/office/officeart/2018/2/layout/IconVerticalSolidList"/>
    <dgm:cxn modelId="{42CB724A-9D5A-4827-BC3A-DD859E9794ED}" type="presParOf" srcId="{5EEE5CEA-AC5A-423F-A194-D436670C2AB8}" destId="{B6A66355-3F8D-4E5D-82F9-CC214BE0E555}" srcOrd="0" destOrd="0" presId="urn:microsoft.com/office/officeart/2018/2/layout/IconVerticalSolidList"/>
    <dgm:cxn modelId="{FE3896D5-A3CC-4166-A53C-860B2E71C82A}" type="presParOf" srcId="{5EEE5CEA-AC5A-423F-A194-D436670C2AB8}" destId="{48B5CF04-2B74-4E21-827C-923A4D7645D1}" srcOrd="1" destOrd="0" presId="urn:microsoft.com/office/officeart/2018/2/layout/IconVerticalSolidList"/>
    <dgm:cxn modelId="{88BAE84C-7A5D-4E3E-97F6-C4F90900531B}" type="presParOf" srcId="{5EEE5CEA-AC5A-423F-A194-D436670C2AB8}" destId="{4B0CE8C2-0C8B-473C-809C-109CD5091139}" srcOrd="2" destOrd="0" presId="urn:microsoft.com/office/officeart/2018/2/layout/IconVerticalSolidList"/>
    <dgm:cxn modelId="{309006B5-9314-4498-B05E-D5CF114B367B}" type="presParOf" srcId="{5EEE5CEA-AC5A-423F-A194-D436670C2AB8}" destId="{6A688327-82B3-4965-ACA2-3F3977AACBC9}" srcOrd="3" destOrd="0" presId="urn:microsoft.com/office/officeart/2018/2/layout/IconVerticalSolidList"/>
    <dgm:cxn modelId="{36B87D42-5DD1-4C5B-BF52-278981CBB98A}" type="presParOf" srcId="{F8B18795-967C-4CB4-846D-38F6F38EE7C5}" destId="{86CBFC2D-C4C0-4281-9521-D6D478326401}" srcOrd="3" destOrd="0" presId="urn:microsoft.com/office/officeart/2018/2/layout/IconVerticalSolidList"/>
    <dgm:cxn modelId="{CE07BB34-714C-4235-9A51-16D17FAF748A}" type="presParOf" srcId="{F8B18795-967C-4CB4-846D-38F6F38EE7C5}" destId="{D1FB24C2-6E58-4056-BF08-048177D4B99F}" srcOrd="4" destOrd="0" presId="urn:microsoft.com/office/officeart/2018/2/layout/IconVerticalSolidList"/>
    <dgm:cxn modelId="{60F00009-7104-4D2B-8B11-9E9250306F48}" type="presParOf" srcId="{D1FB24C2-6E58-4056-BF08-048177D4B99F}" destId="{6114A2B9-8B18-4ED2-9AA6-27D539E0B35A}" srcOrd="0" destOrd="0" presId="urn:microsoft.com/office/officeart/2018/2/layout/IconVerticalSolidList"/>
    <dgm:cxn modelId="{B4C9BB8A-F0E9-4B75-8B30-4844A327B20A}" type="presParOf" srcId="{D1FB24C2-6E58-4056-BF08-048177D4B99F}" destId="{8652DC82-09D9-42ED-8E25-C669E01FDD15}" srcOrd="1" destOrd="0" presId="urn:microsoft.com/office/officeart/2018/2/layout/IconVerticalSolidList"/>
    <dgm:cxn modelId="{1A7F0AD0-5A3F-446C-BFE4-A5CEC85D194B}" type="presParOf" srcId="{D1FB24C2-6E58-4056-BF08-048177D4B99F}" destId="{E796767B-0ADA-4B93-B273-69CFA375476A}" srcOrd="2" destOrd="0" presId="urn:microsoft.com/office/officeart/2018/2/layout/IconVerticalSolidList"/>
    <dgm:cxn modelId="{55C6769B-87A1-4D14-9627-F766A50F93C7}" type="presParOf" srcId="{D1FB24C2-6E58-4056-BF08-048177D4B99F}" destId="{AECF3AEA-09DC-4703-9104-FB5070E041C2}" srcOrd="3" destOrd="0" presId="urn:microsoft.com/office/officeart/2018/2/layout/IconVerticalSolidList"/>
    <dgm:cxn modelId="{022C9EC5-9367-4BD7-B6D3-1C8D54AFF928}" type="presParOf" srcId="{F8B18795-967C-4CB4-846D-38F6F38EE7C5}" destId="{C1161C8C-D437-4F94-B415-36D6A3989CD1}" srcOrd="5" destOrd="0" presId="urn:microsoft.com/office/officeart/2018/2/layout/IconVerticalSolidList"/>
    <dgm:cxn modelId="{E6881C7B-193B-451E-89B7-94D73A646B13}" type="presParOf" srcId="{F8B18795-967C-4CB4-846D-38F6F38EE7C5}" destId="{36F35BC1-E25A-40B6-80F5-BF218A3E73F6}" srcOrd="6" destOrd="0" presId="urn:microsoft.com/office/officeart/2018/2/layout/IconVerticalSolidList"/>
    <dgm:cxn modelId="{BF46C873-6850-4FB8-909A-1C1D8BC3CFC3}" type="presParOf" srcId="{36F35BC1-E25A-40B6-80F5-BF218A3E73F6}" destId="{706F7401-5256-43D3-A007-4F4D4D061F38}" srcOrd="0" destOrd="0" presId="urn:microsoft.com/office/officeart/2018/2/layout/IconVerticalSolidList"/>
    <dgm:cxn modelId="{24F62093-62B3-4BB7-8BC4-685502965027}" type="presParOf" srcId="{36F35BC1-E25A-40B6-80F5-BF218A3E73F6}" destId="{6A912B27-8A8F-403A-80D5-8DB2E256F781}" srcOrd="1" destOrd="0" presId="urn:microsoft.com/office/officeart/2018/2/layout/IconVerticalSolidList"/>
    <dgm:cxn modelId="{62942870-7E9B-4794-8EF1-B0DBBCD4BEB0}" type="presParOf" srcId="{36F35BC1-E25A-40B6-80F5-BF218A3E73F6}" destId="{977C62C7-A34C-4897-AC22-84CA8999C3B9}" srcOrd="2" destOrd="0" presId="urn:microsoft.com/office/officeart/2018/2/layout/IconVerticalSolidList"/>
    <dgm:cxn modelId="{CA1FB7BB-7DA5-4031-A1EE-1026A9BF009A}" type="presParOf" srcId="{36F35BC1-E25A-40B6-80F5-BF218A3E73F6}" destId="{039CCC3C-5554-448F-8A37-2A029A8C9B2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ABE250-3772-6B41-BE6C-854AC84BE81A}">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B10F19-31BC-514F-871C-3DB4FFD3C12D}">
      <dsp:nvSpPr>
        <dsp:cNvPr id="0" name=""/>
        <dsp:cNvSpPr/>
      </dsp:nvSpPr>
      <dsp:spPr>
        <a:xfrm>
          <a:off x="0" y="0"/>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Model Inefficiencies</a:t>
          </a:r>
          <a:endParaRPr lang="en-US" sz="3200" kern="1200"/>
        </a:p>
      </dsp:txBody>
      <dsp:txXfrm>
        <a:off x="0" y="0"/>
        <a:ext cx="6900512" cy="692017"/>
      </dsp:txXfrm>
    </dsp:sp>
    <dsp:sp modelId="{38182660-6E20-944E-99F1-9A1579B9F081}">
      <dsp:nvSpPr>
        <dsp:cNvPr id="0" name=""/>
        <dsp:cNvSpPr/>
      </dsp:nvSpPr>
      <dsp:spPr>
        <a:xfrm>
          <a:off x="0" y="692017"/>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29E194-34FB-5442-8972-CEDAD971A3C3}">
      <dsp:nvSpPr>
        <dsp:cNvPr id="0" name=""/>
        <dsp:cNvSpPr/>
      </dsp:nvSpPr>
      <dsp:spPr>
        <a:xfrm>
          <a:off x="0" y="692017"/>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Social Actors</a:t>
          </a:r>
          <a:endParaRPr lang="en-US" sz="3200" kern="1200"/>
        </a:p>
      </dsp:txBody>
      <dsp:txXfrm>
        <a:off x="0" y="692017"/>
        <a:ext cx="6900512" cy="692017"/>
      </dsp:txXfrm>
    </dsp:sp>
    <dsp:sp modelId="{E5DE6968-D236-D74F-99D3-C876920E1DD4}">
      <dsp:nvSpPr>
        <dsp:cNvPr id="0" name=""/>
        <dsp:cNvSpPr/>
      </dsp:nvSpPr>
      <dsp:spPr>
        <a:xfrm>
          <a:off x="0" y="138403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1CC63F-5BE5-3946-8448-0C9778F9CAC2}">
      <dsp:nvSpPr>
        <dsp:cNvPr id="0" name=""/>
        <dsp:cNvSpPr/>
      </dsp:nvSpPr>
      <dsp:spPr>
        <a:xfrm>
          <a:off x="0" y="1384035"/>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Operational Development</a:t>
          </a:r>
          <a:endParaRPr lang="en-US" sz="3200" kern="1200"/>
        </a:p>
      </dsp:txBody>
      <dsp:txXfrm>
        <a:off x="0" y="1384035"/>
        <a:ext cx="6900512" cy="692017"/>
      </dsp:txXfrm>
    </dsp:sp>
    <dsp:sp modelId="{3705F431-7913-384F-856F-F713439DC92A}">
      <dsp:nvSpPr>
        <dsp:cNvPr id="0" name=""/>
        <dsp:cNvSpPr/>
      </dsp:nvSpPr>
      <dsp:spPr>
        <a:xfrm>
          <a:off x="0" y="2076052"/>
          <a:ext cx="69005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989761-2C83-DA4A-ADAA-62B8F4593944}">
      <dsp:nvSpPr>
        <dsp:cNvPr id="0" name=""/>
        <dsp:cNvSpPr/>
      </dsp:nvSpPr>
      <dsp:spPr>
        <a:xfrm>
          <a:off x="0" y="2076052"/>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Skills Deficit</a:t>
          </a:r>
          <a:endParaRPr lang="en-US" sz="3200" kern="1200"/>
        </a:p>
      </dsp:txBody>
      <dsp:txXfrm>
        <a:off x="0" y="2076052"/>
        <a:ext cx="6900512" cy="692017"/>
      </dsp:txXfrm>
    </dsp:sp>
    <dsp:sp modelId="{729E8B65-A89E-674D-8752-332714A692B4}">
      <dsp:nvSpPr>
        <dsp:cNvPr id="0" name=""/>
        <dsp:cNvSpPr/>
      </dsp:nvSpPr>
      <dsp:spPr>
        <a:xfrm>
          <a:off x="0" y="2768070"/>
          <a:ext cx="690051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1A62E4-7FBE-F44D-A589-6600D01B429A}">
      <dsp:nvSpPr>
        <dsp:cNvPr id="0" name=""/>
        <dsp:cNvSpPr/>
      </dsp:nvSpPr>
      <dsp:spPr>
        <a:xfrm>
          <a:off x="0" y="2768070"/>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Digital Thread</a:t>
          </a:r>
          <a:endParaRPr lang="en-US" sz="3200" kern="1200"/>
        </a:p>
      </dsp:txBody>
      <dsp:txXfrm>
        <a:off x="0" y="2768070"/>
        <a:ext cx="6900512" cy="692017"/>
      </dsp:txXfrm>
    </dsp:sp>
    <dsp:sp modelId="{6AC9CD49-B421-A04F-8CFE-05ED750123C0}">
      <dsp:nvSpPr>
        <dsp:cNvPr id="0" name=""/>
        <dsp:cNvSpPr/>
      </dsp:nvSpPr>
      <dsp:spPr>
        <a:xfrm>
          <a:off x="0" y="3460088"/>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C65865-042D-FC45-AFF5-9214C7294417}">
      <dsp:nvSpPr>
        <dsp:cNvPr id="0" name=""/>
        <dsp:cNvSpPr/>
      </dsp:nvSpPr>
      <dsp:spPr>
        <a:xfrm>
          <a:off x="0" y="3460088"/>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Protocols and Communication</a:t>
          </a:r>
          <a:endParaRPr lang="en-US" sz="3200" kern="1200"/>
        </a:p>
      </dsp:txBody>
      <dsp:txXfrm>
        <a:off x="0" y="3460088"/>
        <a:ext cx="6900512" cy="692017"/>
      </dsp:txXfrm>
    </dsp:sp>
    <dsp:sp modelId="{5E1118F2-DEF0-144F-B1F4-D64DC3CF8FB3}">
      <dsp:nvSpPr>
        <dsp:cNvPr id="0" name=""/>
        <dsp:cNvSpPr/>
      </dsp:nvSpPr>
      <dsp:spPr>
        <a:xfrm>
          <a:off x="0" y="4152105"/>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DB1A04-B36A-0A4F-8CD8-C3CE0356D93D}">
      <dsp:nvSpPr>
        <dsp:cNvPr id="0" name=""/>
        <dsp:cNvSpPr/>
      </dsp:nvSpPr>
      <dsp:spPr>
        <a:xfrm>
          <a:off x="0" y="4152105"/>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Asset Management</a:t>
          </a:r>
          <a:endParaRPr lang="en-US" sz="3200" kern="1200"/>
        </a:p>
      </dsp:txBody>
      <dsp:txXfrm>
        <a:off x="0" y="4152105"/>
        <a:ext cx="6900512" cy="692017"/>
      </dsp:txXfrm>
    </dsp:sp>
    <dsp:sp modelId="{0903B5AD-F0CC-FF4B-A978-24FB7890B3FE}">
      <dsp:nvSpPr>
        <dsp:cNvPr id="0" name=""/>
        <dsp:cNvSpPr/>
      </dsp:nvSpPr>
      <dsp:spPr>
        <a:xfrm>
          <a:off x="0" y="484412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E77665-7F65-0B40-A45E-A93A430DC2B7}">
      <dsp:nvSpPr>
        <dsp:cNvPr id="0" name=""/>
        <dsp:cNvSpPr/>
      </dsp:nvSpPr>
      <dsp:spPr>
        <a:xfrm>
          <a:off x="0" y="4844123"/>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Commoditisation</a:t>
          </a:r>
          <a:endParaRPr lang="en-US" sz="3200" kern="1200"/>
        </a:p>
      </dsp:txBody>
      <dsp:txXfrm>
        <a:off x="0" y="4844123"/>
        <a:ext cx="6900512" cy="69201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F123ED-6EB2-4ADC-9D38-B8DC7FE42105}">
      <dsp:nvSpPr>
        <dsp:cNvPr id="0" name=""/>
        <dsp:cNvSpPr/>
      </dsp:nvSpPr>
      <dsp:spPr>
        <a:xfrm>
          <a:off x="0" y="4353"/>
          <a:ext cx="6269038" cy="9272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4D4911-B290-411C-9E20-6CE2D24D8F59}">
      <dsp:nvSpPr>
        <dsp:cNvPr id="0" name=""/>
        <dsp:cNvSpPr/>
      </dsp:nvSpPr>
      <dsp:spPr>
        <a:xfrm>
          <a:off x="280489" y="212981"/>
          <a:ext cx="509980" cy="50998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26462C-54B9-46A6-9AD7-D3E7F058067C}">
      <dsp:nvSpPr>
        <dsp:cNvPr id="0" name=""/>
        <dsp:cNvSpPr/>
      </dsp:nvSpPr>
      <dsp:spPr>
        <a:xfrm>
          <a:off x="1070958" y="4353"/>
          <a:ext cx="5198079" cy="927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133" tIns="98133" rIns="98133" bIns="98133" numCol="1" spcCol="1270" anchor="ctr" anchorCtr="0">
          <a:noAutofit/>
        </a:bodyPr>
        <a:lstStyle/>
        <a:p>
          <a:pPr marL="0" lvl="0" indent="0" algn="l" defTabSz="844550">
            <a:lnSpc>
              <a:spcPct val="90000"/>
            </a:lnSpc>
            <a:spcBef>
              <a:spcPct val="0"/>
            </a:spcBef>
            <a:spcAft>
              <a:spcPct val="35000"/>
            </a:spcAft>
            <a:buNone/>
          </a:pPr>
          <a:r>
            <a:rPr lang="en-GB" sz="1900" kern="1200"/>
            <a:t>Six –sigma</a:t>
          </a:r>
          <a:endParaRPr lang="en-US" sz="1900" kern="1200"/>
        </a:p>
      </dsp:txBody>
      <dsp:txXfrm>
        <a:off x="1070958" y="4353"/>
        <a:ext cx="5198079" cy="927236"/>
      </dsp:txXfrm>
    </dsp:sp>
    <dsp:sp modelId="{9126E6E8-A20F-4B70-B1A2-87AE113DE32F}">
      <dsp:nvSpPr>
        <dsp:cNvPr id="0" name=""/>
        <dsp:cNvSpPr/>
      </dsp:nvSpPr>
      <dsp:spPr>
        <a:xfrm>
          <a:off x="0" y="1163398"/>
          <a:ext cx="6269038" cy="9272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FAC28B-1613-40C0-BB36-772CDACBAC58}">
      <dsp:nvSpPr>
        <dsp:cNvPr id="0" name=""/>
        <dsp:cNvSpPr/>
      </dsp:nvSpPr>
      <dsp:spPr>
        <a:xfrm>
          <a:off x="280489" y="1372026"/>
          <a:ext cx="509980" cy="50998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E38CF76-4562-491D-9F54-F1EB0A33E428}">
      <dsp:nvSpPr>
        <dsp:cNvPr id="0" name=""/>
        <dsp:cNvSpPr/>
      </dsp:nvSpPr>
      <dsp:spPr>
        <a:xfrm>
          <a:off x="1070958" y="1163398"/>
          <a:ext cx="5198079" cy="927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133" tIns="98133" rIns="98133" bIns="98133" numCol="1" spcCol="1270" anchor="ctr" anchorCtr="0">
          <a:noAutofit/>
        </a:bodyPr>
        <a:lstStyle/>
        <a:p>
          <a:pPr marL="0" lvl="0" indent="0" algn="l" defTabSz="844550">
            <a:lnSpc>
              <a:spcPct val="90000"/>
            </a:lnSpc>
            <a:spcBef>
              <a:spcPct val="0"/>
            </a:spcBef>
            <a:spcAft>
              <a:spcPct val="35000"/>
            </a:spcAft>
            <a:buNone/>
          </a:pPr>
          <a:r>
            <a:rPr lang="en-GB" sz="1900" kern="1200"/>
            <a:t>TPS – Toyota production system</a:t>
          </a:r>
          <a:endParaRPr lang="en-US" sz="1900" kern="1200"/>
        </a:p>
      </dsp:txBody>
      <dsp:txXfrm>
        <a:off x="1070958" y="1163398"/>
        <a:ext cx="5198079" cy="927236"/>
      </dsp:txXfrm>
    </dsp:sp>
    <dsp:sp modelId="{91AA2D0D-4523-4863-AE92-2E0958622278}">
      <dsp:nvSpPr>
        <dsp:cNvPr id="0" name=""/>
        <dsp:cNvSpPr/>
      </dsp:nvSpPr>
      <dsp:spPr>
        <a:xfrm>
          <a:off x="0" y="2322444"/>
          <a:ext cx="6269038" cy="9272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78F12B-5D49-4F9A-A7E7-E310A12EA316}">
      <dsp:nvSpPr>
        <dsp:cNvPr id="0" name=""/>
        <dsp:cNvSpPr/>
      </dsp:nvSpPr>
      <dsp:spPr>
        <a:xfrm>
          <a:off x="280489" y="2531072"/>
          <a:ext cx="509980" cy="50998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417AAD-6168-4981-B87F-F963A2DC8835}">
      <dsp:nvSpPr>
        <dsp:cNvPr id="0" name=""/>
        <dsp:cNvSpPr/>
      </dsp:nvSpPr>
      <dsp:spPr>
        <a:xfrm>
          <a:off x="1070958" y="2322444"/>
          <a:ext cx="5198079" cy="927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133" tIns="98133" rIns="98133" bIns="98133" numCol="1" spcCol="1270" anchor="ctr" anchorCtr="0">
          <a:noAutofit/>
        </a:bodyPr>
        <a:lstStyle/>
        <a:p>
          <a:pPr marL="0" lvl="0" indent="0" algn="l" defTabSz="844550">
            <a:lnSpc>
              <a:spcPct val="90000"/>
            </a:lnSpc>
            <a:spcBef>
              <a:spcPct val="0"/>
            </a:spcBef>
            <a:spcAft>
              <a:spcPct val="35000"/>
            </a:spcAft>
            <a:buNone/>
          </a:pPr>
          <a:r>
            <a:rPr lang="en-GB" sz="1900" kern="1200"/>
            <a:t>TPW – Toyota production way</a:t>
          </a:r>
          <a:endParaRPr lang="en-US" sz="1900" kern="1200"/>
        </a:p>
      </dsp:txBody>
      <dsp:txXfrm>
        <a:off x="1070958" y="2322444"/>
        <a:ext cx="5198079" cy="927236"/>
      </dsp:txXfrm>
    </dsp:sp>
    <dsp:sp modelId="{906CFDF6-ABA5-4C3D-9A93-3CEA92001EA0}">
      <dsp:nvSpPr>
        <dsp:cNvPr id="0" name=""/>
        <dsp:cNvSpPr/>
      </dsp:nvSpPr>
      <dsp:spPr>
        <a:xfrm>
          <a:off x="0" y="3481489"/>
          <a:ext cx="6269038" cy="9272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C5181E-5E63-4095-9A02-66FA7EADB4FC}">
      <dsp:nvSpPr>
        <dsp:cNvPr id="0" name=""/>
        <dsp:cNvSpPr/>
      </dsp:nvSpPr>
      <dsp:spPr>
        <a:xfrm>
          <a:off x="280489" y="3690118"/>
          <a:ext cx="509980" cy="50998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D5EB19-2D71-4563-9FD0-A1893FA9D080}">
      <dsp:nvSpPr>
        <dsp:cNvPr id="0" name=""/>
        <dsp:cNvSpPr/>
      </dsp:nvSpPr>
      <dsp:spPr>
        <a:xfrm>
          <a:off x="1070958" y="3481489"/>
          <a:ext cx="5198079" cy="927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133" tIns="98133" rIns="98133" bIns="98133" numCol="1" spcCol="1270" anchor="ctr" anchorCtr="0">
          <a:noAutofit/>
        </a:bodyPr>
        <a:lstStyle/>
        <a:p>
          <a:pPr marL="0" lvl="0" indent="0" algn="l" defTabSz="844550">
            <a:lnSpc>
              <a:spcPct val="90000"/>
            </a:lnSpc>
            <a:spcBef>
              <a:spcPct val="0"/>
            </a:spcBef>
            <a:spcAft>
              <a:spcPct val="35000"/>
            </a:spcAft>
            <a:buNone/>
          </a:pPr>
          <a:r>
            <a:rPr lang="en-GB" sz="1900" kern="1200"/>
            <a:t>NPW – Nissan production way</a:t>
          </a:r>
          <a:endParaRPr lang="en-US" sz="1900" kern="1200"/>
        </a:p>
      </dsp:txBody>
      <dsp:txXfrm>
        <a:off x="1070958" y="3481489"/>
        <a:ext cx="5198079" cy="927236"/>
      </dsp:txXfrm>
    </dsp:sp>
    <dsp:sp modelId="{84FFB90F-458E-46BB-BF09-C1F9CAC3D7E1}">
      <dsp:nvSpPr>
        <dsp:cNvPr id="0" name=""/>
        <dsp:cNvSpPr/>
      </dsp:nvSpPr>
      <dsp:spPr>
        <a:xfrm>
          <a:off x="0" y="4640535"/>
          <a:ext cx="6269038" cy="9272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1B9063-826A-42F4-87DB-EE15333538D6}">
      <dsp:nvSpPr>
        <dsp:cNvPr id="0" name=""/>
        <dsp:cNvSpPr/>
      </dsp:nvSpPr>
      <dsp:spPr>
        <a:xfrm>
          <a:off x="280489" y="4849163"/>
          <a:ext cx="509980" cy="50998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9EAD43A-D3EA-45A7-B177-FBCA39E4696E}">
      <dsp:nvSpPr>
        <dsp:cNvPr id="0" name=""/>
        <dsp:cNvSpPr/>
      </dsp:nvSpPr>
      <dsp:spPr>
        <a:xfrm>
          <a:off x="1070958" y="4640535"/>
          <a:ext cx="5198079" cy="927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133" tIns="98133" rIns="98133" bIns="98133" numCol="1" spcCol="1270" anchor="ctr" anchorCtr="0">
          <a:noAutofit/>
        </a:bodyPr>
        <a:lstStyle/>
        <a:p>
          <a:pPr marL="0" lvl="0" indent="0" algn="l" defTabSz="844550">
            <a:lnSpc>
              <a:spcPct val="90000"/>
            </a:lnSpc>
            <a:spcBef>
              <a:spcPct val="0"/>
            </a:spcBef>
            <a:spcAft>
              <a:spcPct val="35000"/>
            </a:spcAft>
            <a:buNone/>
          </a:pPr>
          <a:r>
            <a:rPr lang="en-GB" sz="1900" kern="1200"/>
            <a:t>AGILE</a:t>
          </a:r>
          <a:endParaRPr lang="en-US" sz="1900" kern="1200"/>
        </a:p>
      </dsp:txBody>
      <dsp:txXfrm>
        <a:off x="1070958" y="4640535"/>
        <a:ext cx="5198079" cy="92723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216012-76A9-E645-B3C1-82FC51D0582E}">
      <dsp:nvSpPr>
        <dsp:cNvPr id="0" name=""/>
        <dsp:cNvSpPr/>
      </dsp:nvSpPr>
      <dsp:spPr>
        <a:xfrm>
          <a:off x="0" y="63102"/>
          <a:ext cx="6489509" cy="93541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Value Stream Mapping</a:t>
          </a:r>
          <a:endParaRPr lang="en-US" sz="3900" kern="1200"/>
        </a:p>
      </dsp:txBody>
      <dsp:txXfrm>
        <a:off x="45663" y="108765"/>
        <a:ext cx="6398183" cy="844089"/>
      </dsp:txXfrm>
    </dsp:sp>
    <dsp:sp modelId="{ACDA7FE0-FFD7-4E40-8D24-92B0412EAA20}">
      <dsp:nvSpPr>
        <dsp:cNvPr id="0" name=""/>
        <dsp:cNvSpPr/>
      </dsp:nvSpPr>
      <dsp:spPr>
        <a:xfrm>
          <a:off x="0" y="1110837"/>
          <a:ext cx="6489509" cy="935415"/>
        </a:xfrm>
        <a:prstGeom prst="roundRect">
          <a:avLst/>
        </a:prstGeom>
        <a:solidFill>
          <a:schemeClr val="accent5">
            <a:hueOff val="-1838336"/>
            <a:satOff val="-2557"/>
            <a:lumOff val="-9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Throughput values</a:t>
          </a:r>
          <a:endParaRPr lang="en-US" sz="3900" kern="1200"/>
        </a:p>
      </dsp:txBody>
      <dsp:txXfrm>
        <a:off x="45663" y="1156500"/>
        <a:ext cx="6398183" cy="844089"/>
      </dsp:txXfrm>
    </dsp:sp>
    <dsp:sp modelId="{ACCE4AAF-BA85-BB43-9391-E44CE85CE3E1}">
      <dsp:nvSpPr>
        <dsp:cNvPr id="0" name=""/>
        <dsp:cNvSpPr/>
      </dsp:nvSpPr>
      <dsp:spPr>
        <a:xfrm>
          <a:off x="0" y="2158572"/>
          <a:ext cx="6489509" cy="935415"/>
        </a:xfrm>
        <a:prstGeom prst="roundRect">
          <a:avLst/>
        </a:prstGeom>
        <a:solidFill>
          <a:schemeClr val="accent5">
            <a:hueOff val="-3676672"/>
            <a:satOff val="-5114"/>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Downtime</a:t>
          </a:r>
          <a:endParaRPr lang="en-US" sz="3900" kern="1200"/>
        </a:p>
      </dsp:txBody>
      <dsp:txXfrm>
        <a:off x="45663" y="2204235"/>
        <a:ext cx="6398183" cy="844089"/>
      </dsp:txXfrm>
    </dsp:sp>
    <dsp:sp modelId="{D5E2E0E2-AEFF-5740-BD1A-8298F5E13A2A}">
      <dsp:nvSpPr>
        <dsp:cNvPr id="0" name=""/>
        <dsp:cNvSpPr/>
      </dsp:nvSpPr>
      <dsp:spPr>
        <a:xfrm>
          <a:off x="0" y="3206307"/>
          <a:ext cx="6489509" cy="935415"/>
        </a:xfrm>
        <a:prstGeom prst="roundRect">
          <a:avLst/>
        </a:prstGeom>
        <a:solidFill>
          <a:schemeClr val="accent5">
            <a:hueOff val="-5515009"/>
            <a:satOff val="-7671"/>
            <a:lumOff val="-29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Overproduction</a:t>
          </a:r>
          <a:endParaRPr lang="en-US" sz="3900" kern="1200"/>
        </a:p>
      </dsp:txBody>
      <dsp:txXfrm>
        <a:off x="45663" y="3251970"/>
        <a:ext cx="6398183" cy="844089"/>
      </dsp:txXfrm>
    </dsp:sp>
    <dsp:sp modelId="{8F12E1F6-5A94-5547-B47F-3F4AF6E725A1}">
      <dsp:nvSpPr>
        <dsp:cNvPr id="0" name=""/>
        <dsp:cNvSpPr/>
      </dsp:nvSpPr>
      <dsp:spPr>
        <a:xfrm>
          <a:off x="0" y="4254043"/>
          <a:ext cx="6489509" cy="935415"/>
        </a:xfrm>
        <a:prstGeom prst="roundRect">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Theory of Constraints</a:t>
          </a:r>
          <a:endParaRPr lang="en-US" sz="3900" kern="1200"/>
        </a:p>
      </dsp:txBody>
      <dsp:txXfrm>
        <a:off x="45663" y="4299706"/>
        <a:ext cx="6398183" cy="84408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146B8B-63A4-AB42-A26E-8C919094ED05}">
      <dsp:nvSpPr>
        <dsp:cNvPr id="0" name=""/>
        <dsp:cNvSpPr/>
      </dsp:nvSpPr>
      <dsp:spPr>
        <a:xfrm>
          <a:off x="0" y="270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0DECB2-D8A6-FB44-8C14-BD0D71D626A0}">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GB" sz="3900" kern="1200"/>
            <a:t>What does the theory of constraints involve ?</a:t>
          </a:r>
          <a:endParaRPr lang="en-US" sz="3900" kern="1200"/>
        </a:p>
      </dsp:txBody>
      <dsp:txXfrm>
        <a:off x="0" y="2703"/>
        <a:ext cx="6900512" cy="1843578"/>
      </dsp:txXfrm>
    </dsp:sp>
    <dsp:sp modelId="{397BFE26-861E-EB48-BAE8-AB70ADEDAB6C}">
      <dsp:nvSpPr>
        <dsp:cNvPr id="0" name=""/>
        <dsp:cNvSpPr/>
      </dsp:nvSpPr>
      <dsp:spPr>
        <a:xfrm>
          <a:off x="0" y="184628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A47136-0C45-E04B-B037-94039A527C2A}">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GB" sz="3900" kern="1200"/>
            <a:t>How is the lean value stream mapping approach applied ?</a:t>
          </a:r>
          <a:endParaRPr lang="en-US" sz="3900" kern="1200"/>
        </a:p>
      </dsp:txBody>
      <dsp:txXfrm>
        <a:off x="0" y="1846281"/>
        <a:ext cx="6900512" cy="1843578"/>
      </dsp:txXfrm>
    </dsp:sp>
    <dsp:sp modelId="{08698906-7359-1C41-A45E-89982974D4FD}">
      <dsp:nvSpPr>
        <dsp:cNvPr id="0" name=""/>
        <dsp:cNvSpPr/>
      </dsp:nvSpPr>
      <dsp:spPr>
        <a:xfrm>
          <a:off x="0" y="36898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5CEAC0-A5EE-E64A-A427-6F5B1BB8CEBB}">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GB" sz="3900" kern="1200"/>
            <a:t>What benefits could AGILE approaches add to the process ?</a:t>
          </a:r>
          <a:endParaRPr lang="en-US" sz="3900" kern="1200"/>
        </a:p>
      </dsp:txBody>
      <dsp:txXfrm>
        <a:off x="0" y="3689859"/>
        <a:ext cx="6900512" cy="184357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5E9912-BA57-4BF9-A21E-056C3104A746}">
      <dsp:nvSpPr>
        <dsp:cNvPr id="0" name=""/>
        <dsp:cNvSpPr/>
      </dsp:nvSpPr>
      <dsp:spPr>
        <a:xfrm>
          <a:off x="0" y="2347"/>
          <a:ext cx="6248400" cy="11898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FE4336-26FA-4558-8EA0-27F25738F3EB}">
      <dsp:nvSpPr>
        <dsp:cNvPr id="0" name=""/>
        <dsp:cNvSpPr/>
      </dsp:nvSpPr>
      <dsp:spPr>
        <a:xfrm>
          <a:off x="359915" y="270053"/>
          <a:ext cx="654392" cy="65439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172803A-CD26-42C1-A4F0-ADF83645F79F}">
      <dsp:nvSpPr>
        <dsp:cNvPr id="0" name=""/>
        <dsp:cNvSpPr/>
      </dsp:nvSpPr>
      <dsp:spPr>
        <a:xfrm>
          <a:off x="1374223" y="2347"/>
          <a:ext cx="4874176" cy="11898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921" tIns="125921" rIns="125921" bIns="125921" numCol="1" spcCol="1270" anchor="ctr" anchorCtr="0">
          <a:noAutofit/>
        </a:bodyPr>
        <a:lstStyle/>
        <a:p>
          <a:pPr marL="0" lvl="0" indent="0" algn="l" defTabSz="977900">
            <a:lnSpc>
              <a:spcPct val="90000"/>
            </a:lnSpc>
            <a:spcBef>
              <a:spcPct val="0"/>
            </a:spcBef>
            <a:spcAft>
              <a:spcPct val="35000"/>
            </a:spcAft>
            <a:buNone/>
          </a:pPr>
          <a:r>
            <a:rPr lang="en-GB" sz="2200" kern="1200"/>
            <a:t>This seems like a fairly sensible approach</a:t>
          </a:r>
          <a:endParaRPr lang="en-US" sz="2200" kern="1200"/>
        </a:p>
      </dsp:txBody>
      <dsp:txXfrm>
        <a:off x="1374223" y="2347"/>
        <a:ext cx="4874176" cy="1189803"/>
      </dsp:txXfrm>
    </dsp:sp>
    <dsp:sp modelId="{DFC70F77-4663-4BB1-9D3B-8B8DE2C02766}">
      <dsp:nvSpPr>
        <dsp:cNvPr id="0" name=""/>
        <dsp:cNvSpPr/>
      </dsp:nvSpPr>
      <dsp:spPr>
        <a:xfrm>
          <a:off x="0" y="1489602"/>
          <a:ext cx="6248400" cy="11898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738E28-5577-4305-8F28-DC0945B738AA}">
      <dsp:nvSpPr>
        <dsp:cNvPr id="0" name=""/>
        <dsp:cNvSpPr/>
      </dsp:nvSpPr>
      <dsp:spPr>
        <a:xfrm>
          <a:off x="359915" y="1757308"/>
          <a:ext cx="654392" cy="65439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4C058D1-B2D1-4BFC-8847-4CAEE9A752B3}">
      <dsp:nvSpPr>
        <dsp:cNvPr id="0" name=""/>
        <dsp:cNvSpPr/>
      </dsp:nvSpPr>
      <dsp:spPr>
        <a:xfrm>
          <a:off x="1374223" y="1489602"/>
          <a:ext cx="4874176" cy="11898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921" tIns="125921" rIns="125921" bIns="125921" numCol="1" spcCol="1270" anchor="ctr" anchorCtr="0">
          <a:noAutofit/>
        </a:bodyPr>
        <a:lstStyle/>
        <a:p>
          <a:pPr marL="0" lvl="0" indent="0" algn="l" defTabSz="977900">
            <a:lnSpc>
              <a:spcPct val="90000"/>
            </a:lnSpc>
            <a:spcBef>
              <a:spcPct val="0"/>
            </a:spcBef>
            <a:spcAft>
              <a:spcPct val="35000"/>
            </a:spcAft>
            <a:buNone/>
          </a:pPr>
          <a:r>
            <a:rPr lang="en-GB" sz="2200" kern="1200"/>
            <a:t>A tried and tested process that has worked historically</a:t>
          </a:r>
          <a:endParaRPr lang="en-US" sz="2200" kern="1200"/>
        </a:p>
      </dsp:txBody>
      <dsp:txXfrm>
        <a:off x="1374223" y="1489602"/>
        <a:ext cx="4874176" cy="1189803"/>
      </dsp:txXfrm>
    </dsp:sp>
    <dsp:sp modelId="{DE7A65ED-B7A1-4AB7-B4DA-E7F4F0C02503}">
      <dsp:nvSpPr>
        <dsp:cNvPr id="0" name=""/>
        <dsp:cNvSpPr/>
      </dsp:nvSpPr>
      <dsp:spPr>
        <a:xfrm>
          <a:off x="0" y="2976856"/>
          <a:ext cx="6248400" cy="11898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407163-7211-4074-B8E5-13F2F8A17A0B}">
      <dsp:nvSpPr>
        <dsp:cNvPr id="0" name=""/>
        <dsp:cNvSpPr/>
      </dsp:nvSpPr>
      <dsp:spPr>
        <a:xfrm>
          <a:off x="359915" y="3244562"/>
          <a:ext cx="654392" cy="65439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21F653-EE7B-4C46-8117-976A53A79686}">
      <dsp:nvSpPr>
        <dsp:cNvPr id="0" name=""/>
        <dsp:cNvSpPr/>
      </dsp:nvSpPr>
      <dsp:spPr>
        <a:xfrm>
          <a:off x="1374223" y="2976856"/>
          <a:ext cx="4874176" cy="11898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921" tIns="125921" rIns="125921" bIns="125921" numCol="1" spcCol="1270" anchor="ctr" anchorCtr="0">
          <a:noAutofit/>
        </a:bodyPr>
        <a:lstStyle/>
        <a:p>
          <a:pPr marL="0" lvl="0" indent="0" algn="l" defTabSz="977900">
            <a:lnSpc>
              <a:spcPct val="90000"/>
            </a:lnSpc>
            <a:spcBef>
              <a:spcPct val="0"/>
            </a:spcBef>
            <a:spcAft>
              <a:spcPct val="35000"/>
            </a:spcAft>
            <a:buNone/>
          </a:pPr>
          <a:r>
            <a:rPr lang="en-GB" sz="2200" kern="1200"/>
            <a:t>General acceptance of the costing implications of stock and materials</a:t>
          </a:r>
          <a:endParaRPr lang="en-US" sz="2200" kern="1200"/>
        </a:p>
      </dsp:txBody>
      <dsp:txXfrm>
        <a:off x="1374223" y="2976856"/>
        <a:ext cx="4874176" cy="1189803"/>
      </dsp:txXfrm>
    </dsp:sp>
    <dsp:sp modelId="{70028C3D-CE59-47D1-ACFE-CD5EF3A38D21}">
      <dsp:nvSpPr>
        <dsp:cNvPr id="0" name=""/>
        <dsp:cNvSpPr/>
      </dsp:nvSpPr>
      <dsp:spPr>
        <a:xfrm>
          <a:off x="0" y="4464111"/>
          <a:ext cx="6248400" cy="11898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5A6F5E-B7B7-4316-982D-530DA23E958E}">
      <dsp:nvSpPr>
        <dsp:cNvPr id="0" name=""/>
        <dsp:cNvSpPr/>
      </dsp:nvSpPr>
      <dsp:spPr>
        <a:xfrm>
          <a:off x="359915" y="4731817"/>
          <a:ext cx="654392" cy="65439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BFDAB2-3DDF-4EA1-8200-77F740D328C4}">
      <dsp:nvSpPr>
        <dsp:cNvPr id="0" name=""/>
        <dsp:cNvSpPr/>
      </dsp:nvSpPr>
      <dsp:spPr>
        <a:xfrm>
          <a:off x="1374223" y="4464111"/>
          <a:ext cx="4874176" cy="11898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921" tIns="125921" rIns="125921" bIns="125921" numCol="1" spcCol="1270" anchor="ctr" anchorCtr="0">
          <a:noAutofit/>
        </a:bodyPr>
        <a:lstStyle/>
        <a:p>
          <a:pPr marL="0" lvl="0" indent="0" algn="l" defTabSz="977900">
            <a:lnSpc>
              <a:spcPct val="90000"/>
            </a:lnSpc>
            <a:spcBef>
              <a:spcPct val="0"/>
            </a:spcBef>
            <a:spcAft>
              <a:spcPct val="35000"/>
            </a:spcAft>
            <a:buNone/>
          </a:pPr>
          <a:r>
            <a:rPr lang="en-GB" sz="2200" kern="1200"/>
            <a:t>Problems can occur at the granular and abstract scale in manufacturing</a:t>
          </a:r>
          <a:endParaRPr lang="en-US" sz="2200" kern="1200"/>
        </a:p>
      </dsp:txBody>
      <dsp:txXfrm>
        <a:off x="1374223" y="4464111"/>
        <a:ext cx="4874176" cy="118980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5B05D9-5CB2-4040-BC1E-1768336AA644}">
      <dsp:nvSpPr>
        <dsp:cNvPr id="0" name=""/>
        <dsp:cNvSpPr/>
      </dsp:nvSpPr>
      <dsp:spPr>
        <a:xfrm>
          <a:off x="0" y="13575"/>
          <a:ext cx="6900512" cy="177489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What is the scale of the operation ?</a:t>
          </a:r>
          <a:endParaRPr lang="en-US" sz="3200" kern="1200"/>
        </a:p>
      </dsp:txBody>
      <dsp:txXfrm>
        <a:off x="86643" y="100218"/>
        <a:ext cx="6727226" cy="1601604"/>
      </dsp:txXfrm>
    </dsp:sp>
    <dsp:sp modelId="{C32B0580-3F83-6742-9FF9-D39B0C6CAEF8}">
      <dsp:nvSpPr>
        <dsp:cNvPr id="0" name=""/>
        <dsp:cNvSpPr/>
      </dsp:nvSpPr>
      <dsp:spPr>
        <a:xfrm>
          <a:off x="0" y="1880625"/>
          <a:ext cx="6900512" cy="1774890"/>
        </a:xfrm>
        <a:prstGeom prst="roundRect">
          <a:avLst/>
        </a:prstGeom>
        <a:solidFill>
          <a:schemeClr val="accent5">
            <a:hueOff val="-3676672"/>
            <a:satOff val="-5114"/>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What is the throughput required ?</a:t>
          </a:r>
          <a:endParaRPr lang="en-US" sz="3200" kern="1200"/>
        </a:p>
      </dsp:txBody>
      <dsp:txXfrm>
        <a:off x="86643" y="1967268"/>
        <a:ext cx="6727226" cy="1601604"/>
      </dsp:txXfrm>
    </dsp:sp>
    <dsp:sp modelId="{EE2C62EA-B4B6-2244-858F-60BBE171A319}">
      <dsp:nvSpPr>
        <dsp:cNvPr id="0" name=""/>
        <dsp:cNvSpPr/>
      </dsp:nvSpPr>
      <dsp:spPr>
        <a:xfrm>
          <a:off x="0" y="3747675"/>
          <a:ext cx="6900512" cy="1774890"/>
        </a:xfrm>
        <a:prstGeom prst="roundRect">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Larger organisations make use of machinery to transport pcbs, does the hypothetical factory ?</a:t>
          </a:r>
          <a:endParaRPr lang="en-US" sz="3200" kern="1200"/>
        </a:p>
      </dsp:txBody>
      <dsp:txXfrm>
        <a:off x="86643" y="3834318"/>
        <a:ext cx="6727226" cy="160160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A3B249-E04D-AF44-8F0C-26FE9E11395A}">
      <dsp:nvSpPr>
        <dsp:cNvPr id="0" name=""/>
        <dsp:cNvSpPr/>
      </dsp:nvSpPr>
      <dsp:spPr>
        <a:xfrm>
          <a:off x="296068" y="0"/>
          <a:ext cx="5656263" cy="5656263"/>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46D50F-066A-834A-832B-B00CF44C4B7A}">
      <dsp:nvSpPr>
        <dsp:cNvPr id="0" name=""/>
        <dsp:cNvSpPr/>
      </dsp:nvSpPr>
      <dsp:spPr>
        <a:xfrm>
          <a:off x="833413" y="537344"/>
          <a:ext cx="2205942" cy="220594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If large scale operation the factory would need to cover a large surface area</a:t>
          </a:r>
        </a:p>
      </dsp:txBody>
      <dsp:txXfrm>
        <a:off x="941098" y="645029"/>
        <a:ext cx="1990572" cy="1990572"/>
      </dsp:txXfrm>
    </dsp:sp>
    <dsp:sp modelId="{7D57EA5C-93FD-134E-9F92-F55F0C513A61}">
      <dsp:nvSpPr>
        <dsp:cNvPr id="0" name=""/>
        <dsp:cNvSpPr/>
      </dsp:nvSpPr>
      <dsp:spPr>
        <a:xfrm>
          <a:off x="3209043" y="537344"/>
          <a:ext cx="2205942" cy="2205942"/>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Overhead “hangers” for transport necessary</a:t>
          </a:r>
        </a:p>
      </dsp:txBody>
      <dsp:txXfrm>
        <a:off x="3316728" y="645029"/>
        <a:ext cx="1990572" cy="1990572"/>
      </dsp:txXfrm>
    </dsp:sp>
    <dsp:sp modelId="{82A44A79-60EA-7547-9B9B-0DB0B60A8BE3}">
      <dsp:nvSpPr>
        <dsp:cNvPr id="0" name=""/>
        <dsp:cNvSpPr/>
      </dsp:nvSpPr>
      <dsp:spPr>
        <a:xfrm>
          <a:off x="833413" y="2912975"/>
          <a:ext cx="2205942" cy="2205942"/>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Vats for containing etchant necessary (resistant to etchant)</a:t>
          </a:r>
        </a:p>
      </dsp:txBody>
      <dsp:txXfrm>
        <a:off x="941098" y="3020660"/>
        <a:ext cx="1990572" cy="1990572"/>
      </dsp:txXfrm>
    </dsp:sp>
    <dsp:sp modelId="{A0948B77-57DE-6443-B9C0-368B6C7179F4}">
      <dsp:nvSpPr>
        <dsp:cNvPr id="0" name=""/>
        <dsp:cNvSpPr/>
      </dsp:nvSpPr>
      <dsp:spPr>
        <a:xfrm>
          <a:off x="3209043" y="2912975"/>
          <a:ext cx="2205942" cy="2205942"/>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Crucial point missing in the scenario - &gt; Board layer count</a:t>
          </a:r>
        </a:p>
      </dsp:txBody>
      <dsp:txXfrm>
        <a:off x="3316728" y="3020660"/>
        <a:ext cx="1990572" cy="199057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AADE90-2C10-4B20-971B-5434C7B79EE7}">
      <dsp:nvSpPr>
        <dsp:cNvPr id="0" name=""/>
        <dsp:cNvSpPr/>
      </dsp:nvSpPr>
      <dsp:spPr>
        <a:xfrm>
          <a:off x="519956" y="817806"/>
          <a:ext cx="1098000" cy="1098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FFDC6C-904C-4259-94E3-D707685CB48C}">
      <dsp:nvSpPr>
        <dsp:cNvPr id="0" name=""/>
        <dsp:cNvSpPr/>
      </dsp:nvSpPr>
      <dsp:spPr>
        <a:xfrm>
          <a:off x="753956" y="1051806"/>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96E3042-9A8F-4FF9-A4A6-ADD47F04C32B}">
      <dsp:nvSpPr>
        <dsp:cNvPr id="0" name=""/>
        <dsp:cNvSpPr/>
      </dsp:nvSpPr>
      <dsp:spPr>
        <a:xfrm>
          <a:off x="168956" y="2257806"/>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There are various implications to the current process</a:t>
          </a:r>
          <a:endParaRPr lang="en-US" sz="1500" kern="1200"/>
        </a:p>
      </dsp:txBody>
      <dsp:txXfrm>
        <a:off x="168956" y="2257806"/>
        <a:ext cx="1800000" cy="720000"/>
      </dsp:txXfrm>
    </dsp:sp>
    <dsp:sp modelId="{DFD42B15-94A8-4D9B-967B-9F1E058CD01A}">
      <dsp:nvSpPr>
        <dsp:cNvPr id="0" name=""/>
        <dsp:cNvSpPr/>
      </dsp:nvSpPr>
      <dsp:spPr>
        <a:xfrm>
          <a:off x="2634956" y="817806"/>
          <a:ext cx="1098000" cy="1098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32728D-89A0-40D4-BFBB-6C13850B7A1C}">
      <dsp:nvSpPr>
        <dsp:cNvPr id="0" name=""/>
        <dsp:cNvSpPr/>
      </dsp:nvSpPr>
      <dsp:spPr>
        <a:xfrm>
          <a:off x="2868956" y="1051806"/>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033BA9-EDE3-4005-A202-DBB909AC137F}">
      <dsp:nvSpPr>
        <dsp:cNvPr id="0" name=""/>
        <dsp:cNvSpPr/>
      </dsp:nvSpPr>
      <dsp:spPr>
        <a:xfrm>
          <a:off x="2283956" y="2257806"/>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The organisation has many issues to overcome</a:t>
          </a:r>
          <a:endParaRPr lang="en-US" sz="1500" kern="1200"/>
        </a:p>
      </dsp:txBody>
      <dsp:txXfrm>
        <a:off x="2283956" y="2257806"/>
        <a:ext cx="1800000" cy="720000"/>
      </dsp:txXfrm>
    </dsp:sp>
    <dsp:sp modelId="{916F91E2-4129-44DA-9FB1-60693039C437}">
      <dsp:nvSpPr>
        <dsp:cNvPr id="0" name=""/>
        <dsp:cNvSpPr/>
      </dsp:nvSpPr>
      <dsp:spPr>
        <a:xfrm>
          <a:off x="4749956" y="817806"/>
          <a:ext cx="1098000" cy="10980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8C46C6-06FB-4FAA-BE76-57BE0E32FF81}">
      <dsp:nvSpPr>
        <dsp:cNvPr id="0" name=""/>
        <dsp:cNvSpPr/>
      </dsp:nvSpPr>
      <dsp:spPr>
        <a:xfrm>
          <a:off x="4983956" y="1051806"/>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5B08750-094B-4D4B-A39C-6BB814FEC422}">
      <dsp:nvSpPr>
        <dsp:cNvPr id="0" name=""/>
        <dsp:cNvSpPr/>
      </dsp:nvSpPr>
      <dsp:spPr>
        <a:xfrm>
          <a:off x="4398956" y="2257806"/>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This can be achieved by incremental change</a:t>
          </a:r>
          <a:endParaRPr lang="en-US" sz="1500" kern="1200"/>
        </a:p>
      </dsp:txBody>
      <dsp:txXfrm>
        <a:off x="4398956" y="2257806"/>
        <a:ext cx="1800000" cy="720000"/>
      </dsp:txXfrm>
    </dsp:sp>
    <dsp:sp modelId="{C28B489D-38DC-40E3-A0DE-A8A9F4EC89DA}">
      <dsp:nvSpPr>
        <dsp:cNvPr id="0" name=""/>
        <dsp:cNvSpPr/>
      </dsp:nvSpPr>
      <dsp:spPr>
        <a:xfrm>
          <a:off x="1577456" y="3427806"/>
          <a:ext cx="1098000" cy="109800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791E81-B9BE-40EF-8A31-617FCE696FB5}">
      <dsp:nvSpPr>
        <dsp:cNvPr id="0" name=""/>
        <dsp:cNvSpPr/>
      </dsp:nvSpPr>
      <dsp:spPr>
        <a:xfrm>
          <a:off x="1811456" y="3661806"/>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91D30CB-DF77-403F-9A8C-98EC1B41646B}">
      <dsp:nvSpPr>
        <dsp:cNvPr id="0" name=""/>
        <dsp:cNvSpPr/>
      </dsp:nvSpPr>
      <dsp:spPr>
        <a:xfrm>
          <a:off x="1226456" y="4867806"/>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How does the organisation progress then ?</a:t>
          </a:r>
          <a:endParaRPr lang="en-US" sz="1500" kern="1200"/>
        </a:p>
      </dsp:txBody>
      <dsp:txXfrm>
        <a:off x="1226456" y="4867806"/>
        <a:ext cx="1800000" cy="720000"/>
      </dsp:txXfrm>
    </dsp:sp>
    <dsp:sp modelId="{EF4254B6-BDD3-41AF-ABD8-3CBD272A964C}">
      <dsp:nvSpPr>
        <dsp:cNvPr id="0" name=""/>
        <dsp:cNvSpPr/>
      </dsp:nvSpPr>
      <dsp:spPr>
        <a:xfrm>
          <a:off x="3692456" y="3427806"/>
          <a:ext cx="1098000" cy="109800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F326C4-5AD3-4E83-A518-9F90A9F1D5AB}">
      <dsp:nvSpPr>
        <dsp:cNvPr id="0" name=""/>
        <dsp:cNvSpPr/>
      </dsp:nvSpPr>
      <dsp:spPr>
        <a:xfrm>
          <a:off x="3926456" y="3661806"/>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C881548-360C-4E8A-8393-7FC7C7855025}">
      <dsp:nvSpPr>
        <dsp:cNvPr id="0" name=""/>
        <dsp:cNvSpPr/>
      </dsp:nvSpPr>
      <dsp:spPr>
        <a:xfrm>
          <a:off x="3341456" y="4867806"/>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What is the strategy here ?</a:t>
          </a:r>
          <a:endParaRPr lang="en-US" sz="1500" kern="1200"/>
        </a:p>
      </dsp:txBody>
      <dsp:txXfrm>
        <a:off x="3341456" y="4867806"/>
        <a:ext cx="1800000" cy="72000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41D99D-2B60-4048-9A72-7D8B45C49786}">
      <dsp:nvSpPr>
        <dsp:cNvPr id="0" name=""/>
        <dsp:cNvSpPr/>
      </dsp:nvSpPr>
      <dsp:spPr>
        <a:xfrm>
          <a:off x="684914" y="1016402"/>
          <a:ext cx="1098000" cy="109800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CF958E-0FE7-40C9-8F3C-15940066AFC0}">
      <dsp:nvSpPr>
        <dsp:cNvPr id="0" name=""/>
        <dsp:cNvSpPr/>
      </dsp:nvSpPr>
      <dsp:spPr>
        <a:xfrm>
          <a:off x="918914" y="1250402"/>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F57BB82-0FAF-4583-A334-7F739E7A39FF}">
      <dsp:nvSpPr>
        <dsp:cNvPr id="0" name=""/>
        <dsp:cNvSpPr/>
      </dsp:nvSpPr>
      <dsp:spPr>
        <a:xfrm>
          <a:off x="333914" y="24564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kern="1200"/>
            <a:t>Up front cost</a:t>
          </a:r>
          <a:endParaRPr lang="en-US" sz="2400" kern="1200"/>
        </a:p>
      </dsp:txBody>
      <dsp:txXfrm>
        <a:off x="333914" y="2456402"/>
        <a:ext cx="1800000" cy="720000"/>
      </dsp:txXfrm>
    </dsp:sp>
    <dsp:sp modelId="{3A2F73CE-97A7-4046-9A06-E6BA68ACB409}">
      <dsp:nvSpPr>
        <dsp:cNvPr id="0" name=""/>
        <dsp:cNvSpPr/>
      </dsp:nvSpPr>
      <dsp:spPr>
        <a:xfrm>
          <a:off x="2799914" y="1016402"/>
          <a:ext cx="1098000" cy="1098000"/>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BF73BC-2B72-426F-B721-AE093367E3F0}">
      <dsp:nvSpPr>
        <dsp:cNvPr id="0" name=""/>
        <dsp:cNvSpPr/>
      </dsp:nvSpPr>
      <dsp:spPr>
        <a:xfrm>
          <a:off x="3033914" y="1250402"/>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2688EE0-C612-4996-8E74-BF24456F3137}">
      <dsp:nvSpPr>
        <dsp:cNvPr id="0" name=""/>
        <dsp:cNvSpPr/>
      </dsp:nvSpPr>
      <dsp:spPr>
        <a:xfrm>
          <a:off x="2448914" y="24564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kern="1200"/>
            <a:t>Continuous cost</a:t>
          </a:r>
          <a:endParaRPr lang="en-US" sz="2400" kern="1200"/>
        </a:p>
      </dsp:txBody>
      <dsp:txXfrm>
        <a:off x="2448914" y="2456402"/>
        <a:ext cx="1800000" cy="720000"/>
      </dsp:txXfrm>
    </dsp:sp>
    <dsp:sp modelId="{4E11F506-F03C-4641-9A82-4F2716CAA457}">
      <dsp:nvSpPr>
        <dsp:cNvPr id="0" name=""/>
        <dsp:cNvSpPr/>
      </dsp:nvSpPr>
      <dsp:spPr>
        <a:xfrm>
          <a:off x="4914914" y="1016402"/>
          <a:ext cx="1098000" cy="1098000"/>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A92DE8-217A-4FA0-A2EF-AC175EA08F33}">
      <dsp:nvSpPr>
        <dsp:cNvPr id="0" name=""/>
        <dsp:cNvSpPr/>
      </dsp:nvSpPr>
      <dsp:spPr>
        <a:xfrm>
          <a:off x="5148914" y="1250402"/>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F5122B9-8E99-4108-85A9-BC589645C19F}">
      <dsp:nvSpPr>
        <dsp:cNvPr id="0" name=""/>
        <dsp:cNvSpPr/>
      </dsp:nvSpPr>
      <dsp:spPr>
        <a:xfrm>
          <a:off x="4563914" y="24564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kern="1200"/>
            <a:t>Lack of space</a:t>
          </a:r>
          <a:endParaRPr lang="en-US" sz="2400" kern="1200"/>
        </a:p>
      </dsp:txBody>
      <dsp:txXfrm>
        <a:off x="4563914" y="2456402"/>
        <a:ext cx="1800000" cy="720000"/>
      </dsp:txXfrm>
    </dsp:sp>
    <dsp:sp modelId="{3BC6CAA0-1733-4D5E-8191-92216E747AA6}">
      <dsp:nvSpPr>
        <dsp:cNvPr id="0" name=""/>
        <dsp:cNvSpPr/>
      </dsp:nvSpPr>
      <dsp:spPr>
        <a:xfrm>
          <a:off x="7029914" y="1016402"/>
          <a:ext cx="1098000" cy="1098000"/>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CF981F-1F83-450C-BC92-D55C10B61EB4}">
      <dsp:nvSpPr>
        <dsp:cNvPr id="0" name=""/>
        <dsp:cNvSpPr/>
      </dsp:nvSpPr>
      <dsp:spPr>
        <a:xfrm>
          <a:off x="7263914" y="1250402"/>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F3D9864-4A98-4458-93A2-F12D18D2BDF4}">
      <dsp:nvSpPr>
        <dsp:cNvPr id="0" name=""/>
        <dsp:cNvSpPr/>
      </dsp:nvSpPr>
      <dsp:spPr>
        <a:xfrm>
          <a:off x="6678914" y="24564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kern="1200"/>
            <a:t>Lack of technology</a:t>
          </a:r>
          <a:endParaRPr lang="en-US" sz="2400" kern="1200"/>
        </a:p>
      </dsp:txBody>
      <dsp:txXfrm>
        <a:off x="6678914" y="2456402"/>
        <a:ext cx="1800000" cy="720000"/>
      </dsp:txXfrm>
    </dsp:sp>
    <dsp:sp modelId="{30275A05-A3AA-4F4D-B838-5A9684EA9768}">
      <dsp:nvSpPr>
        <dsp:cNvPr id="0" name=""/>
        <dsp:cNvSpPr/>
      </dsp:nvSpPr>
      <dsp:spPr>
        <a:xfrm>
          <a:off x="9144914" y="1016402"/>
          <a:ext cx="1098000" cy="1098000"/>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E11165-7362-4925-9490-E588F8F1C60A}">
      <dsp:nvSpPr>
        <dsp:cNvPr id="0" name=""/>
        <dsp:cNvSpPr/>
      </dsp:nvSpPr>
      <dsp:spPr>
        <a:xfrm>
          <a:off x="9378914" y="1250402"/>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561D36D-6649-4050-A3A9-DE2AF8703285}">
      <dsp:nvSpPr>
        <dsp:cNvPr id="0" name=""/>
        <dsp:cNvSpPr/>
      </dsp:nvSpPr>
      <dsp:spPr>
        <a:xfrm>
          <a:off x="8793914" y="24564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kern="1200"/>
            <a:t>Lack of expertise</a:t>
          </a:r>
          <a:endParaRPr lang="en-US" sz="2400" kern="1200"/>
        </a:p>
      </dsp:txBody>
      <dsp:txXfrm>
        <a:off x="8793914" y="2456402"/>
        <a:ext cx="1800000" cy="72000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F6C961-D46F-46ED-934E-7DE76DBC0AA9}">
      <dsp:nvSpPr>
        <dsp:cNvPr id="0" name=""/>
        <dsp:cNvSpPr/>
      </dsp:nvSpPr>
      <dsp:spPr>
        <a:xfrm>
          <a:off x="1138979" y="1124066"/>
          <a:ext cx="932563" cy="93256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494484-392C-4E83-BDEC-E9EB64D75C9F}">
      <dsp:nvSpPr>
        <dsp:cNvPr id="0" name=""/>
        <dsp:cNvSpPr/>
      </dsp:nvSpPr>
      <dsp:spPr>
        <a:xfrm>
          <a:off x="569079" y="2372271"/>
          <a:ext cx="2072362" cy="8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Looking beyond the current take-make-waste extractive industrial model, a circular economy aims to redefine growth, focusing on positive society-wide benefits</a:t>
          </a:r>
          <a:endParaRPr lang="en-US" sz="1100" kern="1200"/>
        </a:p>
      </dsp:txBody>
      <dsp:txXfrm>
        <a:off x="569079" y="2372271"/>
        <a:ext cx="2072362" cy="855000"/>
      </dsp:txXfrm>
    </dsp:sp>
    <dsp:sp modelId="{C41BCB87-1262-4915-A690-65711F304B7D}">
      <dsp:nvSpPr>
        <dsp:cNvPr id="0" name=""/>
        <dsp:cNvSpPr/>
      </dsp:nvSpPr>
      <dsp:spPr>
        <a:xfrm>
          <a:off x="3574005" y="1124066"/>
          <a:ext cx="932563" cy="93256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B626C5-E79D-4CDE-9595-F0E99C5A91C1}">
      <dsp:nvSpPr>
        <dsp:cNvPr id="0" name=""/>
        <dsp:cNvSpPr/>
      </dsp:nvSpPr>
      <dsp:spPr>
        <a:xfrm>
          <a:off x="3004105" y="2372271"/>
          <a:ext cx="2072362" cy="8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Design out waste and pollution</a:t>
          </a:r>
          <a:endParaRPr lang="en-US" sz="1100" kern="1200"/>
        </a:p>
      </dsp:txBody>
      <dsp:txXfrm>
        <a:off x="3004105" y="2372271"/>
        <a:ext cx="2072362" cy="855000"/>
      </dsp:txXfrm>
    </dsp:sp>
    <dsp:sp modelId="{62DAB509-FE59-45AB-970F-AA1D5482C047}">
      <dsp:nvSpPr>
        <dsp:cNvPr id="0" name=""/>
        <dsp:cNvSpPr/>
      </dsp:nvSpPr>
      <dsp:spPr>
        <a:xfrm>
          <a:off x="6009031" y="1124066"/>
          <a:ext cx="932563" cy="93256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A023AD9-FBDA-4492-BC2B-178F7DE5513C}">
      <dsp:nvSpPr>
        <dsp:cNvPr id="0" name=""/>
        <dsp:cNvSpPr/>
      </dsp:nvSpPr>
      <dsp:spPr>
        <a:xfrm>
          <a:off x="5439131" y="2372271"/>
          <a:ext cx="2072362" cy="8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Keep products and materials in use</a:t>
          </a:r>
          <a:endParaRPr lang="en-US" sz="1100" kern="1200"/>
        </a:p>
      </dsp:txBody>
      <dsp:txXfrm>
        <a:off x="5439131" y="2372271"/>
        <a:ext cx="2072362" cy="855000"/>
      </dsp:txXfrm>
    </dsp:sp>
    <dsp:sp modelId="{96343CB5-50D7-4965-A33C-B2B4C7D5D96D}">
      <dsp:nvSpPr>
        <dsp:cNvPr id="0" name=""/>
        <dsp:cNvSpPr/>
      </dsp:nvSpPr>
      <dsp:spPr>
        <a:xfrm>
          <a:off x="8444057" y="1124066"/>
          <a:ext cx="932563" cy="93256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6FD164-FAB5-4B98-B213-7F6C28470B6F}">
      <dsp:nvSpPr>
        <dsp:cNvPr id="0" name=""/>
        <dsp:cNvSpPr/>
      </dsp:nvSpPr>
      <dsp:spPr>
        <a:xfrm>
          <a:off x="7874157" y="2372271"/>
          <a:ext cx="2072362" cy="8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Regenerate natural systems</a:t>
          </a:r>
          <a:endParaRPr lang="en-US" sz="1100" kern="1200"/>
        </a:p>
      </dsp:txBody>
      <dsp:txXfrm>
        <a:off x="7874157" y="2372271"/>
        <a:ext cx="2072362" cy="85500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3AD81F-971D-4D51-81C8-41B5AB5C84B1}">
      <dsp:nvSpPr>
        <dsp:cNvPr id="0" name=""/>
        <dsp:cNvSpPr/>
      </dsp:nvSpPr>
      <dsp:spPr>
        <a:xfrm>
          <a:off x="0" y="2312"/>
          <a:ext cx="6269038" cy="117210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F4EB5A-DED2-4C11-82CA-2F1632C87F6E}">
      <dsp:nvSpPr>
        <dsp:cNvPr id="0" name=""/>
        <dsp:cNvSpPr/>
      </dsp:nvSpPr>
      <dsp:spPr>
        <a:xfrm>
          <a:off x="354561" y="266036"/>
          <a:ext cx="644657" cy="6446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6B50ED-05D8-469F-9AD7-312CC6A307FC}">
      <dsp:nvSpPr>
        <dsp:cNvPr id="0" name=""/>
        <dsp:cNvSpPr/>
      </dsp:nvSpPr>
      <dsp:spPr>
        <a:xfrm>
          <a:off x="1353781" y="2312"/>
          <a:ext cx="4915256" cy="1172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048" tIns="124048" rIns="124048" bIns="124048" numCol="1" spcCol="1270" anchor="ctr" anchorCtr="0">
          <a:noAutofit/>
        </a:bodyPr>
        <a:lstStyle/>
        <a:p>
          <a:pPr marL="0" lvl="0" indent="0" algn="l" defTabSz="977900">
            <a:lnSpc>
              <a:spcPct val="90000"/>
            </a:lnSpc>
            <a:spcBef>
              <a:spcPct val="0"/>
            </a:spcBef>
            <a:spcAft>
              <a:spcPct val="35000"/>
            </a:spcAft>
            <a:buNone/>
          </a:pPr>
          <a:r>
            <a:rPr lang="en-GB" sz="2200" kern="1200"/>
            <a:t>Cost of sensors has significantly decreased</a:t>
          </a:r>
          <a:endParaRPr lang="en-US" sz="2200" kern="1200"/>
        </a:p>
      </dsp:txBody>
      <dsp:txXfrm>
        <a:off x="1353781" y="2312"/>
        <a:ext cx="4915256" cy="1172105"/>
      </dsp:txXfrm>
    </dsp:sp>
    <dsp:sp modelId="{B6A66355-3F8D-4E5D-82F9-CC214BE0E555}">
      <dsp:nvSpPr>
        <dsp:cNvPr id="0" name=""/>
        <dsp:cNvSpPr/>
      </dsp:nvSpPr>
      <dsp:spPr>
        <a:xfrm>
          <a:off x="0" y="1467444"/>
          <a:ext cx="6269038" cy="117210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B5CF04-2B74-4E21-827C-923A4D7645D1}">
      <dsp:nvSpPr>
        <dsp:cNvPr id="0" name=""/>
        <dsp:cNvSpPr/>
      </dsp:nvSpPr>
      <dsp:spPr>
        <a:xfrm>
          <a:off x="354561" y="1731167"/>
          <a:ext cx="644657" cy="6446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A688327-82B3-4965-ACA2-3F3977AACBC9}">
      <dsp:nvSpPr>
        <dsp:cNvPr id="0" name=""/>
        <dsp:cNvSpPr/>
      </dsp:nvSpPr>
      <dsp:spPr>
        <a:xfrm>
          <a:off x="1353781" y="1467444"/>
          <a:ext cx="4915256" cy="1172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048" tIns="124048" rIns="124048" bIns="124048" numCol="1" spcCol="1270" anchor="ctr" anchorCtr="0">
          <a:noAutofit/>
        </a:bodyPr>
        <a:lstStyle/>
        <a:p>
          <a:pPr marL="0" lvl="0" indent="0" algn="l" defTabSz="977900">
            <a:lnSpc>
              <a:spcPct val="90000"/>
            </a:lnSpc>
            <a:spcBef>
              <a:spcPct val="0"/>
            </a:spcBef>
            <a:spcAft>
              <a:spcPct val="35000"/>
            </a:spcAft>
            <a:buNone/>
          </a:pPr>
          <a:r>
            <a:rPr lang="en-GB" sz="2200" kern="1200"/>
            <a:t>Solving issues within a hidden factory has become dramatically more accessible. </a:t>
          </a:r>
          <a:endParaRPr lang="en-US" sz="2200" kern="1200"/>
        </a:p>
      </dsp:txBody>
      <dsp:txXfrm>
        <a:off x="1353781" y="1467444"/>
        <a:ext cx="4915256" cy="1172105"/>
      </dsp:txXfrm>
    </dsp:sp>
    <dsp:sp modelId="{6114A2B9-8B18-4ED2-9AA6-27D539E0B35A}">
      <dsp:nvSpPr>
        <dsp:cNvPr id="0" name=""/>
        <dsp:cNvSpPr/>
      </dsp:nvSpPr>
      <dsp:spPr>
        <a:xfrm>
          <a:off x="0" y="2932575"/>
          <a:ext cx="6269038" cy="117210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52DC82-09D9-42ED-8E25-C669E01FDD15}">
      <dsp:nvSpPr>
        <dsp:cNvPr id="0" name=""/>
        <dsp:cNvSpPr/>
      </dsp:nvSpPr>
      <dsp:spPr>
        <a:xfrm>
          <a:off x="354561" y="3196299"/>
          <a:ext cx="644657" cy="64465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ECF3AEA-09DC-4703-9104-FB5070E041C2}">
      <dsp:nvSpPr>
        <dsp:cNvPr id="0" name=""/>
        <dsp:cNvSpPr/>
      </dsp:nvSpPr>
      <dsp:spPr>
        <a:xfrm>
          <a:off x="1353781" y="2932575"/>
          <a:ext cx="4915256" cy="1172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048" tIns="124048" rIns="124048" bIns="124048" numCol="1" spcCol="1270" anchor="ctr" anchorCtr="0">
          <a:noAutofit/>
        </a:bodyPr>
        <a:lstStyle/>
        <a:p>
          <a:pPr marL="0" lvl="0" indent="0" algn="l" defTabSz="977900">
            <a:lnSpc>
              <a:spcPct val="90000"/>
            </a:lnSpc>
            <a:spcBef>
              <a:spcPct val="0"/>
            </a:spcBef>
            <a:spcAft>
              <a:spcPct val="35000"/>
            </a:spcAft>
            <a:buNone/>
          </a:pPr>
          <a:r>
            <a:rPr lang="en-GB" sz="2200" kern="1200"/>
            <a:t>Capturing data from strategically-placed sensors </a:t>
          </a:r>
          <a:endParaRPr lang="en-US" sz="2200" kern="1200"/>
        </a:p>
      </dsp:txBody>
      <dsp:txXfrm>
        <a:off x="1353781" y="2932575"/>
        <a:ext cx="4915256" cy="1172105"/>
      </dsp:txXfrm>
    </dsp:sp>
    <dsp:sp modelId="{706F7401-5256-43D3-A007-4F4D4D061F38}">
      <dsp:nvSpPr>
        <dsp:cNvPr id="0" name=""/>
        <dsp:cNvSpPr/>
      </dsp:nvSpPr>
      <dsp:spPr>
        <a:xfrm>
          <a:off x="0" y="4397707"/>
          <a:ext cx="6269038" cy="1172105"/>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912B27-8A8F-403A-80D5-8DB2E256F781}">
      <dsp:nvSpPr>
        <dsp:cNvPr id="0" name=""/>
        <dsp:cNvSpPr/>
      </dsp:nvSpPr>
      <dsp:spPr>
        <a:xfrm>
          <a:off x="354561" y="4661430"/>
          <a:ext cx="644657" cy="64465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39CCC3C-5554-448F-8A37-2A029A8C9B28}">
      <dsp:nvSpPr>
        <dsp:cNvPr id="0" name=""/>
        <dsp:cNvSpPr/>
      </dsp:nvSpPr>
      <dsp:spPr>
        <a:xfrm>
          <a:off x="1353781" y="4397707"/>
          <a:ext cx="4915256" cy="1172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048" tIns="124048" rIns="124048" bIns="124048" numCol="1" spcCol="1270" anchor="ctr" anchorCtr="0">
          <a:noAutofit/>
        </a:bodyPr>
        <a:lstStyle/>
        <a:p>
          <a:pPr marL="0" lvl="0" indent="0" algn="l" defTabSz="977900">
            <a:lnSpc>
              <a:spcPct val="90000"/>
            </a:lnSpc>
            <a:spcBef>
              <a:spcPct val="0"/>
            </a:spcBef>
            <a:spcAft>
              <a:spcPct val="35000"/>
            </a:spcAft>
            <a:buNone/>
          </a:pPr>
          <a:r>
            <a:rPr lang="en-GB" sz="2200" kern="1200"/>
            <a:t>Pareto charts can provide the insights you need to identify the root causes of issues</a:t>
          </a:r>
          <a:endParaRPr lang="en-US" sz="2200" kern="1200"/>
        </a:p>
      </dsp:txBody>
      <dsp:txXfrm>
        <a:off x="1353781" y="4397707"/>
        <a:ext cx="4915256" cy="117210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8.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9.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EDB48A5-057E-495A-A425-EFCD09364A3C}" type="datetimeFigureOut">
              <a:rPr lang="en-GB" smtClean="0"/>
              <a:t>24/02/2021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DB93453-03A4-4FAC-A313-94DCCCA3BE39}" type="slidenum">
              <a:rPr lang="en-GB" smtClean="0"/>
              <a:t>‹#›</a:t>
            </a:fld>
            <a:endParaRPr lang="en-GB"/>
          </a:p>
        </p:txBody>
      </p:sp>
    </p:spTree>
    <p:extLst>
      <p:ext uri="{BB962C8B-B14F-4D97-AF65-F5344CB8AC3E}">
        <p14:creationId xmlns:p14="http://schemas.microsoft.com/office/powerpoint/2010/main" val="25541978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DB93453-03A4-4FAC-A313-94DCCCA3BE39}" type="slidenum">
              <a:rPr lang="en-GB" smtClean="0"/>
              <a:t>1</a:t>
            </a:fld>
            <a:endParaRPr lang="en-GB"/>
          </a:p>
        </p:txBody>
      </p:sp>
    </p:spTree>
    <p:extLst>
      <p:ext uri="{BB962C8B-B14F-4D97-AF65-F5344CB8AC3E}">
        <p14:creationId xmlns:p14="http://schemas.microsoft.com/office/powerpoint/2010/main" val="29128006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Overview of the content</a:t>
            </a:r>
            <a:r>
              <a:rPr lang="en-GB" baseline="0" dirty="0"/>
              <a:t> for the lecture, identify key criteria and concepts covered throughout the lecture</a:t>
            </a:r>
            <a:endParaRPr lang="en-GB" dirty="0"/>
          </a:p>
        </p:txBody>
      </p:sp>
      <p:sp>
        <p:nvSpPr>
          <p:cNvPr id="4" name="Slide Number Placeholder 3"/>
          <p:cNvSpPr>
            <a:spLocks noGrp="1"/>
          </p:cNvSpPr>
          <p:nvPr>
            <p:ph type="sldNum" sz="quarter" idx="10"/>
          </p:nvPr>
        </p:nvSpPr>
        <p:spPr/>
        <p:txBody>
          <a:bodyPr/>
          <a:lstStyle/>
          <a:p>
            <a:fld id="{1DB93453-03A4-4FAC-A313-94DCCCA3BE39}" type="slidenum">
              <a:rPr lang="en-GB" smtClean="0"/>
              <a:t>2</a:t>
            </a:fld>
            <a:endParaRPr lang="en-GB"/>
          </a:p>
        </p:txBody>
      </p:sp>
    </p:spTree>
    <p:extLst>
      <p:ext uri="{BB962C8B-B14F-4D97-AF65-F5344CB8AC3E}">
        <p14:creationId xmlns:p14="http://schemas.microsoft.com/office/powerpoint/2010/main" val="15873832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Brief overview</a:t>
            </a:r>
            <a:r>
              <a:rPr lang="en-GB" baseline="0" dirty="0"/>
              <a:t> (recap) of the models discussed within the introduction module</a:t>
            </a:r>
            <a:endParaRPr lang="en-GB" dirty="0"/>
          </a:p>
        </p:txBody>
      </p:sp>
      <p:sp>
        <p:nvSpPr>
          <p:cNvPr id="4" name="Slide Number Placeholder 3"/>
          <p:cNvSpPr>
            <a:spLocks noGrp="1"/>
          </p:cNvSpPr>
          <p:nvPr>
            <p:ph type="sldNum" sz="quarter" idx="10"/>
          </p:nvPr>
        </p:nvSpPr>
        <p:spPr/>
        <p:txBody>
          <a:bodyPr/>
          <a:lstStyle/>
          <a:p>
            <a:fld id="{1DB93453-03A4-4FAC-A313-94DCCCA3BE39}" type="slidenum">
              <a:rPr lang="en-GB" smtClean="0"/>
              <a:t>3</a:t>
            </a:fld>
            <a:endParaRPr lang="en-GB"/>
          </a:p>
        </p:txBody>
      </p:sp>
    </p:spTree>
    <p:extLst>
      <p:ext uri="{BB962C8B-B14F-4D97-AF65-F5344CB8AC3E}">
        <p14:creationId xmlns:p14="http://schemas.microsoft.com/office/powerpoint/2010/main" val="22093681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Overview of model 1</a:t>
            </a:r>
          </a:p>
          <a:p>
            <a:endParaRPr lang="en-GB" dirty="0"/>
          </a:p>
          <a:p>
            <a:r>
              <a:rPr lang="en-GB" dirty="0"/>
              <a:t>Focus on complete elimination of waste</a:t>
            </a:r>
          </a:p>
          <a:p>
            <a:r>
              <a:rPr lang="en-GB" dirty="0"/>
              <a:t>Sensible automation</a:t>
            </a:r>
          </a:p>
          <a:p>
            <a:r>
              <a:rPr lang="en-GB" dirty="0"/>
              <a:t>Requires interaction</a:t>
            </a:r>
          </a:p>
          <a:p>
            <a:r>
              <a:rPr lang="en-GB" dirty="0"/>
              <a:t>Pull rather than push system</a:t>
            </a:r>
          </a:p>
          <a:p>
            <a:endParaRPr lang="en-GB" dirty="0"/>
          </a:p>
        </p:txBody>
      </p:sp>
      <p:sp>
        <p:nvSpPr>
          <p:cNvPr id="4" name="Slide Number Placeholder 3"/>
          <p:cNvSpPr>
            <a:spLocks noGrp="1"/>
          </p:cNvSpPr>
          <p:nvPr>
            <p:ph type="sldNum" sz="quarter" idx="10"/>
          </p:nvPr>
        </p:nvSpPr>
        <p:spPr/>
        <p:txBody>
          <a:bodyPr/>
          <a:lstStyle/>
          <a:p>
            <a:fld id="{FA06F54A-469C-4368-A814-58C68239975D}" type="slidenum">
              <a:rPr lang="en-GB" smtClean="0"/>
              <a:t>5</a:t>
            </a:fld>
            <a:endParaRPr lang="en-GB"/>
          </a:p>
        </p:txBody>
      </p:sp>
    </p:spTree>
    <p:extLst>
      <p:ext uri="{BB962C8B-B14F-4D97-AF65-F5344CB8AC3E}">
        <p14:creationId xmlns:p14="http://schemas.microsoft.com/office/powerpoint/2010/main" val="25882681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Overview of model 2</a:t>
            </a:r>
          </a:p>
          <a:p>
            <a:r>
              <a:rPr lang="en-GB" dirty="0"/>
              <a:t>NWP</a:t>
            </a:r>
          </a:p>
          <a:p>
            <a:r>
              <a:rPr lang="en-GB" dirty="0"/>
              <a:t>Boundless synchronisation between the processes – boundless synch with customers</a:t>
            </a:r>
          </a:p>
          <a:p>
            <a:r>
              <a:rPr lang="en-GB" dirty="0"/>
              <a:t>Supply called for when consumption occurs</a:t>
            </a:r>
          </a:p>
          <a:p>
            <a:r>
              <a:rPr lang="en-GB" dirty="0"/>
              <a:t>2-bin systems</a:t>
            </a:r>
          </a:p>
          <a:p>
            <a:endParaRPr lang="en-GB" dirty="0"/>
          </a:p>
        </p:txBody>
      </p:sp>
      <p:sp>
        <p:nvSpPr>
          <p:cNvPr id="4" name="Slide Number Placeholder 3"/>
          <p:cNvSpPr>
            <a:spLocks noGrp="1"/>
          </p:cNvSpPr>
          <p:nvPr>
            <p:ph type="sldNum" sz="quarter" idx="10"/>
          </p:nvPr>
        </p:nvSpPr>
        <p:spPr/>
        <p:txBody>
          <a:bodyPr/>
          <a:lstStyle/>
          <a:p>
            <a:fld id="{FA06F54A-469C-4368-A814-58C68239975D}" type="slidenum">
              <a:rPr lang="en-GB" smtClean="0"/>
              <a:t>6</a:t>
            </a:fld>
            <a:endParaRPr lang="en-GB"/>
          </a:p>
        </p:txBody>
      </p:sp>
    </p:spTree>
    <p:extLst>
      <p:ext uri="{BB962C8B-B14F-4D97-AF65-F5344CB8AC3E}">
        <p14:creationId xmlns:p14="http://schemas.microsoft.com/office/powerpoint/2010/main" val="36421667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does</a:t>
            </a:r>
            <a:r>
              <a:rPr lang="en-GB" baseline="0" dirty="0"/>
              <a:t> industry currently identify inefficiencies in the current process. Some overview provided for each of the components (process, practice, tooling)</a:t>
            </a:r>
            <a:endParaRPr lang="en-GB" dirty="0"/>
          </a:p>
        </p:txBody>
      </p:sp>
      <p:sp>
        <p:nvSpPr>
          <p:cNvPr id="4" name="Slide Number Placeholder 3"/>
          <p:cNvSpPr>
            <a:spLocks noGrp="1"/>
          </p:cNvSpPr>
          <p:nvPr>
            <p:ph type="sldNum" sz="quarter" idx="10"/>
          </p:nvPr>
        </p:nvSpPr>
        <p:spPr/>
        <p:txBody>
          <a:bodyPr/>
          <a:lstStyle/>
          <a:p>
            <a:fld id="{1DB93453-03A4-4FAC-A313-94DCCCA3BE39}" type="slidenum">
              <a:rPr lang="en-GB" smtClean="0"/>
              <a:t>7</a:t>
            </a:fld>
            <a:endParaRPr lang="en-GB"/>
          </a:p>
        </p:txBody>
      </p:sp>
    </p:spTree>
    <p:extLst>
      <p:ext uri="{BB962C8B-B14F-4D97-AF65-F5344CB8AC3E}">
        <p14:creationId xmlns:p14="http://schemas.microsoft.com/office/powerpoint/2010/main" val="34993114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Provision of greater</a:t>
            </a:r>
            <a:r>
              <a:rPr lang="en-GB" baseline="0" dirty="0"/>
              <a:t> detail. A deeper analysis of the approaches taken towards identifying those inefficiencies. Outline where most of the issues occur.</a:t>
            </a:r>
            <a:endParaRPr lang="en-GB" dirty="0"/>
          </a:p>
        </p:txBody>
      </p:sp>
      <p:sp>
        <p:nvSpPr>
          <p:cNvPr id="4" name="Slide Number Placeholder 3"/>
          <p:cNvSpPr>
            <a:spLocks noGrp="1"/>
          </p:cNvSpPr>
          <p:nvPr>
            <p:ph type="sldNum" sz="quarter" idx="10"/>
          </p:nvPr>
        </p:nvSpPr>
        <p:spPr/>
        <p:txBody>
          <a:bodyPr/>
          <a:lstStyle/>
          <a:p>
            <a:fld id="{1DB93453-03A4-4FAC-A313-94DCCCA3BE39}" type="slidenum">
              <a:rPr lang="en-GB" smtClean="0"/>
              <a:t>8</a:t>
            </a:fld>
            <a:endParaRPr lang="en-GB"/>
          </a:p>
        </p:txBody>
      </p:sp>
    </p:spTree>
    <p:extLst>
      <p:ext uri="{BB962C8B-B14F-4D97-AF65-F5344CB8AC3E}">
        <p14:creationId xmlns:p14="http://schemas.microsoft.com/office/powerpoint/2010/main" val="6310955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scenario providing</a:t>
            </a:r>
            <a:r>
              <a:rPr lang="en-GB" baseline="0" dirty="0"/>
              <a:t> an outline of a given manufacturing process. This should be ideally suited to allowing students to identify flaws within this process.</a:t>
            </a:r>
            <a:endParaRPr lang="en-GB" dirty="0"/>
          </a:p>
        </p:txBody>
      </p:sp>
      <p:sp>
        <p:nvSpPr>
          <p:cNvPr id="4" name="Slide Number Placeholder 3"/>
          <p:cNvSpPr>
            <a:spLocks noGrp="1"/>
          </p:cNvSpPr>
          <p:nvPr>
            <p:ph type="sldNum" sz="quarter" idx="10"/>
          </p:nvPr>
        </p:nvSpPr>
        <p:spPr/>
        <p:txBody>
          <a:bodyPr/>
          <a:lstStyle/>
          <a:p>
            <a:fld id="{1DB93453-03A4-4FAC-A313-94DCCCA3BE39}" type="slidenum">
              <a:rPr lang="en-GB" smtClean="0"/>
              <a:t>9</a:t>
            </a:fld>
            <a:endParaRPr lang="en-GB"/>
          </a:p>
        </p:txBody>
      </p:sp>
    </p:spTree>
    <p:extLst>
      <p:ext uri="{BB962C8B-B14F-4D97-AF65-F5344CB8AC3E}">
        <p14:creationId xmlns:p14="http://schemas.microsoft.com/office/powerpoint/2010/main" val="34989587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Simple answer is no ! A lot of</a:t>
            </a:r>
            <a:r>
              <a:rPr lang="en-GB" baseline="0" dirty="0"/>
              <a:t> work needs to go into identifying these issues. Further to this it takes yet more time to be able to tackle some of the issues. Subtlety of some of the issues makes it difficult to identify. There are also issues that mask others making them far less likely to be identified and thus addressed.</a:t>
            </a:r>
            <a:endParaRPr lang="en-GB" dirty="0"/>
          </a:p>
        </p:txBody>
      </p:sp>
      <p:sp>
        <p:nvSpPr>
          <p:cNvPr id="4" name="Slide Number Placeholder 3"/>
          <p:cNvSpPr>
            <a:spLocks noGrp="1"/>
          </p:cNvSpPr>
          <p:nvPr>
            <p:ph type="sldNum" sz="quarter" idx="10"/>
          </p:nvPr>
        </p:nvSpPr>
        <p:spPr/>
        <p:txBody>
          <a:bodyPr/>
          <a:lstStyle/>
          <a:p>
            <a:fld id="{1DB93453-03A4-4FAC-A313-94DCCCA3BE39}" type="slidenum">
              <a:rPr lang="en-GB" smtClean="0"/>
              <a:t>10</a:t>
            </a:fld>
            <a:endParaRPr lang="en-GB"/>
          </a:p>
        </p:txBody>
      </p:sp>
    </p:spTree>
    <p:extLst>
      <p:ext uri="{BB962C8B-B14F-4D97-AF65-F5344CB8AC3E}">
        <p14:creationId xmlns:p14="http://schemas.microsoft.com/office/powerpoint/2010/main" val="22600615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Further</a:t>
            </a:r>
            <a:r>
              <a:rPr lang="en-GB" baseline="0" dirty="0"/>
              <a:t> detailed analysis of the process being undertaken to service the demand</a:t>
            </a:r>
            <a:endParaRPr lang="en-GB" dirty="0"/>
          </a:p>
        </p:txBody>
      </p:sp>
      <p:sp>
        <p:nvSpPr>
          <p:cNvPr id="4" name="Slide Number Placeholder 3"/>
          <p:cNvSpPr>
            <a:spLocks noGrp="1"/>
          </p:cNvSpPr>
          <p:nvPr>
            <p:ph type="sldNum" sz="quarter" idx="10"/>
          </p:nvPr>
        </p:nvSpPr>
        <p:spPr/>
        <p:txBody>
          <a:bodyPr/>
          <a:lstStyle/>
          <a:p>
            <a:fld id="{1DB93453-03A4-4FAC-A313-94DCCCA3BE39}" type="slidenum">
              <a:rPr lang="en-GB" smtClean="0"/>
              <a:t>11</a:t>
            </a:fld>
            <a:endParaRPr lang="en-GB"/>
          </a:p>
        </p:txBody>
      </p:sp>
    </p:spTree>
    <p:extLst>
      <p:ext uri="{BB962C8B-B14F-4D97-AF65-F5344CB8AC3E}">
        <p14:creationId xmlns:p14="http://schemas.microsoft.com/office/powerpoint/2010/main" val="16345131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Detailed analysis of the operation</a:t>
            </a:r>
            <a:r>
              <a:rPr lang="en-GB" baseline="0" dirty="0"/>
              <a:t> of the required machinery and its downtime</a:t>
            </a:r>
            <a:endParaRPr lang="en-GB" dirty="0"/>
          </a:p>
        </p:txBody>
      </p:sp>
      <p:sp>
        <p:nvSpPr>
          <p:cNvPr id="4" name="Slide Number Placeholder 3"/>
          <p:cNvSpPr>
            <a:spLocks noGrp="1"/>
          </p:cNvSpPr>
          <p:nvPr>
            <p:ph type="sldNum" sz="quarter" idx="10"/>
          </p:nvPr>
        </p:nvSpPr>
        <p:spPr/>
        <p:txBody>
          <a:bodyPr/>
          <a:lstStyle/>
          <a:p>
            <a:fld id="{1DB93453-03A4-4FAC-A313-94DCCCA3BE39}" type="slidenum">
              <a:rPr lang="en-GB" smtClean="0"/>
              <a:t>12</a:t>
            </a:fld>
            <a:endParaRPr lang="en-GB"/>
          </a:p>
        </p:txBody>
      </p:sp>
    </p:spTree>
    <p:extLst>
      <p:ext uri="{BB962C8B-B14F-4D97-AF65-F5344CB8AC3E}">
        <p14:creationId xmlns:p14="http://schemas.microsoft.com/office/powerpoint/2010/main" val="5784718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does</a:t>
            </a:r>
            <a:r>
              <a:rPr lang="en-GB" baseline="0" dirty="0"/>
              <a:t> the company progress from this point. What would be the strategy ? What would be the cost of </a:t>
            </a:r>
            <a:r>
              <a:rPr lang="en-GB" baseline="0"/>
              <a:t>this change ?</a:t>
            </a:r>
            <a:endParaRPr lang="en-GB" dirty="0"/>
          </a:p>
        </p:txBody>
      </p:sp>
      <p:sp>
        <p:nvSpPr>
          <p:cNvPr id="4" name="Slide Number Placeholder 3"/>
          <p:cNvSpPr>
            <a:spLocks noGrp="1"/>
          </p:cNvSpPr>
          <p:nvPr>
            <p:ph type="sldNum" sz="quarter" idx="10"/>
          </p:nvPr>
        </p:nvSpPr>
        <p:spPr/>
        <p:txBody>
          <a:bodyPr/>
          <a:lstStyle/>
          <a:p>
            <a:fld id="{1DB93453-03A4-4FAC-A313-94DCCCA3BE39}" type="slidenum">
              <a:rPr lang="en-GB" smtClean="0"/>
              <a:t>16</a:t>
            </a:fld>
            <a:endParaRPr lang="en-GB"/>
          </a:p>
        </p:txBody>
      </p:sp>
    </p:spTree>
    <p:extLst>
      <p:ext uri="{BB962C8B-B14F-4D97-AF65-F5344CB8AC3E}">
        <p14:creationId xmlns:p14="http://schemas.microsoft.com/office/powerpoint/2010/main" val="41760930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5E0A336-DDD4-4D3F-B696-7A2BE358FB50}" type="datetimeFigureOut">
              <a:rPr lang="en-GB" smtClean="0"/>
              <a:t>24/02/2021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4EFE58-F8C2-4DDA-9B88-EF9E4D648E21}" type="slidenum">
              <a:rPr lang="en-GB" smtClean="0"/>
              <a:t>‹#›</a:t>
            </a:fld>
            <a:endParaRPr lang="en-GB"/>
          </a:p>
        </p:txBody>
      </p:sp>
    </p:spTree>
    <p:extLst>
      <p:ext uri="{BB962C8B-B14F-4D97-AF65-F5344CB8AC3E}">
        <p14:creationId xmlns:p14="http://schemas.microsoft.com/office/powerpoint/2010/main" val="35168124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5E0A336-DDD4-4D3F-B696-7A2BE358FB50}" type="datetimeFigureOut">
              <a:rPr lang="en-GB" smtClean="0"/>
              <a:t>24/02/2021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4EFE58-F8C2-4DDA-9B88-EF9E4D648E21}" type="slidenum">
              <a:rPr lang="en-GB" smtClean="0"/>
              <a:t>‹#›</a:t>
            </a:fld>
            <a:endParaRPr lang="en-GB"/>
          </a:p>
        </p:txBody>
      </p:sp>
    </p:spTree>
    <p:extLst>
      <p:ext uri="{BB962C8B-B14F-4D97-AF65-F5344CB8AC3E}">
        <p14:creationId xmlns:p14="http://schemas.microsoft.com/office/powerpoint/2010/main" val="37769761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5E0A336-DDD4-4D3F-B696-7A2BE358FB50}" type="datetimeFigureOut">
              <a:rPr lang="en-GB" smtClean="0"/>
              <a:t>24/02/2021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4EFE58-F8C2-4DDA-9B88-EF9E4D648E21}" type="slidenum">
              <a:rPr lang="en-GB" smtClean="0"/>
              <a:t>‹#›</a:t>
            </a:fld>
            <a:endParaRPr lang="en-GB"/>
          </a:p>
        </p:txBody>
      </p:sp>
    </p:spTree>
    <p:extLst>
      <p:ext uri="{BB962C8B-B14F-4D97-AF65-F5344CB8AC3E}">
        <p14:creationId xmlns:p14="http://schemas.microsoft.com/office/powerpoint/2010/main" val="26991623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5E0A336-DDD4-4D3F-B696-7A2BE358FB50}" type="datetimeFigureOut">
              <a:rPr lang="en-GB" smtClean="0"/>
              <a:t>24/02/2021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4EFE58-F8C2-4DDA-9B88-EF9E4D648E21}" type="slidenum">
              <a:rPr lang="en-GB" smtClean="0"/>
              <a:t>‹#›</a:t>
            </a:fld>
            <a:endParaRPr lang="en-GB"/>
          </a:p>
        </p:txBody>
      </p:sp>
    </p:spTree>
    <p:extLst>
      <p:ext uri="{BB962C8B-B14F-4D97-AF65-F5344CB8AC3E}">
        <p14:creationId xmlns:p14="http://schemas.microsoft.com/office/powerpoint/2010/main" val="40105107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5E0A336-DDD4-4D3F-B696-7A2BE358FB50}" type="datetimeFigureOut">
              <a:rPr lang="en-GB" smtClean="0"/>
              <a:t>24/02/2021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24EFE58-F8C2-4DDA-9B88-EF9E4D648E21}" type="slidenum">
              <a:rPr lang="en-GB" smtClean="0"/>
              <a:t>‹#›</a:t>
            </a:fld>
            <a:endParaRPr lang="en-GB"/>
          </a:p>
        </p:txBody>
      </p:sp>
    </p:spTree>
    <p:extLst>
      <p:ext uri="{BB962C8B-B14F-4D97-AF65-F5344CB8AC3E}">
        <p14:creationId xmlns:p14="http://schemas.microsoft.com/office/powerpoint/2010/main" val="26007129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5E0A336-DDD4-4D3F-B696-7A2BE358FB50}" type="datetimeFigureOut">
              <a:rPr lang="en-GB" smtClean="0"/>
              <a:t>24/02/2021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24EFE58-F8C2-4DDA-9B88-EF9E4D648E21}" type="slidenum">
              <a:rPr lang="en-GB" smtClean="0"/>
              <a:t>‹#›</a:t>
            </a:fld>
            <a:endParaRPr lang="en-GB"/>
          </a:p>
        </p:txBody>
      </p:sp>
    </p:spTree>
    <p:extLst>
      <p:ext uri="{BB962C8B-B14F-4D97-AF65-F5344CB8AC3E}">
        <p14:creationId xmlns:p14="http://schemas.microsoft.com/office/powerpoint/2010/main" val="5450107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5E0A336-DDD4-4D3F-B696-7A2BE358FB50}" type="datetimeFigureOut">
              <a:rPr lang="en-GB" smtClean="0"/>
              <a:t>24/02/2021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24EFE58-F8C2-4DDA-9B88-EF9E4D648E21}" type="slidenum">
              <a:rPr lang="en-GB" smtClean="0"/>
              <a:t>‹#›</a:t>
            </a:fld>
            <a:endParaRPr lang="en-GB"/>
          </a:p>
        </p:txBody>
      </p:sp>
    </p:spTree>
    <p:extLst>
      <p:ext uri="{BB962C8B-B14F-4D97-AF65-F5344CB8AC3E}">
        <p14:creationId xmlns:p14="http://schemas.microsoft.com/office/powerpoint/2010/main" val="29733248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5E0A336-DDD4-4D3F-B696-7A2BE358FB50}" type="datetimeFigureOut">
              <a:rPr lang="en-GB" smtClean="0"/>
              <a:t>24/02/2021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4EFE58-F8C2-4DDA-9B88-EF9E4D648E21}" type="slidenum">
              <a:rPr lang="en-GB" smtClean="0"/>
              <a:t>‹#›</a:t>
            </a:fld>
            <a:endParaRPr lang="en-GB"/>
          </a:p>
        </p:txBody>
      </p:sp>
    </p:spTree>
    <p:extLst>
      <p:ext uri="{BB962C8B-B14F-4D97-AF65-F5344CB8AC3E}">
        <p14:creationId xmlns:p14="http://schemas.microsoft.com/office/powerpoint/2010/main" val="33519953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5E0A336-DDD4-4D3F-B696-7A2BE358FB50}" type="datetimeFigureOut">
              <a:rPr lang="en-GB" smtClean="0"/>
              <a:t>24/02/2021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4EFE58-F8C2-4DDA-9B88-EF9E4D648E21}" type="slidenum">
              <a:rPr lang="en-GB" smtClean="0"/>
              <a:t>‹#›</a:t>
            </a:fld>
            <a:endParaRPr lang="en-GB"/>
          </a:p>
        </p:txBody>
      </p:sp>
    </p:spTree>
    <p:extLst>
      <p:ext uri="{BB962C8B-B14F-4D97-AF65-F5344CB8AC3E}">
        <p14:creationId xmlns:p14="http://schemas.microsoft.com/office/powerpoint/2010/main" val="338555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5E0A336-DDD4-4D3F-B696-7A2BE358FB50}" type="datetimeFigureOut">
              <a:rPr lang="en-GB" smtClean="0"/>
              <a:t>24/02/2021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4EFE58-F8C2-4DDA-9B88-EF9E4D648E21}" type="slidenum">
              <a:rPr lang="en-GB" smtClean="0"/>
              <a:t>‹#›</a:t>
            </a:fld>
            <a:endParaRPr lang="en-GB"/>
          </a:p>
        </p:txBody>
      </p:sp>
    </p:spTree>
    <p:extLst>
      <p:ext uri="{BB962C8B-B14F-4D97-AF65-F5344CB8AC3E}">
        <p14:creationId xmlns:p14="http://schemas.microsoft.com/office/powerpoint/2010/main" val="3374661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5E0A336-DDD4-4D3F-B696-7A2BE358FB50}" type="datetimeFigureOut">
              <a:rPr lang="en-GB" smtClean="0"/>
              <a:t>24/02/2021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4EFE58-F8C2-4DDA-9B88-EF9E4D648E21}" type="slidenum">
              <a:rPr lang="en-GB" smtClean="0"/>
              <a:t>‹#›</a:t>
            </a:fld>
            <a:endParaRPr lang="en-GB"/>
          </a:p>
        </p:txBody>
      </p:sp>
    </p:spTree>
    <p:extLst>
      <p:ext uri="{BB962C8B-B14F-4D97-AF65-F5344CB8AC3E}">
        <p14:creationId xmlns:p14="http://schemas.microsoft.com/office/powerpoint/2010/main" val="1553453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5E0A336-DDD4-4D3F-B696-7A2BE358FB50}" type="datetimeFigureOut">
              <a:rPr lang="en-GB" smtClean="0"/>
              <a:t>24/02/2021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24EFE58-F8C2-4DDA-9B88-EF9E4D648E21}" type="slidenum">
              <a:rPr lang="en-GB" smtClean="0"/>
              <a:t>‹#›</a:t>
            </a:fld>
            <a:endParaRPr lang="en-GB"/>
          </a:p>
        </p:txBody>
      </p:sp>
    </p:spTree>
    <p:extLst>
      <p:ext uri="{BB962C8B-B14F-4D97-AF65-F5344CB8AC3E}">
        <p14:creationId xmlns:p14="http://schemas.microsoft.com/office/powerpoint/2010/main" val="340980049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gif"/><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4.gi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4.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4.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jpeg"/><Relationship Id="rId1" Type="http://schemas.openxmlformats.org/officeDocument/2006/relationships/slideLayout" Target="../slideLayouts/slideLayout2.xml"/><Relationship Id="rId6" Type="http://schemas.openxmlformats.org/officeDocument/2006/relationships/image" Target="../media/image57.png"/><Relationship Id="rId5" Type="http://schemas.openxmlformats.org/officeDocument/2006/relationships/image" Target="../media/image56.png"/><Relationship Id="rId4" Type="http://schemas.openxmlformats.org/officeDocument/2006/relationships/image" Target="../media/image55.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3.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a:extLst>
              <a:ext uri="{FF2B5EF4-FFF2-40B4-BE49-F238E27FC236}">
                <a16:creationId xmlns:a16="http://schemas.microsoft.com/office/drawing/2014/main" id="{476F41EE-13FA-461A-987D-3FBE5E6C91B1}"/>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r="1" b="285"/>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a:solidFill>
                  <a:srgbClr val="FFFFFF"/>
                </a:solidFill>
              </a:rPr>
              <a:t>Factory Operation</a:t>
            </a:r>
          </a:p>
        </p:txBody>
      </p:sp>
      <p:sp>
        <p:nvSpPr>
          <p:cNvPr id="3" name="Subtitle 2"/>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endParaRPr lang="en-GB">
              <a:solidFill>
                <a:srgbClr val="FFFFFF"/>
              </a:solidFill>
            </a:endParaRPr>
          </a:p>
        </p:txBody>
      </p:sp>
    </p:spTree>
    <p:extLst>
      <p:ext uri="{BB962C8B-B14F-4D97-AF65-F5344CB8AC3E}">
        <p14:creationId xmlns:p14="http://schemas.microsoft.com/office/powerpoint/2010/main" val="31906150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5000" y="640823"/>
            <a:ext cx="3418659" cy="5583148"/>
          </a:xfrm>
        </p:spPr>
        <p:txBody>
          <a:bodyPr anchor="ctr">
            <a:normAutofit/>
          </a:bodyPr>
          <a:lstStyle/>
          <a:p>
            <a:r>
              <a:rPr lang="en-GB" sz="5400"/>
              <a:t>Contents</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8E0038B-2F2A-42B8-8D37-3AE9E2E6B25F}"/>
              </a:ext>
            </a:extLst>
          </p:cNvPr>
          <p:cNvGraphicFramePr>
            <a:graphicFrameLocks noGrp="1"/>
          </p:cNvGraphicFramePr>
          <p:nvPr>
            <p:ph idx="1"/>
            <p:extLst>
              <p:ext uri="{D42A27DB-BD31-4B8C-83A1-F6EECF244321}">
                <p14:modId xmlns:p14="http://schemas.microsoft.com/office/powerpoint/2010/main" val="1095545600"/>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269003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8E89D5E-1885-4160-AC77-CC471DD1D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43277" y="712269"/>
            <a:ext cx="3370998" cy="5502264"/>
          </a:xfrm>
        </p:spPr>
        <p:txBody>
          <a:bodyPr>
            <a:normAutofit/>
          </a:bodyPr>
          <a:lstStyle/>
          <a:p>
            <a:r>
              <a:rPr lang="en-GB">
                <a:solidFill>
                  <a:srgbClr val="FFFFFF"/>
                </a:solidFill>
              </a:rPr>
              <a:t>Models</a:t>
            </a:r>
          </a:p>
        </p:txBody>
      </p:sp>
      <p:cxnSp>
        <p:nvCxnSpPr>
          <p:cNvPr id="11" name="Straight Connector 10">
            <a:extLst>
              <a:ext uri="{FF2B5EF4-FFF2-40B4-BE49-F238E27FC236}">
                <a16:creationId xmlns:a16="http://schemas.microsoft.com/office/drawing/2014/main" id="{550D2BD1-98F9-412D-905B-3A843EF4078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85216" y="2971800"/>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412E824A-388F-413D-8C9D-99A82D8CCC67}"/>
              </a:ext>
            </a:extLst>
          </p:cNvPr>
          <p:cNvGraphicFramePr>
            <a:graphicFrameLocks noGrp="1"/>
          </p:cNvGraphicFramePr>
          <p:nvPr>
            <p:ph idx="1"/>
            <p:extLst>
              <p:ext uri="{D42A27DB-BD31-4B8C-83A1-F6EECF244321}">
                <p14:modId xmlns:p14="http://schemas.microsoft.com/office/powerpoint/2010/main" val="390732999"/>
              </p:ext>
            </p:extLst>
          </p:nvPr>
        </p:nvGraphicFramePr>
        <p:xfrm>
          <a:off x="5280025" y="642938"/>
          <a:ext cx="6269038" cy="55721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737034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A36DF77-6D7E-7D4A-833C-2B9305620677}"/>
              </a:ext>
            </a:extLst>
          </p:cNvPr>
          <p:cNvSpPr>
            <a:spLocks noGrp="1"/>
          </p:cNvSpPr>
          <p:nvPr>
            <p:ph type="title"/>
          </p:nvPr>
        </p:nvSpPr>
        <p:spPr>
          <a:xfrm>
            <a:off x="6094105" y="802955"/>
            <a:ext cx="4977976" cy="1454051"/>
          </a:xfrm>
        </p:spPr>
        <p:txBody>
          <a:bodyPr>
            <a:normAutofit/>
          </a:bodyPr>
          <a:lstStyle/>
          <a:p>
            <a:r>
              <a:rPr lang="en-US">
                <a:solidFill>
                  <a:srgbClr val="000000"/>
                </a:solidFill>
              </a:rPr>
              <a:t>Six Sigma</a:t>
            </a:r>
          </a:p>
        </p:txBody>
      </p:sp>
      <p:sp>
        <p:nvSpPr>
          <p:cNvPr id="13"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2" descr="Image result for six-sigma">
            <a:extLst>
              <a:ext uri="{FF2B5EF4-FFF2-40B4-BE49-F238E27FC236}">
                <a16:creationId xmlns:a16="http://schemas.microsoft.com/office/drawing/2014/main" id="{E7BDE9DD-EAC0-294F-9A0A-927A908B8B1B}"/>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l="4458" r="-3" b="-3"/>
          <a:stretch/>
        </p:blipFill>
        <p:spPr bwMode="auto">
          <a:xfrm>
            <a:off x="20" y="907231"/>
            <a:ext cx="4838021" cy="5063738"/>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4B08C31-1065-8E4B-BCF7-94C642173390}"/>
              </a:ext>
            </a:extLst>
          </p:cNvPr>
          <p:cNvSpPr>
            <a:spLocks noGrp="1"/>
          </p:cNvSpPr>
          <p:nvPr>
            <p:ph idx="1"/>
          </p:nvPr>
        </p:nvSpPr>
        <p:spPr>
          <a:xfrm>
            <a:off x="6090574" y="2421682"/>
            <a:ext cx="4977578" cy="3639289"/>
          </a:xfrm>
        </p:spPr>
        <p:txBody>
          <a:bodyPr anchor="ctr">
            <a:normAutofit/>
          </a:bodyPr>
          <a:lstStyle/>
          <a:p>
            <a:r>
              <a:rPr lang="en-US" sz="2000">
                <a:solidFill>
                  <a:srgbClr val="000000"/>
                </a:solidFill>
              </a:rPr>
              <a:t>The philosophical perspective of Six Sigma views all work as processes that can be defined, measured, analyzed, improved, and controlled. Processes require inputs (x) and produce outputs (y). If you control the inputs, you will control the outputs. This is generally expressed as y = f(x).</a:t>
            </a:r>
          </a:p>
          <a:p>
            <a:endParaRPr lang="en-US" sz="2000">
              <a:solidFill>
                <a:srgbClr val="000000"/>
              </a:solidFill>
            </a:endParaRPr>
          </a:p>
        </p:txBody>
      </p:sp>
    </p:spTree>
    <p:extLst>
      <p:ext uri="{BB962C8B-B14F-4D97-AF65-F5344CB8AC3E}">
        <p14:creationId xmlns:p14="http://schemas.microsoft.com/office/powerpoint/2010/main" val="9673708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CDA1A2E9-63FE-408D-A803-8E306ECAB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59" y="450222"/>
            <a:ext cx="3902420" cy="4235636"/>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title"/>
          </p:nvPr>
        </p:nvSpPr>
        <p:spPr>
          <a:xfrm>
            <a:off x="734664" y="930530"/>
            <a:ext cx="3361677" cy="3275019"/>
          </a:xfrm>
        </p:spPr>
        <p:txBody>
          <a:bodyPr vert="horz" lIns="91440" tIns="45720" rIns="91440" bIns="45720" rtlCol="0" anchor="ctr">
            <a:normAutofit/>
          </a:bodyPr>
          <a:lstStyle/>
          <a:p>
            <a:r>
              <a:rPr lang="en-US" sz="5000">
                <a:solidFill>
                  <a:srgbClr val="FFFFFF"/>
                </a:solidFill>
              </a:rPr>
              <a:t>Toyota Production System</a:t>
            </a:r>
          </a:p>
        </p:txBody>
      </p:sp>
      <p:sp>
        <p:nvSpPr>
          <p:cNvPr id="73" name="Rectangle 72">
            <a:extLst>
              <a:ext uri="{FF2B5EF4-FFF2-40B4-BE49-F238E27FC236}">
                <a16:creationId xmlns:a16="http://schemas.microsoft.com/office/drawing/2014/main" id="{FBE9F90C-C163-435B-9A68-D15C92D1CF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58" y="4843002"/>
            <a:ext cx="2391411" cy="1564776"/>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5" name="Rectangle 74">
            <a:extLst>
              <a:ext uri="{FF2B5EF4-FFF2-40B4-BE49-F238E27FC236}">
                <a16:creationId xmlns:a16="http://schemas.microsoft.com/office/drawing/2014/main" id="{1A882A9F-F4E9-4E23-8F0B-20B5DF42E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13417" y="4843002"/>
            <a:ext cx="1351062" cy="1568472"/>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1B1B1B"/>
              </a:solidFill>
            </a:endParaRPr>
          </a:p>
        </p:txBody>
      </p:sp>
      <p:pic>
        <p:nvPicPr>
          <p:cNvPr id="1026" name="Picture 2" descr="Image result for toyota production system">
            <a:extLst>
              <a:ext uri="{FF2B5EF4-FFF2-40B4-BE49-F238E27FC236}">
                <a16:creationId xmlns:a16="http://schemas.microsoft.com/office/drawing/2014/main" id="{00C4F2F0-A30B-7641-8FDF-97D4D02D2A8A}"/>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232" r="1418" b="-1"/>
          <a:stretch/>
        </p:blipFill>
        <p:spPr bwMode="auto">
          <a:xfrm>
            <a:off x="4517401" y="450221"/>
            <a:ext cx="7203993" cy="59575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575195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3756B343-807D-456E-AA26-80E96B75D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239014" y="525982"/>
            <a:ext cx="4282983" cy="1200361"/>
          </a:xfrm>
        </p:spPr>
        <p:txBody>
          <a:bodyPr anchor="b">
            <a:normAutofit/>
          </a:bodyPr>
          <a:lstStyle/>
          <a:p>
            <a:r>
              <a:rPr lang="en-GB" sz="3600"/>
              <a:t>Nissan Production Way</a:t>
            </a:r>
          </a:p>
        </p:txBody>
      </p:sp>
      <p:sp>
        <p:nvSpPr>
          <p:cNvPr id="77" name="Rectangle 76">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Image result for nissan production way">
            <a:extLst>
              <a:ext uri="{FF2B5EF4-FFF2-40B4-BE49-F238E27FC236}">
                <a16:creationId xmlns:a16="http://schemas.microsoft.com/office/drawing/2014/main" id="{10EBFB44-42BC-7A43-88BC-DFF464DEAFD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570" b="1569"/>
          <a:stretch/>
        </p:blipFill>
        <p:spPr bwMode="auto">
          <a:xfrm>
            <a:off x="576244" y="650494"/>
            <a:ext cx="5628018" cy="5324142"/>
          </a:xfrm>
          <a:prstGeom prst="rect">
            <a:avLst/>
          </a:prstGeom>
          <a:noFill/>
          <a:extLst>
            <a:ext uri="{909E8E84-426E-40DD-AFC4-6F175D3DCCD1}">
              <a14:hiddenFill xmlns:a14="http://schemas.microsoft.com/office/drawing/2010/main">
                <a:solidFill>
                  <a:srgbClr val="FFFFFF"/>
                </a:solidFill>
              </a14:hiddenFill>
            </a:ext>
          </a:extLst>
        </p:spPr>
      </p:pic>
      <p:sp>
        <p:nvSpPr>
          <p:cNvPr id="81" name="Rectangle 80">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4" name="Content Placeholder 2053">
            <a:extLst>
              <a:ext uri="{FF2B5EF4-FFF2-40B4-BE49-F238E27FC236}">
                <a16:creationId xmlns:a16="http://schemas.microsoft.com/office/drawing/2014/main" id="{E1B20C31-AA85-490F-9EA6-1BB3FCFE019A}"/>
              </a:ext>
            </a:extLst>
          </p:cNvPr>
          <p:cNvSpPr>
            <a:spLocks noGrp="1"/>
          </p:cNvSpPr>
          <p:nvPr>
            <p:ph idx="1"/>
          </p:nvPr>
        </p:nvSpPr>
        <p:spPr>
          <a:xfrm>
            <a:off x="7239012" y="2031101"/>
            <a:ext cx="4282984" cy="3511943"/>
          </a:xfrm>
        </p:spPr>
        <p:txBody>
          <a:bodyPr anchor="ctr">
            <a:normAutofit/>
          </a:bodyPr>
          <a:lstStyle/>
          <a:p>
            <a:endParaRPr lang="en-US" sz="1800"/>
          </a:p>
        </p:txBody>
      </p:sp>
      <p:sp>
        <p:nvSpPr>
          <p:cNvPr id="83" name="Rectangle 82">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567069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E57A3F2-3497-430E-BCD2-151E9B5748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6">
            <a:extLst>
              <a:ext uri="{FF2B5EF4-FFF2-40B4-BE49-F238E27FC236}">
                <a16:creationId xmlns:a16="http://schemas.microsoft.com/office/drawing/2014/main" id="{88B1F424-0E60-4F04-AFC7-00E1F21101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521144" y="911116"/>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7">
            <a:extLst>
              <a:ext uri="{FF2B5EF4-FFF2-40B4-BE49-F238E27FC236}">
                <a16:creationId xmlns:a16="http://schemas.microsoft.com/office/drawing/2014/main" id="{6B509DD1-7F4E-4C4D-9B18-626473A5F7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00164" y="643467"/>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Rectangle 8">
            <a:extLst>
              <a:ext uri="{FF2B5EF4-FFF2-40B4-BE49-F238E27FC236}">
                <a16:creationId xmlns:a16="http://schemas.microsoft.com/office/drawing/2014/main" id="{BB89D3BB-9A77-48E3-8C98-9A0A1DD4F7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529" y="644382"/>
            <a:ext cx="3856024"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1322754" y="1522820"/>
            <a:ext cx="2748041" cy="3601914"/>
          </a:xfrm>
        </p:spPr>
        <p:txBody>
          <a:bodyPr anchor="ctr">
            <a:normAutofit/>
          </a:bodyPr>
          <a:lstStyle/>
          <a:p>
            <a:r>
              <a:rPr lang="en-GB" sz="3600">
                <a:solidFill>
                  <a:srgbClr val="FFFFFF"/>
                </a:solidFill>
              </a:rPr>
              <a:t>Identifying Inefficiencies</a:t>
            </a:r>
          </a:p>
        </p:txBody>
      </p:sp>
      <p:graphicFrame>
        <p:nvGraphicFramePr>
          <p:cNvPr id="5" name="Content Placeholder 2">
            <a:extLst>
              <a:ext uri="{FF2B5EF4-FFF2-40B4-BE49-F238E27FC236}">
                <a16:creationId xmlns:a16="http://schemas.microsoft.com/office/drawing/2014/main" id="{FD26B682-6853-447C-9AF4-E90EC6C90D6A}"/>
              </a:ext>
            </a:extLst>
          </p:cNvPr>
          <p:cNvGraphicFramePr>
            <a:graphicFrameLocks noGrp="1"/>
          </p:cNvGraphicFramePr>
          <p:nvPr>
            <p:ph idx="1"/>
            <p:extLst>
              <p:ext uri="{D42A27DB-BD31-4B8C-83A1-F6EECF244321}">
                <p14:modId xmlns:p14="http://schemas.microsoft.com/office/powerpoint/2010/main" val="3802092729"/>
              </p:ext>
            </p:extLst>
          </p:nvPr>
        </p:nvGraphicFramePr>
        <p:xfrm>
          <a:off x="5042848" y="643467"/>
          <a:ext cx="6489510" cy="52525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223279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5000" y="640823"/>
            <a:ext cx="3418659" cy="5583148"/>
          </a:xfrm>
        </p:spPr>
        <p:txBody>
          <a:bodyPr anchor="ctr">
            <a:normAutofit/>
          </a:bodyPr>
          <a:lstStyle/>
          <a:p>
            <a:r>
              <a:rPr lang="en-GB" sz="5400"/>
              <a:t>A Closer Look</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70568CB-DA16-4B37-84BE-3A5C49B830CC}"/>
              </a:ext>
            </a:extLst>
          </p:cNvPr>
          <p:cNvGraphicFramePr>
            <a:graphicFrameLocks noGrp="1"/>
          </p:cNvGraphicFramePr>
          <p:nvPr>
            <p:ph idx="1"/>
            <p:extLst>
              <p:ext uri="{D42A27DB-BD31-4B8C-83A1-F6EECF244321}">
                <p14:modId xmlns:p14="http://schemas.microsoft.com/office/powerpoint/2010/main" val="306916084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521558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58506" y="800392"/>
            <a:ext cx="10264697" cy="1212102"/>
          </a:xfrm>
        </p:spPr>
        <p:txBody>
          <a:bodyPr>
            <a:normAutofit/>
          </a:bodyPr>
          <a:lstStyle/>
          <a:p>
            <a:r>
              <a:rPr lang="en-GB" sz="4000">
                <a:solidFill>
                  <a:srgbClr val="FFFFFF"/>
                </a:solidFill>
              </a:rPr>
              <a:t>Process Overview</a:t>
            </a:r>
          </a:p>
        </p:txBody>
      </p:sp>
      <p:sp>
        <p:nvSpPr>
          <p:cNvPr id="3" name="Content Placeholder 2"/>
          <p:cNvSpPr>
            <a:spLocks noGrp="1"/>
          </p:cNvSpPr>
          <p:nvPr>
            <p:ph idx="1"/>
          </p:nvPr>
        </p:nvSpPr>
        <p:spPr>
          <a:xfrm>
            <a:off x="1367624" y="2490436"/>
            <a:ext cx="9708995" cy="3567173"/>
          </a:xfrm>
        </p:spPr>
        <p:txBody>
          <a:bodyPr anchor="ctr">
            <a:normAutofit/>
          </a:bodyPr>
          <a:lstStyle/>
          <a:p>
            <a:r>
              <a:rPr lang="en-GB" sz="2400"/>
              <a:t>A small organisation produces Printed Circuit Boards for a larger commercial company. As part of this process they are required to utilise hazardous chemicals to etch the unwanted copper on the boards leaving only the desired traces. The chemicals currently being utilised have a finite utility and are disposed of responsibly when they cease to become useful.</a:t>
            </a:r>
          </a:p>
        </p:txBody>
      </p:sp>
    </p:spTree>
    <p:extLst>
      <p:ext uri="{BB962C8B-B14F-4D97-AF65-F5344CB8AC3E}">
        <p14:creationId xmlns:p14="http://schemas.microsoft.com/office/powerpoint/2010/main" val="21861047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8575C10-8187-4AC4-AD72-C754EAFD28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65429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762000" y="559678"/>
            <a:ext cx="3567915" cy="4952492"/>
          </a:xfrm>
        </p:spPr>
        <p:txBody>
          <a:bodyPr>
            <a:normAutofit/>
          </a:bodyPr>
          <a:lstStyle/>
          <a:p>
            <a:r>
              <a:rPr lang="en-GB">
                <a:solidFill>
                  <a:schemeClr val="bg1"/>
                </a:solidFill>
              </a:rPr>
              <a:t>Are the issues immediately obvious</a:t>
            </a:r>
          </a:p>
        </p:txBody>
      </p:sp>
      <p:cxnSp>
        <p:nvCxnSpPr>
          <p:cNvPr id="11" name="Straight Connector 10">
            <a:extLst>
              <a:ext uri="{FF2B5EF4-FFF2-40B4-BE49-F238E27FC236}">
                <a16:creationId xmlns:a16="http://schemas.microsoft.com/office/drawing/2014/main" id="{74E776C9-ED67-41B7-B3A3-4DF76EF3AC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99730"/>
            <a:ext cx="4297680" cy="0"/>
          </a:xfrm>
          <a:prstGeom prst="line">
            <a:avLst/>
          </a:prstGeom>
          <a:ln w="2540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9802E91B-1927-4B08-80B8-680839F5E2AB}"/>
              </a:ext>
            </a:extLst>
          </p:cNvPr>
          <p:cNvGraphicFramePr>
            <a:graphicFrameLocks noGrp="1"/>
          </p:cNvGraphicFramePr>
          <p:nvPr>
            <p:ph idx="1"/>
            <p:extLst>
              <p:ext uri="{D42A27DB-BD31-4B8C-83A1-F6EECF244321}">
                <p14:modId xmlns:p14="http://schemas.microsoft.com/office/powerpoint/2010/main" val="168077782"/>
              </p:ext>
            </p:extLst>
          </p:nvPr>
        </p:nvGraphicFramePr>
        <p:xfrm>
          <a:off x="5181600" y="568325"/>
          <a:ext cx="6248400" cy="56562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119810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 name="Title 1"/>
          <p:cNvSpPr>
            <a:spLocks noGrp="1"/>
          </p:cNvSpPr>
          <p:nvPr>
            <p:ph type="title"/>
          </p:nvPr>
        </p:nvSpPr>
        <p:spPr>
          <a:xfrm>
            <a:off x="841246" y="673770"/>
            <a:ext cx="3644489" cy="2414488"/>
          </a:xfrm>
        </p:spPr>
        <p:txBody>
          <a:bodyPr anchor="t">
            <a:normAutofit/>
          </a:bodyPr>
          <a:lstStyle/>
          <a:p>
            <a:r>
              <a:rPr lang="en-GB" sz="5400">
                <a:solidFill>
                  <a:srgbClr val="FFFFFF"/>
                </a:solidFill>
              </a:rPr>
              <a:t>Consider the Process</a:t>
            </a:r>
          </a:p>
        </p:txBody>
      </p:sp>
      <p:sp>
        <p:nvSpPr>
          <p:cNvPr id="3" name="Content Placeholder 2"/>
          <p:cNvSpPr>
            <a:spLocks noGrp="1"/>
          </p:cNvSpPr>
          <p:nvPr>
            <p:ph idx="1"/>
          </p:nvPr>
        </p:nvSpPr>
        <p:spPr>
          <a:xfrm>
            <a:off x="6095999" y="882315"/>
            <a:ext cx="5254754" cy="5294647"/>
          </a:xfrm>
        </p:spPr>
        <p:txBody>
          <a:bodyPr>
            <a:normAutofit/>
          </a:bodyPr>
          <a:lstStyle/>
          <a:p>
            <a:r>
              <a:rPr lang="en-GB" sz="2200"/>
              <a:t>Following the process we can identify stages</a:t>
            </a:r>
          </a:p>
          <a:p>
            <a:pPr lvl="1"/>
            <a:r>
              <a:rPr lang="en-GB" sz="2200"/>
              <a:t>Delivery of stock</a:t>
            </a:r>
          </a:p>
          <a:p>
            <a:pPr lvl="1"/>
            <a:r>
              <a:rPr lang="en-GB" sz="2200"/>
              <a:t>Application of photoresist</a:t>
            </a:r>
          </a:p>
          <a:p>
            <a:pPr lvl="1"/>
            <a:r>
              <a:rPr lang="en-GB" sz="2200"/>
              <a:t>Photo-plotting of customer design</a:t>
            </a:r>
          </a:p>
          <a:p>
            <a:pPr lvl="1"/>
            <a:r>
              <a:rPr lang="en-GB" sz="2200"/>
              <a:t>Affix acetate to photoresist covered board</a:t>
            </a:r>
          </a:p>
          <a:p>
            <a:pPr lvl="1"/>
            <a:r>
              <a:rPr lang="en-GB" sz="2200"/>
              <a:t>UV expose the assembly</a:t>
            </a:r>
          </a:p>
          <a:p>
            <a:pPr lvl="1"/>
            <a:r>
              <a:rPr lang="en-GB" sz="2200"/>
              <a:t>Remove acetate</a:t>
            </a:r>
          </a:p>
          <a:p>
            <a:pPr lvl="1"/>
            <a:r>
              <a:rPr lang="en-GB" sz="2200"/>
              <a:t>Submerge board blank in etchant</a:t>
            </a:r>
          </a:p>
          <a:p>
            <a:pPr lvl="1"/>
            <a:r>
              <a:rPr lang="en-GB" sz="2200"/>
              <a:t>Wash</a:t>
            </a:r>
          </a:p>
          <a:p>
            <a:pPr marL="457200" lvl="1" indent="0">
              <a:buNone/>
            </a:pPr>
            <a:endParaRPr lang="en-GB" sz="2200"/>
          </a:p>
          <a:p>
            <a:pPr lvl="1"/>
            <a:endParaRPr lang="en-GB" sz="2200"/>
          </a:p>
        </p:txBody>
      </p:sp>
    </p:spTree>
    <p:extLst>
      <p:ext uri="{BB962C8B-B14F-4D97-AF65-F5344CB8AC3E}">
        <p14:creationId xmlns:p14="http://schemas.microsoft.com/office/powerpoint/2010/main" val="40825209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5000" y="640823"/>
            <a:ext cx="3418659" cy="5583148"/>
          </a:xfrm>
        </p:spPr>
        <p:txBody>
          <a:bodyPr anchor="ctr">
            <a:normAutofit/>
          </a:bodyPr>
          <a:lstStyle/>
          <a:p>
            <a:r>
              <a:rPr lang="en-GB" sz="5400"/>
              <a:t>Abstraction</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0124E83-9F1C-46E8-B501-3C490E78B3FE}"/>
              </a:ext>
            </a:extLst>
          </p:cNvPr>
          <p:cNvGraphicFramePr>
            <a:graphicFrameLocks noGrp="1"/>
          </p:cNvGraphicFramePr>
          <p:nvPr>
            <p:ph idx="1"/>
            <p:extLst>
              <p:ext uri="{D42A27DB-BD31-4B8C-83A1-F6EECF244321}">
                <p14:modId xmlns:p14="http://schemas.microsoft.com/office/powerpoint/2010/main" val="3404403394"/>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635280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8">
            <a:extLst>
              <a:ext uri="{FF2B5EF4-FFF2-40B4-BE49-F238E27FC236}">
                <a16:creationId xmlns:a16="http://schemas.microsoft.com/office/drawing/2014/main" id="{68575C10-8187-4AC4-AD72-C754EAFD28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65429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4F1E0AE-C4F2-674B-9824-AF756B662911}"/>
              </a:ext>
            </a:extLst>
          </p:cNvPr>
          <p:cNvSpPr>
            <a:spLocks noGrp="1"/>
          </p:cNvSpPr>
          <p:nvPr>
            <p:ph type="title"/>
          </p:nvPr>
        </p:nvSpPr>
        <p:spPr>
          <a:xfrm>
            <a:off x="762000" y="559678"/>
            <a:ext cx="3567915" cy="4952492"/>
          </a:xfrm>
        </p:spPr>
        <p:txBody>
          <a:bodyPr>
            <a:normAutofit/>
          </a:bodyPr>
          <a:lstStyle/>
          <a:p>
            <a:r>
              <a:rPr lang="en-US">
                <a:solidFill>
                  <a:schemeClr val="bg1"/>
                </a:solidFill>
              </a:rPr>
              <a:t>Consider the tooling involved</a:t>
            </a:r>
          </a:p>
        </p:txBody>
      </p:sp>
      <p:cxnSp>
        <p:nvCxnSpPr>
          <p:cNvPr id="14" name="Straight Connector 10">
            <a:extLst>
              <a:ext uri="{FF2B5EF4-FFF2-40B4-BE49-F238E27FC236}">
                <a16:creationId xmlns:a16="http://schemas.microsoft.com/office/drawing/2014/main" id="{74E776C9-ED67-41B7-B3A3-4DF76EF3AC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99730"/>
            <a:ext cx="4297680" cy="0"/>
          </a:xfrm>
          <a:prstGeom prst="line">
            <a:avLst/>
          </a:prstGeom>
          <a:ln w="2540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15" name="Content Placeholder 2">
            <a:extLst>
              <a:ext uri="{FF2B5EF4-FFF2-40B4-BE49-F238E27FC236}">
                <a16:creationId xmlns:a16="http://schemas.microsoft.com/office/drawing/2014/main" id="{FEBD20DF-7FA5-4551-88AF-8163EE4B76D3}"/>
              </a:ext>
            </a:extLst>
          </p:cNvPr>
          <p:cNvGraphicFramePr>
            <a:graphicFrameLocks noGrp="1"/>
          </p:cNvGraphicFramePr>
          <p:nvPr>
            <p:ph idx="1"/>
            <p:extLst>
              <p:ext uri="{D42A27DB-BD31-4B8C-83A1-F6EECF244321}">
                <p14:modId xmlns:p14="http://schemas.microsoft.com/office/powerpoint/2010/main" val="886673398"/>
              </p:ext>
            </p:extLst>
          </p:nvPr>
        </p:nvGraphicFramePr>
        <p:xfrm>
          <a:off x="5181600" y="568325"/>
          <a:ext cx="6248400" cy="56562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852157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Machine gears">
            <a:extLst>
              <a:ext uri="{FF2B5EF4-FFF2-40B4-BE49-F238E27FC236}">
                <a16:creationId xmlns:a16="http://schemas.microsoft.com/office/drawing/2014/main" id="{0C580EED-A8CE-4858-8E20-48AF671BFFBE}"/>
              </a:ext>
            </a:extLst>
          </p:cNvPr>
          <p:cNvPicPr>
            <a:picLocks noChangeAspect="1"/>
          </p:cNvPicPr>
          <p:nvPr/>
        </p:nvPicPr>
        <p:blipFill rotWithShape="1">
          <a:blip r:embed="rId2"/>
          <a:srcRect r="3182" b="-1"/>
          <a:stretch/>
        </p:blipFill>
        <p:spPr>
          <a:xfrm>
            <a:off x="20" y="10"/>
            <a:ext cx="9947062" cy="6857990"/>
          </a:xfrm>
          <a:prstGeom prst="rect">
            <a:avLst/>
          </a:prstGeom>
        </p:spPr>
      </p:pic>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3" name="Freeform: Shape 12">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15" name="Freeform: Shape 14">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3395D903-0D67-2845-B5D5-7EBC5D1DA389}"/>
              </a:ext>
            </a:extLst>
          </p:cNvPr>
          <p:cNvSpPr>
            <a:spLocks noGrp="1"/>
          </p:cNvSpPr>
          <p:nvPr>
            <p:ph type="title"/>
          </p:nvPr>
        </p:nvSpPr>
        <p:spPr>
          <a:xfrm>
            <a:off x="8046720" y="1045597"/>
            <a:ext cx="3633746" cy="1588422"/>
          </a:xfrm>
        </p:spPr>
        <p:txBody>
          <a:bodyPr anchor="b">
            <a:normAutofit/>
          </a:bodyPr>
          <a:lstStyle/>
          <a:p>
            <a:r>
              <a:rPr lang="en-US" sz="3600"/>
              <a:t>Overall Process</a:t>
            </a:r>
          </a:p>
        </p:txBody>
      </p:sp>
      <p:sp>
        <p:nvSpPr>
          <p:cNvPr id="3" name="Content Placeholder 2">
            <a:extLst>
              <a:ext uri="{FF2B5EF4-FFF2-40B4-BE49-F238E27FC236}">
                <a16:creationId xmlns:a16="http://schemas.microsoft.com/office/drawing/2014/main" id="{E074817E-AD23-144F-8C11-689D3A599415}"/>
              </a:ext>
            </a:extLst>
          </p:cNvPr>
          <p:cNvSpPr>
            <a:spLocks noGrp="1"/>
          </p:cNvSpPr>
          <p:nvPr>
            <p:ph idx="1"/>
          </p:nvPr>
        </p:nvSpPr>
        <p:spPr>
          <a:xfrm>
            <a:off x="8046719" y="2722729"/>
            <a:ext cx="3633747" cy="2700062"/>
          </a:xfrm>
        </p:spPr>
        <p:txBody>
          <a:bodyPr>
            <a:normAutofit/>
          </a:bodyPr>
          <a:lstStyle/>
          <a:p>
            <a:r>
              <a:rPr lang="en-US" sz="2000"/>
              <a:t>Consider the overall process</a:t>
            </a:r>
          </a:p>
          <a:p>
            <a:endParaRPr lang="en-US" sz="2000"/>
          </a:p>
          <a:p>
            <a:pPr lvl="1"/>
            <a:r>
              <a:rPr lang="en-US" sz="2000"/>
              <a:t>Is the process particularly efficient</a:t>
            </a:r>
          </a:p>
          <a:p>
            <a:pPr lvl="1"/>
            <a:r>
              <a:rPr lang="en-US" sz="2000"/>
              <a:t>Chronology of the process</a:t>
            </a:r>
          </a:p>
          <a:p>
            <a:pPr lvl="1"/>
            <a:r>
              <a:rPr lang="en-US" sz="2000"/>
              <a:t>Is there a better approach to the process ?</a:t>
            </a:r>
          </a:p>
          <a:p>
            <a:pPr lvl="1"/>
            <a:endParaRPr lang="en-US" sz="2000"/>
          </a:p>
          <a:p>
            <a:pPr lvl="1"/>
            <a:endParaRPr lang="en-US" sz="2000"/>
          </a:p>
        </p:txBody>
      </p:sp>
    </p:spTree>
    <p:extLst>
      <p:ext uri="{BB962C8B-B14F-4D97-AF65-F5344CB8AC3E}">
        <p14:creationId xmlns:p14="http://schemas.microsoft.com/office/powerpoint/2010/main" val="42066281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F98F79A4-A6C7-4101-B1E9-27E05CB7C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3871489" cy="4096327"/>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2" name="Freeform: Shape 11">
            <a:extLst>
              <a:ext uri="{FF2B5EF4-FFF2-40B4-BE49-F238E27FC236}">
                <a16:creationId xmlns:a16="http://schemas.microsoft.com/office/drawing/2014/main" id="{31CE7A08-2184-4B99-ABC0-B40CD1D3F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871489" cy="4096327"/>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2">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 name="Title 1">
            <a:extLst>
              <a:ext uri="{FF2B5EF4-FFF2-40B4-BE49-F238E27FC236}">
                <a16:creationId xmlns:a16="http://schemas.microsoft.com/office/drawing/2014/main" id="{193C382B-61F8-5E49-8C37-805ECFDCFAA5}"/>
              </a:ext>
            </a:extLst>
          </p:cNvPr>
          <p:cNvSpPr>
            <a:spLocks noGrp="1"/>
          </p:cNvSpPr>
          <p:nvPr>
            <p:ph type="title"/>
          </p:nvPr>
        </p:nvSpPr>
        <p:spPr>
          <a:xfrm>
            <a:off x="1102368" y="3306515"/>
            <a:ext cx="3826286" cy="3215373"/>
          </a:xfrm>
        </p:spPr>
        <p:txBody>
          <a:bodyPr>
            <a:normAutofit/>
          </a:bodyPr>
          <a:lstStyle/>
          <a:p>
            <a:pPr algn="ctr"/>
            <a:r>
              <a:rPr lang="en-US">
                <a:solidFill>
                  <a:schemeClr val="bg1"/>
                </a:solidFill>
              </a:rPr>
              <a:t>Environmental Considerations</a:t>
            </a:r>
          </a:p>
        </p:txBody>
      </p:sp>
      <p:sp>
        <p:nvSpPr>
          <p:cNvPr id="14" name="Freeform: Shape 13">
            <a:extLst>
              <a:ext uri="{FF2B5EF4-FFF2-40B4-BE49-F238E27FC236}">
                <a16:creationId xmlns:a16="http://schemas.microsoft.com/office/drawing/2014/main" id="{79AFCB35-9C04-4524-A0B1-57FF6865D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7955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16" name="Freeform: Shape 15">
            <a:extLst>
              <a:ext uri="{FF2B5EF4-FFF2-40B4-BE49-F238E27FC236}">
                <a16:creationId xmlns:a16="http://schemas.microsoft.com/office/drawing/2014/main" id="{D11AD2AD-0BA0-4DD3-8EEA-84686A0E7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9192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9E5C5460-229E-46C8-A712-CC3179854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00654" y="4275786"/>
            <a:ext cx="2691346" cy="2582214"/>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0" name="Freeform: Shape 19">
            <a:extLst>
              <a:ext uri="{FF2B5EF4-FFF2-40B4-BE49-F238E27FC236}">
                <a16:creationId xmlns:a16="http://schemas.microsoft.com/office/drawing/2014/main" id="{2552FC29-9118-466F-940E-80C84EFDF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00654" y="4275786"/>
            <a:ext cx="2691346" cy="2582214"/>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6">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3" name="Content Placeholder 2">
            <a:extLst>
              <a:ext uri="{FF2B5EF4-FFF2-40B4-BE49-F238E27FC236}">
                <a16:creationId xmlns:a16="http://schemas.microsoft.com/office/drawing/2014/main" id="{B16E2C50-9EB9-614B-A0F2-24479CC45910}"/>
              </a:ext>
            </a:extLst>
          </p:cNvPr>
          <p:cNvSpPr>
            <a:spLocks noGrp="1"/>
          </p:cNvSpPr>
          <p:nvPr>
            <p:ph idx="1"/>
          </p:nvPr>
        </p:nvSpPr>
        <p:spPr>
          <a:xfrm>
            <a:off x="5211448" y="706508"/>
            <a:ext cx="5217173" cy="4351338"/>
          </a:xfrm>
        </p:spPr>
        <p:txBody>
          <a:bodyPr>
            <a:normAutofit/>
          </a:bodyPr>
          <a:lstStyle/>
          <a:p>
            <a:r>
              <a:rPr lang="en-US">
                <a:solidFill>
                  <a:schemeClr val="bg1"/>
                </a:solidFill>
              </a:rPr>
              <a:t>The use of hazardous chemicals in the process:</a:t>
            </a:r>
          </a:p>
          <a:p>
            <a:endParaRPr lang="en-US">
              <a:solidFill>
                <a:schemeClr val="bg1"/>
              </a:solidFill>
            </a:endParaRPr>
          </a:p>
          <a:p>
            <a:pPr lvl="1"/>
            <a:r>
              <a:rPr lang="en-US">
                <a:solidFill>
                  <a:schemeClr val="bg1"/>
                </a:solidFill>
              </a:rPr>
              <a:t>This introduces implications with respect to standards and regulations</a:t>
            </a:r>
          </a:p>
          <a:p>
            <a:pPr lvl="1"/>
            <a:endParaRPr lang="en-US">
              <a:solidFill>
                <a:schemeClr val="bg1"/>
              </a:solidFill>
            </a:endParaRPr>
          </a:p>
          <a:p>
            <a:pPr lvl="1"/>
            <a:r>
              <a:rPr lang="en-US">
                <a:solidFill>
                  <a:schemeClr val="bg1"/>
                </a:solidFill>
              </a:rPr>
              <a:t>Health and safety considerations</a:t>
            </a:r>
          </a:p>
          <a:p>
            <a:pPr lvl="1"/>
            <a:endParaRPr lang="en-US">
              <a:solidFill>
                <a:schemeClr val="bg1"/>
              </a:solidFill>
            </a:endParaRPr>
          </a:p>
          <a:p>
            <a:pPr lvl="1"/>
            <a:r>
              <a:rPr lang="en-US">
                <a:solidFill>
                  <a:schemeClr val="bg1"/>
                </a:solidFill>
              </a:rPr>
              <a:t>Risk assessments within the process </a:t>
            </a:r>
          </a:p>
          <a:p>
            <a:pPr lvl="1"/>
            <a:endParaRPr lang="en-US">
              <a:solidFill>
                <a:schemeClr val="bg1"/>
              </a:solidFill>
            </a:endParaRPr>
          </a:p>
        </p:txBody>
      </p:sp>
      <p:grpSp>
        <p:nvGrpSpPr>
          <p:cNvPr id="22" name="Graphic 185">
            <a:extLst>
              <a:ext uri="{FF2B5EF4-FFF2-40B4-BE49-F238E27FC236}">
                <a16:creationId xmlns:a16="http://schemas.microsoft.com/office/drawing/2014/main" id="{0C156BF8-7FF7-440F-BE2B-417DFFE8BF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23" name="Freeform: Shape 22">
              <a:extLst>
                <a:ext uri="{FF2B5EF4-FFF2-40B4-BE49-F238E27FC236}">
                  <a16:creationId xmlns:a16="http://schemas.microsoft.com/office/drawing/2014/main" id="{B7067280-C3E7-4DF6-A345-B9FEF6EF8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A78365A8-666B-4417-9D3C-554E6E6B2C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71CAAFA-0A31-4308-AB9F-B1C84ABDF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96AB1D25-144D-4BB4-A45C-60B8A094F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069F0FB4-779A-48FC-AC33-784F177C92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7417240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14"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title"/>
          </p:nvPr>
        </p:nvSpPr>
        <p:spPr>
          <a:xfrm>
            <a:off x="786385" y="841248"/>
            <a:ext cx="3515244" cy="5340097"/>
          </a:xfrm>
        </p:spPr>
        <p:txBody>
          <a:bodyPr anchor="ctr">
            <a:normAutofit/>
          </a:bodyPr>
          <a:lstStyle/>
          <a:p>
            <a:r>
              <a:rPr lang="en-GB" sz="4800">
                <a:solidFill>
                  <a:schemeClr val="bg1"/>
                </a:solidFill>
              </a:rPr>
              <a:t>Operational Development</a:t>
            </a:r>
          </a:p>
        </p:txBody>
      </p:sp>
      <p:graphicFrame>
        <p:nvGraphicFramePr>
          <p:cNvPr id="5" name="Content Placeholder 2">
            <a:extLst>
              <a:ext uri="{FF2B5EF4-FFF2-40B4-BE49-F238E27FC236}">
                <a16:creationId xmlns:a16="http://schemas.microsoft.com/office/drawing/2014/main" id="{0F094FA4-EF1A-410D-A3C3-3A2A1991B174}"/>
              </a:ext>
            </a:extLst>
          </p:cNvPr>
          <p:cNvGraphicFramePr>
            <a:graphicFrameLocks noGrp="1"/>
          </p:cNvGraphicFramePr>
          <p:nvPr>
            <p:ph idx="1"/>
            <p:extLst>
              <p:ext uri="{D42A27DB-BD31-4B8C-83A1-F6EECF244321}">
                <p14:modId xmlns:p14="http://schemas.microsoft.com/office/powerpoint/2010/main" val="3853554296"/>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284869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0809" y="1187311"/>
            <a:ext cx="5089552" cy="4483379"/>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14848-248A-47DD-88E0-95099D951E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301" y="1178924"/>
            <a:ext cx="5089552" cy="448337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18BDA89-0D2C-4C4E-99F6-D7A220FE4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3787" y="1130846"/>
            <a:ext cx="5039475" cy="4439266"/>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aphic 38">
            <a:extLst>
              <a:ext uri="{FF2B5EF4-FFF2-40B4-BE49-F238E27FC236}">
                <a16:creationId xmlns:a16="http://schemas.microsoft.com/office/drawing/2014/main" id="{6B67BE95-96EF-433C-9F29-B0732AA6B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40" y="1424181"/>
            <a:ext cx="1355538" cy="503582"/>
            <a:chOff x="2267504" y="2540250"/>
            <a:chExt cx="1990951" cy="739640"/>
          </a:xfrm>
          <a:solidFill>
            <a:schemeClr val="bg1"/>
          </a:solidFill>
        </p:grpSpPr>
        <p:sp>
          <p:nvSpPr>
            <p:cNvPr id="17" name="Freeform: Shape 16">
              <a:extLst>
                <a:ext uri="{FF2B5EF4-FFF2-40B4-BE49-F238E27FC236}">
                  <a16:creationId xmlns:a16="http://schemas.microsoft.com/office/drawing/2014/main" id="{AD324976-1596-4B76-A61C-5626816B24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8" name="Freeform: Shape 17">
              <a:extLst>
                <a:ext uri="{FF2B5EF4-FFF2-40B4-BE49-F238E27FC236}">
                  <a16:creationId xmlns:a16="http://schemas.microsoft.com/office/drawing/2014/main" id="{C44DEF24-FB22-48A2-8257-B97AD7E1A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20" name="Graphic 212">
            <a:extLst>
              <a:ext uri="{FF2B5EF4-FFF2-40B4-BE49-F238E27FC236}">
                <a16:creationId xmlns:a16="http://schemas.microsoft.com/office/drawing/2014/main" id="{7CE98B01-ED41-482F-AFA1-19C7FA7C04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B9CABDD0-8DF6-4974-A224-9A2A81778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4" name="Graphic 4">
            <a:extLst>
              <a:ext uri="{FF2B5EF4-FFF2-40B4-BE49-F238E27FC236}">
                <a16:creationId xmlns:a16="http://schemas.microsoft.com/office/drawing/2014/main" id="{D6E8B984-55B9-4A62-A043-997D00F0A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32680" y="5188771"/>
            <a:ext cx="1076787" cy="1076789"/>
            <a:chOff x="5829300" y="3162300"/>
            <a:chExt cx="532256" cy="532257"/>
          </a:xfrm>
          <a:solidFill>
            <a:schemeClr val="bg1"/>
          </a:solidFill>
        </p:grpSpPr>
        <p:sp>
          <p:nvSpPr>
            <p:cNvPr id="25" name="Freeform: Shape 24">
              <a:extLst>
                <a:ext uri="{FF2B5EF4-FFF2-40B4-BE49-F238E27FC236}">
                  <a16:creationId xmlns:a16="http://schemas.microsoft.com/office/drawing/2014/main" id="{D4FAF4A8-82EB-4F6F-B601-43EBF0BD12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26F2473F-E069-4558-9B41-E285BBE030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FC9A4A76-2C9F-486C-9663-6A30A022D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88431DC7-D4CB-479A-AFA4-5B0C597A2E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30755DA1-6F28-4612-A4A7-B915468C6D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4616ED79-5475-49E6-A5FE-8D9DB12FB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21DCEB47-7140-4682-8DBF-7667BE28F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EA931BD3-5A56-42F2-B6B5-647B28D1C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820E4C8E-4190-498D-9556-6DA668A81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54B2F30F-0B57-4D60-A087-CD6A471F68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FC5E8C73-ED41-4214-AEE6-3C5F49384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B1F94534-FE3E-476C-870B-E714E4A66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8DE6C1B0-4D58-4937-B2B7-B1207CA18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2" name="Title 1">
            <a:extLst>
              <a:ext uri="{FF2B5EF4-FFF2-40B4-BE49-F238E27FC236}">
                <a16:creationId xmlns:a16="http://schemas.microsoft.com/office/drawing/2014/main" id="{8436AF8E-3D43-B945-954C-2449ACF5E2C5}"/>
              </a:ext>
            </a:extLst>
          </p:cNvPr>
          <p:cNvSpPr>
            <a:spLocks noGrp="1"/>
          </p:cNvSpPr>
          <p:nvPr>
            <p:ph type="title"/>
          </p:nvPr>
        </p:nvSpPr>
        <p:spPr>
          <a:xfrm>
            <a:off x="838200" y="1391619"/>
            <a:ext cx="4905401" cy="4042196"/>
          </a:xfrm>
        </p:spPr>
        <p:txBody>
          <a:bodyPr>
            <a:normAutofit/>
          </a:bodyPr>
          <a:lstStyle/>
          <a:p>
            <a:pPr algn="ctr"/>
            <a:r>
              <a:rPr lang="en-US">
                <a:solidFill>
                  <a:schemeClr val="bg1"/>
                </a:solidFill>
              </a:rPr>
              <a:t>Progressive Strategy</a:t>
            </a:r>
          </a:p>
        </p:txBody>
      </p:sp>
      <p:sp>
        <p:nvSpPr>
          <p:cNvPr id="3" name="Content Placeholder 2">
            <a:extLst>
              <a:ext uri="{FF2B5EF4-FFF2-40B4-BE49-F238E27FC236}">
                <a16:creationId xmlns:a16="http://schemas.microsoft.com/office/drawing/2014/main" id="{0D7F6292-6E16-B146-9FE5-33C036630E3C}"/>
              </a:ext>
            </a:extLst>
          </p:cNvPr>
          <p:cNvSpPr>
            <a:spLocks noGrp="1"/>
          </p:cNvSpPr>
          <p:nvPr>
            <p:ph idx="1"/>
          </p:nvPr>
        </p:nvSpPr>
        <p:spPr>
          <a:xfrm>
            <a:off x="6477270" y="1130846"/>
            <a:ext cx="4974771" cy="4351338"/>
          </a:xfrm>
        </p:spPr>
        <p:txBody>
          <a:bodyPr>
            <a:normAutofit/>
          </a:bodyPr>
          <a:lstStyle/>
          <a:p>
            <a:r>
              <a:rPr lang="en-US" sz="1700">
                <a:solidFill>
                  <a:schemeClr val="bg1"/>
                </a:solidFill>
              </a:rPr>
              <a:t>A combination of old and new approaches</a:t>
            </a:r>
          </a:p>
          <a:p>
            <a:pPr lvl="1"/>
            <a:r>
              <a:rPr lang="en-US" sz="1700">
                <a:solidFill>
                  <a:schemeClr val="bg1"/>
                </a:solidFill>
              </a:rPr>
              <a:t>Lean manufacturing principles</a:t>
            </a:r>
          </a:p>
          <a:p>
            <a:pPr lvl="1"/>
            <a:r>
              <a:rPr lang="en-US" sz="1700">
                <a:solidFill>
                  <a:schemeClr val="bg1"/>
                </a:solidFill>
              </a:rPr>
              <a:t>Possible implementation of value stream mapping</a:t>
            </a:r>
          </a:p>
          <a:p>
            <a:pPr lvl="1"/>
            <a:endParaRPr lang="en-US" sz="1700">
              <a:solidFill>
                <a:schemeClr val="bg1"/>
              </a:solidFill>
            </a:endParaRPr>
          </a:p>
          <a:p>
            <a:r>
              <a:rPr lang="en-US" sz="1700">
                <a:solidFill>
                  <a:schemeClr val="bg1"/>
                </a:solidFill>
              </a:rPr>
              <a:t>Initial Assessments</a:t>
            </a:r>
          </a:p>
          <a:p>
            <a:pPr lvl="1"/>
            <a:r>
              <a:rPr lang="en-US" sz="1700">
                <a:solidFill>
                  <a:schemeClr val="bg1"/>
                </a:solidFill>
              </a:rPr>
              <a:t>What is the cost associated with development of the current process ?</a:t>
            </a:r>
          </a:p>
          <a:p>
            <a:pPr lvl="1"/>
            <a:r>
              <a:rPr lang="en-US" sz="1700">
                <a:solidFill>
                  <a:schemeClr val="bg1"/>
                </a:solidFill>
              </a:rPr>
              <a:t>What are the logistics of progression ?</a:t>
            </a:r>
          </a:p>
          <a:p>
            <a:pPr lvl="1"/>
            <a:endParaRPr lang="en-US" sz="1700">
              <a:solidFill>
                <a:schemeClr val="bg1"/>
              </a:solidFill>
            </a:endParaRPr>
          </a:p>
        </p:txBody>
      </p:sp>
    </p:spTree>
    <p:extLst>
      <p:ext uri="{BB962C8B-B14F-4D97-AF65-F5344CB8AC3E}">
        <p14:creationId xmlns:p14="http://schemas.microsoft.com/office/powerpoint/2010/main" val="19694789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371597" y="348865"/>
            <a:ext cx="10044023" cy="877729"/>
          </a:xfrm>
        </p:spPr>
        <p:txBody>
          <a:bodyPr anchor="ctr">
            <a:normAutofit/>
          </a:bodyPr>
          <a:lstStyle/>
          <a:p>
            <a:r>
              <a:rPr lang="en-GB" sz="4000">
                <a:solidFill>
                  <a:srgbClr val="FFFFFF"/>
                </a:solidFill>
              </a:rPr>
              <a:t>Barriers to Development and Progression</a:t>
            </a:r>
          </a:p>
        </p:txBody>
      </p:sp>
      <p:graphicFrame>
        <p:nvGraphicFramePr>
          <p:cNvPr id="5" name="Content Placeholder 2">
            <a:extLst>
              <a:ext uri="{FF2B5EF4-FFF2-40B4-BE49-F238E27FC236}">
                <a16:creationId xmlns:a16="http://schemas.microsoft.com/office/drawing/2014/main" id="{A5DA3C35-EA0E-4B6D-B60B-421D4107A688}"/>
              </a:ext>
            </a:extLst>
          </p:cNvPr>
          <p:cNvGraphicFramePr>
            <a:graphicFrameLocks noGrp="1"/>
          </p:cNvGraphicFramePr>
          <p:nvPr>
            <p:ph idx="1"/>
            <p:extLst>
              <p:ext uri="{D42A27DB-BD31-4B8C-83A1-F6EECF244321}">
                <p14:modId xmlns:p14="http://schemas.microsoft.com/office/powerpoint/2010/main" val="2695526822"/>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585959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9F5148-14DD-CD4B-9D48-79A30274785F}"/>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Human Resources Recap</a:t>
            </a:r>
          </a:p>
        </p:txBody>
      </p:sp>
      <p:sp>
        <p:nvSpPr>
          <p:cNvPr id="3" name="Content Placeholder 2">
            <a:extLst>
              <a:ext uri="{FF2B5EF4-FFF2-40B4-BE49-F238E27FC236}">
                <a16:creationId xmlns:a16="http://schemas.microsoft.com/office/drawing/2014/main" id="{C5160653-277E-444D-BB58-499681D7AA44}"/>
              </a:ext>
            </a:extLst>
          </p:cNvPr>
          <p:cNvSpPr>
            <a:spLocks noGrp="1"/>
          </p:cNvSpPr>
          <p:nvPr>
            <p:ph idx="1"/>
          </p:nvPr>
        </p:nvSpPr>
        <p:spPr>
          <a:xfrm>
            <a:off x="4810259" y="649480"/>
            <a:ext cx="6555347" cy="5546047"/>
          </a:xfrm>
        </p:spPr>
        <p:txBody>
          <a:bodyPr anchor="ctr">
            <a:normAutofit/>
          </a:bodyPr>
          <a:lstStyle/>
          <a:p>
            <a:r>
              <a:rPr lang="en-US" sz="2000"/>
              <a:t>In the fabrication process :</a:t>
            </a:r>
          </a:p>
          <a:p>
            <a:pPr lvl="1"/>
            <a:r>
              <a:rPr lang="en-US" sz="2000"/>
              <a:t>Who is responsible for what ?</a:t>
            </a:r>
          </a:p>
          <a:p>
            <a:pPr lvl="1"/>
            <a:endParaRPr lang="en-US" sz="2000"/>
          </a:p>
          <a:p>
            <a:pPr lvl="1"/>
            <a:r>
              <a:rPr lang="en-US" sz="2000"/>
              <a:t>Why are they responsible ?</a:t>
            </a:r>
          </a:p>
          <a:p>
            <a:pPr lvl="1"/>
            <a:endParaRPr lang="en-US" sz="2000"/>
          </a:p>
          <a:p>
            <a:pPr lvl="1"/>
            <a:r>
              <a:rPr lang="en-US" sz="2000"/>
              <a:t>Where does this remit end ?</a:t>
            </a:r>
          </a:p>
          <a:p>
            <a:pPr lvl="1"/>
            <a:endParaRPr lang="en-US" sz="2000"/>
          </a:p>
          <a:p>
            <a:pPr lvl="1"/>
            <a:r>
              <a:rPr lang="en-US" sz="2000"/>
              <a:t>What is the limitation of process or practice ?</a:t>
            </a:r>
          </a:p>
          <a:p>
            <a:endParaRPr lang="en-US" sz="2000"/>
          </a:p>
        </p:txBody>
      </p:sp>
    </p:spTree>
    <p:extLst>
      <p:ext uri="{BB962C8B-B14F-4D97-AF65-F5344CB8AC3E}">
        <p14:creationId xmlns:p14="http://schemas.microsoft.com/office/powerpoint/2010/main" val="15715641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9B6480-6AF7-4447-A658-B40B49D91074}"/>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Changing the process</a:t>
            </a:r>
          </a:p>
        </p:txBody>
      </p:sp>
      <p:sp>
        <p:nvSpPr>
          <p:cNvPr id="3" name="Content Placeholder 2">
            <a:extLst>
              <a:ext uri="{FF2B5EF4-FFF2-40B4-BE49-F238E27FC236}">
                <a16:creationId xmlns:a16="http://schemas.microsoft.com/office/drawing/2014/main" id="{20434AE5-096D-574F-9AD9-B9613D81CEA2}"/>
              </a:ext>
            </a:extLst>
          </p:cNvPr>
          <p:cNvSpPr>
            <a:spLocks noGrp="1"/>
          </p:cNvSpPr>
          <p:nvPr>
            <p:ph idx="1"/>
          </p:nvPr>
        </p:nvSpPr>
        <p:spPr>
          <a:xfrm>
            <a:off x="4810259" y="649480"/>
            <a:ext cx="6555347" cy="5546047"/>
          </a:xfrm>
        </p:spPr>
        <p:txBody>
          <a:bodyPr anchor="ctr">
            <a:normAutofit/>
          </a:bodyPr>
          <a:lstStyle/>
          <a:p>
            <a:r>
              <a:rPr lang="en-US" sz="2000"/>
              <a:t>What happens if we change the process in these areas:</a:t>
            </a:r>
          </a:p>
          <a:p>
            <a:pPr lvl="1"/>
            <a:r>
              <a:rPr lang="en-US" sz="2000"/>
              <a:t>Application of photoresist</a:t>
            </a:r>
          </a:p>
          <a:p>
            <a:pPr lvl="1"/>
            <a:endParaRPr lang="en-US" sz="2000"/>
          </a:p>
          <a:p>
            <a:pPr lvl="1"/>
            <a:r>
              <a:rPr lang="en-US" sz="2000"/>
              <a:t>Customer artwork retrieval</a:t>
            </a:r>
          </a:p>
          <a:p>
            <a:pPr lvl="1"/>
            <a:endParaRPr lang="en-US" sz="2000"/>
          </a:p>
          <a:p>
            <a:pPr lvl="1"/>
            <a:r>
              <a:rPr lang="en-US" sz="2000"/>
              <a:t>UV exposure</a:t>
            </a:r>
          </a:p>
          <a:p>
            <a:pPr lvl="1"/>
            <a:endParaRPr lang="en-US" sz="2000"/>
          </a:p>
          <a:p>
            <a:pPr lvl="1"/>
            <a:r>
              <a:rPr lang="en-US" sz="2000"/>
              <a:t>Washing</a:t>
            </a:r>
          </a:p>
          <a:p>
            <a:pPr lvl="1"/>
            <a:endParaRPr lang="en-US" sz="2000"/>
          </a:p>
          <a:p>
            <a:pPr lvl="1"/>
            <a:endParaRPr lang="en-US" sz="2000"/>
          </a:p>
        </p:txBody>
      </p:sp>
    </p:spTree>
    <p:extLst>
      <p:ext uri="{BB962C8B-B14F-4D97-AF65-F5344CB8AC3E}">
        <p14:creationId xmlns:p14="http://schemas.microsoft.com/office/powerpoint/2010/main" val="2887857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712A8-946E-0C4D-A013-F6005F11CE8A}"/>
              </a:ext>
            </a:extLst>
          </p:cNvPr>
          <p:cNvSpPr>
            <a:spLocks noGrp="1"/>
          </p:cNvSpPr>
          <p:nvPr>
            <p:ph type="title"/>
          </p:nvPr>
        </p:nvSpPr>
        <p:spPr>
          <a:xfrm>
            <a:off x="804673" y="1445494"/>
            <a:ext cx="3616856" cy="4376572"/>
          </a:xfrm>
        </p:spPr>
        <p:txBody>
          <a:bodyPr anchor="ctr">
            <a:normAutofit/>
          </a:bodyPr>
          <a:lstStyle/>
          <a:p>
            <a:r>
              <a:rPr lang="en-US" sz="4800"/>
              <a:t>Necessary Skills</a:t>
            </a:r>
          </a:p>
        </p:txBody>
      </p:sp>
      <p:sp>
        <p:nvSpPr>
          <p:cNvPr id="18" name="Freeform: Shape 7">
            <a:extLst>
              <a:ext uri="{FF2B5EF4-FFF2-40B4-BE49-F238E27FC236}">
                <a16:creationId xmlns:a16="http://schemas.microsoft.com/office/drawing/2014/main" id="{DFF2AC85-FAA0-4844-813F-83C04D738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7636" y="0"/>
            <a:ext cx="7281316" cy="6858000"/>
          </a:xfrm>
          <a:custGeom>
            <a:avLst/>
            <a:gdLst>
              <a:gd name="connsiteX0" fmla="*/ 361354 w 7281316"/>
              <a:gd name="connsiteY0" fmla="*/ 0 h 6858000"/>
              <a:gd name="connsiteX1" fmla="*/ 7281316 w 7281316"/>
              <a:gd name="connsiteY1" fmla="*/ 0 h 6858000"/>
              <a:gd name="connsiteX2" fmla="*/ 7281316 w 7281316"/>
              <a:gd name="connsiteY2" fmla="*/ 6858000 h 6858000"/>
              <a:gd name="connsiteX3" fmla="*/ 696735 w 7281316"/>
              <a:gd name="connsiteY3" fmla="*/ 6858000 h 6858000"/>
              <a:gd name="connsiteX4" fmla="*/ 690849 w 7281316"/>
              <a:gd name="connsiteY4" fmla="*/ 6842426 h 6858000"/>
              <a:gd name="connsiteX5" fmla="*/ 335637 w 7281316"/>
              <a:gd name="connsiteY5" fmla="*/ 947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81316" h="6858000">
                <a:moveTo>
                  <a:pt x="361354" y="0"/>
                </a:moveTo>
                <a:lnTo>
                  <a:pt x="7281316" y="0"/>
                </a:lnTo>
                <a:lnTo>
                  <a:pt x="7281316" y="6858000"/>
                </a:lnTo>
                <a:lnTo>
                  <a:pt x="696735" y="6858000"/>
                </a:lnTo>
                <a:lnTo>
                  <a:pt x="690849" y="6842426"/>
                </a:lnTo>
                <a:cubicBezTo>
                  <a:pt x="-65870" y="4704140"/>
                  <a:pt x="-226206" y="2374054"/>
                  <a:pt x="335637" y="9472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9">
            <a:extLst>
              <a:ext uri="{FF2B5EF4-FFF2-40B4-BE49-F238E27FC236}">
                <a16:creationId xmlns:a16="http://schemas.microsoft.com/office/drawing/2014/main" id="{89CC0F1E-BAA2-47B1-8F83-7ECB9FD9E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89558" y="0"/>
            <a:ext cx="6999394" cy="6858000"/>
          </a:xfrm>
          <a:custGeom>
            <a:avLst/>
            <a:gdLst>
              <a:gd name="connsiteX0" fmla="*/ 6999394 w 6999394"/>
              <a:gd name="connsiteY0" fmla="*/ 0 h 6858000"/>
              <a:gd name="connsiteX1" fmla="*/ 6999394 w 6999394"/>
              <a:gd name="connsiteY1" fmla="*/ 6858000 h 6858000"/>
              <a:gd name="connsiteX2" fmla="*/ 717029 w 6999394"/>
              <a:gd name="connsiteY2" fmla="*/ 6858000 h 6858000"/>
              <a:gd name="connsiteX3" fmla="*/ 623642 w 6999394"/>
              <a:gd name="connsiteY3" fmla="*/ 6599363 h 6858000"/>
              <a:gd name="connsiteX4" fmla="*/ 319533 w 6999394"/>
              <a:gd name="connsiteY4" fmla="*/ 193787 h 6858000"/>
              <a:gd name="connsiteX5" fmla="*/ 371685 w 6999394"/>
              <a:gd name="connsiteY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99394" h="6858000">
                <a:moveTo>
                  <a:pt x="6999394" y="0"/>
                </a:moveTo>
                <a:lnTo>
                  <a:pt x="6999394" y="6858000"/>
                </a:lnTo>
                <a:lnTo>
                  <a:pt x="717029" y="6858000"/>
                </a:lnTo>
                <a:lnTo>
                  <a:pt x="623642" y="6599363"/>
                </a:lnTo>
                <a:cubicBezTo>
                  <a:pt x="-67685" y="4563346"/>
                  <a:pt x="-206622" y="2355719"/>
                  <a:pt x="319533" y="193787"/>
                </a:cubicBezTo>
                <a:lnTo>
                  <a:pt x="371685" y="1"/>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529ED7E-F644-8D4A-84EE-DFAB1E271C88}"/>
              </a:ext>
            </a:extLst>
          </p:cNvPr>
          <p:cNvSpPr>
            <a:spLocks noGrp="1"/>
          </p:cNvSpPr>
          <p:nvPr>
            <p:ph idx="1"/>
          </p:nvPr>
        </p:nvSpPr>
        <p:spPr>
          <a:xfrm>
            <a:off x="6096000" y="1399032"/>
            <a:ext cx="5501834" cy="4471416"/>
          </a:xfrm>
        </p:spPr>
        <p:txBody>
          <a:bodyPr anchor="ctr">
            <a:normAutofit/>
          </a:bodyPr>
          <a:lstStyle/>
          <a:p>
            <a:r>
              <a:rPr lang="en-US" sz="2200">
                <a:solidFill>
                  <a:schemeClr val="bg1"/>
                </a:solidFill>
              </a:rPr>
              <a:t>Skills within the current process outlined</a:t>
            </a:r>
          </a:p>
          <a:p>
            <a:pPr lvl="1"/>
            <a:r>
              <a:rPr lang="en-US" sz="2200">
                <a:solidFill>
                  <a:schemeClr val="bg1"/>
                </a:solidFill>
              </a:rPr>
              <a:t>Manual handling</a:t>
            </a:r>
          </a:p>
          <a:p>
            <a:pPr lvl="1"/>
            <a:endParaRPr lang="en-US" sz="2200">
              <a:solidFill>
                <a:schemeClr val="bg1"/>
              </a:solidFill>
            </a:endParaRPr>
          </a:p>
          <a:p>
            <a:pPr lvl="1"/>
            <a:r>
              <a:rPr lang="en-US" sz="2200">
                <a:solidFill>
                  <a:schemeClr val="bg1"/>
                </a:solidFill>
              </a:rPr>
              <a:t>Risk assessment</a:t>
            </a:r>
          </a:p>
          <a:p>
            <a:pPr lvl="1"/>
            <a:endParaRPr lang="en-US" sz="2200">
              <a:solidFill>
                <a:schemeClr val="bg1"/>
              </a:solidFill>
            </a:endParaRPr>
          </a:p>
          <a:p>
            <a:pPr lvl="1"/>
            <a:r>
              <a:rPr lang="en-US" sz="2200">
                <a:solidFill>
                  <a:schemeClr val="bg1"/>
                </a:solidFill>
              </a:rPr>
              <a:t>Health and Safety</a:t>
            </a:r>
          </a:p>
          <a:p>
            <a:pPr lvl="1"/>
            <a:endParaRPr lang="en-US" sz="2200">
              <a:solidFill>
                <a:schemeClr val="bg1"/>
              </a:solidFill>
            </a:endParaRPr>
          </a:p>
          <a:p>
            <a:pPr lvl="1"/>
            <a:r>
              <a:rPr lang="en-US" sz="2200">
                <a:solidFill>
                  <a:schemeClr val="bg1"/>
                </a:solidFill>
              </a:rPr>
              <a:t>Alignment</a:t>
            </a:r>
          </a:p>
        </p:txBody>
      </p:sp>
    </p:spTree>
    <p:extLst>
      <p:ext uri="{BB962C8B-B14F-4D97-AF65-F5344CB8AC3E}">
        <p14:creationId xmlns:p14="http://schemas.microsoft.com/office/powerpoint/2010/main" val="2615078354"/>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Plant growing in a concrete crack">
            <a:extLst>
              <a:ext uri="{FF2B5EF4-FFF2-40B4-BE49-F238E27FC236}">
                <a16:creationId xmlns:a16="http://schemas.microsoft.com/office/drawing/2014/main" id="{7FE35A8C-480D-4AD8-BED1-C13BDC8400E0}"/>
              </a:ext>
            </a:extLst>
          </p:cNvPr>
          <p:cNvPicPr>
            <a:picLocks noChangeAspect="1"/>
          </p:cNvPicPr>
          <p:nvPr/>
        </p:nvPicPr>
        <p:blipFill rotWithShape="1">
          <a:blip r:embed="rId2"/>
          <a:srcRect t="15730"/>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2B1D4F77-A17C-43D7-B7FA-545148E4E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7492064" y="321176"/>
            <a:ext cx="4332307"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5586AE-F391-4E48-8933-D4FA20AAEE04}"/>
              </a:ext>
            </a:extLst>
          </p:cNvPr>
          <p:cNvSpPr>
            <a:spLocks noGrp="1"/>
          </p:cNvSpPr>
          <p:nvPr>
            <p:ph type="title"/>
          </p:nvPr>
        </p:nvSpPr>
        <p:spPr>
          <a:xfrm>
            <a:off x="7749985" y="640263"/>
            <a:ext cx="3759240" cy="1344975"/>
          </a:xfrm>
        </p:spPr>
        <p:txBody>
          <a:bodyPr>
            <a:normAutofit/>
          </a:bodyPr>
          <a:lstStyle/>
          <a:p>
            <a:r>
              <a:rPr lang="en-US" sz="4000"/>
              <a:t>Changing the tooling</a:t>
            </a:r>
          </a:p>
        </p:txBody>
      </p:sp>
      <p:sp>
        <p:nvSpPr>
          <p:cNvPr id="3" name="Content Placeholder 2">
            <a:extLst>
              <a:ext uri="{FF2B5EF4-FFF2-40B4-BE49-F238E27FC236}">
                <a16:creationId xmlns:a16="http://schemas.microsoft.com/office/drawing/2014/main" id="{38CD8563-F1CE-6E4B-A11E-F432F8BAE4F5}"/>
              </a:ext>
            </a:extLst>
          </p:cNvPr>
          <p:cNvSpPr>
            <a:spLocks noGrp="1"/>
          </p:cNvSpPr>
          <p:nvPr>
            <p:ph idx="1"/>
          </p:nvPr>
        </p:nvSpPr>
        <p:spPr>
          <a:xfrm>
            <a:off x="7749290" y="2121763"/>
            <a:ext cx="3764826" cy="3773010"/>
          </a:xfrm>
        </p:spPr>
        <p:txBody>
          <a:bodyPr>
            <a:normAutofit/>
          </a:bodyPr>
          <a:lstStyle/>
          <a:p>
            <a:r>
              <a:rPr lang="en-US" sz="1800"/>
              <a:t>Look at the way in which the fabrication occurs</a:t>
            </a:r>
          </a:p>
          <a:p>
            <a:endParaRPr lang="en-US" sz="1800"/>
          </a:p>
          <a:p>
            <a:pPr lvl="1"/>
            <a:r>
              <a:rPr lang="en-US" sz="1800"/>
              <a:t>Photoresist application</a:t>
            </a:r>
          </a:p>
          <a:p>
            <a:pPr lvl="1"/>
            <a:endParaRPr lang="en-US" sz="1800"/>
          </a:p>
          <a:p>
            <a:pPr lvl="1"/>
            <a:r>
              <a:rPr lang="en-US" sz="1800"/>
              <a:t>UV exposure</a:t>
            </a:r>
          </a:p>
          <a:p>
            <a:pPr lvl="1"/>
            <a:endParaRPr lang="en-US" sz="1800"/>
          </a:p>
          <a:p>
            <a:pPr lvl="1"/>
            <a:r>
              <a:rPr lang="en-US" sz="1800"/>
              <a:t>Transport of materials</a:t>
            </a:r>
          </a:p>
          <a:p>
            <a:pPr lvl="1"/>
            <a:endParaRPr lang="en-US" sz="1800"/>
          </a:p>
          <a:p>
            <a:pPr lvl="1"/>
            <a:r>
              <a:rPr lang="en-US" sz="1800"/>
              <a:t>washing</a:t>
            </a:r>
          </a:p>
        </p:txBody>
      </p:sp>
    </p:spTree>
    <p:extLst>
      <p:ext uri="{BB962C8B-B14F-4D97-AF65-F5344CB8AC3E}">
        <p14:creationId xmlns:p14="http://schemas.microsoft.com/office/powerpoint/2010/main" val="35087194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CB868-1177-9B4E-95E4-1C313E6E6E86}"/>
              </a:ext>
            </a:extLst>
          </p:cNvPr>
          <p:cNvSpPr>
            <a:spLocks noGrp="1"/>
          </p:cNvSpPr>
          <p:nvPr>
            <p:ph type="title"/>
          </p:nvPr>
        </p:nvSpPr>
        <p:spPr/>
        <p:txBody>
          <a:bodyPr/>
          <a:lstStyle/>
          <a:p>
            <a:r>
              <a:rPr lang="en-US" dirty="0"/>
              <a:t>Circular Economy</a:t>
            </a:r>
          </a:p>
        </p:txBody>
      </p:sp>
      <p:graphicFrame>
        <p:nvGraphicFramePr>
          <p:cNvPr id="5" name="Content Placeholder 2">
            <a:extLst>
              <a:ext uri="{FF2B5EF4-FFF2-40B4-BE49-F238E27FC236}">
                <a16:creationId xmlns:a16="http://schemas.microsoft.com/office/drawing/2014/main" id="{75B091C1-D4A5-43EF-A706-4D5FB766497C}"/>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181209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7" name="Picture 4" descr="Light bulb on green grass">
            <a:extLst>
              <a:ext uri="{FF2B5EF4-FFF2-40B4-BE49-F238E27FC236}">
                <a16:creationId xmlns:a16="http://schemas.microsoft.com/office/drawing/2014/main" id="{F6178AEF-CC09-4182-B6AB-8AC385F543AE}"/>
              </a:ext>
            </a:extLst>
          </p:cNvPr>
          <p:cNvPicPr>
            <a:picLocks noChangeAspect="1"/>
          </p:cNvPicPr>
          <p:nvPr/>
        </p:nvPicPr>
        <p:blipFill rotWithShape="1">
          <a:blip r:embed="rId2"/>
          <a:srcRect t="7422" b="8309"/>
          <a:stretch/>
        </p:blipFill>
        <p:spPr>
          <a:xfrm>
            <a:off x="20" y="10"/>
            <a:ext cx="12191980" cy="6857990"/>
          </a:xfrm>
          <a:prstGeom prst="rect">
            <a:avLst/>
          </a:prstGeom>
        </p:spPr>
      </p:pic>
      <p:sp>
        <p:nvSpPr>
          <p:cNvPr id="18" name="Rectangle 8">
            <a:extLst>
              <a:ext uri="{FF2B5EF4-FFF2-40B4-BE49-F238E27FC236}">
                <a16:creationId xmlns:a16="http://schemas.microsoft.com/office/drawing/2014/main" id="{2B1D4F77-A17C-43D7-B7FA-545148E4E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7492064" y="321176"/>
            <a:ext cx="4332307"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32555E-BE41-CB4E-AE99-B6D85942B07D}"/>
              </a:ext>
            </a:extLst>
          </p:cNvPr>
          <p:cNvSpPr>
            <a:spLocks noGrp="1"/>
          </p:cNvSpPr>
          <p:nvPr>
            <p:ph type="title"/>
          </p:nvPr>
        </p:nvSpPr>
        <p:spPr>
          <a:xfrm>
            <a:off x="7749985" y="640263"/>
            <a:ext cx="3759240" cy="1344975"/>
          </a:xfrm>
        </p:spPr>
        <p:txBody>
          <a:bodyPr>
            <a:normAutofit/>
          </a:bodyPr>
          <a:lstStyle/>
          <a:p>
            <a:r>
              <a:rPr lang="en-US" sz="4000"/>
              <a:t>Application of technology</a:t>
            </a:r>
          </a:p>
        </p:txBody>
      </p:sp>
      <p:sp>
        <p:nvSpPr>
          <p:cNvPr id="3" name="Content Placeholder 2">
            <a:extLst>
              <a:ext uri="{FF2B5EF4-FFF2-40B4-BE49-F238E27FC236}">
                <a16:creationId xmlns:a16="http://schemas.microsoft.com/office/drawing/2014/main" id="{9E6C60AC-B22B-D545-B635-58D782702D0F}"/>
              </a:ext>
            </a:extLst>
          </p:cNvPr>
          <p:cNvSpPr>
            <a:spLocks noGrp="1"/>
          </p:cNvSpPr>
          <p:nvPr>
            <p:ph idx="1"/>
          </p:nvPr>
        </p:nvSpPr>
        <p:spPr>
          <a:xfrm>
            <a:off x="7749290" y="2121763"/>
            <a:ext cx="3764826" cy="3773010"/>
          </a:xfrm>
        </p:spPr>
        <p:txBody>
          <a:bodyPr>
            <a:normAutofit/>
          </a:bodyPr>
          <a:lstStyle/>
          <a:p>
            <a:r>
              <a:rPr lang="en-US" sz="1800"/>
              <a:t>Addressing waste through reduction of energy usage</a:t>
            </a:r>
          </a:p>
          <a:p>
            <a:endParaRPr lang="en-US" sz="1800"/>
          </a:p>
          <a:p>
            <a:r>
              <a:rPr lang="en-US" sz="1800"/>
              <a:t>Addressing reduction of waste through raw material difference</a:t>
            </a:r>
          </a:p>
          <a:p>
            <a:endParaRPr lang="en-US" sz="1800"/>
          </a:p>
          <a:p>
            <a:r>
              <a:rPr lang="en-US" sz="1800"/>
              <a:t>Addressing reduction of waste by non-recyclable chemicals</a:t>
            </a:r>
          </a:p>
          <a:p>
            <a:endParaRPr lang="en-US" sz="1800"/>
          </a:p>
          <a:p>
            <a:r>
              <a:rPr lang="en-US" sz="1800"/>
              <a:t>Timings and sensors</a:t>
            </a:r>
          </a:p>
        </p:txBody>
      </p:sp>
    </p:spTree>
    <p:extLst>
      <p:ext uri="{BB962C8B-B14F-4D97-AF65-F5344CB8AC3E}">
        <p14:creationId xmlns:p14="http://schemas.microsoft.com/office/powerpoint/2010/main" val="9909225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78A44-C27E-F24F-9511-6D45E9470D53}"/>
              </a:ext>
            </a:extLst>
          </p:cNvPr>
          <p:cNvSpPr>
            <a:spLocks noGrp="1"/>
          </p:cNvSpPr>
          <p:nvPr>
            <p:ph type="title"/>
          </p:nvPr>
        </p:nvSpPr>
        <p:spPr>
          <a:xfrm>
            <a:off x="4128368" y="4522156"/>
            <a:ext cx="4937937" cy="1363215"/>
          </a:xfrm>
        </p:spPr>
        <p:txBody>
          <a:bodyPr vert="horz" lIns="91440" tIns="45720" rIns="91440" bIns="45720" rtlCol="0" anchor="t">
            <a:normAutofit/>
          </a:bodyPr>
          <a:lstStyle/>
          <a:p>
            <a:r>
              <a:rPr lang="en-US" kern="1200">
                <a:solidFill>
                  <a:schemeClr val="tx1"/>
                </a:solidFill>
                <a:latin typeface="+mj-lt"/>
                <a:ea typeface="+mj-ea"/>
                <a:cs typeface="+mj-cs"/>
              </a:rPr>
              <a:t>Sensors</a:t>
            </a:r>
          </a:p>
        </p:txBody>
      </p:sp>
      <p:sp>
        <p:nvSpPr>
          <p:cNvPr id="79" name="Freeform: Shape 78">
            <a:extLst>
              <a:ext uri="{FF2B5EF4-FFF2-40B4-BE49-F238E27FC236}">
                <a16:creationId xmlns:a16="http://schemas.microsoft.com/office/drawing/2014/main" id="{F6E384F5-137A-40B1-97F0-694CC6ECD5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122218"/>
            <a:ext cx="3730752" cy="4735782"/>
          </a:xfrm>
          <a:custGeom>
            <a:avLst/>
            <a:gdLst>
              <a:gd name="connsiteX0" fmla="*/ 640080 w 3730752"/>
              <a:gd name="connsiteY0" fmla="*/ 0 h 4735782"/>
              <a:gd name="connsiteX1" fmla="*/ 3730752 w 3730752"/>
              <a:gd name="connsiteY1" fmla="*/ 3090672 h 4735782"/>
              <a:gd name="connsiteX2" fmla="*/ 3357725 w 3730752"/>
              <a:gd name="connsiteY2" fmla="*/ 4563870 h 4735782"/>
              <a:gd name="connsiteX3" fmla="*/ 3253285 w 3730752"/>
              <a:gd name="connsiteY3" fmla="*/ 4735782 h 4735782"/>
              <a:gd name="connsiteX4" fmla="*/ 0 w 3730752"/>
              <a:gd name="connsiteY4" fmla="*/ 4735782 h 4735782"/>
              <a:gd name="connsiteX5" fmla="*/ 0 w 3730752"/>
              <a:gd name="connsiteY5" fmla="*/ 67215 h 4735782"/>
              <a:gd name="connsiteX6" fmla="*/ 17202 w 3730752"/>
              <a:gd name="connsiteY6" fmla="*/ 62792 h 4735782"/>
              <a:gd name="connsiteX7" fmla="*/ 640080 w 3730752"/>
              <a:gd name="connsiteY7" fmla="*/ 0 h 4735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30752" h="4735782">
                <a:moveTo>
                  <a:pt x="640080" y="0"/>
                </a:moveTo>
                <a:cubicBezTo>
                  <a:pt x="2347011" y="0"/>
                  <a:pt x="3730752" y="1383741"/>
                  <a:pt x="3730752" y="3090672"/>
                </a:cubicBezTo>
                <a:cubicBezTo>
                  <a:pt x="3730752" y="3624088"/>
                  <a:pt x="3595621" y="4125943"/>
                  <a:pt x="3357725" y="4563870"/>
                </a:cubicBezTo>
                <a:lnTo>
                  <a:pt x="3253285" y="4735782"/>
                </a:lnTo>
                <a:lnTo>
                  <a:pt x="0" y="4735782"/>
                </a:lnTo>
                <a:lnTo>
                  <a:pt x="0" y="67215"/>
                </a:lnTo>
                <a:lnTo>
                  <a:pt x="17202" y="62792"/>
                </a:lnTo>
                <a:cubicBezTo>
                  <a:pt x="218397" y="21621"/>
                  <a:pt x="426714" y="0"/>
                  <a:pt x="640080"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1" name="Freeform: Shape 80">
            <a:extLst>
              <a:ext uri="{FF2B5EF4-FFF2-40B4-BE49-F238E27FC236}">
                <a16:creationId xmlns:a16="http://schemas.microsoft.com/office/drawing/2014/main" id="{9DBC4630-03DA-474F-BBCB-BA3AE6B31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1982" y="-4332"/>
            <a:ext cx="4242816" cy="2454158"/>
          </a:xfrm>
          <a:custGeom>
            <a:avLst/>
            <a:gdLst>
              <a:gd name="connsiteX0" fmla="*/ 28633 w 4242816"/>
              <a:gd name="connsiteY0" fmla="*/ 0 h 2454158"/>
              <a:gd name="connsiteX1" fmla="*/ 4214183 w 4242816"/>
              <a:gd name="connsiteY1" fmla="*/ 0 h 2454158"/>
              <a:gd name="connsiteX2" fmla="*/ 4231864 w 4242816"/>
              <a:gd name="connsiteY2" fmla="*/ 115848 h 2454158"/>
              <a:gd name="connsiteX3" fmla="*/ 4242816 w 4242816"/>
              <a:gd name="connsiteY3" fmla="*/ 332750 h 2454158"/>
              <a:gd name="connsiteX4" fmla="*/ 2121408 w 4242816"/>
              <a:gd name="connsiteY4" fmla="*/ 2454158 h 2454158"/>
              <a:gd name="connsiteX5" fmla="*/ 0 w 4242816"/>
              <a:gd name="connsiteY5" fmla="*/ 332750 h 2454158"/>
              <a:gd name="connsiteX6" fmla="*/ 10953 w 4242816"/>
              <a:gd name="connsiteY6" fmla="*/ 115848 h 2454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42816" h="2454158">
                <a:moveTo>
                  <a:pt x="28633" y="0"/>
                </a:moveTo>
                <a:lnTo>
                  <a:pt x="4214183" y="0"/>
                </a:lnTo>
                <a:lnTo>
                  <a:pt x="4231864" y="115848"/>
                </a:lnTo>
                <a:cubicBezTo>
                  <a:pt x="4239106" y="187164"/>
                  <a:pt x="4242816" y="259524"/>
                  <a:pt x="4242816" y="332750"/>
                </a:cubicBezTo>
                <a:cubicBezTo>
                  <a:pt x="4242816" y="1504371"/>
                  <a:pt x="3293029" y="2454158"/>
                  <a:pt x="2121408" y="2454158"/>
                </a:cubicBezTo>
                <a:cubicBezTo>
                  <a:pt x="949787" y="2454158"/>
                  <a:pt x="0" y="1504371"/>
                  <a:pt x="0" y="332750"/>
                </a:cubicBezTo>
                <a:cubicBezTo>
                  <a:pt x="0" y="259524"/>
                  <a:pt x="3710" y="187164"/>
                  <a:pt x="10953" y="115848"/>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050" name="Picture 2" descr="Adafruit VEML6070 UV Index Sensor Breakout">
            <a:extLst>
              <a:ext uri="{FF2B5EF4-FFF2-40B4-BE49-F238E27FC236}">
                <a16:creationId xmlns:a16="http://schemas.microsoft.com/office/drawing/2014/main" id="{4B3BC8E5-24E0-F749-BC3C-410B0CD18E93}"/>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21132" r="2" b="20478"/>
          <a:stretch/>
        </p:blipFill>
        <p:spPr bwMode="auto">
          <a:xfrm>
            <a:off x="1246573" y="10"/>
            <a:ext cx="3913632" cy="2285224"/>
          </a:xfrm>
          <a:custGeom>
            <a:avLst/>
            <a:gdLst/>
            <a:ahLst/>
            <a:cxnLst/>
            <a:rect l="l" t="t" r="r" b="b"/>
            <a:pathLst>
              <a:path w="3913632" h="2285234">
                <a:moveTo>
                  <a:pt x="29691" y="0"/>
                </a:moveTo>
                <a:lnTo>
                  <a:pt x="3883942" y="0"/>
                </a:lnTo>
                <a:lnTo>
                  <a:pt x="3903529" y="128345"/>
                </a:lnTo>
                <a:cubicBezTo>
                  <a:pt x="3910210" y="194127"/>
                  <a:pt x="3913632" y="260873"/>
                  <a:pt x="3913632" y="328418"/>
                </a:cubicBezTo>
                <a:cubicBezTo>
                  <a:pt x="3913632" y="1409138"/>
                  <a:pt x="3037536" y="2285234"/>
                  <a:pt x="1956816" y="2285234"/>
                </a:cubicBezTo>
                <a:cubicBezTo>
                  <a:pt x="876096" y="2285234"/>
                  <a:pt x="0" y="1409138"/>
                  <a:pt x="0" y="328418"/>
                </a:cubicBezTo>
                <a:cubicBezTo>
                  <a:pt x="0" y="260873"/>
                  <a:pt x="3422" y="194127"/>
                  <a:pt x="10103" y="128345"/>
                </a:cubicBezTo>
                <a:close/>
              </a:path>
            </a:pathLst>
          </a:custGeom>
          <a:noFill/>
          <a:extLst>
            <a:ext uri="{909E8E84-426E-40DD-AFC4-6F175D3DCCD1}">
              <a14:hiddenFill xmlns:a14="http://schemas.microsoft.com/office/drawing/2010/main">
                <a:solidFill>
                  <a:srgbClr val="FFFFFF"/>
                </a:solidFill>
              </a14:hiddenFill>
            </a:ext>
          </a:extLst>
        </p:spPr>
      </p:pic>
      <p:pic>
        <p:nvPicPr>
          <p:cNvPr id="2052" name="Picture 4" descr="555 Timer IC">
            <a:extLst>
              <a:ext uri="{FF2B5EF4-FFF2-40B4-BE49-F238E27FC236}">
                <a16:creationId xmlns:a16="http://schemas.microsoft.com/office/drawing/2014/main" id="{BC4A6A8C-D52A-FD4A-86E3-20236913D4B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091" r="5538" b="-1"/>
          <a:stretch/>
        </p:blipFill>
        <p:spPr bwMode="auto">
          <a:xfrm>
            <a:off x="20" y="2288331"/>
            <a:ext cx="3564618" cy="4569668"/>
          </a:xfrm>
          <a:custGeom>
            <a:avLst/>
            <a:gdLst/>
            <a:ahLst/>
            <a:cxnLst/>
            <a:rect l="l" t="t" r="r" b="b"/>
            <a:pathLst>
              <a:path w="3564638" h="4569668">
                <a:moveTo>
                  <a:pt x="640080" y="0"/>
                </a:moveTo>
                <a:cubicBezTo>
                  <a:pt x="2255269" y="0"/>
                  <a:pt x="3564638" y="1309369"/>
                  <a:pt x="3564638" y="2924558"/>
                </a:cubicBezTo>
                <a:cubicBezTo>
                  <a:pt x="3564638" y="3530254"/>
                  <a:pt x="3380508" y="4092944"/>
                  <a:pt x="3065170" y="4559707"/>
                </a:cubicBezTo>
                <a:lnTo>
                  <a:pt x="3057720" y="4569668"/>
                </a:lnTo>
                <a:lnTo>
                  <a:pt x="0" y="4569668"/>
                </a:lnTo>
                <a:lnTo>
                  <a:pt x="0" y="72448"/>
                </a:lnTo>
                <a:lnTo>
                  <a:pt x="50679" y="59417"/>
                </a:lnTo>
                <a:cubicBezTo>
                  <a:pt x="241061" y="20459"/>
                  <a:pt x="438181" y="0"/>
                  <a:pt x="640080" y="0"/>
                </a:cubicBezTo>
                <a:close/>
              </a:path>
            </a:pathLst>
          </a:custGeom>
          <a:noFill/>
          <a:extLst>
            <a:ext uri="{909E8E84-426E-40DD-AFC4-6F175D3DCCD1}">
              <a14:hiddenFill xmlns:a14="http://schemas.microsoft.com/office/drawing/2010/main">
                <a:solidFill>
                  <a:srgbClr val="FFFFFF"/>
                </a:solidFill>
              </a14:hiddenFill>
            </a:ext>
          </a:extLst>
        </p:spPr>
      </p:pic>
      <p:sp>
        <p:nvSpPr>
          <p:cNvPr id="83" name="Oval 82">
            <a:extLst>
              <a:ext uri="{FF2B5EF4-FFF2-40B4-BE49-F238E27FC236}">
                <a16:creationId xmlns:a16="http://schemas.microsoft.com/office/drawing/2014/main" id="{78418A25-6EAC-4140-BFE6-284E1925B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60967" y="561316"/>
            <a:ext cx="3182112" cy="3182112"/>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056" name="Picture 8" descr="Inductive proximity sensor LJ18A3-8-Z/BY 8mm | ReprapWorld">
            <a:extLst>
              <a:ext uri="{FF2B5EF4-FFF2-40B4-BE49-F238E27FC236}">
                <a16:creationId xmlns:a16="http://schemas.microsoft.com/office/drawing/2014/main" id="{64FA8D0D-BE48-A149-A9C2-4CDEFD9C0E7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5" b="5"/>
          <a:stretch/>
        </p:blipFill>
        <p:spPr bwMode="auto">
          <a:xfrm>
            <a:off x="5525559" y="725908"/>
            <a:ext cx="2852928" cy="2852928"/>
          </a:xfrm>
          <a:custGeom>
            <a:avLst/>
            <a:gdLst/>
            <a:ahLst/>
            <a:cxnLst/>
            <a:rect l="l" t="t" r="r" b="b"/>
            <a:pathLst>
              <a:path w="2852928" h="2852928">
                <a:moveTo>
                  <a:pt x="1426464" y="0"/>
                </a:moveTo>
                <a:cubicBezTo>
                  <a:pt x="2214278" y="0"/>
                  <a:pt x="2852928" y="638650"/>
                  <a:pt x="2852928" y="1426464"/>
                </a:cubicBezTo>
                <a:cubicBezTo>
                  <a:pt x="2852928" y="2214278"/>
                  <a:pt x="2214278" y="2852928"/>
                  <a:pt x="1426464" y="2852928"/>
                </a:cubicBezTo>
                <a:cubicBezTo>
                  <a:pt x="638650" y="2852928"/>
                  <a:pt x="0" y="2214278"/>
                  <a:pt x="0" y="1426464"/>
                </a:cubicBezTo>
                <a:cubicBezTo>
                  <a:pt x="0" y="638650"/>
                  <a:pt x="638650" y="0"/>
                  <a:pt x="1426464" y="0"/>
                </a:cubicBezTo>
                <a:close/>
              </a:path>
            </a:pathLst>
          </a:custGeom>
          <a:noFill/>
          <a:extLst>
            <a:ext uri="{909E8E84-426E-40DD-AFC4-6F175D3DCCD1}">
              <a14:hiddenFill xmlns:a14="http://schemas.microsoft.com/office/drawing/2010/main">
                <a:solidFill>
                  <a:srgbClr val="FFFFFF"/>
                </a:solidFill>
              </a14:hiddenFill>
            </a:ext>
          </a:extLst>
        </p:spPr>
      </p:pic>
      <p:sp>
        <p:nvSpPr>
          <p:cNvPr id="85" name="Freeform: Shape 84">
            <a:extLst>
              <a:ext uri="{FF2B5EF4-FFF2-40B4-BE49-F238E27FC236}">
                <a16:creationId xmlns:a16="http://schemas.microsoft.com/office/drawing/2014/main" id="{6B9D64DB-4D5C-4A91-B45F-F301E3174F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2568" y="-4332"/>
            <a:ext cx="3439432" cy="3550083"/>
          </a:xfrm>
          <a:custGeom>
            <a:avLst/>
            <a:gdLst>
              <a:gd name="connsiteX0" fmla="*/ 115336 w 3439432"/>
              <a:gd name="connsiteY0" fmla="*/ 0 h 3550083"/>
              <a:gd name="connsiteX1" fmla="*/ 3439432 w 3439432"/>
              <a:gd name="connsiteY1" fmla="*/ 0 h 3550083"/>
              <a:gd name="connsiteX2" fmla="*/ 3439432 w 3439432"/>
              <a:gd name="connsiteY2" fmla="*/ 3462762 h 3550083"/>
              <a:gd name="connsiteX3" fmla="*/ 3318024 w 3439432"/>
              <a:gd name="connsiteY3" fmla="*/ 3493980 h 3550083"/>
              <a:gd name="connsiteX4" fmla="*/ 2761488 w 3439432"/>
              <a:gd name="connsiteY4" fmla="*/ 3550083 h 3550083"/>
              <a:gd name="connsiteX5" fmla="*/ 0 w 3439432"/>
              <a:gd name="connsiteY5" fmla="*/ 788595 h 3550083"/>
              <a:gd name="connsiteX6" fmla="*/ 70713 w 3439432"/>
              <a:gd name="connsiteY6" fmla="*/ 164949 h 355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39432" h="3550083">
                <a:moveTo>
                  <a:pt x="115336" y="0"/>
                </a:moveTo>
                <a:lnTo>
                  <a:pt x="3439432" y="0"/>
                </a:lnTo>
                <a:lnTo>
                  <a:pt x="3439432" y="3462762"/>
                </a:lnTo>
                <a:lnTo>
                  <a:pt x="3318024" y="3493980"/>
                </a:lnTo>
                <a:cubicBezTo>
                  <a:pt x="3138258" y="3530765"/>
                  <a:pt x="2952129" y="3550083"/>
                  <a:pt x="2761488" y="3550083"/>
                </a:cubicBezTo>
                <a:cubicBezTo>
                  <a:pt x="1236360" y="3550083"/>
                  <a:pt x="0" y="2313723"/>
                  <a:pt x="0" y="788595"/>
                </a:cubicBezTo>
                <a:cubicBezTo>
                  <a:pt x="0" y="574124"/>
                  <a:pt x="24450" y="365364"/>
                  <a:pt x="70713" y="164949"/>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2054" name="Picture 6" descr="Nxp LM75ADP,118 Ic, Temp Sensor, 0.125Deg, 3Deg, Tssop-8">
            <a:extLst>
              <a:ext uri="{FF2B5EF4-FFF2-40B4-BE49-F238E27FC236}">
                <a16:creationId xmlns:a16="http://schemas.microsoft.com/office/drawing/2014/main" id="{48BF7FB0-520B-4247-B9CE-6E5C8040D75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0223" r="12699" b="-3"/>
          <a:stretch/>
        </p:blipFill>
        <p:spPr bwMode="auto">
          <a:xfrm>
            <a:off x="8918761" y="-4331"/>
            <a:ext cx="3273238" cy="3383891"/>
          </a:xfrm>
          <a:custGeom>
            <a:avLst/>
            <a:gdLst/>
            <a:ahLst/>
            <a:cxnLst/>
            <a:rect l="l" t="t" r="r" b="b"/>
            <a:pathLst>
              <a:path w="3273238" h="3383891">
                <a:moveTo>
                  <a:pt x="122841" y="0"/>
                </a:moveTo>
                <a:lnTo>
                  <a:pt x="3273238" y="0"/>
                </a:lnTo>
                <a:lnTo>
                  <a:pt x="3273238" y="3291335"/>
                </a:lnTo>
                <a:lnTo>
                  <a:pt x="3118338" y="3331164"/>
                </a:lnTo>
                <a:cubicBezTo>
                  <a:pt x="2949390" y="3365736"/>
                  <a:pt x="2774463" y="3383891"/>
                  <a:pt x="2595295" y="3383891"/>
                </a:cubicBezTo>
                <a:cubicBezTo>
                  <a:pt x="1161953" y="3383891"/>
                  <a:pt x="0" y="2221938"/>
                  <a:pt x="0" y="788596"/>
                </a:cubicBezTo>
                <a:cubicBezTo>
                  <a:pt x="0" y="519845"/>
                  <a:pt x="40850" y="260634"/>
                  <a:pt x="116679" y="16835"/>
                </a:cubicBezTo>
                <a:close/>
              </a:path>
            </a:pathLst>
          </a:custGeom>
          <a:noFill/>
          <a:extLst>
            <a:ext uri="{909E8E84-426E-40DD-AFC4-6F175D3DCCD1}">
              <a14:hiddenFill xmlns:a14="http://schemas.microsoft.com/office/drawing/2010/main">
                <a:solidFill>
                  <a:srgbClr val="FFFFFF"/>
                </a:solidFill>
              </a14:hiddenFill>
            </a:ext>
          </a:extLst>
        </p:spPr>
      </p:pic>
      <p:sp>
        <p:nvSpPr>
          <p:cNvPr id="87" name="Freeform: Shape 86">
            <a:extLst>
              <a:ext uri="{FF2B5EF4-FFF2-40B4-BE49-F238E27FC236}">
                <a16:creationId xmlns:a16="http://schemas.microsoft.com/office/drawing/2014/main" id="{CB14CE1B-4BC5-4EF2-BE3D-05E4F580B3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99331" y="3907418"/>
            <a:ext cx="2992669" cy="2950582"/>
          </a:xfrm>
          <a:custGeom>
            <a:avLst/>
            <a:gdLst>
              <a:gd name="connsiteX0" fmla="*/ 2052140 w 2992669"/>
              <a:gd name="connsiteY0" fmla="*/ 0 h 2950582"/>
              <a:gd name="connsiteX1" fmla="*/ 2850926 w 2992669"/>
              <a:gd name="connsiteY1" fmla="*/ 161267 h 2950582"/>
              <a:gd name="connsiteX2" fmla="*/ 2992669 w 2992669"/>
              <a:gd name="connsiteY2" fmla="*/ 229549 h 2950582"/>
              <a:gd name="connsiteX3" fmla="*/ 2992669 w 2992669"/>
              <a:gd name="connsiteY3" fmla="*/ 2950582 h 2950582"/>
              <a:gd name="connsiteX4" fmla="*/ 209274 w 2992669"/>
              <a:gd name="connsiteY4" fmla="*/ 2950582 h 2950582"/>
              <a:gd name="connsiteX5" fmla="*/ 161267 w 2992669"/>
              <a:gd name="connsiteY5" fmla="*/ 2850926 h 2950582"/>
              <a:gd name="connsiteX6" fmla="*/ 0 w 2992669"/>
              <a:gd name="connsiteY6" fmla="*/ 2052140 h 2950582"/>
              <a:gd name="connsiteX7" fmla="*/ 2052140 w 2992669"/>
              <a:gd name="connsiteY7" fmla="*/ 0 h 2950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92669" h="2950582">
                <a:moveTo>
                  <a:pt x="2052140" y="0"/>
                </a:moveTo>
                <a:cubicBezTo>
                  <a:pt x="2335482" y="0"/>
                  <a:pt x="2605411" y="57424"/>
                  <a:pt x="2850926" y="161267"/>
                </a:cubicBezTo>
                <a:lnTo>
                  <a:pt x="2992669" y="229549"/>
                </a:lnTo>
                <a:lnTo>
                  <a:pt x="2992669" y="2950582"/>
                </a:lnTo>
                <a:lnTo>
                  <a:pt x="209274" y="2950582"/>
                </a:lnTo>
                <a:lnTo>
                  <a:pt x="161267" y="2850926"/>
                </a:lnTo>
                <a:cubicBezTo>
                  <a:pt x="57423" y="2605411"/>
                  <a:pt x="0" y="2335482"/>
                  <a:pt x="0" y="2052140"/>
                </a:cubicBezTo>
                <a:cubicBezTo>
                  <a:pt x="0" y="918774"/>
                  <a:pt x="918774" y="0"/>
                  <a:pt x="2052140"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058" name="Picture 10" descr="Seeed Studio , Grove - Capacitive Moisture Sensor Module, LMV358ID, NE555DR -, 101020614- for industry">
            <a:extLst>
              <a:ext uri="{FF2B5EF4-FFF2-40B4-BE49-F238E27FC236}">
                <a16:creationId xmlns:a16="http://schemas.microsoft.com/office/drawing/2014/main" id="{AB8450A2-DF1E-4249-9C8F-EF685B5678C8}"/>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1715" r="-1" b="-1"/>
          <a:stretch/>
        </p:blipFill>
        <p:spPr bwMode="auto">
          <a:xfrm>
            <a:off x="9363236" y="4071322"/>
            <a:ext cx="2828765" cy="2786678"/>
          </a:xfrm>
          <a:custGeom>
            <a:avLst/>
            <a:gdLst/>
            <a:ahLst/>
            <a:cxnLst/>
            <a:rect l="l" t="t" r="r" b="b"/>
            <a:pathLst>
              <a:path w="2828765" h="2786678">
                <a:moveTo>
                  <a:pt x="1888236" y="0"/>
                </a:moveTo>
                <a:cubicBezTo>
                  <a:pt x="2214125" y="0"/>
                  <a:pt x="2520731" y="82558"/>
                  <a:pt x="2788281" y="227900"/>
                </a:cubicBezTo>
                <a:lnTo>
                  <a:pt x="2828765" y="252495"/>
                </a:lnTo>
                <a:lnTo>
                  <a:pt x="2828765" y="2786678"/>
                </a:lnTo>
                <a:lnTo>
                  <a:pt x="227128" y="2786678"/>
                </a:lnTo>
                <a:lnTo>
                  <a:pt x="148387" y="2623223"/>
                </a:lnTo>
                <a:cubicBezTo>
                  <a:pt x="52837" y="2397318"/>
                  <a:pt x="0" y="2148947"/>
                  <a:pt x="0" y="1888236"/>
                </a:cubicBezTo>
                <a:cubicBezTo>
                  <a:pt x="0" y="845392"/>
                  <a:pt x="845392" y="0"/>
                  <a:pt x="1888236"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62035885"/>
      </p:ext>
    </p:extLst>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012D8198-6A92-4947-B775-00CBF4313B9A}"/>
              </a:ext>
            </a:extLst>
          </p:cNvPr>
          <p:cNvSpPr>
            <a:spLocks noGrp="1"/>
          </p:cNvSpPr>
          <p:nvPr>
            <p:ph type="title"/>
          </p:nvPr>
        </p:nvSpPr>
        <p:spPr>
          <a:xfrm>
            <a:off x="841246" y="673770"/>
            <a:ext cx="3644489" cy="2414488"/>
          </a:xfrm>
        </p:spPr>
        <p:txBody>
          <a:bodyPr anchor="t">
            <a:normAutofit/>
          </a:bodyPr>
          <a:lstStyle/>
          <a:p>
            <a:r>
              <a:rPr lang="en-US" sz="5400">
                <a:solidFill>
                  <a:srgbClr val="FFFFFF"/>
                </a:solidFill>
              </a:rPr>
              <a:t>Skills Deficit</a:t>
            </a:r>
          </a:p>
        </p:txBody>
      </p:sp>
      <p:sp>
        <p:nvSpPr>
          <p:cNvPr id="3" name="Content Placeholder 2">
            <a:extLst>
              <a:ext uri="{FF2B5EF4-FFF2-40B4-BE49-F238E27FC236}">
                <a16:creationId xmlns:a16="http://schemas.microsoft.com/office/drawing/2014/main" id="{BAB3F6A2-589E-3C40-AB66-E570B0062160}"/>
              </a:ext>
            </a:extLst>
          </p:cNvPr>
          <p:cNvSpPr>
            <a:spLocks noGrp="1"/>
          </p:cNvSpPr>
          <p:nvPr>
            <p:ph idx="1"/>
          </p:nvPr>
        </p:nvSpPr>
        <p:spPr>
          <a:xfrm>
            <a:off x="6095999" y="882315"/>
            <a:ext cx="5254754" cy="5294647"/>
          </a:xfrm>
        </p:spPr>
        <p:txBody>
          <a:bodyPr>
            <a:normAutofit/>
          </a:bodyPr>
          <a:lstStyle/>
          <a:p>
            <a:r>
              <a:rPr lang="en-US" sz="2200"/>
              <a:t>Applications of sensor introduce wider reaching problems</a:t>
            </a:r>
          </a:p>
          <a:p>
            <a:pPr lvl="1"/>
            <a:r>
              <a:rPr lang="en-US" sz="2200"/>
              <a:t>Who is implementing the solutions ?</a:t>
            </a:r>
          </a:p>
          <a:p>
            <a:pPr lvl="1"/>
            <a:endParaRPr lang="en-US" sz="2200"/>
          </a:p>
          <a:p>
            <a:pPr lvl="1"/>
            <a:r>
              <a:rPr lang="en-US" sz="2200"/>
              <a:t>Are in house engineers required ?</a:t>
            </a:r>
          </a:p>
          <a:p>
            <a:pPr lvl="1"/>
            <a:endParaRPr lang="en-US" sz="2200"/>
          </a:p>
          <a:p>
            <a:pPr lvl="1"/>
            <a:r>
              <a:rPr lang="en-US" sz="2200"/>
              <a:t>Is on-going maintenance required ?</a:t>
            </a:r>
          </a:p>
          <a:p>
            <a:pPr lvl="1"/>
            <a:endParaRPr lang="en-US" sz="2200"/>
          </a:p>
          <a:p>
            <a:pPr lvl="1"/>
            <a:r>
              <a:rPr lang="en-US" sz="2200"/>
              <a:t>Are traditional tasks made more complicated by application of sensors ?</a:t>
            </a:r>
          </a:p>
          <a:p>
            <a:pPr lvl="1"/>
            <a:endParaRPr lang="en-US" sz="2200"/>
          </a:p>
        </p:txBody>
      </p:sp>
    </p:spTree>
    <p:extLst>
      <p:ext uri="{BB962C8B-B14F-4D97-AF65-F5344CB8AC3E}">
        <p14:creationId xmlns:p14="http://schemas.microsoft.com/office/powerpoint/2010/main" val="208317306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A23D792D-D9F2-4EB4-ADE2-65A518DA648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67600" y="0"/>
            <a:ext cx="4724400" cy="6858000"/>
            <a:chOff x="7467600" y="0"/>
            <a:chExt cx="4724400" cy="6858000"/>
          </a:xfrm>
        </p:grpSpPr>
        <p:sp>
          <p:nvSpPr>
            <p:cNvPr id="11" name="Rectangle 10">
              <a:extLst>
                <a:ext uri="{FF2B5EF4-FFF2-40B4-BE49-F238E27FC236}">
                  <a16:creationId xmlns:a16="http://schemas.microsoft.com/office/drawing/2014/main" id="{25592A9C-8D2C-465B-A803-5CC96FD80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6B6D3DC2-5D3E-4BC5-AE58-2714933793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D06891CE-5B9C-4B9E-AA78-3A5E25434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7600" y="1"/>
            <a:ext cx="4724400" cy="6857999"/>
          </a:xfrm>
          <a:custGeom>
            <a:avLst/>
            <a:gdLst>
              <a:gd name="connsiteX0" fmla="*/ 0 w 4724400"/>
              <a:gd name="connsiteY0" fmla="*/ 6805948 h 6857999"/>
              <a:gd name="connsiteX1" fmla="*/ 15600 w 4724400"/>
              <a:gd name="connsiteY1" fmla="*/ 6813099 h 6857999"/>
              <a:gd name="connsiteX2" fmla="*/ 117632 w 4724400"/>
              <a:gd name="connsiteY2" fmla="*/ 6850060 h 6857999"/>
              <a:gd name="connsiteX3" fmla="*/ 146175 w 4724400"/>
              <a:gd name="connsiteY3" fmla="*/ 6857998 h 6857999"/>
              <a:gd name="connsiteX4" fmla="*/ 54597 w 4724400"/>
              <a:gd name="connsiteY4" fmla="*/ 6857998 h 6857999"/>
              <a:gd name="connsiteX5" fmla="*/ 0 w 4724400"/>
              <a:gd name="connsiteY5" fmla="*/ 6831490 h 6857999"/>
              <a:gd name="connsiteX6" fmla="*/ 0 w 4724400"/>
              <a:gd name="connsiteY6" fmla="*/ 6736157 h 6857999"/>
              <a:gd name="connsiteX7" fmla="*/ 114811 w 4724400"/>
              <a:gd name="connsiteY7" fmla="*/ 6784122 h 6857999"/>
              <a:gd name="connsiteX8" fmla="*/ 138159 w 4724400"/>
              <a:gd name="connsiteY8" fmla="*/ 6793465 h 6857999"/>
              <a:gd name="connsiteX9" fmla="*/ 270310 w 4724400"/>
              <a:gd name="connsiteY9" fmla="*/ 6840638 h 6857999"/>
              <a:gd name="connsiteX10" fmla="*/ 358932 w 4724400"/>
              <a:gd name="connsiteY10" fmla="*/ 6857999 h 6857999"/>
              <a:gd name="connsiteX11" fmla="*/ 228496 w 4724400"/>
              <a:gd name="connsiteY11" fmla="*/ 6857999 h 6857999"/>
              <a:gd name="connsiteX12" fmla="*/ 126481 w 4724400"/>
              <a:gd name="connsiteY12" fmla="*/ 6821149 h 6857999"/>
              <a:gd name="connsiteX13" fmla="*/ 103134 w 4724400"/>
              <a:gd name="connsiteY13" fmla="*/ 6811799 h 6857999"/>
              <a:gd name="connsiteX14" fmla="*/ 0 w 4724400"/>
              <a:gd name="connsiteY14" fmla="*/ 6767913 h 6857999"/>
              <a:gd name="connsiteX15" fmla="*/ 2460543 w 4724400"/>
              <a:gd name="connsiteY15" fmla="*/ 6515312 h 6857999"/>
              <a:gd name="connsiteX16" fmla="*/ 2286201 w 4724400"/>
              <a:gd name="connsiteY16" fmla="*/ 6525103 h 6857999"/>
              <a:gd name="connsiteX17" fmla="*/ 2110427 w 4724400"/>
              <a:gd name="connsiteY17" fmla="*/ 6532104 h 6857999"/>
              <a:gd name="connsiteX18" fmla="*/ 1956742 w 4724400"/>
              <a:gd name="connsiteY18" fmla="*/ 6528403 h 6857999"/>
              <a:gd name="connsiteX19" fmla="*/ 1534307 w 4724400"/>
              <a:gd name="connsiteY19" fmla="*/ 6560369 h 6857999"/>
              <a:gd name="connsiteX20" fmla="*/ 1454538 w 4724400"/>
              <a:gd name="connsiteY20" fmla="*/ 6591702 h 6857999"/>
              <a:gd name="connsiteX21" fmla="*/ 1619950 w 4724400"/>
              <a:gd name="connsiteY21" fmla="*/ 6599765 h 6857999"/>
              <a:gd name="connsiteX22" fmla="*/ 2044875 w 4724400"/>
              <a:gd name="connsiteY22" fmla="*/ 6563693 h 6857999"/>
              <a:gd name="connsiteX23" fmla="*/ 2460543 w 4724400"/>
              <a:gd name="connsiteY23" fmla="*/ 6515312 h 6857999"/>
              <a:gd name="connsiteX24" fmla="*/ 1883620 w 4724400"/>
              <a:gd name="connsiteY24" fmla="*/ 6459370 h 6857999"/>
              <a:gd name="connsiteX25" fmla="*/ 1532156 w 4724400"/>
              <a:gd name="connsiteY25" fmla="*/ 6529929 h 6857999"/>
              <a:gd name="connsiteX26" fmla="*/ 1958230 w 4724400"/>
              <a:gd name="connsiteY26" fmla="*/ 6498517 h 6857999"/>
              <a:gd name="connsiteX27" fmla="*/ 2110707 w 4724400"/>
              <a:gd name="connsiteY27" fmla="*/ 6502035 h 6857999"/>
              <a:gd name="connsiteX28" fmla="*/ 2285171 w 4724400"/>
              <a:gd name="connsiteY28" fmla="*/ 6495471 h 6857999"/>
              <a:gd name="connsiteX29" fmla="*/ 2385179 w 4724400"/>
              <a:gd name="connsiteY29" fmla="*/ 6489665 h 6857999"/>
              <a:gd name="connsiteX30" fmla="*/ 2227262 w 4724400"/>
              <a:gd name="connsiteY30" fmla="*/ 6473140 h 6857999"/>
              <a:gd name="connsiteX31" fmla="*/ 1883620 w 4724400"/>
              <a:gd name="connsiteY31" fmla="*/ 6459370 h 6857999"/>
              <a:gd name="connsiteX32" fmla="*/ 1611255 w 4724400"/>
              <a:gd name="connsiteY32" fmla="*/ 5884754 h 6857999"/>
              <a:gd name="connsiteX33" fmla="*/ 1357588 w 4724400"/>
              <a:gd name="connsiteY33" fmla="*/ 6496752 h 6857999"/>
              <a:gd name="connsiteX34" fmla="*/ 1611255 w 4724400"/>
              <a:gd name="connsiteY34" fmla="*/ 5884754 h 6857999"/>
              <a:gd name="connsiteX35" fmla="*/ 1646205 w 4724400"/>
              <a:gd name="connsiteY35" fmla="*/ 5883072 h 6857999"/>
              <a:gd name="connsiteX36" fmla="*/ 1387600 w 4724400"/>
              <a:gd name="connsiteY36" fmla="*/ 6494950 h 6857999"/>
              <a:gd name="connsiteX37" fmla="*/ 1646205 w 4724400"/>
              <a:gd name="connsiteY37" fmla="*/ 5883072 h 6857999"/>
              <a:gd name="connsiteX38" fmla="*/ 0 w 4724400"/>
              <a:gd name="connsiteY38" fmla="*/ 5845526 h 6857999"/>
              <a:gd name="connsiteX39" fmla="*/ 23370 w 4724400"/>
              <a:gd name="connsiteY39" fmla="*/ 5869422 h 6857999"/>
              <a:gd name="connsiteX40" fmla="*/ 321428 w 4724400"/>
              <a:gd name="connsiteY40" fmla="*/ 6212316 h 6857999"/>
              <a:gd name="connsiteX41" fmla="*/ 626000 w 4724400"/>
              <a:gd name="connsiteY41" fmla="*/ 6710671 h 6857999"/>
              <a:gd name="connsiteX42" fmla="*/ 661825 w 4724400"/>
              <a:gd name="connsiteY42" fmla="*/ 6854298 h 6857999"/>
              <a:gd name="connsiteX43" fmla="*/ 663298 w 4724400"/>
              <a:gd name="connsiteY43" fmla="*/ 6857998 h 6857999"/>
              <a:gd name="connsiteX44" fmla="*/ 431765 w 4724400"/>
              <a:gd name="connsiteY44" fmla="*/ 6857998 h 6857999"/>
              <a:gd name="connsiteX45" fmla="*/ 293576 w 4724400"/>
              <a:gd name="connsiteY45" fmla="*/ 6816656 h 6857999"/>
              <a:gd name="connsiteX46" fmla="*/ 134480 w 4724400"/>
              <a:gd name="connsiteY46" fmla="*/ 6760867 h 6857999"/>
              <a:gd name="connsiteX47" fmla="*/ 0 w 4724400"/>
              <a:gd name="connsiteY47" fmla="*/ 6714215 h 6857999"/>
              <a:gd name="connsiteX48" fmla="*/ 0 w 4724400"/>
              <a:gd name="connsiteY48" fmla="*/ 6683873 h 6857999"/>
              <a:gd name="connsiteX49" fmla="*/ 143737 w 4724400"/>
              <a:gd name="connsiteY49" fmla="*/ 6732821 h 6857999"/>
              <a:gd name="connsiteX50" fmla="*/ 488162 w 4724400"/>
              <a:gd name="connsiteY50" fmla="*/ 6842006 h 6857999"/>
              <a:gd name="connsiteX51" fmla="*/ 44855 w 4724400"/>
              <a:gd name="connsiteY51" fmla="*/ 6674734 h 6857999"/>
              <a:gd name="connsiteX52" fmla="*/ 0 w 4724400"/>
              <a:gd name="connsiteY52" fmla="*/ 6668575 h 6857999"/>
              <a:gd name="connsiteX53" fmla="*/ 0 w 4724400"/>
              <a:gd name="connsiteY53" fmla="*/ 6628217 h 6857999"/>
              <a:gd name="connsiteX54" fmla="*/ 144942 w 4724400"/>
              <a:gd name="connsiteY54" fmla="*/ 6657611 h 6857999"/>
              <a:gd name="connsiteX55" fmla="*/ 312446 w 4724400"/>
              <a:gd name="connsiteY55" fmla="*/ 6711283 h 6857999"/>
              <a:gd name="connsiteX56" fmla="*/ 477357 w 4724400"/>
              <a:gd name="connsiteY56" fmla="*/ 6799347 h 6857999"/>
              <a:gd name="connsiteX57" fmla="*/ 134228 w 4724400"/>
              <a:gd name="connsiteY57" fmla="*/ 6503934 h 6857999"/>
              <a:gd name="connsiteX58" fmla="*/ 0 w 4724400"/>
              <a:gd name="connsiteY58" fmla="*/ 6334256 h 6857999"/>
              <a:gd name="connsiteX59" fmla="*/ 0 w 4724400"/>
              <a:gd name="connsiteY59" fmla="*/ 6221686 h 6857999"/>
              <a:gd name="connsiteX60" fmla="*/ 113296 w 4724400"/>
              <a:gd name="connsiteY60" fmla="*/ 6402069 h 6857999"/>
              <a:gd name="connsiteX61" fmla="*/ 523262 w 4724400"/>
              <a:gd name="connsiteY61" fmla="*/ 6807025 h 6857999"/>
              <a:gd name="connsiteX62" fmla="*/ 404364 w 4724400"/>
              <a:gd name="connsiteY62" fmla="*/ 6649139 h 6857999"/>
              <a:gd name="connsiteX63" fmla="*/ 392074 w 4724400"/>
              <a:gd name="connsiteY63" fmla="*/ 6636358 h 6857999"/>
              <a:gd name="connsiteX64" fmla="*/ 77450 w 4724400"/>
              <a:gd name="connsiteY64" fmla="*/ 6260110 h 6857999"/>
              <a:gd name="connsiteX65" fmla="*/ 0 w 4724400"/>
              <a:gd name="connsiteY65" fmla="*/ 6163634 h 6857999"/>
              <a:gd name="connsiteX66" fmla="*/ 0 w 4724400"/>
              <a:gd name="connsiteY66" fmla="*/ 6117703 h 6857999"/>
              <a:gd name="connsiteX67" fmla="*/ 99669 w 4724400"/>
              <a:gd name="connsiteY67" fmla="*/ 6240461 h 6857999"/>
              <a:gd name="connsiteX68" fmla="*/ 412670 w 4724400"/>
              <a:gd name="connsiteY68" fmla="*/ 6615176 h 6857999"/>
              <a:gd name="connsiteX69" fmla="*/ 424960 w 4724400"/>
              <a:gd name="connsiteY69" fmla="*/ 6627949 h 6857999"/>
              <a:gd name="connsiteX70" fmla="*/ 504043 w 4724400"/>
              <a:gd name="connsiteY70" fmla="*/ 6718236 h 6857999"/>
              <a:gd name="connsiteX71" fmla="*/ 251759 w 4724400"/>
              <a:gd name="connsiteY71" fmla="*/ 6299011 h 6857999"/>
              <a:gd name="connsiteX72" fmla="*/ 21191 w 4724400"/>
              <a:gd name="connsiteY72" fmla="*/ 6033111 h 6857999"/>
              <a:gd name="connsiteX73" fmla="*/ 0 w 4724400"/>
              <a:gd name="connsiteY73" fmla="*/ 6012219 h 6857999"/>
              <a:gd name="connsiteX74" fmla="*/ 0 w 4724400"/>
              <a:gd name="connsiteY74" fmla="*/ 5971257 h 6857999"/>
              <a:gd name="connsiteX75" fmla="*/ 41571 w 4724400"/>
              <a:gd name="connsiteY75" fmla="*/ 6012292 h 6857999"/>
              <a:gd name="connsiteX76" fmla="*/ 273883 w 4724400"/>
              <a:gd name="connsiteY76" fmla="*/ 6279980 h 6857999"/>
              <a:gd name="connsiteX77" fmla="*/ 541341 w 4724400"/>
              <a:gd name="connsiteY77" fmla="*/ 6733560 h 6857999"/>
              <a:gd name="connsiteX78" fmla="*/ 531634 w 4724400"/>
              <a:gd name="connsiteY78" fmla="*/ 6610993 h 6857999"/>
              <a:gd name="connsiteX79" fmla="*/ 247554 w 4724400"/>
              <a:gd name="connsiteY79" fmla="*/ 6197148 h 6857999"/>
              <a:gd name="connsiteX80" fmla="*/ 33651 w 4724400"/>
              <a:gd name="connsiteY80" fmla="*/ 5957901 h 6857999"/>
              <a:gd name="connsiteX81" fmla="*/ 0 w 4724400"/>
              <a:gd name="connsiteY81" fmla="*/ 5925131 h 6857999"/>
              <a:gd name="connsiteX82" fmla="*/ 1656340 w 4724400"/>
              <a:gd name="connsiteY82" fmla="*/ 5825040 h 6857999"/>
              <a:gd name="connsiteX83" fmla="*/ 1653246 w 4724400"/>
              <a:gd name="connsiteY83" fmla="*/ 5829053 h 6857999"/>
              <a:gd name="connsiteX84" fmla="*/ 1655667 w 4724400"/>
              <a:gd name="connsiteY84" fmla="*/ 5829425 h 6857999"/>
              <a:gd name="connsiteX85" fmla="*/ 2630124 w 4724400"/>
              <a:gd name="connsiteY85" fmla="*/ 5591852 h 6857999"/>
              <a:gd name="connsiteX86" fmla="*/ 2177648 w 4724400"/>
              <a:gd name="connsiteY86" fmla="*/ 5630119 h 6857999"/>
              <a:gd name="connsiteX87" fmla="*/ 2076258 w 4724400"/>
              <a:gd name="connsiteY87" fmla="*/ 5650510 h 6857999"/>
              <a:gd name="connsiteX88" fmla="*/ 2214048 w 4724400"/>
              <a:gd name="connsiteY88" fmla="*/ 5629828 h 6857999"/>
              <a:gd name="connsiteX89" fmla="*/ 3090246 w 4724400"/>
              <a:gd name="connsiteY89" fmla="*/ 5601337 h 6857999"/>
              <a:gd name="connsiteX90" fmla="*/ 2834104 w 4724400"/>
              <a:gd name="connsiteY90" fmla="*/ 5598847 h 6857999"/>
              <a:gd name="connsiteX91" fmla="*/ 2782953 w 4724400"/>
              <a:gd name="connsiteY91" fmla="*/ 5595539 h 6857999"/>
              <a:gd name="connsiteX92" fmla="*/ 2630124 w 4724400"/>
              <a:gd name="connsiteY92" fmla="*/ 5591852 h 6857999"/>
              <a:gd name="connsiteX93" fmla="*/ 2751064 w 4724400"/>
              <a:gd name="connsiteY93" fmla="*/ 5525300 h 6857999"/>
              <a:gd name="connsiteX94" fmla="*/ 2618554 w 4724400"/>
              <a:gd name="connsiteY94" fmla="*/ 5525937 h 6857999"/>
              <a:gd name="connsiteX95" fmla="*/ 2311014 w 4724400"/>
              <a:gd name="connsiteY95" fmla="*/ 5550189 h 6857999"/>
              <a:gd name="connsiteX96" fmla="*/ 2134103 w 4724400"/>
              <a:gd name="connsiteY96" fmla="*/ 5605852 h 6857999"/>
              <a:gd name="connsiteX97" fmla="*/ 2174084 w 4724400"/>
              <a:gd name="connsiteY97" fmla="*/ 5600203 h 6857999"/>
              <a:gd name="connsiteX98" fmla="*/ 2785199 w 4724400"/>
              <a:gd name="connsiteY98" fmla="*/ 5564971 h 6857999"/>
              <a:gd name="connsiteX99" fmla="*/ 2836697 w 4724400"/>
              <a:gd name="connsiteY99" fmla="*/ 5568822 h 6857999"/>
              <a:gd name="connsiteX100" fmla="*/ 3066345 w 4724400"/>
              <a:gd name="connsiteY100" fmla="*/ 5573703 h 6857999"/>
              <a:gd name="connsiteX101" fmla="*/ 2978461 w 4724400"/>
              <a:gd name="connsiteY101" fmla="*/ 5555562 h 6857999"/>
              <a:gd name="connsiteX102" fmla="*/ 2893277 w 4724400"/>
              <a:gd name="connsiteY102" fmla="*/ 5538004 h 6857999"/>
              <a:gd name="connsiteX103" fmla="*/ 2751064 w 4724400"/>
              <a:gd name="connsiteY103" fmla="*/ 5525300 h 6857999"/>
              <a:gd name="connsiteX104" fmla="*/ 2636807 w 4724400"/>
              <a:gd name="connsiteY104" fmla="*/ 5458317 h 6857999"/>
              <a:gd name="connsiteX105" fmla="*/ 2236775 w 4724400"/>
              <a:gd name="connsiteY105" fmla="*/ 5536349 h 6857999"/>
              <a:gd name="connsiteX106" fmla="*/ 2306204 w 4724400"/>
              <a:gd name="connsiteY106" fmla="*/ 5519543 h 6857999"/>
              <a:gd name="connsiteX107" fmla="*/ 2619005 w 4724400"/>
              <a:gd name="connsiteY107" fmla="*/ 5494992 h 6857999"/>
              <a:gd name="connsiteX108" fmla="*/ 2899676 w 4724400"/>
              <a:gd name="connsiteY108" fmla="*/ 5507848 h 6857999"/>
              <a:gd name="connsiteX109" fmla="*/ 2986662 w 4724400"/>
              <a:gd name="connsiteY109" fmla="*/ 5525798 h 6857999"/>
              <a:gd name="connsiteX110" fmla="*/ 3101623 w 4724400"/>
              <a:gd name="connsiteY110" fmla="*/ 5547311 h 6857999"/>
              <a:gd name="connsiteX111" fmla="*/ 2636807 w 4724400"/>
              <a:gd name="connsiteY111" fmla="*/ 5458317 h 6857999"/>
              <a:gd name="connsiteX112" fmla="*/ 0 w 4724400"/>
              <a:gd name="connsiteY112" fmla="*/ 5142496 h 6857999"/>
              <a:gd name="connsiteX113" fmla="*/ 127996 w 4724400"/>
              <a:gd name="connsiteY113" fmla="*/ 5201004 h 6857999"/>
              <a:gd name="connsiteX114" fmla="*/ 661087 w 4724400"/>
              <a:gd name="connsiteY114" fmla="*/ 5790959 h 6857999"/>
              <a:gd name="connsiteX115" fmla="*/ 1029402 w 4724400"/>
              <a:gd name="connsiteY115" fmla="*/ 6204913 h 6857999"/>
              <a:gd name="connsiteX116" fmla="*/ 1046692 w 4724400"/>
              <a:gd name="connsiteY116" fmla="*/ 6015372 h 6857999"/>
              <a:gd name="connsiteX117" fmla="*/ 1024238 w 4724400"/>
              <a:gd name="connsiteY117" fmla="*/ 5336275 h 6857999"/>
              <a:gd name="connsiteX118" fmla="*/ 1138131 w 4724400"/>
              <a:gd name="connsiteY118" fmla="*/ 5600804 h 6857999"/>
              <a:gd name="connsiteX119" fmla="*/ 1127280 w 4724400"/>
              <a:gd name="connsiteY119" fmla="*/ 6039262 h 6857999"/>
              <a:gd name="connsiteX120" fmla="*/ 1026642 w 4724400"/>
              <a:gd name="connsiteY120" fmla="*/ 6792600 h 6857999"/>
              <a:gd name="connsiteX121" fmla="*/ 1327075 w 4724400"/>
              <a:gd name="connsiteY121" fmla="*/ 6590735 h 6857999"/>
              <a:gd name="connsiteX122" fmla="*/ 1332848 w 4724400"/>
              <a:gd name="connsiteY122" fmla="*/ 6581371 h 6857999"/>
              <a:gd name="connsiteX123" fmla="*/ 1320586 w 4724400"/>
              <a:gd name="connsiteY123" fmla="*/ 6572441 h 6857999"/>
              <a:gd name="connsiteX124" fmla="*/ 1669632 w 4724400"/>
              <a:gd name="connsiteY124" fmla="*/ 5665639 h 6857999"/>
              <a:gd name="connsiteX125" fmla="*/ 1749165 w 4724400"/>
              <a:gd name="connsiteY125" fmla="*/ 5696416 h 6857999"/>
              <a:gd name="connsiteX126" fmla="*/ 1502249 w 4724400"/>
              <a:gd name="connsiteY126" fmla="*/ 6466405 h 6857999"/>
              <a:gd name="connsiteX127" fmla="*/ 2238637 w 4724400"/>
              <a:gd name="connsiteY127" fmla="*/ 6419148 h 6857999"/>
              <a:gd name="connsiteX128" fmla="*/ 2642775 w 4724400"/>
              <a:gd name="connsiteY128" fmla="*/ 6563116 h 6857999"/>
              <a:gd name="connsiteX129" fmla="*/ 2628681 w 4724400"/>
              <a:gd name="connsiteY129" fmla="*/ 6578254 h 6857999"/>
              <a:gd name="connsiteX130" fmla="*/ 1600072 w 4724400"/>
              <a:gd name="connsiteY130" fmla="*/ 6648608 h 6857999"/>
              <a:gd name="connsiteX131" fmla="*/ 1391841 w 4724400"/>
              <a:gd name="connsiteY131" fmla="*/ 6641028 h 6857999"/>
              <a:gd name="connsiteX132" fmla="*/ 1389928 w 4724400"/>
              <a:gd name="connsiteY132" fmla="*/ 6641375 h 6857999"/>
              <a:gd name="connsiteX133" fmla="*/ 1380979 w 4724400"/>
              <a:gd name="connsiteY133" fmla="*/ 6643204 h 6857999"/>
              <a:gd name="connsiteX134" fmla="*/ 1108685 w 4724400"/>
              <a:gd name="connsiteY134" fmla="*/ 6824788 h 6857999"/>
              <a:gd name="connsiteX135" fmla="*/ 1051559 w 4724400"/>
              <a:gd name="connsiteY135" fmla="*/ 6857998 h 6857999"/>
              <a:gd name="connsiteX136" fmla="*/ 925940 w 4724400"/>
              <a:gd name="connsiteY136" fmla="*/ 6857998 h 6857999"/>
              <a:gd name="connsiteX137" fmla="*/ 949746 w 4724400"/>
              <a:gd name="connsiteY137" fmla="*/ 6745652 h 6857999"/>
              <a:gd name="connsiteX138" fmla="*/ 1017902 w 4724400"/>
              <a:gd name="connsiteY138" fmla="*/ 6308216 h 6857999"/>
              <a:gd name="connsiteX139" fmla="*/ 1012614 w 4724400"/>
              <a:gd name="connsiteY139" fmla="*/ 6302278 h 6857999"/>
              <a:gd name="connsiteX140" fmla="*/ 644615 w 4724400"/>
              <a:gd name="connsiteY140" fmla="*/ 5837768 h 6857999"/>
              <a:gd name="connsiteX141" fmla="*/ 627546 w 4724400"/>
              <a:gd name="connsiteY141" fmla="*/ 5831943 h 6857999"/>
              <a:gd name="connsiteX142" fmla="*/ 128963 w 4724400"/>
              <a:gd name="connsiteY142" fmla="*/ 5481226 h 6857999"/>
              <a:gd name="connsiteX143" fmla="*/ 0 w 4724400"/>
              <a:gd name="connsiteY143" fmla="*/ 5361850 h 6857999"/>
              <a:gd name="connsiteX144" fmla="*/ 0 w 4724400"/>
              <a:gd name="connsiteY144" fmla="*/ 5297634 h 6857999"/>
              <a:gd name="connsiteX145" fmla="*/ 40861 w 4724400"/>
              <a:gd name="connsiteY145" fmla="*/ 5333413 h 6857999"/>
              <a:gd name="connsiteX146" fmla="*/ 514278 w 4724400"/>
              <a:gd name="connsiteY146" fmla="*/ 5738345 h 6857999"/>
              <a:gd name="connsiteX147" fmla="*/ 337180 w 4724400"/>
              <a:gd name="connsiteY147" fmla="*/ 5572174 h 6857999"/>
              <a:gd name="connsiteX148" fmla="*/ 303564 w 4724400"/>
              <a:gd name="connsiteY148" fmla="*/ 5536908 h 6857999"/>
              <a:gd name="connsiteX149" fmla="*/ 88496 w 4724400"/>
              <a:gd name="connsiteY149" fmla="*/ 5343132 h 6857999"/>
              <a:gd name="connsiteX150" fmla="*/ 0 w 4724400"/>
              <a:gd name="connsiteY150" fmla="*/ 5277736 h 6857999"/>
              <a:gd name="connsiteX151" fmla="*/ 0 w 4724400"/>
              <a:gd name="connsiteY151" fmla="*/ 5241225 h 6857999"/>
              <a:gd name="connsiteX152" fmla="*/ 106479 w 4724400"/>
              <a:gd name="connsiteY152" fmla="*/ 5319780 h 6857999"/>
              <a:gd name="connsiteX153" fmla="*/ 324159 w 4724400"/>
              <a:gd name="connsiteY153" fmla="*/ 5515717 h 6857999"/>
              <a:gd name="connsiteX154" fmla="*/ 357680 w 4724400"/>
              <a:gd name="connsiteY154" fmla="*/ 5551608 h 6857999"/>
              <a:gd name="connsiteX155" fmla="*/ 514810 w 4724400"/>
              <a:gd name="connsiteY155" fmla="*/ 5702551 h 6857999"/>
              <a:gd name="connsiteX156" fmla="*/ 464808 w 4724400"/>
              <a:gd name="connsiteY156" fmla="*/ 5632736 h 6857999"/>
              <a:gd name="connsiteX157" fmla="*/ 416327 w 4724400"/>
              <a:gd name="connsiteY157" fmla="*/ 5565087 h 6857999"/>
              <a:gd name="connsiteX158" fmla="*/ 232232 w 4724400"/>
              <a:gd name="connsiteY158" fmla="*/ 5379904 h 6857999"/>
              <a:gd name="connsiteX159" fmla="*/ 2640 w 4724400"/>
              <a:gd name="connsiteY159" fmla="*/ 5200559 h 6857999"/>
              <a:gd name="connsiteX160" fmla="*/ 0 w 4724400"/>
              <a:gd name="connsiteY160" fmla="*/ 5199146 h 6857999"/>
              <a:gd name="connsiteX161" fmla="*/ 0 w 4724400"/>
              <a:gd name="connsiteY161" fmla="*/ 5164774 h 6857999"/>
              <a:gd name="connsiteX162" fmla="*/ 18363 w 4724400"/>
              <a:gd name="connsiteY162" fmla="*/ 5174783 h 6857999"/>
              <a:gd name="connsiteX163" fmla="*/ 251810 w 4724400"/>
              <a:gd name="connsiteY163" fmla="*/ 5357281 h 6857999"/>
              <a:gd name="connsiteX164" fmla="*/ 439563 w 4724400"/>
              <a:gd name="connsiteY164" fmla="*/ 5546863 h 6857999"/>
              <a:gd name="connsiteX165" fmla="*/ 489056 w 4724400"/>
              <a:gd name="connsiteY165" fmla="*/ 5615961 h 6857999"/>
              <a:gd name="connsiteX166" fmla="*/ 555845 w 4724400"/>
              <a:gd name="connsiteY166" fmla="*/ 5705642 h 6857999"/>
              <a:gd name="connsiteX167" fmla="*/ 287056 w 4724400"/>
              <a:gd name="connsiteY167" fmla="*/ 5341546 h 6857999"/>
              <a:gd name="connsiteX168" fmla="*/ 49874 w 4724400"/>
              <a:gd name="connsiteY168" fmla="*/ 5178238 h 6857999"/>
              <a:gd name="connsiteX169" fmla="*/ 0 w 4724400"/>
              <a:gd name="connsiteY169" fmla="*/ 5158623 h 6857999"/>
              <a:gd name="connsiteX170" fmla="*/ 4076694 w 4724400"/>
              <a:gd name="connsiteY170" fmla="*/ 4944364 h 6857999"/>
              <a:gd name="connsiteX171" fmla="*/ 4287610 w 4724400"/>
              <a:gd name="connsiteY171" fmla="*/ 5588157 h 6857999"/>
              <a:gd name="connsiteX172" fmla="*/ 4076694 w 4724400"/>
              <a:gd name="connsiteY172" fmla="*/ 4944364 h 6857999"/>
              <a:gd name="connsiteX173" fmla="*/ 4103808 w 4724400"/>
              <a:gd name="connsiteY173" fmla="*/ 4918599 h 6857999"/>
              <a:gd name="connsiteX174" fmla="*/ 4310650 w 4724400"/>
              <a:gd name="connsiteY174" fmla="*/ 5565760 h 6857999"/>
              <a:gd name="connsiteX175" fmla="*/ 4103808 w 4724400"/>
              <a:gd name="connsiteY175" fmla="*/ 4918599 h 6857999"/>
              <a:gd name="connsiteX176" fmla="*/ 4072554 w 4724400"/>
              <a:gd name="connsiteY176" fmla="*/ 4867303 h 6857999"/>
              <a:gd name="connsiteX177" fmla="*/ 4072780 w 4724400"/>
              <a:gd name="connsiteY177" fmla="*/ 4872526 h 6857999"/>
              <a:gd name="connsiteX178" fmla="*/ 4074990 w 4724400"/>
              <a:gd name="connsiteY178" fmla="*/ 4871112 h 6857999"/>
              <a:gd name="connsiteX179" fmla="*/ 3100062 w 4724400"/>
              <a:gd name="connsiteY179" fmla="*/ 4866948 h 6857999"/>
              <a:gd name="connsiteX180" fmla="*/ 2963625 w 4724400"/>
              <a:gd name="connsiteY180" fmla="*/ 4877568 h 6857999"/>
              <a:gd name="connsiteX181" fmla="*/ 2809956 w 4724400"/>
              <a:gd name="connsiteY181" fmla="*/ 4889247 h 6857999"/>
              <a:gd name="connsiteX182" fmla="*/ 2688275 w 4724400"/>
              <a:gd name="connsiteY182" fmla="*/ 4882769 h 6857999"/>
              <a:gd name="connsiteX183" fmla="*/ 2605133 w 4724400"/>
              <a:gd name="connsiteY183" fmla="*/ 4876924 h 6857999"/>
              <a:gd name="connsiteX184" fmla="*/ 2414900 w 4724400"/>
              <a:gd name="connsiteY184" fmla="*/ 4881330 h 6857999"/>
              <a:gd name="connsiteX185" fmla="*/ 2217605 w 4724400"/>
              <a:gd name="connsiteY185" fmla="*/ 4885650 h 6857999"/>
              <a:gd name="connsiteX186" fmla="*/ 2199332 w 4724400"/>
              <a:gd name="connsiteY186" fmla="*/ 4885075 h 6857999"/>
              <a:gd name="connsiteX187" fmla="*/ 2141062 w 4724400"/>
              <a:gd name="connsiteY187" fmla="*/ 4884027 h 6857999"/>
              <a:gd name="connsiteX188" fmla="*/ 2558630 w 4724400"/>
              <a:gd name="connsiteY188" fmla="*/ 4938088 h 6857999"/>
              <a:gd name="connsiteX189" fmla="*/ 3100062 w 4724400"/>
              <a:gd name="connsiteY189" fmla="*/ 4866948 h 6857999"/>
              <a:gd name="connsiteX190" fmla="*/ 2753415 w 4724400"/>
              <a:gd name="connsiteY190" fmla="*/ 4783657 h 6857999"/>
              <a:gd name="connsiteX191" fmla="*/ 2639521 w 4724400"/>
              <a:gd name="connsiteY191" fmla="*/ 4785091 h 6857999"/>
              <a:gd name="connsiteX192" fmla="*/ 2193068 w 4724400"/>
              <a:gd name="connsiteY192" fmla="*/ 4854595 h 6857999"/>
              <a:gd name="connsiteX193" fmla="*/ 2201931 w 4724400"/>
              <a:gd name="connsiteY193" fmla="*/ 4855057 h 6857999"/>
              <a:gd name="connsiteX194" fmla="*/ 2219654 w 4724400"/>
              <a:gd name="connsiteY194" fmla="*/ 4855986 h 6857999"/>
              <a:gd name="connsiteX195" fmla="*/ 2413690 w 4724400"/>
              <a:gd name="connsiteY195" fmla="*/ 4851445 h 6857999"/>
              <a:gd name="connsiteX196" fmla="*/ 2606832 w 4724400"/>
              <a:gd name="connsiteY196" fmla="*/ 4846715 h 6857999"/>
              <a:gd name="connsiteX197" fmla="*/ 2691769 w 4724400"/>
              <a:gd name="connsiteY197" fmla="*/ 4852935 h 6857999"/>
              <a:gd name="connsiteX198" fmla="*/ 2811106 w 4724400"/>
              <a:gd name="connsiteY198" fmla="*/ 4859393 h 6857999"/>
              <a:gd name="connsiteX199" fmla="*/ 2961520 w 4724400"/>
              <a:gd name="connsiteY199" fmla="*/ 4847493 h 6857999"/>
              <a:gd name="connsiteX200" fmla="*/ 3070965 w 4724400"/>
              <a:gd name="connsiteY200" fmla="*/ 4837270 h 6857999"/>
              <a:gd name="connsiteX201" fmla="*/ 2753415 w 4724400"/>
              <a:gd name="connsiteY201" fmla="*/ 4783657 h 6857999"/>
              <a:gd name="connsiteX202" fmla="*/ 2389654 w 4724400"/>
              <a:gd name="connsiteY202" fmla="*/ 4275904 h 6857999"/>
              <a:gd name="connsiteX203" fmla="*/ 1522266 w 4724400"/>
              <a:gd name="connsiteY203" fmla="*/ 4472742 h 6857999"/>
              <a:gd name="connsiteX204" fmla="*/ 1464014 w 4724400"/>
              <a:gd name="connsiteY204" fmla="*/ 4498508 h 6857999"/>
              <a:gd name="connsiteX205" fmla="*/ 1376111 w 4724400"/>
              <a:gd name="connsiteY205" fmla="*/ 4536334 h 6857999"/>
              <a:gd name="connsiteX206" fmla="*/ 1498493 w 4724400"/>
              <a:gd name="connsiteY206" fmla="*/ 4502509 h 6857999"/>
              <a:gd name="connsiteX207" fmla="*/ 1831627 w 4724400"/>
              <a:gd name="connsiteY207" fmla="*/ 4454994 h 6857999"/>
              <a:gd name="connsiteX208" fmla="*/ 2389654 w 4724400"/>
              <a:gd name="connsiteY208" fmla="*/ 4275904 h 6857999"/>
              <a:gd name="connsiteX209" fmla="*/ 2147582 w 4724400"/>
              <a:gd name="connsiteY209" fmla="*/ 4220499 h 6857999"/>
              <a:gd name="connsiteX210" fmla="*/ 1556088 w 4724400"/>
              <a:gd name="connsiteY210" fmla="*/ 4425819 h 6857999"/>
              <a:gd name="connsiteX211" fmla="*/ 2346927 w 4724400"/>
              <a:gd name="connsiteY211" fmla="*/ 4248048 h 6857999"/>
              <a:gd name="connsiteX212" fmla="*/ 2147582 w 4724400"/>
              <a:gd name="connsiteY212" fmla="*/ 4220499 h 6857999"/>
              <a:gd name="connsiteX213" fmla="*/ 1790494 w 4724400"/>
              <a:gd name="connsiteY213" fmla="*/ 3958602 h 6857999"/>
              <a:gd name="connsiteX214" fmla="*/ 1059112 w 4724400"/>
              <a:gd name="connsiteY214" fmla="*/ 4119804 h 6857999"/>
              <a:gd name="connsiteX215" fmla="*/ 1790494 w 4724400"/>
              <a:gd name="connsiteY215" fmla="*/ 3958602 h 6857999"/>
              <a:gd name="connsiteX216" fmla="*/ 3757613 w 4724400"/>
              <a:gd name="connsiteY216" fmla="*/ 3936722 h 6857999"/>
              <a:gd name="connsiteX217" fmla="*/ 3715314 w 4724400"/>
              <a:gd name="connsiteY217" fmla="*/ 4196771 h 6857999"/>
              <a:gd name="connsiteX218" fmla="*/ 3631611 w 4724400"/>
              <a:gd name="connsiteY218" fmla="*/ 4613594 h 6857999"/>
              <a:gd name="connsiteX219" fmla="*/ 3596909 w 4724400"/>
              <a:gd name="connsiteY219" fmla="*/ 4707830 h 6857999"/>
              <a:gd name="connsiteX220" fmla="*/ 3581749 w 4724400"/>
              <a:gd name="connsiteY220" fmla="*/ 4747418 h 6857999"/>
              <a:gd name="connsiteX221" fmla="*/ 3510660 w 4724400"/>
              <a:gd name="connsiteY221" fmla="*/ 4966094 h 6857999"/>
              <a:gd name="connsiteX222" fmla="*/ 3757613 w 4724400"/>
              <a:gd name="connsiteY222" fmla="*/ 3936722 h 6857999"/>
              <a:gd name="connsiteX223" fmla="*/ 1701387 w 4724400"/>
              <a:gd name="connsiteY223" fmla="*/ 3919232 h 6857999"/>
              <a:gd name="connsiteX224" fmla="*/ 1136310 w 4724400"/>
              <a:gd name="connsiteY224" fmla="*/ 4068895 h 6857999"/>
              <a:gd name="connsiteX225" fmla="*/ 1784782 w 4724400"/>
              <a:gd name="connsiteY225" fmla="*/ 3927759 h 6857999"/>
              <a:gd name="connsiteX226" fmla="*/ 1701387 w 4724400"/>
              <a:gd name="connsiteY226" fmla="*/ 3919232 h 6857999"/>
              <a:gd name="connsiteX227" fmla="*/ 3733405 w 4724400"/>
              <a:gd name="connsiteY227" fmla="*/ 3900089 h 6857999"/>
              <a:gd name="connsiteX228" fmla="*/ 3500832 w 4724400"/>
              <a:gd name="connsiteY228" fmla="*/ 4885010 h 6857999"/>
              <a:gd name="connsiteX229" fmla="*/ 3552367 w 4724400"/>
              <a:gd name="connsiteY229" fmla="*/ 4735553 h 6857999"/>
              <a:gd name="connsiteX230" fmla="*/ 3567525 w 4724400"/>
              <a:gd name="connsiteY230" fmla="*/ 4695966 h 6857999"/>
              <a:gd name="connsiteX231" fmla="*/ 3602372 w 4724400"/>
              <a:gd name="connsiteY231" fmla="*/ 4603168 h 6857999"/>
              <a:gd name="connsiteX232" fmla="*/ 3684639 w 4724400"/>
              <a:gd name="connsiteY232" fmla="*/ 4192628 h 6857999"/>
              <a:gd name="connsiteX233" fmla="*/ 3733405 w 4724400"/>
              <a:gd name="connsiteY233" fmla="*/ 3900089 h 6857999"/>
              <a:gd name="connsiteX234" fmla="*/ 2800959 w 4724400"/>
              <a:gd name="connsiteY234" fmla="*/ 3871054 h 6857999"/>
              <a:gd name="connsiteX235" fmla="*/ 3026569 w 4724400"/>
              <a:gd name="connsiteY235" fmla="*/ 4520780 h 6857999"/>
              <a:gd name="connsiteX236" fmla="*/ 2889061 w 4724400"/>
              <a:gd name="connsiteY236" fmla="*/ 4157302 h 6857999"/>
              <a:gd name="connsiteX237" fmla="*/ 2800959 w 4724400"/>
              <a:gd name="connsiteY237" fmla="*/ 3871054 h 6857999"/>
              <a:gd name="connsiteX238" fmla="*/ 2809929 w 4724400"/>
              <a:gd name="connsiteY238" fmla="*/ 3701307 h 6857999"/>
              <a:gd name="connsiteX239" fmla="*/ 2809197 w 4724400"/>
              <a:gd name="connsiteY239" fmla="*/ 3708672 h 6857999"/>
              <a:gd name="connsiteX240" fmla="*/ 2918306 w 4724400"/>
              <a:gd name="connsiteY240" fmla="*/ 4147031 h 6857999"/>
              <a:gd name="connsiteX241" fmla="*/ 3068858 w 4724400"/>
              <a:gd name="connsiteY241" fmla="*/ 4544310 h 6857999"/>
              <a:gd name="connsiteX242" fmla="*/ 2968879 w 4724400"/>
              <a:gd name="connsiteY242" fmla="*/ 4144570 h 6857999"/>
              <a:gd name="connsiteX243" fmla="*/ 2809929 w 4724400"/>
              <a:gd name="connsiteY243" fmla="*/ 3701307 h 6857999"/>
              <a:gd name="connsiteX244" fmla="*/ 1867196 w 4724400"/>
              <a:gd name="connsiteY244" fmla="*/ 3456584 h 6857999"/>
              <a:gd name="connsiteX245" fmla="*/ 2183970 w 4724400"/>
              <a:gd name="connsiteY245" fmla="*/ 3826505 h 6857999"/>
              <a:gd name="connsiteX246" fmla="*/ 1867196 w 4724400"/>
              <a:gd name="connsiteY246" fmla="*/ 3456584 h 6857999"/>
              <a:gd name="connsiteX247" fmla="*/ 2322880 w 4724400"/>
              <a:gd name="connsiteY247" fmla="*/ 3078533 h 6857999"/>
              <a:gd name="connsiteX248" fmla="*/ 2295695 w 4724400"/>
              <a:gd name="connsiteY248" fmla="*/ 3245370 h 6857999"/>
              <a:gd name="connsiteX249" fmla="*/ 2268858 w 4724400"/>
              <a:gd name="connsiteY249" fmla="*/ 3758413 h 6857999"/>
              <a:gd name="connsiteX250" fmla="*/ 2295899 w 4724400"/>
              <a:gd name="connsiteY250" fmla="*/ 3528057 h 6857999"/>
              <a:gd name="connsiteX251" fmla="*/ 2326306 w 4724400"/>
              <a:gd name="connsiteY251" fmla="*/ 3231157 h 6857999"/>
              <a:gd name="connsiteX252" fmla="*/ 2324274 w 4724400"/>
              <a:gd name="connsiteY252" fmla="*/ 3142788 h 6857999"/>
              <a:gd name="connsiteX253" fmla="*/ 2322880 w 4724400"/>
              <a:gd name="connsiteY253" fmla="*/ 3078533 h 6857999"/>
              <a:gd name="connsiteX254" fmla="*/ 912797 w 4724400"/>
              <a:gd name="connsiteY254" fmla="*/ 2896659 h 6857999"/>
              <a:gd name="connsiteX255" fmla="*/ 1167201 w 4724400"/>
              <a:gd name="connsiteY255" fmla="*/ 3304169 h 6857999"/>
              <a:gd name="connsiteX256" fmla="*/ 1503848 w 4724400"/>
              <a:gd name="connsiteY256" fmla="*/ 3675946 h 6857999"/>
              <a:gd name="connsiteX257" fmla="*/ 1353091 w 4724400"/>
              <a:gd name="connsiteY257" fmla="*/ 3486482 h 6857999"/>
              <a:gd name="connsiteX258" fmla="*/ 1340012 w 4724400"/>
              <a:gd name="connsiteY258" fmla="*/ 3467256 h 6857999"/>
              <a:gd name="connsiteX259" fmla="*/ 1089196 w 4724400"/>
              <a:gd name="connsiteY259" fmla="*/ 3116474 h 6857999"/>
              <a:gd name="connsiteX260" fmla="*/ 959418 w 4724400"/>
              <a:gd name="connsiteY260" fmla="*/ 2948853 h 6857999"/>
              <a:gd name="connsiteX261" fmla="*/ 912797 w 4724400"/>
              <a:gd name="connsiteY261" fmla="*/ 2896659 h 6857999"/>
              <a:gd name="connsiteX262" fmla="*/ 2363420 w 4724400"/>
              <a:gd name="connsiteY262" fmla="*/ 2871730 h 6857999"/>
              <a:gd name="connsiteX263" fmla="*/ 2360107 w 4724400"/>
              <a:gd name="connsiteY263" fmla="*/ 2915231 h 6857999"/>
              <a:gd name="connsiteX264" fmla="*/ 2353099 w 4724400"/>
              <a:gd name="connsiteY264" fmla="*/ 3051540 h 6857999"/>
              <a:gd name="connsiteX265" fmla="*/ 2354925 w 4724400"/>
              <a:gd name="connsiteY265" fmla="*/ 3140814 h 6857999"/>
              <a:gd name="connsiteX266" fmla="*/ 2357104 w 4724400"/>
              <a:gd name="connsiteY266" fmla="*/ 3230628 h 6857999"/>
              <a:gd name="connsiteX267" fmla="*/ 2326221 w 4724400"/>
              <a:gd name="connsiteY267" fmla="*/ 3531652 h 6857999"/>
              <a:gd name="connsiteX268" fmla="*/ 2299836 w 4724400"/>
              <a:gd name="connsiteY268" fmla="*/ 3750864 h 6857999"/>
              <a:gd name="connsiteX269" fmla="*/ 2346877 w 4724400"/>
              <a:gd name="connsiteY269" fmla="*/ 3662531 h 6857999"/>
              <a:gd name="connsiteX270" fmla="*/ 2363420 w 4724400"/>
              <a:gd name="connsiteY270" fmla="*/ 2871730 h 6857999"/>
              <a:gd name="connsiteX271" fmla="*/ 912921 w 4724400"/>
              <a:gd name="connsiteY271" fmla="*/ 2850596 h 6857999"/>
              <a:gd name="connsiteX272" fmla="*/ 983846 w 4724400"/>
              <a:gd name="connsiteY272" fmla="*/ 2928627 h 6857999"/>
              <a:gd name="connsiteX273" fmla="*/ 1114669 w 4724400"/>
              <a:gd name="connsiteY273" fmla="*/ 3097880 h 6857999"/>
              <a:gd name="connsiteX274" fmla="*/ 1366183 w 4724400"/>
              <a:gd name="connsiteY274" fmla="*/ 3449753 h 6857999"/>
              <a:gd name="connsiteX275" fmla="*/ 1379263 w 4724400"/>
              <a:gd name="connsiteY275" fmla="*/ 3468981 h 6857999"/>
              <a:gd name="connsiteX276" fmla="*/ 1492446 w 4724400"/>
              <a:gd name="connsiteY276" fmla="*/ 3620389 h 6857999"/>
              <a:gd name="connsiteX277" fmla="*/ 912921 w 4724400"/>
              <a:gd name="connsiteY277" fmla="*/ 2850596 h 6857999"/>
              <a:gd name="connsiteX278" fmla="*/ 2386551 w 4724400"/>
              <a:gd name="connsiteY278" fmla="*/ 2642862 h 6857999"/>
              <a:gd name="connsiteX279" fmla="*/ 2403741 w 4724400"/>
              <a:gd name="connsiteY279" fmla="*/ 2659697 h 6857999"/>
              <a:gd name="connsiteX280" fmla="*/ 2499078 w 4724400"/>
              <a:gd name="connsiteY280" fmla="*/ 3423399 h 6857999"/>
              <a:gd name="connsiteX281" fmla="*/ 2413232 w 4724400"/>
              <a:gd name="connsiteY281" fmla="*/ 3700562 h 6857999"/>
              <a:gd name="connsiteX282" fmla="*/ 2428424 w 4724400"/>
              <a:gd name="connsiteY282" fmla="*/ 4178295 h 6857999"/>
              <a:gd name="connsiteX283" fmla="*/ 2927779 w 4724400"/>
              <a:gd name="connsiteY283" fmla="*/ 4531843 h 6857999"/>
              <a:gd name="connsiteX284" fmla="*/ 2758380 w 4724400"/>
              <a:gd name="connsiteY284" fmla="*/ 3561061 h 6857999"/>
              <a:gd name="connsiteX285" fmla="*/ 2846610 w 4724400"/>
              <a:gd name="connsiteY285" fmla="*/ 3538353 h 6857999"/>
              <a:gd name="connsiteX286" fmla="*/ 3106063 w 4724400"/>
              <a:gd name="connsiteY286" fmla="*/ 4271430 h 6857999"/>
              <a:gd name="connsiteX287" fmla="*/ 3116136 w 4724400"/>
              <a:gd name="connsiteY287" fmla="*/ 4688819 h 6857999"/>
              <a:gd name="connsiteX288" fmla="*/ 3412872 w 4724400"/>
              <a:gd name="connsiteY288" fmla="*/ 4966558 h 6857999"/>
              <a:gd name="connsiteX289" fmla="*/ 3763612 w 4724400"/>
              <a:gd name="connsiteY289" fmla="*/ 3645474 h 6857999"/>
              <a:gd name="connsiteX290" fmla="*/ 3850165 w 4724400"/>
              <a:gd name="connsiteY290" fmla="*/ 3638405 h 6857999"/>
              <a:gd name="connsiteX291" fmla="*/ 3515311 w 4724400"/>
              <a:gd name="connsiteY291" fmla="*/ 5051260 h 6857999"/>
              <a:gd name="connsiteX292" fmla="*/ 3501147 w 4724400"/>
              <a:gd name="connsiteY292" fmla="*/ 5059552 h 6857999"/>
              <a:gd name="connsiteX293" fmla="*/ 3790420 w 4724400"/>
              <a:gd name="connsiteY293" fmla="*/ 5401078 h 6857999"/>
              <a:gd name="connsiteX294" fmla="*/ 4221141 w 4724400"/>
              <a:gd name="connsiteY294" fmla="*/ 6045312 h 6857999"/>
              <a:gd name="connsiteX295" fmla="*/ 4326825 w 4724400"/>
              <a:gd name="connsiteY295" fmla="*/ 5681109 h 6857999"/>
              <a:gd name="connsiteX296" fmla="*/ 4325127 w 4724400"/>
              <a:gd name="connsiteY296" fmla="*/ 5669934 h 6857999"/>
              <a:gd name="connsiteX297" fmla="*/ 4309144 w 4724400"/>
              <a:gd name="connsiteY297" fmla="*/ 5671723 h 6857999"/>
              <a:gd name="connsiteX298" fmla="*/ 3974946 w 4724400"/>
              <a:gd name="connsiteY298" fmla="*/ 4736592 h 6857999"/>
              <a:gd name="connsiteX299" fmla="*/ 4060171 w 4724400"/>
              <a:gd name="connsiteY299" fmla="*/ 4704317 h 6857999"/>
              <a:gd name="connsiteX300" fmla="*/ 4383942 w 4724400"/>
              <a:gd name="connsiteY300" fmla="*/ 5463703 h 6857999"/>
              <a:gd name="connsiteX301" fmla="*/ 4654905 w 4724400"/>
              <a:gd name="connsiteY301" fmla="*/ 5156948 h 6857999"/>
              <a:gd name="connsiteX302" fmla="*/ 4724400 w 4724400"/>
              <a:gd name="connsiteY302" fmla="*/ 5098975 h 6857999"/>
              <a:gd name="connsiteX303" fmla="*/ 4724400 w 4724400"/>
              <a:gd name="connsiteY303" fmla="*/ 5160063 h 6857999"/>
              <a:gd name="connsiteX304" fmla="*/ 4687505 w 4724400"/>
              <a:gd name="connsiteY304" fmla="*/ 5191181 h 6857999"/>
              <a:gd name="connsiteX305" fmla="*/ 4451303 w 4724400"/>
              <a:gd name="connsiteY305" fmla="*/ 5491132 h 6857999"/>
              <a:gd name="connsiteX306" fmla="*/ 4599954 w 4724400"/>
              <a:gd name="connsiteY306" fmla="*/ 5317498 h 6857999"/>
              <a:gd name="connsiteX307" fmla="*/ 4724400 w 4724400"/>
              <a:gd name="connsiteY307" fmla="*/ 5211392 h 6857999"/>
              <a:gd name="connsiteX308" fmla="*/ 4724400 w 4724400"/>
              <a:gd name="connsiteY308" fmla="*/ 5251559 h 6857999"/>
              <a:gd name="connsiteX309" fmla="*/ 4619898 w 4724400"/>
              <a:gd name="connsiteY309" fmla="*/ 5340764 h 6857999"/>
              <a:gd name="connsiteX310" fmla="*/ 4473735 w 4724400"/>
              <a:gd name="connsiteY310" fmla="*/ 5512809 h 6857999"/>
              <a:gd name="connsiteX311" fmla="*/ 4430539 w 4724400"/>
              <a:gd name="connsiteY311" fmla="*/ 5592553 h 6857999"/>
              <a:gd name="connsiteX312" fmla="*/ 4569759 w 4724400"/>
              <a:gd name="connsiteY312" fmla="*/ 5482816 h 6857999"/>
              <a:gd name="connsiteX313" fmla="*/ 4724400 w 4724400"/>
              <a:gd name="connsiteY313" fmla="*/ 5330891 h 6857999"/>
              <a:gd name="connsiteX314" fmla="*/ 4724400 w 4724400"/>
              <a:gd name="connsiteY314" fmla="*/ 5402912 h 6857999"/>
              <a:gd name="connsiteX315" fmla="*/ 4586888 w 4724400"/>
              <a:gd name="connsiteY315" fmla="*/ 5533939 h 6857999"/>
              <a:gd name="connsiteX316" fmla="*/ 4413377 w 4724400"/>
              <a:gd name="connsiteY316" fmla="*/ 5674040 h 6857999"/>
              <a:gd name="connsiteX317" fmla="*/ 4412066 w 4724400"/>
              <a:gd name="connsiteY317" fmla="*/ 5675644 h 6857999"/>
              <a:gd name="connsiteX318" fmla="*/ 4406074 w 4724400"/>
              <a:gd name="connsiteY318" fmla="*/ 5683306 h 6857999"/>
              <a:gd name="connsiteX319" fmla="*/ 4271008 w 4724400"/>
              <a:gd name="connsiteY319" fmla="*/ 6118417 h 6857999"/>
              <a:gd name="connsiteX320" fmla="*/ 4265220 w 4724400"/>
              <a:gd name="connsiteY320" fmla="*/ 6125184 h 6857999"/>
              <a:gd name="connsiteX321" fmla="*/ 4590463 w 4724400"/>
              <a:gd name="connsiteY321" fmla="*/ 6805045 h 6857999"/>
              <a:gd name="connsiteX322" fmla="*/ 4610122 w 4724400"/>
              <a:gd name="connsiteY322" fmla="*/ 6857999 h 6857999"/>
              <a:gd name="connsiteX323" fmla="*/ 4513231 w 4724400"/>
              <a:gd name="connsiteY323" fmla="*/ 6857999 h 6857999"/>
              <a:gd name="connsiteX324" fmla="*/ 4374770 w 4724400"/>
              <a:gd name="connsiteY324" fmla="*/ 6532596 h 6857999"/>
              <a:gd name="connsiteX325" fmla="*/ 4339518 w 4724400"/>
              <a:gd name="connsiteY325" fmla="*/ 6461642 h 6857999"/>
              <a:gd name="connsiteX326" fmla="*/ 3884810 w 4724400"/>
              <a:gd name="connsiteY326" fmla="*/ 5682534 h 6857999"/>
              <a:gd name="connsiteX327" fmla="*/ 3876498 w 4724400"/>
              <a:gd name="connsiteY327" fmla="*/ 5681717 h 6857999"/>
              <a:gd name="connsiteX328" fmla="*/ 3263209 w 4724400"/>
              <a:gd name="connsiteY328" fmla="*/ 5585749 h 6857999"/>
              <a:gd name="connsiteX329" fmla="*/ 3245450 w 4724400"/>
              <a:gd name="connsiteY329" fmla="*/ 5593271 h 6857999"/>
              <a:gd name="connsiteX330" fmla="*/ 1952592 w 4724400"/>
              <a:gd name="connsiteY330" fmla="*/ 5692050 h 6857999"/>
              <a:gd name="connsiteX331" fmla="*/ 1936466 w 4724400"/>
              <a:gd name="connsiteY331" fmla="*/ 5671708 h 6857999"/>
              <a:gd name="connsiteX332" fmla="*/ 3244709 w 4724400"/>
              <a:gd name="connsiteY332" fmla="*/ 5538562 h 6857999"/>
              <a:gd name="connsiteX333" fmla="*/ 3823886 w 4724400"/>
              <a:gd name="connsiteY333" fmla="*/ 5595804 h 6857999"/>
              <a:gd name="connsiteX334" fmla="*/ 3709024 w 4724400"/>
              <a:gd name="connsiteY334" fmla="*/ 5439340 h 6857999"/>
              <a:gd name="connsiteX335" fmla="*/ 3198362 w 4724400"/>
              <a:gd name="connsiteY335" fmla="*/ 4874588 h 6857999"/>
              <a:gd name="connsiteX336" fmla="*/ 3179417 w 4724400"/>
              <a:gd name="connsiteY336" fmla="*/ 4879047 h 6857999"/>
              <a:gd name="connsiteX337" fmla="*/ 2639496 w 4724400"/>
              <a:gd name="connsiteY337" fmla="*/ 4989072 h 6857999"/>
              <a:gd name="connsiteX338" fmla="*/ 1972353 w 4724400"/>
              <a:gd name="connsiteY338" fmla="*/ 4909921 h 6857999"/>
              <a:gd name="connsiteX339" fmla="*/ 2002679 w 4724400"/>
              <a:gd name="connsiteY339" fmla="*/ 4872131 h 6857999"/>
              <a:gd name="connsiteX340" fmla="*/ 3097424 w 4724400"/>
              <a:gd name="connsiteY340" fmla="*/ 4781269 h 6857999"/>
              <a:gd name="connsiteX341" fmla="*/ 2454890 w 4724400"/>
              <a:gd name="connsiteY341" fmla="*/ 4287833 h 6857999"/>
              <a:gd name="connsiteX342" fmla="*/ 2452881 w 4724400"/>
              <a:gd name="connsiteY342" fmla="*/ 4288346 h 6857999"/>
              <a:gd name="connsiteX343" fmla="*/ 2448527 w 4724400"/>
              <a:gd name="connsiteY343" fmla="*/ 4288836 h 6857999"/>
              <a:gd name="connsiteX344" fmla="*/ 2323525 w 4724400"/>
              <a:gd name="connsiteY344" fmla="*/ 4367248 h 6857999"/>
              <a:gd name="connsiteX345" fmla="*/ 2060764 w 4724400"/>
              <a:gd name="connsiteY345" fmla="*/ 4451767 h 6857999"/>
              <a:gd name="connsiteX346" fmla="*/ 1162250 w 4724400"/>
              <a:gd name="connsiteY346" fmla="*/ 4613329 h 6857999"/>
              <a:gd name="connsiteX347" fmla="*/ 1132639 w 4724400"/>
              <a:gd name="connsiteY347" fmla="*/ 4596243 h 6857999"/>
              <a:gd name="connsiteX348" fmla="*/ 2293970 w 4724400"/>
              <a:gd name="connsiteY348" fmla="*/ 4182283 h 6857999"/>
              <a:gd name="connsiteX349" fmla="*/ 1900637 w 4724400"/>
              <a:gd name="connsiteY349" fmla="*/ 3949470 h 6857999"/>
              <a:gd name="connsiteX350" fmla="*/ 1887014 w 4724400"/>
              <a:gd name="connsiteY350" fmla="*/ 3951288 h 6857999"/>
              <a:gd name="connsiteX351" fmla="*/ 896751 w 4724400"/>
              <a:gd name="connsiteY351" fmla="*/ 4159267 h 6857999"/>
              <a:gd name="connsiteX352" fmla="*/ 918967 w 4724400"/>
              <a:gd name="connsiteY352" fmla="*/ 4119760 h 6857999"/>
              <a:gd name="connsiteX353" fmla="*/ 1764113 w 4724400"/>
              <a:gd name="connsiteY353" fmla="*/ 3873539 h 6857999"/>
              <a:gd name="connsiteX354" fmla="*/ 1555701 w 4724400"/>
              <a:gd name="connsiteY354" fmla="*/ 3763109 h 6857999"/>
              <a:gd name="connsiteX355" fmla="*/ 1542956 w 4724400"/>
              <a:gd name="connsiteY355" fmla="*/ 3758998 h 6857999"/>
              <a:gd name="connsiteX356" fmla="*/ 1136724 w 4724400"/>
              <a:gd name="connsiteY356" fmla="*/ 3417171 h 6857999"/>
              <a:gd name="connsiteX357" fmla="*/ 750977 w 4724400"/>
              <a:gd name="connsiteY357" fmla="*/ 2770227 h 6857999"/>
              <a:gd name="connsiteX358" fmla="*/ 755174 w 4724400"/>
              <a:gd name="connsiteY358" fmla="*/ 2749954 h 6857999"/>
              <a:gd name="connsiteX359" fmla="*/ 830023 w 4724400"/>
              <a:gd name="connsiteY359" fmla="*/ 2731935 h 6857999"/>
              <a:gd name="connsiteX360" fmla="*/ 1623018 w 4724400"/>
              <a:gd name="connsiteY360" fmla="*/ 3716225 h 6857999"/>
              <a:gd name="connsiteX361" fmla="*/ 2294841 w 4724400"/>
              <a:gd name="connsiteY361" fmla="*/ 4093587 h 6857999"/>
              <a:gd name="connsiteX362" fmla="*/ 2250226 w 4724400"/>
              <a:gd name="connsiteY362" fmla="*/ 3916719 h 6857999"/>
              <a:gd name="connsiteX363" fmla="*/ 2245523 w 4724400"/>
              <a:gd name="connsiteY363" fmla="*/ 3916663 h 6857999"/>
              <a:gd name="connsiteX364" fmla="*/ 1707994 w 4724400"/>
              <a:gd name="connsiteY364" fmla="*/ 3326950 h 6857999"/>
              <a:gd name="connsiteX365" fmla="*/ 1786341 w 4724400"/>
              <a:gd name="connsiteY365" fmla="*/ 3287566 h 6857999"/>
              <a:gd name="connsiteX366" fmla="*/ 2158071 w 4724400"/>
              <a:gd name="connsiteY366" fmla="*/ 3639960 h 6857999"/>
              <a:gd name="connsiteX367" fmla="*/ 2189281 w 4724400"/>
              <a:gd name="connsiteY367" fmla="*/ 3333361 h 6857999"/>
              <a:gd name="connsiteX368" fmla="*/ 2314466 w 4724400"/>
              <a:gd name="connsiteY368" fmla="*/ 2680771 h 6857999"/>
              <a:gd name="connsiteX369" fmla="*/ 2386551 w 4724400"/>
              <a:gd name="connsiteY369" fmla="*/ 2642862 h 6857999"/>
              <a:gd name="connsiteX370" fmla="*/ 3646699 w 4724400"/>
              <a:gd name="connsiteY370" fmla="*/ 2390555 h 6857999"/>
              <a:gd name="connsiteX371" fmla="*/ 3645773 w 4724400"/>
              <a:gd name="connsiteY371" fmla="*/ 2392739 h 6857999"/>
              <a:gd name="connsiteX372" fmla="*/ 3649597 w 4724400"/>
              <a:gd name="connsiteY372" fmla="*/ 2394358 h 6857999"/>
              <a:gd name="connsiteX373" fmla="*/ 3646699 w 4724400"/>
              <a:gd name="connsiteY373" fmla="*/ 2390555 h 6857999"/>
              <a:gd name="connsiteX374" fmla="*/ 3038676 w 4724400"/>
              <a:gd name="connsiteY374" fmla="*/ 2118977 h 6857999"/>
              <a:gd name="connsiteX375" fmla="*/ 2963942 w 4724400"/>
              <a:gd name="connsiteY375" fmla="*/ 2525128 h 6857999"/>
              <a:gd name="connsiteX376" fmla="*/ 2923775 w 4724400"/>
              <a:gd name="connsiteY376" fmla="*/ 2667145 h 6857999"/>
              <a:gd name="connsiteX377" fmla="*/ 2887447 w 4724400"/>
              <a:gd name="connsiteY377" fmla="*/ 2832031 h 6857999"/>
              <a:gd name="connsiteX378" fmla="*/ 2868480 w 4724400"/>
              <a:gd name="connsiteY378" fmla="*/ 2927011 h 6857999"/>
              <a:gd name="connsiteX379" fmla="*/ 2921794 w 4724400"/>
              <a:gd name="connsiteY379" fmla="*/ 2782834 h 6857999"/>
              <a:gd name="connsiteX380" fmla="*/ 3038676 w 4724400"/>
              <a:gd name="connsiteY380" fmla="*/ 2118977 h 6857999"/>
              <a:gd name="connsiteX381" fmla="*/ 4070579 w 4724400"/>
              <a:gd name="connsiteY381" fmla="*/ 2090376 h 6857999"/>
              <a:gd name="connsiteX382" fmla="*/ 4109879 w 4724400"/>
              <a:gd name="connsiteY382" fmla="*/ 2228695 h 6857999"/>
              <a:gd name="connsiteX383" fmla="*/ 4119154 w 4724400"/>
              <a:gd name="connsiteY383" fmla="*/ 2266098 h 6857999"/>
              <a:gd name="connsiteX384" fmla="*/ 4141411 w 4724400"/>
              <a:gd name="connsiteY384" fmla="*/ 2353427 h 6857999"/>
              <a:gd name="connsiteX385" fmla="*/ 4293979 w 4724400"/>
              <a:gd name="connsiteY385" fmla="*/ 2703223 h 6857999"/>
              <a:gd name="connsiteX386" fmla="*/ 4410111 w 4724400"/>
              <a:gd name="connsiteY386" fmla="*/ 2947465 h 6857999"/>
              <a:gd name="connsiteX387" fmla="*/ 4070579 w 4724400"/>
              <a:gd name="connsiteY387" fmla="*/ 2090376 h 6857999"/>
              <a:gd name="connsiteX388" fmla="*/ 4020821 w 4724400"/>
              <a:gd name="connsiteY388" fmla="*/ 2034549 h 6857999"/>
              <a:gd name="connsiteX389" fmla="*/ 4372756 w 4724400"/>
              <a:gd name="connsiteY389" fmla="*/ 2932293 h 6857999"/>
              <a:gd name="connsiteX390" fmla="*/ 4268731 w 4724400"/>
              <a:gd name="connsiteY390" fmla="*/ 2715710 h 6857999"/>
              <a:gd name="connsiteX391" fmla="*/ 4113960 w 4724400"/>
              <a:gd name="connsiteY391" fmla="*/ 2360474 h 6857999"/>
              <a:gd name="connsiteX392" fmla="*/ 4090842 w 4724400"/>
              <a:gd name="connsiteY392" fmla="*/ 2272139 h 6857999"/>
              <a:gd name="connsiteX393" fmla="*/ 4081569 w 4724400"/>
              <a:gd name="connsiteY393" fmla="*/ 2234734 h 6857999"/>
              <a:gd name="connsiteX394" fmla="*/ 4020821 w 4724400"/>
              <a:gd name="connsiteY394" fmla="*/ 2034549 h 6857999"/>
              <a:gd name="connsiteX395" fmla="*/ 3001316 w 4724400"/>
              <a:gd name="connsiteY395" fmla="*/ 2032338 h 6857999"/>
              <a:gd name="connsiteX396" fmla="*/ 2953880 w 4724400"/>
              <a:gd name="connsiteY396" fmla="*/ 2185446 h 6857999"/>
              <a:gd name="connsiteX397" fmla="*/ 2883664 w 4724400"/>
              <a:gd name="connsiteY397" fmla="*/ 2591574 h 6857999"/>
              <a:gd name="connsiteX398" fmla="*/ 2826885 w 4724400"/>
              <a:gd name="connsiteY398" fmla="*/ 2991809 h 6857999"/>
              <a:gd name="connsiteX399" fmla="*/ 2860250 w 4724400"/>
              <a:gd name="connsiteY399" fmla="*/ 2826310 h 6857999"/>
              <a:gd name="connsiteX400" fmla="*/ 2896499 w 4724400"/>
              <a:gd name="connsiteY400" fmla="*/ 2660098 h 6857999"/>
              <a:gd name="connsiteX401" fmla="*/ 2937125 w 4724400"/>
              <a:gd name="connsiteY401" fmla="*/ 2516991 h 6857999"/>
              <a:gd name="connsiteX402" fmla="*/ 3010471 w 4724400"/>
              <a:gd name="connsiteY402" fmla="*/ 2114122 h 6857999"/>
              <a:gd name="connsiteX403" fmla="*/ 3001316 w 4724400"/>
              <a:gd name="connsiteY403" fmla="*/ 2032338 h 6857999"/>
              <a:gd name="connsiteX404" fmla="*/ 3105532 w 4724400"/>
              <a:gd name="connsiteY404" fmla="*/ 1991479 h 6857999"/>
              <a:gd name="connsiteX405" fmla="*/ 3599280 w 4724400"/>
              <a:gd name="connsiteY405" fmla="*/ 2371770 h 6857999"/>
              <a:gd name="connsiteX406" fmla="*/ 3105532 w 4724400"/>
              <a:gd name="connsiteY406" fmla="*/ 1991479 h 6857999"/>
              <a:gd name="connsiteX407" fmla="*/ 3111169 w 4724400"/>
              <a:gd name="connsiteY407" fmla="*/ 1962963 h 6857999"/>
              <a:gd name="connsiteX408" fmla="*/ 3606223 w 4724400"/>
              <a:gd name="connsiteY408" fmla="*/ 2338658 h 6857999"/>
              <a:gd name="connsiteX409" fmla="*/ 3111169 w 4724400"/>
              <a:gd name="connsiteY409" fmla="*/ 1962963 h 6857999"/>
              <a:gd name="connsiteX410" fmla="*/ 2050698 w 4724400"/>
              <a:gd name="connsiteY410" fmla="*/ 1338235 h 6857999"/>
              <a:gd name="connsiteX411" fmla="*/ 2370409 w 4724400"/>
              <a:gd name="connsiteY411" fmla="*/ 2272553 h 6857999"/>
              <a:gd name="connsiteX412" fmla="*/ 2338306 w 4724400"/>
              <a:gd name="connsiteY412" fmla="*/ 2159819 h 6857999"/>
              <a:gd name="connsiteX413" fmla="*/ 2334023 w 4724400"/>
              <a:gd name="connsiteY413" fmla="*/ 2142555 h 6857999"/>
              <a:gd name="connsiteX414" fmla="*/ 2161071 w 4724400"/>
              <a:gd name="connsiteY414" fmla="*/ 1617375 h 6857999"/>
              <a:gd name="connsiteX415" fmla="*/ 2130699 w 4724400"/>
              <a:gd name="connsiteY415" fmla="*/ 1544643 h 6857999"/>
              <a:gd name="connsiteX416" fmla="*/ 2050698 w 4724400"/>
              <a:gd name="connsiteY416" fmla="*/ 1338235 h 6857999"/>
              <a:gd name="connsiteX417" fmla="*/ 2060478 w 4724400"/>
              <a:gd name="connsiteY417" fmla="*/ 1278636 h 6857999"/>
              <a:gd name="connsiteX418" fmla="*/ 2156346 w 4724400"/>
              <a:gd name="connsiteY418" fmla="*/ 1534260 h 6857999"/>
              <a:gd name="connsiteX419" fmla="*/ 2187258 w 4724400"/>
              <a:gd name="connsiteY419" fmla="*/ 1607218 h 6857999"/>
              <a:gd name="connsiteX420" fmla="*/ 2358704 w 4724400"/>
              <a:gd name="connsiteY420" fmla="*/ 2125320 h 6857999"/>
              <a:gd name="connsiteX421" fmla="*/ 2233598 w 4724400"/>
              <a:gd name="connsiteY421" fmla="*/ 1646797 h 6857999"/>
              <a:gd name="connsiteX422" fmla="*/ 2060478 w 4724400"/>
              <a:gd name="connsiteY422" fmla="*/ 1278636 h 6857999"/>
              <a:gd name="connsiteX423" fmla="*/ 1974152 w 4724400"/>
              <a:gd name="connsiteY423" fmla="*/ 1245311 h 6857999"/>
              <a:gd name="connsiteX424" fmla="*/ 1811379 w 4724400"/>
              <a:gd name="connsiteY424" fmla="*/ 1406236 h 6857999"/>
              <a:gd name="connsiteX425" fmla="*/ 1767940 w 4724400"/>
              <a:gd name="connsiteY425" fmla="*/ 1546869 h 6857999"/>
              <a:gd name="connsiteX426" fmla="*/ 1796474 w 4724400"/>
              <a:gd name="connsiteY426" fmla="*/ 1557016 h 6857999"/>
              <a:gd name="connsiteX427" fmla="*/ 1974152 w 4724400"/>
              <a:gd name="connsiteY427" fmla="*/ 1245311 h 6857999"/>
              <a:gd name="connsiteX428" fmla="*/ 4681531 w 4724400"/>
              <a:gd name="connsiteY428" fmla="*/ 959050 h 6857999"/>
              <a:gd name="connsiteX429" fmla="*/ 4638064 w 4724400"/>
              <a:gd name="connsiteY429" fmla="*/ 1006960 h 6857999"/>
              <a:gd name="connsiteX430" fmla="*/ 4415502 w 4724400"/>
              <a:gd name="connsiteY430" fmla="*/ 1184424 h 6857999"/>
              <a:gd name="connsiteX431" fmla="*/ 4197574 w 4724400"/>
              <a:gd name="connsiteY431" fmla="*/ 1317493 h 6857999"/>
              <a:gd name="connsiteX432" fmla="*/ 4122737 w 4724400"/>
              <a:gd name="connsiteY432" fmla="*/ 1348256 h 6857999"/>
              <a:gd name="connsiteX433" fmla="*/ 4024988 w 4724400"/>
              <a:gd name="connsiteY433" fmla="*/ 1390573 h 6857999"/>
              <a:gd name="connsiteX434" fmla="*/ 4421265 w 4724400"/>
              <a:gd name="connsiteY434" fmla="*/ 1220988 h 6857999"/>
              <a:gd name="connsiteX435" fmla="*/ 4681531 w 4724400"/>
              <a:gd name="connsiteY435" fmla="*/ 959050 h 6857999"/>
              <a:gd name="connsiteX436" fmla="*/ 4722484 w 4724400"/>
              <a:gd name="connsiteY436" fmla="*/ 854709 h 6857999"/>
              <a:gd name="connsiteX437" fmla="*/ 4695347 w 4724400"/>
              <a:gd name="connsiteY437" fmla="*/ 879275 h 6857999"/>
              <a:gd name="connsiteX438" fmla="*/ 4253878 w 4724400"/>
              <a:gd name="connsiteY438" fmla="*/ 1216434 h 6857999"/>
              <a:gd name="connsiteX439" fmla="*/ 4213112 w 4724400"/>
              <a:gd name="connsiteY439" fmla="*/ 1239730 h 6857999"/>
              <a:gd name="connsiteX440" fmla="*/ 4037747 w 4724400"/>
              <a:gd name="connsiteY440" fmla="*/ 1352837 h 6857999"/>
              <a:gd name="connsiteX441" fmla="*/ 4113362 w 4724400"/>
              <a:gd name="connsiteY441" fmla="*/ 1321759 h 6857999"/>
              <a:gd name="connsiteX442" fmla="*/ 4186634 w 4724400"/>
              <a:gd name="connsiteY442" fmla="*/ 1291618 h 6857999"/>
              <a:gd name="connsiteX443" fmla="*/ 4399674 w 4724400"/>
              <a:gd name="connsiteY443" fmla="*/ 1160983 h 6857999"/>
              <a:gd name="connsiteX444" fmla="*/ 4618435 w 4724400"/>
              <a:gd name="connsiteY444" fmla="*/ 986418 h 6857999"/>
              <a:gd name="connsiteX445" fmla="*/ 4722484 w 4724400"/>
              <a:gd name="connsiteY445" fmla="*/ 854709 h 6857999"/>
              <a:gd name="connsiteX446" fmla="*/ 1456504 w 4724400"/>
              <a:gd name="connsiteY446" fmla="*/ 777000 h 6857999"/>
              <a:gd name="connsiteX447" fmla="*/ 1454399 w 4724400"/>
              <a:gd name="connsiteY447" fmla="*/ 794136 h 6857999"/>
              <a:gd name="connsiteX448" fmla="*/ 1448466 w 4724400"/>
              <a:gd name="connsiteY448" fmla="*/ 843129 h 6857999"/>
              <a:gd name="connsiteX449" fmla="*/ 1442252 w 4724400"/>
              <a:gd name="connsiteY449" fmla="*/ 1005313 h 6857999"/>
              <a:gd name="connsiteX450" fmla="*/ 1469382 w 4724400"/>
              <a:gd name="connsiteY450" fmla="*/ 1614896 h 6857999"/>
              <a:gd name="connsiteX451" fmla="*/ 1472106 w 4724400"/>
              <a:gd name="connsiteY451" fmla="*/ 1632791 h 6857999"/>
              <a:gd name="connsiteX452" fmla="*/ 1479091 w 4724400"/>
              <a:gd name="connsiteY452" fmla="*/ 1680170 h 6857999"/>
              <a:gd name="connsiteX453" fmla="*/ 1480043 w 4724400"/>
              <a:gd name="connsiteY453" fmla="*/ 1649028 h 6857999"/>
              <a:gd name="connsiteX454" fmla="*/ 1464087 w 4724400"/>
              <a:gd name="connsiteY454" fmla="*/ 871628 h 6857999"/>
              <a:gd name="connsiteX455" fmla="*/ 1462204 w 4724400"/>
              <a:gd name="connsiteY455" fmla="*/ 850229 h 6857999"/>
              <a:gd name="connsiteX456" fmla="*/ 1456504 w 4724400"/>
              <a:gd name="connsiteY456" fmla="*/ 777000 h 6857999"/>
              <a:gd name="connsiteX457" fmla="*/ 1483619 w 4724400"/>
              <a:gd name="connsiteY457" fmla="*/ 764662 h 6857999"/>
              <a:gd name="connsiteX458" fmla="*/ 1489670 w 4724400"/>
              <a:gd name="connsiteY458" fmla="*/ 847698 h 6857999"/>
              <a:gd name="connsiteX459" fmla="*/ 1491553 w 4724400"/>
              <a:gd name="connsiteY459" fmla="*/ 869097 h 6857999"/>
              <a:gd name="connsiteX460" fmla="*/ 1508481 w 4724400"/>
              <a:gd name="connsiteY460" fmla="*/ 1619865 h 6857999"/>
              <a:gd name="connsiteX461" fmla="*/ 1483619 w 4724400"/>
              <a:gd name="connsiteY461" fmla="*/ 764662 h 6857999"/>
              <a:gd name="connsiteX462" fmla="*/ 1430481 w 4724400"/>
              <a:gd name="connsiteY462" fmla="*/ 630137 h 6857999"/>
              <a:gd name="connsiteX463" fmla="*/ 1442495 w 4724400"/>
              <a:gd name="connsiteY463" fmla="*/ 1626691 h 6857999"/>
              <a:gd name="connsiteX464" fmla="*/ 1441222 w 4724400"/>
              <a:gd name="connsiteY464" fmla="*/ 1619067 h 6857999"/>
              <a:gd name="connsiteX465" fmla="*/ 1414069 w 4724400"/>
              <a:gd name="connsiteY465" fmla="*/ 1004967 h 6857999"/>
              <a:gd name="connsiteX466" fmla="*/ 1420665 w 4724400"/>
              <a:gd name="connsiteY466" fmla="*/ 840369 h 6857999"/>
              <a:gd name="connsiteX467" fmla="*/ 1426829 w 4724400"/>
              <a:gd name="connsiteY467" fmla="*/ 790831 h 6857999"/>
              <a:gd name="connsiteX468" fmla="*/ 1430481 w 4724400"/>
              <a:gd name="connsiteY468" fmla="*/ 630137 h 6857999"/>
              <a:gd name="connsiteX469" fmla="*/ 4023796 w 4724400"/>
              <a:gd name="connsiteY469" fmla="*/ 623931 h 6857999"/>
              <a:gd name="connsiteX470" fmla="*/ 3945729 w 4724400"/>
              <a:gd name="connsiteY470" fmla="*/ 662344 h 6857999"/>
              <a:gd name="connsiteX471" fmla="*/ 3498947 w 4724400"/>
              <a:gd name="connsiteY471" fmla="*/ 818916 h 6857999"/>
              <a:gd name="connsiteX472" fmla="*/ 3031283 w 4724400"/>
              <a:gd name="connsiteY472" fmla="*/ 1111507 h 6857999"/>
              <a:gd name="connsiteX473" fmla="*/ 3203692 w 4724400"/>
              <a:gd name="connsiteY473" fmla="*/ 1035777 h 6857999"/>
              <a:gd name="connsiteX474" fmla="*/ 3218294 w 4724400"/>
              <a:gd name="connsiteY474" fmla="*/ 1027151 h 6857999"/>
              <a:gd name="connsiteX475" fmla="*/ 3636737 w 4724400"/>
              <a:gd name="connsiteY475" fmla="*/ 817377 h 6857999"/>
              <a:gd name="connsiteX476" fmla="*/ 4023796 w 4724400"/>
              <a:gd name="connsiteY476" fmla="*/ 623931 h 6857999"/>
              <a:gd name="connsiteX477" fmla="*/ 3311704 w 4724400"/>
              <a:gd name="connsiteY477" fmla="*/ 584486 h 6857999"/>
              <a:gd name="connsiteX478" fmla="*/ 3190778 w 4724400"/>
              <a:gd name="connsiteY478" fmla="*/ 772788 h 6857999"/>
              <a:gd name="connsiteX479" fmla="*/ 3007981 w 4724400"/>
              <a:gd name="connsiteY479" fmla="*/ 1070739 h 6857999"/>
              <a:gd name="connsiteX480" fmla="*/ 3267578 w 4724400"/>
              <a:gd name="connsiteY480" fmla="*/ 693281 h 6857999"/>
              <a:gd name="connsiteX481" fmla="*/ 2664888 w 4724400"/>
              <a:gd name="connsiteY481" fmla="*/ 518596 h 6857999"/>
              <a:gd name="connsiteX482" fmla="*/ 2411865 w 4724400"/>
              <a:gd name="connsiteY482" fmla="*/ 567273 h 6857999"/>
              <a:gd name="connsiteX483" fmla="*/ 1896643 w 4724400"/>
              <a:gd name="connsiteY483" fmla="*/ 809468 h 6857999"/>
              <a:gd name="connsiteX484" fmla="*/ 1899055 w 4724400"/>
              <a:gd name="connsiteY484" fmla="*/ 809848 h 6857999"/>
              <a:gd name="connsiteX485" fmla="*/ 2446633 w 4724400"/>
              <a:gd name="connsiteY485" fmla="*/ 596159 h 6857999"/>
              <a:gd name="connsiteX486" fmla="*/ 2796924 w 4724400"/>
              <a:gd name="connsiteY486" fmla="*/ 501747 h 6857999"/>
              <a:gd name="connsiteX487" fmla="*/ 2455237 w 4724400"/>
              <a:gd name="connsiteY487" fmla="*/ 622979 h 6857999"/>
              <a:gd name="connsiteX488" fmla="*/ 1949308 w 4724400"/>
              <a:gd name="connsiteY488" fmla="*/ 818889 h 6857999"/>
              <a:gd name="connsiteX489" fmla="*/ 1950634 w 4724400"/>
              <a:gd name="connsiteY489" fmla="*/ 818810 h 6857999"/>
              <a:gd name="connsiteX490" fmla="*/ 2796924 w 4724400"/>
              <a:gd name="connsiteY490" fmla="*/ 501747 h 6857999"/>
              <a:gd name="connsiteX491" fmla="*/ 3335099 w 4724400"/>
              <a:gd name="connsiteY491" fmla="*/ 488163 h 6857999"/>
              <a:gd name="connsiteX492" fmla="*/ 3151139 w 4724400"/>
              <a:gd name="connsiteY492" fmla="*/ 734118 h 6857999"/>
              <a:gd name="connsiteX493" fmla="*/ 3136980 w 4724400"/>
              <a:gd name="connsiteY493" fmla="*/ 753877 h 6857999"/>
              <a:gd name="connsiteX494" fmla="*/ 3062043 w 4724400"/>
              <a:gd name="connsiteY494" fmla="*/ 867004 h 6857999"/>
              <a:gd name="connsiteX495" fmla="*/ 2994594 w 4724400"/>
              <a:gd name="connsiteY495" fmla="*/ 1035452 h 6857999"/>
              <a:gd name="connsiteX496" fmla="*/ 3167517 w 4724400"/>
              <a:gd name="connsiteY496" fmla="*/ 757788 h 6857999"/>
              <a:gd name="connsiteX497" fmla="*/ 3335099 w 4724400"/>
              <a:gd name="connsiteY497" fmla="*/ 488163 h 6857999"/>
              <a:gd name="connsiteX498" fmla="*/ 2891507 w 4724400"/>
              <a:gd name="connsiteY498" fmla="*/ 485136 h 6857999"/>
              <a:gd name="connsiteX499" fmla="*/ 2047508 w 4724400"/>
              <a:gd name="connsiteY499" fmla="*/ 825701 h 6857999"/>
              <a:gd name="connsiteX500" fmla="*/ 2891507 w 4724400"/>
              <a:gd name="connsiteY500" fmla="*/ 485136 h 6857999"/>
              <a:gd name="connsiteX501" fmla="*/ 4418489 w 4724400"/>
              <a:gd name="connsiteY501" fmla="*/ 483936 h 6857999"/>
              <a:gd name="connsiteX502" fmla="*/ 4155290 w 4724400"/>
              <a:gd name="connsiteY502" fmla="*/ 661575 h 6857999"/>
              <a:gd name="connsiteX503" fmla="*/ 3571040 w 4724400"/>
              <a:gd name="connsiteY503" fmla="*/ 996875 h 6857999"/>
              <a:gd name="connsiteX504" fmla="*/ 3093710 w 4724400"/>
              <a:gd name="connsiteY504" fmla="*/ 1145020 h 6857999"/>
              <a:gd name="connsiteX505" fmla="*/ 3207527 w 4724400"/>
              <a:gd name="connsiteY505" fmla="*/ 1163586 h 6857999"/>
              <a:gd name="connsiteX506" fmla="*/ 3652751 w 4724400"/>
              <a:gd name="connsiteY506" fmla="*/ 990907 h 6857999"/>
              <a:gd name="connsiteX507" fmla="*/ 4180906 w 4724400"/>
              <a:gd name="connsiteY507" fmla="*/ 680145 h 6857999"/>
              <a:gd name="connsiteX508" fmla="*/ 4418489 w 4724400"/>
              <a:gd name="connsiteY508" fmla="*/ 483936 h 6857999"/>
              <a:gd name="connsiteX509" fmla="*/ 3316944 w 4724400"/>
              <a:gd name="connsiteY509" fmla="*/ 465669 h 6857999"/>
              <a:gd name="connsiteX510" fmla="*/ 2958819 w 4724400"/>
              <a:gd name="connsiteY510" fmla="*/ 1062158 h 6857999"/>
              <a:gd name="connsiteX511" fmla="*/ 3004132 w 4724400"/>
              <a:gd name="connsiteY511" fmla="*/ 921679 h 6857999"/>
              <a:gd name="connsiteX512" fmla="*/ 3037224 w 4724400"/>
              <a:gd name="connsiteY512" fmla="*/ 852631 h 6857999"/>
              <a:gd name="connsiteX513" fmla="*/ 3114637 w 4724400"/>
              <a:gd name="connsiteY513" fmla="*/ 736692 h 6857999"/>
              <a:gd name="connsiteX514" fmla="*/ 3128801 w 4724400"/>
              <a:gd name="connsiteY514" fmla="*/ 716935 h 6857999"/>
              <a:gd name="connsiteX515" fmla="*/ 3316944 w 4724400"/>
              <a:gd name="connsiteY515" fmla="*/ 465669 h 6857999"/>
              <a:gd name="connsiteX516" fmla="*/ 4448894 w 4724400"/>
              <a:gd name="connsiteY516" fmla="*/ 422768 h 6857999"/>
              <a:gd name="connsiteX517" fmla="*/ 4235585 w 4724400"/>
              <a:gd name="connsiteY517" fmla="*/ 528178 h 6857999"/>
              <a:gd name="connsiteX518" fmla="*/ 4213155 w 4724400"/>
              <a:gd name="connsiteY518" fmla="*/ 543149 h 6857999"/>
              <a:gd name="connsiteX519" fmla="*/ 3649218 w 4724400"/>
              <a:gd name="connsiteY519" fmla="*/ 842623 h 6857999"/>
              <a:gd name="connsiteX520" fmla="*/ 3232564 w 4724400"/>
              <a:gd name="connsiteY520" fmla="*/ 1051220 h 6857999"/>
              <a:gd name="connsiteX521" fmla="*/ 3217970 w 4724400"/>
              <a:gd name="connsiteY521" fmla="*/ 1059849 h 6857999"/>
              <a:gd name="connsiteX522" fmla="*/ 3116688 w 4724400"/>
              <a:gd name="connsiteY522" fmla="*/ 1113543 h 6857999"/>
              <a:gd name="connsiteX523" fmla="*/ 3559098 w 4724400"/>
              <a:gd name="connsiteY523" fmla="*/ 971858 h 6857999"/>
              <a:gd name="connsiteX524" fmla="*/ 4140004 w 4724400"/>
              <a:gd name="connsiteY524" fmla="*/ 638368 h 6857999"/>
              <a:gd name="connsiteX525" fmla="*/ 4451852 w 4724400"/>
              <a:gd name="connsiteY525" fmla="*/ 423380 h 6857999"/>
              <a:gd name="connsiteX526" fmla="*/ 4448894 w 4724400"/>
              <a:gd name="connsiteY526" fmla="*/ 422768 h 6857999"/>
              <a:gd name="connsiteX527" fmla="*/ 680568 w 4724400"/>
              <a:gd name="connsiteY527" fmla="*/ 416949 h 6857999"/>
              <a:gd name="connsiteX528" fmla="*/ 394452 w 4724400"/>
              <a:gd name="connsiteY528" fmla="*/ 694330 h 6857999"/>
              <a:gd name="connsiteX529" fmla="*/ 340402 w 4724400"/>
              <a:gd name="connsiteY529" fmla="*/ 759654 h 6857999"/>
              <a:gd name="connsiteX530" fmla="*/ 827699 w 4724400"/>
              <a:gd name="connsiteY530" fmla="*/ 416143 h 6857999"/>
              <a:gd name="connsiteX531" fmla="*/ 841524 w 4724400"/>
              <a:gd name="connsiteY531" fmla="*/ 534021 h 6857999"/>
              <a:gd name="connsiteX532" fmla="*/ 825554 w 4724400"/>
              <a:gd name="connsiteY532" fmla="*/ 672115 h 6857999"/>
              <a:gd name="connsiteX533" fmla="*/ 811499 w 4724400"/>
              <a:gd name="connsiteY533" fmla="*/ 769176 h 6857999"/>
              <a:gd name="connsiteX534" fmla="*/ 841586 w 4724400"/>
              <a:gd name="connsiteY534" fmla="*/ 1060039 h 6857999"/>
              <a:gd name="connsiteX535" fmla="*/ 942912 w 4724400"/>
              <a:gd name="connsiteY535" fmla="*/ 1511108 h 6857999"/>
              <a:gd name="connsiteX536" fmla="*/ 884057 w 4724400"/>
              <a:gd name="connsiteY536" fmla="*/ 521768 h 6857999"/>
              <a:gd name="connsiteX537" fmla="*/ 827699 w 4724400"/>
              <a:gd name="connsiteY537" fmla="*/ 416143 h 6857999"/>
              <a:gd name="connsiteX538" fmla="*/ 798883 w 4724400"/>
              <a:gd name="connsiteY538" fmla="*/ 414244 h 6857999"/>
              <a:gd name="connsiteX539" fmla="*/ 875825 w 4724400"/>
              <a:gd name="connsiteY539" fmla="*/ 1357811 h 6857999"/>
              <a:gd name="connsiteX540" fmla="*/ 814514 w 4724400"/>
              <a:gd name="connsiteY540" fmla="*/ 1064671 h 6857999"/>
              <a:gd name="connsiteX541" fmla="*/ 783698 w 4724400"/>
              <a:gd name="connsiteY541" fmla="*/ 766414 h 6857999"/>
              <a:gd name="connsiteX542" fmla="*/ 798129 w 4724400"/>
              <a:gd name="connsiteY542" fmla="*/ 666939 h 6857999"/>
              <a:gd name="connsiteX543" fmla="*/ 813894 w 4724400"/>
              <a:gd name="connsiteY543" fmla="*/ 533909 h 6857999"/>
              <a:gd name="connsiteX544" fmla="*/ 798883 w 4724400"/>
              <a:gd name="connsiteY544" fmla="*/ 414244 h 6857999"/>
              <a:gd name="connsiteX545" fmla="*/ 673202 w 4724400"/>
              <a:gd name="connsiteY545" fmla="*/ 388720 h 6857999"/>
              <a:gd name="connsiteX546" fmla="*/ 392779 w 4724400"/>
              <a:gd name="connsiteY546" fmla="*/ 596411 h 6857999"/>
              <a:gd name="connsiteX547" fmla="*/ 270088 w 4724400"/>
              <a:gd name="connsiteY547" fmla="*/ 790400 h 6857999"/>
              <a:gd name="connsiteX548" fmla="*/ 259285 w 4724400"/>
              <a:gd name="connsiteY548" fmla="*/ 812869 h 6857999"/>
              <a:gd name="connsiteX549" fmla="*/ 372890 w 4724400"/>
              <a:gd name="connsiteY549" fmla="*/ 676832 h 6857999"/>
              <a:gd name="connsiteX550" fmla="*/ 673202 w 4724400"/>
              <a:gd name="connsiteY550" fmla="*/ 388720 h 6857999"/>
              <a:gd name="connsiteX551" fmla="*/ 1628210 w 4724400"/>
              <a:gd name="connsiteY551" fmla="*/ 0 h 6857999"/>
              <a:gd name="connsiteX552" fmla="*/ 1748399 w 4724400"/>
              <a:gd name="connsiteY552" fmla="*/ 0 h 6857999"/>
              <a:gd name="connsiteX553" fmla="*/ 1783391 w 4724400"/>
              <a:gd name="connsiteY553" fmla="*/ 17650 h 6857999"/>
              <a:gd name="connsiteX554" fmla="*/ 2084193 w 4724400"/>
              <a:gd name="connsiteY554" fmla="*/ 69947 h 6857999"/>
              <a:gd name="connsiteX555" fmla="*/ 2744101 w 4724400"/>
              <a:gd name="connsiteY555" fmla="*/ 15192 h 6857999"/>
              <a:gd name="connsiteX556" fmla="*/ 2197414 w 4724400"/>
              <a:gd name="connsiteY556" fmla="*/ 41266 h 6857999"/>
              <a:gd name="connsiteX557" fmla="*/ 1914967 w 4724400"/>
              <a:gd name="connsiteY557" fmla="*/ 18583 h 6857999"/>
              <a:gd name="connsiteX558" fmla="*/ 1815559 w 4724400"/>
              <a:gd name="connsiteY558" fmla="*/ 0 h 6857999"/>
              <a:gd name="connsiteX559" fmla="*/ 2001666 w 4724400"/>
              <a:gd name="connsiteY559" fmla="*/ 0 h 6857999"/>
              <a:gd name="connsiteX560" fmla="*/ 2036517 w 4724400"/>
              <a:gd name="connsiteY560" fmla="*/ 4274 h 6857999"/>
              <a:gd name="connsiteX561" fmla="*/ 2199623 w 4724400"/>
              <a:gd name="connsiteY561" fmla="*/ 13232 h 6857999"/>
              <a:gd name="connsiteX562" fmla="*/ 2420103 w 4724400"/>
              <a:gd name="connsiteY562" fmla="*/ 12601 h 6857999"/>
              <a:gd name="connsiteX563" fmla="*/ 2621330 w 4724400"/>
              <a:gd name="connsiteY563" fmla="*/ 0 h 6857999"/>
              <a:gd name="connsiteX564" fmla="*/ 3076571 w 4724400"/>
              <a:gd name="connsiteY564" fmla="*/ 0 h 6857999"/>
              <a:gd name="connsiteX565" fmla="*/ 2924796 w 4724400"/>
              <a:gd name="connsiteY565" fmla="*/ 36772 h 6857999"/>
              <a:gd name="connsiteX566" fmla="*/ 1946203 w 4724400"/>
              <a:gd name="connsiteY566" fmla="*/ 131277 h 6857999"/>
              <a:gd name="connsiteX567" fmla="*/ 1707026 w 4724400"/>
              <a:gd name="connsiteY567" fmla="*/ 44983 h 6857999"/>
              <a:gd name="connsiteX568" fmla="*/ 1007398 w 4724400"/>
              <a:gd name="connsiteY568" fmla="*/ 0 h 6857999"/>
              <a:gd name="connsiteX569" fmla="*/ 1105902 w 4724400"/>
              <a:gd name="connsiteY569" fmla="*/ 0 h 6857999"/>
              <a:gd name="connsiteX570" fmla="*/ 1191939 w 4724400"/>
              <a:gd name="connsiteY570" fmla="*/ 117664 h 6857999"/>
              <a:gd name="connsiteX571" fmla="*/ 1780907 w 4724400"/>
              <a:gd name="connsiteY571" fmla="*/ 743734 h 6857999"/>
              <a:gd name="connsiteX572" fmla="*/ 1841857 w 4724400"/>
              <a:gd name="connsiteY572" fmla="*/ 795932 h 6857999"/>
              <a:gd name="connsiteX573" fmla="*/ 2317896 w 4724400"/>
              <a:gd name="connsiteY573" fmla="*/ 530713 h 6857999"/>
              <a:gd name="connsiteX574" fmla="*/ 3015228 w 4724400"/>
              <a:gd name="connsiteY574" fmla="*/ 399738 h 6857999"/>
              <a:gd name="connsiteX575" fmla="*/ 3000782 w 4724400"/>
              <a:gd name="connsiteY575" fmla="*/ 461219 h 6857999"/>
              <a:gd name="connsiteX576" fmla="*/ 1963190 w 4724400"/>
              <a:gd name="connsiteY576" fmla="*/ 895589 h 6857999"/>
              <a:gd name="connsiteX577" fmla="*/ 2552180 w 4724400"/>
              <a:gd name="connsiteY577" fmla="*/ 1298815 h 6857999"/>
              <a:gd name="connsiteX578" fmla="*/ 2904618 w 4724400"/>
              <a:gd name="connsiteY578" fmla="*/ 1146081 h 6857999"/>
              <a:gd name="connsiteX579" fmla="*/ 3428829 w 4724400"/>
              <a:gd name="connsiteY579" fmla="*/ 310883 h 6857999"/>
              <a:gd name="connsiteX580" fmla="*/ 3452135 w 4724400"/>
              <a:gd name="connsiteY580" fmla="*/ 318176 h 6857999"/>
              <a:gd name="connsiteX581" fmla="*/ 3169464 w 4724400"/>
              <a:gd name="connsiteY581" fmla="*/ 935661 h 6857999"/>
              <a:gd name="connsiteX582" fmla="*/ 3049395 w 4724400"/>
              <a:gd name="connsiteY582" fmla="*/ 1070245 h 6857999"/>
              <a:gd name="connsiteX583" fmla="*/ 3401235 w 4724400"/>
              <a:gd name="connsiteY583" fmla="*/ 815534 h 6857999"/>
              <a:gd name="connsiteX584" fmla="*/ 4236947 w 4724400"/>
              <a:gd name="connsiteY584" fmla="*/ 465665 h 6857999"/>
              <a:gd name="connsiteX585" fmla="*/ 4565962 w 4724400"/>
              <a:gd name="connsiteY585" fmla="*/ 350012 h 6857999"/>
              <a:gd name="connsiteX586" fmla="*/ 4557937 w 4724400"/>
              <a:gd name="connsiteY586" fmla="*/ 382666 h 6857999"/>
              <a:gd name="connsiteX587" fmla="*/ 3621049 w 4724400"/>
              <a:gd name="connsiteY587" fmla="*/ 1056676 h 6857999"/>
              <a:gd name="connsiteX588" fmla="*/ 3094000 w 4724400"/>
              <a:gd name="connsiteY588" fmla="*/ 1229477 h 6857999"/>
              <a:gd name="connsiteX589" fmla="*/ 2813197 w 4724400"/>
              <a:gd name="connsiteY589" fmla="*/ 1263181 h 6857999"/>
              <a:gd name="connsiteX590" fmla="*/ 2615776 w 4724400"/>
              <a:gd name="connsiteY590" fmla="*/ 1334114 h 6857999"/>
              <a:gd name="connsiteX591" fmla="*/ 3364982 w 4724400"/>
              <a:gd name="connsiteY591" fmla="*/ 1687356 h 6857999"/>
              <a:gd name="connsiteX592" fmla="*/ 3371663 w 4724400"/>
              <a:gd name="connsiteY592" fmla="*/ 1683743 h 6857999"/>
              <a:gd name="connsiteX593" fmla="*/ 3883310 w 4724400"/>
              <a:gd name="connsiteY593" fmla="*/ 1443899 h 6857999"/>
              <a:gd name="connsiteX594" fmla="*/ 3892746 w 4724400"/>
              <a:gd name="connsiteY594" fmla="*/ 1429225 h 6857999"/>
              <a:gd name="connsiteX595" fmla="*/ 4699980 w 4724400"/>
              <a:gd name="connsiteY595" fmla="*/ 789523 h 6857999"/>
              <a:gd name="connsiteX596" fmla="*/ 4724400 w 4724400"/>
              <a:gd name="connsiteY596" fmla="*/ 769876 h 6857999"/>
              <a:gd name="connsiteX597" fmla="*/ 4724400 w 4724400"/>
              <a:gd name="connsiteY597" fmla="*/ 802845 h 6857999"/>
              <a:gd name="connsiteX598" fmla="*/ 4705958 w 4724400"/>
              <a:gd name="connsiteY598" fmla="*/ 821317 h 6857999"/>
              <a:gd name="connsiteX599" fmla="*/ 4649798 w 4724400"/>
              <a:gd name="connsiteY599" fmla="*/ 877374 h 6857999"/>
              <a:gd name="connsiteX600" fmla="*/ 4005326 w 4724400"/>
              <a:gd name="connsiteY600" fmla="*/ 1344259 h 6857999"/>
              <a:gd name="connsiteX601" fmla="*/ 4199378 w 4724400"/>
              <a:gd name="connsiteY601" fmla="*/ 1215889 h 6857999"/>
              <a:gd name="connsiteX602" fmla="*/ 4239600 w 4724400"/>
              <a:gd name="connsiteY602" fmla="*/ 1192361 h 6857999"/>
              <a:gd name="connsiteX603" fmla="*/ 4677037 w 4724400"/>
              <a:gd name="connsiteY603" fmla="*/ 858646 h 6857999"/>
              <a:gd name="connsiteX604" fmla="*/ 4724400 w 4724400"/>
              <a:gd name="connsiteY604" fmla="*/ 810414 h 6857999"/>
              <a:gd name="connsiteX605" fmla="*/ 4724400 w 4724400"/>
              <a:gd name="connsiteY605" fmla="*/ 916439 h 6857999"/>
              <a:gd name="connsiteX606" fmla="*/ 4683030 w 4724400"/>
              <a:gd name="connsiteY606" fmla="*/ 982925 h 6857999"/>
              <a:gd name="connsiteX607" fmla="*/ 3921884 w 4724400"/>
              <a:gd name="connsiteY607" fmla="*/ 1469889 h 6857999"/>
              <a:gd name="connsiteX608" fmla="*/ 3456136 w 4724400"/>
              <a:gd name="connsiteY608" fmla="*/ 1721439 h 6857999"/>
              <a:gd name="connsiteX609" fmla="*/ 3624313 w 4724400"/>
              <a:gd name="connsiteY609" fmla="*/ 1780406 h 6857999"/>
              <a:gd name="connsiteX610" fmla="*/ 4303638 w 4724400"/>
              <a:gd name="connsiteY610" fmla="*/ 1944400 h 6857999"/>
              <a:gd name="connsiteX611" fmla="*/ 4315566 w 4724400"/>
              <a:gd name="connsiteY611" fmla="*/ 1931422 h 6857999"/>
              <a:gd name="connsiteX612" fmla="*/ 4664388 w 4724400"/>
              <a:gd name="connsiteY612" fmla="*/ 1574357 h 6857999"/>
              <a:gd name="connsiteX613" fmla="*/ 4724400 w 4724400"/>
              <a:gd name="connsiteY613" fmla="*/ 1537429 h 6857999"/>
              <a:gd name="connsiteX614" fmla="*/ 4724400 w 4724400"/>
              <a:gd name="connsiteY614" fmla="*/ 1589108 h 6857999"/>
              <a:gd name="connsiteX615" fmla="*/ 4644505 w 4724400"/>
              <a:gd name="connsiteY615" fmla="*/ 1640352 h 6857999"/>
              <a:gd name="connsiteX616" fmla="*/ 4381603 w 4724400"/>
              <a:gd name="connsiteY616" fmla="*/ 1900149 h 6857999"/>
              <a:gd name="connsiteX617" fmla="*/ 4478726 w 4724400"/>
              <a:gd name="connsiteY617" fmla="*/ 1822808 h 6857999"/>
              <a:gd name="connsiteX618" fmla="*/ 4588263 w 4724400"/>
              <a:gd name="connsiteY618" fmla="*/ 1735914 h 6857999"/>
              <a:gd name="connsiteX619" fmla="*/ 4683216 w 4724400"/>
              <a:gd name="connsiteY619" fmla="*/ 1678902 h 6857999"/>
              <a:gd name="connsiteX620" fmla="*/ 4724400 w 4724400"/>
              <a:gd name="connsiteY620" fmla="*/ 1655121 h 6857999"/>
              <a:gd name="connsiteX621" fmla="*/ 4724400 w 4724400"/>
              <a:gd name="connsiteY621" fmla="*/ 1686869 h 6857999"/>
              <a:gd name="connsiteX622" fmla="*/ 4696172 w 4724400"/>
              <a:gd name="connsiteY622" fmla="*/ 1703058 h 6857999"/>
              <a:gd name="connsiteX623" fmla="*/ 4602997 w 4724400"/>
              <a:gd name="connsiteY623" fmla="*/ 1758893 h 6857999"/>
              <a:gd name="connsiteX624" fmla="*/ 4496021 w 4724400"/>
              <a:gd name="connsiteY624" fmla="*/ 1844299 h 6857999"/>
              <a:gd name="connsiteX625" fmla="*/ 4419004 w 4724400"/>
              <a:gd name="connsiteY625" fmla="*/ 1907617 h 6857999"/>
              <a:gd name="connsiteX626" fmla="*/ 4685975 w 4724400"/>
              <a:gd name="connsiteY626" fmla="*/ 1786372 h 6857999"/>
              <a:gd name="connsiteX627" fmla="*/ 4724400 w 4724400"/>
              <a:gd name="connsiteY627" fmla="*/ 1759693 h 6857999"/>
              <a:gd name="connsiteX628" fmla="*/ 4724400 w 4724400"/>
              <a:gd name="connsiteY628" fmla="*/ 1809459 h 6857999"/>
              <a:gd name="connsiteX629" fmla="*/ 4653762 w 4724400"/>
              <a:gd name="connsiteY629" fmla="*/ 1857561 h 6857999"/>
              <a:gd name="connsiteX630" fmla="*/ 4428349 w 4724400"/>
              <a:gd name="connsiteY630" fmla="*/ 1963079 h 6857999"/>
              <a:gd name="connsiteX631" fmla="*/ 4724400 w 4724400"/>
              <a:gd name="connsiteY631" fmla="*/ 1990579 h 6857999"/>
              <a:gd name="connsiteX632" fmla="*/ 4724400 w 4724400"/>
              <a:gd name="connsiteY632" fmla="*/ 2065582 h 6857999"/>
              <a:gd name="connsiteX633" fmla="*/ 4686318 w 4724400"/>
              <a:gd name="connsiteY633" fmla="*/ 2063926 h 6857999"/>
              <a:gd name="connsiteX634" fmla="*/ 4724400 w 4724400"/>
              <a:gd name="connsiteY634" fmla="*/ 2085104 h 6857999"/>
              <a:gd name="connsiteX635" fmla="*/ 4724400 w 4724400"/>
              <a:gd name="connsiteY635" fmla="*/ 2178471 h 6857999"/>
              <a:gd name="connsiteX636" fmla="*/ 4617755 w 4724400"/>
              <a:gd name="connsiteY636" fmla="*/ 2122457 h 6857999"/>
              <a:gd name="connsiteX637" fmla="*/ 4724400 w 4724400"/>
              <a:gd name="connsiteY637" fmla="*/ 2196158 h 6857999"/>
              <a:gd name="connsiteX638" fmla="*/ 4724400 w 4724400"/>
              <a:gd name="connsiteY638" fmla="*/ 2230374 h 6857999"/>
              <a:gd name="connsiteX639" fmla="*/ 4573637 w 4724400"/>
              <a:gd name="connsiteY639" fmla="*/ 2126309 h 6857999"/>
              <a:gd name="connsiteX640" fmla="*/ 4706850 w 4724400"/>
              <a:gd name="connsiteY640" fmla="*/ 2262541 h 6857999"/>
              <a:gd name="connsiteX641" fmla="*/ 4724400 w 4724400"/>
              <a:gd name="connsiteY641" fmla="*/ 2275857 h 6857999"/>
              <a:gd name="connsiteX642" fmla="*/ 4724400 w 4724400"/>
              <a:gd name="connsiteY642" fmla="*/ 2377131 h 6857999"/>
              <a:gd name="connsiteX643" fmla="*/ 4688201 w 4724400"/>
              <a:gd name="connsiteY643" fmla="*/ 2349925 h 6857999"/>
              <a:gd name="connsiteX644" fmla="*/ 4462564 w 4724400"/>
              <a:gd name="connsiteY644" fmla="*/ 2041945 h 6857999"/>
              <a:gd name="connsiteX645" fmla="*/ 4094167 w 4724400"/>
              <a:gd name="connsiteY645" fmla="*/ 1984479 h 6857999"/>
              <a:gd name="connsiteX646" fmla="*/ 4520397 w 4724400"/>
              <a:gd name="connsiteY646" fmla="*/ 3153822 h 6857999"/>
              <a:gd name="connsiteX647" fmla="*/ 4458958 w 4724400"/>
              <a:gd name="connsiteY647" fmla="*/ 3203134 h 6857999"/>
              <a:gd name="connsiteX648" fmla="*/ 3972830 w 4724400"/>
              <a:gd name="connsiteY648" fmla="*/ 1973028 h 6857999"/>
              <a:gd name="connsiteX649" fmla="*/ 3979154 w 4724400"/>
              <a:gd name="connsiteY649" fmla="*/ 1959605 h 6857999"/>
              <a:gd name="connsiteX650" fmla="*/ 3583051 w 4724400"/>
              <a:gd name="connsiteY650" fmla="*/ 1850495 h 6857999"/>
              <a:gd name="connsiteX651" fmla="*/ 2922360 w 4724400"/>
              <a:gd name="connsiteY651" fmla="*/ 1586232 h 6857999"/>
              <a:gd name="connsiteX652" fmla="*/ 3033099 w 4724400"/>
              <a:gd name="connsiteY652" fmla="*/ 1913175 h 6857999"/>
              <a:gd name="connsiteX653" fmla="*/ 3040214 w 4724400"/>
              <a:gd name="connsiteY653" fmla="*/ 1920694 h 6857999"/>
              <a:gd name="connsiteX654" fmla="*/ 3051308 w 4724400"/>
              <a:gd name="connsiteY654" fmla="*/ 1911226 h 6857999"/>
              <a:gd name="connsiteX655" fmla="*/ 3791335 w 4724400"/>
              <a:gd name="connsiteY655" fmla="*/ 2442781 h 6857999"/>
              <a:gd name="connsiteX656" fmla="*/ 3744063 w 4724400"/>
              <a:gd name="connsiteY656" fmla="*/ 2510325 h 6857999"/>
              <a:gd name="connsiteX657" fmla="*/ 3103695 w 4724400"/>
              <a:gd name="connsiteY657" fmla="*/ 2105302 h 6857999"/>
              <a:gd name="connsiteX658" fmla="*/ 2968137 w 4724400"/>
              <a:gd name="connsiteY658" fmla="*/ 2805672 h 6857999"/>
              <a:gd name="connsiteX659" fmla="*/ 2739231 w 4724400"/>
              <a:gd name="connsiteY659" fmla="*/ 3151701 h 6857999"/>
              <a:gd name="connsiteX660" fmla="*/ 2728882 w 4724400"/>
              <a:gd name="connsiteY660" fmla="*/ 3135084 h 6857999"/>
              <a:gd name="connsiteX661" fmla="*/ 2914282 w 4724400"/>
              <a:gd name="connsiteY661" fmla="*/ 2155807 h 6857999"/>
              <a:gd name="connsiteX662" fmla="*/ 2971660 w 4724400"/>
              <a:gd name="connsiteY662" fmla="*/ 1962486 h 6857999"/>
              <a:gd name="connsiteX663" fmla="*/ 2971809 w 4724400"/>
              <a:gd name="connsiteY663" fmla="*/ 1960615 h 6857999"/>
              <a:gd name="connsiteX664" fmla="*/ 2972315 w 4724400"/>
              <a:gd name="connsiteY664" fmla="*/ 1951821 h 6857999"/>
              <a:gd name="connsiteX665" fmla="*/ 2846641 w 4724400"/>
              <a:gd name="connsiteY665" fmla="*/ 1556749 h 6857999"/>
              <a:gd name="connsiteX666" fmla="*/ 2847461 w 4724400"/>
              <a:gd name="connsiteY666" fmla="*/ 1548729 h 6857999"/>
              <a:gd name="connsiteX667" fmla="*/ 2058558 w 4724400"/>
              <a:gd name="connsiteY667" fmla="*/ 1071804 h 6857999"/>
              <a:gd name="connsiteX668" fmla="*/ 2291089 w 4724400"/>
              <a:gd name="connsiteY668" fmla="*/ 1585512 h 6857999"/>
              <a:gd name="connsiteX669" fmla="*/ 2473792 w 4724400"/>
              <a:gd name="connsiteY669" fmla="*/ 2432858 h 6857999"/>
              <a:gd name="connsiteX670" fmla="*/ 2420124 w 4724400"/>
              <a:gd name="connsiteY670" fmla="*/ 2495762 h 6857999"/>
              <a:gd name="connsiteX671" fmla="*/ 2119846 w 4724400"/>
              <a:gd name="connsiteY671" fmla="*/ 1872898 h 6857999"/>
              <a:gd name="connsiteX672" fmla="*/ 1995210 w 4724400"/>
              <a:gd name="connsiteY672" fmla="*/ 1288346 h 6857999"/>
              <a:gd name="connsiteX673" fmla="*/ 1850975 w 4724400"/>
              <a:gd name="connsiteY673" fmla="*/ 1540820 h 6857999"/>
              <a:gd name="connsiteX674" fmla="*/ 1723490 w 4724400"/>
              <a:gd name="connsiteY674" fmla="*/ 1688355 h 6857999"/>
              <a:gd name="connsiteX675" fmla="*/ 1710157 w 4724400"/>
              <a:gd name="connsiteY675" fmla="*/ 1683354 h 6857999"/>
              <a:gd name="connsiteX676" fmla="*/ 1807265 w 4724400"/>
              <a:gd name="connsiteY676" fmla="*/ 1336896 h 6857999"/>
              <a:gd name="connsiteX677" fmla="*/ 2011049 w 4724400"/>
              <a:gd name="connsiteY677" fmla="*/ 1173376 h 6857999"/>
              <a:gd name="connsiteX678" fmla="*/ 2014681 w 4724400"/>
              <a:gd name="connsiteY678" fmla="*/ 1167830 h 6857999"/>
              <a:gd name="connsiteX679" fmla="*/ 1971037 w 4724400"/>
              <a:gd name="connsiteY679" fmla="*/ 1015438 h 6857999"/>
              <a:gd name="connsiteX680" fmla="*/ 1971858 w 4724400"/>
              <a:gd name="connsiteY680" fmla="*/ 1007420 h 6857999"/>
              <a:gd name="connsiteX681" fmla="*/ 1729505 w 4724400"/>
              <a:gd name="connsiteY681" fmla="*/ 808882 h 6857999"/>
              <a:gd name="connsiteX682" fmla="*/ 1506007 w 4724400"/>
              <a:gd name="connsiteY682" fmla="*/ 597733 h 6857999"/>
              <a:gd name="connsiteX683" fmla="*/ 1499912 w 4724400"/>
              <a:gd name="connsiteY683" fmla="*/ 1795211 h 6857999"/>
              <a:gd name="connsiteX684" fmla="*/ 1444926 w 4724400"/>
              <a:gd name="connsiteY684" fmla="*/ 1841464 h 6857999"/>
              <a:gd name="connsiteX685" fmla="*/ 1425791 w 4724400"/>
              <a:gd name="connsiteY685" fmla="*/ 572788 h 6857999"/>
              <a:gd name="connsiteX686" fmla="*/ 1435390 w 4724400"/>
              <a:gd name="connsiteY686" fmla="*/ 560750 h 6857999"/>
              <a:gd name="connsiteX687" fmla="*/ 1451502 w 4724400"/>
              <a:gd name="connsiteY687" fmla="*/ 542471 h 6857999"/>
              <a:gd name="connsiteX688" fmla="*/ 1194128 w 4724400"/>
              <a:gd name="connsiteY688" fmla="*/ 250903 h 6857999"/>
              <a:gd name="connsiteX689" fmla="*/ 890158 w 4724400"/>
              <a:gd name="connsiteY689" fmla="*/ 0 h 6857999"/>
              <a:gd name="connsiteX690" fmla="*/ 937892 w 4724400"/>
              <a:gd name="connsiteY690" fmla="*/ 0 h 6857999"/>
              <a:gd name="connsiteX691" fmla="*/ 924483 w 4724400"/>
              <a:gd name="connsiteY691" fmla="*/ 30495 h 6857999"/>
              <a:gd name="connsiteX692" fmla="*/ 872288 w 4724400"/>
              <a:gd name="connsiteY692" fmla="*/ 306259 h 6857999"/>
              <a:gd name="connsiteX693" fmla="*/ 1006247 w 4724400"/>
              <a:gd name="connsiteY693" fmla="*/ 727373 h 6857999"/>
              <a:gd name="connsiteX694" fmla="*/ 986481 w 4724400"/>
              <a:gd name="connsiteY694" fmla="*/ 1611960 h 6857999"/>
              <a:gd name="connsiteX695" fmla="*/ 928400 w 4724400"/>
              <a:gd name="connsiteY695" fmla="*/ 1663986 h 6857999"/>
              <a:gd name="connsiteX696" fmla="*/ 771281 w 4724400"/>
              <a:gd name="connsiteY696" fmla="*/ 368438 h 6857999"/>
              <a:gd name="connsiteX697" fmla="*/ 200540 w 4724400"/>
              <a:gd name="connsiteY697" fmla="*/ 942511 h 6857999"/>
              <a:gd name="connsiteX698" fmla="*/ 170253 w 4724400"/>
              <a:gd name="connsiteY698" fmla="*/ 942567 h 6857999"/>
              <a:gd name="connsiteX699" fmla="*/ 442049 w 4724400"/>
              <a:gd name="connsiteY699" fmla="*/ 489150 h 6857999"/>
              <a:gd name="connsiteX700" fmla="*/ 788582 w 4724400"/>
              <a:gd name="connsiteY700" fmla="*/ 301724 h 6857999"/>
              <a:gd name="connsiteX701" fmla="*/ 788312 w 4724400"/>
              <a:gd name="connsiteY701" fmla="*/ 276498 h 6857999"/>
              <a:gd name="connsiteX702" fmla="*/ 847625 w 4724400"/>
              <a:gd name="connsiteY702" fmla="*/ 89075 h 6857999"/>
              <a:gd name="connsiteX703" fmla="*/ 29788 w 4724400"/>
              <a:gd name="connsiteY703" fmla="*/ 0 h 6857999"/>
              <a:gd name="connsiteX704" fmla="*/ 93321 w 4724400"/>
              <a:gd name="connsiteY704" fmla="*/ 0 h 6857999"/>
              <a:gd name="connsiteX705" fmla="*/ 79142 w 4724400"/>
              <a:gd name="connsiteY705" fmla="*/ 68966 h 6857999"/>
              <a:gd name="connsiteX706" fmla="*/ 21253 w 4724400"/>
              <a:gd name="connsiteY706" fmla="*/ 535687 h 6857999"/>
              <a:gd name="connsiteX707" fmla="*/ 61909 w 4724400"/>
              <a:gd name="connsiteY707" fmla="*/ 380358 h 6857999"/>
              <a:gd name="connsiteX708" fmla="*/ 118339 w 4724400"/>
              <a:gd name="connsiteY708" fmla="*/ 184712 h 6857999"/>
              <a:gd name="connsiteX709" fmla="*/ 154192 w 4724400"/>
              <a:gd name="connsiteY709" fmla="*/ 87864 h 6857999"/>
              <a:gd name="connsiteX710" fmla="*/ 186604 w 4724400"/>
              <a:gd name="connsiteY710" fmla="*/ 0 h 6857999"/>
              <a:gd name="connsiteX711" fmla="*/ 216386 w 4724400"/>
              <a:gd name="connsiteY711" fmla="*/ 0 h 6857999"/>
              <a:gd name="connsiteX712" fmla="*/ 180314 w 4724400"/>
              <a:gd name="connsiteY712" fmla="*/ 97640 h 6857999"/>
              <a:gd name="connsiteX713" fmla="*/ 144924 w 4724400"/>
              <a:gd name="connsiteY713" fmla="*/ 193392 h 6857999"/>
              <a:gd name="connsiteX714" fmla="*/ 89413 w 4724400"/>
              <a:gd name="connsiteY714" fmla="*/ 386853 h 6857999"/>
              <a:gd name="connsiteX715" fmla="*/ 49686 w 4724400"/>
              <a:gd name="connsiteY715" fmla="*/ 539999 h 6857999"/>
              <a:gd name="connsiteX716" fmla="*/ 236604 w 4724400"/>
              <a:gd name="connsiteY716" fmla="*/ 152292 h 6857999"/>
              <a:gd name="connsiteX717" fmla="*/ 289375 w 4724400"/>
              <a:gd name="connsiteY717" fmla="*/ 0 h 6857999"/>
              <a:gd name="connsiteX718" fmla="*/ 369729 w 4724400"/>
              <a:gd name="connsiteY718" fmla="*/ 0 h 6857999"/>
              <a:gd name="connsiteX719" fmla="*/ 354160 w 4724400"/>
              <a:gd name="connsiteY719" fmla="*/ 65656 h 6857999"/>
              <a:gd name="connsiteX720" fmla="*/ 21325 w 4724400"/>
              <a:gd name="connsiteY720" fmla="*/ 763628 h 6857999"/>
              <a:gd name="connsiteX721" fmla="*/ 6426 w 4724400"/>
              <a:gd name="connsiteY721" fmla="*/ 785104 h 6857999"/>
              <a:gd name="connsiteX722" fmla="*/ 0 w 4724400"/>
              <a:gd name="connsiteY722" fmla="*/ 789215 h 6857999"/>
              <a:gd name="connsiteX723" fmla="*/ 0 w 4724400"/>
              <a:gd name="connsiteY723" fmla="*/ 163142 h 6857999"/>
              <a:gd name="connsiteX724" fmla="*/ 20220 w 4724400"/>
              <a:gd name="connsiteY724" fmla="*/ 3741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Lst>
            <a:rect l="l" t="t" r="r" b="b"/>
            <a:pathLst>
              <a:path w="4724400" h="6857999">
                <a:moveTo>
                  <a:pt x="0" y="6805948"/>
                </a:moveTo>
                <a:lnTo>
                  <a:pt x="15600" y="6813099"/>
                </a:lnTo>
                <a:cubicBezTo>
                  <a:pt x="48179" y="6826367"/>
                  <a:pt x="82589" y="6838841"/>
                  <a:pt x="117632" y="6850060"/>
                </a:cubicBezTo>
                <a:lnTo>
                  <a:pt x="146175" y="6857998"/>
                </a:lnTo>
                <a:lnTo>
                  <a:pt x="54597" y="6857998"/>
                </a:lnTo>
                <a:lnTo>
                  <a:pt x="0" y="6831490"/>
                </a:lnTo>
                <a:close/>
                <a:moveTo>
                  <a:pt x="0" y="6736157"/>
                </a:moveTo>
                <a:lnTo>
                  <a:pt x="114811" y="6784122"/>
                </a:lnTo>
                <a:lnTo>
                  <a:pt x="138159" y="6793465"/>
                </a:lnTo>
                <a:cubicBezTo>
                  <a:pt x="184756" y="6812785"/>
                  <a:pt x="226800" y="6829482"/>
                  <a:pt x="270310" y="6840638"/>
                </a:cubicBezTo>
                <a:lnTo>
                  <a:pt x="358932" y="6857999"/>
                </a:lnTo>
                <a:lnTo>
                  <a:pt x="228496" y="6857999"/>
                </a:lnTo>
                <a:lnTo>
                  <a:pt x="126481" y="6821149"/>
                </a:lnTo>
                <a:lnTo>
                  <a:pt x="103134" y="6811799"/>
                </a:lnTo>
                <a:lnTo>
                  <a:pt x="0" y="6767913"/>
                </a:lnTo>
                <a:close/>
                <a:moveTo>
                  <a:pt x="2460543" y="6515312"/>
                </a:moveTo>
                <a:lnTo>
                  <a:pt x="2286201" y="6525103"/>
                </a:lnTo>
                <a:cubicBezTo>
                  <a:pt x="2228694" y="6528458"/>
                  <a:pt x="2169369" y="6531530"/>
                  <a:pt x="2110427" y="6532104"/>
                </a:cubicBezTo>
                <a:cubicBezTo>
                  <a:pt x="2058946" y="6532538"/>
                  <a:pt x="2007242" y="6530381"/>
                  <a:pt x="1956742" y="6528403"/>
                </a:cubicBezTo>
                <a:cubicBezTo>
                  <a:pt x="1815643" y="6523421"/>
                  <a:pt x="1669606" y="6518329"/>
                  <a:pt x="1534307" y="6560369"/>
                </a:cubicBezTo>
                <a:cubicBezTo>
                  <a:pt x="1506964" y="6568983"/>
                  <a:pt x="1480544" y="6579668"/>
                  <a:pt x="1454538" y="6591702"/>
                </a:cubicBezTo>
                <a:cubicBezTo>
                  <a:pt x="1508795" y="6597451"/>
                  <a:pt x="1564033" y="6600803"/>
                  <a:pt x="1619950" y="6599765"/>
                </a:cubicBezTo>
                <a:cubicBezTo>
                  <a:pt x="1760796" y="6598297"/>
                  <a:pt x="1904212" y="6576077"/>
                  <a:pt x="2044875" y="6563693"/>
                </a:cubicBezTo>
                <a:cubicBezTo>
                  <a:pt x="2158459" y="6554204"/>
                  <a:pt x="2431086" y="6537707"/>
                  <a:pt x="2460543" y="6515312"/>
                </a:cubicBezTo>
                <a:close/>
                <a:moveTo>
                  <a:pt x="1883620" y="6459370"/>
                </a:moveTo>
                <a:cubicBezTo>
                  <a:pt x="1757800" y="6463303"/>
                  <a:pt x="1630678" y="6481291"/>
                  <a:pt x="1532156" y="6529929"/>
                </a:cubicBezTo>
                <a:cubicBezTo>
                  <a:pt x="1670483" y="6488352"/>
                  <a:pt x="1816519" y="6493450"/>
                  <a:pt x="1958230" y="6498517"/>
                </a:cubicBezTo>
                <a:cubicBezTo>
                  <a:pt x="2008720" y="6500495"/>
                  <a:pt x="2060523" y="6502029"/>
                  <a:pt x="2110707" y="6502035"/>
                </a:cubicBezTo>
                <a:cubicBezTo>
                  <a:pt x="2168940" y="6501999"/>
                  <a:pt x="2227759" y="6498204"/>
                  <a:pt x="2285171" y="6495471"/>
                </a:cubicBezTo>
                <a:lnTo>
                  <a:pt x="2385179" y="6489665"/>
                </a:lnTo>
                <a:cubicBezTo>
                  <a:pt x="2348158" y="6484629"/>
                  <a:pt x="2296424" y="6478620"/>
                  <a:pt x="2227262" y="6473140"/>
                </a:cubicBezTo>
                <a:cubicBezTo>
                  <a:pt x="2133953" y="6465560"/>
                  <a:pt x="2009438" y="6455438"/>
                  <a:pt x="1883620" y="6459370"/>
                </a:cubicBezTo>
                <a:close/>
                <a:moveTo>
                  <a:pt x="1611255" y="5884754"/>
                </a:moveTo>
                <a:cubicBezTo>
                  <a:pt x="1475034" y="6070158"/>
                  <a:pt x="1320332" y="6315508"/>
                  <a:pt x="1357588" y="6496752"/>
                </a:cubicBezTo>
                <a:cubicBezTo>
                  <a:pt x="1404118" y="6270055"/>
                  <a:pt x="1507631" y="6063621"/>
                  <a:pt x="1611255" y="5884754"/>
                </a:cubicBezTo>
                <a:close/>
                <a:moveTo>
                  <a:pt x="1646205" y="5883072"/>
                </a:moveTo>
                <a:cubicBezTo>
                  <a:pt x="1542170" y="6060592"/>
                  <a:pt x="1436044" y="6267900"/>
                  <a:pt x="1387600" y="6494950"/>
                </a:cubicBezTo>
                <a:cubicBezTo>
                  <a:pt x="1504199" y="6300136"/>
                  <a:pt x="1601945" y="6103069"/>
                  <a:pt x="1646205" y="5883072"/>
                </a:cubicBezTo>
                <a:close/>
                <a:moveTo>
                  <a:pt x="0" y="5845526"/>
                </a:moveTo>
                <a:lnTo>
                  <a:pt x="23370" y="5869422"/>
                </a:lnTo>
                <a:cubicBezTo>
                  <a:pt x="131924" y="5985784"/>
                  <a:pt x="231640" y="6107018"/>
                  <a:pt x="321428" y="6212316"/>
                </a:cubicBezTo>
                <a:cubicBezTo>
                  <a:pt x="452682" y="6366340"/>
                  <a:pt x="578409" y="6507973"/>
                  <a:pt x="626000" y="6710671"/>
                </a:cubicBezTo>
                <a:cubicBezTo>
                  <a:pt x="638757" y="6764837"/>
                  <a:pt x="647619" y="6810078"/>
                  <a:pt x="661825" y="6854298"/>
                </a:cubicBezTo>
                <a:lnTo>
                  <a:pt x="663298" y="6857998"/>
                </a:lnTo>
                <a:lnTo>
                  <a:pt x="431765" y="6857998"/>
                </a:lnTo>
                <a:lnTo>
                  <a:pt x="293576" y="6816656"/>
                </a:lnTo>
                <a:cubicBezTo>
                  <a:pt x="240014" y="6798833"/>
                  <a:pt x="187020" y="6779815"/>
                  <a:pt x="134480" y="6760867"/>
                </a:cubicBezTo>
                <a:lnTo>
                  <a:pt x="0" y="6714215"/>
                </a:lnTo>
                <a:lnTo>
                  <a:pt x="0" y="6683873"/>
                </a:lnTo>
                <a:lnTo>
                  <a:pt x="143737" y="6732821"/>
                </a:lnTo>
                <a:cubicBezTo>
                  <a:pt x="255889" y="6773078"/>
                  <a:pt x="371066" y="6813801"/>
                  <a:pt x="488162" y="6842006"/>
                </a:cubicBezTo>
                <a:cubicBezTo>
                  <a:pt x="358293" y="6763794"/>
                  <a:pt x="187560" y="6705586"/>
                  <a:pt x="44855" y="6674734"/>
                </a:cubicBezTo>
                <a:lnTo>
                  <a:pt x="0" y="6668575"/>
                </a:lnTo>
                <a:lnTo>
                  <a:pt x="0" y="6628217"/>
                </a:lnTo>
                <a:lnTo>
                  <a:pt x="144942" y="6657611"/>
                </a:lnTo>
                <a:cubicBezTo>
                  <a:pt x="201726" y="6672044"/>
                  <a:pt x="257694" y="6689595"/>
                  <a:pt x="312446" y="6711283"/>
                </a:cubicBezTo>
                <a:cubicBezTo>
                  <a:pt x="343371" y="6723712"/>
                  <a:pt x="523593" y="6837187"/>
                  <a:pt x="477357" y="6799347"/>
                </a:cubicBezTo>
                <a:cubicBezTo>
                  <a:pt x="362978" y="6704934"/>
                  <a:pt x="237571" y="6617800"/>
                  <a:pt x="134228" y="6503934"/>
                </a:cubicBezTo>
                <a:lnTo>
                  <a:pt x="0" y="6334256"/>
                </a:lnTo>
                <a:lnTo>
                  <a:pt x="0" y="6221686"/>
                </a:lnTo>
                <a:lnTo>
                  <a:pt x="113296" y="6402069"/>
                </a:lnTo>
                <a:cubicBezTo>
                  <a:pt x="227569" y="6561808"/>
                  <a:pt x="381603" y="6676399"/>
                  <a:pt x="523262" y="6807025"/>
                </a:cubicBezTo>
                <a:cubicBezTo>
                  <a:pt x="495103" y="6748256"/>
                  <a:pt x="449573" y="6697712"/>
                  <a:pt x="404364" y="6649139"/>
                </a:cubicBezTo>
                <a:lnTo>
                  <a:pt x="392074" y="6636358"/>
                </a:lnTo>
                <a:cubicBezTo>
                  <a:pt x="280930" y="6516822"/>
                  <a:pt x="177660" y="6386311"/>
                  <a:pt x="77450" y="6260110"/>
                </a:cubicBezTo>
                <a:lnTo>
                  <a:pt x="0" y="6163634"/>
                </a:lnTo>
                <a:lnTo>
                  <a:pt x="0" y="6117703"/>
                </a:lnTo>
                <a:lnTo>
                  <a:pt x="99669" y="6240461"/>
                </a:lnTo>
                <a:cubicBezTo>
                  <a:pt x="199276" y="6366562"/>
                  <a:pt x="302033" y="6496348"/>
                  <a:pt x="412670" y="6615176"/>
                </a:cubicBezTo>
                <a:lnTo>
                  <a:pt x="424960" y="6627949"/>
                </a:lnTo>
                <a:cubicBezTo>
                  <a:pt x="452087" y="6657095"/>
                  <a:pt x="479817" y="6686334"/>
                  <a:pt x="504043" y="6718236"/>
                </a:cubicBezTo>
                <a:cubicBezTo>
                  <a:pt x="434583" y="6569208"/>
                  <a:pt x="350187" y="6428779"/>
                  <a:pt x="251759" y="6299011"/>
                </a:cubicBezTo>
                <a:cubicBezTo>
                  <a:pt x="180915" y="6205508"/>
                  <a:pt x="102557" y="6117579"/>
                  <a:pt x="21191" y="6033111"/>
                </a:cubicBezTo>
                <a:lnTo>
                  <a:pt x="0" y="6012219"/>
                </a:lnTo>
                <a:lnTo>
                  <a:pt x="0" y="5971257"/>
                </a:lnTo>
                <a:lnTo>
                  <a:pt x="41571" y="6012292"/>
                </a:lnTo>
                <a:cubicBezTo>
                  <a:pt x="123333" y="6097220"/>
                  <a:pt x="202225" y="6185713"/>
                  <a:pt x="273883" y="6279980"/>
                </a:cubicBezTo>
                <a:cubicBezTo>
                  <a:pt x="380040" y="6419905"/>
                  <a:pt x="469472" y="6571994"/>
                  <a:pt x="541341" y="6733560"/>
                </a:cubicBezTo>
                <a:cubicBezTo>
                  <a:pt x="542355" y="6694639"/>
                  <a:pt x="542948" y="6654374"/>
                  <a:pt x="531634" y="6610993"/>
                </a:cubicBezTo>
                <a:cubicBezTo>
                  <a:pt x="490540" y="6454784"/>
                  <a:pt x="347902" y="6314397"/>
                  <a:pt x="247554" y="6197148"/>
                </a:cubicBezTo>
                <a:cubicBezTo>
                  <a:pt x="178265" y="6115731"/>
                  <a:pt x="107245" y="6035491"/>
                  <a:pt x="33651" y="5957901"/>
                </a:cubicBezTo>
                <a:lnTo>
                  <a:pt x="0" y="5925131"/>
                </a:lnTo>
                <a:close/>
                <a:moveTo>
                  <a:pt x="1656340" y="5825040"/>
                </a:moveTo>
                <a:cubicBezTo>
                  <a:pt x="1655542" y="5826205"/>
                  <a:pt x="1654747" y="5827360"/>
                  <a:pt x="1653246" y="5829053"/>
                </a:cubicBezTo>
                <a:lnTo>
                  <a:pt x="1655667" y="5829425"/>
                </a:lnTo>
                <a:close/>
                <a:moveTo>
                  <a:pt x="2630124" y="5591852"/>
                </a:moveTo>
                <a:cubicBezTo>
                  <a:pt x="2477082" y="5593954"/>
                  <a:pt x="2324114" y="5611746"/>
                  <a:pt x="2177648" y="5630119"/>
                </a:cubicBezTo>
                <a:cubicBezTo>
                  <a:pt x="2143127" y="5634568"/>
                  <a:pt x="2109856" y="5639754"/>
                  <a:pt x="2076258" y="5650510"/>
                </a:cubicBezTo>
                <a:cubicBezTo>
                  <a:pt x="2082463" y="5662642"/>
                  <a:pt x="2162157" y="5633895"/>
                  <a:pt x="2214048" y="5629828"/>
                </a:cubicBezTo>
                <a:cubicBezTo>
                  <a:pt x="2501741" y="5609845"/>
                  <a:pt x="2805089" y="5655720"/>
                  <a:pt x="3090246" y="5601337"/>
                </a:cubicBezTo>
                <a:cubicBezTo>
                  <a:pt x="3006333" y="5611321"/>
                  <a:pt x="2919037" y="5605065"/>
                  <a:pt x="2834104" y="5598847"/>
                </a:cubicBezTo>
                <a:cubicBezTo>
                  <a:pt x="2816936" y="5597562"/>
                  <a:pt x="2799771" y="5596280"/>
                  <a:pt x="2782953" y="5595539"/>
                </a:cubicBezTo>
                <a:cubicBezTo>
                  <a:pt x="2732159" y="5592194"/>
                  <a:pt x="2681137" y="5591152"/>
                  <a:pt x="2630124" y="5591852"/>
                </a:cubicBezTo>
                <a:close/>
                <a:moveTo>
                  <a:pt x="2751064" y="5525300"/>
                </a:moveTo>
                <a:cubicBezTo>
                  <a:pt x="2704155" y="5524070"/>
                  <a:pt x="2658863" y="5525064"/>
                  <a:pt x="2618554" y="5525937"/>
                </a:cubicBezTo>
                <a:cubicBezTo>
                  <a:pt x="2508038" y="5528402"/>
                  <a:pt x="2408741" y="5531370"/>
                  <a:pt x="2311014" y="5550189"/>
                </a:cubicBezTo>
                <a:cubicBezTo>
                  <a:pt x="2246417" y="5562376"/>
                  <a:pt x="2186894" y="5581286"/>
                  <a:pt x="2134103" y="5605852"/>
                </a:cubicBezTo>
                <a:cubicBezTo>
                  <a:pt x="2147385" y="5603489"/>
                  <a:pt x="2160456" y="5602024"/>
                  <a:pt x="2174084" y="5600203"/>
                </a:cubicBezTo>
                <a:cubicBezTo>
                  <a:pt x="2370475" y="5575001"/>
                  <a:pt x="2579125" y="5551921"/>
                  <a:pt x="2785199" y="5564971"/>
                </a:cubicBezTo>
                <a:lnTo>
                  <a:pt x="2836697" y="5568822"/>
                </a:lnTo>
                <a:cubicBezTo>
                  <a:pt x="2913331" y="5574228"/>
                  <a:pt x="2991761" y="5580014"/>
                  <a:pt x="3066345" y="5573703"/>
                </a:cubicBezTo>
                <a:cubicBezTo>
                  <a:pt x="3036778" y="5568851"/>
                  <a:pt x="3007621" y="5562210"/>
                  <a:pt x="2978461" y="5555562"/>
                </a:cubicBezTo>
                <a:cubicBezTo>
                  <a:pt x="2950203" y="5549116"/>
                  <a:pt x="2921945" y="5542665"/>
                  <a:pt x="2893277" y="5538004"/>
                </a:cubicBezTo>
                <a:cubicBezTo>
                  <a:pt x="2846501" y="5529982"/>
                  <a:pt x="2797974" y="5526529"/>
                  <a:pt x="2751064" y="5525300"/>
                </a:cubicBezTo>
                <a:close/>
                <a:moveTo>
                  <a:pt x="2636807" y="5458317"/>
                </a:moveTo>
                <a:cubicBezTo>
                  <a:pt x="2511188" y="5456650"/>
                  <a:pt x="2361021" y="5479881"/>
                  <a:pt x="2236775" y="5536349"/>
                </a:cubicBezTo>
                <a:cubicBezTo>
                  <a:pt x="2259387" y="5530319"/>
                  <a:pt x="2281995" y="5524291"/>
                  <a:pt x="2306204" y="5519543"/>
                </a:cubicBezTo>
                <a:cubicBezTo>
                  <a:pt x="2406280" y="5500749"/>
                  <a:pt x="2506685" y="5497081"/>
                  <a:pt x="2619005" y="5494992"/>
                </a:cubicBezTo>
                <a:cubicBezTo>
                  <a:pt x="2701072" y="5493085"/>
                  <a:pt x="2803428" y="5491236"/>
                  <a:pt x="2899676" y="5507848"/>
                </a:cubicBezTo>
                <a:cubicBezTo>
                  <a:pt x="2928691" y="5513052"/>
                  <a:pt x="2957502" y="5519151"/>
                  <a:pt x="2986662" y="5525798"/>
                </a:cubicBezTo>
                <a:cubicBezTo>
                  <a:pt x="3025723" y="5534530"/>
                  <a:pt x="3063542" y="5542536"/>
                  <a:pt x="3101623" y="5547311"/>
                </a:cubicBezTo>
                <a:cubicBezTo>
                  <a:pt x="2954636" y="5490328"/>
                  <a:pt x="2792455" y="5460700"/>
                  <a:pt x="2636807" y="5458317"/>
                </a:cubicBezTo>
                <a:close/>
                <a:moveTo>
                  <a:pt x="0" y="5142496"/>
                </a:moveTo>
                <a:lnTo>
                  <a:pt x="127996" y="5201004"/>
                </a:lnTo>
                <a:cubicBezTo>
                  <a:pt x="360812" y="5325151"/>
                  <a:pt x="547980" y="5518563"/>
                  <a:pt x="661087" y="5790959"/>
                </a:cubicBezTo>
                <a:cubicBezTo>
                  <a:pt x="808965" y="5905246"/>
                  <a:pt x="932653" y="6044012"/>
                  <a:pt x="1029402" y="6204913"/>
                </a:cubicBezTo>
                <a:cubicBezTo>
                  <a:pt x="1035975" y="6141856"/>
                  <a:pt x="1034897" y="6159666"/>
                  <a:pt x="1046692" y="6015372"/>
                </a:cubicBezTo>
                <a:cubicBezTo>
                  <a:pt x="1068452" y="5749157"/>
                  <a:pt x="1080160" y="5533819"/>
                  <a:pt x="1024238" y="5336275"/>
                </a:cubicBezTo>
                <a:cubicBezTo>
                  <a:pt x="1039478" y="5267180"/>
                  <a:pt x="1107861" y="5351481"/>
                  <a:pt x="1138131" y="5600804"/>
                </a:cubicBezTo>
                <a:cubicBezTo>
                  <a:pt x="1140750" y="5745349"/>
                  <a:pt x="1138236" y="5891029"/>
                  <a:pt x="1127280" y="6039262"/>
                </a:cubicBezTo>
                <a:cubicBezTo>
                  <a:pt x="1108357" y="6291971"/>
                  <a:pt x="1074713" y="6543716"/>
                  <a:pt x="1026642" y="6792600"/>
                </a:cubicBezTo>
                <a:cubicBezTo>
                  <a:pt x="1130130" y="6727745"/>
                  <a:pt x="1224262" y="6639036"/>
                  <a:pt x="1327075" y="6590735"/>
                </a:cubicBezTo>
                <a:cubicBezTo>
                  <a:pt x="1328762" y="6587786"/>
                  <a:pt x="1331155" y="6584312"/>
                  <a:pt x="1332848" y="6581371"/>
                </a:cubicBezTo>
                <a:cubicBezTo>
                  <a:pt x="1327684" y="6578656"/>
                  <a:pt x="1322621" y="6575317"/>
                  <a:pt x="1320586" y="6572441"/>
                </a:cubicBezTo>
                <a:cubicBezTo>
                  <a:pt x="1127046" y="6311498"/>
                  <a:pt x="1526112" y="5858248"/>
                  <a:pt x="1669632" y="5665639"/>
                </a:cubicBezTo>
                <a:cubicBezTo>
                  <a:pt x="1682895" y="5647816"/>
                  <a:pt x="1749910" y="5675384"/>
                  <a:pt x="1749165" y="5696416"/>
                </a:cubicBezTo>
                <a:cubicBezTo>
                  <a:pt x="1740476" y="5983368"/>
                  <a:pt x="1637864" y="6228377"/>
                  <a:pt x="1502249" y="6466405"/>
                </a:cubicBezTo>
                <a:cubicBezTo>
                  <a:pt x="1725190" y="6382070"/>
                  <a:pt x="2047033" y="6424367"/>
                  <a:pt x="2238637" y="6419148"/>
                </a:cubicBezTo>
                <a:cubicBezTo>
                  <a:pt x="2408385" y="6415062"/>
                  <a:pt x="2531389" y="6424957"/>
                  <a:pt x="2642775" y="6563116"/>
                </a:cubicBezTo>
                <a:cubicBezTo>
                  <a:pt x="2652137" y="6574800"/>
                  <a:pt x="2636747" y="6578204"/>
                  <a:pt x="2628681" y="6578254"/>
                </a:cubicBezTo>
                <a:cubicBezTo>
                  <a:pt x="2285142" y="6584519"/>
                  <a:pt x="1943610" y="6642343"/>
                  <a:pt x="1600072" y="6648608"/>
                </a:cubicBezTo>
                <a:cubicBezTo>
                  <a:pt x="1541036" y="6649807"/>
                  <a:pt x="1450884" y="6627657"/>
                  <a:pt x="1391841" y="6641028"/>
                </a:cubicBezTo>
                <a:cubicBezTo>
                  <a:pt x="1391239" y="6640935"/>
                  <a:pt x="1390538" y="6641468"/>
                  <a:pt x="1389928" y="6641375"/>
                </a:cubicBezTo>
                <a:cubicBezTo>
                  <a:pt x="1386712" y="6642158"/>
                  <a:pt x="1383592" y="6642319"/>
                  <a:pt x="1380979" y="6643204"/>
                </a:cubicBezTo>
                <a:cubicBezTo>
                  <a:pt x="1295418" y="6670925"/>
                  <a:pt x="1201880" y="6759768"/>
                  <a:pt x="1108685" y="6824788"/>
                </a:cubicBezTo>
                <a:lnTo>
                  <a:pt x="1051559" y="6857998"/>
                </a:lnTo>
                <a:lnTo>
                  <a:pt x="925940" y="6857998"/>
                </a:lnTo>
                <a:lnTo>
                  <a:pt x="949746" y="6745652"/>
                </a:lnTo>
                <a:cubicBezTo>
                  <a:pt x="977694" y="6600749"/>
                  <a:pt x="1000382" y="6454800"/>
                  <a:pt x="1017902" y="6308216"/>
                </a:cubicBezTo>
                <a:cubicBezTo>
                  <a:pt x="1015769" y="6305964"/>
                  <a:pt x="1013539" y="6304343"/>
                  <a:pt x="1012614" y="6302278"/>
                </a:cubicBezTo>
                <a:cubicBezTo>
                  <a:pt x="921548" y="6120471"/>
                  <a:pt x="798037" y="5964433"/>
                  <a:pt x="644615" y="5837768"/>
                </a:cubicBezTo>
                <a:cubicBezTo>
                  <a:pt x="639869" y="5836403"/>
                  <a:pt x="633910" y="5834843"/>
                  <a:pt x="627546" y="5831943"/>
                </a:cubicBezTo>
                <a:cubicBezTo>
                  <a:pt x="440473" y="5751050"/>
                  <a:pt x="281887" y="5620709"/>
                  <a:pt x="128963" y="5481226"/>
                </a:cubicBezTo>
                <a:lnTo>
                  <a:pt x="0" y="5361850"/>
                </a:lnTo>
                <a:lnTo>
                  <a:pt x="0" y="5297634"/>
                </a:lnTo>
                <a:lnTo>
                  <a:pt x="40861" y="5333413"/>
                </a:lnTo>
                <a:cubicBezTo>
                  <a:pt x="193141" y="5476012"/>
                  <a:pt x="339724" y="5631340"/>
                  <a:pt x="514278" y="5738345"/>
                </a:cubicBezTo>
                <a:cubicBezTo>
                  <a:pt x="449538" y="5691903"/>
                  <a:pt x="392547" y="5631267"/>
                  <a:pt x="337180" y="5572174"/>
                </a:cubicBezTo>
                <a:cubicBezTo>
                  <a:pt x="326006" y="5560210"/>
                  <a:pt x="314833" y="5548247"/>
                  <a:pt x="303564" y="5536908"/>
                </a:cubicBezTo>
                <a:cubicBezTo>
                  <a:pt x="236878" y="5466783"/>
                  <a:pt x="163817" y="5402889"/>
                  <a:pt x="88496" y="5343132"/>
                </a:cubicBezTo>
                <a:lnTo>
                  <a:pt x="0" y="5277736"/>
                </a:lnTo>
                <a:lnTo>
                  <a:pt x="0" y="5241225"/>
                </a:lnTo>
                <a:lnTo>
                  <a:pt x="106479" y="5319780"/>
                </a:lnTo>
                <a:cubicBezTo>
                  <a:pt x="182485" y="5380123"/>
                  <a:pt x="256358" y="5444782"/>
                  <a:pt x="324159" y="5515717"/>
                </a:cubicBezTo>
                <a:lnTo>
                  <a:pt x="357680" y="5551608"/>
                </a:lnTo>
                <a:cubicBezTo>
                  <a:pt x="407763" y="5604773"/>
                  <a:pt x="458863" y="5659374"/>
                  <a:pt x="514810" y="5702551"/>
                </a:cubicBezTo>
                <a:cubicBezTo>
                  <a:pt x="497209" y="5679989"/>
                  <a:pt x="481008" y="5656366"/>
                  <a:pt x="464808" y="5632736"/>
                </a:cubicBezTo>
                <a:cubicBezTo>
                  <a:pt x="449112" y="5609836"/>
                  <a:pt x="433420" y="5586930"/>
                  <a:pt x="416327" y="5565087"/>
                </a:cubicBezTo>
                <a:cubicBezTo>
                  <a:pt x="361064" y="5493188"/>
                  <a:pt x="289546" y="5430331"/>
                  <a:pt x="232232" y="5379904"/>
                </a:cubicBezTo>
                <a:cubicBezTo>
                  <a:pt x="153617" y="5310828"/>
                  <a:pt x="82516" y="5249322"/>
                  <a:pt x="2640" y="5200559"/>
                </a:cubicBezTo>
                <a:lnTo>
                  <a:pt x="0" y="5199146"/>
                </a:lnTo>
                <a:lnTo>
                  <a:pt x="0" y="5164774"/>
                </a:lnTo>
                <a:lnTo>
                  <a:pt x="18363" y="5174783"/>
                </a:lnTo>
                <a:cubicBezTo>
                  <a:pt x="99860" y="5225071"/>
                  <a:pt x="172172" y="5286770"/>
                  <a:pt x="251810" y="5357281"/>
                </a:cubicBezTo>
                <a:cubicBezTo>
                  <a:pt x="310235" y="5408518"/>
                  <a:pt x="382775" y="5472816"/>
                  <a:pt x="439563" y="5546863"/>
                </a:cubicBezTo>
                <a:cubicBezTo>
                  <a:pt x="456560" y="5569331"/>
                  <a:pt x="472857" y="5592330"/>
                  <a:pt x="489056" y="5615961"/>
                </a:cubicBezTo>
                <a:cubicBezTo>
                  <a:pt x="510864" y="5647485"/>
                  <a:pt x="532257" y="5677676"/>
                  <a:pt x="555845" y="5705642"/>
                </a:cubicBezTo>
                <a:cubicBezTo>
                  <a:pt x="488800" y="5569150"/>
                  <a:pt x="394131" y="5443166"/>
                  <a:pt x="287056" y="5341546"/>
                </a:cubicBezTo>
                <a:cubicBezTo>
                  <a:pt x="222125" y="5280178"/>
                  <a:pt x="138844" y="5220320"/>
                  <a:pt x="49874" y="5178238"/>
                </a:cubicBezTo>
                <a:lnTo>
                  <a:pt x="0" y="5158623"/>
                </a:lnTo>
                <a:close/>
                <a:moveTo>
                  <a:pt x="4076694" y="4944364"/>
                </a:moveTo>
                <a:cubicBezTo>
                  <a:pt x="4092586" y="5180994"/>
                  <a:pt x="4134286" y="5476223"/>
                  <a:pt x="4287610" y="5588157"/>
                </a:cubicBezTo>
                <a:cubicBezTo>
                  <a:pt x="4171130" y="5382912"/>
                  <a:pt x="4114497" y="5153179"/>
                  <a:pt x="4076694" y="4944364"/>
                </a:cubicBezTo>
                <a:close/>
                <a:moveTo>
                  <a:pt x="4103808" y="4918599"/>
                </a:moveTo>
                <a:cubicBezTo>
                  <a:pt x="4140363" y="5126676"/>
                  <a:pt x="4195478" y="5358905"/>
                  <a:pt x="4310650" y="5565760"/>
                </a:cubicBezTo>
                <a:cubicBezTo>
                  <a:pt x="4272496" y="5335710"/>
                  <a:pt x="4217566" y="5117152"/>
                  <a:pt x="4103808" y="4918599"/>
                </a:cubicBezTo>
                <a:close/>
                <a:moveTo>
                  <a:pt x="4072554" y="4867303"/>
                </a:moveTo>
                <a:cubicBezTo>
                  <a:pt x="4072702" y="4868748"/>
                  <a:pt x="4072843" y="4870186"/>
                  <a:pt x="4072780" y="4872526"/>
                </a:cubicBezTo>
                <a:lnTo>
                  <a:pt x="4074990" y="4871112"/>
                </a:lnTo>
                <a:close/>
                <a:moveTo>
                  <a:pt x="3100062" y="4866948"/>
                </a:moveTo>
                <a:cubicBezTo>
                  <a:pt x="3054598" y="4867672"/>
                  <a:pt x="3008663" y="4872522"/>
                  <a:pt x="2963625" y="4877568"/>
                </a:cubicBezTo>
                <a:cubicBezTo>
                  <a:pt x="2913679" y="4883457"/>
                  <a:pt x="2861381" y="4889314"/>
                  <a:pt x="2809956" y="4889247"/>
                </a:cubicBezTo>
                <a:cubicBezTo>
                  <a:pt x="2768849" y="4889475"/>
                  <a:pt x="2727662" y="4885932"/>
                  <a:pt x="2688275" y="4882769"/>
                </a:cubicBezTo>
                <a:cubicBezTo>
                  <a:pt x="2660443" y="4880639"/>
                  <a:pt x="2632820" y="4877611"/>
                  <a:pt x="2605133" y="4876924"/>
                </a:cubicBezTo>
                <a:cubicBezTo>
                  <a:pt x="2542005" y="4874377"/>
                  <a:pt x="2477453" y="4878112"/>
                  <a:pt x="2414900" y="4881330"/>
                </a:cubicBezTo>
                <a:cubicBezTo>
                  <a:pt x="2350347" y="4885065"/>
                  <a:pt x="2283431" y="4888772"/>
                  <a:pt x="2217605" y="4885650"/>
                </a:cubicBezTo>
                <a:lnTo>
                  <a:pt x="2199332" y="4885075"/>
                </a:lnTo>
                <a:cubicBezTo>
                  <a:pt x="2179813" y="4883768"/>
                  <a:pt x="2160089" y="4883349"/>
                  <a:pt x="2141062" y="4884027"/>
                </a:cubicBezTo>
                <a:cubicBezTo>
                  <a:pt x="2279340" y="4906717"/>
                  <a:pt x="2418587" y="4927258"/>
                  <a:pt x="2558630" y="4938088"/>
                </a:cubicBezTo>
                <a:cubicBezTo>
                  <a:pt x="2750317" y="4954217"/>
                  <a:pt x="2921561" y="4921336"/>
                  <a:pt x="3100062" y="4866948"/>
                </a:cubicBezTo>
                <a:close/>
                <a:moveTo>
                  <a:pt x="2753415" y="4783657"/>
                </a:moveTo>
                <a:cubicBezTo>
                  <a:pt x="2715812" y="4782731"/>
                  <a:pt x="2677745" y="4783278"/>
                  <a:pt x="2639521" y="4785091"/>
                </a:cubicBezTo>
                <a:cubicBezTo>
                  <a:pt x="2486624" y="4792347"/>
                  <a:pt x="2331226" y="4819883"/>
                  <a:pt x="2193068" y="4854595"/>
                </a:cubicBezTo>
                <a:cubicBezTo>
                  <a:pt x="2196324" y="4854814"/>
                  <a:pt x="2198676" y="4854838"/>
                  <a:pt x="2201931" y="4855057"/>
                </a:cubicBezTo>
                <a:lnTo>
                  <a:pt x="2219654" y="4855986"/>
                </a:lnTo>
                <a:cubicBezTo>
                  <a:pt x="2283679" y="4858722"/>
                  <a:pt x="2350037" y="4855370"/>
                  <a:pt x="2413690" y="4851445"/>
                </a:cubicBezTo>
                <a:cubicBezTo>
                  <a:pt x="2476795" y="4847874"/>
                  <a:pt x="2542257" y="4844334"/>
                  <a:pt x="2606832" y="4846715"/>
                </a:cubicBezTo>
                <a:cubicBezTo>
                  <a:pt x="2634866" y="4847944"/>
                  <a:pt x="2663590" y="4850269"/>
                  <a:pt x="2691769" y="4852935"/>
                </a:cubicBezTo>
                <a:cubicBezTo>
                  <a:pt x="2730608" y="4856456"/>
                  <a:pt x="2771445" y="4859459"/>
                  <a:pt x="2811106" y="4859393"/>
                </a:cubicBezTo>
                <a:cubicBezTo>
                  <a:pt x="2860724" y="4859079"/>
                  <a:pt x="2912124" y="4853023"/>
                  <a:pt x="2961520" y="4847493"/>
                </a:cubicBezTo>
                <a:cubicBezTo>
                  <a:pt x="2997835" y="4843425"/>
                  <a:pt x="3034156" y="4839354"/>
                  <a:pt x="3070965" y="4837270"/>
                </a:cubicBezTo>
                <a:cubicBezTo>
                  <a:pt x="2974850" y="4802463"/>
                  <a:pt x="2866224" y="4786435"/>
                  <a:pt x="2753415" y="4783657"/>
                </a:cubicBezTo>
                <a:close/>
                <a:moveTo>
                  <a:pt x="2389654" y="4275904"/>
                </a:moveTo>
                <a:cubicBezTo>
                  <a:pt x="2058380" y="4300770"/>
                  <a:pt x="1773879" y="4364703"/>
                  <a:pt x="1522266" y="4472742"/>
                </a:cubicBezTo>
                <a:lnTo>
                  <a:pt x="1464014" y="4498508"/>
                </a:lnTo>
                <a:cubicBezTo>
                  <a:pt x="1435059" y="4511659"/>
                  <a:pt x="1405759" y="4524268"/>
                  <a:pt x="1376111" y="4536334"/>
                </a:cubicBezTo>
                <a:cubicBezTo>
                  <a:pt x="1422294" y="4522124"/>
                  <a:pt x="1470274" y="4508296"/>
                  <a:pt x="1498493" y="4502509"/>
                </a:cubicBezTo>
                <a:cubicBezTo>
                  <a:pt x="1608595" y="4481142"/>
                  <a:pt x="1719912" y="4468967"/>
                  <a:pt x="1831627" y="4454994"/>
                </a:cubicBezTo>
                <a:cubicBezTo>
                  <a:pt x="2034733" y="4429326"/>
                  <a:pt x="2186680" y="4317586"/>
                  <a:pt x="2389654" y="4275904"/>
                </a:cubicBezTo>
                <a:close/>
                <a:moveTo>
                  <a:pt x="2147582" y="4220499"/>
                </a:moveTo>
                <a:cubicBezTo>
                  <a:pt x="1947585" y="4228027"/>
                  <a:pt x="1746826" y="4329700"/>
                  <a:pt x="1556088" y="4425819"/>
                </a:cubicBezTo>
                <a:cubicBezTo>
                  <a:pt x="1788857" y="4332127"/>
                  <a:pt x="2048945" y="4273854"/>
                  <a:pt x="2346927" y="4248048"/>
                </a:cubicBezTo>
                <a:cubicBezTo>
                  <a:pt x="2280831" y="4225943"/>
                  <a:pt x="2214248" y="4217991"/>
                  <a:pt x="2147582" y="4220499"/>
                </a:cubicBezTo>
                <a:close/>
                <a:moveTo>
                  <a:pt x="1790494" y="3958602"/>
                </a:moveTo>
                <a:cubicBezTo>
                  <a:pt x="1546078" y="4006086"/>
                  <a:pt x="1301131" y="4060051"/>
                  <a:pt x="1059112" y="4119804"/>
                </a:cubicBezTo>
                <a:cubicBezTo>
                  <a:pt x="1314148" y="4123003"/>
                  <a:pt x="1558894" y="4069940"/>
                  <a:pt x="1790494" y="3958602"/>
                </a:cubicBezTo>
                <a:close/>
                <a:moveTo>
                  <a:pt x="3757613" y="3936722"/>
                </a:moveTo>
                <a:cubicBezTo>
                  <a:pt x="3739428" y="4022695"/>
                  <a:pt x="3726993" y="4110355"/>
                  <a:pt x="3715314" y="4196771"/>
                </a:cubicBezTo>
                <a:cubicBezTo>
                  <a:pt x="3696476" y="4335276"/>
                  <a:pt x="3677516" y="4478465"/>
                  <a:pt x="3631611" y="4613594"/>
                </a:cubicBezTo>
                <a:cubicBezTo>
                  <a:pt x="3620645" y="4645134"/>
                  <a:pt x="3608778" y="4676477"/>
                  <a:pt x="3596909" y="4707830"/>
                </a:cubicBezTo>
                <a:lnTo>
                  <a:pt x="3581749" y="4747418"/>
                </a:lnTo>
                <a:cubicBezTo>
                  <a:pt x="3554523" y="4819250"/>
                  <a:pt x="3531238" y="4892390"/>
                  <a:pt x="3510660" y="4966094"/>
                </a:cubicBezTo>
                <a:cubicBezTo>
                  <a:pt x="3748857" y="4678857"/>
                  <a:pt x="3755323" y="4300706"/>
                  <a:pt x="3757613" y="3936722"/>
                </a:cubicBezTo>
                <a:close/>
                <a:moveTo>
                  <a:pt x="1701387" y="3919232"/>
                </a:moveTo>
                <a:cubicBezTo>
                  <a:pt x="1507766" y="3912045"/>
                  <a:pt x="1320741" y="3989836"/>
                  <a:pt x="1136310" y="4068895"/>
                </a:cubicBezTo>
                <a:cubicBezTo>
                  <a:pt x="1350954" y="4017452"/>
                  <a:pt x="1568376" y="3970366"/>
                  <a:pt x="1784782" y="3927759"/>
                </a:cubicBezTo>
                <a:cubicBezTo>
                  <a:pt x="1756841" y="3923020"/>
                  <a:pt x="1729046" y="3920259"/>
                  <a:pt x="1701387" y="3919232"/>
                </a:cubicBezTo>
                <a:close/>
                <a:moveTo>
                  <a:pt x="3733405" y="3900089"/>
                </a:moveTo>
                <a:cubicBezTo>
                  <a:pt x="3597105" y="4216426"/>
                  <a:pt x="3490805" y="4541932"/>
                  <a:pt x="3500832" y="4885010"/>
                </a:cubicBezTo>
                <a:cubicBezTo>
                  <a:pt x="3516996" y="4834817"/>
                  <a:pt x="3533505" y="4785171"/>
                  <a:pt x="3552367" y="4735553"/>
                </a:cubicBezTo>
                <a:lnTo>
                  <a:pt x="3567525" y="4695966"/>
                </a:lnTo>
                <a:cubicBezTo>
                  <a:pt x="3579742" y="4665154"/>
                  <a:pt x="3591404" y="4634706"/>
                  <a:pt x="3602372" y="4603168"/>
                </a:cubicBezTo>
                <a:cubicBezTo>
                  <a:pt x="3647108" y="4471083"/>
                  <a:pt x="3666211" y="4329343"/>
                  <a:pt x="3684639" y="4192628"/>
                </a:cubicBezTo>
                <a:cubicBezTo>
                  <a:pt x="3697672" y="4096160"/>
                  <a:pt x="3710761" y="3997344"/>
                  <a:pt x="3733405" y="3900089"/>
                </a:cubicBezTo>
                <a:close/>
                <a:moveTo>
                  <a:pt x="2800959" y="3871054"/>
                </a:moveTo>
                <a:cubicBezTo>
                  <a:pt x="2809421" y="4100939"/>
                  <a:pt x="2907977" y="4306148"/>
                  <a:pt x="3026569" y="4520780"/>
                </a:cubicBezTo>
                <a:cubicBezTo>
                  <a:pt x="2979577" y="4399850"/>
                  <a:pt x="2933143" y="4278562"/>
                  <a:pt x="2889061" y="4157302"/>
                </a:cubicBezTo>
                <a:cubicBezTo>
                  <a:pt x="2854271" y="4061517"/>
                  <a:pt x="2821632" y="3966669"/>
                  <a:pt x="2800959" y="3871054"/>
                </a:cubicBezTo>
                <a:close/>
                <a:moveTo>
                  <a:pt x="2809929" y="3701307"/>
                </a:moveTo>
                <a:cubicBezTo>
                  <a:pt x="2809867" y="3703640"/>
                  <a:pt x="2809253" y="3706334"/>
                  <a:pt x="2809197" y="3708672"/>
                </a:cubicBezTo>
                <a:cubicBezTo>
                  <a:pt x="2816609" y="3854149"/>
                  <a:pt x="2864235" y="3999199"/>
                  <a:pt x="2918306" y="4147031"/>
                </a:cubicBezTo>
                <a:cubicBezTo>
                  <a:pt x="2966436" y="4279493"/>
                  <a:pt x="3017273" y="4412529"/>
                  <a:pt x="3068858" y="4544310"/>
                </a:cubicBezTo>
                <a:cubicBezTo>
                  <a:pt x="3069715" y="4408107"/>
                  <a:pt x="3008952" y="4266858"/>
                  <a:pt x="2968879" y="4144570"/>
                </a:cubicBezTo>
                <a:cubicBezTo>
                  <a:pt x="2919376" y="3995354"/>
                  <a:pt x="2865655" y="3848072"/>
                  <a:pt x="2809929" y="3701307"/>
                </a:cubicBezTo>
                <a:close/>
                <a:moveTo>
                  <a:pt x="1867196" y="3456584"/>
                </a:moveTo>
                <a:cubicBezTo>
                  <a:pt x="1939275" y="3608228"/>
                  <a:pt x="2036188" y="3758542"/>
                  <a:pt x="2183970" y="3826505"/>
                </a:cubicBezTo>
                <a:cubicBezTo>
                  <a:pt x="2092208" y="3686686"/>
                  <a:pt x="1989300" y="3564734"/>
                  <a:pt x="1867196" y="3456584"/>
                </a:cubicBezTo>
                <a:close/>
                <a:moveTo>
                  <a:pt x="2322880" y="3078533"/>
                </a:moveTo>
                <a:cubicBezTo>
                  <a:pt x="2314902" y="3134217"/>
                  <a:pt x="2306026" y="3189710"/>
                  <a:pt x="2295695" y="3245370"/>
                </a:cubicBezTo>
                <a:cubicBezTo>
                  <a:pt x="2262659" y="3421320"/>
                  <a:pt x="2225570" y="3586065"/>
                  <a:pt x="2268858" y="3758413"/>
                </a:cubicBezTo>
                <a:cubicBezTo>
                  <a:pt x="2273785" y="3680922"/>
                  <a:pt x="2284872" y="3603320"/>
                  <a:pt x="2295899" y="3528057"/>
                </a:cubicBezTo>
                <a:cubicBezTo>
                  <a:pt x="2310584" y="3430521"/>
                  <a:pt x="2325878" y="3330298"/>
                  <a:pt x="2326306" y="3231157"/>
                </a:cubicBezTo>
                <a:cubicBezTo>
                  <a:pt x="2326349" y="3202011"/>
                  <a:pt x="2325135" y="3172131"/>
                  <a:pt x="2324274" y="3142788"/>
                </a:cubicBezTo>
                <a:cubicBezTo>
                  <a:pt x="2323575" y="3121009"/>
                  <a:pt x="2323232" y="3099770"/>
                  <a:pt x="2322880" y="3078533"/>
                </a:cubicBezTo>
                <a:close/>
                <a:moveTo>
                  <a:pt x="912797" y="2896659"/>
                </a:moveTo>
                <a:cubicBezTo>
                  <a:pt x="987675" y="3038078"/>
                  <a:pt x="1077553" y="3173735"/>
                  <a:pt x="1167201" y="3304169"/>
                </a:cubicBezTo>
                <a:cubicBezTo>
                  <a:pt x="1258595" y="3437326"/>
                  <a:pt x="1353896" y="3600936"/>
                  <a:pt x="1503848" y="3675946"/>
                </a:cubicBezTo>
                <a:cubicBezTo>
                  <a:pt x="1443175" y="3621244"/>
                  <a:pt x="1397337" y="3553231"/>
                  <a:pt x="1353091" y="3486482"/>
                </a:cubicBezTo>
                <a:cubicBezTo>
                  <a:pt x="1348731" y="3480073"/>
                  <a:pt x="1344372" y="3473665"/>
                  <a:pt x="1340012" y="3467256"/>
                </a:cubicBezTo>
                <a:cubicBezTo>
                  <a:pt x="1259674" y="3347730"/>
                  <a:pt x="1172762" y="3230102"/>
                  <a:pt x="1089196" y="3116474"/>
                </a:cubicBezTo>
                <a:cubicBezTo>
                  <a:pt x="1048102" y="3060746"/>
                  <a:pt x="1005067" y="3003195"/>
                  <a:pt x="959418" y="2948853"/>
                </a:cubicBezTo>
                <a:cubicBezTo>
                  <a:pt x="944128" y="2931040"/>
                  <a:pt x="928639" y="2914119"/>
                  <a:pt x="912797" y="2896659"/>
                </a:cubicBezTo>
                <a:close/>
                <a:moveTo>
                  <a:pt x="2363420" y="2871730"/>
                </a:moveTo>
                <a:lnTo>
                  <a:pt x="2360107" y="2915231"/>
                </a:lnTo>
                <a:cubicBezTo>
                  <a:pt x="2356940" y="2960178"/>
                  <a:pt x="2353568" y="3006017"/>
                  <a:pt x="2353099" y="3051540"/>
                </a:cubicBezTo>
                <a:cubicBezTo>
                  <a:pt x="2352858" y="3081589"/>
                  <a:pt x="2354064" y="3111470"/>
                  <a:pt x="2354925" y="3140814"/>
                </a:cubicBezTo>
                <a:cubicBezTo>
                  <a:pt x="2356138" y="3170696"/>
                  <a:pt x="2357347" y="3200579"/>
                  <a:pt x="2357104" y="3230628"/>
                </a:cubicBezTo>
                <a:cubicBezTo>
                  <a:pt x="2356269" y="3331557"/>
                  <a:pt x="2341112" y="3433224"/>
                  <a:pt x="2326221" y="3531652"/>
                </a:cubicBezTo>
                <a:cubicBezTo>
                  <a:pt x="2315466" y="3603683"/>
                  <a:pt x="2304846" y="3677150"/>
                  <a:pt x="2299836" y="3750864"/>
                </a:cubicBezTo>
                <a:cubicBezTo>
                  <a:pt x="2315186" y="3724954"/>
                  <a:pt x="2331840" y="3697443"/>
                  <a:pt x="2346877" y="3662531"/>
                </a:cubicBezTo>
                <a:cubicBezTo>
                  <a:pt x="2459154" y="3406015"/>
                  <a:pt x="2424454" y="3133900"/>
                  <a:pt x="2363420" y="2871730"/>
                </a:cubicBezTo>
                <a:close/>
                <a:moveTo>
                  <a:pt x="912921" y="2850596"/>
                </a:moveTo>
                <a:cubicBezTo>
                  <a:pt x="936881" y="2875897"/>
                  <a:pt x="961194" y="2901731"/>
                  <a:pt x="983846" y="2928627"/>
                </a:cubicBezTo>
                <a:cubicBezTo>
                  <a:pt x="1029846" y="2983517"/>
                  <a:pt x="1073228" y="3041610"/>
                  <a:pt x="1114669" y="3097880"/>
                </a:cubicBezTo>
                <a:cubicBezTo>
                  <a:pt x="1199144" y="3211700"/>
                  <a:pt x="1286398" y="3329876"/>
                  <a:pt x="1366183" y="3449753"/>
                </a:cubicBezTo>
                <a:cubicBezTo>
                  <a:pt x="1370543" y="3456162"/>
                  <a:pt x="1374903" y="3462572"/>
                  <a:pt x="1379263" y="3468981"/>
                </a:cubicBezTo>
                <a:cubicBezTo>
                  <a:pt x="1414114" y="3521040"/>
                  <a:pt x="1450010" y="3574725"/>
                  <a:pt x="1492446" y="3620389"/>
                </a:cubicBezTo>
                <a:cubicBezTo>
                  <a:pt x="1379640" y="3316219"/>
                  <a:pt x="1197433" y="3014288"/>
                  <a:pt x="912921" y="2850596"/>
                </a:cubicBezTo>
                <a:close/>
                <a:moveTo>
                  <a:pt x="2386551" y="2642862"/>
                </a:moveTo>
                <a:cubicBezTo>
                  <a:pt x="2394776" y="2644690"/>
                  <a:pt x="2401148" y="2649859"/>
                  <a:pt x="2403741" y="2659697"/>
                </a:cubicBezTo>
                <a:cubicBezTo>
                  <a:pt x="2468949" y="2907705"/>
                  <a:pt x="2536818" y="3164740"/>
                  <a:pt x="2499078" y="3423399"/>
                </a:cubicBezTo>
                <a:cubicBezTo>
                  <a:pt x="2484124" y="3524170"/>
                  <a:pt x="2447241" y="3605244"/>
                  <a:pt x="2413232" y="3700562"/>
                </a:cubicBezTo>
                <a:cubicBezTo>
                  <a:pt x="2350039" y="3880472"/>
                  <a:pt x="2357716" y="4002022"/>
                  <a:pt x="2428424" y="4178295"/>
                </a:cubicBezTo>
                <a:cubicBezTo>
                  <a:pt x="2600434" y="4289020"/>
                  <a:pt x="2768104" y="4406341"/>
                  <a:pt x="2927779" y="4531843"/>
                </a:cubicBezTo>
                <a:cubicBezTo>
                  <a:pt x="2760215" y="4223610"/>
                  <a:pt x="2637267" y="3926696"/>
                  <a:pt x="2758380" y="3561061"/>
                </a:cubicBezTo>
                <a:cubicBezTo>
                  <a:pt x="2765639" y="3539559"/>
                  <a:pt x="2835782" y="3509255"/>
                  <a:pt x="2846610" y="3538353"/>
                </a:cubicBezTo>
                <a:cubicBezTo>
                  <a:pt x="2941134" y="3779872"/>
                  <a:pt x="3029996" y="4023472"/>
                  <a:pt x="3106063" y="4271430"/>
                </a:cubicBezTo>
                <a:cubicBezTo>
                  <a:pt x="3150638" y="4415363"/>
                  <a:pt x="3185704" y="4549296"/>
                  <a:pt x="3116136" y="4688819"/>
                </a:cubicBezTo>
                <a:cubicBezTo>
                  <a:pt x="3218309" y="4776757"/>
                  <a:pt x="3317100" y="4869157"/>
                  <a:pt x="3412872" y="4966558"/>
                </a:cubicBezTo>
                <a:cubicBezTo>
                  <a:pt x="3381456" y="4499967"/>
                  <a:pt x="3566630" y="4066538"/>
                  <a:pt x="3763612" y="3645474"/>
                </a:cubicBezTo>
                <a:cubicBezTo>
                  <a:pt x="3774538" y="3622394"/>
                  <a:pt x="3852109" y="3598841"/>
                  <a:pt x="3850165" y="3638405"/>
                </a:cubicBezTo>
                <a:cubicBezTo>
                  <a:pt x="3828358" y="4125233"/>
                  <a:pt x="3904636" y="4676562"/>
                  <a:pt x="3515311" y="5051260"/>
                </a:cubicBezTo>
                <a:cubicBezTo>
                  <a:pt x="3511789" y="5054277"/>
                  <a:pt x="3506819" y="5057456"/>
                  <a:pt x="3501147" y="5059552"/>
                </a:cubicBezTo>
                <a:cubicBezTo>
                  <a:pt x="3601520" y="5167803"/>
                  <a:pt x="3698516" y="5280511"/>
                  <a:pt x="3790420" y="5401078"/>
                </a:cubicBezTo>
                <a:cubicBezTo>
                  <a:pt x="3946901" y="5606795"/>
                  <a:pt x="4090825" y="5822089"/>
                  <a:pt x="4221141" y="6045312"/>
                </a:cubicBezTo>
                <a:cubicBezTo>
                  <a:pt x="4260726" y="5923422"/>
                  <a:pt x="4276533" y="5789920"/>
                  <a:pt x="4326825" y="5681109"/>
                </a:cubicBezTo>
                <a:cubicBezTo>
                  <a:pt x="4326185" y="5677682"/>
                  <a:pt x="4325759" y="5673360"/>
                  <a:pt x="4325127" y="5669934"/>
                </a:cubicBezTo>
                <a:cubicBezTo>
                  <a:pt x="4319106" y="5671483"/>
                  <a:pt x="4312744" y="5672486"/>
                  <a:pt x="4309144" y="5671723"/>
                </a:cubicBezTo>
                <a:cubicBezTo>
                  <a:pt x="3975286" y="5608574"/>
                  <a:pt x="3989836" y="4983823"/>
                  <a:pt x="3974946" y="4736592"/>
                </a:cubicBezTo>
                <a:cubicBezTo>
                  <a:pt x="3973555" y="4713728"/>
                  <a:pt x="4046476" y="4687776"/>
                  <a:pt x="4060171" y="4704317"/>
                </a:cubicBezTo>
                <a:cubicBezTo>
                  <a:pt x="4248204" y="4928943"/>
                  <a:pt x="4331788" y="5187422"/>
                  <a:pt x="4383942" y="5463703"/>
                </a:cubicBezTo>
                <a:cubicBezTo>
                  <a:pt x="4445404" y="5353500"/>
                  <a:pt x="4548377" y="5250086"/>
                  <a:pt x="4654905" y="5156948"/>
                </a:cubicBezTo>
                <a:lnTo>
                  <a:pt x="4724400" y="5098975"/>
                </a:lnTo>
                <a:lnTo>
                  <a:pt x="4724400" y="5160063"/>
                </a:lnTo>
                <a:lnTo>
                  <a:pt x="4687505" y="5191181"/>
                </a:lnTo>
                <a:cubicBezTo>
                  <a:pt x="4588452" y="5282318"/>
                  <a:pt x="4497898" y="5385071"/>
                  <a:pt x="4451303" y="5491132"/>
                </a:cubicBezTo>
                <a:cubicBezTo>
                  <a:pt x="4493091" y="5426848"/>
                  <a:pt x="4544370" y="5370101"/>
                  <a:pt x="4599954" y="5317498"/>
                </a:cubicBezTo>
                <a:lnTo>
                  <a:pt x="4724400" y="5211392"/>
                </a:lnTo>
                <a:lnTo>
                  <a:pt x="4724400" y="5251559"/>
                </a:lnTo>
                <a:lnTo>
                  <a:pt x="4619898" y="5340764"/>
                </a:lnTo>
                <a:cubicBezTo>
                  <a:pt x="4564729" y="5393102"/>
                  <a:pt x="4514142" y="5449408"/>
                  <a:pt x="4473735" y="5512809"/>
                </a:cubicBezTo>
                <a:cubicBezTo>
                  <a:pt x="4457482" y="5538523"/>
                  <a:pt x="4443385" y="5565169"/>
                  <a:pt x="4430539" y="5592553"/>
                </a:cubicBezTo>
                <a:cubicBezTo>
                  <a:pt x="4478314" y="5558922"/>
                  <a:pt x="4525254" y="5522778"/>
                  <a:pt x="4569759" y="5482816"/>
                </a:cubicBezTo>
                <a:lnTo>
                  <a:pt x="4724400" y="5330891"/>
                </a:lnTo>
                <a:lnTo>
                  <a:pt x="4724400" y="5402912"/>
                </a:lnTo>
                <a:lnTo>
                  <a:pt x="4586888" y="5533939"/>
                </a:lnTo>
                <a:cubicBezTo>
                  <a:pt x="4539970" y="5576210"/>
                  <a:pt x="4452025" y="5622495"/>
                  <a:pt x="4413377" y="5674040"/>
                </a:cubicBezTo>
                <a:cubicBezTo>
                  <a:pt x="4412828" y="5674391"/>
                  <a:pt x="4412623" y="5675288"/>
                  <a:pt x="4412066" y="5675644"/>
                </a:cubicBezTo>
                <a:cubicBezTo>
                  <a:pt x="4409999" y="5678494"/>
                  <a:pt x="4407586" y="5680803"/>
                  <a:pt x="4406074" y="5683306"/>
                </a:cubicBezTo>
                <a:cubicBezTo>
                  <a:pt x="4338963" y="5791374"/>
                  <a:pt x="4334247" y="5992131"/>
                  <a:pt x="4271008" y="6118417"/>
                </a:cubicBezTo>
                <a:cubicBezTo>
                  <a:pt x="4270042" y="6120562"/>
                  <a:pt x="4267634" y="6122876"/>
                  <a:pt x="4265220" y="6125184"/>
                </a:cubicBezTo>
                <a:cubicBezTo>
                  <a:pt x="4388620" y="6344593"/>
                  <a:pt x="4497559" y="6571523"/>
                  <a:pt x="4590463" y="6805045"/>
                </a:cubicBezTo>
                <a:lnTo>
                  <a:pt x="4610122" y="6857999"/>
                </a:lnTo>
                <a:lnTo>
                  <a:pt x="4513231" y="6857999"/>
                </a:lnTo>
                <a:lnTo>
                  <a:pt x="4374770" y="6532596"/>
                </a:lnTo>
                <a:lnTo>
                  <a:pt x="4339518" y="6461642"/>
                </a:lnTo>
                <a:cubicBezTo>
                  <a:pt x="4208274" y="6190726"/>
                  <a:pt x="4055763" y="5930353"/>
                  <a:pt x="3884810" y="5682534"/>
                </a:cubicBezTo>
                <a:cubicBezTo>
                  <a:pt x="3881554" y="5682314"/>
                  <a:pt x="3878648" y="5682642"/>
                  <a:pt x="3876498" y="5681717"/>
                </a:cubicBezTo>
                <a:cubicBezTo>
                  <a:pt x="3679284" y="5607050"/>
                  <a:pt x="3473354" y="5574737"/>
                  <a:pt x="3263209" y="5585749"/>
                </a:cubicBezTo>
                <a:cubicBezTo>
                  <a:pt x="3258445" y="5588034"/>
                  <a:pt x="3252566" y="5591021"/>
                  <a:pt x="3245450" y="5593271"/>
                </a:cubicBezTo>
                <a:cubicBezTo>
                  <a:pt x="2832970" y="5732161"/>
                  <a:pt x="2378174" y="5640588"/>
                  <a:pt x="1952592" y="5692050"/>
                </a:cubicBezTo>
                <a:cubicBezTo>
                  <a:pt x="1937512" y="5694029"/>
                  <a:pt x="1912708" y="5686903"/>
                  <a:pt x="1936466" y="5671708"/>
                </a:cubicBezTo>
                <a:cubicBezTo>
                  <a:pt x="2343705" y="5415077"/>
                  <a:pt x="2802129" y="5333413"/>
                  <a:pt x="3244709" y="5538562"/>
                </a:cubicBezTo>
                <a:cubicBezTo>
                  <a:pt x="3441959" y="5522006"/>
                  <a:pt x="3636288" y="5541041"/>
                  <a:pt x="3823886" y="5595804"/>
                </a:cubicBezTo>
                <a:cubicBezTo>
                  <a:pt x="3786337" y="5543176"/>
                  <a:pt x="3748232" y="5490905"/>
                  <a:pt x="3709024" y="5439340"/>
                </a:cubicBezTo>
                <a:cubicBezTo>
                  <a:pt x="3551844" y="5232532"/>
                  <a:pt x="3380544" y="5046247"/>
                  <a:pt x="3198362" y="4874588"/>
                </a:cubicBezTo>
                <a:cubicBezTo>
                  <a:pt x="3191800" y="4876493"/>
                  <a:pt x="3185778" y="4878043"/>
                  <a:pt x="3179417" y="4879047"/>
                </a:cubicBezTo>
                <a:cubicBezTo>
                  <a:pt x="3002241" y="4937947"/>
                  <a:pt x="2827252" y="4989315"/>
                  <a:pt x="2639496" y="4989072"/>
                </a:cubicBezTo>
                <a:cubicBezTo>
                  <a:pt x="2416792" y="4988955"/>
                  <a:pt x="2191177" y="4947776"/>
                  <a:pt x="1972353" y="4909921"/>
                </a:cubicBezTo>
                <a:cubicBezTo>
                  <a:pt x="1940984" y="4904693"/>
                  <a:pt x="1996456" y="4874580"/>
                  <a:pt x="2002679" y="4872131"/>
                </a:cubicBezTo>
                <a:cubicBezTo>
                  <a:pt x="2309478" y="4772480"/>
                  <a:pt x="2760385" y="4680296"/>
                  <a:pt x="3097424" y="4781269"/>
                </a:cubicBezTo>
                <a:cubicBezTo>
                  <a:pt x="2895349" y="4601638"/>
                  <a:pt x="2680528" y="4438593"/>
                  <a:pt x="2454890" y="4287833"/>
                </a:cubicBezTo>
                <a:cubicBezTo>
                  <a:pt x="2454338" y="4288186"/>
                  <a:pt x="2453432" y="4287993"/>
                  <a:pt x="2452881" y="4288346"/>
                </a:cubicBezTo>
                <a:cubicBezTo>
                  <a:pt x="2451433" y="4288508"/>
                  <a:pt x="2449426" y="4289026"/>
                  <a:pt x="2448527" y="4288836"/>
                </a:cubicBezTo>
                <a:cubicBezTo>
                  <a:pt x="2435306" y="4288860"/>
                  <a:pt x="2328295" y="4364971"/>
                  <a:pt x="2323525" y="4367248"/>
                </a:cubicBezTo>
                <a:cubicBezTo>
                  <a:pt x="2239575" y="4406384"/>
                  <a:pt x="2150175" y="4432133"/>
                  <a:pt x="2060764" y="4451767"/>
                </a:cubicBezTo>
                <a:cubicBezTo>
                  <a:pt x="1760632" y="4518029"/>
                  <a:pt x="1460022" y="4526349"/>
                  <a:pt x="1162250" y="4613329"/>
                </a:cubicBezTo>
                <a:cubicBezTo>
                  <a:pt x="1141991" y="4619390"/>
                  <a:pt x="1086625" y="4618011"/>
                  <a:pt x="1132639" y="4596243"/>
                </a:cubicBezTo>
                <a:cubicBezTo>
                  <a:pt x="1461250" y="4438196"/>
                  <a:pt x="1900100" y="4136057"/>
                  <a:pt x="2293970" y="4182283"/>
                </a:cubicBezTo>
                <a:cubicBezTo>
                  <a:pt x="2166077" y="4101602"/>
                  <a:pt x="2034669" y="4023929"/>
                  <a:pt x="1900637" y="3949470"/>
                </a:cubicBezTo>
                <a:cubicBezTo>
                  <a:pt x="1896077" y="3950852"/>
                  <a:pt x="1891168" y="3951697"/>
                  <a:pt x="1887014" y="3951288"/>
                </a:cubicBezTo>
                <a:cubicBezTo>
                  <a:pt x="1578066" y="4112095"/>
                  <a:pt x="1243908" y="4184792"/>
                  <a:pt x="896751" y="4159267"/>
                </a:cubicBezTo>
                <a:cubicBezTo>
                  <a:pt x="855005" y="4156073"/>
                  <a:pt x="905428" y="4125362"/>
                  <a:pt x="918967" y="4119760"/>
                </a:cubicBezTo>
                <a:cubicBezTo>
                  <a:pt x="1194342" y="4017222"/>
                  <a:pt x="1471034" y="3857115"/>
                  <a:pt x="1764113" y="3873539"/>
                </a:cubicBezTo>
                <a:cubicBezTo>
                  <a:pt x="1695196" y="3836374"/>
                  <a:pt x="1625724" y="3799562"/>
                  <a:pt x="1555701" y="3763109"/>
                </a:cubicBezTo>
                <a:cubicBezTo>
                  <a:pt x="1550645" y="3762512"/>
                  <a:pt x="1546699" y="3761207"/>
                  <a:pt x="1542956" y="3758998"/>
                </a:cubicBezTo>
                <a:cubicBezTo>
                  <a:pt x="1350426" y="3719652"/>
                  <a:pt x="1247288" y="3571783"/>
                  <a:pt x="1136724" y="3417171"/>
                </a:cubicBezTo>
                <a:cubicBezTo>
                  <a:pt x="993337" y="3216099"/>
                  <a:pt x="846020" y="2999153"/>
                  <a:pt x="750977" y="2770227"/>
                </a:cubicBezTo>
                <a:cubicBezTo>
                  <a:pt x="747611" y="2762227"/>
                  <a:pt x="749771" y="2755481"/>
                  <a:pt x="755174" y="2749954"/>
                </a:cubicBezTo>
                <a:cubicBezTo>
                  <a:pt x="771390" y="2733370"/>
                  <a:pt x="816824" y="2727735"/>
                  <a:pt x="830023" y="2731935"/>
                </a:cubicBezTo>
                <a:cubicBezTo>
                  <a:pt x="1258787" y="2883841"/>
                  <a:pt x="1497280" y="3311498"/>
                  <a:pt x="1623018" y="3716225"/>
                </a:cubicBezTo>
                <a:cubicBezTo>
                  <a:pt x="1853470" y="3835548"/>
                  <a:pt x="2078531" y="3959850"/>
                  <a:pt x="2294841" y="4093587"/>
                </a:cubicBezTo>
                <a:cubicBezTo>
                  <a:pt x="2272291" y="4035197"/>
                  <a:pt x="2253055" y="3974696"/>
                  <a:pt x="2250226" y="3916719"/>
                </a:cubicBezTo>
                <a:cubicBezTo>
                  <a:pt x="2248779" y="3916883"/>
                  <a:pt x="2246771" y="3917401"/>
                  <a:pt x="2245523" y="3916663"/>
                </a:cubicBezTo>
                <a:cubicBezTo>
                  <a:pt x="1951808" y="3876118"/>
                  <a:pt x="1808968" y="3571232"/>
                  <a:pt x="1707994" y="3326950"/>
                </a:cubicBezTo>
                <a:cubicBezTo>
                  <a:pt x="1694877" y="3295477"/>
                  <a:pt x="1766980" y="3273123"/>
                  <a:pt x="1786341" y="3287566"/>
                </a:cubicBezTo>
                <a:cubicBezTo>
                  <a:pt x="1929395" y="3390749"/>
                  <a:pt x="2051663" y="3506453"/>
                  <a:pt x="2158071" y="3639960"/>
                </a:cubicBezTo>
                <a:cubicBezTo>
                  <a:pt x="2154892" y="3540061"/>
                  <a:pt x="2170197" y="3439839"/>
                  <a:pt x="2189281" y="3333361"/>
                </a:cubicBezTo>
                <a:cubicBezTo>
                  <a:pt x="2229372" y="3116116"/>
                  <a:pt x="2246120" y="2891570"/>
                  <a:pt x="2314466" y="2680771"/>
                </a:cubicBezTo>
                <a:cubicBezTo>
                  <a:pt x="2320529" y="2661952"/>
                  <a:pt x="2361878" y="2637374"/>
                  <a:pt x="2386551" y="2642862"/>
                </a:cubicBezTo>
                <a:close/>
                <a:moveTo>
                  <a:pt x="3646699" y="2390555"/>
                </a:moveTo>
                <a:lnTo>
                  <a:pt x="3645773" y="2392739"/>
                </a:lnTo>
                <a:lnTo>
                  <a:pt x="3649597" y="2394358"/>
                </a:lnTo>
                <a:cubicBezTo>
                  <a:pt x="3648733" y="2393349"/>
                  <a:pt x="3647874" y="2392343"/>
                  <a:pt x="3646699" y="2390555"/>
                </a:cubicBezTo>
                <a:close/>
                <a:moveTo>
                  <a:pt x="3038676" y="2118977"/>
                </a:moveTo>
                <a:cubicBezTo>
                  <a:pt x="3042950" y="2257918"/>
                  <a:pt x="3002907" y="2393544"/>
                  <a:pt x="2963942" y="2525128"/>
                </a:cubicBezTo>
                <a:cubicBezTo>
                  <a:pt x="2949902" y="2571972"/>
                  <a:pt x="2935948" y="2620144"/>
                  <a:pt x="2923775" y="2667145"/>
                </a:cubicBezTo>
                <a:cubicBezTo>
                  <a:pt x="2909690" y="2721696"/>
                  <a:pt x="2898881" y="2777642"/>
                  <a:pt x="2887447" y="2832031"/>
                </a:cubicBezTo>
                <a:lnTo>
                  <a:pt x="2868480" y="2927011"/>
                </a:lnTo>
                <a:cubicBezTo>
                  <a:pt x="2882036" y="2893472"/>
                  <a:pt x="2900043" y="2846374"/>
                  <a:pt x="2921794" y="2782834"/>
                </a:cubicBezTo>
                <a:cubicBezTo>
                  <a:pt x="2980827" y="2611467"/>
                  <a:pt x="3079367" y="2325483"/>
                  <a:pt x="3038676" y="2118977"/>
                </a:cubicBezTo>
                <a:close/>
                <a:moveTo>
                  <a:pt x="4070579" y="2090376"/>
                </a:moveTo>
                <a:cubicBezTo>
                  <a:pt x="4084637" y="2136248"/>
                  <a:pt x="4098150" y="2181883"/>
                  <a:pt x="4109879" y="2228695"/>
                </a:cubicBezTo>
                <a:lnTo>
                  <a:pt x="4119154" y="2266098"/>
                </a:lnTo>
                <a:cubicBezTo>
                  <a:pt x="4126056" y="2295423"/>
                  <a:pt x="4133187" y="2324193"/>
                  <a:pt x="4141411" y="2353427"/>
                </a:cubicBezTo>
                <a:cubicBezTo>
                  <a:pt x="4176749" y="2475257"/>
                  <a:pt x="4236423" y="2591295"/>
                  <a:pt x="4293979" y="2703223"/>
                </a:cubicBezTo>
                <a:cubicBezTo>
                  <a:pt x="4334570" y="2782214"/>
                  <a:pt x="4376344" y="2862994"/>
                  <a:pt x="4410111" y="2947465"/>
                </a:cubicBezTo>
                <a:cubicBezTo>
                  <a:pt x="4347417" y="2640863"/>
                  <a:pt x="4257356" y="2342636"/>
                  <a:pt x="4070579" y="2090376"/>
                </a:cubicBezTo>
                <a:close/>
                <a:moveTo>
                  <a:pt x="4020821" y="2034549"/>
                </a:moveTo>
                <a:cubicBezTo>
                  <a:pt x="3991634" y="2371132"/>
                  <a:pt x="4184325" y="2658088"/>
                  <a:pt x="4372756" y="2932293"/>
                </a:cubicBezTo>
                <a:cubicBezTo>
                  <a:pt x="4341528" y="2858555"/>
                  <a:pt x="4305088" y="2786473"/>
                  <a:pt x="4268731" y="2715710"/>
                </a:cubicBezTo>
                <a:cubicBezTo>
                  <a:pt x="4210547" y="2602235"/>
                  <a:pt x="4150011" y="2485181"/>
                  <a:pt x="4113960" y="2360474"/>
                </a:cubicBezTo>
                <a:cubicBezTo>
                  <a:pt x="4105734" y="2331239"/>
                  <a:pt x="4098289" y="2301693"/>
                  <a:pt x="4090842" y="2272139"/>
                </a:cubicBezTo>
                <a:lnTo>
                  <a:pt x="4081569" y="2234734"/>
                </a:lnTo>
                <a:cubicBezTo>
                  <a:pt x="4064530" y="2167007"/>
                  <a:pt x="4043843" y="2100302"/>
                  <a:pt x="4020821" y="2034549"/>
                </a:cubicBezTo>
                <a:close/>
                <a:moveTo>
                  <a:pt x="3001316" y="2032338"/>
                </a:moveTo>
                <a:cubicBezTo>
                  <a:pt x="2982933" y="2081859"/>
                  <a:pt x="2966493" y="2132840"/>
                  <a:pt x="2953880" y="2185446"/>
                </a:cubicBezTo>
                <a:cubicBezTo>
                  <a:pt x="2921068" y="2317695"/>
                  <a:pt x="2906505" y="2457032"/>
                  <a:pt x="2883664" y="2591574"/>
                </a:cubicBezTo>
                <a:cubicBezTo>
                  <a:pt x="2864755" y="2700098"/>
                  <a:pt x="2813661" y="2959166"/>
                  <a:pt x="2826885" y="2991809"/>
                </a:cubicBezTo>
                <a:lnTo>
                  <a:pt x="2860250" y="2826310"/>
                </a:lnTo>
                <a:cubicBezTo>
                  <a:pt x="2871141" y="2771690"/>
                  <a:pt x="2882731" y="2715434"/>
                  <a:pt x="2896499" y="2660098"/>
                </a:cubicBezTo>
                <a:cubicBezTo>
                  <a:pt x="2908585" y="2611783"/>
                  <a:pt x="2923082" y="2563843"/>
                  <a:pt x="2937125" y="2516991"/>
                </a:cubicBezTo>
                <a:cubicBezTo>
                  <a:pt x="2975863" y="2385961"/>
                  <a:pt x="3015900" y="2250332"/>
                  <a:pt x="3010471" y="2114122"/>
                </a:cubicBezTo>
                <a:cubicBezTo>
                  <a:pt x="3009267" y="2086568"/>
                  <a:pt x="3005955" y="2059413"/>
                  <a:pt x="3001316" y="2032338"/>
                </a:cubicBezTo>
                <a:close/>
                <a:moveTo>
                  <a:pt x="3105532" y="1991479"/>
                </a:moveTo>
                <a:cubicBezTo>
                  <a:pt x="3254427" y="2144650"/>
                  <a:pt x="3409943" y="2280670"/>
                  <a:pt x="3599280" y="2371770"/>
                </a:cubicBezTo>
                <a:cubicBezTo>
                  <a:pt x="3463064" y="2234271"/>
                  <a:pt x="3300266" y="2088089"/>
                  <a:pt x="3105532" y="1991479"/>
                </a:cubicBezTo>
                <a:close/>
                <a:moveTo>
                  <a:pt x="3111169" y="1962963"/>
                </a:moveTo>
                <a:cubicBezTo>
                  <a:pt x="3306049" y="2057701"/>
                  <a:pt x="3468685" y="2201237"/>
                  <a:pt x="3606223" y="2338658"/>
                </a:cubicBezTo>
                <a:cubicBezTo>
                  <a:pt x="3470641" y="2169232"/>
                  <a:pt x="3285027" y="1968969"/>
                  <a:pt x="3111169" y="1962963"/>
                </a:cubicBezTo>
                <a:close/>
                <a:moveTo>
                  <a:pt x="2050698" y="1338235"/>
                </a:moveTo>
                <a:cubicBezTo>
                  <a:pt x="2064377" y="1651120"/>
                  <a:pt x="2209927" y="1999242"/>
                  <a:pt x="2370409" y="2272553"/>
                </a:cubicBezTo>
                <a:cubicBezTo>
                  <a:pt x="2357712" y="2235634"/>
                  <a:pt x="2347580" y="2197225"/>
                  <a:pt x="2338306" y="2159819"/>
                </a:cubicBezTo>
                <a:lnTo>
                  <a:pt x="2334023" y="2142555"/>
                </a:lnTo>
                <a:cubicBezTo>
                  <a:pt x="2289026" y="1964482"/>
                  <a:pt x="2230790" y="1787247"/>
                  <a:pt x="2161071" y="1617375"/>
                </a:cubicBezTo>
                <a:cubicBezTo>
                  <a:pt x="2150764" y="1593060"/>
                  <a:pt x="2141003" y="1568967"/>
                  <a:pt x="2130699" y="1544643"/>
                </a:cubicBezTo>
                <a:cubicBezTo>
                  <a:pt x="2102533" y="1477354"/>
                  <a:pt x="2073739" y="1408510"/>
                  <a:pt x="2050698" y="1338235"/>
                </a:cubicBezTo>
                <a:close/>
                <a:moveTo>
                  <a:pt x="2060478" y="1278636"/>
                </a:moveTo>
                <a:cubicBezTo>
                  <a:pt x="2085382" y="1365794"/>
                  <a:pt x="2121337" y="1451189"/>
                  <a:pt x="2156346" y="1534260"/>
                </a:cubicBezTo>
                <a:lnTo>
                  <a:pt x="2187258" y="1607218"/>
                </a:lnTo>
                <a:cubicBezTo>
                  <a:pt x="2256583" y="1774989"/>
                  <a:pt x="2314102" y="1949347"/>
                  <a:pt x="2358704" y="2125320"/>
                </a:cubicBezTo>
                <a:cubicBezTo>
                  <a:pt x="2326696" y="1963695"/>
                  <a:pt x="2286060" y="1804203"/>
                  <a:pt x="2233598" y="1646797"/>
                </a:cubicBezTo>
                <a:cubicBezTo>
                  <a:pt x="2188082" y="1511000"/>
                  <a:pt x="2118450" y="1397178"/>
                  <a:pt x="2060478" y="1278636"/>
                </a:cubicBezTo>
                <a:close/>
                <a:moveTo>
                  <a:pt x="1974152" y="1245311"/>
                </a:moveTo>
                <a:cubicBezTo>
                  <a:pt x="1899849" y="1271794"/>
                  <a:pt x="1845607" y="1329954"/>
                  <a:pt x="1811379" y="1406236"/>
                </a:cubicBezTo>
                <a:cubicBezTo>
                  <a:pt x="1793417" y="1445630"/>
                  <a:pt x="1774985" y="1502850"/>
                  <a:pt x="1767940" y="1546869"/>
                </a:cubicBezTo>
                <a:cubicBezTo>
                  <a:pt x="1756267" y="1618535"/>
                  <a:pt x="1762401" y="1614698"/>
                  <a:pt x="1796474" y="1557016"/>
                </a:cubicBezTo>
                <a:cubicBezTo>
                  <a:pt x="1857987" y="1454296"/>
                  <a:pt x="1917005" y="1349880"/>
                  <a:pt x="1974152" y="1245311"/>
                </a:cubicBezTo>
                <a:close/>
                <a:moveTo>
                  <a:pt x="4681531" y="959050"/>
                </a:moveTo>
                <a:cubicBezTo>
                  <a:pt x="4667665" y="975072"/>
                  <a:pt x="4653801" y="991089"/>
                  <a:pt x="4638064" y="1006960"/>
                </a:cubicBezTo>
                <a:cubicBezTo>
                  <a:pt x="4572574" y="1071943"/>
                  <a:pt x="4498932" y="1125748"/>
                  <a:pt x="4415502" y="1184424"/>
                </a:cubicBezTo>
                <a:cubicBezTo>
                  <a:pt x="4354739" y="1227583"/>
                  <a:pt x="4278681" y="1281016"/>
                  <a:pt x="4197574" y="1317493"/>
                </a:cubicBezTo>
                <a:cubicBezTo>
                  <a:pt x="4173020" y="1328342"/>
                  <a:pt x="4148153" y="1338416"/>
                  <a:pt x="4122737" y="1348256"/>
                </a:cubicBezTo>
                <a:cubicBezTo>
                  <a:pt x="4088783" y="1361567"/>
                  <a:pt x="4056139" y="1374791"/>
                  <a:pt x="4024988" y="1390573"/>
                </a:cubicBezTo>
                <a:cubicBezTo>
                  <a:pt x="4165369" y="1358579"/>
                  <a:pt x="4302892" y="1298342"/>
                  <a:pt x="4421265" y="1220988"/>
                </a:cubicBezTo>
                <a:cubicBezTo>
                  <a:pt x="4516666" y="1158366"/>
                  <a:pt x="4617535" y="1064584"/>
                  <a:pt x="4681531" y="959050"/>
                </a:cubicBezTo>
                <a:close/>
                <a:moveTo>
                  <a:pt x="4722484" y="854709"/>
                </a:moveTo>
                <a:cubicBezTo>
                  <a:pt x="4713724" y="863235"/>
                  <a:pt x="4704652" y="870980"/>
                  <a:pt x="4695347" y="879275"/>
                </a:cubicBezTo>
                <a:cubicBezTo>
                  <a:pt x="4560726" y="998039"/>
                  <a:pt x="4415771" y="1121443"/>
                  <a:pt x="4253878" y="1216434"/>
                </a:cubicBezTo>
                <a:lnTo>
                  <a:pt x="4213112" y="1239730"/>
                </a:lnTo>
                <a:cubicBezTo>
                  <a:pt x="4152620" y="1274640"/>
                  <a:pt x="4090577" y="1310180"/>
                  <a:pt x="4037747" y="1352837"/>
                </a:cubicBezTo>
                <a:cubicBezTo>
                  <a:pt x="4062533" y="1341442"/>
                  <a:pt x="4087944" y="1331600"/>
                  <a:pt x="4113362" y="1321759"/>
                </a:cubicBezTo>
                <a:cubicBezTo>
                  <a:pt x="4137990" y="1312227"/>
                  <a:pt x="4162627" y="1302697"/>
                  <a:pt x="4186634" y="1291618"/>
                </a:cubicBezTo>
                <a:cubicBezTo>
                  <a:pt x="4265418" y="1256083"/>
                  <a:pt x="4339921" y="1203284"/>
                  <a:pt x="4399674" y="1160983"/>
                </a:cubicBezTo>
                <a:cubicBezTo>
                  <a:pt x="4481551" y="1102940"/>
                  <a:pt x="4554724" y="1050225"/>
                  <a:pt x="4618435" y="986418"/>
                </a:cubicBezTo>
                <a:cubicBezTo>
                  <a:pt x="4660678" y="944429"/>
                  <a:pt x="4695591" y="899980"/>
                  <a:pt x="4722484" y="854709"/>
                </a:cubicBezTo>
                <a:close/>
                <a:moveTo>
                  <a:pt x="1456504" y="777000"/>
                </a:moveTo>
                <a:cubicBezTo>
                  <a:pt x="1456064" y="782606"/>
                  <a:pt x="1455073" y="787979"/>
                  <a:pt x="1454399" y="794136"/>
                </a:cubicBezTo>
                <a:cubicBezTo>
                  <a:pt x="1451982" y="810498"/>
                  <a:pt x="1450340" y="826538"/>
                  <a:pt x="1448466" y="843129"/>
                </a:cubicBezTo>
                <a:cubicBezTo>
                  <a:pt x="1443098" y="896870"/>
                  <a:pt x="1442326" y="951907"/>
                  <a:pt x="1442252" y="1005313"/>
                </a:cubicBezTo>
                <a:cubicBezTo>
                  <a:pt x="1440336" y="1206014"/>
                  <a:pt x="1438833" y="1413328"/>
                  <a:pt x="1469382" y="1614896"/>
                </a:cubicBezTo>
                <a:lnTo>
                  <a:pt x="1472106" y="1632791"/>
                </a:lnTo>
                <a:lnTo>
                  <a:pt x="1479091" y="1680170"/>
                </a:lnTo>
                <a:cubicBezTo>
                  <a:pt x="1479741" y="1669501"/>
                  <a:pt x="1479617" y="1659149"/>
                  <a:pt x="1480043" y="1649028"/>
                </a:cubicBezTo>
                <a:cubicBezTo>
                  <a:pt x="1483046" y="1394060"/>
                  <a:pt x="1486555" y="1130296"/>
                  <a:pt x="1464087" y="871628"/>
                </a:cubicBezTo>
                <a:lnTo>
                  <a:pt x="1462204" y="850229"/>
                </a:lnTo>
                <a:cubicBezTo>
                  <a:pt x="1460150" y="826182"/>
                  <a:pt x="1458096" y="802134"/>
                  <a:pt x="1456504" y="777000"/>
                </a:cubicBezTo>
                <a:close/>
                <a:moveTo>
                  <a:pt x="1483619" y="764662"/>
                </a:moveTo>
                <a:cubicBezTo>
                  <a:pt x="1484834" y="792211"/>
                  <a:pt x="1487677" y="820458"/>
                  <a:pt x="1489670" y="847698"/>
                </a:cubicBezTo>
                <a:lnTo>
                  <a:pt x="1491553" y="869097"/>
                </a:lnTo>
                <a:cubicBezTo>
                  <a:pt x="1513754" y="1119277"/>
                  <a:pt x="1511208" y="1373147"/>
                  <a:pt x="1508481" y="1619865"/>
                </a:cubicBezTo>
                <a:cubicBezTo>
                  <a:pt x="1576046" y="1335574"/>
                  <a:pt x="1567527" y="1045475"/>
                  <a:pt x="1483619" y="764662"/>
                </a:cubicBezTo>
                <a:close/>
                <a:moveTo>
                  <a:pt x="1430481" y="630137"/>
                </a:moveTo>
                <a:cubicBezTo>
                  <a:pt x="1267590" y="940376"/>
                  <a:pt x="1333252" y="1302315"/>
                  <a:pt x="1442495" y="1626691"/>
                </a:cubicBezTo>
                <a:lnTo>
                  <a:pt x="1441222" y="1619067"/>
                </a:lnTo>
                <a:cubicBezTo>
                  <a:pt x="1410273" y="1415398"/>
                  <a:pt x="1411692" y="1206762"/>
                  <a:pt x="1414069" y="1004967"/>
                </a:cubicBezTo>
                <a:cubicBezTo>
                  <a:pt x="1414375" y="951016"/>
                  <a:pt x="1414834" y="895204"/>
                  <a:pt x="1420665" y="840369"/>
                </a:cubicBezTo>
                <a:cubicBezTo>
                  <a:pt x="1422537" y="823783"/>
                  <a:pt x="1424411" y="807192"/>
                  <a:pt x="1426829" y="790831"/>
                </a:cubicBezTo>
                <a:cubicBezTo>
                  <a:pt x="1433522" y="737010"/>
                  <a:pt x="1440125" y="681866"/>
                  <a:pt x="1430481" y="630137"/>
                </a:cubicBezTo>
                <a:close/>
                <a:moveTo>
                  <a:pt x="4023796" y="623931"/>
                </a:moveTo>
                <a:cubicBezTo>
                  <a:pt x="3998086" y="637515"/>
                  <a:pt x="3972609" y="650546"/>
                  <a:pt x="3945729" y="662344"/>
                </a:cubicBezTo>
                <a:cubicBezTo>
                  <a:pt x="3801060" y="727282"/>
                  <a:pt x="3645502" y="758642"/>
                  <a:pt x="3498947" y="818916"/>
                </a:cubicBezTo>
                <a:cubicBezTo>
                  <a:pt x="3325974" y="889896"/>
                  <a:pt x="3184420" y="1008307"/>
                  <a:pt x="3031283" y="1111507"/>
                </a:cubicBezTo>
                <a:cubicBezTo>
                  <a:pt x="3091555" y="1098395"/>
                  <a:pt x="3148558" y="1067158"/>
                  <a:pt x="3203692" y="1035777"/>
                </a:cubicBezTo>
                <a:lnTo>
                  <a:pt x="3218294" y="1027151"/>
                </a:lnTo>
                <a:cubicBezTo>
                  <a:pt x="3353948" y="950027"/>
                  <a:pt x="3497672" y="882756"/>
                  <a:pt x="3636737" y="817377"/>
                </a:cubicBezTo>
                <a:cubicBezTo>
                  <a:pt x="3765775" y="757414"/>
                  <a:pt x="3897289" y="694633"/>
                  <a:pt x="4023796" y="623931"/>
                </a:cubicBezTo>
                <a:close/>
                <a:moveTo>
                  <a:pt x="3311704" y="584486"/>
                </a:moveTo>
                <a:cubicBezTo>
                  <a:pt x="3272983" y="648568"/>
                  <a:pt x="3231536" y="711502"/>
                  <a:pt x="3190778" y="772788"/>
                </a:cubicBezTo>
                <a:cubicBezTo>
                  <a:pt x="3126979" y="868744"/>
                  <a:pt x="3062020" y="967431"/>
                  <a:pt x="3007981" y="1070739"/>
                </a:cubicBezTo>
                <a:cubicBezTo>
                  <a:pt x="3110594" y="966751"/>
                  <a:pt x="3204922" y="819977"/>
                  <a:pt x="3267578" y="693281"/>
                </a:cubicBezTo>
                <a:close/>
                <a:moveTo>
                  <a:pt x="2664888" y="518596"/>
                </a:moveTo>
                <a:cubicBezTo>
                  <a:pt x="2580256" y="532980"/>
                  <a:pt x="2495702" y="548687"/>
                  <a:pt x="2411865" y="567273"/>
                </a:cubicBezTo>
                <a:cubicBezTo>
                  <a:pt x="2215416" y="611580"/>
                  <a:pt x="2055895" y="697916"/>
                  <a:pt x="1896643" y="809468"/>
                </a:cubicBezTo>
                <a:cubicBezTo>
                  <a:pt x="1897193" y="809701"/>
                  <a:pt x="1897736" y="809931"/>
                  <a:pt x="1899055" y="809848"/>
                </a:cubicBezTo>
                <a:cubicBezTo>
                  <a:pt x="2091065" y="728900"/>
                  <a:pt x="2275399" y="656935"/>
                  <a:pt x="2446633" y="596159"/>
                </a:cubicBezTo>
                <a:close/>
                <a:moveTo>
                  <a:pt x="2796924" y="501747"/>
                </a:moveTo>
                <a:lnTo>
                  <a:pt x="2455237" y="622979"/>
                </a:lnTo>
                <a:cubicBezTo>
                  <a:pt x="2296206" y="679263"/>
                  <a:pt x="2126634" y="745243"/>
                  <a:pt x="1949308" y="818889"/>
                </a:cubicBezTo>
                <a:cubicBezTo>
                  <a:pt x="1950089" y="818579"/>
                  <a:pt x="1950089" y="818579"/>
                  <a:pt x="1950634" y="818810"/>
                </a:cubicBezTo>
                <a:cubicBezTo>
                  <a:pt x="2249794" y="764555"/>
                  <a:pt x="2535304" y="633058"/>
                  <a:pt x="2796924" y="501747"/>
                </a:cubicBezTo>
                <a:close/>
                <a:moveTo>
                  <a:pt x="3335099" y="488163"/>
                </a:moveTo>
                <a:lnTo>
                  <a:pt x="3151139" y="734118"/>
                </a:lnTo>
                <a:lnTo>
                  <a:pt x="3136980" y="753877"/>
                </a:lnTo>
                <a:cubicBezTo>
                  <a:pt x="3108114" y="793161"/>
                  <a:pt x="3082736" y="828772"/>
                  <a:pt x="3062043" y="867004"/>
                </a:cubicBezTo>
                <a:cubicBezTo>
                  <a:pt x="3033701" y="918746"/>
                  <a:pt x="3011684" y="973805"/>
                  <a:pt x="2994594" y="1035452"/>
                </a:cubicBezTo>
                <a:cubicBezTo>
                  <a:pt x="3046947" y="939156"/>
                  <a:pt x="3107576" y="847655"/>
                  <a:pt x="3167517" y="757788"/>
                </a:cubicBezTo>
                <a:cubicBezTo>
                  <a:pt x="3225200" y="670189"/>
                  <a:pt x="3284135" y="581180"/>
                  <a:pt x="3335099" y="488163"/>
                </a:cubicBezTo>
                <a:close/>
                <a:moveTo>
                  <a:pt x="2891507" y="485136"/>
                </a:moveTo>
                <a:cubicBezTo>
                  <a:pt x="2633092" y="616512"/>
                  <a:pt x="2348081" y="755947"/>
                  <a:pt x="2047508" y="825701"/>
                </a:cubicBezTo>
                <a:cubicBezTo>
                  <a:pt x="2357909" y="831572"/>
                  <a:pt x="2636584" y="667562"/>
                  <a:pt x="2891507" y="485136"/>
                </a:cubicBezTo>
                <a:close/>
                <a:moveTo>
                  <a:pt x="4418489" y="483936"/>
                </a:moveTo>
                <a:cubicBezTo>
                  <a:pt x="4332433" y="547295"/>
                  <a:pt x="4242855" y="605296"/>
                  <a:pt x="4155290" y="661575"/>
                </a:cubicBezTo>
                <a:cubicBezTo>
                  <a:pt x="3969451" y="781189"/>
                  <a:pt x="3777243" y="905190"/>
                  <a:pt x="3571040" y="996875"/>
                </a:cubicBezTo>
                <a:cubicBezTo>
                  <a:pt x="3418056" y="1064725"/>
                  <a:pt x="3258062" y="1114166"/>
                  <a:pt x="3093710" y="1145020"/>
                </a:cubicBezTo>
                <a:cubicBezTo>
                  <a:pt x="3128860" y="1154752"/>
                  <a:pt x="3165333" y="1164394"/>
                  <a:pt x="3207527" y="1163586"/>
                </a:cubicBezTo>
                <a:cubicBezTo>
                  <a:pt x="3359545" y="1160350"/>
                  <a:pt x="3521798" y="1058435"/>
                  <a:pt x="3652751" y="990907"/>
                </a:cubicBezTo>
                <a:cubicBezTo>
                  <a:pt x="3834432" y="897860"/>
                  <a:pt x="4013510" y="797268"/>
                  <a:pt x="4180906" y="680145"/>
                </a:cubicBezTo>
                <a:cubicBezTo>
                  <a:pt x="4224133" y="649515"/>
                  <a:pt x="4353624" y="550475"/>
                  <a:pt x="4418489" y="483936"/>
                </a:cubicBezTo>
                <a:close/>
                <a:moveTo>
                  <a:pt x="3316944" y="465669"/>
                </a:moveTo>
                <a:cubicBezTo>
                  <a:pt x="3194809" y="521478"/>
                  <a:pt x="2954579" y="894258"/>
                  <a:pt x="2958819" y="1062158"/>
                </a:cubicBezTo>
                <a:cubicBezTo>
                  <a:pt x="2971057" y="1011968"/>
                  <a:pt x="2985641" y="965354"/>
                  <a:pt x="3004132" y="921679"/>
                </a:cubicBezTo>
                <a:cubicBezTo>
                  <a:pt x="3014072" y="898200"/>
                  <a:pt x="3025105" y="875187"/>
                  <a:pt x="3037224" y="852631"/>
                </a:cubicBezTo>
                <a:cubicBezTo>
                  <a:pt x="3058615" y="812759"/>
                  <a:pt x="3085004" y="776291"/>
                  <a:pt x="3114637" y="736692"/>
                </a:cubicBezTo>
                <a:lnTo>
                  <a:pt x="3128801" y="716935"/>
                </a:lnTo>
                <a:cubicBezTo>
                  <a:pt x="3193882" y="628604"/>
                  <a:pt x="3252848" y="548625"/>
                  <a:pt x="3316944" y="465669"/>
                </a:cubicBezTo>
                <a:close/>
                <a:moveTo>
                  <a:pt x="4448894" y="422768"/>
                </a:moveTo>
                <a:cubicBezTo>
                  <a:pt x="4372745" y="436884"/>
                  <a:pt x="4303112" y="482734"/>
                  <a:pt x="4235585" y="528178"/>
                </a:cubicBezTo>
                <a:lnTo>
                  <a:pt x="4213155" y="543149"/>
                </a:lnTo>
                <a:cubicBezTo>
                  <a:pt x="4035485" y="661715"/>
                  <a:pt x="3839402" y="753816"/>
                  <a:pt x="3649218" y="842623"/>
                </a:cubicBezTo>
                <a:cubicBezTo>
                  <a:pt x="3510392" y="907459"/>
                  <a:pt x="3367451" y="974411"/>
                  <a:pt x="3232564" y="1051220"/>
                </a:cubicBezTo>
                <a:lnTo>
                  <a:pt x="3217970" y="1059849"/>
                </a:lnTo>
                <a:cubicBezTo>
                  <a:pt x="3184886" y="1078679"/>
                  <a:pt x="3151576" y="1098052"/>
                  <a:pt x="3116688" y="1113543"/>
                </a:cubicBezTo>
                <a:cubicBezTo>
                  <a:pt x="3269055" y="1082118"/>
                  <a:pt x="3417223" y="1034762"/>
                  <a:pt x="3559098" y="971858"/>
                </a:cubicBezTo>
                <a:cubicBezTo>
                  <a:pt x="3763514" y="881353"/>
                  <a:pt x="3954942" y="757667"/>
                  <a:pt x="4140004" y="638368"/>
                </a:cubicBezTo>
                <a:cubicBezTo>
                  <a:pt x="4244649" y="570645"/>
                  <a:pt x="4351849" y="501435"/>
                  <a:pt x="4451852" y="423380"/>
                </a:cubicBezTo>
                <a:cubicBezTo>
                  <a:pt x="4450763" y="422918"/>
                  <a:pt x="4450211" y="422686"/>
                  <a:pt x="4448894" y="422768"/>
                </a:cubicBezTo>
                <a:close/>
                <a:moveTo>
                  <a:pt x="680568" y="416949"/>
                </a:moveTo>
                <a:cubicBezTo>
                  <a:pt x="573847" y="489578"/>
                  <a:pt x="483985" y="589312"/>
                  <a:pt x="394452" y="694330"/>
                </a:cubicBezTo>
                <a:lnTo>
                  <a:pt x="340402" y="759654"/>
                </a:lnTo>
                <a:close/>
                <a:moveTo>
                  <a:pt x="827699" y="416143"/>
                </a:moveTo>
                <a:cubicBezTo>
                  <a:pt x="835728" y="454953"/>
                  <a:pt x="841663" y="494162"/>
                  <a:pt x="841524" y="534021"/>
                </a:cubicBezTo>
                <a:cubicBezTo>
                  <a:pt x="841577" y="581042"/>
                  <a:pt x="833611" y="627240"/>
                  <a:pt x="825554" y="672115"/>
                </a:cubicBezTo>
                <a:cubicBezTo>
                  <a:pt x="819855" y="703824"/>
                  <a:pt x="814239" y="736857"/>
                  <a:pt x="811499" y="769176"/>
                </a:cubicBezTo>
                <a:cubicBezTo>
                  <a:pt x="803608" y="866910"/>
                  <a:pt x="822564" y="965070"/>
                  <a:pt x="841586" y="1060039"/>
                </a:cubicBezTo>
                <a:cubicBezTo>
                  <a:pt x="870658" y="1208834"/>
                  <a:pt x="901383" y="1362838"/>
                  <a:pt x="942912" y="1511108"/>
                </a:cubicBezTo>
                <a:cubicBezTo>
                  <a:pt x="977911" y="1186645"/>
                  <a:pt x="995896" y="815698"/>
                  <a:pt x="884057" y="521768"/>
                </a:cubicBezTo>
                <a:cubicBezTo>
                  <a:pt x="868776" y="481820"/>
                  <a:pt x="846755" y="448679"/>
                  <a:pt x="827699" y="416143"/>
                </a:cubicBezTo>
                <a:close/>
                <a:moveTo>
                  <a:pt x="798883" y="414244"/>
                </a:moveTo>
                <a:cubicBezTo>
                  <a:pt x="695211" y="736679"/>
                  <a:pt x="755992" y="1050836"/>
                  <a:pt x="875825" y="1357811"/>
                </a:cubicBezTo>
                <a:cubicBezTo>
                  <a:pt x="852896" y="1259904"/>
                  <a:pt x="833394" y="1161513"/>
                  <a:pt x="814514" y="1064671"/>
                </a:cubicBezTo>
                <a:cubicBezTo>
                  <a:pt x="795638" y="967838"/>
                  <a:pt x="775736" y="867346"/>
                  <a:pt x="783698" y="766414"/>
                </a:cubicBezTo>
                <a:cubicBezTo>
                  <a:pt x="786354" y="732777"/>
                  <a:pt x="792197" y="699198"/>
                  <a:pt x="798129" y="666939"/>
                </a:cubicBezTo>
                <a:cubicBezTo>
                  <a:pt x="805719" y="623158"/>
                  <a:pt x="813776" y="578281"/>
                  <a:pt x="813894" y="533909"/>
                </a:cubicBezTo>
                <a:cubicBezTo>
                  <a:pt x="813480" y="493822"/>
                  <a:pt x="807234" y="453832"/>
                  <a:pt x="798883" y="414244"/>
                </a:cubicBezTo>
                <a:close/>
                <a:moveTo>
                  <a:pt x="673202" y="388720"/>
                </a:moveTo>
                <a:cubicBezTo>
                  <a:pt x="560862" y="422924"/>
                  <a:pt x="473506" y="490876"/>
                  <a:pt x="392779" y="596411"/>
                </a:cubicBezTo>
                <a:cubicBezTo>
                  <a:pt x="345173" y="658663"/>
                  <a:pt x="304966" y="720182"/>
                  <a:pt x="270088" y="790400"/>
                </a:cubicBezTo>
                <a:cubicBezTo>
                  <a:pt x="265839" y="798902"/>
                  <a:pt x="262292" y="805767"/>
                  <a:pt x="259285" y="812869"/>
                </a:cubicBezTo>
                <a:cubicBezTo>
                  <a:pt x="297306" y="767160"/>
                  <a:pt x="334780" y="721219"/>
                  <a:pt x="372890" y="676832"/>
                </a:cubicBezTo>
                <a:cubicBezTo>
                  <a:pt x="466138" y="567590"/>
                  <a:pt x="560501" y="463327"/>
                  <a:pt x="673202" y="388720"/>
                </a:cubicBezTo>
                <a:close/>
                <a:moveTo>
                  <a:pt x="1628210" y="0"/>
                </a:moveTo>
                <a:lnTo>
                  <a:pt x="1748399" y="0"/>
                </a:lnTo>
                <a:lnTo>
                  <a:pt x="1783391" y="17650"/>
                </a:lnTo>
                <a:cubicBezTo>
                  <a:pt x="1878225" y="54329"/>
                  <a:pt x="1980824" y="64330"/>
                  <a:pt x="2084193" y="69947"/>
                </a:cubicBezTo>
                <a:cubicBezTo>
                  <a:pt x="2305723" y="81971"/>
                  <a:pt x="2525917" y="56091"/>
                  <a:pt x="2744101" y="15192"/>
                </a:cubicBezTo>
                <a:cubicBezTo>
                  <a:pt x="2562964" y="37013"/>
                  <a:pt x="2380220" y="45912"/>
                  <a:pt x="2197414" y="41266"/>
                </a:cubicBezTo>
                <a:cubicBezTo>
                  <a:pt x="2092695" y="38460"/>
                  <a:pt x="1999575" y="31066"/>
                  <a:pt x="1914967" y="18583"/>
                </a:cubicBezTo>
                <a:lnTo>
                  <a:pt x="1815559" y="0"/>
                </a:lnTo>
                <a:lnTo>
                  <a:pt x="2001666" y="0"/>
                </a:lnTo>
                <a:lnTo>
                  <a:pt x="2036517" y="4274"/>
                </a:lnTo>
                <a:cubicBezTo>
                  <a:pt x="2087672" y="8689"/>
                  <a:pt x="2141872" y="11637"/>
                  <a:pt x="2199623" y="13232"/>
                </a:cubicBezTo>
                <a:cubicBezTo>
                  <a:pt x="2273140" y="15225"/>
                  <a:pt x="2346666" y="15008"/>
                  <a:pt x="2420103" y="12601"/>
                </a:cubicBezTo>
                <a:lnTo>
                  <a:pt x="2621330" y="0"/>
                </a:lnTo>
                <a:lnTo>
                  <a:pt x="3076571" y="0"/>
                </a:lnTo>
                <a:lnTo>
                  <a:pt x="2924796" y="36772"/>
                </a:lnTo>
                <a:cubicBezTo>
                  <a:pt x="2603232" y="110795"/>
                  <a:pt x="2272273" y="167441"/>
                  <a:pt x="1946203" y="131277"/>
                </a:cubicBezTo>
                <a:cubicBezTo>
                  <a:pt x="1847872" y="120226"/>
                  <a:pt x="1775939" y="84460"/>
                  <a:pt x="1707026" y="44983"/>
                </a:cubicBezTo>
                <a:close/>
                <a:moveTo>
                  <a:pt x="1007398" y="0"/>
                </a:moveTo>
                <a:lnTo>
                  <a:pt x="1105902" y="0"/>
                </a:lnTo>
                <a:lnTo>
                  <a:pt x="1191939" y="117664"/>
                </a:lnTo>
                <a:cubicBezTo>
                  <a:pt x="1366125" y="341427"/>
                  <a:pt x="1562103" y="551148"/>
                  <a:pt x="1780907" y="743734"/>
                </a:cubicBezTo>
                <a:cubicBezTo>
                  <a:pt x="1801144" y="761313"/>
                  <a:pt x="1821617" y="778348"/>
                  <a:pt x="1841857" y="795932"/>
                </a:cubicBezTo>
                <a:cubicBezTo>
                  <a:pt x="1990610" y="686371"/>
                  <a:pt x="2139633" y="585288"/>
                  <a:pt x="2317896" y="530713"/>
                </a:cubicBezTo>
                <a:cubicBezTo>
                  <a:pt x="2542030" y="462073"/>
                  <a:pt x="2783392" y="434854"/>
                  <a:pt x="3015228" y="399738"/>
                </a:cubicBezTo>
                <a:cubicBezTo>
                  <a:pt x="3052333" y="394202"/>
                  <a:pt x="3010950" y="453937"/>
                  <a:pt x="3000782" y="461219"/>
                </a:cubicBezTo>
                <a:cubicBezTo>
                  <a:pt x="2693972" y="688641"/>
                  <a:pt x="2350770" y="924476"/>
                  <a:pt x="1963190" y="895589"/>
                </a:cubicBezTo>
                <a:cubicBezTo>
                  <a:pt x="2149512" y="1044003"/>
                  <a:pt x="2346363" y="1178199"/>
                  <a:pt x="2552180" y="1298815"/>
                </a:cubicBezTo>
                <a:cubicBezTo>
                  <a:pt x="2674551" y="1263712"/>
                  <a:pt x="2789192" y="1186061"/>
                  <a:pt x="2904618" y="1146081"/>
                </a:cubicBezTo>
                <a:cubicBezTo>
                  <a:pt x="2811839" y="901425"/>
                  <a:pt x="3283913" y="443317"/>
                  <a:pt x="3428829" y="310883"/>
                </a:cubicBezTo>
                <a:cubicBezTo>
                  <a:pt x="3440380" y="300321"/>
                  <a:pt x="3459741" y="295643"/>
                  <a:pt x="3452135" y="318176"/>
                </a:cubicBezTo>
                <a:cubicBezTo>
                  <a:pt x="3377952" y="531416"/>
                  <a:pt x="3301457" y="750112"/>
                  <a:pt x="3169464" y="935661"/>
                </a:cubicBezTo>
                <a:cubicBezTo>
                  <a:pt x="3150662" y="961821"/>
                  <a:pt x="3003773" y="1105010"/>
                  <a:pt x="3049395" y="1070245"/>
                </a:cubicBezTo>
                <a:cubicBezTo>
                  <a:pt x="3162985" y="984423"/>
                  <a:pt x="3272630" y="886628"/>
                  <a:pt x="3401235" y="815534"/>
                </a:cubicBezTo>
                <a:cubicBezTo>
                  <a:pt x="3665893" y="669415"/>
                  <a:pt x="3968082" y="612577"/>
                  <a:pt x="4236947" y="465665"/>
                </a:cubicBezTo>
                <a:cubicBezTo>
                  <a:pt x="4280594" y="441649"/>
                  <a:pt x="4494768" y="287033"/>
                  <a:pt x="4565962" y="350012"/>
                </a:cubicBezTo>
                <a:cubicBezTo>
                  <a:pt x="4574408" y="357446"/>
                  <a:pt x="4561570" y="377121"/>
                  <a:pt x="4557937" y="382666"/>
                </a:cubicBezTo>
                <a:cubicBezTo>
                  <a:pt x="4368036" y="694348"/>
                  <a:pt x="3934455" y="895784"/>
                  <a:pt x="3621049" y="1056676"/>
                </a:cubicBezTo>
                <a:cubicBezTo>
                  <a:pt x="3449155" y="1144851"/>
                  <a:pt x="3289873" y="1230645"/>
                  <a:pt x="3094000" y="1229477"/>
                </a:cubicBezTo>
                <a:cubicBezTo>
                  <a:pt x="2989297" y="1228927"/>
                  <a:pt x="2920834" y="1221837"/>
                  <a:pt x="2813197" y="1263181"/>
                </a:cubicBezTo>
                <a:cubicBezTo>
                  <a:pt x="2746514" y="1288380"/>
                  <a:pt x="2682165" y="1312641"/>
                  <a:pt x="2615776" y="1334114"/>
                </a:cubicBezTo>
                <a:cubicBezTo>
                  <a:pt x="2856074" y="1470609"/>
                  <a:pt x="3106867" y="1588379"/>
                  <a:pt x="3364982" y="1687356"/>
                </a:cubicBezTo>
                <a:cubicBezTo>
                  <a:pt x="3367545" y="1685866"/>
                  <a:pt x="3369560" y="1684144"/>
                  <a:pt x="3371663" y="1683743"/>
                </a:cubicBezTo>
                <a:cubicBezTo>
                  <a:pt x="3559080" y="1639479"/>
                  <a:pt x="3730923" y="1559010"/>
                  <a:pt x="3883310" y="1443899"/>
                </a:cubicBezTo>
                <a:cubicBezTo>
                  <a:pt x="3885702" y="1439761"/>
                  <a:pt x="3888566" y="1434532"/>
                  <a:pt x="3892746" y="1429225"/>
                </a:cubicBezTo>
                <a:cubicBezTo>
                  <a:pt x="4100854" y="1154547"/>
                  <a:pt x="4425526" y="995756"/>
                  <a:pt x="4699980" y="789523"/>
                </a:cubicBezTo>
                <a:lnTo>
                  <a:pt x="4724400" y="769876"/>
                </a:lnTo>
                <a:lnTo>
                  <a:pt x="4724400" y="802845"/>
                </a:lnTo>
                <a:lnTo>
                  <a:pt x="4705958" y="821317"/>
                </a:lnTo>
                <a:cubicBezTo>
                  <a:pt x="4688728" y="839775"/>
                  <a:pt x="4668259" y="862655"/>
                  <a:pt x="4649798" y="877374"/>
                </a:cubicBezTo>
                <a:cubicBezTo>
                  <a:pt x="4443742" y="1038644"/>
                  <a:pt x="4191500" y="1158472"/>
                  <a:pt x="4005326" y="1344259"/>
                </a:cubicBezTo>
                <a:cubicBezTo>
                  <a:pt x="4063256" y="1294104"/>
                  <a:pt x="4132215" y="1254410"/>
                  <a:pt x="4199378" y="1215889"/>
                </a:cubicBezTo>
                <a:cubicBezTo>
                  <a:pt x="4212968" y="1208123"/>
                  <a:pt x="4226555" y="1200357"/>
                  <a:pt x="4239600" y="1192361"/>
                </a:cubicBezTo>
                <a:cubicBezTo>
                  <a:pt x="4399481" y="1099094"/>
                  <a:pt x="4542878" y="976320"/>
                  <a:pt x="4677037" y="858646"/>
                </a:cubicBezTo>
                <a:lnTo>
                  <a:pt x="4724400" y="810414"/>
                </a:lnTo>
                <a:lnTo>
                  <a:pt x="4724400" y="916439"/>
                </a:lnTo>
                <a:lnTo>
                  <a:pt x="4683030" y="982925"/>
                </a:lnTo>
                <a:cubicBezTo>
                  <a:pt x="4504646" y="1237618"/>
                  <a:pt x="4252054" y="1416530"/>
                  <a:pt x="3921884" y="1469889"/>
                </a:cubicBezTo>
                <a:cubicBezTo>
                  <a:pt x="3782100" y="1582602"/>
                  <a:pt x="3625917" y="1667134"/>
                  <a:pt x="3456136" y="1721439"/>
                </a:cubicBezTo>
                <a:cubicBezTo>
                  <a:pt x="3511887" y="1741826"/>
                  <a:pt x="3567869" y="1761662"/>
                  <a:pt x="3624313" y="1780406"/>
                </a:cubicBezTo>
                <a:cubicBezTo>
                  <a:pt x="3850637" y="1855623"/>
                  <a:pt x="4076864" y="1908264"/>
                  <a:pt x="4303638" y="1944400"/>
                </a:cubicBezTo>
                <a:cubicBezTo>
                  <a:pt x="4307581" y="1939634"/>
                  <a:pt x="4311304" y="1935410"/>
                  <a:pt x="4315566" y="1931422"/>
                </a:cubicBezTo>
                <a:cubicBezTo>
                  <a:pt x="4418123" y="1797152"/>
                  <a:pt x="4522970" y="1669642"/>
                  <a:pt x="4664388" y="1574357"/>
                </a:cubicBezTo>
                <a:lnTo>
                  <a:pt x="4724400" y="1537429"/>
                </a:lnTo>
                <a:lnTo>
                  <a:pt x="4724400" y="1589108"/>
                </a:lnTo>
                <a:lnTo>
                  <a:pt x="4644505" y="1640352"/>
                </a:lnTo>
                <a:cubicBezTo>
                  <a:pt x="4543719" y="1713959"/>
                  <a:pt x="4461038" y="1801479"/>
                  <a:pt x="4381603" y="1900149"/>
                </a:cubicBezTo>
                <a:cubicBezTo>
                  <a:pt x="4415438" y="1876488"/>
                  <a:pt x="4447471" y="1849494"/>
                  <a:pt x="4478726" y="1822808"/>
                </a:cubicBezTo>
                <a:cubicBezTo>
                  <a:pt x="4513234" y="1792997"/>
                  <a:pt x="4549530" y="1762011"/>
                  <a:pt x="4588263" y="1735914"/>
                </a:cubicBezTo>
                <a:cubicBezTo>
                  <a:pt x="4619078" y="1714840"/>
                  <a:pt x="4651924" y="1696556"/>
                  <a:pt x="4683216" y="1678902"/>
                </a:cubicBezTo>
                <a:lnTo>
                  <a:pt x="4724400" y="1655121"/>
                </a:lnTo>
                <a:lnTo>
                  <a:pt x="4724400" y="1686869"/>
                </a:lnTo>
                <a:lnTo>
                  <a:pt x="4696172" y="1703058"/>
                </a:lnTo>
                <a:cubicBezTo>
                  <a:pt x="4665104" y="1720165"/>
                  <a:pt x="4632805" y="1738677"/>
                  <a:pt x="4602997" y="1758893"/>
                </a:cubicBezTo>
                <a:cubicBezTo>
                  <a:pt x="4565822" y="1784357"/>
                  <a:pt x="4530304" y="1815035"/>
                  <a:pt x="4496021" y="1844299"/>
                </a:cubicBezTo>
                <a:cubicBezTo>
                  <a:pt x="4470821" y="1865816"/>
                  <a:pt x="4445614" y="1887338"/>
                  <a:pt x="4419004" y="1907617"/>
                </a:cubicBezTo>
                <a:cubicBezTo>
                  <a:pt x="4509516" y="1884856"/>
                  <a:pt x="4599633" y="1841647"/>
                  <a:pt x="4685975" y="1786372"/>
                </a:cubicBezTo>
                <a:lnTo>
                  <a:pt x="4724400" y="1759693"/>
                </a:lnTo>
                <a:lnTo>
                  <a:pt x="4724400" y="1809459"/>
                </a:lnTo>
                <a:lnTo>
                  <a:pt x="4653762" y="1857561"/>
                </a:lnTo>
                <a:cubicBezTo>
                  <a:pt x="4580587" y="1902591"/>
                  <a:pt x="4504944" y="1939172"/>
                  <a:pt x="4428349" y="1963079"/>
                </a:cubicBezTo>
                <a:lnTo>
                  <a:pt x="4724400" y="1990579"/>
                </a:lnTo>
                <a:lnTo>
                  <a:pt x="4724400" y="2065582"/>
                </a:lnTo>
                <a:lnTo>
                  <a:pt x="4686318" y="2063926"/>
                </a:lnTo>
                <a:lnTo>
                  <a:pt x="4724400" y="2085104"/>
                </a:lnTo>
                <a:lnTo>
                  <a:pt x="4724400" y="2178471"/>
                </a:lnTo>
                <a:lnTo>
                  <a:pt x="4617755" y="2122457"/>
                </a:lnTo>
                <a:lnTo>
                  <a:pt x="4724400" y="2196158"/>
                </a:lnTo>
                <a:lnTo>
                  <a:pt x="4724400" y="2230374"/>
                </a:lnTo>
                <a:lnTo>
                  <a:pt x="4573637" y="2126309"/>
                </a:lnTo>
                <a:cubicBezTo>
                  <a:pt x="4608893" y="2177612"/>
                  <a:pt x="4656401" y="2222030"/>
                  <a:pt x="4706850" y="2262541"/>
                </a:cubicBezTo>
                <a:lnTo>
                  <a:pt x="4724400" y="2275857"/>
                </a:lnTo>
                <a:lnTo>
                  <a:pt x="4724400" y="2377131"/>
                </a:lnTo>
                <a:lnTo>
                  <a:pt x="4688201" y="2349925"/>
                </a:lnTo>
                <a:cubicBezTo>
                  <a:pt x="4579462" y="2264619"/>
                  <a:pt x="4483104" y="2181979"/>
                  <a:pt x="4462564" y="2041945"/>
                </a:cubicBezTo>
                <a:cubicBezTo>
                  <a:pt x="4339738" y="2027929"/>
                  <a:pt x="4217123" y="2008847"/>
                  <a:pt x="4094167" y="1984479"/>
                </a:cubicBezTo>
                <a:cubicBezTo>
                  <a:pt x="4361568" y="2318516"/>
                  <a:pt x="4448657" y="2737804"/>
                  <a:pt x="4520397" y="3153822"/>
                </a:cubicBezTo>
                <a:cubicBezTo>
                  <a:pt x="4524234" y="3176690"/>
                  <a:pt x="4478166" y="3233800"/>
                  <a:pt x="4458958" y="3203134"/>
                </a:cubicBezTo>
                <a:cubicBezTo>
                  <a:pt x="4221037" y="2826855"/>
                  <a:pt x="3875607" y="2452063"/>
                  <a:pt x="3972830" y="1973028"/>
                </a:cubicBezTo>
                <a:cubicBezTo>
                  <a:pt x="3973903" y="1968973"/>
                  <a:pt x="3975983" y="1964061"/>
                  <a:pt x="3979154" y="1959605"/>
                </a:cubicBezTo>
                <a:cubicBezTo>
                  <a:pt x="3847070" y="1929437"/>
                  <a:pt x="3715197" y="1894208"/>
                  <a:pt x="3583051" y="1850495"/>
                </a:cubicBezTo>
                <a:cubicBezTo>
                  <a:pt x="3357823" y="1775743"/>
                  <a:pt x="3137042" y="1687421"/>
                  <a:pt x="2922360" y="1586232"/>
                </a:cubicBezTo>
                <a:cubicBezTo>
                  <a:pt x="2956249" y="1697796"/>
                  <a:pt x="3014099" y="1805979"/>
                  <a:pt x="3033099" y="1913175"/>
                </a:cubicBezTo>
                <a:cubicBezTo>
                  <a:pt x="3035371" y="1915419"/>
                  <a:pt x="3037950" y="1918445"/>
                  <a:pt x="3040214" y="1920694"/>
                </a:cubicBezTo>
                <a:cubicBezTo>
                  <a:pt x="3043936" y="1916469"/>
                  <a:pt x="3048200" y="1912482"/>
                  <a:pt x="3051308" y="1911226"/>
                </a:cubicBezTo>
                <a:cubicBezTo>
                  <a:pt x="3335533" y="1788841"/>
                  <a:pt x="3650972" y="2264893"/>
                  <a:pt x="3791335" y="2442781"/>
                </a:cubicBezTo>
                <a:cubicBezTo>
                  <a:pt x="3804329" y="2459223"/>
                  <a:pt x="3763010" y="2515770"/>
                  <a:pt x="3744063" y="2510325"/>
                </a:cubicBezTo>
                <a:cubicBezTo>
                  <a:pt x="3485213" y="2437432"/>
                  <a:pt x="3287280" y="2286035"/>
                  <a:pt x="3103695" y="2105302"/>
                </a:cubicBezTo>
                <a:cubicBezTo>
                  <a:pt x="3126339" y="2333141"/>
                  <a:pt x="3009845" y="2625036"/>
                  <a:pt x="2968137" y="2805672"/>
                </a:cubicBezTo>
                <a:cubicBezTo>
                  <a:pt x="2930699" y="2965580"/>
                  <a:pt x="2891878" y="3078554"/>
                  <a:pt x="2739231" y="3151701"/>
                </a:cubicBezTo>
                <a:cubicBezTo>
                  <a:pt x="2726335" y="3157832"/>
                  <a:pt x="2726972" y="3142650"/>
                  <a:pt x="2728882" y="3135084"/>
                </a:cubicBezTo>
                <a:cubicBezTo>
                  <a:pt x="2806473" y="2811909"/>
                  <a:pt x="2836690" y="2478979"/>
                  <a:pt x="2914282" y="2155807"/>
                </a:cubicBezTo>
                <a:cubicBezTo>
                  <a:pt x="2927505" y="2100241"/>
                  <a:pt x="2969504" y="2020803"/>
                  <a:pt x="2971660" y="1962486"/>
                </a:cubicBezTo>
                <a:cubicBezTo>
                  <a:pt x="2971891" y="1961942"/>
                  <a:pt x="2971575" y="1961166"/>
                  <a:pt x="2971809" y="1960615"/>
                </a:cubicBezTo>
                <a:cubicBezTo>
                  <a:pt x="2971875" y="1957427"/>
                  <a:pt x="2972485" y="1954468"/>
                  <a:pt x="2972315" y="1951821"/>
                </a:cubicBezTo>
                <a:cubicBezTo>
                  <a:pt x="2966359" y="1836632"/>
                  <a:pt x="2865027" y="1683636"/>
                  <a:pt x="2846641" y="1556749"/>
                </a:cubicBezTo>
                <a:cubicBezTo>
                  <a:pt x="2846247" y="1554649"/>
                  <a:pt x="2846851" y="1551688"/>
                  <a:pt x="2847461" y="1548729"/>
                </a:cubicBezTo>
                <a:cubicBezTo>
                  <a:pt x="2570813" y="1412938"/>
                  <a:pt x="2306528" y="1254043"/>
                  <a:pt x="2058558" y="1071804"/>
                </a:cubicBezTo>
                <a:cubicBezTo>
                  <a:pt x="2118947" y="1245450"/>
                  <a:pt x="2231454" y="1407035"/>
                  <a:pt x="2291089" y="1585512"/>
                </a:cubicBezTo>
                <a:cubicBezTo>
                  <a:pt x="2383696" y="1860991"/>
                  <a:pt x="2441466" y="2144264"/>
                  <a:pt x="2473792" y="2432858"/>
                </a:cubicBezTo>
                <a:cubicBezTo>
                  <a:pt x="2475176" y="2446319"/>
                  <a:pt x="2431252" y="2512059"/>
                  <a:pt x="2420124" y="2495762"/>
                </a:cubicBezTo>
                <a:cubicBezTo>
                  <a:pt x="2291230" y="2305989"/>
                  <a:pt x="2208353" y="2083557"/>
                  <a:pt x="2119846" y="1872898"/>
                </a:cubicBezTo>
                <a:cubicBezTo>
                  <a:pt x="2037236" y="1675682"/>
                  <a:pt x="1982639" y="1492905"/>
                  <a:pt x="1995210" y="1288346"/>
                </a:cubicBezTo>
                <a:cubicBezTo>
                  <a:pt x="1948480" y="1372857"/>
                  <a:pt x="1900430" y="1457457"/>
                  <a:pt x="1850975" y="1540820"/>
                </a:cubicBezTo>
                <a:cubicBezTo>
                  <a:pt x="1816437" y="1599587"/>
                  <a:pt x="1789540" y="1661598"/>
                  <a:pt x="1723490" y="1688355"/>
                </a:cubicBezTo>
                <a:cubicBezTo>
                  <a:pt x="1718826" y="1690241"/>
                  <a:pt x="1711811" y="1688563"/>
                  <a:pt x="1710157" y="1683354"/>
                </a:cubicBezTo>
                <a:cubicBezTo>
                  <a:pt x="1675928" y="1583238"/>
                  <a:pt x="1752515" y="1420588"/>
                  <a:pt x="1807265" y="1336896"/>
                </a:cubicBezTo>
                <a:cubicBezTo>
                  <a:pt x="1856904" y="1260695"/>
                  <a:pt x="1925612" y="1200294"/>
                  <a:pt x="2011049" y="1173376"/>
                </a:cubicBezTo>
                <a:cubicBezTo>
                  <a:pt x="2011743" y="1171736"/>
                  <a:pt x="2013211" y="1169782"/>
                  <a:pt x="2014681" y="1167830"/>
                </a:cubicBezTo>
                <a:cubicBezTo>
                  <a:pt x="1995942" y="1119335"/>
                  <a:pt x="1980541" y="1069035"/>
                  <a:pt x="1971037" y="1015438"/>
                </a:cubicBezTo>
                <a:cubicBezTo>
                  <a:pt x="1970873" y="1012795"/>
                  <a:pt x="1971247" y="1010377"/>
                  <a:pt x="1971858" y="1007420"/>
                </a:cubicBezTo>
                <a:cubicBezTo>
                  <a:pt x="1889219" y="944106"/>
                  <a:pt x="1807963" y="877509"/>
                  <a:pt x="1729505" y="808882"/>
                </a:cubicBezTo>
                <a:cubicBezTo>
                  <a:pt x="1652132" y="740719"/>
                  <a:pt x="1577790" y="669969"/>
                  <a:pt x="1506007" y="597733"/>
                </a:cubicBezTo>
                <a:cubicBezTo>
                  <a:pt x="1650265" y="988437"/>
                  <a:pt x="1648039" y="1402749"/>
                  <a:pt x="1499912" y="1795211"/>
                </a:cubicBezTo>
                <a:cubicBezTo>
                  <a:pt x="1496995" y="1803635"/>
                  <a:pt x="1454455" y="1866099"/>
                  <a:pt x="1444926" y="1841464"/>
                </a:cubicBezTo>
                <a:cubicBezTo>
                  <a:pt x="1288444" y="1433999"/>
                  <a:pt x="1179507" y="967467"/>
                  <a:pt x="1425791" y="572788"/>
                </a:cubicBezTo>
                <a:cubicBezTo>
                  <a:pt x="1428418" y="568101"/>
                  <a:pt x="1431907" y="564428"/>
                  <a:pt x="1435390" y="560750"/>
                </a:cubicBezTo>
                <a:cubicBezTo>
                  <a:pt x="1440033" y="554349"/>
                  <a:pt x="1445996" y="547863"/>
                  <a:pt x="1451502" y="542471"/>
                </a:cubicBezTo>
                <a:cubicBezTo>
                  <a:pt x="1361214" y="448553"/>
                  <a:pt x="1275425" y="351231"/>
                  <a:pt x="1194128" y="250903"/>
                </a:cubicBezTo>
                <a:close/>
                <a:moveTo>
                  <a:pt x="890158" y="0"/>
                </a:moveTo>
                <a:lnTo>
                  <a:pt x="937892" y="0"/>
                </a:lnTo>
                <a:lnTo>
                  <a:pt x="924483" y="30495"/>
                </a:lnTo>
                <a:cubicBezTo>
                  <a:pt x="886566" y="121698"/>
                  <a:pt x="856718" y="217584"/>
                  <a:pt x="872288" y="306259"/>
                </a:cubicBezTo>
                <a:cubicBezTo>
                  <a:pt x="896800" y="446040"/>
                  <a:pt x="987449" y="577127"/>
                  <a:pt x="1006247" y="727373"/>
                </a:cubicBezTo>
                <a:cubicBezTo>
                  <a:pt x="1042700" y="1013846"/>
                  <a:pt x="1021035" y="1326579"/>
                  <a:pt x="986481" y="1611960"/>
                </a:cubicBezTo>
                <a:cubicBezTo>
                  <a:pt x="984668" y="1625361"/>
                  <a:pt x="941918" y="1692886"/>
                  <a:pt x="928400" y="1663986"/>
                </a:cubicBezTo>
                <a:cubicBezTo>
                  <a:pt x="723163" y="1233305"/>
                  <a:pt x="596239" y="818387"/>
                  <a:pt x="771281" y="368438"/>
                </a:cubicBezTo>
                <a:lnTo>
                  <a:pt x="200540" y="942511"/>
                </a:lnTo>
                <a:cubicBezTo>
                  <a:pt x="190537" y="952438"/>
                  <a:pt x="161507" y="972341"/>
                  <a:pt x="170253" y="942567"/>
                </a:cubicBezTo>
                <a:cubicBezTo>
                  <a:pt x="222670" y="771614"/>
                  <a:pt x="326261" y="624255"/>
                  <a:pt x="442049" y="489150"/>
                </a:cubicBezTo>
                <a:cubicBezTo>
                  <a:pt x="542966" y="370919"/>
                  <a:pt x="644574" y="322520"/>
                  <a:pt x="788582" y="301724"/>
                </a:cubicBezTo>
                <a:cubicBezTo>
                  <a:pt x="788307" y="293239"/>
                  <a:pt x="787808" y="285302"/>
                  <a:pt x="788312" y="276498"/>
                </a:cubicBezTo>
                <a:cubicBezTo>
                  <a:pt x="793051" y="221208"/>
                  <a:pt x="817827" y="155085"/>
                  <a:pt x="847625" y="89075"/>
                </a:cubicBezTo>
                <a:close/>
                <a:moveTo>
                  <a:pt x="29788" y="0"/>
                </a:moveTo>
                <a:lnTo>
                  <a:pt x="93321" y="0"/>
                </a:lnTo>
                <a:lnTo>
                  <a:pt x="79142" y="68966"/>
                </a:lnTo>
                <a:cubicBezTo>
                  <a:pt x="45734" y="225436"/>
                  <a:pt x="26794" y="379659"/>
                  <a:pt x="21253" y="535687"/>
                </a:cubicBezTo>
                <a:lnTo>
                  <a:pt x="61909" y="380358"/>
                </a:lnTo>
                <a:cubicBezTo>
                  <a:pt x="78826" y="316055"/>
                  <a:pt x="96125" y="249346"/>
                  <a:pt x="118339" y="184712"/>
                </a:cubicBezTo>
                <a:cubicBezTo>
                  <a:pt x="129562" y="152119"/>
                  <a:pt x="141878" y="119997"/>
                  <a:pt x="154192" y="87864"/>
                </a:cubicBezTo>
                <a:lnTo>
                  <a:pt x="186604" y="0"/>
                </a:lnTo>
                <a:lnTo>
                  <a:pt x="216386" y="0"/>
                </a:lnTo>
                <a:lnTo>
                  <a:pt x="180314" y="97640"/>
                </a:lnTo>
                <a:cubicBezTo>
                  <a:pt x="168233" y="129221"/>
                  <a:pt x="155916" y="161350"/>
                  <a:pt x="144924" y="193392"/>
                </a:cubicBezTo>
                <a:cubicBezTo>
                  <a:pt x="123175" y="256933"/>
                  <a:pt x="106102" y="323103"/>
                  <a:pt x="89413" y="386853"/>
                </a:cubicBezTo>
                <a:lnTo>
                  <a:pt x="49686" y="539999"/>
                </a:lnTo>
                <a:cubicBezTo>
                  <a:pt x="112204" y="409054"/>
                  <a:pt x="181190" y="283748"/>
                  <a:pt x="236604" y="152292"/>
                </a:cubicBezTo>
                <a:lnTo>
                  <a:pt x="289375" y="0"/>
                </a:lnTo>
                <a:lnTo>
                  <a:pt x="369729" y="0"/>
                </a:lnTo>
                <a:lnTo>
                  <a:pt x="354160" y="65656"/>
                </a:lnTo>
                <a:cubicBezTo>
                  <a:pt x="272180" y="311007"/>
                  <a:pt x="108679" y="519263"/>
                  <a:pt x="21325" y="763628"/>
                </a:cubicBezTo>
                <a:cubicBezTo>
                  <a:pt x="18671" y="771035"/>
                  <a:pt x="13191" y="778653"/>
                  <a:pt x="6426" y="785104"/>
                </a:cubicBezTo>
                <a:lnTo>
                  <a:pt x="0" y="789215"/>
                </a:lnTo>
                <a:lnTo>
                  <a:pt x="0" y="163142"/>
                </a:lnTo>
                <a:lnTo>
                  <a:pt x="20220" y="37416"/>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p:cNvSpPr>
            <a:spLocks noGrp="1"/>
          </p:cNvSpPr>
          <p:nvPr>
            <p:ph type="title"/>
          </p:nvPr>
        </p:nvSpPr>
        <p:spPr>
          <a:xfrm>
            <a:off x="1143001" y="1676400"/>
            <a:ext cx="4038600" cy="3505200"/>
          </a:xfrm>
        </p:spPr>
        <p:txBody>
          <a:bodyPr anchor="t">
            <a:normAutofit/>
          </a:bodyPr>
          <a:lstStyle/>
          <a:p>
            <a:r>
              <a:rPr lang="en-GB" sz="4000"/>
              <a:t>Social Environment</a:t>
            </a:r>
          </a:p>
        </p:txBody>
      </p:sp>
      <p:sp>
        <p:nvSpPr>
          <p:cNvPr id="3" name="Content Placeholder 2"/>
          <p:cNvSpPr>
            <a:spLocks noGrp="1"/>
          </p:cNvSpPr>
          <p:nvPr>
            <p:ph idx="1"/>
          </p:nvPr>
        </p:nvSpPr>
        <p:spPr>
          <a:xfrm>
            <a:off x="5181601" y="1676400"/>
            <a:ext cx="5181599" cy="3505200"/>
          </a:xfrm>
        </p:spPr>
        <p:txBody>
          <a:bodyPr>
            <a:normAutofit/>
          </a:bodyPr>
          <a:lstStyle/>
          <a:p>
            <a:r>
              <a:rPr lang="en-GB" sz="2000">
                <a:solidFill>
                  <a:schemeClr val="tx1">
                    <a:alpha val="55000"/>
                  </a:schemeClr>
                </a:solidFill>
              </a:rPr>
              <a:t>Organisational discord</a:t>
            </a:r>
          </a:p>
          <a:p>
            <a:pPr lvl="1"/>
            <a:endParaRPr lang="en-GB" sz="2000">
              <a:solidFill>
                <a:schemeClr val="tx1">
                  <a:alpha val="55000"/>
                </a:schemeClr>
              </a:solidFill>
            </a:endParaRPr>
          </a:p>
          <a:p>
            <a:pPr lvl="1"/>
            <a:r>
              <a:rPr lang="en-GB" sz="2000">
                <a:solidFill>
                  <a:schemeClr val="tx1">
                    <a:alpha val="55000"/>
                  </a:schemeClr>
                </a:solidFill>
              </a:rPr>
              <a:t>Removal of a role may cause redundancy</a:t>
            </a:r>
          </a:p>
          <a:p>
            <a:pPr lvl="1"/>
            <a:endParaRPr lang="en-GB" sz="2000">
              <a:solidFill>
                <a:schemeClr val="tx1">
                  <a:alpha val="55000"/>
                </a:schemeClr>
              </a:solidFill>
            </a:endParaRPr>
          </a:p>
          <a:p>
            <a:pPr lvl="1"/>
            <a:r>
              <a:rPr lang="en-GB" sz="2000">
                <a:solidFill>
                  <a:schemeClr val="tx1">
                    <a:alpha val="55000"/>
                  </a:schemeClr>
                </a:solidFill>
              </a:rPr>
              <a:t>Addition / removal of functions to a role can cause animosity between individuals</a:t>
            </a:r>
          </a:p>
          <a:p>
            <a:pPr lvl="1"/>
            <a:endParaRPr lang="en-GB" sz="2000">
              <a:solidFill>
                <a:schemeClr val="tx1">
                  <a:alpha val="55000"/>
                </a:schemeClr>
              </a:solidFill>
            </a:endParaRPr>
          </a:p>
          <a:p>
            <a:pPr lvl="1"/>
            <a:r>
              <a:rPr lang="en-GB" sz="2000">
                <a:solidFill>
                  <a:schemeClr val="tx1">
                    <a:alpha val="55000"/>
                  </a:schemeClr>
                </a:solidFill>
              </a:rPr>
              <a:t>Provision of training to some and not others can introduce animosity</a:t>
            </a:r>
          </a:p>
          <a:p>
            <a:pPr lvl="1"/>
            <a:endParaRPr lang="en-GB" sz="2000">
              <a:solidFill>
                <a:schemeClr val="tx1">
                  <a:alpha val="55000"/>
                </a:schemeClr>
              </a:solidFill>
            </a:endParaRPr>
          </a:p>
          <a:p>
            <a:pPr lvl="1"/>
            <a:endParaRPr lang="en-GB" sz="2000">
              <a:solidFill>
                <a:schemeClr val="tx1">
                  <a:alpha val="55000"/>
                </a:schemeClr>
              </a:solidFill>
            </a:endParaRPr>
          </a:p>
        </p:txBody>
      </p:sp>
    </p:spTree>
    <p:extLst>
      <p:ext uri="{BB962C8B-B14F-4D97-AF65-F5344CB8AC3E}">
        <p14:creationId xmlns:p14="http://schemas.microsoft.com/office/powerpoint/2010/main" val="18379640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6B19A103-63DE-984C-A27D-422CF502A22E}"/>
              </a:ext>
            </a:extLst>
          </p:cNvPr>
          <p:cNvSpPr>
            <a:spLocks noGrp="1"/>
          </p:cNvSpPr>
          <p:nvPr>
            <p:ph type="title"/>
          </p:nvPr>
        </p:nvSpPr>
        <p:spPr>
          <a:xfrm>
            <a:off x="841246" y="673770"/>
            <a:ext cx="3644489" cy="2414488"/>
          </a:xfrm>
        </p:spPr>
        <p:txBody>
          <a:bodyPr anchor="t">
            <a:normAutofit/>
          </a:bodyPr>
          <a:lstStyle/>
          <a:p>
            <a:r>
              <a:rPr lang="en-US" sz="5400">
                <a:solidFill>
                  <a:srgbClr val="FFFFFF"/>
                </a:solidFill>
              </a:rPr>
              <a:t>Addressing the skills deficit</a:t>
            </a:r>
          </a:p>
        </p:txBody>
      </p:sp>
      <p:sp>
        <p:nvSpPr>
          <p:cNvPr id="3" name="Content Placeholder 2">
            <a:extLst>
              <a:ext uri="{FF2B5EF4-FFF2-40B4-BE49-F238E27FC236}">
                <a16:creationId xmlns:a16="http://schemas.microsoft.com/office/drawing/2014/main" id="{231D4BB1-35BB-4746-89BE-E35473A2B8B4}"/>
              </a:ext>
            </a:extLst>
          </p:cNvPr>
          <p:cNvSpPr>
            <a:spLocks noGrp="1"/>
          </p:cNvSpPr>
          <p:nvPr>
            <p:ph idx="1"/>
          </p:nvPr>
        </p:nvSpPr>
        <p:spPr>
          <a:xfrm>
            <a:off x="6095999" y="882315"/>
            <a:ext cx="5254754" cy="5294647"/>
          </a:xfrm>
        </p:spPr>
        <p:txBody>
          <a:bodyPr>
            <a:normAutofit/>
          </a:bodyPr>
          <a:lstStyle/>
          <a:p>
            <a:r>
              <a:rPr lang="en-US" sz="2200"/>
              <a:t>Equal opportunities of training provided to all</a:t>
            </a:r>
          </a:p>
          <a:p>
            <a:endParaRPr lang="en-US" sz="2200"/>
          </a:p>
          <a:p>
            <a:r>
              <a:rPr lang="en-US" sz="2200"/>
              <a:t>Identify key areas of value to the company</a:t>
            </a:r>
          </a:p>
          <a:p>
            <a:pPr lvl="1"/>
            <a:r>
              <a:rPr lang="en-US" sz="2200"/>
              <a:t>Train more than one individual for a particular skillset</a:t>
            </a:r>
          </a:p>
          <a:p>
            <a:pPr lvl="1"/>
            <a:r>
              <a:rPr lang="en-US" sz="2200"/>
              <a:t>No over-reliance on one individual for the technology</a:t>
            </a:r>
          </a:p>
          <a:p>
            <a:pPr lvl="1"/>
            <a:endParaRPr lang="en-US" sz="2200"/>
          </a:p>
          <a:p>
            <a:r>
              <a:rPr lang="en-US" sz="2200"/>
              <a:t>Develop clean solutions that are easily understandable</a:t>
            </a:r>
          </a:p>
          <a:p>
            <a:pPr lvl="1"/>
            <a:r>
              <a:rPr lang="en-US" sz="2200"/>
              <a:t>Include current workforce within the decision</a:t>
            </a:r>
          </a:p>
        </p:txBody>
      </p:sp>
    </p:spTree>
    <p:extLst>
      <p:ext uri="{BB962C8B-B14F-4D97-AF65-F5344CB8AC3E}">
        <p14:creationId xmlns:p14="http://schemas.microsoft.com/office/powerpoint/2010/main" val="407179624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371599" y="294538"/>
            <a:ext cx="9895951" cy="1033669"/>
          </a:xfrm>
        </p:spPr>
        <p:txBody>
          <a:bodyPr>
            <a:normAutofit/>
          </a:bodyPr>
          <a:lstStyle/>
          <a:p>
            <a:r>
              <a:rPr lang="en-GB" sz="4000">
                <a:solidFill>
                  <a:srgbClr val="FFFFFF"/>
                </a:solidFill>
              </a:rPr>
              <a:t>Hidden Factories</a:t>
            </a:r>
          </a:p>
        </p:txBody>
      </p:sp>
      <p:sp>
        <p:nvSpPr>
          <p:cNvPr id="3" name="Content Placeholder 2"/>
          <p:cNvSpPr>
            <a:spLocks noGrp="1"/>
          </p:cNvSpPr>
          <p:nvPr>
            <p:ph idx="1"/>
          </p:nvPr>
        </p:nvSpPr>
        <p:spPr>
          <a:xfrm>
            <a:off x="1371599" y="2318197"/>
            <a:ext cx="9724031" cy="3683358"/>
          </a:xfrm>
        </p:spPr>
        <p:txBody>
          <a:bodyPr anchor="ctr">
            <a:normAutofit/>
          </a:bodyPr>
          <a:lstStyle/>
          <a:p>
            <a:r>
              <a:rPr lang="en-GB" sz="2000" b="1"/>
              <a:t>The Hidden Factory refers to parts of a manufacturing process that decrease the quality or efficiency of an operation</a:t>
            </a:r>
          </a:p>
          <a:p>
            <a:endParaRPr lang="en-GB" sz="2000" b="1"/>
          </a:p>
          <a:p>
            <a:pPr lvl="1"/>
            <a:r>
              <a:rPr lang="en-GB" sz="2000"/>
              <a:t>Compound progression of faults through the process</a:t>
            </a:r>
          </a:p>
          <a:p>
            <a:pPr lvl="1"/>
            <a:r>
              <a:rPr lang="en-GB" sz="2000"/>
              <a:t>Is not the result of a singular problem but that of many with wider reaching impacts</a:t>
            </a:r>
          </a:p>
          <a:p>
            <a:pPr lvl="1"/>
            <a:endParaRPr lang="en-GB" sz="2000"/>
          </a:p>
          <a:p>
            <a:pPr lvl="1"/>
            <a:r>
              <a:rPr lang="en-GB" sz="2000"/>
              <a:t>Typified by unplanned salvaging activities</a:t>
            </a:r>
          </a:p>
        </p:txBody>
      </p:sp>
    </p:spTree>
    <p:extLst>
      <p:ext uri="{BB962C8B-B14F-4D97-AF65-F5344CB8AC3E}">
        <p14:creationId xmlns:p14="http://schemas.microsoft.com/office/powerpoint/2010/main" val="385685502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940FD4-067D-9241-AEAE-88C39D2A54D9}"/>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Identification of Hidden factory issues</a:t>
            </a:r>
          </a:p>
        </p:txBody>
      </p:sp>
      <p:sp>
        <p:nvSpPr>
          <p:cNvPr id="3" name="Content Placeholder 2">
            <a:extLst>
              <a:ext uri="{FF2B5EF4-FFF2-40B4-BE49-F238E27FC236}">
                <a16:creationId xmlns:a16="http://schemas.microsoft.com/office/drawing/2014/main" id="{4DE41A43-2EC4-4842-A914-402F17334E30}"/>
              </a:ext>
            </a:extLst>
          </p:cNvPr>
          <p:cNvSpPr>
            <a:spLocks noGrp="1"/>
          </p:cNvSpPr>
          <p:nvPr>
            <p:ph idx="1"/>
          </p:nvPr>
        </p:nvSpPr>
        <p:spPr>
          <a:xfrm>
            <a:off x="4810259" y="649480"/>
            <a:ext cx="6555347" cy="5546047"/>
          </a:xfrm>
        </p:spPr>
        <p:txBody>
          <a:bodyPr anchor="ctr">
            <a:normAutofit/>
          </a:bodyPr>
          <a:lstStyle/>
          <a:p>
            <a:r>
              <a:rPr lang="en-US" sz="2000"/>
              <a:t>Pause in Work in Progress as a result of part removal or rework</a:t>
            </a:r>
          </a:p>
          <a:p>
            <a:endParaRPr lang="en-US" sz="2000"/>
          </a:p>
          <a:p>
            <a:r>
              <a:rPr lang="en-US" sz="2000"/>
              <a:t>Working faster here, is not the same as increasing the throughput</a:t>
            </a:r>
          </a:p>
          <a:p>
            <a:endParaRPr lang="en-US" sz="2000"/>
          </a:p>
          <a:p>
            <a:r>
              <a:rPr lang="en-US" sz="2000"/>
              <a:t>Speed of production line does not always lead to quality production</a:t>
            </a:r>
          </a:p>
          <a:p>
            <a:endParaRPr lang="en-US" sz="2000"/>
          </a:p>
          <a:p>
            <a:r>
              <a:rPr lang="en-US" sz="2000"/>
              <a:t>The solution is to work smarter</a:t>
            </a:r>
          </a:p>
          <a:p>
            <a:endParaRPr lang="en-US" sz="2000"/>
          </a:p>
          <a:p>
            <a:endParaRPr lang="en-US" sz="2000"/>
          </a:p>
        </p:txBody>
      </p:sp>
    </p:spTree>
    <p:extLst>
      <p:ext uri="{BB962C8B-B14F-4D97-AF65-F5344CB8AC3E}">
        <p14:creationId xmlns:p14="http://schemas.microsoft.com/office/powerpoint/2010/main" val="244460710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5"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C4B3938A-7BFD-CF41-B847-EF777BA4EDCE}"/>
              </a:ext>
            </a:extLst>
          </p:cNvPr>
          <p:cNvSpPr>
            <a:spLocks noGrp="1"/>
          </p:cNvSpPr>
          <p:nvPr>
            <p:ph type="title"/>
          </p:nvPr>
        </p:nvSpPr>
        <p:spPr>
          <a:xfrm>
            <a:off x="1098468" y="885651"/>
            <a:ext cx="3229803" cy="4624603"/>
          </a:xfrm>
        </p:spPr>
        <p:txBody>
          <a:bodyPr>
            <a:normAutofit/>
          </a:bodyPr>
          <a:lstStyle/>
          <a:p>
            <a:r>
              <a:rPr lang="en-US">
                <a:solidFill>
                  <a:srgbClr val="FFFFFF"/>
                </a:solidFill>
              </a:rPr>
              <a:t>Decisions, Decisions</a:t>
            </a:r>
          </a:p>
        </p:txBody>
      </p:sp>
      <p:sp>
        <p:nvSpPr>
          <p:cNvPr id="3" name="Content Placeholder 2">
            <a:extLst>
              <a:ext uri="{FF2B5EF4-FFF2-40B4-BE49-F238E27FC236}">
                <a16:creationId xmlns:a16="http://schemas.microsoft.com/office/drawing/2014/main" id="{50DE57FD-7DA1-7B48-B023-32359EB0E0FA}"/>
              </a:ext>
            </a:extLst>
          </p:cNvPr>
          <p:cNvSpPr>
            <a:spLocks noGrp="1"/>
          </p:cNvSpPr>
          <p:nvPr>
            <p:ph idx="1"/>
          </p:nvPr>
        </p:nvSpPr>
        <p:spPr>
          <a:xfrm>
            <a:off x="4978708" y="885651"/>
            <a:ext cx="6525220" cy="4616849"/>
          </a:xfrm>
        </p:spPr>
        <p:txBody>
          <a:bodyPr anchor="ctr">
            <a:normAutofit/>
          </a:bodyPr>
          <a:lstStyle/>
          <a:p>
            <a:r>
              <a:rPr lang="en-US" sz="2400"/>
              <a:t>Reduction in hidden factory wastes is achieved by identifying fixes for current unplanned activity</a:t>
            </a:r>
          </a:p>
          <a:p>
            <a:endParaRPr lang="en-US" sz="2400"/>
          </a:p>
          <a:p>
            <a:r>
              <a:rPr lang="en-US" sz="2400"/>
              <a:t>Traditional this service has been provided by human intervention</a:t>
            </a:r>
          </a:p>
          <a:p>
            <a:endParaRPr lang="en-US" sz="2400"/>
          </a:p>
          <a:p>
            <a:r>
              <a:rPr lang="en-US" sz="2400"/>
              <a:t>Production lines are far more automated and attempts at speed increase are limited</a:t>
            </a:r>
          </a:p>
          <a:p>
            <a:endParaRPr lang="en-US" sz="2400"/>
          </a:p>
          <a:p>
            <a:r>
              <a:rPr lang="en-US" sz="2400"/>
              <a:t>The only place left is addressing the presentation of faults and the speed in which this is achieved</a:t>
            </a:r>
          </a:p>
        </p:txBody>
      </p:sp>
    </p:spTree>
    <p:extLst>
      <p:ext uri="{BB962C8B-B14F-4D97-AF65-F5344CB8AC3E}">
        <p14:creationId xmlns:p14="http://schemas.microsoft.com/office/powerpoint/2010/main" val="364967692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8E89D5E-1885-4160-AC77-CC471DD1D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BD8789-42EE-0A43-9B02-E9F7884DCA75}"/>
              </a:ext>
            </a:extLst>
          </p:cNvPr>
          <p:cNvSpPr>
            <a:spLocks noGrp="1"/>
          </p:cNvSpPr>
          <p:nvPr>
            <p:ph type="title"/>
          </p:nvPr>
        </p:nvSpPr>
        <p:spPr>
          <a:xfrm>
            <a:off x="943277" y="712269"/>
            <a:ext cx="3370998" cy="5502264"/>
          </a:xfrm>
        </p:spPr>
        <p:txBody>
          <a:bodyPr>
            <a:normAutofit/>
          </a:bodyPr>
          <a:lstStyle/>
          <a:p>
            <a:r>
              <a:rPr lang="en-US">
                <a:solidFill>
                  <a:srgbClr val="FFFFFF"/>
                </a:solidFill>
              </a:rPr>
              <a:t>An industry 4.0 solution</a:t>
            </a:r>
          </a:p>
        </p:txBody>
      </p:sp>
      <p:cxnSp>
        <p:nvCxnSpPr>
          <p:cNvPr id="11" name="Straight Connector 10">
            <a:extLst>
              <a:ext uri="{FF2B5EF4-FFF2-40B4-BE49-F238E27FC236}">
                <a16:creationId xmlns:a16="http://schemas.microsoft.com/office/drawing/2014/main" id="{550D2BD1-98F9-412D-905B-3A843EF4078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85216" y="2971800"/>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32D7506-F3B2-486B-B7C4-0302B8DEBDAB}"/>
              </a:ext>
            </a:extLst>
          </p:cNvPr>
          <p:cNvGraphicFramePr>
            <a:graphicFrameLocks noGrp="1"/>
          </p:cNvGraphicFramePr>
          <p:nvPr>
            <p:ph idx="1"/>
            <p:extLst>
              <p:ext uri="{D42A27DB-BD31-4B8C-83A1-F6EECF244321}">
                <p14:modId xmlns:p14="http://schemas.microsoft.com/office/powerpoint/2010/main" val="3710776731"/>
              </p:ext>
            </p:extLst>
          </p:nvPr>
        </p:nvGraphicFramePr>
        <p:xfrm>
          <a:off x="5280025" y="642938"/>
          <a:ext cx="6269038" cy="55721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2996832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076" name="Rectangle 70">
            <a:extLst>
              <a:ext uri="{FF2B5EF4-FFF2-40B4-BE49-F238E27FC236}">
                <a16:creationId xmlns:a16="http://schemas.microsoft.com/office/drawing/2014/main" id="{BEE73255-8084-4DF9-BB0B-15EAC92E2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8FBEAE-809D-954C-B84D-8F2DDA435B01}"/>
              </a:ext>
            </a:extLst>
          </p:cNvPr>
          <p:cNvSpPr>
            <a:spLocks noGrp="1"/>
          </p:cNvSpPr>
          <p:nvPr>
            <p:ph type="title"/>
          </p:nvPr>
        </p:nvSpPr>
        <p:spPr>
          <a:xfrm>
            <a:off x="603938" y="640081"/>
            <a:ext cx="2608655" cy="5257799"/>
          </a:xfrm>
        </p:spPr>
        <p:txBody>
          <a:bodyPr vert="horz" lIns="91440" tIns="45720" rIns="91440" bIns="45720" rtlCol="0" anchor="ctr">
            <a:normAutofit/>
          </a:bodyPr>
          <a:lstStyle/>
          <a:p>
            <a:r>
              <a:rPr lang="en-US" sz="3600">
                <a:solidFill>
                  <a:srgbClr val="2C2C2C"/>
                </a:solidFill>
              </a:rPr>
              <a:t>Pareto Data Example</a:t>
            </a:r>
          </a:p>
        </p:txBody>
      </p:sp>
      <p:sp>
        <p:nvSpPr>
          <p:cNvPr id="3077" name="Rounded Rectangle 9">
            <a:extLst>
              <a:ext uri="{FF2B5EF4-FFF2-40B4-BE49-F238E27FC236}">
                <a16:creationId xmlns:a16="http://schemas.microsoft.com/office/drawing/2014/main" id="{67048353-8981-459A-9BC6-9711CE462E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80067"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Pareto Chart Quality Defects in Shirts">
            <a:extLst>
              <a:ext uri="{FF2B5EF4-FFF2-40B4-BE49-F238E27FC236}">
                <a16:creationId xmlns:a16="http://schemas.microsoft.com/office/drawing/2014/main" id="{5330F892-F6D8-4C43-9DCC-F05E8C3B5906}"/>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r="561" b="1"/>
          <a:stretch/>
        </p:blipFill>
        <p:spPr bwMode="auto">
          <a:xfrm>
            <a:off x="4062964" y="942538"/>
            <a:ext cx="7163222" cy="4808332"/>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535076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435298AD9F9D243899E994CCB1A3FF7" ma:contentTypeVersion="5" ma:contentTypeDescription="Create a new document." ma:contentTypeScope="" ma:versionID="3d6c7269aa206f7a4685a9e8dc032551">
  <xsd:schema xmlns:xsd="http://www.w3.org/2001/XMLSchema" xmlns:xs="http://www.w3.org/2001/XMLSchema" xmlns:p="http://schemas.microsoft.com/office/2006/metadata/properties" xmlns:ns3="95d0673b-7393-4c63-90d0-f8e29adc0326" xmlns:ns4="26599eb2-cc7f-47dc-99f1-d58e85d089ed" targetNamespace="http://schemas.microsoft.com/office/2006/metadata/properties" ma:root="true" ma:fieldsID="853d1b99ef72e6cd59ab73dfb67adf99" ns3:_="" ns4:_="">
    <xsd:import namespace="95d0673b-7393-4c63-90d0-f8e29adc0326"/>
    <xsd:import namespace="26599eb2-cc7f-47dc-99f1-d58e85d089ed"/>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5d0673b-7393-4c63-90d0-f8e29adc0326"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6599eb2-cc7f-47dc-99f1-d58e85d089ed"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5B5EA37-BCBB-4FAC-9D8C-AFB2B05C21D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5d0673b-7393-4c63-90d0-f8e29adc0326"/>
    <ds:schemaRef ds:uri="26599eb2-cc7f-47dc-99f1-d58e85d089e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8165DF8-425E-4C46-AC45-455D7751A020}">
  <ds:schemaRefs>
    <ds:schemaRef ds:uri="http://schemas.microsoft.com/office/2006/documentManagement/types"/>
    <ds:schemaRef ds:uri="http://purl.org/dc/terms/"/>
    <ds:schemaRef ds:uri="http://schemas.openxmlformats.org/package/2006/metadata/core-properties"/>
    <ds:schemaRef ds:uri="26599eb2-cc7f-47dc-99f1-d58e85d089ed"/>
    <ds:schemaRef ds:uri="http://purl.org/dc/dcmitype/"/>
    <ds:schemaRef ds:uri="http://schemas.microsoft.com/office/infopath/2007/PartnerControls"/>
    <ds:schemaRef ds:uri="95d0673b-7393-4c63-90d0-f8e29adc0326"/>
    <ds:schemaRef ds:uri="http://purl.org/dc/elements/1.1/"/>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60C40485-0938-4C70-B9B2-DB20543A88F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394</TotalTime>
  <Words>1270</Words>
  <Application>Microsoft Macintosh PowerPoint</Application>
  <PresentationFormat>Widescreen</PresentationFormat>
  <Paragraphs>228</Paragraphs>
  <Slides>33</Slides>
  <Notes>12</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Meiryo</vt:lpstr>
      <vt:lpstr>Arial</vt:lpstr>
      <vt:lpstr>Calibri</vt:lpstr>
      <vt:lpstr>Calibri Light</vt:lpstr>
      <vt:lpstr>Office Theme</vt:lpstr>
      <vt:lpstr>Factory Operation</vt:lpstr>
      <vt:lpstr>Contents</vt:lpstr>
      <vt:lpstr>Models</vt:lpstr>
      <vt:lpstr>Six Sigma</vt:lpstr>
      <vt:lpstr>Toyota Production System</vt:lpstr>
      <vt:lpstr>Nissan Production Way</vt:lpstr>
      <vt:lpstr>Identifying Inefficiencies</vt:lpstr>
      <vt:lpstr>A Closer Look</vt:lpstr>
      <vt:lpstr>Process Overview</vt:lpstr>
      <vt:lpstr>Are the issues immediately obvious</vt:lpstr>
      <vt:lpstr>Consider the Process</vt:lpstr>
      <vt:lpstr>Abstraction</vt:lpstr>
      <vt:lpstr>Consider the tooling involved</vt:lpstr>
      <vt:lpstr>Overall Process</vt:lpstr>
      <vt:lpstr>Environmental Considerations</vt:lpstr>
      <vt:lpstr>Operational Development</vt:lpstr>
      <vt:lpstr>Progressive Strategy</vt:lpstr>
      <vt:lpstr>Barriers to Development and Progression</vt:lpstr>
      <vt:lpstr>Human Resources Recap</vt:lpstr>
      <vt:lpstr>Changing the process</vt:lpstr>
      <vt:lpstr>Necessary Skills</vt:lpstr>
      <vt:lpstr>Changing the tooling</vt:lpstr>
      <vt:lpstr>Circular Economy</vt:lpstr>
      <vt:lpstr>Application of technology</vt:lpstr>
      <vt:lpstr>Sensors</vt:lpstr>
      <vt:lpstr>Skills Deficit</vt:lpstr>
      <vt:lpstr>Social Environment</vt:lpstr>
      <vt:lpstr>Addressing the skills deficit</vt:lpstr>
      <vt:lpstr>Hidden Factories</vt:lpstr>
      <vt:lpstr>Identification of Hidden factory issues</vt:lpstr>
      <vt:lpstr>Decisions, Decisions</vt:lpstr>
      <vt:lpstr>An industry 4.0 solution</vt:lpstr>
      <vt:lpstr>Pareto Data Example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Jaymie Phillips</dc:creator>
  <cp:lastModifiedBy>Jaymie Phillips</cp:lastModifiedBy>
  <cp:revision>31</cp:revision>
  <dcterms:created xsi:type="dcterms:W3CDTF">2019-11-27T09:45:13Z</dcterms:created>
  <dcterms:modified xsi:type="dcterms:W3CDTF">2021-02-24T17:05:00Z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0x0101000435298AD9F9D243899E994CCB1A3FF7</vt:lpwstr>
  </property>
</Properties>
</file>