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7" r:id="rId1"/>
  </p:sldMasterIdLst>
  <p:sldIdLst>
    <p:sldId id="256" r:id="rId2"/>
    <p:sldId id="257" r:id="rId3"/>
    <p:sldId id="258" r:id="rId4"/>
    <p:sldId id="259" r:id="rId5"/>
    <p:sldId id="260" r:id="rId6"/>
    <p:sldId id="266"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7" dt="2026-10-10T11:27:41.745"/>
    <p1510:client id="{7551C263-0E13-F554-0047-A46C154DA26E}" v="4" dt="2026-10-10T11:22:04.806"/>
    <p1510:client id="{7D20F189-11EC-1107-8D71-E806BF0CAD81}" v="22" dt="2026-10-08T12:13:11.341"/>
    <p1510:client id="{AF0C27E0-FAD0-54D0-61DD-2A1B21FAF5F7}" v="751" dt="2026-10-10T09:55:27.360"/>
    <p1510:client id="{FA3CE1DA-534A-6372-6E29-9CC7451DFADA}" v="18" dt="2026-10-10T07:00:48.8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erthiga Srithas (2615411)" userId="S::2615411@student.uwtsd.ac.uk::cbccd48c-0637-42da-8d56-b38f986f789f" providerId="AD" clId="Web-{7551C263-0E13-F554-0047-A46C154DA26E}"/>
    <pc:docChg chg="modSld">
      <pc:chgData name="Keerthiga Srithas (2615411)" userId="S::2615411@student.uwtsd.ac.uk::cbccd48c-0637-42da-8d56-b38f986f789f" providerId="AD" clId="Web-{7551C263-0E13-F554-0047-A46C154DA26E}" dt="2026-10-10T11:22:04.806" v="3" actId="14100"/>
      <pc:docMkLst>
        <pc:docMk/>
      </pc:docMkLst>
      <pc:sldChg chg="modSp">
        <pc:chgData name="Keerthiga Srithas (2615411)" userId="S::2615411@student.uwtsd.ac.uk::cbccd48c-0637-42da-8d56-b38f986f789f" providerId="AD" clId="Web-{7551C263-0E13-F554-0047-A46C154DA26E}" dt="2026-10-10T11:15:45.074" v="0" actId="14100"/>
        <pc:sldMkLst>
          <pc:docMk/>
          <pc:sldMk cId="109857222" sldId="256"/>
        </pc:sldMkLst>
        <pc:spChg chg="mod">
          <ac:chgData name="Keerthiga Srithas (2615411)" userId="S::2615411@student.uwtsd.ac.uk::cbccd48c-0637-42da-8d56-b38f986f789f" providerId="AD" clId="Web-{7551C263-0E13-F554-0047-A46C154DA26E}" dt="2026-10-10T11:15:45.074" v="0" actId="14100"/>
          <ac:spMkLst>
            <pc:docMk/>
            <pc:sldMk cId="109857222" sldId="256"/>
            <ac:spMk id="3" creationId="{00000000-0000-0000-0000-000000000000}"/>
          </ac:spMkLst>
        </pc:spChg>
      </pc:sldChg>
      <pc:sldChg chg="modSp">
        <pc:chgData name="Keerthiga Srithas (2615411)" userId="S::2615411@student.uwtsd.ac.uk::cbccd48c-0637-42da-8d56-b38f986f789f" providerId="AD" clId="Web-{7551C263-0E13-F554-0047-A46C154DA26E}" dt="2026-10-10T11:22:04.806" v="3" actId="14100"/>
        <pc:sldMkLst>
          <pc:docMk/>
          <pc:sldMk cId="2070662287" sldId="265"/>
        </pc:sldMkLst>
        <pc:spChg chg="mod">
          <ac:chgData name="Keerthiga Srithas (2615411)" userId="S::2615411@student.uwtsd.ac.uk::cbccd48c-0637-42da-8d56-b38f986f789f" providerId="AD" clId="Web-{7551C263-0E13-F554-0047-A46C154DA26E}" dt="2026-10-10T11:22:04.806" v="3" actId="14100"/>
          <ac:spMkLst>
            <pc:docMk/>
            <pc:sldMk cId="2070662287" sldId="265"/>
            <ac:spMk id="2" creationId="{7062F8B6-6010-7C73-43FF-0B1890552251}"/>
          </ac:spMkLst>
        </pc:spChg>
      </pc:sldChg>
    </pc:docChg>
  </pc:docChgLst>
  <pc:docChgLst>
    <pc:chgData name="Keerthiga Srithas (2615411)" userId="S::2615411@student.uwtsd.ac.uk::cbccd48c-0637-42da-8d56-b38f986f789f" providerId="AD" clId="Web-{7389BAF6-D13A-74ED-F2E4-635F336357C9}"/>
    <pc:docChg chg="mod addSld modSld addMainMaster delMainMaster">
      <pc:chgData name="Keerthiga Srithas (2615411)" userId="S::2615411@student.uwtsd.ac.uk::cbccd48c-0637-42da-8d56-b38f986f789f" providerId="AD" clId="Web-{7389BAF6-D13A-74ED-F2E4-635F336357C9}" dt="2026-10-04T16:26:00.656" v="146"/>
      <pc:docMkLst>
        <pc:docMk/>
      </pc:docMkLst>
      <pc:sldChg chg="addSp modSp mod setBg modClrScheme setClrOvrMap chgLayout">
        <pc:chgData name="Keerthiga Srithas (2615411)" userId="S::2615411@student.uwtsd.ac.uk::cbccd48c-0637-42da-8d56-b38f986f789f" providerId="AD" clId="Web-{7389BAF6-D13A-74ED-F2E4-635F336357C9}" dt="2026-10-04T15:46:20.358" v="95" actId="20577"/>
        <pc:sldMkLst>
          <pc:docMk/>
          <pc:sldMk cId="109857222" sldId="256"/>
        </pc:sldMkLst>
        <pc:spChg chg="mod ord">
          <ac:chgData name="Keerthiga Srithas (2615411)" userId="S::2615411@student.uwtsd.ac.uk::cbccd48c-0637-42da-8d56-b38f986f789f" providerId="AD" clId="Web-{7389BAF6-D13A-74ED-F2E4-635F336357C9}" dt="2026-10-04T15:44:39.151" v="87" actId="14100"/>
          <ac:spMkLst>
            <pc:docMk/>
            <pc:sldMk cId="109857222" sldId="256"/>
            <ac:spMk id="2" creationId="{00000000-0000-0000-0000-000000000000}"/>
          </ac:spMkLst>
        </pc:spChg>
        <pc:spChg chg="mod ord">
          <ac:chgData name="Keerthiga Srithas (2615411)" userId="S::2615411@student.uwtsd.ac.uk::cbccd48c-0637-42da-8d56-b38f986f789f" providerId="AD" clId="Web-{7389BAF6-D13A-74ED-F2E4-635F336357C9}" dt="2026-10-04T15:46:20.358" v="95" actId="20577"/>
          <ac:spMkLst>
            <pc:docMk/>
            <pc:sldMk cId="109857222" sldId="256"/>
            <ac:spMk id="3" creationId="{00000000-0000-0000-0000-000000000000}"/>
          </ac:spMkLst>
        </pc:spChg>
        <pc:picChg chg="add mod">
          <ac:chgData name="Keerthiga Srithas (2615411)" userId="S::2615411@student.uwtsd.ac.uk::cbccd48c-0637-42da-8d56-b38f986f789f" providerId="AD" clId="Web-{7389BAF6-D13A-74ED-F2E4-635F336357C9}" dt="2026-10-04T15:44:44.355" v="88" actId="1076"/>
          <ac:picMkLst>
            <pc:docMk/>
            <pc:sldMk cId="109857222" sldId="256"/>
            <ac:picMk id="4" creationId="{49F0A6E4-F1A9-1692-C0A1-946A001D9146}"/>
          </ac:picMkLst>
        </pc:picChg>
      </pc:sldChg>
      <pc:sldChg chg="addSp delSp modSp new">
        <pc:chgData name="Keerthiga Srithas (2615411)" userId="S::2615411@student.uwtsd.ac.uk::cbccd48c-0637-42da-8d56-b38f986f789f" providerId="AD" clId="Web-{7389BAF6-D13A-74ED-F2E4-635F336357C9}" dt="2026-10-04T16:16:48.321" v="135" actId="20577"/>
        <pc:sldMkLst>
          <pc:docMk/>
          <pc:sldMk cId="3601632880" sldId="257"/>
        </pc:sldMkLst>
        <pc:spChg chg="mod">
          <ac:chgData name="Keerthiga Srithas (2615411)" userId="S::2615411@student.uwtsd.ac.uk::cbccd48c-0637-42da-8d56-b38f986f789f" providerId="AD" clId="Web-{7389BAF6-D13A-74ED-F2E4-635F336357C9}" dt="2026-10-04T16:16:48.321" v="135" actId="20577"/>
          <ac:spMkLst>
            <pc:docMk/>
            <pc:sldMk cId="3601632880" sldId="257"/>
            <ac:spMk id="2" creationId="{4BC26C75-F454-8609-6061-A0E3DBB1B8D9}"/>
          </ac:spMkLst>
        </pc:spChg>
        <pc:graphicFrameChg chg="add mod ord modGraphic">
          <ac:chgData name="Keerthiga Srithas (2615411)" userId="S::2615411@student.uwtsd.ac.uk::cbccd48c-0637-42da-8d56-b38f986f789f" providerId="AD" clId="Web-{7389BAF6-D13A-74ED-F2E4-635F336357C9}" dt="2026-10-04T16:16:30.804" v="134"/>
          <ac:graphicFrameMkLst>
            <pc:docMk/>
            <pc:sldMk cId="3601632880" sldId="257"/>
            <ac:graphicFrameMk id="5" creationId="{F60C2272-41F8-136C-C210-BD69DB078413}"/>
          </ac:graphicFrameMkLst>
        </pc:graphicFrameChg>
      </pc:sldChg>
      <pc:sldChg chg="addSp delSp modSp new mod setBg">
        <pc:chgData name="Keerthiga Srithas (2615411)" userId="S::2615411@student.uwtsd.ac.uk::cbccd48c-0637-42da-8d56-b38f986f789f" providerId="AD" clId="Web-{7389BAF6-D13A-74ED-F2E4-635F336357C9}" dt="2026-10-04T16:26:00.656" v="146"/>
        <pc:sldMkLst>
          <pc:docMk/>
          <pc:sldMk cId="1331092256" sldId="258"/>
        </pc:sldMkLst>
        <pc:spChg chg="mod">
          <ac:chgData name="Keerthiga Srithas (2615411)" userId="S::2615411@student.uwtsd.ac.uk::cbccd48c-0637-42da-8d56-b38f986f789f" providerId="AD" clId="Web-{7389BAF6-D13A-74ED-F2E4-635F336357C9}" dt="2026-10-04T16:26:00.656" v="146"/>
          <ac:spMkLst>
            <pc:docMk/>
            <pc:sldMk cId="1331092256" sldId="258"/>
            <ac:spMk id="2" creationId="{04B2AD58-2192-0B54-E066-12FCC3ADF702}"/>
          </ac:spMkLst>
        </pc:spChg>
        <pc:picChg chg="add mod ord">
          <ac:chgData name="Keerthiga Srithas (2615411)" userId="S::2615411@student.uwtsd.ac.uk::cbccd48c-0637-42da-8d56-b38f986f789f" providerId="AD" clId="Web-{7389BAF6-D13A-74ED-F2E4-635F336357C9}" dt="2026-10-04T16:26:00.656" v="146"/>
          <ac:picMkLst>
            <pc:docMk/>
            <pc:sldMk cId="1331092256" sldId="258"/>
            <ac:picMk id="4" creationId="{A1615740-46C5-AD15-709D-23DAEFB46716}"/>
          </ac:picMkLst>
        </pc:picChg>
      </pc:sldChg>
    </pc:docChg>
  </pc:docChgLst>
  <pc:docChgLst>
    <pc:chgData name="Keerthiga Srithas (2615411)" userId="S::2615411@student.uwtsd.ac.uk::cbccd48c-0637-42da-8d56-b38f986f789f" providerId="AD" clId="Web-{CFB8A4EC-FCAC-CAD4-BAC4-7F8E02408657}"/>
    <pc:docChg chg="mod addSld modSld sldOrd addMainMaster delMainMaster">
      <pc:chgData name="Keerthiga Srithas (2615411)" userId="S::2615411@student.uwtsd.ac.uk::cbccd48c-0637-42da-8d56-b38f986f789f" providerId="AD" clId="Web-{CFB8A4EC-FCAC-CAD4-BAC4-7F8E02408657}" dt="2026-10-07T16:26:21.930" v="898" actId="14100"/>
      <pc:docMkLst>
        <pc:docMk/>
      </pc:docMkLst>
      <pc:sldChg chg="delSp modSp mod modClrScheme delDesignElem chgLayout">
        <pc:chgData name="Keerthiga Srithas (2615411)" userId="S::2615411@student.uwtsd.ac.uk::cbccd48c-0637-42da-8d56-b38f986f789f" providerId="AD" clId="Web-{CFB8A4EC-FCAC-CAD4-BAC4-7F8E02408657}" dt="2026-10-07T15:47:06.580" v="602"/>
        <pc:sldMkLst>
          <pc:docMk/>
          <pc:sldMk cId="109857222" sldId="256"/>
        </pc:sldMkLst>
        <pc:spChg chg="mod ord">
          <ac:chgData name="Keerthiga Srithas (2615411)" userId="S::2615411@student.uwtsd.ac.uk::cbccd48c-0637-42da-8d56-b38f986f789f" providerId="AD" clId="Web-{CFB8A4EC-FCAC-CAD4-BAC4-7F8E02408657}" dt="2026-10-07T15:47:06.580" v="602"/>
          <ac:spMkLst>
            <pc:docMk/>
            <pc:sldMk cId="109857222" sldId="256"/>
            <ac:spMk id="2" creationId="{00000000-0000-0000-0000-000000000000}"/>
          </ac:spMkLst>
        </pc:spChg>
        <pc:spChg chg="mod ord">
          <ac:chgData name="Keerthiga Srithas (2615411)" userId="S::2615411@student.uwtsd.ac.uk::cbccd48c-0637-42da-8d56-b38f986f789f" providerId="AD" clId="Web-{CFB8A4EC-FCAC-CAD4-BAC4-7F8E02408657}" dt="2026-10-07T15:47:06.580" v="602"/>
          <ac:spMkLst>
            <pc:docMk/>
            <pc:sldMk cId="109857222" sldId="256"/>
            <ac:spMk id="3" creationId="{00000000-0000-0000-0000-000000000000}"/>
          </ac:spMkLst>
        </pc:spChg>
      </pc:sldChg>
      <pc:sldChg chg="modSp mod modClrScheme chgLayout">
        <pc:chgData name="Keerthiga Srithas (2615411)" userId="S::2615411@student.uwtsd.ac.uk::cbccd48c-0637-42da-8d56-b38f986f789f" providerId="AD" clId="Web-{CFB8A4EC-FCAC-CAD4-BAC4-7F8E02408657}" dt="2026-10-07T15:47:06.580" v="602"/>
        <pc:sldMkLst>
          <pc:docMk/>
          <pc:sldMk cId="3601632880" sldId="257"/>
        </pc:sldMkLst>
        <pc:spChg chg="mod ord">
          <ac:chgData name="Keerthiga Srithas (2615411)" userId="S::2615411@student.uwtsd.ac.uk::cbccd48c-0637-42da-8d56-b38f986f789f" providerId="AD" clId="Web-{CFB8A4EC-FCAC-CAD4-BAC4-7F8E02408657}" dt="2026-10-07T15:47:06.580" v="602"/>
          <ac:spMkLst>
            <pc:docMk/>
            <pc:sldMk cId="3601632880" sldId="257"/>
            <ac:spMk id="2" creationId="{4BC26C75-F454-8609-6061-A0E3DBB1B8D9}"/>
          </ac:spMkLst>
        </pc:spChg>
        <pc:graphicFrameChg chg="mod ord modGraphic">
          <ac:chgData name="Keerthiga Srithas (2615411)" userId="S::2615411@student.uwtsd.ac.uk::cbccd48c-0637-42da-8d56-b38f986f789f" providerId="AD" clId="Web-{CFB8A4EC-FCAC-CAD4-BAC4-7F8E02408657}" dt="2026-10-07T15:47:06.580" v="602"/>
          <ac:graphicFrameMkLst>
            <pc:docMk/>
            <pc:sldMk cId="3601632880" sldId="257"/>
            <ac:graphicFrameMk id="5" creationId="{F60C2272-41F8-136C-C210-BD69DB078413}"/>
          </ac:graphicFrameMkLst>
        </pc:graphicFrameChg>
      </pc:sldChg>
      <pc:sldChg chg="addSp delSp modSp mod setBg modClrScheme delDesignElem chgLayout">
        <pc:chgData name="Keerthiga Srithas (2615411)" userId="S::2615411@student.uwtsd.ac.uk::cbccd48c-0637-42da-8d56-b38f986f789f" providerId="AD" clId="Web-{CFB8A4EC-FCAC-CAD4-BAC4-7F8E02408657}" dt="2026-10-07T16:25:11.366" v="896" actId="14100"/>
        <pc:sldMkLst>
          <pc:docMk/>
          <pc:sldMk cId="1331092256" sldId="258"/>
        </pc:sldMkLst>
        <pc:spChg chg="mod ord">
          <ac:chgData name="Keerthiga Srithas (2615411)" userId="S::2615411@student.uwtsd.ac.uk::cbccd48c-0637-42da-8d56-b38f986f789f" providerId="AD" clId="Web-{CFB8A4EC-FCAC-CAD4-BAC4-7F8E02408657}" dt="2026-10-07T16:20:08.336" v="755" actId="20577"/>
          <ac:spMkLst>
            <pc:docMk/>
            <pc:sldMk cId="1331092256" sldId="258"/>
            <ac:spMk id="2" creationId="{04B2AD58-2192-0B54-E066-12FCC3ADF702}"/>
          </ac:spMkLst>
        </pc:spChg>
        <pc:spChg chg="add mod">
          <ac:chgData name="Keerthiga Srithas (2615411)" userId="S::2615411@student.uwtsd.ac.uk::cbccd48c-0637-42da-8d56-b38f986f789f" providerId="AD" clId="Web-{CFB8A4EC-FCAC-CAD4-BAC4-7F8E02408657}" dt="2026-10-07T16:20:42.243" v="762" actId="20577"/>
          <ac:spMkLst>
            <pc:docMk/>
            <pc:sldMk cId="1331092256" sldId="258"/>
            <ac:spMk id="47" creationId="{3A288372-C95F-1425-7571-19FDE469A2AE}"/>
          </ac:spMkLst>
        </pc:spChg>
        <pc:spChg chg="add mod ord">
          <ac:chgData name="Keerthiga Srithas (2615411)" userId="S::2615411@student.uwtsd.ac.uk::cbccd48c-0637-42da-8d56-b38f986f789f" providerId="AD" clId="Web-{CFB8A4EC-FCAC-CAD4-BAC4-7F8E02408657}" dt="2026-10-07T16:25:11.366" v="896" actId="14100"/>
          <ac:spMkLst>
            <pc:docMk/>
            <pc:sldMk cId="1331092256" sldId="258"/>
            <ac:spMk id="52" creationId="{02386938-10FF-A017-CFB0-2CAA0166399B}"/>
          </ac:spMkLst>
        </pc:spChg>
        <pc:picChg chg="mod ord">
          <ac:chgData name="Keerthiga Srithas (2615411)" userId="S::2615411@student.uwtsd.ac.uk::cbccd48c-0637-42da-8d56-b38f986f789f" providerId="AD" clId="Web-{CFB8A4EC-FCAC-CAD4-BAC4-7F8E02408657}" dt="2026-10-07T16:18:38.441" v="734"/>
          <ac:picMkLst>
            <pc:docMk/>
            <pc:sldMk cId="1331092256" sldId="258"/>
            <ac:picMk id="4" creationId="{A1615740-46C5-AD15-709D-23DAEFB46716}"/>
          </ac:picMkLst>
        </pc:picChg>
      </pc:sldChg>
      <pc:sldChg chg="addSp delSp modSp new mod modClrScheme chgLayout">
        <pc:chgData name="Keerthiga Srithas (2615411)" userId="S::2615411@student.uwtsd.ac.uk::cbccd48c-0637-42da-8d56-b38f986f789f" providerId="AD" clId="Web-{CFB8A4EC-FCAC-CAD4-BAC4-7F8E02408657}" dt="2026-10-07T15:47:06.580" v="602"/>
        <pc:sldMkLst>
          <pc:docMk/>
          <pc:sldMk cId="2237386320" sldId="259"/>
        </pc:sldMkLst>
        <pc:spChg chg="mod ord">
          <ac:chgData name="Keerthiga Srithas (2615411)" userId="S::2615411@student.uwtsd.ac.uk::cbccd48c-0637-42da-8d56-b38f986f789f" providerId="AD" clId="Web-{CFB8A4EC-FCAC-CAD4-BAC4-7F8E02408657}" dt="2026-10-07T15:47:06.580" v="602"/>
          <ac:spMkLst>
            <pc:docMk/>
            <pc:sldMk cId="2237386320" sldId="259"/>
            <ac:spMk id="2" creationId="{B82D763B-6EF9-BA46-377D-2BC5741177FD}"/>
          </ac:spMkLst>
        </pc:spChg>
        <pc:graphicFrameChg chg="add mod ord modGraphic">
          <ac:chgData name="Keerthiga Srithas (2615411)" userId="S::2615411@student.uwtsd.ac.uk::cbccd48c-0637-42da-8d56-b38f986f789f" providerId="AD" clId="Web-{CFB8A4EC-FCAC-CAD4-BAC4-7F8E02408657}" dt="2026-10-07T15:47:06.580" v="602"/>
          <ac:graphicFrameMkLst>
            <pc:docMk/>
            <pc:sldMk cId="2237386320" sldId="259"/>
            <ac:graphicFrameMk id="5" creationId="{0067610B-E4B6-E1CA-7725-1368157E58AA}"/>
          </ac:graphicFrameMkLst>
        </pc:graphicFrameChg>
        <pc:picChg chg="add mod ord">
          <ac:chgData name="Keerthiga Srithas (2615411)" userId="S::2615411@student.uwtsd.ac.uk::cbccd48c-0637-42da-8d56-b38f986f789f" providerId="AD" clId="Web-{CFB8A4EC-FCAC-CAD4-BAC4-7F8E02408657}" dt="2026-10-07T15:47:06.580" v="602"/>
          <ac:picMkLst>
            <pc:docMk/>
            <pc:sldMk cId="2237386320" sldId="259"/>
            <ac:picMk id="425" creationId="{6E18E19E-466A-2346-F85A-AE8B6C7200AD}"/>
          </ac:picMkLst>
        </pc:picChg>
      </pc:sldChg>
      <pc:sldChg chg="addSp delSp modSp new mod ord setBg modClrScheme delDesignElem chgLayout">
        <pc:chgData name="Keerthiga Srithas (2615411)" userId="S::2615411@student.uwtsd.ac.uk::cbccd48c-0637-42da-8d56-b38f986f789f" providerId="AD" clId="Web-{CFB8A4EC-FCAC-CAD4-BAC4-7F8E02408657}" dt="2026-10-07T16:26:21.930" v="898" actId="14100"/>
        <pc:sldMkLst>
          <pc:docMk/>
          <pc:sldMk cId="1081088837" sldId="260"/>
        </pc:sldMkLst>
        <pc:spChg chg="mod ord">
          <ac:chgData name="Keerthiga Srithas (2615411)" userId="S::2615411@student.uwtsd.ac.uk::cbccd48c-0637-42da-8d56-b38f986f789f" providerId="AD" clId="Web-{CFB8A4EC-FCAC-CAD4-BAC4-7F8E02408657}" dt="2026-10-07T15:47:06.580" v="602"/>
          <ac:spMkLst>
            <pc:docMk/>
            <pc:sldMk cId="1081088837" sldId="260"/>
            <ac:spMk id="2" creationId="{F52CB73D-675E-4E24-531F-324A55A979EB}"/>
          </ac:spMkLst>
        </pc:spChg>
        <pc:spChg chg="add mod">
          <ac:chgData name="Keerthiga Srithas (2615411)" userId="S::2615411@student.uwtsd.ac.uk::cbccd48c-0637-42da-8d56-b38f986f789f" providerId="AD" clId="Web-{CFB8A4EC-FCAC-CAD4-BAC4-7F8E02408657}" dt="2026-10-07T16:26:21.930" v="898" actId="14100"/>
          <ac:spMkLst>
            <pc:docMk/>
            <pc:sldMk cId="1081088837" sldId="260"/>
            <ac:spMk id="339" creationId="{8D10AC2F-A668-B65D-89A9-622A53F0AB72}"/>
          </ac:spMkLst>
        </pc:spChg>
        <pc:graphicFrameChg chg="add mod ord modGraphic">
          <ac:chgData name="Keerthiga Srithas (2615411)" userId="S::2615411@student.uwtsd.ac.uk::cbccd48c-0637-42da-8d56-b38f986f789f" providerId="AD" clId="Web-{CFB8A4EC-FCAC-CAD4-BAC4-7F8E02408657}" dt="2026-10-07T15:47:06.580" v="602"/>
          <ac:graphicFrameMkLst>
            <pc:docMk/>
            <pc:sldMk cId="1081088837" sldId="260"/>
            <ac:graphicFrameMk id="5" creationId="{3AF39C42-F82F-2729-1037-2B2D806DDB60}"/>
          </ac:graphicFrameMkLst>
        </pc:graphicFrameChg>
        <pc:picChg chg="add mod ord">
          <ac:chgData name="Keerthiga Srithas (2615411)" userId="S::2615411@student.uwtsd.ac.uk::cbccd48c-0637-42da-8d56-b38f986f789f" providerId="AD" clId="Web-{CFB8A4EC-FCAC-CAD4-BAC4-7F8E02408657}" dt="2026-10-07T15:14:46.374" v="386"/>
          <ac:picMkLst>
            <pc:docMk/>
            <pc:sldMk cId="1081088837" sldId="260"/>
            <ac:picMk id="296" creationId="{09349EAD-72F6-3B68-0DD1-4E192551B9E6}"/>
          </ac:picMkLst>
        </pc:picChg>
      </pc:sldChg>
      <pc:sldChg chg="addSp delSp modSp new mod modClrScheme chgLayout">
        <pc:chgData name="Keerthiga Srithas (2615411)" userId="S::2615411@student.uwtsd.ac.uk::cbccd48c-0637-42da-8d56-b38f986f789f" providerId="AD" clId="Web-{CFB8A4EC-FCAC-CAD4-BAC4-7F8E02408657}" dt="2026-10-07T15:49:03.321" v="617" actId="14100"/>
        <pc:sldMkLst>
          <pc:docMk/>
          <pc:sldMk cId="1837678375" sldId="261"/>
        </pc:sldMkLst>
        <pc:spChg chg="mod ord">
          <ac:chgData name="Keerthiga Srithas (2615411)" userId="S::2615411@student.uwtsd.ac.uk::cbccd48c-0637-42da-8d56-b38f986f789f" providerId="AD" clId="Web-{CFB8A4EC-FCAC-CAD4-BAC4-7F8E02408657}" dt="2026-10-07T15:47:51.801" v="608" actId="20577"/>
          <ac:spMkLst>
            <pc:docMk/>
            <pc:sldMk cId="1837678375" sldId="261"/>
            <ac:spMk id="2" creationId="{8797E4B0-16C0-A917-A7FD-7A66E394345B}"/>
          </ac:spMkLst>
        </pc:spChg>
        <pc:spChg chg="add mod">
          <ac:chgData name="Keerthiga Srithas (2615411)" userId="S::2615411@student.uwtsd.ac.uk::cbccd48c-0637-42da-8d56-b38f986f789f" providerId="AD" clId="Web-{CFB8A4EC-FCAC-CAD4-BAC4-7F8E02408657}" dt="2026-10-07T15:48:30.428" v="615" actId="14100"/>
          <ac:spMkLst>
            <pc:docMk/>
            <pc:sldMk cId="1837678375" sldId="261"/>
            <ac:spMk id="165" creationId="{36954FE6-0F8B-BF53-0568-0EAD88D8DA80}"/>
          </ac:spMkLst>
        </pc:spChg>
        <pc:graphicFrameChg chg="add mod ord modGraphic">
          <ac:chgData name="Keerthiga Srithas (2615411)" userId="S::2615411@student.uwtsd.ac.uk::cbccd48c-0637-42da-8d56-b38f986f789f" providerId="AD" clId="Web-{CFB8A4EC-FCAC-CAD4-BAC4-7F8E02408657}" dt="2026-10-07T15:49:03.321" v="617" actId="14100"/>
          <ac:graphicFrameMkLst>
            <pc:docMk/>
            <pc:sldMk cId="1837678375" sldId="261"/>
            <ac:graphicFrameMk id="5" creationId="{71B68A74-1B19-CAAA-EF72-98DE55E0FAF4}"/>
          </ac:graphicFrameMkLst>
        </pc:graphicFrameChg>
        <pc:picChg chg="add mod ord">
          <ac:chgData name="Keerthiga Srithas (2615411)" userId="S::2615411@student.uwtsd.ac.uk::cbccd48c-0637-42da-8d56-b38f986f789f" providerId="AD" clId="Web-{CFB8A4EC-FCAC-CAD4-BAC4-7F8E02408657}" dt="2026-10-07T15:48:00.520" v="610" actId="14100"/>
          <ac:picMkLst>
            <pc:docMk/>
            <pc:sldMk cId="1837678375" sldId="261"/>
            <ac:picMk id="222" creationId="{D8EF7F1F-3F59-7C99-A7F7-CB5ED972DDCB}"/>
          </ac:picMkLst>
        </pc:picChg>
      </pc:sldChg>
      <pc:sldChg chg="addSp delSp modSp new mod setBg">
        <pc:chgData name="Keerthiga Srithas (2615411)" userId="S::2615411@student.uwtsd.ac.uk::cbccd48c-0637-42da-8d56-b38f986f789f" providerId="AD" clId="Web-{CFB8A4EC-FCAC-CAD4-BAC4-7F8E02408657}" dt="2026-10-07T16:09:46.512" v="719" actId="20577"/>
        <pc:sldMkLst>
          <pc:docMk/>
          <pc:sldMk cId="865404183" sldId="262"/>
        </pc:sldMkLst>
        <pc:spChg chg="mod">
          <ac:chgData name="Keerthiga Srithas (2615411)" userId="S::2615411@student.uwtsd.ac.uk::cbccd48c-0637-42da-8d56-b38f986f789f" providerId="AD" clId="Web-{CFB8A4EC-FCAC-CAD4-BAC4-7F8E02408657}" dt="2026-10-07T16:09:46.512" v="719" actId="20577"/>
          <ac:spMkLst>
            <pc:docMk/>
            <pc:sldMk cId="865404183" sldId="262"/>
            <ac:spMk id="2" creationId="{2B9FC47F-41D0-DF5B-BB02-26B4C2910769}"/>
          </ac:spMkLst>
        </pc:spChg>
        <pc:spChg chg="add mod">
          <ac:chgData name="Keerthiga Srithas (2615411)" userId="S::2615411@student.uwtsd.ac.uk::cbccd48c-0637-42da-8d56-b38f986f789f" providerId="AD" clId="Web-{CFB8A4EC-FCAC-CAD4-BAC4-7F8E02408657}" dt="2026-10-07T16:08:56.355" v="716" actId="20577"/>
          <ac:spMkLst>
            <pc:docMk/>
            <pc:sldMk cId="865404183" sldId="262"/>
            <ac:spMk id="267" creationId="{1E6C306B-51AF-EB6A-0E18-D19C180C50D2}"/>
          </ac:spMkLst>
        </pc:spChg>
        <pc:spChg chg="add mod">
          <ac:chgData name="Keerthiga Srithas (2615411)" userId="S::2615411@student.uwtsd.ac.uk::cbccd48c-0637-42da-8d56-b38f986f789f" providerId="AD" clId="Web-{CFB8A4EC-FCAC-CAD4-BAC4-7F8E02408657}" dt="2026-10-07T16:01:42.226" v="705" actId="20577"/>
          <ac:spMkLst>
            <pc:docMk/>
            <pc:sldMk cId="865404183" sldId="262"/>
            <ac:spMk id="414" creationId="{D38D3D1C-F4D9-E340-B8D1-9A9D18F883C5}"/>
          </ac:spMkLst>
        </pc:spChg>
        <pc:graphicFrameChg chg="add mod ord modGraphic">
          <ac:chgData name="Keerthiga Srithas (2615411)" userId="S::2615411@student.uwtsd.ac.uk::cbccd48c-0637-42da-8d56-b38f986f789f" providerId="AD" clId="Web-{CFB8A4EC-FCAC-CAD4-BAC4-7F8E02408657}" dt="2026-10-07T16:08:43.417" v="713" actId="20577"/>
          <ac:graphicFrameMkLst>
            <pc:docMk/>
            <pc:sldMk cId="865404183" sldId="262"/>
            <ac:graphicFrameMk id="5" creationId="{B1406566-003D-D5BF-8248-1DB79F674E4D}"/>
          </ac:graphicFrameMkLst>
        </pc:graphicFrameChg>
      </pc:sldChg>
      <pc:sldChg chg="addSp delSp modSp new mod setBg setClrOvrMap">
        <pc:chgData name="Keerthiga Srithas (2615411)" userId="S::2615411@student.uwtsd.ac.uk::cbccd48c-0637-42da-8d56-b38f986f789f" providerId="AD" clId="Web-{CFB8A4EC-FCAC-CAD4-BAC4-7F8E02408657}" dt="2026-10-07T16:15:31.923" v="733"/>
        <pc:sldMkLst>
          <pc:docMk/>
          <pc:sldMk cId="2400039373" sldId="263"/>
        </pc:sldMkLst>
        <pc:spChg chg="mod">
          <ac:chgData name="Keerthiga Srithas (2615411)" userId="S::2615411@student.uwtsd.ac.uk::cbccd48c-0637-42da-8d56-b38f986f789f" providerId="AD" clId="Web-{CFB8A4EC-FCAC-CAD4-BAC4-7F8E02408657}" dt="2026-10-07T16:15:31.923" v="733"/>
          <ac:spMkLst>
            <pc:docMk/>
            <pc:sldMk cId="2400039373" sldId="263"/>
            <ac:spMk id="2" creationId="{3301A856-9CFE-D820-0F76-2400C7D421AB}"/>
          </ac:spMkLst>
        </pc:spChg>
        <pc:picChg chg="add mod ord">
          <ac:chgData name="Keerthiga Srithas (2615411)" userId="S::2615411@student.uwtsd.ac.uk::cbccd48c-0637-42da-8d56-b38f986f789f" providerId="AD" clId="Web-{CFB8A4EC-FCAC-CAD4-BAC4-7F8E02408657}" dt="2026-10-07T16:15:31.923" v="733"/>
          <ac:picMkLst>
            <pc:docMk/>
            <pc:sldMk cId="2400039373" sldId="263"/>
            <ac:picMk id="5" creationId="{9AD7BCA9-8D65-5AC3-E459-555BB3874225}"/>
          </ac:picMkLst>
        </pc:picChg>
      </pc:sldChg>
    </pc:docChg>
  </pc:docChgLst>
  <pc:docChgLst>
    <pc:chgData name="Keerthiga Srithas (2615411)" userId="S::2615411@student.uwtsd.ac.uk::cbccd48c-0637-42da-8d56-b38f986f789f" providerId="AD" clId="Web-{FA3CE1DA-534A-6372-6E29-9CC7451DFADA}"/>
    <pc:docChg chg="modSld">
      <pc:chgData name="Keerthiga Srithas (2615411)" userId="S::2615411@student.uwtsd.ac.uk::cbccd48c-0637-42da-8d56-b38f986f789f" providerId="AD" clId="Web-{FA3CE1DA-534A-6372-6E29-9CC7451DFADA}" dt="2026-10-10T07:00:48.813" v="17" actId="20577"/>
      <pc:docMkLst>
        <pc:docMk/>
      </pc:docMkLst>
      <pc:sldChg chg="modSp">
        <pc:chgData name="Keerthiga Srithas (2615411)" userId="S::2615411@student.uwtsd.ac.uk::cbccd48c-0637-42da-8d56-b38f986f789f" providerId="AD" clId="Web-{FA3CE1DA-534A-6372-6E29-9CC7451DFADA}" dt="2026-10-10T06:55:50.059" v="15" actId="14100"/>
        <pc:sldMkLst>
          <pc:docMk/>
          <pc:sldMk cId="2237386320" sldId="259"/>
        </pc:sldMkLst>
        <pc:picChg chg="mod">
          <ac:chgData name="Keerthiga Srithas (2615411)" userId="S::2615411@student.uwtsd.ac.uk::cbccd48c-0637-42da-8d56-b38f986f789f" providerId="AD" clId="Web-{FA3CE1DA-534A-6372-6E29-9CC7451DFADA}" dt="2026-10-10T06:55:50.059" v="15" actId="14100"/>
          <ac:picMkLst>
            <pc:docMk/>
            <pc:sldMk cId="2237386320" sldId="259"/>
            <ac:picMk id="425" creationId="{6E18E19E-466A-2346-F85A-AE8B6C7200AD}"/>
          </ac:picMkLst>
        </pc:picChg>
      </pc:sldChg>
      <pc:sldChg chg="modSp">
        <pc:chgData name="Keerthiga Srithas (2615411)" userId="S::2615411@student.uwtsd.ac.uk::cbccd48c-0637-42da-8d56-b38f986f789f" providerId="AD" clId="Web-{FA3CE1DA-534A-6372-6E29-9CC7451DFADA}" dt="2026-10-10T07:00:48.813" v="17" actId="20577"/>
        <pc:sldMkLst>
          <pc:docMk/>
          <pc:sldMk cId="2400039373" sldId="263"/>
        </pc:sldMkLst>
        <pc:spChg chg="mod">
          <ac:chgData name="Keerthiga Srithas (2615411)" userId="S::2615411@student.uwtsd.ac.uk::cbccd48c-0637-42da-8d56-b38f986f789f" providerId="AD" clId="Web-{FA3CE1DA-534A-6372-6E29-9CC7451DFADA}" dt="2026-10-10T07:00:48.813" v="17" actId="20577"/>
          <ac:spMkLst>
            <pc:docMk/>
            <pc:sldMk cId="2400039373" sldId="263"/>
            <ac:spMk id="7" creationId="{DC67DDFF-6EA8-C827-1E1A-4B50C3205859}"/>
          </ac:spMkLst>
        </pc:spChg>
      </pc:sldChg>
    </pc:docChg>
  </pc:docChgLst>
  <pc:docChgLst>
    <pc:chgData name="Keerthiga Srithas (2615411)" userId="S::2615411@student.uwtsd.ac.uk::cbccd48c-0637-42da-8d56-b38f986f789f" providerId="AD" clId="Web-{7D20F189-11EC-1107-8D71-E806BF0CAD81}"/>
    <pc:docChg chg="modSld">
      <pc:chgData name="Keerthiga Srithas (2615411)" userId="S::2615411@student.uwtsd.ac.uk::cbccd48c-0637-42da-8d56-b38f986f789f" providerId="AD" clId="Web-{7D20F189-11EC-1107-8D71-E806BF0CAD81}" dt="2026-10-08T12:13:11.341" v="21" actId="14100"/>
      <pc:docMkLst>
        <pc:docMk/>
      </pc:docMkLst>
      <pc:sldChg chg="modSp">
        <pc:chgData name="Keerthiga Srithas (2615411)" userId="S::2615411@student.uwtsd.ac.uk::cbccd48c-0637-42da-8d56-b38f986f789f" providerId="AD" clId="Web-{7D20F189-11EC-1107-8D71-E806BF0CAD81}" dt="2026-10-08T12:13:11.341" v="21" actId="14100"/>
        <pc:sldMkLst>
          <pc:docMk/>
          <pc:sldMk cId="109857222" sldId="256"/>
        </pc:sldMkLst>
        <pc:spChg chg="mod">
          <ac:chgData name="Keerthiga Srithas (2615411)" userId="S::2615411@student.uwtsd.ac.uk::cbccd48c-0637-42da-8d56-b38f986f789f" providerId="AD" clId="Web-{7D20F189-11EC-1107-8D71-E806BF0CAD81}" dt="2026-10-08T12:13:11.341" v="21" actId="14100"/>
          <ac:spMkLst>
            <pc:docMk/>
            <pc:sldMk cId="109857222" sldId="256"/>
            <ac:spMk id="2" creationId="{00000000-0000-0000-0000-000000000000}"/>
          </ac:spMkLst>
        </pc:spChg>
        <pc:spChg chg="mod">
          <ac:chgData name="Keerthiga Srithas (2615411)" userId="S::2615411@student.uwtsd.ac.uk::cbccd48c-0637-42da-8d56-b38f986f789f" providerId="AD" clId="Web-{7D20F189-11EC-1107-8D71-E806BF0CAD81}" dt="2026-10-08T12:12:48.637" v="15" actId="20577"/>
          <ac:spMkLst>
            <pc:docMk/>
            <pc:sldMk cId="109857222" sldId="256"/>
            <ac:spMk id="3" creationId="{00000000-0000-0000-0000-000000000000}"/>
          </ac:spMkLst>
        </pc:spChg>
      </pc:sldChg>
    </pc:docChg>
  </pc:docChgLst>
  <pc:docChgLst>
    <pc:chgData name="Keerthiga Srithas (2615411)" userId="S::2615411@student.uwtsd.ac.uk::cbccd48c-0637-42da-8d56-b38f986f789f" providerId="AD" clId="Web-{AF0C27E0-FAD0-54D0-61DD-2A1B21FAF5F7}"/>
    <pc:docChg chg="mod addSld modSld addMainMaster delMainMaster">
      <pc:chgData name="Keerthiga Srithas (2615411)" userId="S::2615411@student.uwtsd.ac.uk::cbccd48c-0637-42da-8d56-b38f986f789f" providerId="AD" clId="Web-{AF0C27E0-FAD0-54D0-61DD-2A1B21FAF5F7}" dt="2026-10-10T09:55:27.360" v="806" actId="14100"/>
      <pc:docMkLst>
        <pc:docMk/>
      </pc:docMkLst>
      <pc:sldChg chg="modSp mod modClrScheme chgLayout">
        <pc:chgData name="Keerthiga Srithas (2615411)" userId="S::2615411@student.uwtsd.ac.uk::cbccd48c-0637-42da-8d56-b38f986f789f" providerId="AD" clId="Web-{AF0C27E0-FAD0-54D0-61DD-2A1B21FAF5F7}" dt="2026-10-10T09:53:04.463" v="800" actId="14100"/>
        <pc:sldMkLst>
          <pc:docMk/>
          <pc:sldMk cId="109857222" sldId="256"/>
        </pc:sldMkLst>
        <pc:spChg chg="mod ord">
          <ac:chgData name="Keerthiga Srithas (2615411)" userId="S::2615411@student.uwtsd.ac.uk::cbccd48c-0637-42da-8d56-b38f986f789f" providerId="AD" clId="Web-{AF0C27E0-FAD0-54D0-61DD-2A1B21FAF5F7}" dt="2026-10-10T09:52:07.272" v="799" actId="14100"/>
          <ac:spMkLst>
            <pc:docMk/>
            <pc:sldMk cId="109857222" sldId="256"/>
            <ac:spMk id="2" creationId="{00000000-0000-0000-0000-000000000000}"/>
          </ac:spMkLst>
        </pc:spChg>
        <pc:spChg chg="mod ord">
          <ac:chgData name="Keerthiga Srithas (2615411)" userId="S::2615411@student.uwtsd.ac.uk::cbccd48c-0637-42da-8d56-b38f986f789f" providerId="AD" clId="Web-{AF0C27E0-FAD0-54D0-61DD-2A1B21FAF5F7}" dt="2026-10-10T09:53:04.463" v="800" actId="14100"/>
          <ac:spMkLst>
            <pc:docMk/>
            <pc:sldMk cId="109857222" sldId="256"/>
            <ac:spMk id="3" creationId="{00000000-0000-0000-0000-000000000000}"/>
          </ac:spMkLst>
        </pc:spChg>
        <pc:picChg chg="mod">
          <ac:chgData name="Keerthiga Srithas (2615411)" userId="S::2615411@student.uwtsd.ac.uk::cbccd48c-0637-42da-8d56-b38f986f789f" providerId="AD" clId="Web-{AF0C27E0-FAD0-54D0-61DD-2A1B21FAF5F7}" dt="2026-10-10T09:52:00.678" v="798" actId="1076"/>
          <ac:picMkLst>
            <pc:docMk/>
            <pc:sldMk cId="109857222" sldId="256"/>
            <ac:picMk id="4" creationId="{49F0A6E4-F1A9-1692-C0A1-946A001D9146}"/>
          </ac:picMkLst>
        </pc:picChg>
      </pc:sldChg>
      <pc:sldChg chg="modSp mod modClrScheme chgLayout">
        <pc:chgData name="Keerthiga Srithas (2615411)" userId="S::2615411@student.uwtsd.ac.uk::cbccd48c-0637-42da-8d56-b38f986f789f" providerId="AD" clId="Web-{AF0C27E0-FAD0-54D0-61DD-2A1B21FAF5F7}" dt="2026-10-10T09:48:29.607" v="785"/>
        <pc:sldMkLst>
          <pc:docMk/>
          <pc:sldMk cId="3601632880" sldId="257"/>
        </pc:sldMkLst>
        <pc:spChg chg="mod ord">
          <ac:chgData name="Keerthiga Srithas (2615411)" userId="S::2615411@student.uwtsd.ac.uk::cbccd48c-0637-42da-8d56-b38f986f789f" providerId="AD" clId="Web-{AF0C27E0-FAD0-54D0-61DD-2A1B21FAF5F7}" dt="2026-10-10T09:48:29.607" v="785"/>
          <ac:spMkLst>
            <pc:docMk/>
            <pc:sldMk cId="3601632880" sldId="257"/>
            <ac:spMk id="2" creationId="{4BC26C75-F454-8609-6061-A0E3DBB1B8D9}"/>
          </ac:spMkLst>
        </pc:spChg>
        <pc:graphicFrameChg chg="mod ord">
          <ac:chgData name="Keerthiga Srithas (2615411)" userId="S::2615411@student.uwtsd.ac.uk::cbccd48c-0637-42da-8d56-b38f986f789f" providerId="AD" clId="Web-{AF0C27E0-FAD0-54D0-61DD-2A1B21FAF5F7}" dt="2026-10-10T09:48:29.607" v="785"/>
          <ac:graphicFrameMkLst>
            <pc:docMk/>
            <pc:sldMk cId="3601632880" sldId="257"/>
            <ac:graphicFrameMk id="5" creationId="{F60C2272-41F8-136C-C210-BD69DB078413}"/>
          </ac:graphicFrameMkLst>
        </pc:graphicFrameChg>
      </pc:sldChg>
      <pc:sldChg chg="modSp mod modClrScheme chgLayout">
        <pc:chgData name="Keerthiga Srithas (2615411)" userId="S::2615411@student.uwtsd.ac.uk::cbccd48c-0637-42da-8d56-b38f986f789f" providerId="AD" clId="Web-{AF0C27E0-FAD0-54D0-61DD-2A1B21FAF5F7}" dt="2026-10-10T09:49:14.796" v="789" actId="20577"/>
        <pc:sldMkLst>
          <pc:docMk/>
          <pc:sldMk cId="1331092256" sldId="258"/>
        </pc:sldMkLst>
        <pc:spChg chg="mod ord">
          <ac:chgData name="Keerthiga Srithas (2615411)" userId="S::2615411@student.uwtsd.ac.uk::cbccd48c-0637-42da-8d56-b38f986f789f" providerId="AD" clId="Web-{AF0C27E0-FAD0-54D0-61DD-2A1B21FAF5F7}" dt="2026-10-10T09:48:29.607" v="785"/>
          <ac:spMkLst>
            <pc:docMk/>
            <pc:sldMk cId="1331092256" sldId="258"/>
            <ac:spMk id="2" creationId="{04B2AD58-2192-0B54-E066-12FCC3ADF702}"/>
          </ac:spMkLst>
        </pc:spChg>
        <pc:spChg chg="mod">
          <ac:chgData name="Keerthiga Srithas (2615411)" userId="S::2615411@student.uwtsd.ac.uk::cbccd48c-0637-42da-8d56-b38f986f789f" providerId="AD" clId="Web-{AF0C27E0-FAD0-54D0-61DD-2A1B21FAF5F7}" dt="2026-10-10T09:49:14.796" v="789" actId="20577"/>
          <ac:spMkLst>
            <pc:docMk/>
            <pc:sldMk cId="1331092256" sldId="258"/>
            <ac:spMk id="47" creationId="{3A288372-C95F-1425-7571-19FDE469A2AE}"/>
          </ac:spMkLst>
        </pc:spChg>
        <pc:spChg chg="mod ord">
          <ac:chgData name="Keerthiga Srithas (2615411)" userId="S::2615411@student.uwtsd.ac.uk::cbccd48c-0637-42da-8d56-b38f986f789f" providerId="AD" clId="Web-{AF0C27E0-FAD0-54D0-61DD-2A1B21FAF5F7}" dt="2026-10-10T09:48:29.607" v="785"/>
          <ac:spMkLst>
            <pc:docMk/>
            <pc:sldMk cId="1331092256" sldId="258"/>
            <ac:spMk id="52" creationId="{02386938-10FF-A017-CFB0-2CAA0166399B}"/>
          </ac:spMkLst>
        </pc:spChg>
        <pc:picChg chg="mod ord">
          <ac:chgData name="Keerthiga Srithas (2615411)" userId="S::2615411@student.uwtsd.ac.uk::cbccd48c-0637-42da-8d56-b38f986f789f" providerId="AD" clId="Web-{AF0C27E0-FAD0-54D0-61DD-2A1B21FAF5F7}" dt="2026-10-10T09:48:29.607" v="785"/>
          <ac:picMkLst>
            <pc:docMk/>
            <pc:sldMk cId="1331092256" sldId="258"/>
            <ac:picMk id="4" creationId="{A1615740-46C5-AD15-709D-23DAEFB46716}"/>
          </ac:picMkLst>
        </pc:picChg>
      </pc:sldChg>
      <pc:sldChg chg="modSp mod modClrScheme chgLayout">
        <pc:chgData name="Keerthiga Srithas (2615411)" userId="S::2615411@student.uwtsd.ac.uk::cbccd48c-0637-42da-8d56-b38f986f789f" providerId="AD" clId="Web-{AF0C27E0-FAD0-54D0-61DD-2A1B21FAF5F7}" dt="2026-10-10T09:53:54.356" v="805" actId="20577"/>
        <pc:sldMkLst>
          <pc:docMk/>
          <pc:sldMk cId="2237386320" sldId="259"/>
        </pc:sldMkLst>
        <pc:spChg chg="mod ord">
          <ac:chgData name="Keerthiga Srithas (2615411)" userId="S::2615411@student.uwtsd.ac.uk::cbccd48c-0637-42da-8d56-b38f986f789f" providerId="AD" clId="Web-{AF0C27E0-FAD0-54D0-61DD-2A1B21FAF5F7}" dt="2026-10-10T09:48:29.607" v="785"/>
          <ac:spMkLst>
            <pc:docMk/>
            <pc:sldMk cId="2237386320" sldId="259"/>
            <ac:spMk id="2" creationId="{B82D763B-6EF9-BA46-377D-2BC5741177FD}"/>
          </ac:spMkLst>
        </pc:spChg>
        <pc:graphicFrameChg chg="mod ord modGraphic">
          <ac:chgData name="Keerthiga Srithas (2615411)" userId="S::2615411@student.uwtsd.ac.uk::cbccd48c-0637-42da-8d56-b38f986f789f" providerId="AD" clId="Web-{AF0C27E0-FAD0-54D0-61DD-2A1B21FAF5F7}" dt="2026-10-10T09:53:54.356" v="805" actId="20577"/>
          <ac:graphicFrameMkLst>
            <pc:docMk/>
            <pc:sldMk cId="2237386320" sldId="259"/>
            <ac:graphicFrameMk id="5" creationId="{0067610B-E4B6-E1CA-7725-1368157E58AA}"/>
          </ac:graphicFrameMkLst>
        </pc:graphicFrameChg>
        <pc:picChg chg="mod ord">
          <ac:chgData name="Keerthiga Srithas (2615411)" userId="S::2615411@student.uwtsd.ac.uk::cbccd48c-0637-42da-8d56-b38f986f789f" providerId="AD" clId="Web-{AF0C27E0-FAD0-54D0-61DD-2A1B21FAF5F7}" dt="2026-10-10T09:53:31.620" v="803" actId="14100"/>
          <ac:picMkLst>
            <pc:docMk/>
            <pc:sldMk cId="2237386320" sldId="259"/>
            <ac:picMk id="425" creationId="{6E18E19E-466A-2346-F85A-AE8B6C7200AD}"/>
          </ac:picMkLst>
        </pc:picChg>
      </pc:sldChg>
      <pc:sldChg chg="modSp mod modClrScheme chgLayout">
        <pc:chgData name="Keerthiga Srithas (2615411)" userId="S::2615411@student.uwtsd.ac.uk::cbccd48c-0637-42da-8d56-b38f986f789f" providerId="AD" clId="Web-{AF0C27E0-FAD0-54D0-61DD-2A1B21FAF5F7}" dt="2026-10-10T09:48:29.607" v="785"/>
        <pc:sldMkLst>
          <pc:docMk/>
          <pc:sldMk cId="1081088837" sldId="260"/>
        </pc:sldMkLst>
        <pc:spChg chg="mod ord">
          <ac:chgData name="Keerthiga Srithas (2615411)" userId="S::2615411@student.uwtsd.ac.uk::cbccd48c-0637-42da-8d56-b38f986f789f" providerId="AD" clId="Web-{AF0C27E0-FAD0-54D0-61DD-2A1B21FAF5F7}" dt="2026-10-10T09:48:29.607" v="785"/>
          <ac:spMkLst>
            <pc:docMk/>
            <pc:sldMk cId="1081088837" sldId="260"/>
            <ac:spMk id="2" creationId="{F52CB73D-675E-4E24-531F-324A55A979EB}"/>
          </ac:spMkLst>
        </pc:spChg>
        <pc:graphicFrameChg chg="mod ord">
          <ac:chgData name="Keerthiga Srithas (2615411)" userId="S::2615411@student.uwtsd.ac.uk::cbccd48c-0637-42da-8d56-b38f986f789f" providerId="AD" clId="Web-{AF0C27E0-FAD0-54D0-61DD-2A1B21FAF5F7}" dt="2026-10-10T09:48:29.607" v="785"/>
          <ac:graphicFrameMkLst>
            <pc:docMk/>
            <pc:sldMk cId="1081088837" sldId="260"/>
            <ac:graphicFrameMk id="5" creationId="{3AF39C42-F82F-2729-1037-2B2D806DDB60}"/>
          </ac:graphicFrameMkLst>
        </pc:graphicFrameChg>
      </pc:sldChg>
      <pc:sldChg chg="modSp mod modClrScheme chgLayout">
        <pc:chgData name="Keerthiga Srithas (2615411)" userId="S::2615411@student.uwtsd.ac.uk::cbccd48c-0637-42da-8d56-b38f986f789f" providerId="AD" clId="Web-{AF0C27E0-FAD0-54D0-61DD-2A1B21FAF5F7}" dt="2026-10-10T09:48:29.607" v="785"/>
        <pc:sldMkLst>
          <pc:docMk/>
          <pc:sldMk cId="1837678375" sldId="261"/>
        </pc:sldMkLst>
        <pc:spChg chg="mod ord">
          <ac:chgData name="Keerthiga Srithas (2615411)" userId="S::2615411@student.uwtsd.ac.uk::cbccd48c-0637-42da-8d56-b38f986f789f" providerId="AD" clId="Web-{AF0C27E0-FAD0-54D0-61DD-2A1B21FAF5F7}" dt="2026-10-10T09:48:29.607" v="785"/>
          <ac:spMkLst>
            <pc:docMk/>
            <pc:sldMk cId="1837678375" sldId="261"/>
            <ac:spMk id="2" creationId="{8797E4B0-16C0-A917-A7FD-7A66E394345B}"/>
          </ac:spMkLst>
        </pc:spChg>
        <pc:spChg chg="mod">
          <ac:chgData name="Keerthiga Srithas (2615411)" userId="S::2615411@student.uwtsd.ac.uk::cbccd48c-0637-42da-8d56-b38f986f789f" providerId="AD" clId="Web-{AF0C27E0-FAD0-54D0-61DD-2A1B21FAF5F7}" dt="2026-10-10T09:41:53.800" v="731"/>
          <ac:spMkLst>
            <pc:docMk/>
            <pc:sldMk cId="1837678375" sldId="261"/>
            <ac:spMk id="165" creationId="{36954FE6-0F8B-BF53-0568-0EAD88D8DA80}"/>
          </ac:spMkLst>
        </pc:spChg>
        <pc:graphicFrameChg chg="mod ord modGraphic">
          <ac:chgData name="Keerthiga Srithas (2615411)" userId="S::2615411@student.uwtsd.ac.uk::cbccd48c-0637-42da-8d56-b38f986f789f" providerId="AD" clId="Web-{AF0C27E0-FAD0-54D0-61DD-2A1B21FAF5F7}" dt="2026-10-10T09:48:29.607" v="785"/>
          <ac:graphicFrameMkLst>
            <pc:docMk/>
            <pc:sldMk cId="1837678375" sldId="261"/>
            <ac:graphicFrameMk id="5" creationId="{71B68A74-1B19-CAAA-EF72-98DE55E0FAF4}"/>
          </ac:graphicFrameMkLst>
        </pc:graphicFrameChg>
        <pc:picChg chg="mod ord">
          <ac:chgData name="Keerthiga Srithas (2615411)" userId="S::2615411@student.uwtsd.ac.uk::cbccd48c-0637-42da-8d56-b38f986f789f" providerId="AD" clId="Web-{AF0C27E0-FAD0-54D0-61DD-2A1B21FAF5F7}" dt="2026-10-10T09:48:29.607" v="785"/>
          <ac:picMkLst>
            <pc:docMk/>
            <pc:sldMk cId="1837678375" sldId="261"/>
            <ac:picMk id="222" creationId="{D8EF7F1F-3F59-7C99-A7F7-CB5ED972DDCB}"/>
          </ac:picMkLst>
        </pc:picChg>
      </pc:sldChg>
      <pc:sldChg chg="modSp mod modClrScheme chgLayout">
        <pc:chgData name="Keerthiga Srithas (2615411)" userId="S::2615411@student.uwtsd.ac.uk::cbccd48c-0637-42da-8d56-b38f986f789f" providerId="AD" clId="Web-{AF0C27E0-FAD0-54D0-61DD-2A1B21FAF5F7}" dt="2026-10-10T09:48:29.607" v="785"/>
        <pc:sldMkLst>
          <pc:docMk/>
          <pc:sldMk cId="865404183" sldId="262"/>
        </pc:sldMkLst>
        <pc:spChg chg="mod ord">
          <ac:chgData name="Keerthiga Srithas (2615411)" userId="S::2615411@student.uwtsd.ac.uk::cbccd48c-0637-42da-8d56-b38f986f789f" providerId="AD" clId="Web-{AF0C27E0-FAD0-54D0-61DD-2A1B21FAF5F7}" dt="2026-10-10T09:48:29.607" v="785"/>
          <ac:spMkLst>
            <pc:docMk/>
            <pc:sldMk cId="865404183" sldId="262"/>
            <ac:spMk id="2" creationId="{2B9FC47F-41D0-DF5B-BB02-26B4C2910769}"/>
          </ac:spMkLst>
        </pc:spChg>
        <pc:spChg chg="mod">
          <ac:chgData name="Keerthiga Srithas (2615411)" userId="S::2615411@student.uwtsd.ac.uk::cbccd48c-0637-42da-8d56-b38f986f789f" providerId="AD" clId="Web-{AF0C27E0-FAD0-54D0-61DD-2A1B21FAF5F7}" dt="2026-10-10T09:32:16.626" v="649" actId="14100"/>
          <ac:spMkLst>
            <pc:docMk/>
            <pc:sldMk cId="865404183" sldId="262"/>
            <ac:spMk id="414" creationId="{D38D3D1C-F4D9-E340-B8D1-9A9D18F883C5}"/>
          </ac:spMkLst>
        </pc:spChg>
        <pc:graphicFrameChg chg="mod ord modGraphic">
          <ac:chgData name="Keerthiga Srithas (2615411)" userId="S::2615411@student.uwtsd.ac.uk::cbccd48c-0637-42da-8d56-b38f986f789f" providerId="AD" clId="Web-{AF0C27E0-FAD0-54D0-61DD-2A1B21FAF5F7}" dt="2026-10-10T09:48:29.607" v="785"/>
          <ac:graphicFrameMkLst>
            <pc:docMk/>
            <pc:sldMk cId="865404183" sldId="262"/>
            <ac:graphicFrameMk id="5" creationId="{B1406566-003D-D5BF-8248-1DB79F674E4D}"/>
          </ac:graphicFrameMkLst>
        </pc:graphicFrameChg>
      </pc:sldChg>
      <pc:sldChg chg="addSp delSp modSp mod setBg modClrScheme delDesignElem chgLayout">
        <pc:chgData name="Keerthiga Srithas (2615411)" userId="S::2615411@student.uwtsd.ac.uk::cbccd48c-0637-42da-8d56-b38f986f789f" providerId="AD" clId="Web-{AF0C27E0-FAD0-54D0-61DD-2A1B21FAF5F7}" dt="2026-10-10T09:55:27.360" v="806" actId="14100"/>
        <pc:sldMkLst>
          <pc:docMk/>
          <pc:sldMk cId="2400039373" sldId="263"/>
        </pc:sldMkLst>
        <pc:spChg chg="mod ord">
          <ac:chgData name="Keerthiga Srithas (2615411)" userId="S::2615411@student.uwtsd.ac.uk::cbccd48c-0637-42da-8d56-b38f986f789f" providerId="AD" clId="Web-{AF0C27E0-FAD0-54D0-61DD-2A1B21FAF5F7}" dt="2026-10-10T09:55:27.360" v="806" actId="14100"/>
          <ac:spMkLst>
            <pc:docMk/>
            <pc:sldMk cId="2400039373" sldId="263"/>
            <ac:spMk id="2" creationId="{3301A856-9CFE-D820-0F76-2400C7D421AB}"/>
          </ac:spMkLst>
        </pc:spChg>
        <pc:spChg chg="mod ord">
          <ac:chgData name="Keerthiga Srithas (2615411)" userId="S::2615411@student.uwtsd.ac.uk::cbccd48c-0637-42da-8d56-b38f986f789f" providerId="AD" clId="Web-{AF0C27E0-FAD0-54D0-61DD-2A1B21FAF5F7}" dt="2026-10-10T09:48:29.607" v="785"/>
          <ac:spMkLst>
            <pc:docMk/>
            <pc:sldMk cId="2400039373" sldId="263"/>
            <ac:spMk id="7" creationId="{DC67DDFF-6EA8-C827-1E1A-4B50C3205859}"/>
          </ac:spMkLst>
        </pc:spChg>
        <pc:spChg chg="mod ord">
          <ac:chgData name="Keerthiga Srithas (2615411)" userId="S::2615411@student.uwtsd.ac.uk::cbccd48c-0637-42da-8d56-b38f986f789f" providerId="AD" clId="Web-{AF0C27E0-FAD0-54D0-61DD-2A1B21FAF5F7}" dt="2026-10-10T09:48:29.607" v="785"/>
          <ac:spMkLst>
            <pc:docMk/>
            <pc:sldMk cId="2400039373" sldId="263"/>
            <ac:spMk id="8" creationId="{EF6B3B30-7CFE-D3D3-66BE-B1577DE54010}"/>
          </ac:spMkLst>
        </pc:spChg>
        <pc:spChg chg="mod ord">
          <ac:chgData name="Keerthiga Srithas (2615411)" userId="S::2615411@student.uwtsd.ac.uk::cbccd48c-0637-42da-8d56-b38f986f789f" providerId="AD" clId="Web-{AF0C27E0-FAD0-54D0-61DD-2A1B21FAF5F7}" dt="2026-10-10T09:48:29.607" v="785"/>
          <ac:spMkLst>
            <pc:docMk/>
            <pc:sldMk cId="2400039373" sldId="263"/>
            <ac:spMk id="9" creationId="{F35E663A-32CA-FE3A-86BE-7B28B21D5A0F}"/>
          </ac:spMkLst>
        </pc:spChg>
        <pc:spChg chg="mod ord">
          <ac:chgData name="Keerthiga Srithas (2615411)" userId="S::2615411@student.uwtsd.ac.uk::cbccd48c-0637-42da-8d56-b38f986f789f" providerId="AD" clId="Web-{AF0C27E0-FAD0-54D0-61DD-2A1B21FAF5F7}" dt="2026-10-10T09:48:29.607" v="785"/>
          <ac:spMkLst>
            <pc:docMk/>
            <pc:sldMk cId="2400039373" sldId="263"/>
            <ac:spMk id="16" creationId="{5B780ADC-630F-E33E-42E2-4270D5344E7B}"/>
          </ac:spMkLst>
        </pc:spChg>
        <pc:spChg chg="add del">
          <ac:chgData name="Keerthiga Srithas (2615411)" userId="S::2615411@student.uwtsd.ac.uk::cbccd48c-0637-42da-8d56-b38f986f789f" providerId="AD" clId="Web-{AF0C27E0-FAD0-54D0-61DD-2A1B21FAF5F7}" dt="2026-10-10T09:48:29.607" v="785"/>
          <ac:spMkLst>
            <pc:docMk/>
            <pc:sldMk cId="2400039373" sldId="263"/>
            <ac:spMk id="49" creationId="{1996130F-9AB5-4DE9-8574-3AF891C5C172}"/>
          </ac:spMkLst>
        </pc:spChg>
        <pc:spChg chg="add del">
          <ac:chgData name="Keerthiga Srithas (2615411)" userId="S::2615411@student.uwtsd.ac.uk::cbccd48c-0637-42da-8d56-b38f986f789f" providerId="AD" clId="Web-{AF0C27E0-FAD0-54D0-61DD-2A1B21FAF5F7}" dt="2026-10-10T09:48:29.607" v="785"/>
          <ac:spMkLst>
            <pc:docMk/>
            <pc:sldMk cId="2400039373" sldId="263"/>
            <ac:spMk id="51" creationId="{7326F4E6-9131-42DA-97B2-0BA8D1E258AD}"/>
          </ac:spMkLst>
        </pc:spChg>
        <pc:spChg chg="add del">
          <ac:chgData name="Keerthiga Srithas (2615411)" userId="S::2615411@student.uwtsd.ac.uk::cbccd48c-0637-42da-8d56-b38f986f789f" providerId="AD" clId="Web-{AF0C27E0-FAD0-54D0-61DD-2A1B21FAF5F7}" dt="2026-10-10T09:48:29.607" v="785"/>
          <ac:spMkLst>
            <pc:docMk/>
            <pc:sldMk cId="2400039373" sldId="263"/>
            <ac:spMk id="53" creationId="{3F4C104D-5F30-4811-9376-566B26E4719A}"/>
          </ac:spMkLst>
        </pc:spChg>
        <pc:spChg chg="add del">
          <ac:chgData name="Keerthiga Srithas (2615411)" userId="S::2615411@student.uwtsd.ac.uk::cbccd48c-0637-42da-8d56-b38f986f789f" providerId="AD" clId="Web-{AF0C27E0-FAD0-54D0-61DD-2A1B21FAF5F7}" dt="2026-10-10T09:48:29.607" v="785"/>
          <ac:spMkLst>
            <pc:docMk/>
            <pc:sldMk cId="2400039373" sldId="263"/>
            <ac:spMk id="55" creationId="{0815E34B-5D02-4E01-A936-E8E1C0AB6F12}"/>
          </ac:spMkLst>
        </pc:spChg>
        <pc:spChg chg="add del">
          <ac:chgData name="Keerthiga Srithas (2615411)" userId="S::2615411@student.uwtsd.ac.uk::cbccd48c-0637-42da-8d56-b38f986f789f" providerId="AD" clId="Web-{AF0C27E0-FAD0-54D0-61DD-2A1B21FAF5F7}" dt="2026-10-10T09:48:29.607" v="785"/>
          <ac:spMkLst>
            <pc:docMk/>
            <pc:sldMk cId="2400039373" sldId="263"/>
            <ac:spMk id="57" creationId="{7DE3414B-B032-4710-A468-D3285E38C5FF}"/>
          </ac:spMkLst>
        </pc:spChg>
        <pc:picChg chg="mod ord">
          <ac:chgData name="Keerthiga Srithas (2615411)" userId="S::2615411@student.uwtsd.ac.uk::cbccd48c-0637-42da-8d56-b38f986f789f" providerId="AD" clId="Web-{AF0C27E0-FAD0-54D0-61DD-2A1B21FAF5F7}" dt="2026-10-10T09:41:06.814" v="725" actId="1076"/>
          <ac:picMkLst>
            <pc:docMk/>
            <pc:sldMk cId="2400039373" sldId="263"/>
            <ac:picMk id="5" creationId="{9AD7BCA9-8D65-5AC3-E459-555BB3874225}"/>
          </ac:picMkLst>
        </pc:picChg>
      </pc:sldChg>
      <pc:sldChg chg="modSp mod modClrScheme chgLayout">
        <pc:chgData name="Keerthiga Srithas (2615411)" userId="S::2615411@student.uwtsd.ac.uk::cbccd48c-0637-42da-8d56-b38f986f789f" providerId="AD" clId="Web-{AF0C27E0-FAD0-54D0-61DD-2A1B21FAF5F7}" dt="2026-10-10T09:48:29.607" v="785"/>
        <pc:sldMkLst>
          <pc:docMk/>
          <pc:sldMk cId="621354935" sldId="264"/>
        </pc:sldMkLst>
        <pc:spChg chg="mod ord">
          <ac:chgData name="Keerthiga Srithas (2615411)" userId="S::2615411@student.uwtsd.ac.uk::cbccd48c-0637-42da-8d56-b38f986f789f" providerId="AD" clId="Web-{AF0C27E0-FAD0-54D0-61DD-2A1B21FAF5F7}" dt="2026-10-10T09:48:29.607" v="785"/>
          <ac:spMkLst>
            <pc:docMk/>
            <pc:sldMk cId="621354935" sldId="264"/>
            <ac:spMk id="2" creationId="{0B50340B-0725-504E-6DEF-DAA9773E2F02}"/>
          </ac:spMkLst>
        </pc:spChg>
        <pc:spChg chg="mod ord">
          <ac:chgData name="Keerthiga Srithas (2615411)" userId="S::2615411@student.uwtsd.ac.uk::cbccd48c-0637-42da-8d56-b38f986f789f" providerId="AD" clId="Web-{AF0C27E0-FAD0-54D0-61DD-2A1B21FAF5F7}" dt="2026-10-10T09:48:29.607" v="785"/>
          <ac:spMkLst>
            <pc:docMk/>
            <pc:sldMk cId="621354935" sldId="264"/>
            <ac:spMk id="8" creationId="{A0BA211C-62B9-C45E-80B9-745ACB98DD42}"/>
          </ac:spMkLst>
        </pc:spChg>
        <pc:spChg chg="mod ord">
          <ac:chgData name="Keerthiga Srithas (2615411)" userId="S::2615411@student.uwtsd.ac.uk::cbccd48c-0637-42da-8d56-b38f986f789f" providerId="AD" clId="Web-{AF0C27E0-FAD0-54D0-61DD-2A1B21FAF5F7}" dt="2026-10-10T09:48:29.607" v="785"/>
          <ac:spMkLst>
            <pc:docMk/>
            <pc:sldMk cId="621354935" sldId="264"/>
            <ac:spMk id="14" creationId="{08A8F359-E56F-D93C-CE70-91042C649642}"/>
          </ac:spMkLst>
        </pc:spChg>
        <pc:spChg chg="mod ord">
          <ac:chgData name="Keerthiga Srithas (2615411)" userId="S::2615411@student.uwtsd.ac.uk::cbccd48c-0637-42da-8d56-b38f986f789f" providerId="AD" clId="Web-{AF0C27E0-FAD0-54D0-61DD-2A1B21FAF5F7}" dt="2026-10-10T09:48:29.607" v="785"/>
          <ac:spMkLst>
            <pc:docMk/>
            <pc:sldMk cId="621354935" sldId="264"/>
            <ac:spMk id="16" creationId="{BEE4BB6A-679A-45FD-2868-D26400922B23}"/>
          </ac:spMkLst>
        </pc:spChg>
        <pc:picChg chg="mod ord">
          <ac:chgData name="Keerthiga Srithas (2615411)" userId="S::2615411@student.uwtsd.ac.uk::cbccd48c-0637-42da-8d56-b38f986f789f" providerId="AD" clId="Web-{AF0C27E0-FAD0-54D0-61DD-2A1B21FAF5F7}" dt="2026-10-10T09:48:29.607" v="785"/>
          <ac:picMkLst>
            <pc:docMk/>
            <pc:sldMk cId="621354935" sldId="264"/>
            <ac:picMk id="5" creationId="{F21A9E6C-99AA-820A-364D-BB914E1B39A5}"/>
          </ac:picMkLst>
        </pc:picChg>
      </pc:sldChg>
      <pc:sldChg chg="addSp delSp modSp new mod modClrScheme chgLayout">
        <pc:chgData name="Keerthiga Srithas (2615411)" userId="S::2615411@student.uwtsd.ac.uk::cbccd48c-0637-42da-8d56-b38f986f789f" providerId="AD" clId="Web-{AF0C27E0-FAD0-54D0-61DD-2A1B21FAF5F7}" dt="2026-10-10T09:48:29.607" v="785"/>
        <pc:sldMkLst>
          <pc:docMk/>
          <pc:sldMk cId="2070662287" sldId="265"/>
        </pc:sldMkLst>
        <pc:spChg chg="mod ord">
          <ac:chgData name="Keerthiga Srithas (2615411)" userId="S::2615411@student.uwtsd.ac.uk::cbccd48c-0637-42da-8d56-b38f986f789f" providerId="AD" clId="Web-{AF0C27E0-FAD0-54D0-61DD-2A1B21FAF5F7}" dt="2026-10-10T09:48:29.607" v="785"/>
          <ac:spMkLst>
            <pc:docMk/>
            <pc:sldMk cId="2070662287" sldId="265"/>
            <ac:spMk id="2" creationId="{7062F8B6-6010-7C73-43FF-0B1890552251}"/>
          </ac:spMkLst>
        </pc:spChg>
        <pc:spChg chg="del">
          <ac:chgData name="Keerthiga Srithas (2615411)" userId="S::2615411@student.uwtsd.ac.uk::cbccd48c-0637-42da-8d56-b38f986f789f" providerId="AD" clId="Web-{AF0C27E0-FAD0-54D0-61DD-2A1B21FAF5F7}" dt="2026-10-10T08:47:39.333" v="75"/>
          <ac:spMkLst>
            <pc:docMk/>
            <pc:sldMk cId="2070662287" sldId="265"/>
            <ac:spMk id="3" creationId="{80582118-B557-DEBB-1180-2AEA5E109ABD}"/>
          </ac:spMkLst>
        </pc:spChg>
        <pc:spChg chg="del mod">
          <ac:chgData name="Keerthiga Srithas (2615411)" userId="S::2615411@student.uwtsd.ac.uk::cbccd48c-0637-42da-8d56-b38f986f789f" providerId="AD" clId="Web-{AF0C27E0-FAD0-54D0-61DD-2A1B21FAF5F7}" dt="2026-10-10T08:52:22.952" v="154"/>
          <ac:spMkLst>
            <pc:docMk/>
            <pc:sldMk cId="2070662287" sldId="265"/>
            <ac:spMk id="4" creationId="{1E7153C2-A31A-6EC4-2ED2-60C92641518F}"/>
          </ac:spMkLst>
        </pc:spChg>
        <pc:spChg chg="mod ord">
          <ac:chgData name="Keerthiga Srithas (2615411)" userId="S::2615411@student.uwtsd.ac.uk::cbccd48c-0637-42da-8d56-b38f986f789f" providerId="AD" clId="Web-{AF0C27E0-FAD0-54D0-61DD-2A1B21FAF5F7}" dt="2026-10-10T09:48:29.607" v="785"/>
          <ac:spMkLst>
            <pc:docMk/>
            <pc:sldMk cId="2070662287" sldId="265"/>
            <ac:spMk id="5" creationId="{C104E4F2-742B-8A76-C8D7-4EDC5E85352C}"/>
          </ac:spMkLst>
        </pc:spChg>
        <pc:spChg chg="mod ord">
          <ac:chgData name="Keerthiga Srithas (2615411)" userId="S::2615411@student.uwtsd.ac.uk::cbccd48c-0637-42da-8d56-b38f986f789f" providerId="AD" clId="Web-{AF0C27E0-FAD0-54D0-61DD-2A1B21FAF5F7}" dt="2026-10-10T09:48:29.607" v="785"/>
          <ac:spMkLst>
            <pc:docMk/>
            <pc:sldMk cId="2070662287" sldId="265"/>
            <ac:spMk id="6" creationId="{30BDDC5B-2988-C0B0-D0C0-EBE0940A1055}"/>
          </ac:spMkLst>
        </pc:spChg>
        <pc:spChg chg="mod ord">
          <ac:chgData name="Keerthiga Srithas (2615411)" userId="S::2615411@student.uwtsd.ac.uk::cbccd48c-0637-42da-8d56-b38f986f789f" providerId="AD" clId="Web-{AF0C27E0-FAD0-54D0-61DD-2A1B21FAF5F7}" dt="2026-10-10T09:48:29.607" v="785"/>
          <ac:spMkLst>
            <pc:docMk/>
            <pc:sldMk cId="2070662287" sldId="265"/>
            <ac:spMk id="7" creationId="{D30F0105-F6B1-4A89-9EAF-85919081CB6F}"/>
          </ac:spMkLst>
        </pc:spChg>
        <pc:spChg chg="add del">
          <ac:chgData name="Keerthiga Srithas (2615411)" userId="S::2615411@student.uwtsd.ac.uk::cbccd48c-0637-42da-8d56-b38f986f789f" providerId="AD" clId="Web-{AF0C27E0-FAD0-54D0-61DD-2A1B21FAF5F7}" dt="2026-10-10T08:52:44.250" v="165"/>
          <ac:spMkLst>
            <pc:docMk/>
            <pc:sldMk cId="2070662287" sldId="265"/>
            <ac:spMk id="10" creationId="{8EEC85B7-146B-ADE7-6961-5AF1D7BB9AE6}"/>
          </ac:spMkLst>
        </pc:spChg>
        <pc:spChg chg="add del">
          <ac:chgData name="Keerthiga Srithas (2615411)" userId="S::2615411@student.uwtsd.ac.uk::cbccd48c-0637-42da-8d56-b38f986f789f" providerId="AD" clId="Web-{AF0C27E0-FAD0-54D0-61DD-2A1B21FAF5F7}" dt="2026-10-10T08:52:38.922" v="159"/>
          <ac:spMkLst>
            <pc:docMk/>
            <pc:sldMk cId="2070662287" sldId="265"/>
            <ac:spMk id="13" creationId="{8EEC85B7-146B-ADE7-6961-5AF1D7BB9AE6}"/>
          </ac:spMkLst>
        </pc:spChg>
        <pc:spChg chg="add del mod">
          <ac:chgData name="Keerthiga Srithas (2615411)" userId="S::2615411@student.uwtsd.ac.uk::cbccd48c-0637-42da-8d56-b38f986f789f" providerId="AD" clId="Web-{AF0C27E0-FAD0-54D0-61DD-2A1B21FAF5F7}" dt="2026-10-10T08:52:41.328" v="161"/>
          <ac:spMkLst>
            <pc:docMk/>
            <pc:sldMk cId="2070662287" sldId="265"/>
            <ac:spMk id="15" creationId="{928F00F2-DFBD-DA78-2E08-683CC02C6EB5}"/>
          </ac:spMkLst>
        </pc:spChg>
        <pc:picChg chg="add mod ord">
          <ac:chgData name="Keerthiga Srithas (2615411)" userId="S::2615411@student.uwtsd.ac.uk::cbccd48c-0637-42da-8d56-b38f986f789f" providerId="AD" clId="Web-{AF0C27E0-FAD0-54D0-61DD-2A1B21FAF5F7}" dt="2026-10-10T09:48:29.607" v="785"/>
          <ac:picMkLst>
            <pc:docMk/>
            <pc:sldMk cId="2070662287" sldId="265"/>
            <ac:picMk id="8" creationId="{A7FF6F11-26F2-C26B-F823-617469CF38EE}"/>
          </ac:picMkLst>
        </pc:picChg>
      </pc:sldChg>
      <pc:sldChg chg="addSp delSp modSp new mod modClrScheme chgLayout">
        <pc:chgData name="Keerthiga Srithas (2615411)" userId="S::2615411@student.uwtsd.ac.uk::cbccd48c-0637-42da-8d56-b38f986f789f" providerId="AD" clId="Web-{AF0C27E0-FAD0-54D0-61DD-2A1B21FAF5F7}" dt="2026-10-10T09:48:29.607" v="785"/>
        <pc:sldMkLst>
          <pc:docMk/>
          <pc:sldMk cId="3815998995" sldId="266"/>
        </pc:sldMkLst>
        <pc:spChg chg="mod ord">
          <ac:chgData name="Keerthiga Srithas (2615411)" userId="S::2615411@student.uwtsd.ac.uk::cbccd48c-0637-42da-8d56-b38f986f789f" providerId="AD" clId="Web-{AF0C27E0-FAD0-54D0-61DD-2A1B21FAF5F7}" dt="2026-10-10T09:48:29.607" v="785"/>
          <ac:spMkLst>
            <pc:docMk/>
            <pc:sldMk cId="3815998995" sldId="266"/>
            <ac:spMk id="2" creationId="{6FC1C7D1-95A0-DDA7-1DA5-D50895D14325}"/>
          </ac:spMkLst>
        </pc:spChg>
        <pc:spChg chg="del">
          <ac:chgData name="Keerthiga Srithas (2615411)" userId="S::2615411@student.uwtsd.ac.uk::cbccd48c-0637-42da-8d56-b38f986f789f" providerId="AD" clId="Web-{AF0C27E0-FAD0-54D0-61DD-2A1B21FAF5F7}" dt="2026-10-10T09:02:11.644" v="238"/>
          <ac:spMkLst>
            <pc:docMk/>
            <pc:sldMk cId="3815998995" sldId="266"/>
            <ac:spMk id="3" creationId="{BAAC50DB-901D-FAE9-82EE-0940CACF50FB}"/>
          </ac:spMkLst>
        </pc:spChg>
        <pc:spChg chg="mod ord">
          <ac:chgData name="Keerthiga Srithas (2615411)" userId="S::2615411@student.uwtsd.ac.uk::cbccd48c-0637-42da-8d56-b38f986f789f" providerId="AD" clId="Web-{AF0C27E0-FAD0-54D0-61DD-2A1B21FAF5F7}" dt="2026-10-10T09:48:29.607" v="785"/>
          <ac:spMkLst>
            <pc:docMk/>
            <pc:sldMk cId="3815998995" sldId="266"/>
            <ac:spMk id="4" creationId="{766EF352-D9F6-235E-9A5F-A5633BEFEBA7}"/>
          </ac:spMkLst>
        </pc:spChg>
        <pc:spChg chg="mod ord">
          <ac:chgData name="Keerthiga Srithas (2615411)" userId="S::2615411@student.uwtsd.ac.uk::cbccd48c-0637-42da-8d56-b38f986f789f" providerId="AD" clId="Web-{AF0C27E0-FAD0-54D0-61DD-2A1B21FAF5F7}" dt="2026-10-10T09:48:29.607" v="785"/>
          <ac:spMkLst>
            <pc:docMk/>
            <pc:sldMk cId="3815998995" sldId="266"/>
            <ac:spMk id="5" creationId="{208D6B50-0B41-C600-25A1-346FBEAEE5A7}"/>
          </ac:spMkLst>
        </pc:spChg>
        <pc:spChg chg="mod ord">
          <ac:chgData name="Keerthiga Srithas (2615411)" userId="S::2615411@student.uwtsd.ac.uk::cbccd48c-0637-42da-8d56-b38f986f789f" providerId="AD" clId="Web-{AF0C27E0-FAD0-54D0-61DD-2A1B21FAF5F7}" dt="2026-10-10T09:48:29.607" v="785"/>
          <ac:spMkLst>
            <pc:docMk/>
            <pc:sldMk cId="3815998995" sldId="266"/>
            <ac:spMk id="6" creationId="{4AFAE752-681B-7BF8-F2D0-8ED763DFED87}"/>
          </ac:spMkLst>
        </pc:spChg>
        <pc:spChg chg="add del mod">
          <ac:chgData name="Keerthiga Srithas (2615411)" userId="S::2615411@student.uwtsd.ac.uk::cbccd48c-0637-42da-8d56-b38f986f789f" providerId="AD" clId="Web-{AF0C27E0-FAD0-54D0-61DD-2A1B21FAF5F7}" dt="2026-10-10T09:04:00.272" v="282"/>
          <ac:spMkLst>
            <pc:docMk/>
            <pc:sldMk cId="3815998995" sldId="266"/>
            <ac:spMk id="9" creationId="{0131B201-DAF1-BBA5-77F6-392052238316}"/>
          </ac:spMkLst>
        </pc:spChg>
        <pc:graphicFrameChg chg="add del mod ord modGraphic">
          <ac:chgData name="Keerthiga Srithas (2615411)" userId="S::2615411@student.uwtsd.ac.uk::cbccd48c-0637-42da-8d56-b38f986f789f" providerId="AD" clId="Web-{AF0C27E0-FAD0-54D0-61DD-2A1B21FAF5F7}" dt="2026-10-10T09:03:30.943" v="279"/>
          <ac:graphicFrameMkLst>
            <pc:docMk/>
            <pc:sldMk cId="3815998995" sldId="266"/>
            <ac:graphicFrameMk id="7" creationId="{E98F891D-17C5-2D9D-2B39-6A66AD3A7682}"/>
          </ac:graphicFrameMkLst>
        </pc:graphicFrameChg>
        <pc:graphicFrameChg chg="add del mod ord modGraphic">
          <ac:chgData name="Keerthiga Srithas (2615411)" userId="S::2615411@student.uwtsd.ac.uk::cbccd48c-0637-42da-8d56-b38f986f789f" providerId="AD" clId="Web-{AF0C27E0-FAD0-54D0-61DD-2A1B21FAF5F7}" dt="2026-10-10T09:03:43.131" v="281"/>
          <ac:graphicFrameMkLst>
            <pc:docMk/>
            <pc:sldMk cId="3815998995" sldId="266"/>
            <ac:graphicFrameMk id="10" creationId="{1F730732-F5C1-6699-BCBA-89FD7D5CDF50}"/>
          </ac:graphicFrameMkLst>
        </pc:graphicFrameChg>
        <pc:graphicFrameChg chg="add mod ord modGraphic">
          <ac:chgData name="Keerthiga Srithas (2615411)" userId="S::2615411@student.uwtsd.ac.uk::cbccd48c-0637-42da-8d56-b38f986f789f" providerId="AD" clId="Web-{AF0C27E0-FAD0-54D0-61DD-2A1B21FAF5F7}" dt="2026-10-10T09:48:29.607" v="785"/>
          <ac:graphicFrameMkLst>
            <pc:docMk/>
            <pc:sldMk cId="3815998995" sldId="266"/>
            <ac:graphicFrameMk id="11" creationId="{5CECD7E3-FF07-B250-A3E8-D08EB53D0CBA}"/>
          </ac:graphicFrameMkLst>
        </pc:graphicFrameChg>
      </pc:sldChg>
      <pc:sldMasterChg chg="del delSldLayout">
        <pc:chgData name="Keerthiga Srithas (2615411)" userId="S::2615411@student.uwtsd.ac.uk::cbccd48c-0637-42da-8d56-b38f986f789f" providerId="AD" clId="Web-{AF0C27E0-FAD0-54D0-61DD-2A1B21FAF5F7}" dt="2026-10-10T09:39:29.577" v="686"/>
        <pc:sldMasterMkLst>
          <pc:docMk/>
          <pc:sldMasterMk cId="3298731828" sldId="2147484004"/>
        </pc:sldMasterMkLst>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382469760" sldId="2147484005"/>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2661496678" sldId="2147484006"/>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4150941876" sldId="2147484007"/>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1028782679" sldId="2147484008"/>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2264563355" sldId="2147484009"/>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1575664580" sldId="2147484010"/>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1921572126" sldId="2147484011"/>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2257652914" sldId="2147484012"/>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1910625169" sldId="2147484013"/>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708134641" sldId="2147484014"/>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3671666971" sldId="2147484015"/>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2857235614" sldId="2147484016"/>
          </pc:sldLayoutMkLst>
        </pc:sldLayoutChg>
        <pc:sldLayoutChg chg="del">
          <pc:chgData name="Keerthiga Srithas (2615411)" userId="S::2615411@student.uwtsd.ac.uk::cbccd48c-0637-42da-8d56-b38f986f789f" providerId="AD" clId="Web-{AF0C27E0-FAD0-54D0-61DD-2A1B21FAF5F7}" dt="2026-10-10T09:39:29.577" v="686"/>
          <pc:sldLayoutMkLst>
            <pc:docMk/>
            <pc:sldMasterMk cId="3298731828" sldId="2147484004"/>
            <pc:sldLayoutMk cId="976334532" sldId="2147484017"/>
          </pc:sldLayoutMkLst>
        </pc:sldLayoutChg>
      </pc:sldMasterChg>
      <pc:sldMasterChg chg="add del addSldLayout delSldLayout modSldLayout">
        <pc:chgData name="Keerthiga Srithas (2615411)" userId="S::2615411@student.uwtsd.ac.uk::cbccd48c-0637-42da-8d56-b38f986f789f" providerId="AD" clId="Web-{AF0C27E0-FAD0-54D0-61DD-2A1B21FAF5F7}" dt="2026-10-10T09:48:29.607" v="785"/>
        <pc:sldMasterMkLst>
          <pc:docMk/>
          <pc:sldMasterMk cId="1407705276" sldId="2147484018"/>
        </pc:sldMasterMkLst>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620576536" sldId="2147484019"/>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2378603140" sldId="2147484020"/>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3348208508" sldId="2147484021"/>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4034699125" sldId="2147484022"/>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4145661469" sldId="2147484023"/>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323569347" sldId="2147484024"/>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3069509656" sldId="2147484025"/>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2418195049" sldId="2147484026"/>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433403065" sldId="2147484027"/>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3556494418" sldId="2147484028"/>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195778999" sldId="2147484029"/>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913807748" sldId="2147484030"/>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62671288" sldId="2147484031"/>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809916124" sldId="2147484032"/>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076612444" sldId="2147484033"/>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1476435558" sldId="2147484034"/>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644071528" sldId="2147484035"/>
          </pc:sldLayoutMkLst>
        </pc:sldLayoutChg>
        <pc:sldLayoutChg chg="add del mod replId">
          <pc:chgData name="Keerthiga Srithas (2615411)" userId="S::2615411@student.uwtsd.ac.uk::cbccd48c-0637-42da-8d56-b38f986f789f" providerId="AD" clId="Web-{AF0C27E0-FAD0-54D0-61DD-2A1B21FAF5F7}" dt="2026-10-10T09:48:29.607" v="785"/>
          <pc:sldLayoutMkLst>
            <pc:docMk/>
            <pc:sldMasterMk cId="1407705276" sldId="2147484018"/>
            <pc:sldLayoutMk cId="3855140059" sldId="2147484036"/>
          </pc:sldLayoutMkLst>
        </pc:sldLayoutChg>
      </pc:sldMasterChg>
      <pc:sldMasterChg chg="add addSldLayout modSldLayout">
        <pc:chgData name="Keerthiga Srithas (2615411)" userId="S::2615411@student.uwtsd.ac.uk::cbccd48c-0637-42da-8d56-b38f986f789f" providerId="AD" clId="Web-{AF0C27E0-FAD0-54D0-61DD-2A1B21FAF5F7}" dt="2026-10-10T09:48:29.607" v="785"/>
        <pc:sldMasterMkLst>
          <pc:docMk/>
          <pc:sldMasterMk cId="3737200236" sldId="2147484037"/>
        </pc:sldMasterMkLst>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3159426520" sldId="2147484038"/>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2725615470" sldId="2147484039"/>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2775330632" sldId="2147484040"/>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409725624" sldId="2147484041"/>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294271133" sldId="2147484042"/>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211322100" sldId="2147484043"/>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676162278" sldId="2147484044"/>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269770818" sldId="2147484045"/>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430285112" sldId="2147484046"/>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305321529" sldId="2147484047"/>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1849920018" sldId="2147484048"/>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3843595003" sldId="2147484049"/>
          </pc:sldLayoutMkLst>
        </pc:sldLayoutChg>
        <pc:sldLayoutChg chg="add mod replId">
          <pc:chgData name="Keerthiga Srithas (2615411)" userId="S::2615411@student.uwtsd.ac.uk::cbccd48c-0637-42da-8d56-b38f986f789f" providerId="AD" clId="Web-{AF0C27E0-FAD0-54D0-61DD-2A1B21FAF5F7}" dt="2026-10-10T09:48:29.607" v="785"/>
          <pc:sldLayoutMkLst>
            <pc:docMk/>
            <pc:sldMasterMk cId="3737200236" sldId="2147484037"/>
            <pc:sldLayoutMk cId="869851832" sldId="2147484050"/>
          </pc:sldLayoutMkLst>
        </pc:sldLayoutChg>
      </pc:sldMasterChg>
    </pc:docChg>
  </pc:docChgLst>
  <pc:docChgLst>
    <pc:chgData name="Keerthiga Srithas (2615411)" userId="S::2615411@student.uwtsd.ac.uk::cbccd48c-0637-42da-8d56-b38f986f789f" providerId="AD" clId="Web-{00000000-0000-0000-0000-000000000000}"/>
    <pc:docChg chg="mod addSld delSld modSld addMainMaster delMainMaster">
      <pc:chgData name="Keerthiga Srithas (2615411)" userId="S::2615411@student.uwtsd.ac.uk::cbccd48c-0637-42da-8d56-b38f986f789f" providerId="AD" clId="Web-{00000000-0000-0000-0000-000000000000}" dt="2026-10-10T11:27:41.745" v="431"/>
      <pc:docMkLst>
        <pc:docMk/>
      </pc:docMkLst>
      <pc:sldChg chg="addSp delSp modSp mod setBg modClrScheme setClrOvrMap delDesignElem chgLayout">
        <pc:chgData name="Keerthiga Srithas (2615411)" userId="S::2615411@student.uwtsd.ac.uk::cbccd48c-0637-42da-8d56-b38f986f789f" providerId="AD" clId="Web-{00000000-0000-0000-0000-000000000000}" dt="2026-10-09T11:28:17.362" v="396"/>
        <pc:sldMkLst>
          <pc:docMk/>
          <pc:sldMk cId="109857222" sldId="256"/>
        </pc:sldMkLst>
        <pc:spChg chg="mod ord">
          <ac:chgData name="Keerthiga Srithas (2615411)" userId="S::2615411@student.uwtsd.ac.uk::cbccd48c-0637-42da-8d56-b38f986f789f" providerId="AD" clId="Web-{00000000-0000-0000-0000-000000000000}" dt="2026-10-09T11:28:17.362" v="396"/>
          <ac:spMkLst>
            <pc:docMk/>
            <pc:sldMk cId="109857222" sldId="256"/>
            <ac:spMk id="2" creationId="{00000000-0000-0000-0000-000000000000}"/>
          </ac:spMkLst>
        </pc:spChg>
        <pc:spChg chg="mod ord">
          <ac:chgData name="Keerthiga Srithas (2615411)" userId="S::2615411@student.uwtsd.ac.uk::cbccd48c-0637-42da-8d56-b38f986f789f" providerId="AD" clId="Web-{00000000-0000-0000-0000-000000000000}" dt="2026-10-09T11:28:17.362" v="396"/>
          <ac:spMkLst>
            <pc:docMk/>
            <pc:sldMk cId="109857222" sldId="256"/>
            <ac:spMk id="3" creationId="{00000000-0000-0000-0000-000000000000}"/>
          </ac:spMkLst>
        </pc:spChg>
        <pc:picChg chg="mod ord">
          <ac:chgData name="Keerthiga Srithas (2615411)" userId="S::2615411@student.uwtsd.ac.uk::cbccd48c-0637-42da-8d56-b38f986f789f" providerId="AD" clId="Web-{00000000-0000-0000-0000-000000000000}" dt="2026-10-04T16:55:09.515" v="196"/>
          <ac:picMkLst>
            <pc:docMk/>
            <pc:sldMk cId="109857222" sldId="256"/>
            <ac:picMk id="4" creationId="{49F0A6E4-F1A9-1692-C0A1-946A001D9146}"/>
          </ac:picMkLst>
        </pc:picChg>
      </pc:sldChg>
      <pc:sldChg chg="modSp mod modClrScheme chgLayout">
        <pc:chgData name="Keerthiga Srithas (2615411)" userId="S::2615411@student.uwtsd.ac.uk::cbccd48c-0637-42da-8d56-b38f986f789f" providerId="AD" clId="Web-{00000000-0000-0000-0000-000000000000}" dt="2026-10-09T11:28:17.362" v="396"/>
        <pc:sldMkLst>
          <pc:docMk/>
          <pc:sldMk cId="3601632880" sldId="257"/>
        </pc:sldMkLst>
        <pc:spChg chg="mod ord">
          <ac:chgData name="Keerthiga Srithas (2615411)" userId="S::2615411@student.uwtsd.ac.uk::cbccd48c-0637-42da-8d56-b38f986f789f" providerId="AD" clId="Web-{00000000-0000-0000-0000-000000000000}" dt="2026-10-09T11:28:17.362" v="396"/>
          <ac:spMkLst>
            <pc:docMk/>
            <pc:sldMk cId="3601632880" sldId="257"/>
            <ac:spMk id="2" creationId="{4BC26C75-F454-8609-6061-A0E3DBB1B8D9}"/>
          </ac:spMkLst>
        </pc:spChg>
        <pc:graphicFrameChg chg="mod ord modGraphic">
          <ac:chgData name="Keerthiga Srithas (2615411)" userId="S::2615411@student.uwtsd.ac.uk::cbccd48c-0637-42da-8d56-b38f986f789f" providerId="AD" clId="Web-{00000000-0000-0000-0000-000000000000}" dt="2026-10-09T11:28:17.362" v="396"/>
          <ac:graphicFrameMkLst>
            <pc:docMk/>
            <pc:sldMk cId="3601632880" sldId="257"/>
            <ac:graphicFrameMk id="5" creationId="{F60C2272-41F8-136C-C210-BD69DB078413}"/>
          </ac:graphicFrameMkLst>
        </pc:graphicFrameChg>
      </pc:sldChg>
      <pc:sldChg chg="addSp delSp modSp mod modClrScheme delDesignElem chgLayout">
        <pc:chgData name="Keerthiga Srithas (2615411)" userId="S::2615411@student.uwtsd.ac.uk::cbccd48c-0637-42da-8d56-b38f986f789f" providerId="AD" clId="Web-{00000000-0000-0000-0000-000000000000}" dt="2026-10-09T11:28:17.362" v="396"/>
        <pc:sldMkLst>
          <pc:docMk/>
          <pc:sldMk cId="1331092256" sldId="258"/>
        </pc:sldMkLst>
        <pc:spChg chg="mod ord">
          <ac:chgData name="Keerthiga Srithas (2615411)" userId="S::2615411@student.uwtsd.ac.uk::cbccd48c-0637-42da-8d56-b38f986f789f" providerId="AD" clId="Web-{00000000-0000-0000-0000-000000000000}" dt="2026-10-09T11:28:17.362" v="396"/>
          <ac:spMkLst>
            <pc:docMk/>
            <pc:sldMk cId="1331092256" sldId="258"/>
            <ac:spMk id="2" creationId="{04B2AD58-2192-0B54-E066-12FCC3ADF702}"/>
          </ac:spMkLst>
        </pc:spChg>
        <pc:spChg chg="mod ord">
          <ac:chgData name="Keerthiga Srithas (2615411)" userId="S::2615411@student.uwtsd.ac.uk::cbccd48c-0637-42da-8d56-b38f986f789f" providerId="AD" clId="Web-{00000000-0000-0000-0000-000000000000}" dt="2026-10-09T11:28:17.362" v="396"/>
          <ac:spMkLst>
            <pc:docMk/>
            <pc:sldMk cId="1331092256" sldId="258"/>
            <ac:spMk id="52" creationId="{02386938-10FF-A017-CFB0-2CAA0166399B}"/>
          </ac:spMkLst>
        </pc:spChg>
        <pc:spChg chg="del">
          <ac:chgData name="Keerthiga Srithas (2615411)" userId="S::2615411@student.uwtsd.ac.uk::cbccd48c-0637-42da-8d56-b38f986f789f" providerId="AD" clId="Web-{00000000-0000-0000-0000-000000000000}" dt="2026-10-09T11:27:21.346" v="394"/>
          <ac:spMkLst>
            <pc:docMk/>
            <pc:sldMk cId="1331092256" sldId="258"/>
            <ac:spMk id="57" creationId="{DA9A1ACB-4ECA-4EAE-AEAB-CE9C8C01EE60}"/>
          </ac:spMkLst>
        </pc:spChg>
        <pc:spChg chg="del">
          <ac:chgData name="Keerthiga Srithas (2615411)" userId="S::2615411@student.uwtsd.ac.uk::cbccd48c-0637-42da-8d56-b38f986f789f" providerId="AD" clId="Web-{00000000-0000-0000-0000-000000000000}" dt="2026-10-09T11:27:21.346" v="394"/>
          <ac:spMkLst>
            <pc:docMk/>
            <pc:sldMk cId="1331092256" sldId="258"/>
            <ac:spMk id="59" creationId="{1C524A27-B6C0-41EA-ABCB-AA2E61FC0F8A}"/>
          </ac:spMkLst>
        </pc:spChg>
        <pc:spChg chg="del">
          <ac:chgData name="Keerthiga Srithas (2615411)" userId="S::2615411@student.uwtsd.ac.uk::cbccd48c-0637-42da-8d56-b38f986f789f" providerId="AD" clId="Web-{00000000-0000-0000-0000-000000000000}" dt="2026-10-09T11:27:21.346" v="394"/>
          <ac:spMkLst>
            <pc:docMk/>
            <pc:sldMk cId="1331092256" sldId="258"/>
            <ac:spMk id="61" creationId="{F3FCE8DC-E7A6-4A8F-BB57-A87EC4B846BB}"/>
          </ac:spMkLst>
        </pc:spChg>
        <pc:picChg chg="mod ord">
          <ac:chgData name="Keerthiga Srithas (2615411)" userId="S::2615411@student.uwtsd.ac.uk::cbccd48c-0637-42da-8d56-b38f986f789f" providerId="AD" clId="Web-{00000000-0000-0000-0000-000000000000}" dt="2026-10-09T11:28:17.362" v="396"/>
          <ac:picMkLst>
            <pc:docMk/>
            <pc:sldMk cId="1331092256" sldId="258"/>
            <ac:picMk id="4" creationId="{A1615740-46C5-AD15-709D-23DAEFB46716}"/>
          </ac:picMkLst>
        </pc:picChg>
      </pc:sldChg>
      <pc:sldChg chg="modSp mod modClrScheme chgLayout">
        <pc:chgData name="Keerthiga Srithas (2615411)" userId="S::2615411@student.uwtsd.ac.uk::cbccd48c-0637-42da-8d56-b38f986f789f" providerId="AD" clId="Web-{00000000-0000-0000-0000-000000000000}" dt="2026-10-09T11:28:17.362" v="396"/>
        <pc:sldMkLst>
          <pc:docMk/>
          <pc:sldMk cId="2237386320" sldId="259"/>
        </pc:sldMkLst>
        <pc:spChg chg="mod ord">
          <ac:chgData name="Keerthiga Srithas (2615411)" userId="S::2615411@student.uwtsd.ac.uk::cbccd48c-0637-42da-8d56-b38f986f789f" providerId="AD" clId="Web-{00000000-0000-0000-0000-000000000000}" dt="2026-10-09T11:28:17.362" v="396"/>
          <ac:spMkLst>
            <pc:docMk/>
            <pc:sldMk cId="2237386320" sldId="259"/>
            <ac:spMk id="2" creationId="{B82D763B-6EF9-BA46-377D-2BC5741177FD}"/>
          </ac:spMkLst>
        </pc:spChg>
        <pc:graphicFrameChg chg="mod ord">
          <ac:chgData name="Keerthiga Srithas (2615411)" userId="S::2615411@student.uwtsd.ac.uk::cbccd48c-0637-42da-8d56-b38f986f789f" providerId="AD" clId="Web-{00000000-0000-0000-0000-000000000000}" dt="2026-10-09T11:28:17.362" v="396"/>
          <ac:graphicFrameMkLst>
            <pc:docMk/>
            <pc:sldMk cId="2237386320" sldId="259"/>
            <ac:graphicFrameMk id="5" creationId="{0067610B-E4B6-E1CA-7725-1368157E58AA}"/>
          </ac:graphicFrameMkLst>
        </pc:graphicFrameChg>
        <pc:picChg chg="mod ord">
          <ac:chgData name="Keerthiga Srithas (2615411)" userId="S::2615411@student.uwtsd.ac.uk::cbccd48c-0637-42da-8d56-b38f986f789f" providerId="AD" clId="Web-{00000000-0000-0000-0000-000000000000}" dt="2026-10-09T11:28:17.362" v="396"/>
          <ac:picMkLst>
            <pc:docMk/>
            <pc:sldMk cId="2237386320" sldId="259"/>
            <ac:picMk id="425" creationId="{6E18E19E-466A-2346-F85A-AE8B6C7200AD}"/>
          </ac:picMkLst>
        </pc:picChg>
      </pc:sldChg>
      <pc:sldChg chg="modSp mod modClrScheme chgLayout">
        <pc:chgData name="Keerthiga Srithas (2615411)" userId="S::2615411@student.uwtsd.ac.uk::cbccd48c-0637-42da-8d56-b38f986f789f" providerId="AD" clId="Web-{00000000-0000-0000-0000-000000000000}" dt="2026-10-10T11:27:39.182" v="430" actId="20577"/>
        <pc:sldMkLst>
          <pc:docMk/>
          <pc:sldMk cId="1081088837" sldId="260"/>
        </pc:sldMkLst>
        <pc:spChg chg="mod ord">
          <ac:chgData name="Keerthiga Srithas (2615411)" userId="S::2615411@student.uwtsd.ac.uk::cbccd48c-0637-42da-8d56-b38f986f789f" providerId="AD" clId="Web-{00000000-0000-0000-0000-000000000000}" dt="2026-10-09T11:28:17.362" v="396"/>
          <ac:spMkLst>
            <pc:docMk/>
            <pc:sldMk cId="1081088837" sldId="260"/>
            <ac:spMk id="2" creationId="{F52CB73D-675E-4E24-531F-324A55A979EB}"/>
          </ac:spMkLst>
        </pc:spChg>
        <pc:spChg chg="mod">
          <ac:chgData name="Keerthiga Srithas (2615411)" userId="S::2615411@student.uwtsd.ac.uk::cbccd48c-0637-42da-8d56-b38f986f789f" providerId="AD" clId="Web-{00000000-0000-0000-0000-000000000000}" dt="2026-10-10T11:27:04.462" v="427" actId="14100"/>
          <ac:spMkLst>
            <pc:docMk/>
            <pc:sldMk cId="1081088837" sldId="260"/>
            <ac:spMk id="339" creationId="{8D10AC2F-A668-B65D-89A9-622A53F0AB72}"/>
          </ac:spMkLst>
        </pc:spChg>
        <pc:graphicFrameChg chg="mod ord modGraphic">
          <ac:chgData name="Keerthiga Srithas (2615411)" userId="S::2615411@student.uwtsd.ac.uk::cbccd48c-0637-42da-8d56-b38f986f789f" providerId="AD" clId="Web-{00000000-0000-0000-0000-000000000000}" dt="2026-10-10T11:27:39.182" v="430" actId="20577"/>
          <ac:graphicFrameMkLst>
            <pc:docMk/>
            <pc:sldMk cId="1081088837" sldId="260"/>
            <ac:graphicFrameMk id="5" creationId="{3AF39C42-F82F-2729-1037-2B2D806DDB60}"/>
          </ac:graphicFrameMkLst>
        </pc:graphicFrameChg>
        <pc:picChg chg="mod">
          <ac:chgData name="Keerthiga Srithas (2615411)" userId="S::2615411@student.uwtsd.ac.uk::cbccd48c-0637-42da-8d56-b38f986f789f" providerId="AD" clId="Web-{00000000-0000-0000-0000-000000000000}" dt="2026-10-10T11:27:11.588" v="428" actId="14100"/>
          <ac:picMkLst>
            <pc:docMk/>
            <pc:sldMk cId="1081088837" sldId="260"/>
            <ac:picMk id="296" creationId="{09349EAD-72F6-3B68-0DD1-4E192551B9E6}"/>
          </ac:picMkLst>
        </pc:picChg>
      </pc:sldChg>
      <pc:sldChg chg="modSp mod modClrScheme chgLayout">
        <pc:chgData name="Keerthiga Srithas (2615411)" userId="S::2615411@student.uwtsd.ac.uk::cbccd48c-0637-42da-8d56-b38f986f789f" providerId="AD" clId="Web-{00000000-0000-0000-0000-000000000000}" dt="2026-10-09T11:28:17.362" v="396"/>
        <pc:sldMkLst>
          <pc:docMk/>
          <pc:sldMk cId="1837678375" sldId="261"/>
        </pc:sldMkLst>
        <pc:spChg chg="mod ord">
          <ac:chgData name="Keerthiga Srithas (2615411)" userId="S::2615411@student.uwtsd.ac.uk::cbccd48c-0637-42da-8d56-b38f986f789f" providerId="AD" clId="Web-{00000000-0000-0000-0000-000000000000}" dt="2026-10-09T11:28:17.362" v="396"/>
          <ac:spMkLst>
            <pc:docMk/>
            <pc:sldMk cId="1837678375" sldId="261"/>
            <ac:spMk id="2" creationId="{8797E4B0-16C0-A917-A7FD-7A66E394345B}"/>
          </ac:spMkLst>
        </pc:spChg>
        <pc:graphicFrameChg chg="mod ord">
          <ac:chgData name="Keerthiga Srithas (2615411)" userId="S::2615411@student.uwtsd.ac.uk::cbccd48c-0637-42da-8d56-b38f986f789f" providerId="AD" clId="Web-{00000000-0000-0000-0000-000000000000}" dt="2026-10-09T11:28:17.362" v="396"/>
          <ac:graphicFrameMkLst>
            <pc:docMk/>
            <pc:sldMk cId="1837678375" sldId="261"/>
            <ac:graphicFrameMk id="5" creationId="{71B68A74-1B19-CAAA-EF72-98DE55E0FAF4}"/>
          </ac:graphicFrameMkLst>
        </pc:graphicFrameChg>
        <pc:picChg chg="mod ord">
          <ac:chgData name="Keerthiga Srithas (2615411)" userId="S::2615411@student.uwtsd.ac.uk::cbccd48c-0637-42da-8d56-b38f986f789f" providerId="AD" clId="Web-{00000000-0000-0000-0000-000000000000}" dt="2026-10-09T11:28:17.362" v="396"/>
          <ac:picMkLst>
            <pc:docMk/>
            <pc:sldMk cId="1837678375" sldId="261"/>
            <ac:picMk id="222" creationId="{D8EF7F1F-3F59-7C99-A7F7-CB5ED972DDCB}"/>
          </ac:picMkLst>
        </pc:picChg>
      </pc:sldChg>
      <pc:sldChg chg="modSp mod modClrScheme chgLayout">
        <pc:chgData name="Keerthiga Srithas (2615411)" userId="S::2615411@student.uwtsd.ac.uk::cbccd48c-0637-42da-8d56-b38f986f789f" providerId="AD" clId="Web-{00000000-0000-0000-0000-000000000000}" dt="2026-10-10T09:57:23.901" v="411" actId="14100"/>
        <pc:sldMkLst>
          <pc:docMk/>
          <pc:sldMk cId="865404183" sldId="262"/>
        </pc:sldMkLst>
        <pc:spChg chg="mod ord">
          <ac:chgData name="Keerthiga Srithas (2615411)" userId="S::2615411@student.uwtsd.ac.uk::cbccd48c-0637-42da-8d56-b38f986f789f" providerId="AD" clId="Web-{00000000-0000-0000-0000-000000000000}" dt="2026-10-09T11:28:17.362" v="396"/>
          <ac:spMkLst>
            <pc:docMk/>
            <pc:sldMk cId="865404183" sldId="262"/>
            <ac:spMk id="2" creationId="{2B9FC47F-41D0-DF5B-BB02-26B4C2910769}"/>
          </ac:spMkLst>
        </pc:spChg>
        <pc:spChg chg="mod">
          <ac:chgData name="Keerthiga Srithas (2615411)" userId="S::2615411@student.uwtsd.ac.uk::cbccd48c-0637-42da-8d56-b38f986f789f" providerId="AD" clId="Web-{00000000-0000-0000-0000-000000000000}" dt="2026-10-10T09:57:11.588" v="409" actId="1076"/>
          <ac:spMkLst>
            <pc:docMk/>
            <pc:sldMk cId="865404183" sldId="262"/>
            <ac:spMk id="267" creationId="{1E6C306B-51AF-EB6A-0E18-D19C180C50D2}"/>
          </ac:spMkLst>
        </pc:spChg>
        <pc:spChg chg="mod">
          <ac:chgData name="Keerthiga Srithas (2615411)" userId="S::2615411@student.uwtsd.ac.uk::cbccd48c-0637-42da-8d56-b38f986f789f" providerId="AD" clId="Web-{00000000-0000-0000-0000-000000000000}" dt="2026-10-10T09:57:23.901" v="411" actId="14100"/>
          <ac:spMkLst>
            <pc:docMk/>
            <pc:sldMk cId="865404183" sldId="262"/>
            <ac:spMk id="414" creationId="{D38D3D1C-F4D9-E340-B8D1-9A9D18F883C5}"/>
          </ac:spMkLst>
        </pc:spChg>
        <pc:graphicFrameChg chg="mod ord">
          <ac:chgData name="Keerthiga Srithas (2615411)" userId="S::2615411@student.uwtsd.ac.uk::cbccd48c-0637-42da-8d56-b38f986f789f" providerId="AD" clId="Web-{00000000-0000-0000-0000-000000000000}" dt="2026-10-09T11:28:17.362" v="396"/>
          <ac:graphicFrameMkLst>
            <pc:docMk/>
            <pc:sldMk cId="865404183" sldId="262"/>
            <ac:graphicFrameMk id="5" creationId="{B1406566-003D-D5BF-8248-1DB79F674E4D}"/>
          </ac:graphicFrameMkLst>
        </pc:graphicFrameChg>
      </pc:sldChg>
      <pc:sldChg chg="addSp delSp modSp mod setBg modClrScheme setClrOvrMap delDesignElem chgLayout">
        <pc:chgData name="Keerthiga Srithas (2615411)" userId="S::2615411@student.uwtsd.ac.uk::cbccd48c-0637-42da-8d56-b38f986f789f" providerId="AD" clId="Web-{00000000-0000-0000-0000-000000000000}" dt="2026-10-10T09:56:45.916" v="405" actId="20577"/>
        <pc:sldMkLst>
          <pc:docMk/>
          <pc:sldMk cId="2400039373" sldId="263"/>
        </pc:sldMkLst>
        <pc:spChg chg="mod ord">
          <ac:chgData name="Keerthiga Srithas (2615411)" userId="S::2615411@student.uwtsd.ac.uk::cbccd48c-0637-42da-8d56-b38f986f789f" providerId="AD" clId="Web-{00000000-0000-0000-0000-000000000000}" dt="2026-10-09T11:29:33.069" v="400"/>
          <ac:spMkLst>
            <pc:docMk/>
            <pc:sldMk cId="2400039373" sldId="263"/>
            <ac:spMk id="2" creationId="{3301A856-9CFE-D820-0F76-2400C7D421AB}"/>
          </ac:spMkLst>
        </pc:spChg>
        <pc:spChg chg="del mod ord">
          <ac:chgData name="Keerthiga Srithas (2615411)" userId="S::2615411@student.uwtsd.ac.uk::cbccd48c-0637-42da-8d56-b38f986f789f" providerId="AD" clId="Web-{00000000-0000-0000-0000-000000000000}" dt="2026-10-09T11:29:33.069" v="400"/>
          <ac:spMkLst>
            <pc:docMk/>
            <pc:sldMk cId="2400039373" sldId="263"/>
            <ac:spMk id="4" creationId="{43D61CB9-F648-EF59-3F99-B8F4985993AA}"/>
          </ac:spMkLst>
        </pc:spChg>
        <pc:spChg chg="add mod">
          <ac:chgData name="Keerthiga Srithas (2615411)" userId="S::2615411@student.uwtsd.ac.uk::cbccd48c-0637-42da-8d56-b38f986f789f" providerId="AD" clId="Web-{00000000-0000-0000-0000-000000000000}" dt="2026-10-10T09:56:45.916" v="405" actId="20577"/>
          <ac:spMkLst>
            <pc:docMk/>
            <pc:sldMk cId="2400039373" sldId="263"/>
            <ac:spMk id="7" creationId="{DC67DDFF-6EA8-C827-1E1A-4B50C3205859}"/>
          </ac:spMkLst>
        </pc:spChg>
        <pc:spChg chg="add">
          <ac:chgData name="Keerthiga Srithas (2615411)" userId="S::2615411@student.uwtsd.ac.uk::cbccd48c-0637-42da-8d56-b38f986f789f" providerId="AD" clId="Web-{00000000-0000-0000-0000-000000000000}" dt="2026-10-09T11:29:33.069" v="400"/>
          <ac:spMkLst>
            <pc:docMk/>
            <pc:sldMk cId="2400039373" sldId="263"/>
            <ac:spMk id="8" creationId="{EF6B3B30-7CFE-D3D3-66BE-B1577DE54010}"/>
          </ac:spMkLst>
        </pc:spChg>
        <pc:spChg chg="add">
          <ac:chgData name="Keerthiga Srithas (2615411)" userId="S::2615411@student.uwtsd.ac.uk::cbccd48c-0637-42da-8d56-b38f986f789f" providerId="AD" clId="Web-{00000000-0000-0000-0000-000000000000}" dt="2026-10-09T11:29:33.069" v="400"/>
          <ac:spMkLst>
            <pc:docMk/>
            <pc:sldMk cId="2400039373" sldId="263"/>
            <ac:spMk id="9" creationId="{F35E663A-32CA-FE3A-86BE-7B28B21D5A0F}"/>
          </ac:spMkLst>
        </pc:spChg>
        <pc:spChg chg="del">
          <ac:chgData name="Keerthiga Srithas (2615411)" userId="S::2615411@student.uwtsd.ac.uk::cbccd48c-0637-42da-8d56-b38f986f789f" providerId="AD" clId="Web-{00000000-0000-0000-0000-000000000000}" dt="2026-10-09T11:27:21.346" v="394"/>
          <ac:spMkLst>
            <pc:docMk/>
            <pc:sldMk cId="2400039373" sldId="263"/>
            <ac:spMk id="10" creationId="{53576798-7F98-4C7F-B6C7-6D41B5A7E927}"/>
          </ac:spMkLst>
        </pc:spChg>
        <pc:spChg chg="del">
          <ac:chgData name="Keerthiga Srithas (2615411)" userId="S::2615411@student.uwtsd.ac.uk::cbccd48c-0637-42da-8d56-b38f986f789f" providerId="AD" clId="Web-{00000000-0000-0000-0000-000000000000}" dt="2026-10-09T11:27:21.346" v="394"/>
          <ac:spMkLst>
            <pc:docMk/>
            <pc:sldMk cId="2400039373" sldId="263"/>
            <ac:spMk id="12" creationId="{A416E3E5-5186-46A4-AFBD-337387D3163D}"/>
          </ac:spMkLst>
        </pc:spChg>
        <pc:spChg chg="del">
          <ac:chgData name="Keerthiga Srithas (2615411)" userId="S::2615411@student.uwtsd.ac.uk::cbccd48c-0637-42da-8d56-b38f986f789f" providerId="AD" clId="Web-{00000000-0000-0000-0000-000000000000}" dt="2026-10-09T11:27:21.346" v="394"/>
          <ac:spMkLst>
            <pc:docMk/>
            <pc:sldMk cId="2400039373" sldId="263"/>
            <ac:spMk id="14" creationId="{7B8FAACC-353E-4F84-BA62-A5514185D9A9}"/>
          </ac:spMkLst>
        </pc:spChg>
        <pc:spChg chg="add">
          <ac:chgData name="Keerthiga Srithas (2615411)" userId="S::2615411@student.uwtsd.ac.uk::cbccd48c-0637-42da-8d56-b38f986f789f" providerId="AD" clId="Web-{00000000-0000-0000-0000-000000000000}" dt="2026-10-09T11:29:33.069" v="400"/>
          <ac:spMkLst>
            <pc:docMk/>
            <pc:sldMk cId="2400039373" sldId="263"/>
            <ac:spMk id="16" creationId="{5B780ADC-630F-E33E-42E2-4270D5344E7B}"/>
          </ac:spMkLst>
        </pc:spChg>
        <pc:picChg chg="mod ord">
          <ac:chgData name="Keerthiga Srithas (2615411)" userId="S::2615411@student.uwtsd.ac.uk::cbccd48c-0637-42da-8d56-b38f986f789f" providerId="AD" clId="Web-{00000000-0000-0000-0000-000000000000}" dt="2026-10-09T11:29:33.069" v="400"/>
          <ac:picMkLst>
            <pc:docMk/>
            <pc:sldMk cId="2400039373" sldId="263"/>
            <ac:picMk id="5" creationId="{9AD7BCA9-8D65-5AC3-E459-555BB3874225}"/>
          </ac:picMkLst>
        </pc:picChg>
      </pc:sldChg>
      <pc:sldChg chg="addSp delSp modSp new mod setBg modClrScheme addAnim modAnim delDesignElem chgLayout">
        <pc:chgData name="Keerthiga Srithas (2615411)" userId="S::2615411@student.uwtsd.ac.uk::cbccd48c-0637-42da-8d56-b38f986f789f" providerId="AD" clId="Web-{00000000-0000-0000-0000-000000000000}" dt="2026-10-09T11:28:40.395" v="398"/>
        <pc:sldMkLst>
          <pc:docMk/>
          <pc:sldMk cId="621354935" sldId="264"/>
        </pc:sldMkLst>
        <pc:spChg chg="mod ord">
          <ac:chgData name="Keerthiga Srithas (2615411)" userId="S::2615411@student.uwtsd.ac.uk::cbccd48c-0637-42da-8d56-b38f986f789f" providerId="AD" clId="Web-{00000000-0000-0000-0000-000000000000}" dt="2026-10-09T11:28:32.332" v="397"/>
          <ac:spMkLst>
            <pc:docMk/>
            <pc:sldMk cId="621354935" sldId="264"/>
            <ac:spMk id="2" creationId="{0B50340B-0725-504E-6DEF-DAA9773E2F02}"/>
          </ac:spMkLst>
        </pc:spChg>
        <pc:spChg chg="add del">
          <ac:chgData name="Keerthiga Srithas (2615411)" userId="S::2615411@student.uwtsd.ac.uk::cbccd48c-0637-42da-8d56-b38f986f789f" providerId="AD" clId="Web-{00000000-0000-0000-0000-000000000000}" dt="2026-10-09T11:28:40.395" v="398"/>
          <ac:spMkLst>
            <pc:docMk/>
            <pc:sldMk cId="621354935" sldId="264"/>
            <ac:spMk id="7" creationId="{9484451B-1C32-9FBD-4CF1-9B6EDAFBF0DD}"/>
          </ac:spMkLst>
        </pc:spChg>
        <pc:spChg chg="add">
          <ac:chgData name="Keerthiga Srithas (2615411)" userId="S::2615411@student.uwtsd.ac.uk::cbccd48c-0637-42da-8d56-b38f986f789f" providerId="AD" clId="Web-{00000000-0000-0000-0000-000000000000}" dt="2026-10-09T11:28:32.332" v="397"/>
          <ac:spMkLst>
            <pc:docMk/>
            <pc:sldMk cId="621354935" sldId="264"/>
            <ac:spMk id="8" creationId="{A0BA211C-62B9-C45E-80B9-745ACB98DD42}"/>
          </ac:spMkLst>
        </pc:spChg>
        <pc:spChg chg="add">
          <ac:chgData name="Keerthiga Srithas (2615411)" userId="S::2615411@student.uwtsd.ac.uk::cbccd48c-0637-42da-8d56-b38f986f789f" providerId="AD" clId="Web-{00000000-0000-0000-0000-000000000000}" dt="2026-10-09T11:28:32.332" v="397"/>
          <ac:spMkLst>
            <pc:docMk/>
            <pc:sldMk cId="621354935" sldId="264"/>
            <ac:spMk id="14" creationId="{08A8F359-E56F-D93C-CE70-91042C649642}"/>
          </ac:spMkLst>
        </pc:spChg>
        <pc:spChg chg="add">
          <ac:chgData name="Keerthiga Srithas (2615411)" userId="S::2615411@student.uwtsd.ac.uk::cbccd48c-0637-42da-8d56-b38f986f789f" providerId="AD" clId="Web-{00000000-0000-0000-0000-000000000000}" dt="2026-10-09T11:28:32.332" v="397"/>
          <ac:spMkLst>
            <pc:docMk/>
            <pc:sldMk cId="621354935" sldId="264"/>
            <ac:spMk id="16" creationId="{BEE4BB6A-679A-45FD-2868-D26400922B23}"/>
          </ac:spMkLst>
        </pc:spChg>
        <pc:spChg chg="add del">
          <ac:chgData name="Keerthiga Srithas (2615411)" userId="S::2615411@student.uwtsd.ac.uk::cbccd48c-0637-42da-8d56-b38f986f789f" providerId="AD" clId="Web-{00000000-0000-0000-0000-000000000000}" dt="2026-10-09T11:27:21.346" v="394"/>
          <ac:spMkLst>
            <pc:docMk/>
            <pc:sldMk cId="621354935" sldId="264"/>
            <ac:spMk id="17" creationId="{E446B7E6-8568-417F-959E-DB3D1E70F648}"/>
          </ac:spMkLst>
        </pc:spChg>
        <pc:spChg chg="add del">
          <ac:chgData name="Keerthiga Srithas (2615411)" userId="S::2615411@student.uwtsd.ac.uk::cbccd48c-0637-42da-8d56-b38f986f789f" providerId="AD" clId="Web-{00000000-0000-0000-0000-000000000000}" dt="2026-10-09T11:27:21.346" v="394"/>
          <ac:spMkLst>
            <pc:docMk/>
            <pc:sldMk cId="621354935" sldId="264"/>
            <ac:spMk id="19" creationId="{54047A07-72EC-41BC-A55F-C264F639FB20}"/>
          </ac:spMkLst>
        </pc:spChg>
        <pc:picChg chg="add mod ord">
          <ac:chgData name="Keerthiga Srithas (2615411)" userId="S::2615411@student.uwtsd.ac.uk::cbccd48c-0637-42da-8d56-b38f986f789f" providerId="AD" clId="Web-{00000000-0000-0000-0000-000000000000}" dt="2026-10-09T11:28:32.332" v="397"/>
          <ac:picMkLst>
            <pc:docMk/>
            <pc:sldMk cId="621354935" sldId="264"/>
            <ac:picMk id="5" creationId="{F21A9E6C-99AA-820A-364D-BB914E1B39A5}"/>
          </ac:picMkLst>
        </pc:picChg>
      </pc:sldChg>
      <pc:sldChg chg="del">
        <pc:chgData name="Keerthiga Srithas (2615411)" userId="S::2615411@student.uwtsd.ac.uk::cbccd48c-0637-42da-8d56-b38f986f789f" providerId="AD" clId="Web-{00000000-0000-0000-0000-000000000000}" dt="2026-10-10T11:27:41.745" v="431"/>
        <pc:sldMkLst>
          <pc:docMk/>
          <pc:sldMk cId="2070662287" sldId="265"/>
        </pc:sldMkLst>
      </pc:sldChg>
      <pc:sldMasterChg chg="del delSldLayout">
        <pc:chgData name="Keerthiga Srithas (2615411)" userId="S::2615411@student.uwtsd.ac.uk::cbccd48c-0637-42da-8d56-b38f986f789f" providerId="AD" clId="Web-{00000000-0000-0000-0000-000000000000}" dt="2026-10-09T11:27:21.346" v="394"/>
        <pc:sldMasterMkLst>
          <pc:docMk/>
          <pc:sldMasterMk cId="630299242" sldId="2147483943"/>
        </pc:sldMasterMkLst>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020491334" sldId="2147483944"/>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102359949" sldId="2147483945"/>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2688275392" sldId="2147483946"/>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163000099" sldId="2147483947"/>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402116727" sldId="2147483948"/>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427433543" sldId="2147483949"/>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2996660706" sldId="2147483950"/>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470431210" sldId="2147483951"/>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003961127" sldId="2147483952"/>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50551048" sldId="2147483953"/>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655213793" sldId="2147483954"/>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1611399317" sldId="2147483955"/>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1740370" sldId="2147483956"/>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1340974601" sldId="2147483957"/>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784041897" sldId="2147483958"/>
          </pc:sldLayoutMkLst>
        </pc:sldLayoutChg>
        <pc:sldLayoutChg chg="del">
          <pc:chgData name="Keerthiga Srithas (2615411)" userId="S::2615411@student.uwtsd.ac.uk::cbccd48c-0637-42da-8d56-b38f986f789f" providerId="AD" clId="Web-{00000000-0000-0000-0000-000000000000}" dt="2026-10-09T11:27:21.346" v="394"/>
          <pc:sldLayoutMkLst>
            <pc:docMk/>
            <pc:sldMasterMk cId="630299242" sldId="2147483943"/>
            <pc:sldLayoutMk cId="3812084471" sldId="2147483959"/>
          </pc:sldLayoutMkLst>
        </pc:sldLayoutChg>
      </pc:sldMasterChg>
      <pc:sldMasterChg chg="add del addSldLayout delSldLayout modSldLayout">
        <pc:chgData name="Keerthiga Srithas (2615411)" userId="S::2615411@student.uwtsd.ac.uk::cbccd48c-0637-42da-8d56-b38f986f789f" providerId="AD" clId="Web-{00000000-0000-0000-0000-000000000000}" dt="2026-10-09T11:27:59.268" v="395"/>
        <pc:sldMasterMkLst>
          <pc:docMk/>
          <pc:sldMasterMk cId="2660788192" sldId="2147483960"/>
        </pc:sldMasterMkLst>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85785777" sldId="2147483961"/>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760464253" sldId="2147483962"/>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731790812" sldId="2147483963"/>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579503757" sldId="2147483964"/>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267229972" sldId="2147483965"/>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845847843" sldId="2147483966"/>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4102093108" sldId="2147483967"/>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623259187" sldId="2147483968"/>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009130108" sldId="2147483969"/>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961030740" sldId="2147483970"/>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988519665" sldId="2147483971"/>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4200369214" sldId="2147483972"/>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058511891" sldId="2147483973"/>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096693224" sldId="2147483974"/>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61559621" sldId="2147483975"/>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251580797" sldId="2147483976"/>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4067337218" sldId="2147483977"/>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707899459" sldId="2147483978"/>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228531790" sldId="2147483979"/>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808015391" sldId="2147483980"/>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769427352" sldId="2147483981"/>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3406154108" sldId="2147483982"/>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867566546" sldId="2147483983"/>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641852599" sldId="2147483984"/>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222142088" sldId="2147483985"/>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419567887" sldId="2147483986"/>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2130793931" sldId="2147483987"/>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019564113" sldId="2147483988"/>
          </pc:sldLayoutMkLst>
        </pc:sldLayoutChg>
        <pc:sldLayoutChg chg="add del mod replId">
          <pc:chgData name="Keerthiga Srithas (2615411)" userId="S::2615411@student.uwtsd.ac.uk::cbccd48c-0637-42da-8d56-b38f986f789f" providerId="AD" clId="Web-{00000000-0000-0000-0000-000000000000}" dt="2026-10-09T11:27:59.268" v="395"/>
          <pc:sldLayoutMkLst>
            <pc:docMk/>
            <pc:sldMasterMk cId="2660788192" sldId="2147483960"/>
            <pc:sldLayoutMk cId="1687353962" sldId="2147483989"/>
          </pc:sldLayoutMkLst>
        </pc:sldLayoutChg>
      </pc:sldMasterChg>
      <pc:sldMasterChg chg="add del addSldLayout delSldLayout modSldLayout">
        <pc:chgData name="Keerthiga Srithas (2615411)" userId="S::2615411@student.uwtsd.ac.uk::cbccd48c-0637-42da-8d56-b38f986f789f" providerId="AD" clId="Web-{00000000-0000-0000-0000-000000000000}" dt="2026-10-09T11:28:17.362" v="396"/>
        <pc:sldMasterMkLst>
          <pc:docMk/>
          <pc:sldMasterMk cId="4153662115" sldId="2147483990"/>
        </pc:sldMasterMkLst>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2300326117" sldId="2147483991"/>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1376425905" sldId="2147483992"/>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3126541782" sldId="2147483993"/>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3104578715" sldId="2147483994"/>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3004811418" sldId="2147483995"/>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638523561" sldId="2147483996"/>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2684238988" sldId="2147483997"/>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1972488086" sldId="2147483998"/>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2071733888" sldId="2147483999"/>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2050064023" sldId="2147484000"/>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2989108660" sldId="2147484001"/>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1767332079" sldId="2147484002"/>
          </pc:sldLayoutMkLst>
        </pc:sldLayoutChg>
        <pc:sldLayoutChg chg="add del mod replId">
          <pc:chgData name="Keerthiga Srithas (2615411)" userId="S::2615411@student.uwtsd.ac.uk::cbccd48c-0637-42da-8d56-b38f986f789f" providerId="AD" clId="Web-{00000000-0000-0000-0000-000000000000}" dt="2026-10-09T11:28:17.362" v="396"/>
          <pc:sldLayoutMkLst>
            <pc:docMk/>
            <pc:sldMasterMk cId="4153662115" sldId="2147483990"/>
            <pc:sldLayoutMk cId="347743091" sldId="2147484003"/>
          </pc:sldLayoutMkLst>
        </pc:sldLayoutChg>
      </pc:sldMasterChg>
      <pc:sldMasterChg chg="add addSldLayout modSldLayout">
        <pc:chgData name="Keerthiga Srithas (2615411)" userId="S::2615411@student.uwtsd.ac.uk::cbccd48c-0637-42da-8d56-b38f986f789f" providerId="AD" clId="Web-{00000000-0000-0000-0000-000000000000}" dt="2026-10-09T11:28:17.362" v="396"/>
        <pc:sldMasterMkLst>
          <pc:docMk/>
          <pc:sldMasterMk cId="3298731828" sldId="2147484004"/>
        </pc:sldMasterMkLst>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382469760" sldId="2147484005"/>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2661496678" sldId="2147484006"/>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4150941876" sldId="2147484007"/>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1028782679" sldId="2147484008"/>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2264563355" sldId="2147484009"/>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1575664580" sldId="2147484010"/>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1921572126" sldId="2147484011"/>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2257652914" sldId="2147484012"/>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1910625169" sldId="2147484013"/>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708134641" sldId="2147484014"/>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3671666971" sldId="2147484015"/>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2857235614" sldId="2147484016"/>
          </pc:sldLayoutMkLst>
        </pc:sldLayoutChg>
        <pc:sldLayoutChg chg="add mod replId">
          <pc:chgData name="Keerthiga Srithas (2615411)" userId="S::2615411@student.uwtsd.ac.uk::cbccd48c-0637-42da-8d56-b38f986f789f" providerId="AD" clId="Web-{00000000-0000-0000-0000-000000000000}" dt="2026-10-09T11:28:17.362" v="396"/>
          <pc:sldLayoutMkLst>
            <pc:docMk/>
            <pc:sldMasterMk cId="3298731828" sldId="2147484004"/>
            <pc:sldLayoutMk cId="976334532" sldId="2147484017"/>
          </pc:sldLayoutMkLst>
        </pc:sldLayoutChg>
      </pc:sldMaster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F2FC09-A749-4EEF-9BF2-CF4D46C0581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B76D1863-E2C1-46DC-9377-7A55A008C40D}">
      <dgm:prSet phldrT="[Text]" phldr="0" custT="1"/>
      <dgm:spPr/>
      <dgm:t>
        <a:bodyPr/>
        <a:lstStyle/>
        <a:p>
          <a:r>
            <a:rPr lang="en-GB" sz="2000" b="0">
              <a:solidFill>
                <a:srgbClr val="161F19"/>
              </a:solidFill>
              <a:latin typeface="Open Sans"/>
              <a:ea typeface="Open Sans"/>
              <a:cs typeface="Open Sans"/>
            </a:rPr>
            <a:t>Adults with physical disability and need for daily care are served by Care Service. </a:t>
          </a:r>
          <a:endParaRPr lang="en-GB" sz="2000" b="1">
            <a:latin typeface="Open Sans"/>
            <a:ea typeface="Open Sans"/>
            <a:cs typeface="Open Sans"/>
          </a:endParaRPr>
        </a:p>
      </dgm:t>
    </dgm:pt>
    <dgm:pt modelId="{E037E2E3-8A8F-4FA5-A9B5-0EFC98D80244}" type="parTrans" cxnId="{684E393A-4CE7-4CE6-A085-D5B428032AB4}">
      <dgm:prSet/>
      <dgm:spPr/>
      <dgm:t>
        <a:bodyPr/>
        <a:lstStyle/>
        <a:p>
          <a:endParaRPr lang="en-GB"/>
        </a:p>
      </dgm:t>
    </dgm:pt>
    <dgm:pt modelId="{8A5204CC-939E-44E4-B645-E92DDE90C44A}" type="sibTrans" cxnId="{684E393A-4CE7-4CE6-A085-D5B428032AB4}">
      <dgm:prSet/>
      <dgm:spPr/>
      <dgm:t>
        <a:bodyPr/>
        <a:lstStyle/>
        <a:p>
          <a:endParaRPr lang="en-GB"/>
        </a:p>
      </dgm:t>
    </dgm:pt>
    <dgm:pt modelId="{91534DCB-BA3A-4A4E-9CCA-1B670CB16061}">
      <dgm:prSet phldrT="[Text]" phldr="0" custT="1"/>
      <dgm:spPr/>
      <dgm:t>
        <a:bodyPr/>
        <a:lstStyle/>
        <a:p>
          <a:pPr rtl="0"/>
          <a:r>
            <a:rPr lang="en-GB" sz="2000" b="0">
              <a:solidFill>
                <a:srgbClr val="161F19"/>
              </a:solidFill>
              <a:latin typeface="Open Sans"/>
              <a:ea typeface="Open Sans"/>
              <a:cs typeface="Open Sans"/>
            </a:rPr>
            <a:t>Reminders of medication, appointments, care documentation, and well-being assessments. </a:t>
          </a:r>
          <a:r>
            <a:rPr lang="en-GB" sz="2000" b="1">
              <a:latin typeface="Open Sans"/>
              <a:ea typeface="Open Sans"/>
              <a:cs typeface="Open Sans"/>
            </a:rPr>
            <a:t>.</a:t>
          </a:r>
        </a:p>
      </dgm:t>
    </dgm:pt>
    <dgm:pt modelId="{8BBD7774-D1E4-41EA-806F-B433D14050B4}" type="parTrans" cxnId="{F2C3DDB5-1BFF-4678-BA47-EDADFFD07A6D}">
      <dgm:prSet/>
      <dgm:spPr/>
      <dgm:t>
        <a:bodyPr/>
        <a:lstStyle/>
        <a:p>
          <a:endParaRPr lang="en-GB"/>
        </a:p>
      </dgm:t>
    </dgm:pt>
    <dgm:pt modelId="{3E6A9DED-2BB7-46A5-861A-3513BB25B62A}" type="sibTrans" cxnId="{F2C3DDB5-1BFF-4678-BA47-EDADFFD07A6D}">
      <dgm:prSet/>
      <dgm:spPr/>
      <dgm:t>
        <a:bodyPr/>
        <a:lstStyle/>
        <a:p>
          <a:endParaRPr lang="en-GB"/>
        </a:p>
      </dgm:t>
    </dgm:pt>
    <dgm:pt modelId="{918BA816-0BFF-4950-98AA-305C8E4601F4}">
      <dgm:prSet phldrT="[Text]" phldr="0" custT="1"/>
      <dgm:spPr/>
      <dgm:t>
        <a:bodyPr/>
        <a:lstStyle/>
        <a:p>
          <a:r>
            <a:rPr lang="en-GB" sz="2000" b="0">
              <a:solidFill>
                <a:srgbClr val="161F19"/>
              </a:solidFill>
              <a:latin typeface="Open Sans"/>
              <a:ea typeface="Open Sans"/>
              <a:cs typeface="Open Sans"/>
            </a:rPr>
            <a:t>The team consists of support workers, senior care workers, nurses, care coordinators, and administrative staff. </a:t>
          </a:r>
        </a:p>
      </dgm:t>
    </dgm:pt>
    <dgm:pt modelId="{6800E440-0919-4C54-BBDF-F902C36D4B2E}" type="parTrans" cxnId="{0DBCED8E-93A6-4A89-B9B7-B680B827B733}">
      <dgm:prSet/>
      <dgm:spPr/>
      <dgm:t>
        <a:bodyPr/>
        <a:lstStyle/>
        <a:p>
          <a:endParaRPr lang="en-GB"/>
        </a:p>
      </dgm:t>
    </dgm:pt>
    <dgm:pt modelId="{B5A45A2D-6151-4CAF-B802-223415156F28}" type="sibTrans" cxnId="{0DBCED8E-93A6-4A89-B9B7-B680B827B733}">
      <dgm:prSet/>
      <dgm:spPr/>
      <dgm:t>
        <a:bodyPr/>
        <a:lstStyle/>
        <a:p>
          <a:endParaRPr lang="en-GB"/>
        </a:p>
      </dgm:t>
    </dgm:pt>
    <dgm:pt modelId="{2A09536D-B716-43FE-BFA3-A82014DF5225}">
      <dgm:prSet phldrT="[Text]" phldr="0" custT="1"/>
      <dgm:spPr/>
      <dgm:t>
        <a:bodyPr/>
        <a:lstStyle/>
        <a:p>
          <a:r>
            <a:rPr lang="en-GB" sz="2000" b="0">
              <a:solidFill>
                <a:srgbClr val="161F19"/>
              </a:solidFill>
              <a:latin typeface="Open Sans"/>
              <a:ea typeface="Open Sans"/>
              <a:cs typeface="Open Sans"/>
            </a:rPr>
            <a:t>The company uses Microsoft 365; however, employees do not know which Microsoft 365 products to use for workplace activities. </a:t>
          </a:r>
          <a:endParaRPr lang="en-GB" sz="2000" b="1">
            <a:latin typeface="Open Sans"/>
            <a:ea typeface="Open Sans"/>
            <a:cs typeface="Open Sans"/>
          </a:endParaRPr>
        </a:p>
      </dgm:t>
    </dgm:pt>
    <dgm:pt modelId="{51721EDE-E02B-4EF5-A205-4E338132879C}" type="parTrans" cxnId="{B57475C1-0046-47B2-AB83-646BAE0C4BEB}">
      <dgm:prSet/>
      <dgm:spPr/>
      <dgm:t>
        <a:bodyPr/>
        <a:lstStyle/>
        <a:p>
          <a:endParaRPr lang="en-GB"/>
        </a:p>
      </dgm:t>
    </dgm:pt>
    <dgm:pt modelId="{A4DC78EF-0B3B-4CD0-A13B-EBCAC96CFBD2}" type="sibTrans" cxnId="{B57475C1-0046-47B2-AB83-646BAE0C4BEB}">
      <dgm:prSet/>
      <dgm:spPr/>
      <dgm:t>
        <a:bodyPr/>
        <a:lstStyle/>
        <a:p>
          <a:endParaRPr lang="en-GB"/>
        </a:p>
      </dgm:t>
    </dgm:pt>
    <dgm:pt modelId="{9EC6197D-F205-48FC-B125-645AB491E360}">
      <dgm:prSet phldrT="[Text]" phldr="0" custT="1"/>
      <dgm:spPr/>
      <dgm:t>
        <a:bodyPr/>
        <a:lstStyle/>
        <a:p>
          <a:r>
            <a:rPr lang="en-GB" sz="2000" b="0">
              <a:solidFill>
                <a:srgbClr val="161F19"/>
              </a:solidFill>
              <a:latin typeface="Open Sans"/>
              <a:ea typeface="Open Sans"/>
              <a:cs typeface="Open Sans"/>
            </a:rPr>
            <a:t>The management aims at improving collaboration and communication by using the appropriate Microsoft 365 tools for workplace activities. </a:t>
          </a:r>
          <a:br>
            <a:rPr lang="en-GB" sz="2000" b="0">
              <a:solidFill>
                <a:srgbClr val="161F19"/>
              </a:solidFill>
              <a:latin typeface="Open Sans"/>
              <a:ea typeface="Open Sans"/>
              <a:cs typeface="Open Sans"/>
            </a:rPr>
          </a:br>
          <a:r>
            <a:rPr lang="en-GB" sz="2000" b="0">
              <a:solidFill>
                <a:srgbClr val="161F19"/>
              </a:solidFill>
              <a:latin typeface="Open Sans"/>
              <a:ea typeface="Open Sans"/>
              <a:cs typeface="Open Sans"/>
            </a:rPr>
            <a:t> </a:t>
          </a:r>
          <a:endParaRPr lang="en-GB" sz="2000" b="1">
            <a:latin typeface="Open Sans"/>
            <a:ea typeface="Open Sans"/>
            <a:cs typeface="Open Sans"/>
          </a:endParaRPr>
        </a:p>
      </dgm:t>
    </dgm:pt>
    <dgm:pt modelId="{4B23DEC9-57A5-4969-A6DE-55A47D26E34B}" type="parTrans" cxnId="{15BF768F-A73A-4B02-B6D9-790DFF986341}">
      <dgm:prSet/>
      <dgm:spPr/>
      <dgm:t>
        <a:bodyPr/>
        <a:lstStyle/>
        <a:p>
          <a:endParaRPr lang="en-GB"/>
        </a:p>
      </dgm:t>
    </dgm:pt>
    <dgm:pt modelId="{DE9652C5-4CF1-4EF3-AF95-AADBCC33E08A}" type="sibTrans" cxnId="{15BF768F-A73A-4B02-B6D9-790DFF986341}">
      <dgm:prSet/>
      <dgm:spPr/>
      <dgm:t>
        <a:bodyPr/>
        <a:lstStyle/>
        <a:p>
          <a:endParaRPr lang="en-GB"/>
        </a:p>
      </dgm:t>
    </dgm:pt>
    <dgm:pt modelId="{F8BC12DA-5869-4712-AF6A-D71008DF9880}" type="pres">
      <dgm:prSet presAssocID="{2DF2FC09-A749-4EEF-9BF2-CF4D46C0581A}" presName="diagram" presStyleCnt="0">
        <dgm:presLayoutVars>
          <dgm:dir/>
          <dgm:resizeHandles val="exact"/>
        </dgm:presLayoutVars>
      </dgm:prSet>
      <dgm:spPr/>
    </dgm:pt>
    <dgm:pt modelId="{61C77839-E4F2-4E2D-82C1-C8A85F3476B4}" type="pres">
      <dgm:prSet presAssocID="{B76D1863-E2C1-46DC-9377-7A55A008C40D}" presName="node" presStyleLbl="node1" presStyleIdx="0" presStyleCnt="5">
        <dgm:presLayoutVars>
          <dgm:bulletEnabled val="1"/>
        </dgm:presLayoutVars>
      </dgm:prSet>
      <dgm:spPr/>
    </dgm:pt>
    <dgm:pt modelId="{EBECBCF7-0F54-41B0-8BF8-6F010DB209B4}" type="pres">
      <dgm:prSet presAssocID="{8A5204CC-939E-44E4-B645-E92DDE90C44A}" presName="sibTrans" presStyleCnt="0"/>
      <dgm:spPr/>
    </dgm:pt>
    <dgm:pt modelId="{410F6DA2-F207-486B-AD79-F19E3679683D}" type="pres">
      <dgm:prSet presAssocID="{91534DCB-BA3A-4A4E-9CCA-1B670CB16061}" presName="node" presStyleLbl="node1" presStyleIdx="1" presStyleCnt="5">
        <dgm:presLayoutVars>
          <dgm:bulletEnabled val="1"/>
        </dgm:presLayoutVars>
      </dgm:prSet>
      <dgm:spPr/>
    </dgm:pt>
    <dgm:pt modelId="{2C985FBD-5A78-41B9-A6D6-536B60F1708A}" type="pres">
      <dgm:prSet presAssocID="{3E6A9DED-2BB7-46A5-861A-3513BB25B62A}" presName="sibTrans" presStyleCnt="0"/>
      <dgm:spPr/>
    </dgm:pt>
    <dgm:pt modelId="{812A305D-3033-4E18-A264-C9946B688A88}" type="pres">
      <dgm:prSet presAssocID="{918BA816-0BFF-4950-98AA-305C8E4601F4}" presName="node" presStyleLbl="node1" presStyleIdx="2" presStyleCnt="5">
        <dgm:presLayoutVars>
          <dgm:bulletEnabled val="1"/>
        </dgm:presLayoutVars>
      </dgm:prSet>
      <dgm:spPr/>
    </dgm:pt>
    <dgm:pt modelId="{FC795C79-CEB3-4DA8-9225-330A05845AD3}" type="pres">
      <dgm:prSet presAssocID="{B5A45A2D-6151-4CAF-B802-223415156F28}" presName="sibTrans" presStyleCnt="0"/>
      <dgm:spPr/>
    </dgm:pt>
    <dgm:pt modelId="{13A9DB74-6AD4-43B6-80C9-6EE5D21C7633}" type="pres">
      <dgm:prSet presAssocID="{2A09536D-B716-43FE-BFA3-A82014DF5225}" presName="node" presStyleLbl="node1" presStyleIdx="3" presStyleCnt="5">
        <dgm:presLayoutVars>
          <dgm:bulletEnabled val="1"/>
        </dgm:presLayoutVars>
      </dgm:prSet>
      <dgm:spPr/>
    </dgm:pt>
    <dgm:pt modelId="{C0355CAA-7804-47A1-9044-790C7B3431E5}" type="pres">
      <dgm:prSet presAssocID="{A4DC78EF-0B3B-4CD0-A13B-EBCAC96CFBD2}" presName="sibTrans" presStyleCnt="0"/>
      <dgm:spPr/>
    </dgm:pt>
    <dgm:pt modelId="{D0710DD1-8621-423A-BF4C-348A9C5FE9BA}" type="pres">
      <dgm:prSet presAssocID="{9EC6197D-F205-48FC-B125-645AB491E360}" presName="node" presStyleLbl="node1" presStyleIdx="4" presStyleCnt="5">
        <dgm:presLayoutVars>
          <dgm:bulletEnabled val="1"/>
        </dgm:presLayoutVars>
      </dgm:prSet>
      <dgm:spPr/>
    </dgm:pt>
  </dgm:ptLst>
  <dgm:cxnLst>
    <dgm:cxn modelId="{3F92310F-A820-4C97-90BB-1CB8F722C862}" type="presOf" srcId="{2A09536D-B716-43FE-BFA3-A82014DF5225}" destId="{13A9DB74-6AD4-43B6-80C9-6EE5D21C7633}" srcOrd="0" destOrd="0" presId="urn:microsoft.com/office/officeart/2005/8/layout/default"/>
    <dgm:cxn modelId="{789A4529-179F-4F6C-BE6A-AFD96305EFE4}" type="presOf" srcId="{9EC6197D-F205-48FC-B125-645AB491E360}" destId="{D0710DD1-8621-423A-BF4C-348A9C5FE9BA}" srcOrd="0" destOrd="0" presId="urn:microsoft.com/office/officeart/2005/8/layout/default"/>
    <dgm:cxn modelId="{684E393A-4CE7-4CE6-A085-D5B428032AB4}" srcId="{2DF2FC09-A749-4EEF-9BF2-CF4D46C0581A}" destId="{B76D1863-E2C1-46DC-9377-7A55A008C40D}" srcOrd="0" destOrd="0" parTransId="{E037E2E3-8A8F-4FA5-A9B5-0EFC98D80244}" sibTransId="{8A5204CC-939E-44E4-B645-E92DDE90C44A}"/>
    <dgm:cxn modelId="{905AE38B-3718-414D-A3DC-009E577E1D58}" type="presOf" srcId="{91534DCB-BA3A-4A4E-9CCA-1B670CB16061}" destId="{410F6DA2-F207-486B-AD79-F19E3679683D}" srcOrd="0" destOrd="0" presId="urn:microsoft.com/office/officeart/2005/8/layout/default"/>
    <dgm:cxn modelId="{0DBCED8E-93A6-4A89-B9B7-B680B827B733}" srcId="{2DF2FC09-A749-4EEF-9BF2-CF4D46C0581A}" destId="{918BA816-0BFF-4950-98AA-305C8E4601F4}" srcOrd="2" destOrd="0" parTransId="{6800E440-0919-4C54-BBDF-F902C36D4B2E}" sibTransId="{B5A45A2D-6151-4CAF-B802-223415156F28}"/>
    <dgm:cxn modelId="{15BF768F-A73A-4B02-B6D9-790DFF986341}" srcId="{2DF2FC09-A749-4EEF-9BF2-CF4D46C0581A}" destId="{9EC6197D-F205-48FC-B125-645AB491E360}" srcOrd="4" destOrd="0" parTransId="{4B23DEC9-57A5-4969-A6DE-55A47D26E34B}" sibTransId="{DE9652C5-4CF1-4EF3-AF95-AADBCC33E08A}"/>
    <dgm:cxn modelId="{8CF131A3-208B-41EF-BE29-3644E6C4EEE3}" type="presOf" srcId="{B76D1863-E2C1-46DC-9377-7A55A008C40D}" destId="{61C77839-E4F2-4E2D-82C1-C8A85F3476B4}" srcOrd="0" destOrd="0" presId="urn:microsoft.com/office/officeart/2005/8/layout/default"/>
    <dgm:cxn modelId="{F2C3DDB5-1BFF-4678-BA47-EDADFFD07A6D}" srcId="{2DF2FC09-A749-4EEF-9BF2-CF4D46C0581A}" destId="{91534DCB-BA3A-4A4E-9CCA-1B670CB16061}" srcOrd="1" destOrd="0" parTransId="{8BBD7774-D1E4-41EA-806F-B433D14050B4}" sibTransId="{3E6A9DED-2BB7-46A5-861A-3513BB25B62A}"/>
    <dgm:cxn modelId="{2FD088BE-A892-420F-82E5-F1DFC40AB6A3}" type="presOf" srcId="{918BA816-0BFF-4950-98AA-305C8E4601F4}" destId="{812A305D-3033-4E18-A264-C9946B688A88}" srcOrd="0" destOrd="0" presId="urn:microsoft.com/office/officeart/2005/8/layout/default"/>
    <dgm:cxn modelId="{B57475C1-0046-47B2-AB83-646BAE0C4BEB}" srcId="{2DF2FC09-A749-4EEF-9BF2-CF4D46C0581A}" destId="{2A09536D-B716-43FE-BFA3-A82014DF5225}" srcOrd="3" destOrd="0" parTransId="{51721EDE-E02B-4EF5-A205-4E338132879C}" sibTransId="{A4DC78EF-0B3B-4CD0-A13B-EBCAC96CFBD2}"/>
    <dgm:cxn modelId="{0BE65EF0-443A-4FD1-8B00-478141C5069F}" type="presOf" srcId="{2DF2FC09-A749-4EEF-9BF2-CF4D46C0581A}" destId="{F8BC12DA-5869-4712-AF6A-D71008DF9880}" srcOrd="0" destOrd="0" presId="urn:microsoft.com/office/officeart/2005/8/layout/default"/>
    <dgm:cxn modelId="{709B4433-E415-40C2-8299-1CE7F8BF03C8}" type="presParOf" srcId="{F8BC12DA-5869-4712-AF6A-D71008DF9880}" destId="{61C77839-E4F2-4E2D-82C1-C8A85F3476B4}" srcOrd="0" destOrd="0" presId="urn:microsoft.com/office/officeart/2005/8/layout/default"/>
    <dgm:cxn modelId="{B3A20360-0CA7-42E1-A5BC-3EC89B4D403D}" type="presParOf" srcId="{F8BC12DA-5869-4712-AF6A-D71008DF9880}" destId="{EBECBCF7-0F54-41B0-8BF8-6F010DB209B4}" srcOrd="1" destOrd="0" presId="urn:microsoft.com/office/officeart/2005/8/layout/default"/>
    <dgm:cxn modelId="{5A62D960-CD80-4782-83E3-AA84F6173976}" type="presParOf" srcId="{F8BC12DA-5869-4712-AF6A-D71008DF9880}" destId="{410F6DA2-F207-486B-AD79-F19E3679683D}" srcOrd="2" destOrd="0" presId="urn:microsoft.com/office/officeart/2005/8/layout/default"/>
    <dgm:cxn modelId="{522D0053-29C8-408C-9B53-25657BEC27CF}" type="presParOf" srcId="{F8BC12DA-5869-4712-AF6A-D71008DF9880}" destId="{2C985FBD-5A78-41B9-A6D6-536B60F1708A}" srcOrd="3" destOrd="0" presId="urn:microsoft.com/office/officeart/2005/8/layout/default"/>
    <dgm:cxn modelId="{7D0EE082-CD25-402A-B815-53F18B47D60F}" type="presParOf" srcId="{F8BC12DA-5869-4712-AF6A-D71008DF9880}" destId="{812A305D-3033-4E18-A264-C9946B688A88}" srcOrd="4" destOrd="0" presId="urn:microsoft.com/office/officeart/2005/8/layout/default"/>
    <dgm:cxn modelId="{D0040B92-7FBA-4D8B-AE3E-FA1E18687ADB}" type="presParOf" srcId="{F8BC12DA-5869-4712-AF6A-D71008DF9880}" destId="{FC795C79-CEB3-4DA8-9225-330A05845AD3}" srcOrd="5" destOrd="0" presId="urn:microsoft.com/office/officeart/2005/8/layout/default"/>
    <dgm:cxn modelId="{07EDE8EC-F654-4F60-B92B-0274E967BAD7}" type="presParOf" srcId="{F8BC12DA-5869-4712-AF6A-D71008DF9880}" destId="{13A9DB74-6AD4-43B6-80C9-6EE5D21C7633}" srcOrd="6" destOrd="0" presId="urn:microsoft.com/office/officeart/2005/8/layout/default"/>
    <dgm:cxn modelId="{2D3E1504-18C2-43DC-B168-F54CFEEAB0F6}" type="presParOf" srcId="{F8BC12DA-5869-4712-AF6A-D71008DF9880}" destId="{C0355CAA-7804-47A1-9044-790C7B3431E5}" srcOrd="7" destOrd="0" presId="urn:microsoft.com/office/officeart/2005/8/layout/default"/>
    <dgm:cxn modelId="{3C861141-5EF5-45EE-A2B1-A0F78522B05B}" type="presParOf" srcId="{F8BC12DA-5869-4712-AF6A-D71008DF9880}" destId="{D0710DD1-8621-423A-BF4C-348A9C5FE9B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E17219-FB80-49DE-923B-95FD992B3C3D}" type="doc">
      <dgm:prSet loTypeId="urn:microsoft.com/office/officeart/2005/8/layout/hierarchy4" loCatId="hierarchy" qsTypeId="urn:microsoft.com/office/officeart/2005/8/quickstyle/simple1" qsCatId="simple" csTypeId="urn:microsoft.com/office/officeart/2005/8/colors/colorful5" csCatId="colorful" phldr="1"/>
      <dgm:spPr/>
      <dgm:t>
        <a:bodyPr/>
        <a:lstStyle/>
        <a:p>
          <a:endParaRPr lang="en-GB"/>
        </a:p>
      </dgm:t>
    </dgm:pt>
    <dgm:pt modelId="{203A9A75-6931-443D-9107-2D618AF336DE}">
      <dgm:prSet phldrT="[Text]" phldr="0" custT="1"/>
      <dgm:spPr/>
      <dgm:t>
        <a:bodyPr/>
        <a:lstStyle/>
        <a:p>
          <a:pPr algn="l" rtl="0">
            <a:lnSpc>
              <a:spcPct val="90000"/>
            </a:lnSpc>
          </a:pPr>
          <a:r>
            <a:rPr lang="en-GB">
              <a:solidFill>
                <a:schemeClr val="tx1"/>
              </a:solidFill>
              <a:latin typeface="Corbel" panose="020B0503020204020204"/>
              <a:ea typeface="+mn-ea"/>
              <a:cs typeface="+mn-cs"/>
            </a:rPr>
            <a:t> </a:t>
          </a:r>
          <a:r>
            <a:rPr lang="en-GB" sz="2400" b="1">
              <a:solidFill>
                <a:schemeClr val="tx1"/>
              </a:solidFill>
              <a:latin typeface="Calibri"/>
              <a:ea typeface="Calibri"/>
              <a:cs typeface="Calibri"/>
            </a:rPr>
            <a:t>Missed updates: </a:t>
          </a:r>
          <a:r>
            <a:rPr lang="en-GB" sz="2000" b="0">
              <a:solidFill>
                <a:schemeClr val="tx1"/>
              </a:solidFill>
              <a:latin typeface="Calibri"/>
              <a:ea typeface="Calibri"/>
              <a:cs typeface="Calibri"/>
            </a:rPr>
            <a:t>        The information might not reach all those who should have it.</a:t>
          </a:r>
          <a:endParaRPr lang="en-GB" sz="2000" b="0">
            <a:solidFill>
              <a:schemeClr val="tx1"/>
            </a:solidFill>
            <a:latin typeface="Century Gothic" panose="020B0502020202020204"/>
            <a:ea typeface="+mn-ea"/>
            <a:cs typeface="+mn-cs"/>
          </a:endParaRPr>
        </a:p>
      </dgm:t>
    </dgm:pt>
    <dgm:pt modelId="{44F82BFB-B886-4777-B7AA-2BAEC3A61F7C}" type="parTrans" cxnId="{10F91F63-1C32-4D9F-83A0-251DB617D404}">
      <dgm:prSet/>
      <dgm:spPr/>
      <dgm:t>
        <a:bodyPr/>
        <a:lstStyle/>
        <a:p>
          <a:endParaRPr lang="en-GB"/>
        </a:p>
      </dgm:t>
    </dgm:pt>
    <dgm:pt modelId="{996E417B-630F-4BAF-A42E-EC0B4B34E717}" type="sibTrans" cxnId="{10F91F63-1C32-4D9F-83A0-251DB617D404}">
      <dgm:prSet/>
      <dgm:spPr/>
      <dgm:t>
        <a:bodyPr/>
        <a:lstStyle/>
        <a:p>
          <a:endParaRPr lang="en-GB"/>
        </a:p>
      </dgm:t>
    </dgm:pt>
    <dgm:pt modelId="{FF49332B-4C21-423C-AD38-BC2109970D9E}">
      <dgm:prSet phldrT="[Text]" phldr="0" custT="1"/>
      <dgm:spPr/>
      <dgm:t>
        <a:bodyPr/>
        <a:lstStyle/>
        <a:p>
          <a:pPr algn="ctr" rtl="0">
            <a:lnSpc>
              <a:spcPct val="90000"/>
            </a:lnSpc>
          </a:pPr>
          <a:r>
            <a:rPr lang="en-GB" sz="2400" b="1">
              <a:solidFill>
                <a:schemeClr val="tx1"/>
              </a:solidFill>
              <a:latin typeface="Calibri"/>
              <a:ea typeface="Calibri"/>
              <a:cs typeface="Calibri"/>
            </a:rPr>
            <a:t>Uncertain rota : </a:t>
          </a:r>
          <a:r>
            <a:rPr lang="en-GB" sz="2000">
              <a:solidFill>
                <a:schemeClr val="tx1"/>
              </a:solidFill>
              <a:latin typeface="Calibri"/>
              <a:ea typeface="Calibri"/>
              <a:cs typeface="Calibri"/>
            </a:rPr>
            <a:t>Staff might be confused about their shifts or visits.</a:t>
          </a:r>
        </a:p>
      </dgm:t>
    </dgm:pt>
    <dgm:pt modelId="{EA0E9EB9-92D6-4F55-ABF3-751DE9D1816A}" type="parTrans" cxnId="{3CFE2920-DEFD-42D1-8EC8-304B68D7A75F}">
      <dgm:prSet/>
      <dgm:spPr/>
    </dgm:pt>
    <dgm:pt modelId="{CCC3D4EF-CC58-4835-ACE0-24E06494156C}" type="sibTrans" cxnId="{3CFE2920-DEFD-42D1-8EC8-304B68D7A75F}">
      <dgm:prSet/>
      <dgm:spPr/>
    </dgm:pt>
    <dgm:pt modelId="{4838E105-6EF7-44D6-9EB9-8639590AEEEB}">
      <dgm:prSet phldrT="[Text]" phldr="0" custT="1"/>
      <dgm:spPr/>
      <dgm:t>
        <a:bodyPr/>
        <a:lstStyle/>
        <a:p>
          <a:pPr algn="l" rtl="0">
            <a:lnSpc>
              <a:spcPct val="90000"/>
            </a:lnSpc>
          </a:pPr>
          <a:r>
            <a:rPr lang="en-GB" sz="2400" b="1">
              <a:solidFill>
                <a:schemeClr val="tx1"/>
              </a:solidFill>
              <a:latin typeface="Calibri"/>
              <a:ea typeface="Calibri"/>
              <a:cs typeface="Calibri"/>
            </a:rPr>
            <a:t>Duplicate work:</a:t>
          </a:r>
          <a:r>
            <a:rPr lang="en-GB" sz="2000">
              <a:solidFill>
                <a:schemeClr val="tx1"/>
              </a:solidFill>
              <a:latin typeface="Calibri"/>
              <a:ea typeface="Calibri"/>
              <a:cs typeface="Calibri"/>
            </a:rPr>
            <a:t>  Information might not be communicated well enough and the same work done twice</a:t>
          </a:r>
        </a:p>
      </dgm:t>
    </dgm:pt>
    <dgm:pt modelId="{4E83BCE3-6C7B-477B-B35F-CDEAA208CA6F}" type="parTrans" cxnId="{BE54F545-38A7-4362-A2CF-5B8F6BEC4486}">
      <dgm:prSet/>
      <dgm:spPr/>
    </dgm:pt>
    <dgm:pt modelId="{EDB6EC20-725D-4013-94CD-97612AE29D3D}" type="sibTrans" cxnId="{BE54F545-38A7-4362-A2CF-5B8F6BEC4486}">
      <dgm:prSet/>
      <dgm:spPr/>
    </dgm:pt>
    <dgm:pt modelId="{99D42BF7-0E0A-4031-BD04-D85E38D6FB3C}">
      <dgm:prSet phldrT="[Text]" phldr="0"/>
      <dgm:spPr/>
      <dgm:t>
        <a:bodyPr/>
        <a:lstStyle/>
        <a:p>
          <a:pPr algn="ctr" rtl="0">
            <a:lnSpc>
              <a:spcPct val="90000"/>
            </a:lnSpc>
          </a:pPr>
          <a:r>
            <a:rPr lang="en-GB" sz="2400" b="1">
              <a:solidFill>
                <a:schemeClr val="tx1"/>
              </a:solidFill>
              <a:latin typeface="Calibri"/>
              <a:ea typeface="Calibri"/>
              <a:cs typeface="Calibri"/>
            </a:rPr>
            <a:t>Unproductive communication:</a:t>
          </a:r>
          <a:r>
            <a:rPr lang="en-GB" sz="2100">
              <a:solidFill>
                <a:schemeClr val="tx1"/>
              </a:solidFill>
              <a:latin typeface="Calibri"/>
              <a:ea typeface="Calibri"/>
              <a:cs typeface="Calibri"/>
            </a:rPr>
            <a:t> Information might be communicated through the wrong channel by staff.</a:t>
          </a:r>
        </a:p>
      </dgm:t>
    </dgm:pt>
    <dgm:pt modelId="{BA298F19-D5AD-4E5F-8571-2F96111E7B3C}" type="parTrans" cxnId="{3E9BC3F9-DF8E-4D4E-A4C3-66E4112D6BBD}">
      <dgm:prSet/>
      <dgm:spPr/>
    </dgm:pt>
    <dgm:pt modelId="{1763C9C6-6F4E-4878-A85C-B25B1A95936E}" type="sibTrans" cxnId="{3E9BC3F9-DF8E-4D4E-A4C3-66E4112D6BBD}">
      <dgm:prSet/>
      <dgm:spPr/>
    </dgm:pt>
    <dgm:pt modelId="{A7491976-3C22-47D9-8B63-1B3773D1C6F7}" type="pres">
      <dgm:prSet presAssocID="{BCE17219-FB80-49DE-923B-95FD992B3C3D}" presName="Name0" presStyleCnt="0">
        <dgm:presLayoutVars>
          <dgm:chPref val="1"/>
          <dgm:dir/>
          <dgm:animOne val="branch"/>
          <dgm:animLvl val="lvl"/>
          <dgm:resizeHandles/>
        </dgm:presLayoutVars>
      </dgm:prSet>
      <dgm:spPr/>
    </dgm:pt>
    <dgm:pt modelId="{232C2268-68F0-4DDD-8462-004CD7D81A21}" type="pres">
      <dgm:prSet presAssocID="{203A9A75-6931-443D-9107-2D618AF336DE}" presName="vertOne" presStyleCnt="0"/>
      <dgm:spPr/>
    </dgm:pt>
    <dgm:pt modelId="{14921777-444C-4695-8E14-050CF5D5C7C5}" type="pres">
      <dgm:prSet presAssocID="{203A9A75-6931-443D-9107-2D618AF336DE}" presName="txOne" presStyleLbl="node0" presStyleIdx="0" presStyleCnt="4">
        <dgm:presLayoutVars>
          <dgm:chPref val="3"/>
        </dgm:presLayoutVars>
      </dgm:prSet>
      <dgm:spPr/>
    </dgm:pt>
    <dgm:pt modelId="{B4E50B75-D589-4CF1-A167-340182B376FE}" type="pres">
      <dgm:prSet presAssocID="{203A9A75-6931-443D-9107-2D618AF336DE}" presName="horzOne" presStyleCnt="0"/>
      <dgm:spPr/>
    </dgm:pt>
    <dgm:pt modelId="{4EC00E37-73BA-47ED-823E-5AFF9F3628F8}" type="pres">
      <dgm:prSet presAssocID="{996E417B-630F-4BAF-A42E-EC0B4B34E717}" presName="sibSpaceOne" presStyleCnt="0"/>
      <dgm:spPr/>
    </dgm:pt>
    <dgm:pt modelId="{748114EF-015B-46B3-88AA-F6E648FBFE12}" type="pres">
      <dgm:prSet presAssocID="{4838E105-6EF7-44D6-9EB9-8639590AEEEB}" presName="vertOne" presStyleCnt="0"/>
      <dgm:spPr/>
    </dgm:pt>
    <dgm:pt modelId="{57076971-3CC4-4353-B247-31F1EC84775D}" type="pres">
      <dgm:prSet presAssocID="{4838E105-6EF7-44D6-9EB9-8639590AEEEB}" presName="txOne" presStyleLbl="node0" presStyleIdx="1" presStyleCnt="4">
        <dgm:presLayoutVars>
          <dgm:chPref val="3"/>
        </dgm:presLayoutVars>
      </dgm:prSet>
      <dgm:spPr/>
    </dgm:pt>
    <dgm:pt modelId="{7B7EA411-F6DA-4CF2-BFEC-3E8AEA3918B7}" type="pres">
      <dgm:prSet presAssocID="{4838E105-6EF7-44D6-9EB9-8639590AEEEB}" presName="horzOne" presStyleCnt="0"/>
      <dgm:spPr/>
    </dgm:pt>
    <dgm:pt modelId="{E032B2E2-A7EF-41F5-B854-2F0A0136F2F2}" type="pres">
      <dgm:prSet presAssocID="{EDB6EC20-725D-4013-94CD-97612AE29D3D}" presName="sibSpaceOne" presStyleCnt="0"/>
      <dgm:spPr/>
    </dgm:pt>
    <dgm:pt modelId="{A7EE20D8-903C-44C1-8A0B-CB16932135E1}" type="pres">
      <dgm:prSet presAssocID="{FF49332B-4C21-423C-AD38-BC2109970D9E}" presName="vertOne" presStyleCnt="0"/>
      <dgm:spPr/>
    </dgm:pt>
    <dgm:pt modelId="{A825A1E5-9E1F-4CCE-8B52-1A54FDF61C1B}" type="pres">
      <dgm:prSet presAssocID="{FF49332B-4C21-423C-AD38-BC2109970D9E}" presName="txOne" presStyleLbl="node0" presStyleIdx="2" presStyleCnt="4">
        <dgm:presLayoutVars>
          <dgm:chPref val="3"/>
        </dgm:presLayoutVars>
      </dgm:prSet>
      <dgm:spPr/>
    </dgm:pt>
    <dgm:pt modelId="{9E6DE6BF-0DBE-4926-9EE8-D215E30ACF57}" type="pres">
      <dgm:prSet presAssocID="{FF49332B-4C21-423C-AD38-BC2109970D9E}" presName="horzOne" presStyleCnt="0"/>
      <dgm:spPr/>
    </dgm:pt>
    <dgm:pt modelId="{D7EEDA6F-0E06-49EE-BA8A-E9E42248768B}" type="pres">
      <dgm:prSet presAssocID="{CCC3D4EF-CC58-4835-ACE0-24E06494156C}" presName="sibSpaceOne" presStyleCnt="0"/>
      <dgm:spPr/>
    </dgm:pt>
    <dgm:pt modelId="{94A37BCF-C27D-427D-875B-0331E0C14AFE}" type="pres">
      <dgm:prSet presAssocID="{99D42BF7-0E0A-4031-BD04-D85E38D6FB3C}" presName="vertOne" presStyleCnt="0"/>
      <dgm:spPr/>
    </dgm:pt>
    <dgm:pt modelId="{4FB2720A-F150-48EF-A50C-FD39551C4929}" type="pres">
      <dgm:prSet presAssocID="{99D42BF7-0E0A-4031-BD04-D85E38D6FB3C}" presName="txOne" presStyleLbl="node0" presStyleIdx="3" presStyleCnt="4">
        <dgm:presLayoutVars>
          <dgm:chPref val="3"/>
        </dgm:presLayoutVars>
      </dgm:prSet>
      <dgm:spPr/>
    </dgm:pt>
    <dgm:pt modelId="{3F4E175F-D9CC-4213-B05C-15AC1639C24C}" type="pres">
      <dgm:prSet presAssocID="{99D42BF7-0E0A-4031-BD04-D85E38D6FB3C}" presName="horzOne" presStyleCnt="0"/>
      <dgm:spPr/>
    </dgm:pt>
  </dgm:ptLst>
  <dgm:cxnLst>
    <dgm:cxn modelId="{03C93C0C-33B0-4812-93CE-8FC2BFC5D399}" type="presOf" srcId="{99D42BF7-0E0A-4031-BD04-D85E38D6FB3C}" destId="{4FB2720A-F150-48EF-A50C-FD39551C4929}" srcOrd="0" destOrd="0" presId="urn:microsoft.com/office/officeart/2005/8/layout/hierarchy4"/>
    <dgm:cxn modelId="{3CFE2920-DEFD-42D1-8EC8-304B68D7A75F}" srcId="{BCE17219-FB80-49DE-923B-95FD992B3C3D}" destId="{FF49332B-4C21-423C-AD38-BC2109970D9E}" srcOrd="2" destOrd="0" parTransId="{EA0E9EB9-92D6-4F55-ABF3-751DE9D1816A}" sibTransId="{CCC3D4EF-CC58-4835-ACE0-24E06494156C}"/>
    <dgm:cxn modelId="{511E3E27-606A-484F-8695-FF432E04A090}" type="presOf" srcId="{203A9A75-6931-443D-9107-2D618AF336DE}" destId="{14921777-444C-4695-8E14-050CF5D5C7C5}" srcOrd="0" destOrd="0" presId="urn:microsoft.com/office/officeart/2005/8/layout/hierarchy4"/>
    <dgm:cxn modelId="{10F91F63-1C32-4D9F-83A0-251DB617D404}" srcId="{BCE17219-FB80-49DE-923B-95FD992B3C3D}" destId="{203A9A75-6931-443D-9107-2D618AF336DE}" srcOrd="0" destOrd="0" parTransId="{44F82BFB-B886-4777-B7AA-2BAEC3A61F7C}" sibTransId="{996E417B-630F-4BAF-A42E-EC0B4B34E717}"/>
    <dgm:cxn modelId="{BE54F545-38A7-4362-A2CF-5B8F6BEC4486}" srcId="{BCE17219-FB80-49DE-923B-95FD992B3C3D}" destId="{4838E105-6EF7-44D6-9EB9-8639590AEEEB}" srcOrd="1" destOrd="0" parTransId="{4E83BCE3-6C7B-477B-B35F-CDEAA208CA6F}" sibTransId="{EDB6EC20-725D-4013-94CD-97612AE29D3D}"/>
    <dgm:cxn modelId="{D1B316CC-3F1B-4548-9C62-48B35C4FE77F}" type="presOf" srcId="{FF49332B-4C21-423C-AD38-BC2109970D9E}" destId="{A825A1E5-9E1F-4CCE-8B52-1A54FDF61C1B}" srcOrd="0" destOrd="0" presId="urn:microsoft.com/office/officeart/2005/8/layout/hierarchy4"/>
    <dgm:cxn modelId="{7BB020E4-CCA6-4B6B-AC61-7EB4643AB072}" type="presOf" srcId="{4838E105-6EF7-44D6-9EB9-8639590AEEEB}" destId="{57076971-3CC4-4353-B247-31F1EC84775D}" srcOrd="0" destOrd="0" presId="urn:microsoft.com/office/officeart/2005/8/layout/hierarchy4"/>
    <dgm:cxn modelId="{6C618DF0-92AD-4BE0-8D18-8F047F8A72EB}" type="presOf" srcId="{BCE17219-FB80-49DE-923B-95FD992B3C3D}" destId="{A7491976-3C22-47D9-8B63-1B3773D1C6F7}" srcOrd="0" destOrd="0" presId="urn:microsoft.com/office/officeart/2005/8/layout/hierarchy4"/>
    <dgm:cxn modelId="{3E9BC3F9-DF8E-4D4E-A4C3-66E4112D6BBD}" srcId="{BCE17219-FB80-49DE-923B-95FD992B3C3D}" destId="{99D42BF7-0E0A-4031-BD04-D85E38D6FB3C}" srcOrd="3" destOrd="0" parTransId="{BA298F19-D5AD-4E5F-8571-2F96111E7B3C}" sibTransId="{1763C9C6-6F4E-4878-A85C-B25B1A95936E}"/>
    <dgm:cxn modelId="{17DC5DB5-9004-4C03-A688-F077BD8C99E9}" type="presParOf" srcId="{A7491976-3C22-47D9-8B63-1B3773D1C6F7}" destId="{232C2268-68F0-4DDD-8462-004CD7D81A21}" srcOrd="0" destOrd="0" presId="urn:microsoft.com/office/officeart/2005/8/layout/hierarchy4"/>
    <dgm:cxn modelId="{418F6BA6-5B20-4CBE-9658-3CF6F1C04960}" type="presParOf" srcId="{232C2268-68F0-4DDD-8462-004CD7D81A21}" destId="{14921777-444C-4695-8E14-050CF5D5C7C5}" srcOrd="0" destOrd="0" presId="urn:microsoft.com/office/officeart/2005/8/layout/hierarchy4"/>
    <dgm:cxn modelId="{EC29E542-C1AE-41B6-9045-4B5ED276B23F}" type="presParOf" srcId="{232C2268-68F0-4DDD-8462-004CD7D81A21}" destId="{B4E50B75-D589-4CF1-A167-340182B376FE}" srcOrd="1" destOrd="0" presId="urn:microsoft.com/office/officeart/2005/8/layout/hierarchy4"/>
    <dgm:cxn modelId="{5D5DB02B-6820-47DB-82C1-2678D05DE1E8}" type="presParOf" srcId="{A7491976-3C22-47D9-8B63-1B3773D1C6F7}" destId="{4EC00E37-73BA-47ED-823E-5AFF9F3628F8}" srcOrd="1" destOrd="0" presId="urn:microsoft.com/office/officeart/2005/8/layout/hierarchy4"/>
    <dgm:cxn modelId="{50431435-59D4-40F1-B037-ABE8EC301880}" type="presParOf" srcId="{A7491976-3C22-47D9-8B63-1B3773D1C6F7}" destId="{748114EF-015B-46B3-88AA-F6E648FBFE12}" srcOrd="2" destOrd="0" presId="urn:microsoft.com/office/officeart/2005/8/layout/hierarchy4"/>
    <dgm:cxn modelId="{F5682F50-B150-4B08-A2BF-EAFD4A0C19A4}" type="presParOf" srcId="{748114EF-015B-46B3-88AA-F6E648FBFE12}" destId="{57076971-3CC4-4353-B247-31F1EC84775D}" srcOrd="0" destOrd="0" presId="urn:microsoft.com/office/officeart/2005/8/layout/hierarchy4"/>
    <dgm:cxn modelId="{A405CF69-E09E-4A2F-B1B0-CC8DA683094B}" type="presParOf" srcId="{748114EF-015B-46B3-88AA-F6E648FBFE12}" destId="{7B7EA411-F6DA-4CF2-BFEC-3E8AEA3918B7}" srcOrd="1" destOrd="0" presId="urn:microsoft.com/office/officeart/2005/8/layout/hierarchy4"/>
    <dgm:cxn modelId="{792B05AB-5CE2-4048-9D4D-4B3FE25E0002}" type="presParOf" srcId="{A7491976-3C22-47D9-8B63-1B3773D1C6F7}" destId="{E032B2E2-A7EF-41F5-B854-2F0A0136F2F2}" srcOrd="3" destOrd="0" presId="urn:microsoft.com/office/officeart/2005/8/layout/hierarchy4"/>
    <dgm:cxn modelId="{FD102960-8958-41BA-B855-90C2A3799EAD}" type="presParOf" srcId="{A7491976-3C22-47D9-8B63-1B3773D1C6F7}" destId="{A7EE20D8-903C-44C1-8A0B-CB16932135E1}" srcOrd="4" destOrd="0" presId="urn:microsoft.com/office/officeart/2005/8/layout/hierarchy4"/>
    <dgm:cxn modelId="{1D82634E-7E24-42FE-B94E-5F91C9B201E2}" type="presParOf" srcId="{A7EE20D8-903C-44C1-8A0B-CB16932135E1}" destId="{A825A1E5-9E1F-4CCE-8B52-1A54FDF61C1B}" srcOrd="0" destOrd="0" presId="urn:microsoft.com/office/officeart/2005/8/layout/hierarchy4"/>
    <dgm:cxn modelId="{20F775A0-E29A-4424-AD3F-F9BF54A37146}" type="presParOf" srcId="{A7EE20D8-903C-44C1-8A0B-CB16932135E1}" destId="{9E6DE6BF-0DBE-4926-9EE8-D215E30ACF57}" srcOrd="1" destOrd="0" presId="urn:microsoft.com/office/officeart/2005/8/layout/hierarchy4"/>
    <dgm:cxn modelId="{939FFE50-385E-4434-9276-4F36D3D60E83}" type="presParOf" srcId="{A7491976-3C22-47D9-8B63-1B3773D1C6F7}" destId="{D7EEDA6F-0E06-49EE-BA8A-E9E42248768B}" srcOrd="5" destOrd="0" presId="urn:microsoft.com/office/officeart/2005/8/layout/hierarchy4"/>
    <dgm:cxn modelId="{AC60A5A7-351A-406D-AAD2-B2CCB2FDE293}" type="presParOf" srcId="{A7491976-3C22-47D9-8B63-1B3773D1C6F7}" destId="{94A37BCF-C27D-427D-875B-0331E0C14AFE}" srcOrd="6" destOrd="0" presId="urn:microsoft.com/office/officeart/2005/8/layout/hierarchy4"/>
    <dgm:cxn modelId="{E1ABF1CA-DA2F-4772-AE98-80B91E9BA412}" type="presParOf" srcId="{94A37BCF-C27D-427D-875B-0331E0C14AFE}" destId="{4FB2720A-F150-48EF-A50C-FD39551C4929}" srcOrd="0" destOrd="0" presId="urn:microsoft.com/office/officeart/2005/8/layout/hierarchy4"/>
    <dgm:cxn modelId="{FC9B7A91-374F-4388-A142-FEDC81B976DF}" type="presParOf" srcId="{94A37BCF-C27D-427D-875B-0331E0C14AFE}" destId="{3F4E175F-D9CC-4213-B05C-15AC1639C24C}"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B8F58-0EAC-403E-9019-05B1FC60DCF9}"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GB"/>
        </a:p>
      </dgm:t>
    </dgm:pt>
    <dgm:pt modelId="{76710BE3-3E41-47B6-9C29-7BC208EE42C2}">
      <dgm:prSet phldrT="[Text]"/>
      <dgm:spPr/>
      <dgm:t>
        <a:bodyPr/>
        <a:lstStyle/>
        <a:p>
          <a:pPr rtl="0"/>
          <a:r>
            <a:rPr lang="en-GB" b="1">
              <a:latin typeface="Calibri"/>
              <a:ea typeface="Calibri"/>
              <a:cs typeface="Calibri"/>
            </a:rPr>
            <a:t>Microsoft Teams</a:t>
          </a:r>
        </a:p>
      </dgm:t>
    </dgm:pt>
    <dgm:pt modelId="{0B7B3B57-6D65-4A56-A704-838B06C60A2B}" type="parTrans" cxnId="{CACC3D84-3B35-4F43-A6A6-914C19007A18}">
      <dgm:prSet/>
      <dgm:spPr/>
      <dgm:t>
        <a:bodyPr/>
        <a:lstStyle/>
        <a:p>
          <a:endParaRPr lang="en-GB"/>
        </a:p>
      </dgm:t>
    </dgm:pt>
    <dgm:pt modelId="{EA0A6B5F-47AB-47F0-8107-D949A1EB55EB}" type="sibTrans" cxnId="{CACC3D84-3B35-4F43-A6A6-914C19007A18}">
      <dgm:prSet/>
      <dgm:spPr/>
      <dgm:t>
        <a:bodyPr/>
        <a:lstStyle/>
        <a:p>
          <a:endParaRPr lang="en-GB"/>
        </a:p>
      </dgm:t>
    </dgm:pt>
    <dgm:pt modelId="{8D4FCDBD-EC2F-42ED-B6CE-47BD9D8DFE72}">
      <dgm:prSet phldrT="[Text]" phldr="0" custT="1"/>
      <dgm:spPr/>
      <dgm:t>
        <a:bodyPr/>
        <a:lstStyle/>
        <a:p>
          <a:r>
            <a:rPr lang="en-GB" sz="2400">
              <a:latin typeface="Corbel"/>
              <a:ea typeface="Calibri"/>
              <a:cs typeface="Calibri"/>
            </a:rPr>
            <a:t>Employees will be able to use Teams messaging, channels, and meetings to provide daily updates and communicate. </a:t>
          </a:r>
        </a:p>
      </dgm:t>
    </dgm:pt>
    <dgm:pt modelId="{C9D3BA54-EECF-4752-A8FC-1C518125A3AB}" type="parTrans" cxnId="{FAEA808B-BA29-48F3-9854-2A649B99254C}">
      <dgm:prSet/>
      <dgm:spPr/>
      <dgm:t>
        <a:bodyPr/>
        <a:lstStyle/>
        <a:p>
          <a:endParaRPr lang="en-GB"/>
        </a:p>
      </dgm:t>
    </dgm:pt>
    <dgm:pt modelId="{68C10FCB-290D-4C4A-A0E9-C68306635B41}" type="sibTrans" cxnId="{FAEA808B-BA29-48F3-9854-2A649B99254C}">
      <dgm:prSet/>
      <dgm:spPr/>
      <dgm:t>
        <a:bodyPr/>
        <a:lstStyle/>
        <a:p>
          <a:endParaRPr lang="en-GB"/>
        </a:p>
      </dgm:t>
    </dgm:pt>
    <dgm:pt modelId="{A8536B05-D381-484D-BDEE-6B8B7371F381}">
      <dgm:prSet phldrT="[Text]" phldr="0"/>
      <dgm:spPr/>
      <dgm:t>
        <a:bodyPr/>
        <a:lstStyle/>
        <a:p>
          <a:endParaRPr lang="en-GB"/>
        </a:p>
      </dgm:t>
    </dgm:pt>
    <dgm:pt modelId="{607AFF30-C43E-4984-AF58-6E8C16165D6B}" type="parTrans" cxnId="{00208D43-6027-4CC1-AF0E-965163A28B70}">
      <dgm:prSet/>
      <dgm:spPr/>
    </dgm:pt>
    <dgm:pt modelId="{43EDC7F6-8101-4F8F-BDA8-09CE7203D36F}" type="sibTrans" cxnId="{00208D43-6027-4CC1-AF0E-965163A28B70}">
      <dgm:prSet/>
      <dgm:spPr/>
    </dgm:pt>
    <dgm:pt modelId="{855AAB78-8A3E-465E-A14B-0522C77B65CD}" type="pres">
      <dgm:prSet presAssocID="{838B8F58-0EAC-403E-9019-05B1FC60DCF9}" presName="Name0" presStyleCnt="0">
        <dgm:presLayoutVars>
          <dgm:dir/>
          <dgm:animLvl val="lvl"/>
          <dgm:resizeHandles val="exact"/>
        </dgm:presLayoutVars>
      </dgm:prSet>
      <dgm:spPr/>
    </dgm:pt>
    <dgm:pt modelId="{BA61A4A0-B108-4FD8-B878-B5283EB85423}" type="pres">
      <dgm:prSet presAssocID="{76710BE3-3E41-47B6-9C29-7BC208EE42C2}" presName="linNode" presStyleCnt="0"/>
      <dgm:spPr/>
    </dgm:pt>
    <dgm:pt modelId="{413E642A-FBBD-43FE-89CD-286423047FB9}" type="pres">
      <dgm:prSet presAssocID="{76710BE3-3E41-47B6-9C29-7BC208EE42C2}" presName="parentText" presStyleLbl="node1" presStyleIdx="0" presStyleCnt="1">
        <dgm:presLayoutVars>
          <dgm:chMax val="1"/>
          <dgm:bulletEnabled val="1"/>
        </dgm:presLayoutVars>
      </dgm:prSet>
      <dgm:spPr/>
    </dgm:pt>
    <dgm:pt modelId="{B7891F1E-0868-4157-BA8E-17EDF6BE9211}" type="pres">
      <dgm:prSet presAssocID="{76710BE3-3E41-47B6-9C29-7BC208EE42C2}" presName="descendantText" presStyleLbl="alignAccFollowNode1" presStyleIdx="0" presStyleCnt="1">
        <dgm:presLayoutVars>
          <dgm:bulletEnabled val="1"/>
        </dgm:presLayoutVars>
      </dgm:prSet>
      <dgm:spPr/>
    </dgm:pt>
  </dgm:ptLst>
  <dgm:cxnLst>
    <dgm:cxn modelId="{8693E42B-1385-4B39-A3D2-F9388D0C065A}" type="presOf" srcId="{76710BE3-3E41-47B6-9C29-7BC208EE42C2}" destId="{413E642A-FBBD-43FE-89CD-286423047FB9}" srcOrd="0" destOrd="0" presId="urn:microsoft.com/office/officeart/2005/8/layout/vList5"/>
    <dgm:cxn modelId="{DC06ED39-8515-417D-8E8A-E6D6D6241358}" type="presOf" srcId="{838B8F58-0EAC-403E-9019-05B1FC60DCF9}" destId="{855AAB78-8A3E-465E-A14B-0522C77B65CD}" srcOrd="0" destOrd="0" presId="urn:microsoft.com/office/officeart/2005/8/layout/vList5"/>
    <dgm:cxn modelId="{F82CF35F-40D4-4620-8E22-B1D65C9A3686}" type="presOf" srcId="{A8536B05-D381-484D-BDEE-6B8B7371F381}" destId="{B7891F1E-0868-4157-BA8E-17EDF6BE9211}" srcOrd="0" destOrd="1" presId="urn:microsoft.com/office/officeart/2005/8/layout/vList5"/>
    <dgm:cxn modelId="{00208D43-6027-4CC1-AF0E-965163A28B70}" srcId="{76710BE3-3E41-47B6-9C29-7BC208EE42C2}" destId="{A8536B05-D381-484D-BDEE-6B8B7371F381}" srcOrd="1" destOrd="0" parTransId="{607AFF30-C43E-4984-AF58-6E8C16165D6B}" sibTransId="{43EDC7F6-8101-4F8F-BDA8-09CE7203D36F}"/>
    <dgm:cxn modelId="{CACC3D84-3B35-4F43-A6A6-914C19007A18}" srcId="{838B8F58-0EAC-403E-9019-05B1FC60DCF9}" destId="{76710BE3-3E41-47B6-9C29-7BC208EE42C2}" srcOrd="0" destOrd="0" parTransId="{0B7B3B57-6D65-4A56-A704-838B06C60A2B}" sibTransId="{EA0A6B5F-47AB-47F0-8107-D949A1EB55EB}"/>
    <dgm:cxn modelId="{FAEA808B-BA29-48F3-9854-2A649B99254C}" srcId="{76710BE3-3E41-47B6-9C29-7BC208EE42C2}" destId="{8D4FCDBD-EC2F-42ED-B6CE-47BD9D8DFE72}" srcOrd="0" destOrd="0" parTransId="{C9D3BA54-EECF-4752-A8FC-1C518125A3AB}" sibTransId="{68C10FCB-290D-4C4A-A0E9-C68306635B41}"/>
    <dgm:cxn modelId="{16A5BDE3-84F8-49BE-98B7-5FF1D8BA6D27}" type="presOf" srcId="{8D4FCDBD-EC2F-42ED-B6CE-47BD9D8DFE72}" destId="{B7891F1E-0868-4157-BA8E-17EDF6BE9211}" srcOrd="0" destOrd="0" presId="urn:microsoft.com/office/officeart/2005/8/layout/vList5"/>
    <dgm:cxn modelId="{FB1627AA-6D4B-4C10-9026-FB1A036D3692}" type="presParOf" srcId="{855AAB78-8A3E-465E-A14B-0522C77B65CD}" destId="{BA61A4A0-B108-4FD8-B878-B5283EB85423}" srcOrd="0" destOrd="0" presId="urn:microsoft.com/office/officeart/2005/8/layout/vList5"/>
    <dgm:cxn modelId="{AE5C71B8-4550-49A4-AC79-02D398DC3AD6}" type="presParOf" srcId="{BA61A4A0-B108-4FD8-B878-B5283EB85423}" destId="{413E642A-FBBD-43FE-89CD-286423047FB9}" srcOrd="0" destOrd="0" presId="urn:microsoft.com/office/officeart/2005/8/layout/vList5"/>
    <dgm:cxn modelId="{263F2C98-191D-4321-A856-440240147889}" type="presParOf" srcId="{BA61A4A0-B108-4FD8-B878-B5283EB85423}" destId="{B7891F1E-0868-4157-BA8E-17EDF6BE921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6797E-2DBB-4950-85CF-FD43E9DBD212}"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A35A0438-D156-4A8E-AF94-20495EB3AA0F}">
      <dgm:prSet phldrT="[Text]" phldr="0" custT="1"/>
      <dgm:spPr/>
      <dgm:t>
        <a:bodyPr/>
        <a:lstStyle/>
        <a:p>
          <a:pPr rtl="0"/>
          <a:r>
            <a:rPr lang="en-GB" sz="1800">
              <a:solidFill>
                <a:schemeClr val="tx1"/>
              </a:solidFill>
            </a:rPr>
            <a:t>Use various channels for various departments such as: Daily Updates, Management &amp; Training.</a:t>
          </a:r>
        </a:p>
      </dgm:t>
    </dgm:pt>
    <dgm:pt modelId="{59B9F225-75EC-4434-B1D9-B9942B5D6FB0}" type="parTrans" cxnId="{16D52D63-B047-4B7A-924C-E3BBD7804221}">
      <dgm:prSet/>
      <dgm:spPr/>
    </dgm:pt>
    <dgm:pt modelId="{D0A513F2-E12D-4999-9B1B-479483D5E83F}" type="sibTrans" cxnId="{16D52D63-B047-4B7A-924C-E3BBD7804221}">
      <dgm:prSet/>
      <dgm:spPr/>
    </dgm:pt>
    <dgm:pt modelId="{72C391AF-50ED-47BD-8FB8-9EC0A53472A5}">
      <dgm:prSet phldrT="[Text]" phldr="0" custT="1"/>
      <dgm:spPr/>
      <dgm:t>
        <a:bodyPr/>
        <a:lstStyle/>
        <a:p>
          <a:pPr rtl="0"/>
          <a:r>
            <a:rPr lang="en-GB" sz="2000">
              <a:solidFill>
                <a:schemeClr val="tx1"/>
              </a:solidFill>
            </a:rPr>
            <a:t>Use teams for staff meetings.</a:t>
          </a:r>
        </a:p>
      </dgm:t>
    </dgm:pt>
    <dgm:pt modelId="{AAD78CA9-D50C-470C-9A01-48C400A6D594}" type="parTrans" cxnId="{E9A4DBAC-E9F5-4A48-ABE2-B6713473EED9}">
      <dgm:prSet/>
      <dgm:spPr/>
    </dgm:pt>
    <dgm:pt modelId="{DD0F120D-E86C-43EB-B904-2EA21C5902F8}" type="sibTrans" cxnId="{E9A4DBAC-E9F5-4A48-ABE2-B6713473EED9}">
      <dgm:prSet/>
      <dgm:spPr/>
    </dgm:pt>
    <dgm:pt modelId="{58A14616-FDEB-4E9C-9802-653FC0D6C46D}">
      <dgm:prSet phldrT="[Text]" phldr="0" custT="1"/>
      <dgm:spPr/>
      <dgm:t>
        <a:bodyPr/>
        <a:lstStyle/>
        <a:p>
          <a:pPr rtl="0"/>
          <a:r>
            <a:rPr lang="en-GB" sz="2000">
              <a:solidFill>
                <a:schemeClr val="tx1"/>
              </a:solidFill>
            </a:rPr>
            <a:t>Form an Ashford Care Team in Teams</a:t>
          </a:r>
          <a:endParaRPr lang="en-GB" sz="2000">
            <a:solidFill>
              <a:schemeClr val="tx1"/>
            </a:solidFill>
            <a:latin typeface="Corbel" panose="020B0503020204020204"/>
          </a:endParaRPr>
        </a:p>
      </dgm:t>
    </dgm:pt>
    <dgm:pt modelId="{FD16BED4-9F34-41DA-9085-D2A6C7144494}" type="parTrans" cxnId="{479A60D5-4894-4B16-9B69-6A09AA58796F}">
      <dgm:prSet/>
      <dgm:spPr/>
    </dgm:pt>
    <dgm:pt modelId="{7B0C8E6E-9E05-46B3-A871-4C30F3AE4379}" type="sibTrans" cxnId="{479A60D5-4894-4B16-9B69-6A09AA58796F}">
      <dgm:prSet/>
      <dgm:spPr/>
    </dgm:pt>
    <dgm:pt modelId="{A0471C1C-C418-4082-80AC-205BE71AAC27}" type="pres">
      <dgm:prSet presAssocID="{2316797E-2DBB-4950-85CF-FD43E9DBD212}" presName="CompostProcess" presStyleCnt="0">
        <dgm:presLayoutVars>
          <dgm:dir/>
          <dgm:resizeHandles val="exact"/>
        </dgm:presLayoutVars>
      </dgm:prSet>
      <dgm:spPr/>
    </dgm:pt>
    <dgm:pt modelId="{85DC989A-7A19-4455-977A-E12BAC455D6E}" type="pres">
      <dgm:prSet presAssocID="{2316797E-2DBB-4950-85CF-FD43E9DBD212}" presName="arrow" presStyleLbl="bgShp" presStyleIdx="0" presStyleCnt="1"/>
      <dgm:spPr/>
    </dgm:pt>
    <dgm:pt modelId="{7D6ED6B1-FD07-4191-B03F-EF308841B9D2}" type="pres">
      <dgm:prSet presAssocID="{2316797E-2DBB-4950-85CF-FD43E9DBD212}" presName="linearProcess" presStyleCnt="0"/>
      <dgm:spPr/>
    </dgm:pt>
    <dgm:pt modelId="{85AD24A5-1932-42C5-ABFC-B2F3E7ADED9C}" type="pres">
      <dgm:prSet presAssocID="{58A14616-FDEB-4E9C-9802-653FC0D6C46D}" presName="textNode" presStyleLbl="node1" presStyleIdx="0" presStyleCnt="3">
        <dgm:presLayoutVars>
          <dgm:bulletEnabled val="1"/>
        </dgm:presLayoutVars>
      </dgm:prSet>
      <dgm:spPr/>
    </dgm:pt>
    <dgm:pt modelId="{86AE35B4-4045-4939-BF93-604FEE6D7D04}" type="pres">
      <dgm:prSet presAssocID="{7B0C8E6E-9E05-46B3-A871-4C30F3AE4379}" presName="sibTrans" presStyleCnt="0"/>
      <dgm:spPr/>
    </dgm:pt>
    <dgm:pt modelId="{6FEB2B79-7514-49D6-8DDD-C17CB7A596D0}" type="pres">
      <dgm:prSet presAssocID="{A35A0438-D156-4A8E-AF94-20495EB3AA0F}" presName="textNode" presStyleLbl="node1" presStyleIdx="1" presStyleCnt="3">
        <dgm:presLayoutVars>
          <dgm:bulletEnabled val="1"/>
        </dgm:presLayoutVars>
      </dgm:prSet>
      <dgm:spPr/>
    </dgm:pt>
    <dgm:pt modelId="{4CF2B43E-ADA8-4AFD-A3F6-34FE0DA967BD}" type="pres">
      <dgm:prSet presAssocID="{D0A513F2-E12D-4999-9B1B-479483D5E83F}" presName="sibTrans" presStyleCnt="0"/>
      <dgm:spPr/>
    </dgm:pt>
    <dgm:pt modelId="{4A109FE0-DD6B-4ABA-995D-95335DBED60F}" type="pres">
      <dgm:prSet presAssocID="{72C391AF-50ED-47BD-8FB8-9EC0A53472A5}" presName="textNode" presStyleLbl="node1" presStyleIdx="2" presStyleCnt="3">
        <dgm:presLayoutVars>
          <dgm:bulletEnabled val="1"/>
        </dgm:presLayoutVars>
      </dgm:prSet>
      <dgm:spPr/>
    </dgm:pt>
  </dgm:ptLst>
  <dgm:cxnLst>
    <dgm:cxn modelId="{DF0DFD5E-7957-4BCC-8737-A1A99CA705F3}" type="presOf" srcId="{58A14616-FDEB-4E9C-9802-653FC0D6C46D}" destId="{85AD24A5-1932-42C5-ABFC-B2F3E7ADED9C}" srcOrd="0" destOrd="0" presId="urn:microsoft.com/office/officeart/2005/8/layout/hProcess9"/>
    <dgm:cxn modelId="{16D52D63-B047-4B7A-924C-E3BBD7804221}" srcId="{2316797E-2DBB-4950-85CF-FD43E9DBD212}" destId="{A35A0438-D156-4A8E-AF94-20495EB3AA0F}" srcOrd="1" destOrd="0" parTransId="{59B9F225-75EC-4434-B1D9-B9942B5D6FB0}" sibTransId="{D0A513F2-E12D-4999-9B1B-479483D5E83F}"/>
    <dgm:cxn modelId="{95B7BBA5-B3BD-46BF-BCD8-0788B348781F}" type="presOf" srcId="{A35A0438-D156-4A8E-AF94-20495EB3AA0F}" destId="{6FEB2B79-7514-49D6-8DDD-C17CB7A596D0}" srcOrd="0" destOrd="0" presId="urn:microsoft.com/office/officeart/2005/8/layout/hProcess9"/>
    <dgm:cxn modelId="{E9A4DBAC-E9F5-4A48-ABE2-B6713473EED9}" srcId="{2316797E-2DBB-4950-85CF-FD43E9DBD212}" destId="{72C391AF-50ED-47BD-8FB8-9EC0A53472A5}" srcOrd="2" destOrd="0" parTransId="{AAD78CA9-D50C-470C-9A01-48C400A6D594}" sibTransId="{DD0F120D-E86C-43EB-B904-2EA21C5902F8}"/>
    <dgm:cxn modelId="{C9553BB5-F12E-4070-86E7-D17FD9B8F636}" type="presOf" srcId="{2316797E-2DBB-4950-85CF-FD43E9DBD212}" destId="{A0471C1C-C418-4082-80AC-205BE71AAC27}" srcOrd="0" destOrd="0" presId="urn:microsoft.com/office/officeart/2005/8/layout/hProcess9"/>
    <dgm:cxn modelId="{479A60D5-4894-4B16-9B69-6A09AA58796F}" srcId="{2316797E-2DBB-4950-85CF-FD43E9DBD212}" destId="{58A14616-FDEB-4E9C-9802-653FC0D6C46D}" srcOrd="0" destOrd="0" parTransId="{FD16BED4-9F34-41DA-9085-D2A6C7144494}" sibTransId="{7B0C8E6E-9E05-46B3-A871-4C30F3AE4379}"/>
    <dgm:cxn modelId="{BB18B8DA-F407-4075-B2EB-5B7A55276F1E}" type="presOf" srcId="{72C391AF-50ED-47BD-8FB8-9EC0A53472A5}" destId="{4A109FE0-DD6B-4ABA-995D-95335DBED60F}" srcOrd="0" destOrd="0" presId="urn:microsoft.com/office/officeart/2005/8/layout/hProcess9"/>
    <dgm:cxn modelId="{875866EA-C744-486D-A102-DD3FE7356B7C}" type="presParOf" srcId="{A0471C1C-C418-4082-80AC-205BE71AAC27}" destId="{85DC989A-7A19-4455-977A-E12BAC455D6E}" srcOrd="0" destOrd="0" presId="urn:microsoft.com/office/officeart/2005/8/layout/hProcess9"/>
    <dgm:cxn modelId="{E98925E0-CC01-497B-B18E-672E55AE65C3}" type="presParOf" srcId="{A0471C1C-C418-4082-80AC-205BE71AAC27}" destId="{7D6ED6B1-FD07-4191-B03F-EF308841B9D2}" srcOrd="1" destOrd="0" presId="urn:microsoft.com/office/officeart/2005/8/layout/hProcess9"/>
    <dgm:cxn modelId="{62DBD69E-4EE1-4FD4-BA0E-AB1B2444639A}" type="presParOf" srcId="{7D6ED6B1-FD07-4191-B03F-EF308841B9D2}" destId="{85AD24A5-1932-42C5-ABFC-B2F3E7ADED9C}" srcOrd="0" destOrd="0" presId="urn:microsoft.com/office/officeart/2005/8/layout/hProcess9"/>
    <dgm:cxn modelId="{39031CE8-1F3C-40ED-BB64-9C041C2F9CCD}" type="presParOf" srcId="{7D6ED6B1-FD07-4191-B03F-EF308841B9D2}" destId="{86AE35B4-4045-4939-BF93-604FEE6D7D04}" srcOrd="1" destOrd="0" presId="urn:microsoft.com/office/officeart/2005/8/layout/hProcess9"/>
    <dgm:cxn modelId="{2A422945-0623-4BCF-A32F-7F0F77C7D198}" type="presParOf" srcId="{7D6ED6B1-FD07-4191-B03F-EF308841B9D2}" destId="{6FEB2B79-7514-49D6-8DDD-C17CB7A596D0}" srcOrd="2" destOrd="0" presId="urn:microsoft.com/office/officeart/2005/8/layout/hProcess9"/>
    <dgm:cxn modelId="{88421F65-256C-46C8-B4ED-9A2FB501DC60}" type="presParOf" srcId="{7D6ED6B1-FD07-4191-B03F-EF308841B9D2}" destId="{4CF2B43E-ADA8-4AFD-A3F6-34FE0DA967BD}" srcOrd="3" destOrd="0" presId="urn:microsoft.com/office/officeart/2005/8/layout/hProcess9"/>
    <dgm:cxn modelId="{12F039B1-2693-4BA8-AB5F-89EAC437587C}" type="presParOf" srcId="{7D6ED6B1-FD07-4191-B03F-EF308841B9D2}" destId="{4A109FE0-DD6B-4ABA-995D-95335DBED60F}"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19022-3FFA-47C4-AF38-71E34FD3CFF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GB"/>
        </a:p>
      </dgm:t>
    </dgm:pt>
    <dgm:pt modelId="{AABBE0FD-9E12-4C20-A530-5C0F78A550CA}">
      <dgm:prSet phldrT="[Text]" phldr="0" custT="1"/>
      <dgm:spPr/>
      <dgm:t>
        <a:bodyPr/>
        <a:lstStyle/>
        <a:p>
          <a:pPr>
            <a:lnSpc>
              <a:spcPct val="100000"/>
            </a:lnSpc>
          </a:pPr>
          <a:r>
            <a:rPr lang="en-GB" sz="2000" b="1">
              <a:solidFill>
                <a:schemeClr val="bg1"/>
              </a:solidFill>
              <a:latin typeface="Quire Sans"/>
              <a:cs typeface="Quire Sans"/>
            </a:rPr>
            <a:t>Training of the staff needs to be done.</a:t>
          </a:r>
          <a:endParaRPr lang="en-GB"/>
        </a:p>
      </dgm:t>
    </dgm:pt>
    <dgm:pt modelId="{932D061E-98FF-48D1-A41B-1577204C24B0}" type="parTrans" cxnId="{41DABBB3-AAE1-4126-9CC6-71A1FB619882}">
      <dgm:prSet/>
      <dgm:spPr/>
      <dgm:t>
        <a:bodyPr/>
        <a:lstStyle/>
        <a:p>
          <a:endParaRPr lang="en-GB"/>
        </a:p>
      </dgm:t>
    </dgm:pt>
    <dgm:pt modelId="{45C45E7D-DF33-4E8D-B85C-65F0D442F0F7}" type="sibTrans" cxnId="{41DABBB3-AAE1-4126-9CC6-71A1FB619882}">
      <dgm:prSet/>
      <dgm:spPr/>
      <dgm:t>
        <a:bodyPr/>
        <a:lstStyle/>
        <a:p>
          <a:endParaRPr lang="en-GB"/>
        </a:p>
      </dgm:t>
    </dgm:pt>
    <dgm:pt modelId="{BDC7D624-B81C-4241-A3A7-02928580623C}">
      <dgm:prSet phldrT="[Text]" phldr="0" custT="1"/>
      <dgm:spPr/>
      <dgm:t>
        <a:bodyPr/>
        <a:lstStyle/>
        <a:p>
          <a:pPr>
            <a:lnSpc>
              <a:spcPct val="100000"/>
            </a:lnSpc>
          </a:pPr>
          <a:r>
            <a:rPr lang="en-GB" sz="2000" b="1">
              <a:solidFill>
                <a:schemeClr val="bg1"/>
              </a:solidFill>
              <a:latin typeface="Quire Sans"/>
              <a:cs typeface="Quire Sans"/>
            </a:rPr>
            <a:t>Let Microsoft Teams be used for all communications between staff on a regular basis.</a:t>
          </a:r>
        </a:p>
      </dgm:t>
    </dgm:pt>
    <dgm:pt modelId="{45BA07D8-FADF-4BA8-88A6-F9C831EC23AF}" type="parTrans" cxnId="{76D5DAB5-82DA-4348-9700-8052BECDB000}">
      <dgm:prSet/>
      <dgm:spPr/>
    </dgm:pt>
    <dgm:pt modelId="{9F3C59E5-D28D-41A1-B475-A7876E02017A}" type="sibTrans" cxnId="{76D5DAB5-82DA-4348-9700-8052BECDB000}">
      <dgm:prSet/>
      <dgm:spPr/>
      <dgm:t>
        <a:bodyPr/>
        <a:lstStyle/>
        <a:p>
          <a:pPr>
            <a:lnSpc>
              <a:spcPct val="100000"/>
            </a:lnSpc>
          </a:pPr>
          <a:endParaRPr lang="en-GB"/>
        </a:p>
      </dgm:t>
    </dgm:pt>
    <dgm:pt modelId="{0098F089-A744-4303-A007-F4D88691451C}" type="pres">
      <dgm:prSet presAssocID="{CE019022-3FFA-47C4-AF38-71E34FD3CFF3}" presName="root" presStyleCnt="0">
        <dgm:presLayoutVars>
          <dgm:dir/>
          <dgm:resizeHandles val="exact"/>
        </dgm:presLayoutVars>
      </dgm:prSet>
      <dgm:spPr/>
    </dgm:pt>
    <dgm:pt modelId="{F3B77A71-9C19-4278-ACCC-F43A6D14164D}" type="pres">
      <dgm:prSet presAssocID="{CE019022-3FFA-47C4-AF38-71E34FD3CFF3}" presName="container" presStyleCnt="0">
        <dgm:presLayoutVars>
          <dgm:dir/>
          <dgm:resizeHandles val="exact"/>
        </dgm:presLayoutVars>
      </dgm:prSet>
      <dgm:spPr/>
    </dgm:pt>
    <dgm:pt modelId="{8EB694A8-7957-4DE0-8279-22448941FACC}" type="pres">
      <dgm:prSet presAssocID="{BDC7D624-B81C-4241-A3A7-02928580623C}" presName="compNode" presStyleCnt="0"/>
      <dgm:spPr/>
    </dgm:pt>
    <dgm:pt modelId="{F72FA5D8-2CF0-4CE5-92A3-A3D134EB3573}" type="pres">
      <dgm:prSet presAssocID="{BDC7D624-B81C-4241-A3A7-02928580623C}" presName="iconBgRect" presStyleLbl="bgShp" presStyleIdx="0" presStyleCnt="2"/>
      <dgm:spPr/>
    </dgm:pt>
    <dgm:pt modelId="{5A94276B-2432-482A-9A58-842E2849C8F2}" type="pres">
      <dgm:prSet presAssocID="{BDC7D624-B81C-4241-A3A7-02928580623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nvelope"/>
        </a:ext>
      </dgm:extLst>
    </dgm:pt>
    <dgm:pt modelId="{33BBC077-9D07-4EF3-BDEE-3F2EA09B7087}" type="pres">
      <dgm:prSet presAssocID="{BDC7D624-B81C-4241-A3A7-02928580623C}" presName="spaceRect" presStyleCnt="0"/>
      <dgm:spPr/>
    </dgm:pt>
    <dgm:pt modelId="{BE6F8EF5-4F61-42F0-AE3C-B560803C1418}" type="pres">
      <dgm:prSet presAssocID="{BDC7D624-B81C-4241-A3A7-02928580623C}" presName="textRect" presStyleLbl="revTx" presStyleIdx="0" presStyleCnt="2">
        <dgm:presLayoutVars>
          <dgm:chMax val="1"/>
          <dgm:chPref val="1"/>
        </dgm:presLayoutVars>
      </dgm:prSet>
      <dgm:spPr/>
    </dgm:pt>
    <dgm:pt modelId="{01AB5430-C321-4218-878D-964FCEB6D28C}" type="pres">
      <dgm:prSet presAssocID="{9F3C59E5-D28D-41A1-B475-A7876E02017A}" presName="sibTrans" presStyleLbl="sibTrans2D1" presStyleIdx="0" presStyleCnt="0"/>
      <dgm:spPr/>
    </dgm:pt>
    <dgm:pt modelId="{F7AA2147-859E-4D2C-9AF1-B7ACA9451833}" type="pres">
      <dgm:prSet presAssocID="{AABBE0FD-9E12-4C20-A530-5C0F78A550CA}" presName="compNode" presStyleCnt="0"/>
      <dgm:spPr/>
    </dgm:pt>
    <dgm:pt modelId="{B6486301-3C25-4261-B9C8-C561AB666DB9}" type="pres">
      <dgm:prSet presAssocID="{AABBE0FD-9E12-4C20-A530-5C0F78A550CA}" presName="iconBgRect" presStyleLbl="bgShp" presStyleIdx="1" presStyleCnt="2"/>
      <dgm:spPr/>
    </dgm:pt>
    <dgm:pt modelId="{2CACF488-2377-4A90-920C-9636774454EE}" type="pres">
      <dgm:prSet presAssocID="{AABBE0FD-9E12-4C20-A530-5C0F78A550C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rewdriver"/>
        </a:ext>
      </dgm:extLst>
    </dgm:pt>
    <dgm:pt modelId="{D72C9120-9A3D-4D86-9E24-0EC255FF3062}" type="pres">
      <dgm:prSet presAssocID="{AABBE0FD-9E12-4C20-A530-5C0F78A550CA}" presName="spaceRect" presStyleCnt="0"/>
      <dgm:spPr/>
    </dgm:pt>
    <dgm:pt modelId="{B6172DB5-8317-4E7D-9220-F14D8E0BE7A9}" type="pres">
      <dgm:prSet presAssocID="{AABBE0FD-9E12-4C20-A530-5C0F78A550CA}" presName="textRect" presStyleLbl="revTx" presStyleIdx="1" presStyleCnt="2">
        <dgm:presLayoutVars>
          <dgm:chMax val="1"/>
          <dgm:chPref val="1"/>
        </dgm:presLayoutVars>
      </dgm:prSet>
      <dgm:spPr/>
    </dgm:pt>
  </dgm:ptLst>
  <dgm:cxnLst>
    <dgm:cxn modelId="{7671ED15-B143-4850-87BB-BE0EB41477D6}" type="presOf" srcId="{9F3C59E5-D28D-41A1-B475-A7876E02017A}" destId="{01AB5430-C321-4218-878D-964FCEB6D28C}" srcOrd="0" destOrd="0" presId="urn:microsoft.com/office/officeart/2018/2/layout/IconCircleList"/>
    <dgm:cxn modelId="{C5EFF62E-6FF9-4290-BFDE-C8A4634D2503}" type="presOf" srcId="{AABBE0FD-9E12-4C20-A530-5C0F78A550CA}" destId="{B6172DB5-8317-4E7D-9220-F14D8E0BE7A9}" srcOrd="0" destOrd="0" presId="urn:microsoft.com/office/officeart/2018/2/layout/IconCircleList"/>
    <dgm:cxn modelId="{41DABBB3-AAE1-4126-9CC6-71A1FB619882}" srcId="{CE019022-3FFA-47C4-AF38-71E34FD3CFF3}" destId="{AABBE0FD-9E12-4C20-A530-5C0F78A550CA}" srcOrd="1" destOrd="0" parTransId="{932D061E-98FF-48D1-A41B-1577204C24B0}" sibTransId="{45C45E7D-DF33-4E8D-B85C-65F0D442F0F7}"/>
    <dgm:cxn modelId="{76D5DAB5-82DA-4348-9700-8052BECDB000}" srcId="{CE019022-3FFA-47C4-AF38-71E34FD3CFF3}" destId="{BDC7D624-B81C-4241-A3A7-02928580623C}" srcOrd="0" destOrd="0" parTransId="{45BA07D8-FADF-4BA8-88A6-F9C831EC23AF}" sibTransId="{9F3C59E5-D28D-41A1-B475-A7876E02017A}"/>
    <dgm:cxn modelId="{0F7DDBDF-D0E1-40C7-8C6C-11602072EA74}" type="presOf" srcId="{BDC7D624-B81C-4241-A3A7-02928580623C}" destId="{BE6F8EF5-4F61-42F0-AE3C-B560803C1418}" srcOrd="0" destOrd="0" presId="urn:microsoft.com/office/officeart/2018/2/layout/IconCircleList"/>
    <dgm:cxn modelId="{0ED9F1ED-AF4C-4E95-849A-6D3290410F26}" type="presOf" srcId="{CE019022-3FFA-47C4-AF38-71E34FD3CFF3}" destId="{0098F089-A744-4303-A007-F4D88691451C}" srcOrd="0" destOrd="0" presId="urn:microsoft.com/office/officeart/2018/2/layout/IconCircleList"/>
    <dgm:cxn modelId="{38AAEDDA-9849-4B8B-977B-9D2A35E61CF0}" type="presParOf" srcId="{0098F089-A744-4303-A007-F4D88691451C}" destId="{F3B77A71-9C19-4278-ACCC-F43A6D14164D}" srcOrd="0" destOrd="0" presId="urn:microsoft.com/office/officeart/2018/2/layout/IconCircleList"/>
    <dgm:cxn modelId="{DC67B4D7-5BA5-4109-9DF3-869A04AD9448}" type="presParOf" srcId="{F3B77A71-9C19-4278-ACCC-F43A6D14164D}" destId="{8EB694A8-7957-4DE0-8279-22448941FACC}" srcOrd="0" destOrd="0" presId="urn:microsoft.com/office/officeart/2018/2/layout/IconCircleList"/>
    <dgm:cxn modelId="{51682EFC-314C-4AC6-91D8-4DDFE0923A6C}" type="presParOf" srcId="{8EB694A8-7957-4DE0-8279-22448941FACC}" destId="{F72FA5D8-2CF0-4CE5-92A3-A3D134EB3573}" srcOrd="0" destOrd="0" presId="urn:microsoft.com/office/officeart/2018/2/layout/IconCircleList"/>
    <dgm:cxn modelId="{ADC376BB-AAC2-400A-8BD2-5637F5A99C86}" type="presParOf" srcId="{8EB694A8-7957-4DE0-8279-22448941FACC}" destId="{5A94276B-2432-482A-9A58-842E2849C8F2}" srcOrd="1" destOrd="0" presId="urn:microsoft.com/office/officeart/2018/2/layout/IconCircleList"/>
    <dgm:cxn modelId="{3059E0D3-F160-4590-B34E-502D7B0A099D}" type="presParOf" srcId="{8EB694A8-7957-4DE0-8279-22448941FACC}" destId="{33BBC077-9D07-4EF3-BDEE-3F2EA09B7087}" srcOrd="2" destOrd="0" presId="urn:microsoft.com/office/officeart/2018/2/layout/IconCircleList"/>
    <dgm:cxn modelId="{63AF7659-97A9-4D9D-A7CF-973A12799448}" type="presParOf" srcId="{8EB694A8-7957-4DE0-8279-22448941FACC}" destId="{BE6F8EF5-4F61-42F0-AE3C-B560803C1418}" srcOrd="3" destOrd="0" presId="urn:microsoft.com/office/officeart/2018/2/layout/IconCircleList"/>
    <dgm:cxn modelId="{45AE6CC9-7DED-4D27-85A0-61A30C7DC562}" type="presParOf" srcId="{F3B77A71-9C19-4278-ACCC-F43A6D14164D}" destId="{01AB5430-C321-4218-878D-964FCEB6D28C}" srcOrd="1" destOrd="0" presId="urn:microsoft.com/office/officeart/2018/2/layout/IconCircleList"/>
    <dgm:cxn modelId="{F549D800-C3C2-4FA6-A29E-5BABCD2DD121}" type="presParOf" srcId="{F3B77A71-9C19-4278-ACCC-F43A6D14164D}" destId="{F7AA2147-859E-4D2C-9AF1-B7ACA9451833}" srcOrd="2" destOrd="0" presId="urn:microsoft.com/office/officeart/2018/2/layout/IconCircleList"/>
    <dgm:cxn modelId="{EFD4D1B4-B4A1-4865-8B39-50ACF094AF92}" type="presParOf" srcId="{F7AA2147-859E-4D2C-9AF1-B7ACA9451833}" destId="{B6486301-3C25-4261-B9C8-C561AB666DB9}" srcOrd="0" destOrd="0" presId="urn:microsoft.com/office/officeart/2018/2/layout/IconCircleList"/>
    <dgm:cxn modelId="{BEBDB84C-8050-4AF8-962A-AD031B204346}" type="presParOf" srcId="{F7AA2147-859E-4D2C-9AF1-B7ACA9451833}" destId="{2CACF488-2377-4A90-920C-9636774454EE}" srcOrd="1" destOrd="0" presId="urn:microsoft.com/office/officeart/2018/2/layout/IconCircleList"/>
    <dgm:cxn modelId="{CE4C33B5-DB77-4087-8429-2BF94CC71F96}" type="presParOf" srcId="{F7AA2147-859E-4D2C-9AF1-B7ACA9451833}" destId="{D72C9120-9A3D-4D86-9E24-0EC255FF3062}" srcOrd="2" destOrd="0" presId="urn:microsoft.com/office/officeart/2018/2/layout/IconCircleList"/>
    <dgm:cxn modelId="{B304A78E-B120-42D0-9955-1D2C12CA12D9}" type="presParOf" srcId="{F7AA2147-859E-4D2C-9AF1-B7ACA9451833}" destId="{B6172DB5-8317-4E7D-9220-F14D8E0BE7A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77839-E4F2-4E2D-82C1-C8A85F3476B4}">
      <dsp:nvSpPr>
        <dsp:cNvPr id="0" name=""/>
        <dsp:cNvSpPr/>
      </dsp:nvSpPr>
      <dsp:spPr>
        <a:xfrm>
          <a:off x="0" y="217994"/>
          <a:ext cx="3599415" cy="21596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a:solidFill>
                <a:srgbClr val="161F19"/>
              </a:solidFill>
              <a:latin typeface="Open Sans"/>
              <a:ea typeface="Open Sans"/>
              <a:cs typeface="Open Sans"/>
            </a:rPr>
            <a:t>Adults with physical disability and need for daily care are served by Care Service. </a:t>
          </a:r>
          <a:endParaRPr lang="en-GB" sz="2000" b="1" kern="1200">
            <a:latin typeface="Open Sans"/>
            <a:ea typeface="Open Sans"/>
            <a:cs typeface="Open Sans"/>
          </a:endParaRPr>
        </a:p>
      </dsp:txBody>
      <dsp:txXfrm>
        <a:off x="0" y="217994"/>
        <a:ext cx="3599415" cy="2159649"/>
      </dsp:txXfrm>
    </dsp:sp>
    <dsp:sp modelId="{410F6DA2-F207-486B-AD79-F19E3679683D}">
      <dsp:nvSpPr>
        <dsp:cNvPr id="0" name=""/>
        <dsp:cNvSpPr/>
      </dsp:nvSpPr>
      <dsp:spPr>
        <a:xfrm>
          <a:off x="3959357" y="217994"/>
          <a:ext cx="3599415" cy="2159649"/>
        </a:xfrm>
        <a:prstGeom prst="rect">
          <a:avLst/>
        </a:prstGeom>
        <a:solidFill>
          <a:schemeClr val="accent5">
            <a:hueOff val="2252699"/>
            <a:satOff val="-5635"/>
            <a:lumOff val="-61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0" kern="1200">
              <a:solidFill>
                <a:srgbClr val="161F19"/>
              </a:solidFill>
              <a:latin typeface="Open Sans"/>
              <a:ea typeface="Open Sans"/>
              <a:cs typeface="Open Sans"/>
            </a:rPr>
            <a:t>Reminders of medication, appointments, care documentation, and well-being assessments. </a:t>
          </a:r>
          <a:r>
            <a:rPr lang="en-GB" sz="2000" b="1" kern="1200">
              <a:latin typeface="Open Sans"/>
              <a:ea typeface="Open Sans"/>
              <a:cs typeface="Open Sans"/>
            </a:rPr>
            <a:t>.</a:t>
          </a:r>
        </a:p>
      </dsp:txBody>
      <dsp:txXfrm>
        <a:off x="3959357" y="217994"/>
        <a:ext cx="3599415" cy="2159649"/>
      </dsp:txXfrm>
    </dsp:sp>
    <dsp:sp modelId="{812A305D-3033-4E18-A264-C9946B688A88}">
      <dsp:nvSpPr>
        <dsp:cNvPr id="0" name=""/>
        <dsp:cNvSpPr/>
      </dsp:nvSpPr>
      <dsp:spPr>
        <a:xfrm>
          <a:off x="7918714" y="217994"/>
          <a:ext cx="3599415" cy="2159649"/>
        </a:xfrm>
        <a:prstGeom prst="rect">
          <a:avLst/>
        </a:prstGeom>
        <a:solidFill>
          <a:schemeClr val="accent5">
            <a:hueOff val="4505397"/>
            <a:satOff val="-11270"/>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a:solidFill>
                <a:srgbClr val="161F19"/>
              </a:solidFill>
              <a:latin typeface="Open Sans"/>
              <a:ea typeface="Open Sans"/>
              <a:cs typeface="Open Sans"/>
            </a:rPr>
            <a:t>The team consists of support workers, senior care workers, nurses, care coordinators, and administrative staff. </a:t>
          </a:r>
        </a:p>
      </dsp:txBody>
      <dsp:txXfrm>
        <a:off x="7918714" y="217994"/>
        <a:ext cx="3599415" cy="2159649"/>
      </dsp:txXfrm>
    </dsp:sp>
    <dsp:sp modelId="{13A9DB74-6AD4-43B6-80C9-6EE5D21C7633}">
      <dsp:nvSpPr>
        <dsp:cNvPr id="0" name=""/>
        <dsp:cNvSpPr/>
      </dsp:nvSpPr>
      <dsp:spPr>
        <a:xfrm>
          <a:off x="1979678" y="2737585"/>
          <a:ext cx="3599415" cy="2159649"/>
        </a:xfrm>
        <a:prstGeom prst="rect">
          <a:avLst/>
        </a:prstGeom>
        <a:solidFill>
          <a:schemeClr val="accent5">
            <a:hueOff val="6758096"/>
            <a:satOff val="-16904"/>
            <a:lumOff val="-183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a:solidFill>
                <a:srgbClr val="161F19"/>
              </a:solidFill>
              <a:latin typeface="Open Sans"/>
              <a:ea typeface="Open Sans"/>
              <a:cs typeface="Open Sans"/>
            </a:rPr>
            <a:t>The company uses Microsoft 365; however, employees do not know which Microsoft 365 products to use for workplace activities. </a:t>
          </a:r>
          <a:endParaRPr lang="en-GB" sz="2000" b="1" kern="1200">
            <a:latin typeface="Open Sans"/>
            <a:ea typeface="Open Sans"/>
            <a:cs typeface="Open Sans"/>
          </a:endParaRPr>
        </a:p>
      </dsp:txBody>
      <dsp:txXfrm>
        <a:off x="1979678" y="2737585"/>
        <a:ext cx="3599415" cy="2159649"/>
      </dsp:txXfrm>
    </dsp:sp>
    <dsp:sp modelId="{D0710DD1-8621-423A-BF4C-348A9C5FE9BA}">
      <dsp:nvSpPr>
        <dsp:cNvPr id="0" name=""/>
        <dsp:cNvSpPr/>
      </dsp:nvSpPr>
      <dsp:spPr>
        <a:xfrm>
          <a:off x="5939035" y="2737585"/>
          <a:ext cx="3599415" cy="2159649"/>
        </a:xfrm>
        <a:prstGeom prst="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a:solidFill>
                <a:srgbClr val="161F19"/>
              </a:solidFill>
              <a:latin typeface="Open Sans"/>
              <a:ea typeface="Open Sans"/>
              <a:cs typeface="Open Sans"/>
            </a:rPr>
            <a:t>The management aims at improving collaboration and communication by using the appropriate Microsoft 365 tools for workplace activities. </a:t>
          </a:r>
          <a:br>
            <a:rPr lang="en-GB" sz="2000" b="0" kern="1200">
              <a:solidFill>
                <a:srgbClr val="161F19"/>
              </a:solidFill>
              <a:latin typeface="Open Sans"/>
              <a:ea typeface="Open Sans"/>
              <a:cs typeface="Open Sans"/>
            </a:rPr>
          </a:br>
          <a:r>
            <a:rPr lang="en-GB" sz="2000" b="0" kern="1200">
              <a:solidFill>
                <a:srgbClr val="161F19"/>
              </a:solidFill>
              <a:latin typeface="Open Sans"/>
              <a:ea typeface="Open Sans"/>
              <a:cs typeface="Open Sans"/>
            </a:rPr>
            <a:t> </a:t>
          </a:r>
          <a:endParaRPr lang="en-GB" sz="2000" b="1" kern="1200">
            <a:latin typeface="Open Sans"/>
            <a:ea typeface="Open Sans"/>
            <a:cs typeface="Open Sans"/>
          </a:endParaRPr>
        </a:p>
      </dsp:txBody>
      <dsp:txXfrm>
        <a:off x="5939035" y="2737585"/>
        <a:ext cx="3599415" cy="21596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921777-444C-4695-8E14-050CF5D5C7C5}">
      <dsp:nvSpPr>
        <dsp:cNvPr id="0" name=""/>
        <dsp:cNvSpPr/>
      </dsp:nvSpPr>
      <dsp:spPr>
        <a:xfrm>
          <a:off x="2213" y="0"/>
          <a:ext cx="2158528" cy="37098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2889250" rtl="0">
            <a:lnSpc>
              <a:spcPct val="90000"/>
            </a:lnSpc>
            <a:spcBef>
              <a:spcPct val="0"/>
            </a:spcBef>
            <a:spcAft>
              <a:spcPct val="35000"/>
            </a:spcAft>
            <a:buNone/>
          </a:pPr>
          <a:r>
            <a:rPr lang="en-GB" kern="1200">
              <a:solidFill>
                <a:schemeClr val="tx1"/>
              </a:solidFill>
              <a:latin typeface="Corbel" panose="020B0503020204020204"/>
              <a:ea typeface="+mn-ea"/>
              <a:cs typeface="+mn-cs"/>
            </a:rPr>
            <a:t> </a:t>
          </a:r>
          <a:r>
            <a:rPr lang="en-GB" sz="2400" b="1" kern="1200">
              <a:solidFill>
                <a:schemeClr val="tx1"/>
              </a:solidFill>
              <a:latin typeface="Calibri"/>
              <a:ea typeface="Calibri"/>
              <a:cs typeface="Calibri"/>
            </a:rPr>
            <a:t>Missed updates: </a:t>
          </a:r>
          <a:r>
            <a:rPr lang="en-GB" sz="2000" b="0" kern="1200">
              <a:solidFill>
                <a:schemeClr val="tx1"/>
              </a:solidFill>
              <a:latin typeface="Calibri"/>
              <a:ea typeface="Calibri"/>
              <a:cs typeface="Calibri"/>
            </a:rPr>
            <a:t>        The information might not reach all those who should have it.</a:t>
          </a:r>
          <a:endParaRPr lang="en-GB" sz="2000" b="0" kern="1200">
            <a:solidFill>
              <a:schemeClr val="tx1"/>
            </a:solidFill>
            <a:latin typeface="Century Gothic" panose="020B0502020202020204"/>
            <a:ea typeface="+mn-ea"/>
            <a:cs typeface="+mn-cs"/>
          </a:endParaRPr>
        </a:p>
      </dsp:txBody>
      <dsp:txXfrm>
        <a:off x="65434" y="63221"/>
        <a:ext cx="2032086" cy="3583394"/>
      </dsp:txXfrm>
    </dsp:sp>
    <dsp:sp modelId="{57076971-3CC4-4353-B247-31F1EC84775D}">
      <dsp:nvSpPr>
        <dsp:cNvPr id="0" name=""/>
        <dsp:cNvSpPr/>
      </dsp:nvSpPr>
      <dsp:spPr>
        <a:xfrm>
          <a:off x="2523374" y="0"/>
          <a:ext cx="2158528" cy="37098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b="1" kern="1200">
              <a:solidFill>
                <a:schemeClr val="tx1"/>
              </a:solidFill>
              <a:latin typeface="Calibri"/>
              <a:ea typeface="Calibri"/>
              <a:cs typeface="Calibri"/>
            </a:rPr>
            <a:t>Duplicate work:</a:t>
          </a:r>
          <a:r>
            <a:rPr lang="en-GB" sz="2000" kern="1200">
              <a:solidFill>
                <a:schemeClr val="tx1"/>
              </a:solidFill>
              <a:latin typeface="Calibri"/>
              <a:ea typeface="Calibri"/>
              <a:cs typeface="Calibri"/>
            </a:rPr>
            <a:t>  Information might not be communicated well enough and the same work done twice</a:t>
          </a:r>
        </a:p>
      </dsp:txBody>
      <dsp:txXfrm>
        <a:off x="2586595" y="63221"/>
        <a:ext cx="2032086" cy="3583394"/>
      </dsp:txXfrm>
    </dsp:sp>
    <dsp:sp modelId="{A825A1E5-9E1F-4CCE-8B52-1A54FDF61C1B}">
      <dsp:nvSpPr>
        <dsp:cNvPr id="0" name=""/>
        <dsp:cNvSpPr/>
      </dsp:nvSpPr>
      <dsp:spPr>
        <a:xfrm>
          <a:off x="5044534" y="0"/>
          <a:ext cx="2158528" cy="37098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Calibri"/>
              <a:ea typeface="Calibri"/>
              <a:cs typeface="Calibri"/>
            </a:rPr>
            <a:t>Uncertain rota : </a:t>
          </a:r>
          <a:r>
            <a:rPr lang="en-GB" sz="2000" kern="1200">
              <a:solidFill>
                <a:schemeClr val="tx1"/>
              </a:solidFill>
              <a:latin typeface="Calibri"/>
              <a:ea typeface="Calibri"/>
              <a:cs typeface="Calibri"/>
            </a:rPr>
            <a:t>Staff might be confused about their shifts or visits.</a:t>
          </a:r>
        </a:p>
      </dsp:txBody>
      <dsp:txXfrm>
        <a:off x="5107755" y="63221"/>
        <a:ext cx="2032086" cy="3583394"/>
      </dsp:txXfrm>
    </dsp:sp>
    <dsp:sp modelId="{4FB2720A-F150-48EF-A50C-FD39551C4929}">
      <dsp:nvSpPr>
        <dsp:cNvPr id="0" name=""/>
        <dsp:cNvSpPr/>
      </dsp:nvSpPr>
      <dsp:spPr>
        <a:xfrm>
          <a:off x="7565695" y="0"/>
          <a:ext cx="2158528" cy="37098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a:solidFill>
                <a:schemeClr val="tx1"/>
              </a:solidFill>
              <a:latin typeface="Calibri"/>
              <a:ea typeface="Calibri"/>
              <a:cs typeface="Calibri"/>
            </a:rPr>
            <a:t>Unproductive communication:</a:t>
          </a:r>
          <a:r>
            <a:rPr lang="en-GB" sz="2100" kern="1200">
              <a:solidFill>
                <a:schemeClr val="tx1"/>
              </a:solidFill>
              <a:latin typeface="Calibri"/>
              <a:ea typeface="Calibri"/>
              <a:cs typeface="Calibri"/>
            </a:rPr>
            <a:t> Information might be communicated through the wrong channel by staff.</a:t>
          </a:r>
        </a:p>
      </dsp:txBody>
      <dsp:txXfrm>
        <a:off x="7628916" y="63221"/>
        <a:ext cx="2032086" cy="35833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91F1E-0868-4157-BA8E-17EDF6BE9211}">
      <dsp:nvSpPr>
        <dsp:cNvPr id="0" name=""/>
        <dsp:cNvSpPr/>
      </dsp:nvSpPr>
      <dsp:spPr>
        <a:xfrm rot="5400000">
          <a:off x="3126702" y="-391619"/>
          <a:ext cx="2770729" cy="4246651"/>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GB" sz="2400" kern="1200">
              <a:latin typeface="Corbel"/>
              <a:ea typeface="Calibri"/>
              <a:cs typeface="Calibri"/>
            </a:rPr>
            <a:t>Employees will be able to use Teams messaging, channels, and meetings to provide daily updates and communicate. </a:t>
          </a:r>
        </a:p>
        <a:p>
          <a:pPr marL="285750" lvl="1" indent="-285750" algn="l" defTabSz="1600200">
            <a:lnSpc>
              <a:spcPct val="90000"/>
            </a:lnSpc>
            <a:spcBef>
              <a:spcPct val="0"/>
            </a:spcBef>
            <a:spcAft>
              <a:spcPct val="15000"/>
            </a:spcAft>
            <a:buChar char="•"/>
          </a:pPr>
          <a:endParaRPr lang="en-GB" sz="3600" kern="1200"/>
        </a:p>
      </dsp:txBody>
      <dsp:txXfrm rot="-5400000">
        <a:off x="2388741" y="481598"/>
        <a:ext cx="4111395" cy="2500217"/>
      </dsp:txXfrm>
    </dsp:sp>
    <dsp:sp modelId="{413E642A-FBBD-43FE-89CD-286423047FB9}">
      <dsp:nvSpPr>
        <dsp:cNvPr id="0" name=""/>
        <dsp:cNvSpPr/>
      </dsp:nvSpPr>
      <dsp:spPr>
        <a:xfrm>
          <a:off x="0" y="0"/>
          <a:ext cx="2388741" cy="34634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a:latin typeface="Calibri"/>
              <a:ea typeface="Calibri"/>
              <a:cs typeface="Calibri"/>
            </a:rPr>
            <a:t>Microsoft Teams</a:t>
          </a:r>
        </a:p>
      </dsp:txBody>
      <dsp:txXfrm>
        <a:off x="116609" y="116609"/>
        <a:ext cx="2155523" cy="3230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C989A-7A19-4455-977A-E12BAC455D6E}">
      <dsp:nvSpPr>
        <dsp:cNvPr id="0" name=""/>
        <dsp:cNvSpPr/>
      </dsp:nvSpPr>
      <dsp:spPr>
        <a:xfrm>
          <a:off x="663988" y="0"/>
          <a:ext cx="7525202" cy="4868144"/>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D24A5-1932-42C5-ABFC-B2F3E7ADED9C}">
      <dsp:nvSpPr>
        <dsp:cNvPr id="0" name=""/>
        <dsp:cNvSpPr/>
      </dsp:nvSpPr>
      <dsp:spPr>
        <a:xfrm>
          <a:off x="0" y="1460443"/>
          <a:ext cx="2655953" cy="19472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solidFill>
                <a:schemeClr val="tx1"/>
              </a:solidFill>
            </a:rPr>
            <a:t>Form an Ashford Care Team in Teams</a:t>
          </a:r>
          <a:endParaRPr lang="en-GB" sz="2000" kern="1200">
            <a:solidFill>
              <a:schemeClr val="tx1"/>
            </a:solidFill>
            <a:latin typeface="Corbel" panose="020B0503020204020204"/>
          </a:endParaRPr>
        </a:p>
      </dsp:txBody>
      <dsp:txXfrm>
        <a:off x="95057" y="1555500"/>
        <a:ext cx="2465839" cy="1757143"/>
      </dsp:txXfrm>
    </dsp:sp>
    <dsp:sp modelId="{6FEB2B79-7514-49D6-8DDD-C17CB7A596D0}">
      <dsp:nvSpPr>
        <dsp:cNvPr id="0" name=""/>
        <dsp:cNvSpPr/>
      </dsp:nvSpPr>
      <dsp:spPr>
        <a:xfrm>
          <a:off x="3098612" y="1460443"/>
          <a:ext cx="2655953" cy="1947257"/>
        </a:xfrm>
        <a:prstGeom prst="roundRect">
          <a:avLst/>
        </a:prstGeom>
        <a:solidFill>
          <a:schemeClr val="accent5">
            <a:hueOff val="4505397"/>
            <a:satOff val="-11270"/>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solidFill>
                <a:schemeClr val="tx1"/>
              </a:solidFill>
            </a:rPr>
            <a:t>Use various channels for various departments such as: Daily Updates, Management &amp; Training.</a:t>
          </a:r>
        </a:p>
      </dsp:txBody>
      <dsp:txXfrm>
        <a:off x="3193669" y="1555500"/>
        <a:ext cx="2465839" cy="1757143"/>
      </dsp:txXfrm>
    </dsp:sp>
    <dsp:sp modelId="{4A109FE0-DD6B-4ABA-995D-95335DBED60F}">
      <dsp:nvSpPr>
        <dsp:cNvPr id="0" name=""/>
        <dsp:cNvSpPr/>
      </dsp:nvSpPr>
      <dsp:spPr>
        <a:xfrm>
          <a:off x="6197225" y="1460443"/>
          <a:ext cx="2655953" cy="1947257"/>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solidFill>
                <a:schemeClr val="tx1"/>
              </a:solidFill>
            </a:rPr>
            <a:t>Use teams for staff meetings.</a:t>
          </a:r>
        </a:p>
      </dsp:txBody>
      <dsp:txXfrm>
        <a:off x="6292282" y="1555500"/>
        <a:ext cx="2465839" cy="17571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FA5D8-2CF0-4CE5-92A3-A3D134EB3573}">
      <dsp:nvSpPr>
        <dsp:cNvPr id="0" name=""/>
        <dsp:cNvSpPr/>
      </dsp:nvSpPr>
      <dsp:spPr>
        <a:xfrm>
          <a:off x="19734" y="1353003"/>
          <a:ext cx="1080591" cy="10805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4276B-2432-482A-9A58-842E2849C8F2}">
      <dsp:nvSpPr>
        <dsp:cNvPr id="0" name=""/>
        <dsp:cNvSpPr/>
      </dsp:nvSpPr>
      <dsp:spPr>
        <a:xfrm>
          <a:off x="246658" y="1579927"/>
          <a:ext cx="626742" cy="6267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F8EF5-4F61-42F0-AE3C-B560803C1418}">
      <dsp:nvSpPr>
        <dsp:cNvPr id="0" name=""/>
        <dsp:cNvSpPr/>
      </dsp:nvSpPr>
      <dsp:spPr>
        <a:xfrm>
          <a:off x="1331880" y="1353003"/>
          <a:ext cx="2547107" cy="1080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1" kern="1200">
              <a:solidFill>
                <a:schemeClr val="bg1"/>
              </a:solidFill>
              <a:latin typeface="Quire Sans"/>
              <a:cs typeface="Quire Sans"/>
            </a:rPr>
            <a:t>Let Microsoft Teams be used for all communications between staff on a regular basis.</a:t>
          </a:r>
        </a:p>
      </dsp:txBody>
      <dsp:txXfrm>
        <a:off x="1331880" y="1353003"/>
        <a:ext cx="2547107" cy="1080591"/>
      </dsp:txXfrm>
    </dsp:sp>
    <dsp:sp modelId="{B6486301-3C25-4261-B9C8-C561AB666DB9}">
      <dsp:nvSpPr>
        <dsp:cNvPr id="0" name=""/>
        <dsp:cNvSpPr/>
      </dsp:nvSpPr>
      <dsp:spPr>
        <a:xfrm>
          <a:off x="4322802" y="1353003"/>
          <a:ext cx="1080591" cy="108059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ACF488-2377-4A90-920C-9636774454EE}">
      <dsp:nvSpPr>
        <dsp:cNvPr id="0" name=""/>
        <dsp:cNvSpPr/>
      </dsp:nvSpPr>
      <dsp:spPr>
        <a:xfrm>
          <a:off x="4549726" y="1579927"/>
          <a:ext cx="626742" cy="6267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72DB5-8317-4E7D-9220-F14D8E0BE7A9}">
      <dsp:nvSpPr>
        <dsp:cNvPr id="0" name=""/>
        <dsp:cNvSpPr/>
      </dsp:nvSpPr>
      <dsp:spPr>
        <a:xfrm>
          <a:off x="5634948" y="1353003"/>
          <a:ext cx="2547107" cy="1080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1" kern="1200">
              <a:solidFill>
                <a:schemeClr val="bg1"/>
              </a:solidFill>
              <a:latin typeface="Quire Sans"/>
              <a:cs typeface="Quire Sans"/>
            </a:rPr>
            <a:t>Training of the staff needs to be done.</a:t>
          </a:r>
          <a:endParaRPr lang="en-GB" kern="1200"/>
        </a:p>
      </dsp:txBody>
      <dsp:txXfrm>
        <a:off x="5634948" y="1353003"/>
        <a:ext cx="2547107" cy="10805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10/10/2026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15942652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10/10/2026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725615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10/10/2026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775330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10/10/2026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40972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10/10/2026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294271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10/10/2026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211322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10/10/2026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676162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10/10/2026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269770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10/10/2026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430285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10/10/2026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05321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10/10/2026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849920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1ADCD4E-3EB5-4828-8896-DAF01418F813}" type="datetimeFigureOut">
              <a:rPr lang="en-US" dirty="0"/>
              <a:t>10/10/2026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AEAA3239-9EA4-4A65-A281-97F994456D9F}" type="slidenum">
              <a:rPr lang="en-US" dirty="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nchor="t"/>
          <a:lstStyle>
            <a:lvl1pPr marL="0" indent="0">
              <a:buNone/>
              <a:defRPr/>
            </a:lvl1pPr>
          </a:lstStyle>
          <a:p>
            <a:endParaRP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ahLst/>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35950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10/10/2026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869851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10/10/2026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200236"/>
      </p:ext>
    </p:extLst>
  </p:cSld>
  <p:clrMap bg1="lt1" tx1="dk1" bg2="lt2" tx2="dk2" accent1="accent1" accent2="accent2" accent3="accent3" accent4="accent4" accent5="accent5" accent6="accent6" hlink="hlink" folHlink="folHlink"/>
  <p:sldLayoutIdLst>
    <p:sldLayoutId id="2147484038" r:id="rId1"/>
    <p:sldLayoutId id="2147484039" r:id="rId2"/>
    <p:sldLayoutId id="2147484040" r:id="rId3"/>
    <p:sldLayoutId id="2147484041" r:id="rId4"/>
    <p:sldLayoutId id="2147484042" r:id="rId5"/>
    <p:sldLayoutId id="2147484043" r:id="rId6"/>
    <p:sldLayoutId id="2147484044" r:id="rId7"/>
    <p:sldLayoutId id="2147484045" r:id="rId8"/>
    <p:sldLayoutId id="2147484046" r:id="rId9"/>
    <p:sldLayoutId id="2147484047" r:id="rId10"/>
    <p:sldLayoutId id="2147484048" r:id="rId11"/>
    <p:sldLayoutId id="2147484049" r:id="rId12"/>
    <p:sldLayoutId id="2147484050" r:id="rId13"/>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image" Target="../media/image6.jpeg"/><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image" Target="../media/image8.jpeg"/><Relationship Id="rId1" Type="http://schemas.openxmlformats.org/officeDocument/2006/relationships/slideLayout" Target="../slideLayouts/slideLayout1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3829" y="249601"/>
            <a:ext cx="11874346" cy="1598862"/>
          </a:xfrm>
        </p:spPr>
        <p:txBody>
          <a:bodyPr vert="horz" lIns="91440" tIns="45720" rIns="91440" bIns="45720" rtlCol="0" anchor="ctr">
            <a:normAutofit fontScale="90000"/>
          </a:bodyPr>
          <a:lstStyle/>
          <a:p>
            <a:pPr algn="ctr">
              <a:lnSpc>
                <a:spcPct val="90000"/>
              </a:lnSpc>
            </a:pPr>
            <a:br>
              <a:rPr lang="en-US" sz="4000"/>
            </a:br>
            <a:br>
              <a:rPr lang="en-US" sz="4000"/>
            </a:br>
            <a:r>
              <a:rPr lang="en-US" sz="4000"/>
              <a:t>Ashford Community Care Service</a:t>
            </a:r>
            <a:endParaRPr lang="en-US"/>
          </a:p>
          <a:p>
            <a:pPr>
              <a:lnSpc>
                <a:spcPct val="90000"/>
              </a:lnSpc>
            </a:pPr>
            <a:endParaRPr lang="en-US" sz="4000"/>
          </a:p>
        </p:txBody>
      </p:sp>
      <p:sp>
        <p:nvSpPr>
          <p:cNvPr id="3" name="Subtitle 2"/>
          <p:cNvSpPr>
            <a:spLocks noGrp="1"/>
          </p:cNvSpPr>
          <p:nvPr>
            <p:ph sz="quarter" idx="14"/>
          </p:nvPr>
        </p:nvSpPr>
        <p:spPr>
          <a:xfrm>
            <a:off x="1037270" y="1715471"/>
            <a:ext cx="4725969" cy="4890658"/>
          </a:xfrm>
        </p:spPr>
        <p:txBody>
          <a:bodyPr vert="horz" lIns="91440" tIns="45720" rIns="91440" bIns="45720" rtlCol="0" anchor="ctr">
            <a:noAutofit/>
          </a:bodyPr>
          <a:lstStyle/>
          <a:p>
            <a:pPr>
              <a:lnSpc>
                <a:spcPct val="90000"/>
              </a:lnSpc>
            </a:pPr>
            <a:r>
              <a:rPr lang="en-US" sz="2000" b="1" i="1">
                <a:latin typeface="Quire Sans"/>
                <a:cs typeface="Quire Sans"/>
              </a:rPr>
              <a:t>Improving Staff Communication and Daily Updates Using Microsoft 365</a:t>
            </a:r>
          </a:p>
          <a:p>
            <a:pPr>
              <a:lnSpc>
                <a:spcPct val="90000"/>
              </a:lnSpc>
            </a:pPr>
            <a:endParaRPr lang="en-US" sz="2000" b="1" i="1">
              <a:latin typeface="Quire Sans"/>
              <a:cs typeface="Quire Sans"/>
            </a:endParaRPr>
          </a:p>
          <a:p>
            <a:pPr>
              <a:lnSpc>
                <a:spcPct val="90000"/>
              </a:lnSpc>
            </a:pPr>
            <a:r>
              <a:rPr lang="en-US" sz="2000" b="1" i="1">
                <a:latin typeface="Quire Sans"/>
                <a:cs typeface="Quire Sans"/>
              </a:rPr>
              <a:t>Assessment Component 1 – Group PowerPoint Presentation</a:t>
            </a:r>
          </a:p>
          <a:p>
            <a:pPr>
              <a:lnSpc>
                <a:spcPct val="90000"/>
              </a:lnSpc>
            </a:pPr>
            <a:endParaRPr lang="en-US" sz="2000" b="1" i="1">
              <a:latin typeface="Quire Sans"/>
              <a:cs typeface="Quire Sans"/>
            </a:endParaRPr>
          </a:p>
          <a:p>
            <a:pPr>
              <a:lnSpc>
                <a:spcPct val="90000"/>
              </a:lnSpc>
            </a:pPr>
            <a:r>
              <a:rPr lang="en-US" sz="2000" b="1" i="1">
                <a:latin typeface="Quire Sans"/>
                <a:cs typeface="Quire Sans"/>
              </a:rPr>
              <a:t>Group members: </a:t>
            </a:r>
          </a:p>
          <a:p>
            <a:pPr marL="0" indent="0">
              <a:lnSpc>
                <a:spcPct val="90000"/>
              </a:lnSpc>
              <a:buClr>
                <a:srgbClr val="1287C3"/>
              </a:buClr>
              <a:buNone/>
            </a:pPr>
            <a:r>
              <a:rPr lang="en-US" sz="2000" b="1" i="1">
                <a:latin typeface="Quire Sans"/>
                <a:cs typeface="Quire Sans"/>
              </a:rPr>
              <a:t>          Keerthiga Srithas (2615411)</a:t>
            </a:r>
          </a:p>
          <a:p>
            <a:pPr marL="0" indent="0">
              <a:lnSpc>
                <a:spcPct val="90000"/>
              </a:lnSpc>
              <a:buClr>
                <a:srgbClr val="1287C3"/>
              </a:buClr>
              <a:buNone/>
            </a:pPr>
            <a:r>
              <a:rPr lang="en-US" sz="2000" b="1" i="1">
                <a:latin typeface="Quire Sans"/>
                <a:cs typeface="Quire Sans"/>
              </a:rPr>
              <a:t>              Faustina Akrasi    (2610478)</a:t>
            </a:r>
          </a:p>
          <a:p>
            <a:pPr marL="0" indent="0">
              <a:lnSpc>
                <a:spcPct val="90000"/>
              </a:lnSpc>
              <a:buNone/>
            </a:pPr>
            <a:r>
              <a:rPr lang="en-US" sz="2000" b="1" i="1">
                <a:latin typeface="Quire Sans"/>
                <a:cs typeface="Quire Sans"/>
              </a:rPr>
              <a:t>          Marcia Theresa Bright (2614206)</a:t>
            </a:r>
          </a:p>
          <a:p>
            <a:pPr>
              <a:lnSpc>
                <a:spcPct val="90000"/>
              </a:lnSpc>
            </a:pPr>
            <a:endParaRPr lang="en-US" sz="2000" b="1" i="1">
              <a:latin typeface="Quire Sans"/>
              <a:cs typeface="Quire Sans"/>
            </a:endParaRPr>
          </a:p>
          <a:p>
            <a:pPr algn="r">
              <a:lnSpc>
                <a:spcPct val="90000"/>
              </a:lnSpc>
            </a:pPr>
            <a:r>
              <a:rPr lang="en-US" sz="2000" b="1" i="1">
                <a:latin typeface="Quire Sans"/>
                <a:cs typeface="Quire Sans"/>
              </a:rPr>
              <a:t>Lecture Name – </a:t>
            </a:r>
            <a:r>
              <a:rPr lang="en-US" sz="2000" b="1" i="1" err="1">
                <a:latin typeface="Quire Sans"/>
                <a:cs typeface="Quire Sans"/>
              </a:rPr>
              <a:t>Mr.Aliyuda</a:t>
            </a:r>
            <a:r>
              <a:rPr lang="en-US" sz="2000" b="1" i="1">
                <a:latin typeface="Quire Sans"/>
                <a:cs typeface="Quire Sans"/>
              </a:rPr>
              <a:t> Ali</a:t>
            </a:r>
          </a:p>
          <a:p>
            <a:pPr>
              <a:lnSpc>
                <a:spcPct val="90000"/>
              </a:lnSpc>
            </a:pPr>
            <a:endParaRPr lang="en-US" sz="2000" b="1" i="1">
              <a:highlight>
                <a:srgbClr val="007BB8"/>
              </a:highlight>
              <a:latin typeface="Quire Sans"/>
              <a:cs typeface="Quire Sans"/>
            </a:endParaRPr>
          </a:p>
        </p:txBody>
      </p:sp>
      <p:pic>
        <p:nvPicPr>
          <p:cNvPr id="4" name="Picture 3" descr="Two people holding each other's hands">
            <a:extLst>
              <a:ext uri="{FF2B5EF4-FFF2-40B4-BE49-F238E27FC236}">
                <a16:creationId xmlns:a16="http://schemas.microsoft.com/office/drawing/2014/main" id="{49F0A6E4-F1A9-1692-C0A1-946A001D9146}"/>
              </a:ext>
            </a:extLst>
          </p:cNvPr>
          <p:cNvPicPr>
            <a:picLocks noChangeAspect="1"/>
          </p:cNvPicPr>
          <p:nvPr/>
        </p:nvPicPr>
        <p:blipFill>
          <a:blip r:embed="rId3"/>
          <a:srcRect l="11524" r="18828" b="1"/>
          <a:stretch>
            <a:fillRect/>
          </a:stretch>
        </p:blipFill>
        <p:spPr>
          <a:xfrm>
            <a:off x="6569601" y="2068733"/>
            <a:ext cx="4744154" cy="4546708"/>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26C75-F454-8609-6061-A0E3DBB1B8D9}"/>
              </a:ext>
            </a:extLst>
          </p:cNvPr>
          <p:cNvSpPr>
            <a:spLocks noGrp="1"/>
          </p:cNvSpPr>
          <p:nvPr>
            <p:ph type="title"/>
          </p:nvPr>
        </p:nvSpPr>
        <p:spPr>
          <a:xfrm>
            <a:off x="1484311" y="169607"/>
            <a:ext cx="10018713" cy="1383889"/>
          </a:xfrm>
        </p:spPr>
        <p:txBody>
          <a:bodyPr/>
          <a:lstStyle/>
          <a:p>
            <a:pPr algn="ctr"/>
            <a:r>
              <a:rPr lang="en-GB" sz="2800" b="1">
                <a:solidFill>
                  <a:srgbClr val="0D0D0D"/>
                </a:solidFill>
                <a:highlight>
                  <a:srgbClr val="FCFCFC"/>
                </a:highlight>
                <a:latin typeface="Palatino Linotype"/>
                <a:ea typeface="+mj-lt"/>
                <a:cs typeface="+mj-lt"/>
              </a:rPr>
              <a:t>Understanding Ashford Community Care</a:t>
            </a:r>
            <a:endParaRPr lang="en-US" sz="2800">
              <a:latin typeface="Palatino Linotype"/>
            </a:endParaRPr>
          </a:p>
          <a:p>
            <a:endParaRPr lang="en-GB"/>
          </a:p>
        </p:txBody>
      </p:sp>
      <p:graphicFrame>
        <p:nvGraphicFramePr>
          <p:cNvPr id="5" name="Content Placeholder 4">
            <a:extLst>
              <a:ext uri="{FF2B5EF4-FFF2-40B4-BE49-F238E27FC236}">
                <a16:creationId xmlns:a16="http://schemas.microsoft.com/office/drawing/2014/main" id="{F60C2272-41F8-136C-C210-BD69DB078413}"/>
              </a:ext>
            </a:extLst>
          </p:cNvPr>
          <p:cNvGraphicFramePr>
            <a:graphicFrameLocks noGrp="1"/>
          </p:cNvGraphicFramePr>
          <p:nvPr>
            <p:ph idx="1"/>
            <p:extLst>
              <p:ext uri="{D42A27DB-BD31-4B8C-83A1-F6EECF244321}">
                <p14:modId xmlns:p14="http://schemas.microsoft.com/office/powerpoint/2010/main" val="2749715576"/>
              </p:ext>
            </p:extLst>
          </p:nvPr>
        </p:nvGraphicFramePr>
        <p:xfrm>
          <a:off x="316733" y="1413388"/>
          <a:ext cx="11518130" cy="5115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1632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AD58-2192-0B54-E066-12FCC3ADF702}"/>
              </a:ext>
            </a:extLst>
          </p:cNvPr>
          <p:cNvSpPr>
            <a:spLocks noGrp="1"/>
          </p:cNvSpPr>
          <p:nvPr>
            <p:ph type="title"/>
          </p:nvPr>
        </p:nvSpPr>
        <p:spPr>
          <a:xfrm>
            <a:off x="810000" y="41608"/>
            <a:ext cx="5310760" cy="1376030"/>
          </a:xfrm>
        </p:spPr>
        <p:txBody>
          <a:bodyPr vert="horz" lIns="91440" tIns="45720" rIns="91440" bIns="45720" rtlCol="0" anchor="b">
            <a:normAutofit/>
          </a:bodyPr>
          <a:lstStyle/>
          <a:p>
            <a:pPr>
              <a:lnSpc>
                <a:spcPct val="90000"/>
              </a:lnSpc>
            </a:pPr>
            <a:br>
              <a:rPr lang="en-US" sz="2000"/>
            </a:br>
            <a:br>
              <a:rPr lang="en-US" sz="1000"/>
            </a:br>
            <a:br>
              <a:rPr lang="en-US" sz="1000"/>
            </a:br>
            <a:endParaRPr lang="en-US" sz="1000"/>
          </a:p>
          <a:p>
            <a:pPr>
              <a:lnSpc>
                <a:spcPct val="90000"/>
              </a:lnSpc>
            </a:pPr>
            <a:endParaRPr lang="en-US" sz="1000"/>
          </a:p>
        </p:txBody>
      </p:sp>
      <p:pic>
        <p:nvPicPr>
          <p:cNvPr id="4" name="Content Placeholder 3" title="Staff at a restaurant">
            <a:extLst>
              <a:ext uri="{FF2B5EF4-FFF2-40B4-BE49-F238E27FC236}">
                <a16:creationId xmlns:a16="http://schemas.microsoft.com/office/drawing/2014/main" id="{A1615740-46C5-AD15-709D-23DAEFB46716}"/>
              </a:ext>
            </a:extLst>
          </p:cNvPr>
          <p:cNvPicPr>
            <a:picLocks noGrp="1" noChangeAspect="1"/>
          </p:cNvPicPr>
          <p:nvPr>
            <p:ph type="pic" sz="quarter" idx="13"/>
          </p:nvPr>
        </p:nvPicPr>
        <p:blipFill>
          <a:blip r:embed="rId2"/>
          <a:srcRect l="3456" r="37474"/>
          <a:stretch>
            <a:fillRect/>
          </a:stretch>
        </p:blipFill>
        <p:spPr>
          <a:xfrm>
            <a:off x="7410517" y="1258529"/>
            <a:ext cx="3832042" cy="4330205"/>
          </a:xfrm>
          <a:prstGeom prst="rect">
            <a:avLst/>
          </a:prstGeom>
          <a:noFill/>
        </p:spPr>
      </p:pic>
      <p:sp>
        <p:nvSpPr>
          <p:cNvPr id="52" name="Content Placeholder 3">
            <a:extLst>
              <a:ext uri="{FF2B5EF4-FFF2-40B4-BE49-F238E27FC236}">
                <a16:creationId xmlns:a16="http://schemas.microsoft.com/office/drawing/2014/main" id="{02386938-10FF-A017-CFB0-2CAA0166399B}"/>
              </a:ext>
            </a:extLst>
          </p:cNvPr>
          <p:cNvSpPr>
            <a:spLocks noGrp="1"/>
          </p:cNvSpPr>
          <p:nvPr>
            <p:ph sz="quarter" idx="15"/>
          </p:nvPr>
        </p:nvSpPr>
        <p:spPr>
          <a:xfrm>
            <a:off x="7550" y="1447999"/>
            <a:ext cx="6764596" cy="5406315"/>
          </a:xfrm>
          <a:solidFill>
            <a:schemeClr val="accent2">
              <a:lumMod val="75000"/>
            </a:schemeClr>
          </a:solidFill>
        </p:spPr>
        <p:txBody>
          <a:bodyPr vert="horz" lIns="91440" tIns="45720" rIns="91440" bIns="45720" rtlCol="0" anchor="ctr">
            <a:noAutofit/>
          </a:bodyPr>
          <a:lstStyle/>
          <a:p>
            <a:pPr marL="342900" indent="-342900">
              <a:lnSpc>
                <a:spcPct val="90000"/>
              </a:lnSpc>
              <a:buFont typeface="Wingdings" charset="2"/>
              <a:buChar char="v"/>
            </a:pPr>
            <a:endParaRPr lang="en-US" sz="1000" b="1"/>
          </a:p>
          <a:p>
            <a:pPr marL="342900" indent="-342900">
              <a:lnSpc>
                <a:spcPct val="90000"/>
              </a:lnSpc>
              <a:buFont typeface="Wingdings" charset="2"/>
              <a:buChar char="v"/>
            </a:pPr>
            <a:endParaRPr lang="en-US" sz="1400" b="1"/>
          </a:p>
          <a:p>
            <a:pPr marL="342900" indent="-342900">
              <a:lnSpc>
                <a:spcPct val="90000"/>
              </a:lnSpc>
              <a:buFont typeface="Wingdings" charset="2"/>
              <a:buChar char="v"/>
            </a:pPr>
            <a:r>
              <a:rPr lang="en-US" sz="2000" b="1"/>
              <a:t>Daily updates</a:t>
            </a:r>
            <a:endParaRPr lang="en-US" sz="2000"/>
          </a:p>
          <a:p>
            <a:pPr>
              <a:lnSpc>
                <a:spcPct val="90000"/>
              </a:lnSpc>
            </a:pPr>
            <a:r>
              <a:rPr lang="en-US" sz="2000"/>
              <a:t>                  Share important service and </a:t>
            </a:r>
            <a:br>
              <a:rPr lang="en-US" sz="2000"/>
            </a:br>
            <a:r>
              <a:rPr lang="en-US" sz="2000"/>
              <a:t>                  team updates.</a:t>
            </a:r>
          </a:p>
          <a:p>
            <a:pPr marL="342900" indent="-342900">
              <a:lnSpc>
                <a:spcPct val="90000"/>
              </a:lnSpc>
              <a:buFont typeface="Wingdings" charset="2"/>
              <a:buChar char="v"/>
            </a:pPr>
            <a:r>
              <a:rPr lang="en-US" sz="2000" b="1"/>
              <a:t>Team communication</a:t>
            </a:r>
          </a:p>
          <a:p>
            <a:pPr>
              <a:lnSpc>
                <a:spcPct val="90000"/>
              </a:lnSpc>
            </a:pPr>
            <a:r>
              <a:rPr lang="en-US" sz="2000"/>
              <a:t>                 communicate with other </a:t>
            </a:r>
            <a:br>
              <a:rPr lang="en-US" sz="2000"/>
            </a:br>
            <a:r>
              <a:rPr lang="en-US" sz="2000"/>
              <a:t>                 employees.</a:t>
            </a:r>
          </a:p>
          <a:p>
            <a:pPr marL="285750" indent="-285750">
              <a:lnSpc>
                <a:spcPct val="90000"/>
              </a:lnSpc>
              <a:buFont typeface="Wingdings" charset="2"/>
              <a:buChar char="v"/>
            </a:pPr>
            <a:r>
              <a:rPr lang="en-US" sz="2000" b="1"/>
              <a:t>Important data </a:t>
            </a:r>
          </a:p>
          <a:p>
            <a:pPr>
              <a:lnSpc>
                <a:spcPct val="90000"/>
              </a:lnSpc>
            </a:pPr>
            <a:r>
              <a:rPr lang="en-US" sz="2000"/>
              <a:t>                 Organize important </a:t>
            </a:r>
            <a:br>
              <a:rPr lang="en-US" sz="2000"/>
            </a:br>
            <a:r>
              <a:rPr lang="en-US" sz="2000"/>
              <a:t>                 information so that </a:t>
            </a:r>
            <a:br>
              <a:rPr lang="en-US" sz="2000"/>
            </a:br>
            <a:r>
              <a:rPr lang="en-US" sz="2000"/>
              <a:t>                 it is immediately </a:t>
            </a:r>
            <a:br>
              <a:rPr lang="en-US" sz="2000"/>
            </a:br>
            <a:r>
              <a:rPr lang="en-US" sz="2000"/>
              <a:t>                 visible. </a:t>
            </a:r>
            <a:br>
              <a:rPr lang="en-US" sz="2000"/>
            </a:br>
            <a:endParaRPr lang="en-US" sz="2000"/>
          </a:p>
          <a:p>
            <a:pPr marL="342900" indent="-342900">
              <a:lnSpc>
                <a:spcPct val="90000"/>
              </a:lnSpc>
              <a:buFont typeface="Wingdings" charset="2"/>
              <a:buChar char="v"/>
            </a:pPr>
            <a:r>
              <a:rPr lang="en-US" sz="2000" b="1"/>
              <a:t>Record keeping</a:t>
            </a:r>
            <a:endParaRPr lang="en-US" sz="2000"/>
          </a:p>
          <a:p>
            <a:pPr>
              <a:lnSpc>
                <a:spcPct val="90000"/>
              </a:lnSpc>
            </a:pPr>
            <a:r>
              <a:rPr lang="en-US" sz="2000"/>
              <a:t>                  Organize information </a:t>
            </a:r>
            <a:br>
              <a:rPr lang="en-US" sz="2000"/>
            </a:br>
            <a:r>
              <a:rPr lang="en-US" sz="2000"/>
              <a:t>                  exchange. </a:t>
            </a:r>
          </a:p>
          <a:p>
            <a:pPr>
              <a:lnSpc>
                <a:spcPct val="90000"/>
              </a:lnSpc>
              <a:buFont typeface="Wingdings" charset="2"/>
              <a:buChar char="v"/>
            </a:pPr>
            <a:endParaRPr lang="en-US" sz="1500"/>
          </a:p>
          <a:p>
            <a:pPr marL="285750" indent="-285750">
              <a:lnSpc>
                <a:spcPct val="90000"/>
              </a:lnSpc>
              <a:buFont typeface="Wingdings" charset="2"/>
              <a:buChar char="v"/>
            </a:pPr>
            <a:endParaRPr lang="en-US" sz="1000"/>
          </a:p>
        </p:txBody>
      </p:sp>
      <p:sp>
        <p:nvSpPr>
          <p:cNvPr id="47" name="Rectangle: Rounded Corners 46">
            <a:extLst>
              <a:ext uri="{FF2B5EF4-FFF2-40B4-BE49-F238E27FC236}">
                <a16:creationId xmlns:a16="http://schemas.microsoft.com/office/drawing/2014/main" id="{3A288372-C95F-1425-7571-19FDE469A2AE}"/>
              </a:ext>
            </a:extLst>
          </p:cNvPr>
          <p:cNvSpPr/>
          <p:nvPr/>
        </p:nvSpPr>
        <p:spPr>
          <a:xfrm>
            <a:off x="34359" y="345911"/>
            <a:ext cx="6439574" cy="1105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ts val="975"/>
              </a:lnSpc>
            </a:pPr>
            <a:r>
              <a:rPr lang="en-US" sz="1800" b="1" i="0" u="none" strike="noStrike" baseline="0">
                <a:solidFill>
                  <a:schemeClr val="bg1"/>
                </a:solidFill>
                <a:latin typeface="Century Gothic"/>
                <a:ea typeface="Segoe UI"/>
                <a:cs typeface="Segoe UI"/>
              </a:rPr>
              <a:t>Our group has selected:</a:t>
            </a:r>
            <a:r>
              <a:rPr lang="en-US" sz="1800" b="0" i="0">
                <a:solidFill>
                  <a:schemeClr val="bg1"/>
                </a:solidFill>
                <a:latin typeface="Century Gothic"/>
                <a:ea typeface="Segoe UI"/>
                <a:cs typeface="Segoe UI"/>
              </a:rPr>
              <a:t>​</a:t>
            </a:r>
            <a:endParaRPr lang="en-US">
              <a:solidFill>
                <a:schemeClr val="bg1"/>
              </a:solidFill>
            </a:endParaRPr>
          </a:p>
          <a:p>
            <a:pPr algn="l">
              <a:lnSpc>
                <a:spcPts val="975"/>
              </a:lnSpc>
            </a:pPr>
            <a:br>
              <a:rPr lang="en-US" sz="1800" b="0" i="0">
                <a:latin typeface="Century Gothic"/>
                <a:ea typeface="Segoe UI"/>
                <a:cs typeface="Segoe UI"/>
              </a:rPr>
            </a:br>
            <a:r>
              <a:rPr lang="en-US" sz="1800" b="0" i="0">
                <a:solidFill>
                  <a:schemeClr val="bg1"/>
                </a:solidFill>
                <a:latin typeface="Century Gothic"/>
                <a:ea typeface="Segoe UI"/>
                <a:cs typeface="Segoe UI"/>
              </a:rPr>
              <a:t>​</a:t>
            </a:r>
            <a:endParaRPr lang="en-US">
              <a:solidFill>
                <a:schemeClr val="bg1"/>
              </a:solidFill>
            </a:endParaRPr>
          </a:p>
          <a:p>
            <a:pPr algn="ctr" rtl="0"/>
            <a:r>
              <a:rPr lang="en-US" sz="1800" b="1" i="0" u="none" strike="noStrike" baseline="0">
                <a:solidFill>
                  <a:schemeClr val="bg1"/>
                </a:solidFill>
                <a:latin typeface="Century Gothic"/>
                <a:ea typeface="Segoe UI"/>
                <a:cs typeface="Segoe UI"/>
              </a:rPr>
              <a:t>STAFF COMMUNICATION AND DAILY UPDATES</a:t>
            </a:r>
            <a:r>
              <a:rPr lang="en-US" sz="1800" b="0" i="0">
                <a:solidFill>
                  <a:schemeClr val="bg1"/>
                </a:solidFill>
                <a:latin typeface="Century Gothic"/>
                <a:ea typeface="Segoe UI"/>
                <a:cs typeface="Segoe UI"/>
              </a:rPr>
              <a:t>​</a:t>
            </a:r>
            <a:endParaRPr lang="en-GB">
              <a:solidFill>
                <a:schemeClr val="bg1"/>
              </a:solidFill>
            </a:endParaRPr>
          </a:p>
        </p:txBody>
      </p:sp>
    </p:spTree>
    <p:extLst>
      <p:ext uri="{BB962C8B-B14F-4D97-AF65-F5344CB8AC3E}">
        <p14:creationId xmlns:p14="http://schemas.microsoft.com/office/powerpoint/2010/main" val="1331092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D763B-6EF9-BA46-377D-2BC5741177FD}"/>
              </a:ext>
            </a:extLst>
          </p:cNvPr>
          <p:cNvSpPr>
            <a:spLocks noGrp="1"/>
          </p:cNvSpPr>
          <p:nvPr>
            <p:ph type="title"/>
          </p:nvPr>
        </p:nvSpPr>
        <p:spPr>
          <a:xfrm flipH="1">
            <a:off x="748188" y="-4822"/>
            <a:ext cx="11438987" cy="731915"/>
          </a:xfrm>
        </p:spPr>
        <p:txBody>
          <a:bodyPr>
            <a:normAutofit/>
          </a:bodyPr>
          <a:lstStyle/>
          <a:p>
            <a:pPr algn="ctr"/>
            <a:r>
              <a:rPr lang="en-GB" b="1">
                <a:latin typeface="Palatino Linotype"/>
              </a:rPr>
              <a:t>Problems Faced by Ashford </a:t>
            </a:r>
            <a:endParaRPr lang="en-US" b="1">
              <a:latin typeface="Palatino Linotype"/>
            </a:endParaRPr>
          </a:p>
          <a:p>
            <a:endParaRPr lang="en-GB"/>
          </a:p>
        </p:txBody>
      </p:sp>
      <p:pic>
        <p:nvPicPr>
          <p:cNvPr id="425" name="Picture Placeholder 424" descr="A drawing of two people&#10;&#10;AI-generated content may be incorrect.">
            <a:extLst>
              <a:ext uri="{FF2B5EF4-FFF2-40B4-BE49-F238E27FC236}">
                <a16:creationId xmlns:a16="http://schemas.microsoft.com/office/drawing/2014/main" id="{6E18E19E-466A-2346-F85A-AE8B6C7200AD}"/>
              </a:ext>
            </a:extLst>
          </p:cNvPr>
          <p:cNvPicPr>
            <a:picLocks noGrp="1" noChangeAspect="1"/>
          </p:cNvPicPr>
          <p:nvPr>
            <p:ph type="pic" sz="quarter" idx="13"/>
          </p:nvPr>
        </p:nvPicPr>
        <p:blipFill>
          <a:blip r:embed="rId2"/>
          <a:srcRect l="15535" r="15535"/>
          <a:stretch/>
        </p:blipFill>
        <p:spPr>
          <a:xfrm>
            <a:off x="-98" y="1536289"/>
            <a:ext cx="12188969" cy="5321711"/>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3">
              <a:alphaModFix amt="60000"/>
            </a:blip>
            <a:srcRect/>
            <a:stretch>
              <a:fillRect/>
            </a:stretch>
          </a:blipFill>
        </p:spPr>
      </p:pic>
      <p:graphicFrame>
        <p:nvGraphicFramePr>
          <p:cNvPr id="5" name="Content Placeholder 4">
            <a:extLst>
              <a:ext uri="{FF2B5EF4-FFF2-40B4-BE49-F238E27FC236}">
                <a16:creationId xmlns:a16="http://schemas.microsoft.com/office/drawing/2014/main" id="{0067610B-E4B6-E1CA-7725-1368157E58AA}"/>
              </a:ext>
            </a:extLst>
          </p:cNvPr>
          <p:cNvGraphicFramePr>
            <a:graphicFrameLocks noGrp="1"/>
          </p:cNvGraphicFramePr>
          <p:nvPr>
            <p:ph sz="quarter" idx="15"/>
            <p:extLst>
              <p:ext uri="{D42A27DB-BD31-4B8C-83A1-F6EECF244321}">
                <p14:modId xmlns:p14="http://schemas.microsoft.com/office/powerpoint/2010/main" val="963532846"/>
              </p:ext>
            </p:extLst>
          </p:nvPr>
        </p:nvGraphicFramePr>
        <p:xfrm>
          <a:off x="1498511" y="2994581"/>
          <a:ext cx="9726437" cy="37098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3738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96" name="Picture 295" descr="A person in a white coat looking at a paper&#10;&#10;AI-generated content may be incorrect." title="Person standing in lab">
            <a:extLst>
              <a:ext uri="{FF2B5EF4-FFF2-40B4-BE49-F238E27FC236}">
                <a16:creationId xmlns:a16="http://schemas.microsoft.com/office/drawing/2014/main" id="{09349EAD-72F6-3B68-0DD1-4E192551B9E6}"/>
              </a:ext>
            </a:extLst>
          </p:cNvPr>
          <p:cNvPicPr>
            <a:picLocks noChangeAspect="1"/>
          </p:cNvPicPr>
          <p:nvPr/>
        </p:nvPicPr>
        <p:blipFill>
          <a:blip r:embed="rId3"/>
          <a:srcRect l="40524" r="7898" b="-1"/>
          <a:stretch>
            <a:fillRect/>
          </a:stretch>
        </p:blipFill>
        <p:spPr>
          <a:xfrm>
            <a:off x="7390764" y="10"/>
            <a:ext cx="4801237" cy="686815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F52CB73D-675E-4E24-531F-324A55A979EB}"/>
              </a:ext>
            </a:extLst>
          </p:cNvPr>
          <p:cNvSpPr>
            <a:spLocks noGrp="1"/>
          </p:cNvSpPr>
          <p:nvPr>
            <p:ph type="title"/>
          </p:nvPr>
        </p:nvSpPr>
        <p:spPr>
          <a:xfrm>
            <a:off x="313403" y="362919"/>
            <a:ext cx="7314204" cy="1237448"/>
          </a:xfrm>
        </p:spPr>
        <p:txBody>
          <a:bodyPr vert="horz" lIns="91440" tIns="45720" rIns="91440" bIns="45720" rtlCol="0" anchor="ctr">
            <a:normAutofit fontScale="90000"/>
          </a:bodyPr>
          <a:lstStyle/>
          <a:p>
            <a:pPr algn="ctr"/>
            <a:r>
              <a:rPr lang="en-US" b="1"/>
              <a:t>Recommended Microsoft 365 Solution</a:t>
            </a:r>
            <a:endParaRPr lang="en-US"/>
          </a:p>
        </p:txBody>
      </p:sp>
      <p:graphicFrame>
        <p:nvGraphicFramePr>
          <p:cNvPr id="5" name="Content Placeholder 4">
            <a:extLst>
              <a:ext uri="{FF2B5EF4-FFF2-40B4-BE49-F238E27FC236}">
                <a16:creationId xmlns:a16="http://schemas.microsoft.com/office/drawing/2014/main" id="{3AF39C42-F82F-2729-1037-2B2D806DDB60}"/>
              </a:ext>
            </a:extLst>
          </p:cNvPr>
          <p:cNvGraphicFramePr>
            <a:graphicFrameLocks noGrp="1"/>
          </p:cNvGraphicFramePr>
          <p:nvPr>
            <p:ph sz="quarter" idx="15"/>
            <p:extLst>
              <p:ext uri="{D42A27DB-BD31-4B8C-83A1-F6EECF244321}">
                <p14:modId xmlns:p14="http://schemas.microsoft.com/office/powerpoint/2010/main" val="3579757973"/>
              </p:ext>
            </p:extLst>
          </p:nvPr>
        </p:nvGraphicFramePr>
        <p:xfrm>
          <a:off x="257605" y="3416304"/>
          <a:ext cx="6635393" cy="3463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39" name="Arrow: Left-Right 338">
            <a:extLst>
              <a:ext uri="{FF2B5EF4-FFF2-40B4-BE49-F238E27FC236}">
                <a16:creationId xmlns:a16="http://schemas.microsoft.com/office/drawing/2014/main" id="{8D10AC2F-A668-B65D-89A9-622A53F0AB72}"/>
              </a:ext>
            </a:extLst>
          </p:cNvPr>
          <p:cNvSpPr/>
          <p:nvPr/>
        </p:nvSpPr>
        <p:spPr>
          <a:xfrm>
            <a:off x="-10788" y="978702"/>
            <a:ext cx="7781133" cy="2459415"/>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latin typeface="Open Sans"/>
              <a:ea typeface="Open Sans"/>
              <a:cs typeface="Open Sans"/>
            </a:endParaRPr>
          </a:p>
          <a:p>
            <a:pPr algn="ctr"/>
            <a:endParaRPr lang="en-GB">
              <a:solidFill>
                <a:srgbClr val="000000"/>
              </a:solidFill>
              <a:latin typeface="Open Sans"/>
              <a:ea typeface="Open Sans"/>
              <a:cs typeface="Open Sans"/>
            </a:endParaRPr>
          </a:p>
          <a:p>
            <a:pPr algn="ctr"/>
            <a:r>
              <a:rPr lang="en-GB">
                <a:solidFill>
                  <a:srgbClr val="000000"/>
                </a:solidFill>
                <a:latin typeface="Open Sans"/>
                <a:ea typeface="Open Sans"/>
                <a:cs typeface="Open Sans"/>
              </a:rPr>
              <a:t>Our group decided that Microsoft Teams would be the most appropriate option to be used for employee communication and daily updates in Ashford community care service. </a:t>
            </a:r>
            <a:br>
              <a:rPr lang="en-GB">
                <a:latin typeface="Open Sans"/>
                <a:ea typeface="Open Sans"/>
                <a:cs typeface="Open Sans"/>
              </a:rPr>
            </a:br>
            <a:br>
              <a:rPr lang="en-GB">
                <a:latin typeface="Open Sans"/>
                <a:ea typeface="Open Sans"/>
                <a:cs typeface="Open Sans"/>
              </a:rPr>
            </a:br>
            <a:endParaRPr lang="en-GB">
              <a:solidFill>
                <a:srgbClr val="000000"/>
              </a:solidFill>
              <a:latin typeface="Open Sans"/>
              <a:ea typeface="Open Sans"/>
              <a:cs typeface="Open Sans"/>
            </a:endParaRPr>
          </a:p>
        </p:txBody>
      </p:sp>
    </p:spTree>
    <p:extLst>
      <p:ext uri="{BB962C8B-B14F-4D97-AF65-F5344CB8AC3E}">
        <p14:creationId xmlns:p14="http://schemas.microsoft.com/office/powerpoint/2010/main" val="1081088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1C7D1-95A0-DDA7-1DA5-D50895D14325}"/>
              </a:ext>
            </a:extLst>
          </p:cNvPr>
          <p:cNvSpPr>
            <a:spLocks noGrp="1"/>
          </p:cNvSpPr>
          <p:nvPr>
            <p:ph type="title"/>
          </p:nvPr>
        </p:nvSpPr>
        <p:spPr/>
        <p:txBody>
          <a:bodyPr>
            <a:normAutofit/>
          </a:bodyPr>
          <a:lstStyle/>
          <a:p>
            <a:pPr algn="ctr"/>
            <a:r>
              <a:rPr lang="en-GB" sz="2400" b="1">
                <a:latin typeface="Calibri"/>
                <a:ea typeface="Calibri"/>
                <a:cs typeface="Calibri"/>
              </a:rPr>
              <a:t>We are going to discuss about advantage and disadvantage of Microsoft Team</a:t>
            </a:r>
          </a:p>
        </p:txBody>
      </p:sp>
      <p:graphicFrame>
        <p:nvGraphicFramePr>
          <p:cNvPr id="11" name="Content Placeholder 10">
            <a:extLst>
              <a:ext uri="{FF2B5EF4-FFF2-40B4-BE49-F238E27FC236}">
                <a16:creationId xmlns:a16="http://schemas.microsoft.com/office/drawing/2014/main" id="{5CECD7E3-FF07-B250-A3E8-D08EB53D0CBA}"/>
              </a:ext>
            </a:extLst>
          </p:cNvPr>
          <p:cNvGraphicFramePr>
            <a:graphicFrameLocks noGrp="1"/>
          </p:cNvGraphicFramePr>
          <p:nvPr>
            <p:ph idx="1"/>
            <p:extLst>
              <p:ext uri="{D42A27DB-BD31-4B8C-83A1-F6EECF244321}">
                <p14:modId xmlns:p14="http://schemas.microsoft.com/office/powerpoint/2010/main" val="2542093248"/>
              </p:ext>
            </p:extLst>
          </p:nvPr>
        </p:nvGraphicFramePr>
        <p:xfrm>
          <a:off x="1585451" y="1880419"/>
          <a:ext cx="9018434" cy="4269782"/>
        </p:xfrm>
        <a:graphic>
          <a:graphicData uri="http://schemas.openxmlformats.org/drawingml/2006/table">
            <a:tbl>
              <a:tblPr firstRow="1" bandRow="1">
                <a:tableStyleId>{5C22544A-7EE6-4342-B048-85BDC9FD1C3A}</a:tableStyleId>
              </a:tblPr>
              <a:tblGrid>
                <a:gridCol w="1198306">
                  <a:extLst>
                    <a:ext uri="{9D8B030D-6E8A-4147-A177-3AD203B41FA5}">
                      <a16:colId xmlns:a16="http://schemas.microsoft.com/office/drawing/2014/main" val="3657079973"/>
                    </a:ext>
                  </a:extLst>
                </a:gridCol>
                <a:gridCol w="4119728">
                  <a:extLst>
                    <a:ext uri="{9D8B030D-6E8A-4147-A177-3AD203B41FA5}">
                      <a16:colId xmlns:a16="http://schemas.microsoft.com/office/drawing/2014/main" val="2802661678"/>
                    </a:ext>
                  </a:extLst>
                </a:gridCol>
                <a:gridCol w="3700400">
                  <a:extLst>
                    <a:ext uri="{9D8B030D-6E8A-4147-A177-3AD203B41FA5}">
                      <a16:colId xmlns:a16="http://schemas.microsoft.com/office/drawing/2014/main" val="2112166970"/>
                    </a:ext>
                  </a:extLst>
                </a:gridCol>
              </a:tblGrid>
              <a:tr h="700682">
                <a:tc>
                  <a:txBody>
                    <a:bodyPr/>
                    <a:lstStyle/>
                    <a:p>
                      <a:pPr algn="ctr"/>
                      <a:r>
                        <a:rPr lang="en-GB"/>
                        <a:t>No</a:t>
                      </a:r>
                    </a:p>
                  </a:txBody>
                  <a:tcPr/>
                </a:tc>
                <a:tc>
                  <a:txBody>
                    <a:bodyPr/>
                    <a:lstStyle/>
                    <a:p>
                      <a:pPr algn="ctr"/>
                      <a:r>
                        <a:rPr lang="en-GB"/>
                        <a:t>ADVANTAGE </a:t>
                      </a:r>
                    </a:p>
                  </a:txBody>
                  <a:tcPr/>
                </a:tc>
                <a:tc>
                  <a:txBody>
                    <a:bodyPr/>
                    <a:lstStyle/>
                    <a:p>
                      <a:pPr algn="ctr"/>
                      <a:r>
                        <a:rPr lang="en-GB"/>
                        <a:t>DISADVANTAGE</a:t>
                      </a:r>
                    </a:p>
                  </a:txBody>
                  <a:tcPr/>
                </a:tc>
                <a:extLst>
                  <a:ext uri="{0D108BD9-81ED-4DB2-BD59-A6C34878D82A}">
                    <a16:rowId xmlns:a16="http://schemas.microsoft.com/office/drawing/2014/main" val="3342962969"/>
                  </a:ext>
                </a:extLst>
              </a:tr>
              <a:tr h="766372">
                <a:tc>
                  <a:txBody>
                    <a:bodyPr/>
                    <a:lstStyle/>
                    <a:p>
                      <a:r>
                        <a:rPr lang="en-GB"/>
                        <a:t>01</a:t>
                      </a:r>
                    </a:p>
                  </a:txBody>
                  <a:tcPr/>
                </a:tc>
                <a:tc>
                  <a:txBody>
                    <a:bodyPr/>
                    <a:lstStyle/>
                    <a:p>
                      <a:r>
                        <a:rPr lang="en-GB"/>
                        <a:t>Easy Communication</a:t>
                      </a:r>
                    </a:p>
                  </a:txBody>
                  <a:tcPr/>
                </a:tc>
                <a:tc>
                  <a:txBody>
                    <a:bodyPr/>
                    <a:lstStyle/>
                    <a:p>
                      <a:pPr lvl="0">
                        <a:buNone/>
                      </a:pPr>
                      <a:r>
                        <a:rPr lang="en-GB" sz="1800" b="0" i="0" u="none" strike="noStrike" noProof="0">
                          <a:latin typeface="Avenir Next LT Pro"/>
                        </a:rPr>
                        <a:t>Needs Good Internet Connection</a:t>
                      </a:r>
                      <a:endParaRPr lang="en-GB"/>
                    </a:p>
                  </a:txBody>
                  <a:tcPr/>
                </a:tc>
                <a:extLst>
                  <a:ext uri="{0D108BD9-81ED-4DB2-BD59-A6C34878D82A}">
                    <a16:rowId xmlns:a16="http://schemas.microsoft.com/office/drawing/2014/main" val="1450116271"/>
                  </a:ext>
                </a:extLst>
              </a:tr>
              <a:tr h="700682">
                <a:tc>
                  <a:txBody>
                    <a:bodyPr/>
                    <a:lstStyle/>
                    <a:p>
                      <a:r>
                        <a:rPr lang="en-GB"/>
                        <a:t>02</a:t>
                      </a:r>
                    </a:p>
                  </a:txBody>
                  <a:tcPr/>
                </a:tc>
                <a:tc>
                  <a:txBody>
                    <a:bodyPr/>
                    <a:lstStyle/>
                    <a:p>
                      <a:r>
                        <a:rPr lang="en-GB"/>
                        <a:t>File Sharing</a:t>
                      </a:r>
                    </a:p>
                  </a:txBody>
                  <a:tcPr/>
                </a:tc>
                <a:tc>
                  <a:txBody>
                    <a:bodyPr/>
                    <a:lstStyle/>
                    <a:p>
                      <a:pPr lvl="0">
                        <a:buNone/>
                      </a:pPr>
                      <a:r>
                        <a:rPr lang="en-GB" sz="1800" b="0" i="0" u="none" strike="noStrike" noProof="0">
                          <a:latin typeface="Avenir Next LT Pro"/>
                        </a:rPr>
                        <a:t>Concerns Over Privacy and Security</a:t>
                      </a:r>
                      <a:endParaRPr lang="en-GB"/>
                    </a:p>
                  </a:txBody>
                  <a:tcPr/>
                </a:tc>
                <a:extLst>
                  <a:ext uri="{0D108BD9-81ED-4DB2-BD59-A6C34878D82A}">
                    <a16:rowId xmlns:a16="http://schemas.microsoft.com/office/drawing/2014/main" val="4282907130"/>
                  </a:ext>
                </a:extLst>
              </a:tr>
              <a:tr h="700682">
                <a:tc>
                  <a:txBody>
                    <a:bodyPr/>
                    <a:lstStyle/>
                    <a:p>
                      <a:r>
                        <a:rPr lang="en-GB"/>
                        <a:t>03</a:t>
                      </a:r>
                    </a:p>
                  </a:txBody>
                  <a:tcPr/>
                </a:tc>
                <a:tc>
                  <a:txBody>
                    <a:bodyPr/>
                    <a:lstStyle/>
                    <a:p>
                      <a:r>
                        <a:rPr lang="en-GB"/>
                        <a:t>Team Collaboration</a:t>
                      </a:r>
                    </a:p>
                  </a:txBody>
                  <a:tcPr/>
                </a:tc>
                <a:tc>
                  <a:txBody>
                    <a:bodyPr/>
                    <a:lstStyle/>
                    <a:p>
                      <a:r>
                        <a:rPr lang="en-GB"/>
                        <a:t>Technical Problems</a:t>
                      </a:r>
                    </a:p>
                  </a:txBody>
                  <a:tcPr/>
                </a:tc>
                <a:extLst>
                  <a:ext uri="{0D108BD9-81ED-4DB2-BD59-A6C34878D82A}">
                    <a16:rowId xmlns:a16="http://schemas.microsoft.com/office/drawing/2014/main" val="2390855730"/>
                  </a:ext>
                </a:extLst>
              </a:tr>
              <a:tr h="700682">
                <a:tc>
                  <a:txBody>
                    <a:bodyPr/>
                    <a:lstStyle/>
                    <a:p>
                      <a:r>
                        <a:rPr lang="en-GB"/>
                        <a:t>04</a:t>
                      </a:r>
                    </a:p>
                  </a:txBody>
                  <a:tcPr/>
                </a:tc>
                <a:tc>
                  <a:txBody>
                    <a:bodyPr/>
                    <a:lstStyle/>
                    <a:p>
                      <a:r>
                        <a:rPr lang="en-GB"/>
                        <a:t>Recording Meeting</a:t>
                      </a:r>
                    </a:p>
                  </a:txBody>
                  <a:tcPr/>
                </a:tc>
                <a:tc>
                  <a:txBody>
                    <a:bodyPr/>
                    <a:lstStyle/>
                    <a:p>
                      <a:r>
                        <a:rPr lang="en-GB"/>
                        <a:t>Dependence on Technology</a:t>
                      </a:r>
                    </a:p>
                  </a:txBody>
                  <a:tcPr/>
                </a:tc>
                <a:extLst>
                  <a:ext uri="{0D108BD9-81ED-4DB2-BD59-A6C34878D82A}">
                    <a16:rowId xmlns:a16="http://schemas.microsoft.com/office/drawing/2014/main" val="502365751"/>
                  </a:ext>
                </a:extLst>
              </a:tr>
              <a:tr h="700682">
                <a:tc>
                  <a:txBody>
                    <a:bodyPr/>
                    <a:lstStyle/>
                    <a:p>
                      <a:r>
                        <a:rPr lang="en-GB"/>
                        <a:t>05</a:t>
                      </a:r>
                    </a:p>
                  </a:txBody>
                  <a:tcPr/>
                </a:tc>
                <a:tc>
                  <a:txBody>
                    <a:bodyPr/>
                    <a:lstStyle/>
                    <a:p>
                      <a:pPr lvl="0">
                        <a:buNone/>
                      </a:pPr>
                      <a:r>
                        <a:rPr lang="en-GB"/>
                        <a:t>Screen Sharing</a:t>
                      </a:r>
                      <a:endParaRPr lang="en-US"/>
                    </a:p>
                  </a:txBody>
                  <a:tcPr/>
                </a:tc>
                <a:tc>
                  <a:txBody>
                    <a:bodyPr/>
                    <a:lstStyle/>
                    <a:p>
                      <a:r>
                        <a:rPr lang="en-GB"/>
                        <a:t>Information </a:t>
                      </a:r>
                    </a:p>
                  </a:txBody>
                  <a:tcPr/>
                </a:tc>
                <a:extLst>
                  <a:ext uri="{0D108BD9-81ED-4DB2-BD59-A6C34878D82A}">
                    <a16:rowId xmlns:a16="http://schemas.microsoft.com/office/drawing/2014/main" val="3573791771"/>
                  </a:ext>
                </a:extLst>
              </a:tr>
            </a:tbl>
          </a:graphicData>
        </a:graphic>
      </p:graphicFrame>
      <p:sp>
        <p:nvSpPr>
          <p:cNvPr id="4" name="Date Placeholder 3">
            <a:extLst>
              <a:ext uri="{FF2B5EF4-FFF2-40B4-BE49-F238E27FC236}">
                <a16:creationId xmlns:a16="http://schemas.microsoft.com/office/drawing/2014/main" id="{766EF352-D9F6-235E-9A5F-A5633BEFEBA7}"/>
              </a:ext>
            </a:extLst>
          </p:cNvPr>
          <p:cNvSpPr>
            <a:spLocks noGrp="1"/>
          </p:cNvSpPr>
          <p:nvPr>
            <p:ph type="dt" sz="half" idx="10"/>
          </p:nvPr>
        </p:nvSpPr>
        <p:spPr/>
        <p:txBody>
          <a:bodyPr/>
          <a:lstStyle/>
          <a:p>
            <a:fld id="{42BCBA0E-1D31-4A58-AF82-B432A7D1A4F5}" type="datetime1">
              <a:t>10/10/2026</a:t>
            </a:fld>
            <a:endParaRPr lang="en-US"/>
          </a:p>
        </p:txBody>
      </p:sp>
      <p:sp>
        <p:nvSpPr>
          <p:cNvPr id="5" name="Footer Placeholder 4">
            <a:extLst>
              <a:ext uri="{FF2B5EF4-FFF2-40B4-BE49-F238E27FC236}">
                <a16:creationId xmlns:a16="http://schemas.microsoft.com/office/drawing/2014/main" id="{208D6B50-0B41-C600-25A1-346FBEAEE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AFAE752-681B-7BF8-F2D0-8ED763DFED87}"/>
              </a:ext>
            </a:extLst>
          </p:cNvPr>
          <p:cNvSpPr>
            <a:spLocks noGrp="1"/>
          </p:cNvSpPr>
          <p:nvPr>
            <p:ph type="sldNum" sz="quarter" idx="12"/>
          </p:nvPr>
        </p:nvSpPr>
        <p:spPr/>
        <p:txBody>
          <a:bodyPr/>
          <a:lstStyle/>
          <a:p>
            <a:fld id="{24578CCF-2EC4-44CB-A694-F6F6E59A3985}" type="slidenum">
              <a:rPr lang="en-US" dirty="0"/>
              <a:t>6</a:t>
            </a:fld>
            <a:endParaRPr lang="en-US"/>
          </a:p>
        </p:txBody>
      </p:sp>
    </p:spTree>
    <p:extLst>
      <p:ext uri="{BB962C8B-B14F-4D97-AF65-F5344CB8AC3E}">
        <p14:creationId xmlns:p14="http://schemas.microsoft.com/office/powerpoint/2010/main" val="3815998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E4B0-16C0-A917-A7FD-7A66E394345B}"/>
              </a:ext>
            </a:extLst>
          </p:cNvPr>
          <p:cNvSpPr>
            <a:spLocks noGrp="1"/>
          </p:cNvSpPr>
          <p:nvPr>
            <p:ph type="title"/>
          </p:nvPr>
        </p:nvSpPr>
        <p:spPr>
          <a:xfrm flipH="1">
            <a:off x="4708426" y="141496"/>
            <a:ext cx="7281194" cy="1187718"/>
          </a:xfrm>
        </p:spPr>
        <p:txBody>
          <a:bodyPr>
            <a:normAutofit fontScale="90000"/>
          </a:bodyPr>
          <a:lstStyle/>
          <a:p>
            <a:pPr algn="ctr"/>
            <a:r>
              <a:rPr lang="en-GB">
                <a:ea typeface="+mj-lt"/>
                <a:cs typeface="+mj-lt"/>
              </a:rPr>
              <a:t>Microsoft Teams for daily communication</a:t>
            </a:r>
            <a:br>
              <a:rPr lang="en-GB">
                <a:ea typeface="+mj-lt"/>
                <a:cs typeface="+mj-lt"/>
              </a:rPr>
            </a:br>
            <a:endParaRPr lang="en-GB"/>
          </a:p>
        </p:txBody>
      </p:sp>
      <p:pic>
        <p:nvPicPr>
          <p:cNvPr id="222" name="Picture Placeholder 221" descr="A person smiling at a table&#10;&#10;AI-generated content may be incorrect.">
            <a:extLst>
              <a:ext uri="{FF2B5EF4-FFF2-40B4-BE49-F238E27FC236}">
                <a16:creationId xmlns:a16="http://schemas.microsoft.com/office/drawing/2014/main" id="{D8EF7F1F-3F59-7C99-A7F7-CB5ED972DDCB}"/>
              </a:ext>
            </a:extLst>
          </p:cNvPr>
          <p:cNvPicPr>
            <a:picLocks noGrp="1" noChangeAspect="1"/>
          </p:cNvPicPr>
          <p:nvPr>
            <p:ph type="pic" sz="quarter" idx="13"/>
          </p:nvPr>
        </p:nvPicPr>
        <p:blipFill>
          <a:blip r:embed="rId2"/>
          <a:srcRect l="37486" r="37486"/>
          <a:stretch/>
        </p:blipFill>
        <p:spPr>
          <a:xfrm>
            <a:off x="863" y="1346"/>
            <a:ext cx="3339383" cy="6857947"/>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3">
              <a:alphaModFix amt="60000"/>
            </a:blip>
            <a:srcRect/>
            <a:stretch>
              <a:fillRect/>
            </a:stretch>
          </a:blipFill>
        </p:spPr>
      </p:pic>
      <p:graphicFrame>
        <p:nvGraphicFramePr>
          <p:cNvPr id="5" name="Content Placeholder 4">
            <a:extLst>
              <a:ext uri="{FF2B5EF4-FFF2-40B4-BE49-F238E27FC236}">
                <a16:creationId xmlns:a16="http://schemas.microsoft.com/office/drawing/2014/main" id="{71B68A74-1B19-CAAA-EF72-98DE55E0FAF4}"/>
              </a:ext>
            </a:extLst>
          </p:cNvPr>
          <p:cNvGraphicFramePr>
            <a:graphicFrameLocks noGrp="1"/>
          </p:cNvGraphicFramePr>
          <p:nvPr>
            <p:ph sz="quarter" idx="15"/>
            <p:extLst>
              <p:ext uri="{D42A27DB-BD31-4B8C-83A1-F6EECF244321}">
                <p14:modId xmlns:p14="http://schemas.microsoft.com/office/powerpoint/2010/main" val="799589570"/>
              </p:ext>
            </p:extLst>
          </p:nvPr>
        </p:nvGraphicFramePr>
        <p:xfrm>
          <a:off x="3341279" y="2863339"/>
          <a:ext cx="8853179" cy="48681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65" name="Arrow: Left-Right 164">
            <a:extLst>
              <a:ext uri="{FF2B5EF4-FFF2-40B4-BE49-F238E27FC236}">
                <a16:creationId xmlns:a16="http://schemas.microsoft.com/office/drawing/2014/main" id="{36954FE6-0F8B-BF53-0568-0EAD88D8DA80}"/>
              </a:ext>
            </a:extLst>
          </p:cNvPr>
          <p:cNvSpPr/>
          <p:nvPr/>
        </p:nvSpPr>
        <p:spPr>
          <a:xfrm>
            <a:off x="3046383" y="1111003"/>
            <a:ext cx="9145861" cy="307839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rgbClr val="FFFF00"/>
                </a:solidFill>
                <a:latin typeface="Calibri"/>
                <a:ea typeface="Calibri"/>
                <a:cs typeface="Calibri"/>
              </a:rPr>
              <a:t>The Microsoft Teams app must be made the primary platform for communication of the care team</a:t>
            </a:r>
            <a:endParaRPr lang="en-US" sz="2400">
              <a:solidFill>
                <a:srgbClr val="FFFF00"/>
              </a:solidFill>
              <a:latin typeface="Calibri"/>
              <a:ea typeface="Calibri"/>
              <a:cs typeface="Calibri"/>
            </a:endParaRPr>
          </a:p>
        </p:txBody>
      </p:sp>
    </p:spTree>
    <p:extLst>
      <p:ext uri="{BB962C8B-B14F-4D97-AF65-F5344CB8AC3E}">
        <p14:creationId xmlns:p14="http://schemas.microsoft.com/office/powerpoint/2010/main" val="1837678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FC47F-41D0-DF5B-BB02-26B4C2910769}"/>
              </a:ext>
            </a:extLst>
          </p:cNvPr>
          <p:cNvSpPr>
            <a:spLocks noGrp="1"/>
          </p:cNvSpPr>
          <p:nvPr>
            <p:ph type="title"/>
          </p:nvPr>
        </p:nvSpPr>
        <p:spPr>
          <a:xfrm flipH="1">
            <a:off x="1208272" y="264399"/>
            <a:ext cx="10580605" cy="752812"/>
          </a:xfrm>
        </p:spPr>
        <p:txBody>
          <a:bodyPr/>
          <a:lstStyle/>
          <a:p>
            <a:pPr algn="ctr"/>
            <a:r>
              <a:rPr lang="en-GB" b="0">
                <a:highlight>
                  <a:srgbClr val="00FF00"/>
                </a:highlight>
                <a:ea typeface="+mj-lt"/>
                <a:cs typeface="+mj-lt"/>
              </a:rPr>
              <a:t>Recommendation and Conclusion</a:t>
            </a:r>
            <a:br>
              <a:rPr lang="en-GB" b="0">
                <a:highlight>
                  <a:srgbClr val="00FF00"/>
                </a:highlight>
                <a:ea typeface="+mj-lt"/>
                <a:cs typeface="+mj-lt"/>
              </a:rPr>
            </a:br>
            <a:endParaRPr lang="en-GB" b="0">
              <a:highlight>
                <a:srgbClr val="00FF00"/>
              </a:highlight>
            </a:endParaRPr>
          </a:p>
        </p:txBody>
      </p:sp>
      <p:graphicFrame>
        <p:nvGraphicFramePr>
          <p:cNvPr id="5" name="Content Placeholder 4">
            <a:extLst>
              <a:ext uri="{FF2B5EF4-FFF2-40B4-BE49-F238E27FC236}">
                <a16:creationId xmlns:a16="http://schemas.microsoft.com/office/drawing/2014/main" id="{B1406566-003D-D5BF-8248-1DB79F674E4D}"/>
              </a:ext>
            </a:extLst>
          </p:cNvPr>
          <p:cNvGraphicFramePr>
            <a:graphicFrameLocks noGrp="1"/>
          </p:cNvGraphicFramePr>
          <p:nvPr>
            <p:ph sz="quarter" idx="15"/>
            <p:extLst>
              <p:ext uri="{D42A27DB-BD31-4B8C-83A1-F6EECF244321}">
                <p14:modId xmlns:p14="http://schemas.microsoft.com/office/powerpoint/2010/main" val="1911118264"/>
              </p:ext>
            </p:extLst>
          </p:nvPr>
        </p:nvGraphicFramePr>
        <p:xfrm>
          <a:off x="3587085" y="1019790"/>
          <a:ext cx="8201791" cy="3786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7" name="Arrow: Right 266">
            <a:extLst>
              <a:ext uri="{FF2B5EF4-FFF2-40B4-BE49-F238E27FC236}">
                <a16:creationId xmlns:a16="http://schemas.microsoft.com/office/drawing/2014/main" id="{1E6C306B-51AF-EB6A-0E18-D19C180C50D2}"/>
              </a:ext>
            </a:extLst>
          </p:cNvPr>
          <p:cNvSpPr/>
          <p:nvPr/>
        </p:nvSpPr>
        <p:spPr>
          <a:xfrm>
            <a:off x="202444" y="2389752"/>
            <a:ext cx="3375195" cy="10441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bg1"/>
                </a:solidFill>
              </a:rPr>
              <a:t>Recommendation from us</a:t>
            </a:r>
            <a:endParaRPr lang="en-US" sz="2000" b="1">
              <a:solidFill>
                <a:schemeClr val="bg1"/>
              </a:solidFill>
            </a:endParaRPr>
          </a:p>
        </p:txBody>
      </p:sp>
      <p:sp>
        <p:nvSpPr>
          <p:cNvPr id="414" name="Speech Bubble: Rectangle with Corners Rounded 413">
            <a:extLst>
              <a:ext uri="{FF2B5EF4-FFF2-40B4-BE49-F238E27FC236}">
                <a16:creationId xmlns:a16="http://schemas.microsoft.com/office/drawing/2014/main" id="{D38D3D1C-F4D9-E340-B8D1-9A9D18F883C5}"/>
              </a:ext>
            </a:extLst>
          </p:cNvPr>
          <p:cNvSpPr/>
          <p:nvPr/>
        </p:nvSpPr>
        <p:spPr>
          <a:xfrm>
            <a:off x="1591122" y="4507853"/>
            <a:ext cx="9336369" cy="2082492"/>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ea typeface="+mn-lt"/>
                <a:cs typeface="+mn-lt"/>
              </a:rPr>
              <a:t>Conclusion</a:t>
            </a:r>
            <a:r>
              <a:rPr lang="en-GB" sz="2000">
                <a:ea typeface="+mn-lt"/>
                <a:cs typeface="+mn-lt"/>
              </a:rPr>
              <a:t>: The use of Microsoft Teams would be a good way to make sure that communication and collaboration are improved at Ashford Community Care Services. If the right training is done and confidentiality policies implemented, then it would work well for information sharing and care giving.</a:t>
            </a:r>
          </a:p>
        </p:txBody>
      </p:sp>
    </p:spTree>
    <p:extLst>
      <p:ext uri="{BB962C8B-B14F-4D97-AF65-F5344CB8AC3E}">
        <p14:creationId xmlns:p14="http://schemas.microsoft.com/office/powerpoint/2010/main" val="865404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1A856-9CFE-D820-0F76-2400C7D421AB}"/>
              </a:ext>
            </a:extLst>
          </p:cNvPr>
          <p:cNvSpPr>
            <a:spLocks noGrp="1"/>
          </p:cNvSpPr>
          <p:nvPr>
            <p:ph type="title"/>
          </p:nvPr>
        </p:nvSpPr>
        <p:spPr>
          <a:xfrm>
            <a:off x="514031" y="350139"/>
            <a:ext cx="3785472" cy="1554861"/>
          </a:xfrm>
        </p:spPr>
        <p:txBody>
          <a:bodyPr vert="horz" lIns="91440" tIns="45720" rIns="91440" bIns="45720" rtlCol="0" anchor="t">
            <a:normAutofit/>
          </a:bodyPr>
          <a:lstStyle/>
          <a:p>
            <a:pPr algn="ctr"/>
            <a:r>
              <a:rPr lang="en-US"/>
              <a:t>REFERENCE </a:t>
            </a:r>
          </a:p>
        </p:txBody>
      </p:sp>
      <p:pic>
        <p:nvPicPr>
          <p:cNvPr id="5" name="Picture Placeholder 4" descr="A computer with various objects on it&#10;&#10;AI-generated content may be incorrect.">
            <a:extLst>
              <a:ext uri="{FF2B5EF4-FFF2-40B4-BE49-F238E27FC236}">
                <a16:creationId xmlns:a16="http://schemas.microsoft.com/office/drawing/2014/main" id="{9AD7BCA9-8D65-5AC3-E459-555BB3874225}"/>
              </a:ext>
            </a:extLst>
          </p:cNvPr>
          <p:cNvPicPr>
            <a:picLocks noGrp="1" noChangeAspect="1"/>
          </p:cNvPicPr>
          <p:nvPr>
            <p:ph type="pic" sz="quarter" idx="13"/>
          </p:nvPr>
        </p:nvPicPr>
        <p:blipFill>
          <a:blip r:embed="rId2"/>
          <a:srcRect l="13317" r="13315" b="-2"/>
          <a:stretch>
            <a:fillRect/>
          </a:stretch>
        </p:blipFill>
        <p:spPr>
          <a:xfrm>
            <a:off x="6460101" y="640080"/>
            <a:ext cx="5730525" cy="5252773"/>
          </a:xfrm>
          <a:prstGeom prst="rect">
            <a:avLst/>
          </a:prstGeom>
          <a:noFill/>
        </p:spPr>
      </p:pic>
      <p:sp>
        <p:nvSpPr>
          <p:cNvPr id="7" name="Content Placeholder 3">
            <a:extLst>
              <a:ext uri="{FF2B5EF4-FFF2-40B4-BE49-F238E27FC236}">
                <a16:creationId xmlns:a16="http://schemas.microsoft.com/office/drawing/2014/main" id="{DC67DDFF-6EA8-C827-1E1A-4B50C3205859}"/>
              </a:ext>
            </a:extLst>
          </p:cNvPr>
          <p:cNvSpPr>
            <a:spLocks noGrp="1"/>
          </p:cNvSpPr>
          <p:nvPr>
            <p:ph sz="quarter" idx="15"/>
          </p:nvPr>
        </p:nvSpPr>
        <p:spPr>
          <a:xfrm>
            <a:off x="120743" y="1715729"/>
            <a:ext cx="6317275" cy="4582703"/>
          </a:xfrm>
        </p:spPr>
        <p:txBody>
          <a:bodyPr vert="horz" lIns="91440" tIns="45720" rIns="91440" bIns="45720" rtlCol="0" anchor="t">
            <a:noAutofit/>
          </a:bodyPr>
          <a:lstStyle/>
          <a:p>
            <a:pPr marL="285750" indent="-285750">
              <a:lnSpc>
                <a:spcPct val="90000"/>
              </a:lnSpc>
              <a:buFont typeface="Wingdings" charset="2"/>
              <a:buChar char="Ø"/>
            </a:pPr>
            <a:r>
              <a:rPr lang="en-US" sz="1600">
                <a:highlight>
                  <a:srgbClr val="F2F2F2"/>
                </a:highlight>
                <a:latin typeface="Palatino Linotype"/>
              </a:rPr>
              <a:t>Scott D., ‘Communication  Training for Care Home Staff’, Nursing and Residential Care, vol. 1, no. 6, pp. 318–321,1999. </a:t>
            </a:r>
            <a:endParaRPr lang="en-US" sz="1600">
              <a:latin typeface="Palatino Linotype"/>
            </a:endParaRPr>
          </a:p>
          <a:p>
            <a:pPr marL="285750" indent="-285750">
              <a:lnSpc>
                <a:spcPct val="90000"/>
              </a:lnSpc>
              <a:buFont typeface="Wingdings" charset="2"/>
              <a:buChar char="Ø"/>
            </a:pPr>
            <a:endParaRPr lang="en-US" sz="1600">
              <a:highlight>
                <a:srgbClr val="F2F2F2"/>
              </a:highlight>
              <a:latin typeface="Palatino Linotype"/>
            </a:endParaRPr>
          </a:p>
          <a:p>
            <a:pPr marL="285750" indent="-285750">
              <a:lnSpc>
                <a:spcPct val="90000"/>
              </a:lnSpc>
              <a:buFont typeface="Wingdings" charset="2"/>
              <a:buChar char="Ø"/>
            </a:pPr>
            <a:r>
              <a:rPr lang="en-US" sz="1600">
                <a:highlight>
                  <a:srgbClr val="F2F2F2"/>
                </a:highlight>
                <a:latin typeface="Palatino Linotype"/>
              </a:rPr>
              <a:t>Zolg S., Heiden B., and Herbig B., ‘Digitally Connected Work and Its Impact on Strain – A Systematic Review’, Journal of Occupational Medicine and Toxicology, vol. 16, no. 1, 2021. </a:t>
            </a:r>
            <a:endParaRPr lang="en-US" sz="1600">
              <a:latin typeface="Palatino Linotype"/>
            </a:endParaRPr>
          </a:p>
          <a:p>
            <a:pPr marL="285750" indent="-285750">
              <a:lnSpc>
                <a:spcPct val="90000"/>
              </a:lnSpc>
              <a:buFont typeface="Wingdings" charset="2"/>
              <a:buChar char="Ø"/>
            </a:pPr>
            <a:endParaRPr lang="en-US" sz="1600">
              <a:latin typeface="Palatino Linotype"/>
            </a:endParaRPr>
          </a:p>
          <a:p>
            <a:pPr marL="285750" indent="-285750">
              <a:lnSpc>
                <a:spcPct val="90000"/>
              </a:lnSpc>
              <a:buFont typeface="Wingdings" charset="2"/>
              <a:buChar char="Ø"/>
            </a:pPr>
            <a:r>
              <a:rPr lang="en-US" sz="1600">
                <a:latin typeface="Palatino Linotype"/>
              </a:rPr>
              <a:t>Abraham L., ‘Microsoft Teams for Education: A 2021 Beginners Guide to Tips and Tricks of Using Microsoft Office 365 Suite for Online Meetings, Digital Classrooms, Tutorials and Interviews’, Independently Published, 2021. </a:t>
            </a:r>
            <a:endParaRPr lang="en-US" sz="1600">
              <a:highlight>
                <a:srgbClr val="F2F2F2"/>
              </a:highlight>
              <a:latin typeface="Palatino Linotype"/>
            </a:endParaRPr>
          </a:p>
        </p:txBody>
      </p:sp>
      <p:sp>
        <p:nvSpPr>
          <p:cNvPr id="8" name="Footer Placeholder 4">
            <a:extLst>
              <a:ext uri="{FF2B5EF4-FFF2-40B4-BE49-F238E27FC236}">
                <a16:creationId xmlns:a16="http://schemas.microsoft.com/office/drawing/2014/main" id="{EF6B3B30-7CFE-D3D3-66BE-B1577DE54010}"/>
              </a:ext>
            </a:extLst>
          </p:cNvPr>
          <p:cNvSpPr>
            <a:spLocks noGrp="1"/>
          </p:cNvSpPr>
          <p:nvPr>
            <p:ph type="ftr" sz="quarter" idx="11"/>
          </p:nvPr>
        </p:nvSpPr>
        <p:spPr>
          <a:xfrm>
            <a:off x="1220916" y="6135808"/>
            <a:ext cx="7619999"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9" name="Date Placeholder 5">
            <a:extLst>
              <a:ext uri="{FF2B5EF4-FFF2-40B4-BE49-F238E27FC236}">
                <a16:creationId xmlns:a16="http://schemas.microsoft.com/office/drawing/2014/main" id="{F35E663A-32CA-FE3A-86BE-7B28B21D5A0F}"/>
              </a:ext>
            </a:extLst>
          </p:cNvPr>
          <p:cNvSpPr>
            <a:spLocks noGrp="1"/>
          </p:cNvSpPr>
          <p:nvPr>
            <p:ph type="dt" sz="half" idx="16"/>
          </p:nvPr>
        </p:nvSpPr>
        <p:spPr>
          <a:xfrm>
            <a:off x="10361612" y="6130437"/>
            <a:ext cx="1146283" cy="370396"/>
          </a:xfrm>
        </p:spPr>
        <p:txBody>
          <a:bodyPr vert="horz" lIns="91440" tIns="45720" rIns="91440" bIns="45720" rtlCol="0" anchor="ctr">
            <a:normAutofit/>
          </a:bodyPr>
          <a:lstStyle/>
          <a:p>
            <a:pPr>
              <a:spcAft>
                <a:spcPts val="600"/>
              </a:spcAft>
            </a:pPr>
            <a:fld id="{B2D8CD32-B381-4F82-9A8B-52DAC034F392}" type="datetime1">
              <a:rPr lang="en-US" smtClean="0"/>
              <a:pPr>
                <a:spcAft>
                  <a:spcPts val="600"/>
                </a:spcAft>
              </a:pPr>
              <a:t>10/10/2026</a:t>
            </a:fld>
            <a:endParaRPr lang="en-US"/>
          </a:p>
        </p:txBody>
      </p:sp>
      <p:sp>
        <p:nvSpPr>
          <p:cNvPr id="16" name="Slide Number Placeholder 6">
            <a:extLst>
              <a:ext uri="{FF2B5EF4-FFF2-40B4-BE49-F238E27FC236}">
                <a16:creationId xmlns:a16="http://schemas.microsoft.com/office/drawing/2014/main" id="{5B780ADC-630F-E33E-42E2-4270D5344E7B}"/>
              </a:ext>
            </a:extLst>
          </p:cNvPr>
          <p:cNvSpPr>
            <a:spLocks noGrp="1"/>
          </p:cNvSpPr>
          <p:nvPr>
            <p:ph type="sldNum" sz="quarter" idx="12"/>
          </p:nvPr>
        </p:nvSpPr>
        <p:spPr>
          <a:xfrm>
            <a:off x="121514" y="6133610"/>
            <a:ext cx="779767" cy="365125"/>
          </a:xfrm>
        </p:spPr>
        <p:txBody>
          <a:bodyPr vert="horz" lIns="91440" tIns="45720" rIns="91440" bIns="45720" rtlCol="0" anchor="ctr">
            <a:normAutofit/>
          </a:bodyPr>
          <a:lstStyle/>
          <a:p>
            <a:pPr>
              <a:lnSpc>
                <a:spcPct val="90000"/>
              </a:lnSpc>
              <a:spcAft>
                <a:spcPts val="600"/>
              </a:spcAft>
            </a:pPr>
            <a:fld id="{AEAA3239-9EA4-4A65-A281-97F994456D9F}" type="slidenum">
              <a:rPr lang="en-US" sz="1900" smtClean="0"/>
              <a:pPr>
                <a:lnSpc>
                  <a:spcPct val="90000"/>
                </a:lnSpc>
                <a:spcAft>
                  <a:spcPts val="600"/>
                </a:spcAft>
              </a:pPr>
              <a:t>9</a:t>
            </a:fld>
            <a:endParaRPr lang="en-US" sz="1900"/>
          </a:p>
        </p:txBody>
      </p:sp>
    </p:spTree>
    <p:extLst>
      <p:ext uri="{BB962C8B-B14F-4D97-AF65-F5344CB8AC3E}">
        <p14:creationId xmlns:p14="http://schemas.microsoft.com/office/powerpoint/2010/main" val="2400039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0340B-0725-504E-6DEF-DAA9773E2F02}"/>
              </a:ext>
            </a:extLst>
          </p:cNvPr>
          <p:cNvSpPr>
            <a:spLocks noGrp="1"/>
          </p:cNvSpPr>
          <p:nvPr>
            <p:ph type="title"/>
          </p:nvPr>
        </p:nvSpPr>
        <p:spPr/>
        <p:txBody>
          <a:bodyPr vert="horz" lIns="91440" tIns="45720" rIns="91440" bIns="45720" rtlCol="0" anchor="t">
            <a:normAutofit/>
          </a:bodyPr>
          <a:lstStyle/>
          <a:p>
            <a:r>
              <a:rPr lang="en-US"/>
              <a:t>THANK YOU</a:t>
            </a:r>
          </a:p>
        </p:txBody>
      </p:sp>
      <p:pic>
        <p:nvPicPr>
          <p:cNvPr id="5" name="Picture Placeholder 4" descr="People connection web">
            <a:extLst>
              <a:ext uri="{FF2B5EF4-FFF2-40B4-BE49-F238E27FC236}">
                <a16:creationId xmlns:a16="http://schemas.microsoft.com/office/drawing/2014/main" id="{F21A9E6C-99AA-820A-364D-BB914E1B39A5}"/>
              </a:ext>
            </a:extLst>
          </p:cNvPr>
          <p:cNvPicPr>
            <a:picLocks noGrp="1" noChangeAspect="1"/>
          </p:cNvPicPr>
          <p:nvPr>
            <p:ph type="pic" sz="quarter" idx="13"/>
          </p:nvPr>
        </p:nvPicPr>
        <p:blipFill>
          <a:blip r:embed="rId2"/>
          <a:srcRect t="228" b="228"/>
          <a:stretch/>
        </p:blipFill>
        <p:spPr>
          <a:prstGeom prst="rect">
            <a:avLst/>
          </a:prstGeom>
          <a:noFill/>
        </p:spPr>
      </p:pic>
      <p:sp>
        <p:nvSpPr>
          <p:cNvPr id="8" name="Footer Placeholder 4">
            <a:extLst>
              <a:ext uri="{FF2B5EF4-FFF2-40B4-BE49-F238E27FC236}">
                <a16:creationId xmlns:a16="http://schemas.microsoft.com/office/drawing/2014/main" id="{A0BA211C-62B9-C45E-80B9-745ACB98DD42}"/>
              </a:ext>
            </a:extLst>
          </p:cNvPr>
          <p:cNvSpPr>
            <a:spLocks noGrp="1"/>
          </p:cNvSpPr>
          <p:nvPr>
            <p:ph type="ftr" sz="quarter" idx="11"/>
          </p:nvPr>
        </p:nvSpPr>
        <p:spPr/>
        <p:txBody>
          <a:bodyPr/>
          <a:lstStyle/>
          <a:p>
            <a:pPr>
              <a:spcAft>
                <a:spcPts val="600"/>
              </a:spcAft>
            </a:pPr>
            <a:r>
              <a:rPr lang="en-US"/>
              <a:t>
              </a:t>
            </a:r>
          </a:p>
        </p:txBody>
      </p:sp>
      <p:sp>
        <p:nvSpPr>
          <p:cNvPr id="14" name="Date Placeholder 5">
            <a:extLst>
              <a:ext uri="{FF2B5EF4-FFF2-40B4-BE49-F238E27FC236}">
                <a16:creationId xmlns:a16="http://schemas.microsoft.com/office/drawing/2014/main" id="{08A8F359-E56F-D93C-CE70-91042C649642}"/>
              </a:ext>
            </a:extLst>
          </p:cNvPr>
          <p:cNvSpPr>
            <a:spLocks noGrp="1"/>
          </p:cNvSpPr>
          <p:nvPr>
            <p:ph type="dt" sz="half" idx="16"/>
          </p:nvPr>
        </p:nvSpPr>
        <p:spPr/>
        <p:txBody>
          <a:bodyPr/>
          <a:lstStyle/>
          <a:p>
            <a:pPr>
              <a:spcAft>
                <a:spcPts val="600"/>
              </a:spcAft>
            </a:pPr>
            <a:fld id="{184A49DC-D95A-4974-8229-7B62307E09DA}" type="datetime1">
              <a:rPr lang="en-US" smtClean="0"/>
              <a:pPr>
                <a:spcAft>
                  <a:spcPts val="600"/>
                </a:spcAft>
              </a:pPr>
              <a:t>10/10/2026</a:t>
            </a:fld>
            <a:endParaRPr lang="en-US"/>
          </a:p>
        </p:txBody>
      </p:sp>
      <p:sp>
        <p:nvSpPr>
          <p:cNvPr id="16" name="Slide Number Placeholder 6">
            <a:extLst>
              <a:ext uri="{FF2B5EF4-FFF2-40B4-BE49-F238E27FC236}">
                <a16:creationId xmlns:a16="http://schemas.microsoft.com/office/drawing/2014/main" id="{BEE4BB6A-679A-45FD-2868-D26400922B23}"/>
              </a:ext>
            </a:extLst>
          </p:cNvPr>
          <p:cNvSpPr>
            <a:spLocks noGrp="1"/>
          </p:cNvSpPr>
          <p:nvPr>
            <p:ph type="sldNum" sz="quarter" idx="12"/>
          </p:nvPr>
        </p:nvSpPr>
        <p:spPr/>
        <p:txBody>
          <a:bodyPr/>
          <a:lstStyle/>
          <a:p>
            <a:pPr>
              <a:spcAft>
                <a:spcPts val="600"/>
              </a:spcAft>
            </a:pPr>
            <a:fld id="{AEAA3239-9EA4-4A65-A281-97F994456D9F}" type="slidenum">
              <a:rPr lang="en-US" smtClean="0"/>
              <a:pPr>
                <a:spcAft>
                  <a:spcPts val="600"/>
                </a:spcAft>
              </a:pPr>
              <a:t>10</a:t>
            </a:fld>
            <a:endParaRPr lang="en-US"/>
          </a:p>
        </p:txBody>
      </p:sp>
    </p:spTree>
    <p:extLst>
      <p:ext uri="{BB962C8B-B14F-4D97-AF65-F5344CB8AC3E}">
        <p14:creationId xmlns:p14="http://schemas.microsoft.com/office/powerpoint/2010/main" val="621354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DashVTI</vt:lpstr>
      <vt:lpstr>  Ashford Community Care Service </vt:lpstr>
      <vt:lpstr>Understanding Ashford Community Care </vt:lpstr>
      <vt:lpstr>    </vt:lpstr>
      <vt:lpstr>Problems Faced by Ashford  </vt:lpstr>
      <vt:lpstr>Recommended Microsoft 365 Solution</vt:lpstr>
      <vt:lpstr>We are going to discuss about advantage and disadvantage of Microsoft Team</vt:lpstr>
      <vt:lpstr>Microsoft Teams for daily communication </vt:lpstr>
      <vt:lpstr>Recommendation and Conclusion </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2026-10-04T15:27:44Z</dcterms:created>
  <dcterms:modified xsi:type="dcterms:W3CDTF">2026-10-10T11:28:10Z</dcterms:modified>
</cp:coreProperties>
</file>