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1E9767-9776-4457-94E5-08041C67AD32}" v="1" dt="2026-07-16T16:14:49.1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bassum Ali (2433454)" userId="836ee182-8f31-4ffa-a21e-d19116861005" providerId="ADAL" clId="{43D47781-1967-48D6-8501-5C694C92D756}"/>
    <pc:docChg chg="modSld">
      <pc:chgData name="Tabassum Ali (2433454)" userId="836ee182-8f31-4ffa-a21e-d19116861005" providerId="ADAL" clId="{43D47781-1967-48D6-8501-5C694C92D756}" dt="2026-07-16T16:14:49.164" v="0"/>
      <pc:docMkLst>
        <pc:docMk/>
      </pc:docMkLst>
      <pc:sldChg chg="addSp modSp">
        <pc:chgData name="Tabassum Ali (2433454)" userId="836ee182-8f31-4ffa-a21e-d19116861005" providerId="ADAL" clId="{43D47781-1967-48D6-8501-5C694C92D756}" dt="2026-07-16T16:14:49.164" v="0"/>
        <pc:sldMkLst>
          <pc:docMk/>
          <pc:sldMk cId="109857222" sldId="256"/>
        </pc:sldMkLst>
        <pc:picChg chg="add mod">
          <ac:chgData name="Tabassum Ali (2433454)" userId="836ee182-8f31-4ffa-a21e-d19116861005" providerId="ADAL" clId="{43D47781-1967-48D6-8501-5C694C92D756}" dt="2026-07-16T16:14:49.164" v="0"/>
          <ac:picMkLst>
            <pc:docMk/>
            <pc:sldMk cId="109857222" sldId="256"/>
            <ac:picMk id="8" creationId="{4A09166E-EBEE-CCC8-650B-292668FE5BFA}"/>
          </ac:picMkLst>
        </pc:picChg>
      </pc:sldChg>
      <pc:sldChg chg="addSp modSp">
        <pc:chgData name="Tabassum Ali (2433454)" userId="836ee182-8f31-4ffa-a21e-d19116861005" providerId="ADAL" clId="{43D47781-1967-48D6-8501-5C694C92D756}" dt="2026-07-16T16:14:49.164" v="0"/>
        <pc:sldMkLst>
          <pc:docMk/>
          <pc:sldMk cId="1648578447" sldId="257"/>
        </pc:sldMkLst>
        <pc:picChg chg="add mod">
          <ac:chgData name="Tabassum Ali (2433454)" userId="836ee182-8f31-4ffa-a21e-d19116861005" providerId="ADAL" clId="{43D47781-1967-48D6-8501-5C694C92D756}" dt="2026-07-16T16:14:49.164" v="0"/>
          <ac:picMkLst>
            <pc:docMk/>
            <pc:sldMk cId="1648578447" sldId="257"/>
            <ac:picMk id="13" creationId="{1CA6A783-B5CE-A54B-E6AF-1B980BAE1263}"/>
          </ac:picMkLst>
        </pc:picChg>
      </pc:sldChg>
      <pc:sldChg chg="addSp modSp">
        <pc:chgData name="Tabassum Ali (2433454)" userId="836ee182-8f31-4ffa-a21e-d19116861005" providerId="ADAL" clId="{43D47781-1967-48D6-8501-5C694C92D756}" dt="2026-07-16T16:14:49.164" v="0"/>
        <pc:sldMkLst>
          <pc:docMk/>
          <pc:sldMk cId="3487724022" sldId="258"/>
        </pc:sldMkLst>
        <pc:picChg chg="add mod">
          <ac:chgData name="Tabassum Ali (2433454)" userId="836ee182-8f31-4ffa-a21e-d19116861005" providerId="ADAL" clId="{43D47781-1967-48D6-8501-5C694C92D756}" dt="2026-07-16T16:14:49.164" v="0"/>
          <ac:picMkLst>
            <pc:docMk/>
            <pc:sldMk cId="3487724022" sldId="258"/>
            <ac:picMk id="7" creationId="{A24348D2-3977-396E-9316-82EDAD4CD3D7}"/>
          </ac:picMkLst>
        </pc:picChg>
      </pc:sldChg>
      <pc:sldChg chg="addSp modSp">
        <pc:chgData name="Tabassum Ali (2433454)" userId="836ee182-8f31-4ffa-a21e-d19116861005" providerId="ADAL" clId="{43D47781-1967-48D6-8501-5C694C92D756}" dt="2026-07-16T16:14:49.164" v="0"/>
        <pc:sldMkLst>
          <pc:docMk/>
          <pc:sldMk cId="1954282314" sldId="259"/>
        </pc:sldMkLst>
        <pc:picChg chg="add mod">
          <ac:chgData name="Tabassum Ali (2433454)" userId="836ee182-8f31-4ffa-a21e-d19116861005" providerId="ADAL" clId="{43D47781-1967-48D6-8501-5C694C92D756}" dt="2026-07-16T16:14:49.164" v="0"/>
          <ac:picMkLst>
            <pc:docMk/>
            <pc:sldMk cId="1954282314" sldId="259"/>
            <ac:picMk id="3" creationId="{0D1A613F-E9B1-B8B2-4A4A-A46A1AE2AC00}"/>
          </ac:picMkLst>
        </pc:picChg>
      </pc:sldChg>
      <pc:sldChg chg="addSp modSp">
        <pc:chgData name="Tabassum Ali (2433454)" userId="836ee182-8f31-4ffa-a21e-d19116861005" providerId="ADAL" clId="{43D47781-1967-48D6-8501-5C694C92D756}" dt="2026-07-16T16:14:49.164" v="0"/>
        <pc:sldMkLst>
          <pc:docMk/>
          <pc:sldMk cId="4112584515" sldId="260"/>
        </pc:sldMkLst>
        <pc:picChg chg="add mod">
          <ac:chgData name="Tabassum Ali (2433454)" userId="836ee182-8f31-4ffa-a21e-d19116861005" providerId="ADAL" clId="{43D47781-1967-48D6-8501-5C694C92D756}" dt="2026-07-16T16:14:49.164" v="0"/>
          <ac:picMkLst>
            <pc:docMk/>
            <pc:sldMk cId="4112584515" sldId="260"/>
            <ac:picMk id="3" creationId="{664F57D8-B458-8C2D-896F-FE0C8C590DEC}"/>
          </ac:picMkLst>
        </pc:picChg>
      </pc:sldChg>
      <pc:sldChg chg="addSp modSp">
        <pc:chgData name="Tabassum Ali (2433454)" userId="836ee182-8f31-4ffa-a21e-d19116861005" providerId="ADAL" clId="{43D47781-1967-48D6-8501-5C694C92D756}" dt="2026-07-16T16:14:49.164" v="0"/>
        <pc:sldMkLst>
          <pc:docMk/>
          <pc:sldMk cId="3325593297" sldId="261"/>
        </pc:sldMkLst>
        <pc:picChg chg="add mod">
          <ac:chgData name="Tabassum Ali (2433454)" userId="836ee182-8f31-4ffa-a21e-d19116861005" providerId="ADAL" clId="{43D47781-1967-48D6-8501-5C694C92D756}" dt="2026-07-16T16:14:49.164" v="0"/>
          <ac:picMkLst>
            <pc:docMk/>
            <pc:sldMk cId="3325593297" sldId="261"/>
            <ac:picMk id="3" creationId="{4C2DEB0F-BC65-D7FA-8676-E802B29C8E48}"/>
          </ac:picMkLst>
        </pc:picChg>
      </pc:sldChg>
      <pc:sldChg chg="addSp modSp">
        <pc:chgData name="Tabassum Ali (2433454)" userId="836ee182-8f31-4ffa-a21e-d19116861005" providerId="ADAL" clId="{43D47781-1967-48D6-8501-5C694C92D756}" dt="2026-07-16T16:14:49.164" v="0"/>
        <pc:sldMkLst>
          <pc:docMk/>
          <pc:sldMk cId="1242832570" sldId="262"/>
        </pc:sldMkLst>
        <pc:picChg chg="add mod">
          <ac:chgData name="Tabassum Ali (2433454)" userId="836ee182-8f31-4ffa-a21e-d19116861005" providerId="ADAL" clId="{43D47781-1967-48D6-8501-5C694C92D756}" dt="2026-07-16T16:14:49.164" v="0"/>
          <ac:picMkLst>
            <pc:docMk/>
            <pc:sldMk cId="1242832570" sldId="262"/>
            <ac:picMk id="5" creationId="{CC836925-EF8C-BA9B-3479-12F297A7B663}"/>
          </ac:picMkLst>
        </pc:picChg>
      </pc:sldChg>
      <pc:sldChg chg="addSp modSp">
        <pc:chgData name="Tabassum Ali (2433454)" userId="836ee182-8f31-4ffa-a21e-d19116861005" providerId="ADAL" clId="{43D47781-1967-48D6-8501-5C694C92D756}" dt="2026-07-16T16:14:49.164" v="0"/>
        <pc:sldMkLst>
          <pc:docMk/>
          <pc:sldMk cId="2674298951" sldId="263"/>
        </pc:sldMkLst>
        <pc:picChg chg="add mod">
          <ac:chgData name="Tabassum Ali (2433454)" userId="836ee182-8f31-4ffa-a21e-d19116861005" providerId="ADAL" clId="{43D47781-1967-48D6-8501-5C694C92D756}" dt="2026-07-16T16:14:49.164" v="0"/>
          <ac:picMkLst>
            <pc:docMk/>
            <pc:sldMk cId="2674298951" sldId="263"/>
            <ac:picMk id="4" creationId="{068489C7-22E0-8D28-982D-2506AA194C53}"/>
          </ac:picMkLst>
        </pc:picChg>
      </pc:sldChg>
      <pc:sldChg chg="addSp modSp">
        <pc:chgData name="Tabassum Ali (2433454)" userId="836ee182-8f31-4ffa-a21e-d19116861005" providerId="ADAL" clId="{43D47781-1967-48D6-8501-5C694C92D756}" dt="2026-07-16T16:14:49.164" v="0"/>
        <pc:sldMkLst>
          <pc:docMk/>
          <pc:sldMk cId="1687566344" sldId="264"/>
        </pc:sldMkLst>
        <pc:picChg chg="add mod">
          <ac:chgData name="Tabassum Ali (2433454)" userId="836ee182-8f31-4ffa-a21e-d19116861005" providerId="ADAL" clId="{43D47781-1967-48D6-8501-5C694C92D756}" dt="2026-07-16T16:14:49.164" v="0"/>
          <ac:picMkLst>
            <pc:docMk/>
            <pc:sldMk cId="1687566344" sldId="264"/>
            <ac:picMk id="6" creationId="{D178B842-FA38-2265-03BA-F0791FF631A6}"/>
          </ac:picMkLst>
        </pc:picChg>
      </pc:sldChg>
      <pc:sldChg chg="addSp modSp">
        <pc:chgData name="Tabassum Ali (2433454)" userId="836ee182-8f31-4ffa-a21e-d19116861005" providerId="ADAL" clId="{43D47781-1967-48D6-8501-5C694C92D756}" dt="2026-07-16T16:14:49.164" v="0"/>
        <pc:sldMkLst>
          <pc:docMk/>
          <pc:sldMk cId="2082730835" sldId="265"/>
        </pc:sldMkLst>
        <pc:picChg chg="add mod">
          <ac:chgData name="Tabassum Ali (2433454)" userId="836ee182-8f31-4ffa-a21e-d19116861005" providerId="ADAL" clId="{43D47781-1967-48D6-8501-5C694C92D756}" dt="2026-07-16T16:14:49.164" v="0"/>
          <ac:picMkLst>
            <pc:docMk/>
            <pc:sldMk cId="2082730835" sldId="265"/>
            <ac:picMk id="8" creationId="{6477DD20-1A4D-6C42-2E2E-CB27436872E7}"/>
          </ac:picMkLst>
        </pc:picChg>
      </pc:sldChg>
      <pc:sldChg chg="addSp modSp">
        <pc:chgData name="Tabassum Ali (2433454)" userId="836ee182-8f31-4ffa-a21e-d19116861005" providerId="ADAL" clId="{43D47781-1967-48D6-8501-5C694C92D756}" dt="2026-07-16T16:14:49.164" v="0"/>
        <pc:sldMkLst>
          <pc:docMk/>
          <pc:sldMk cId="164211400" sldId="266"/>
        </pc:sldMkLst>
        <pc:picChg chg="add mod">
          <ac:chgData name="Tabassum Ali (2433454)" userId="836ee182-8f31-4ffa-a21e-d19116861005" providerId="ADAL" clId="{43D47781-1967-48D6-8501-5C694C92D756}" dt="2026-07-16T16:14:49.164" v="0"/>
          <ac:picMkLst>
            <pc:docMk/>
            <pc:sldMk cId="164211400" sldId="266"/>
            <ac:picMk id="5" creationId="{B0D712C5-C79C-B8A0-7B9E-6484F05E4041}"/>
          </ac:picMkLst>
        </pc:picChg>
      </pc:sldChg>
      <pc:sldChg chg="addSp modSp">
        <pc:chgData name="Tabassum Ali (2433454)" userId="836ee182-8f31-4ffa-a21e-d19116861005" providerId="ADAL" clId="{43D47781-1967-48D6-8501-5C694C92D756}" dt="2026-07-16T16:14:49.164" v="0"/>
        <pc:sldMkLst>
          <pc:docMk/>
          <pc:sldMk cId="3270087978" sldId="267"/>
        </pc:sldMkLst>
        <pc:picChg chg="add mod">
          <ac:chgData name="Tabassum Ali (2433454)" userId="836ee182-8f31-4ffa-a21e-d19116861005" providerId="ADAL" clId="{43D47781-1967-48D6-8501-5C694C92D756}" dt="2026-07-16T16:14:49.164" v="0"/>
          <ac:picMkLst>
            <pc:docMk/>
            <pc:sldMk cId="3270087978" sldId="267"/>
            <ac:picMk id="5" creationId="{3B07B390-C9A1-5CD1-85CB-8B350F5E7E5D}"/>
          </ac:picMkLst>
        </pc:picChg>
      </pc:sldChg>
      <pc:sldChg chg="addSp modSp">
        <pc:chgData name="Tabassum Ali (2433454)" userId="836ee182-8f31-4ffa-a21e-d19116861005" providerId="ADAL" clId="{43D47781-1967-48D6-8501-5C694C92D756}" dt="2026-07-16T16:14:49.164" v="0"/>
        <pc:sldMkLst>
          <pc:docMk/>
          <pc:sldMk cId="3034954860" sldId="268"/>
        </pc:sldMkLst>
        <pc:picChg chg="add mod">
          <ac:chgData name="Tabassum Ali (2433454)" userId="836ee182-8f31-4ffa-a21e-d19116861005" providerId="ADAL" clId="{43D47781-1967-48D6-8501-5C694C92D756}" dt="2026-07-16T16:14:49.164" v="0"/>
          <ac:picMkLst>
            <pc:docMk/>
            <pc:sldMk cId="3034954860" sldId="268"/>
            <ac:picMk id="12" creationId="{EBF33144-1A39-1D4F-4E12-D3EFBD93BA43}"/>
          </ac:picMkLst>
        </pc:picChg>
      </pc:sldChg>
      <pc:sldChg chg="addSp modSp">
        <pc:chgData name="Tabassum Ali (2433454)" userId="836ee182-8f31-4ffa-a21e-d19116861005" providerId="ADAL" clId="{43D47781-1967-48D6-8501-5C694C92D756}" dt="2026-07-16T16:14:49.164" v="0"/>
        <pc:sldMkLst>
          <pc:docMk/>
          <pc:sldMk cId="441333744" sldId="269"/>
        </pc:sldMkLst>
        <pc:picChg chg="add mod">
          <ac:chgData name="Tabassum Ali (2433454)" userId="836ee182-8f31-4ffa-a21e-d19116861005" providerId="ADAL" clId="{43D47781-1967-48D6-8501-5C694C92D756}" dt="2026-07-16T16:14:49.164" v="0"/>
          <ac:picMkLst>
            <pc:docMk/>
            <pc:sldMk cId="441333744" sldId="269"/>
            <ac:picMk id="4" creationId="{F9DC772C-C348-057E-8504-85F22B709B6B}"/>
          </ac:picMkLst>
        </pc:picChg>
      </pc:sldChg>
      <pc:sldChg chg="addSp modSp">
        <pc:chgData name="Tabassum Ali (2433454)" userId="836ee182-8f31-4ffa-a21e-d19116861005" providerId="ADAL" clId="{43D47781-1967-48D6-8501-5C694C92D756}" dt="2026-07-16T16:14:49.164" v="0"/>
        <pc:sldMkLst>
          <pc:docMk/>
          <pc:sldMk cId="2319782264" sldId="270"/>
        </pc:sldMkLst>
        <pc:picChg chg="add mod">
          <ac:chgData name="Tabassum Ali (2433454)" userId="836ee182-8f31-4ffa-a21e-d19116861005" providerId="ADAL" clId="{43D47781-1967-48D6-8501-5C694C92D756}" dt="2026-07-16T16:14:49.164" v="0"/>
          <ac:picMkLst>
            <pc:docMk/>
            <pc:sldMk cId="2319782264" sldId="270"/>
            <ac:picMk id="4" creationId="{6674481D-4B0F-B23E-FAC3-69B8C6F384DC}"/>
          </ac:picMkLst>
        </pc:picChg>
      </pc:sldChg>
    </pc:docChg>
  </pc:docChgLst>
  <pc:docChgLst>
    <pc:chgData name="Tabassum Ali (2433454)" userId="S::2433454@student.uwtsd.ac.uk::836ee182-8f31-4ffa-a21e-d19116861005" providerId="AD" clId="Web-{C6B26A07-8457-1519-ADB9-7A2CF06B512F}"/>
    <pc:docChg chg="addSld modSld sldOrd">
      <pc:chgData name="Tabassum Ali (2433454)" userId="S::2433454@student.uwtsd.ac.uk::836ee182-8f31-4ffa-a21e-d19116861005" providerId="AD" clId="Web-{C6B26A07-8457-1519-ADB9-7A2CF06B512F}" dt="2026-07-09T23:23:25.191" v="1137" actId="20577"/>
      <pc:docMkLst>
        <pc:docMk/>
      </pc:docMkLst>
      <pc:sldChg chg="addSp delSp modSp mod setBg">
        <pc:chgData name="Tabassum Ali (2433454)" userId="S::2433454@student.uwtsd.ac.uk::836ee182-8f31-4ffa-a21e-d19116861005" providerId="AD" clId="Web-{C6B26A07-8457-1519-ADB9-7A2CF06B512F}" dt="2026-07-09T21:17:05.101" v="100" actId="1076"/>
        <pc:sldMkLst>
          <pc:docMk/>
          <pc:sldMk cId="109857222" sldId="256"/>
        </pc:sldMkLst>
        <pc:spChg chg="add mod">
          <ac:chgData name="Tabassum Ali (2433454)" userId="S::2433454@student.uwtsd.ac.uk::836ee182-8f31-4ffa-a21e-d19116861005" providerId="AD" clId="Web-{C6B26A07-8457-1519-ADB9-7A2CF06B512F}" dt="2026-07-09T21:17:05.101" v="100" actId="1076"/>
          <ac:spMkLst>
            <pc:docMk/>
            <pc:sldMk cId="109857222" sldId="256"/>
            <ac:spMk id="4" creationId="{161283B2-824F-3FD1-E758-1CD055A8890D}"/>
          </ac:spMkLst>
        </pc:spChg>
      </pc:sldChg>
      <pc:sldChg chg="addSp delSp modSp new">
        <pc:chgData name="Tabassum Ali (2433454)" userId="S::2433454@student.uwtsd.ac.uk::836ee182-8f31-4ffa-a21e-d19116861005" providerId="AD" clId="Web-{C6B26A07-8457-1519-ADB9-7A2CF06B512F}" dt="2026-07-09T21:28:44.963" v="184" actId="1076"/>
        <pc:sldMkLst>
          <pc:docMk/>
          <pc:sldMk cId="1648578447" sldId="257"/>
        </pc:sldMkLst>
        <pc:spChg chg="add mod">
          <ac:chgData name="Tabassum Ali (2433454)" userId="S::2433454@student.uwtsd.ac.uk::836ee182-8f31-4ffa-a21e-d19116861005" providerId="AD" clId="Web-{C6B26A07-8457-1519-ADB9-7A2CF06B512F}" dt="2026-07-09T21:23:27.408" v="154" actId="1076"/>
          <ac:spMkLst>
            <pc:docMk/>
            <pc:sldMk cId="1648578447" sldId="257"/>
            <ac:spMk id="4" creationId="{043A596E-602C-0CC7-FB2C-EAC1360F3B98}"/>
          </ac:spMkLst>
        </pc:spChg>
        <pc:spChg chg="add mod">
          <ac:chgData name="Tabassum Ali (2433454)" userId="S::2433454@student.uwtsd.ac.uk::836ee182-8f31-4ffa-a21e-d19116861005" providerId="AD" clId="Web-{C6B26A07-8457-1519-ADB9-7A2CF06B512F}" dt="2026-07-09T21:26:58.789" v="173" actId="1076"/>
          <ac:spMkLst>
            <pc:docMk/>
            <pc:sldMk cId="1648578447" sldId="257"/>
            <ac:spMk id="5" creationId="{B52BF471-E23A-6448-1B91-C14206BCB7C4}"/>
          </ac:spMkLst>
        </pc:spChg>
        <pc:spChg chg="add mod">
          <ac:chgData name="Tabassum Ali (2433454)" userId="S::2433454@student.uwtsd.ac.uk::836ee182-8f31-4ffa-a21e-d19116861005" providerId="AD" clId="Web-{C6B26A07-8457-1519-ADB9-7A2CF06B512F}" dt="2026-07-09T21:27:02.992" v="174" actId="1076"/>
          <ac:spMkLst>
            <pc:docMk/>
            <pc:sldMk cId="1648578447" sldId="257"/>
            <ac:spMk id="6" creationId="{9D65F1E4-5BA3-5A87-F50A-5B092E010E14}"/>
          </ac:spMkLst>
        </pc:spChg>
        <pc:spChg chg="add mod">
          <ac:chgData name="Tabassum Ali (2433454)" userId="S::2433454@student.uwtsd.ac.uk::836ee182-8f31-4ffa-a21e-d19116861005" providerId="AD" clId="Web-{C6B26A07-8457-1519-ADB9-7A2CF06B512F}" dt="2026-07-09T21:27:09.039" v="175" actId="1076"/>
          <ac:spMkLst>
            <pc:docMk/>
            <pc:sldMk cId="1648578447" sldId="257"/>
            <ac:spMk id="7" creationId="{AC35F628-9585-8C58-1C4F-75D08E5C2164}"/>
          </ac:spMkLst>
        </pc:spChg>
        <pc:spChg chg="add mod">
          <ac:chgData name="Tabassum Ali (2433454)" userId="S::2433454@student.uwtsd.ac.uk::836ee182-8f31-4ffa-a21e-d19116861005" providerId="AD" clId="Web-{C6B26A07-8457-1519-ADB9-7A2CF06B512F}" dt="2026-07-09T21:27:13.867" v="176" actId="1076"/>
          <ac:spMkLst>
            <pc:docMk/>
            <pc:sldMk cId="1648578447" sldId="257"/>
            <ac:spMk id="8" creationId="{1CE644C6-6232-51A8-1A62-41E25FC46382}"/>
          </ac:spMkLst>
        </pc:spChg>
        <pc:picChg chg="add mod">
          <ac:chgData name="Tabassum Ali (2433454)" userId="S::2433454@student.uwtsd.ac.uk::836ee182-8f31-4ffa-a21e-d19116861005" providerId="AD" clId="Web-{C6B26A07-8457-1519-ADB9-7A2CF06B512F}" dt="2026-07-09T21:28:06.587" v="179" actId="1076"/>
          <ac:picMkLst>
            <pc:docMk/>
            <pc:sldMk cId="1648578447" sldId="257"/>
            <ac:picMk id="10" creationId="{50CF7879-EF33-56EB-A612-886F0422BE73}"/>
          </ac:picMkLst>
        </pc:picChg>
        <pc:picChg chg="add mod">
          <ac:chgData name="Tabassum Ali (2433454)" userId="S::2433454@student.uwtsd.ac.uk::836ee182-8f31-4ffa-a21e-d19116861005" providerId="AD" clId="Web-{C6B26A07-8457-1519-ADB9-7A2CF06B512F}" dt="2026-07-09T21:28:44.963" v="184" actId="1076"/>
          <ac:picMkLst>
            <pc:docMk/>
            <pc:sldMk cId="1648578447" sldId="257"/>
            <ac:picMk id="11" creationId="{5A90CC51-2333-4119-B8DE-89F9B0E793CE}"/>
          </ac:picMkLst>
        </pc:picChg>
      </pc:sldChg>
      <pc:sldChg chg="addSp delSp modSp new mod setBg">
        <pc:chgData name="Tabassum Ali (2433454)" userId="S::2433454@student.uwtsd.ac.uk::836ee182-8f31-4ffa-a21e-d19116861005" providerId="AD" clId="Web-{C6B26A07-8457-1519-ADB9-7A2CF06B512F}" dt="2026-07-09T21:37:53.947" v="246"/>
        <pc:sldMkLst>
          <pc:docMk/>
          <pc:sldMk cId="3487724022" sldId="258"/>
        </pc:sldMkLst>
        <pc:spChg chg="add mod">
          <ac:chgData name="Tabassum Ali (2433454)" userId="S::2433454@student.uwtsd.ac.uk::836ee182-8f31-4ffa-a21e-d19116861005" providerId="AD" clId="Web-{C6B26A07-8457-1519-ADB9-7A2CF06B512F}" dt="2026-07-09T21:35:06.520" v="234" actId="1076"/>
          <ac:spMkLst>
            <pc:docMk/>
            <pc:sldMk cId="3487724022" sldId="258"/>
            <ac:spMk id="4" creationId="{6B9A7123-E3E1-25C6-F984-29CCB0F3F391}"/>
          </ac:spMkLst>
        </pc:spChg>
        <pc:spChg chg="add mod">
          <ac:chgData name="Tabassum Ali (2433454)" userId="S::2433454@student.uwtsd.ac.uk::836ee182-8f31-4ffa-a21e-d19116861005" providerId="AD" clId="Web-{C6B26A07-8457-1519-ADB9-7A2CF06B512F}" dt="2026-07-09T21:35:10.880" v="235" actId="1076"/>
          <ac:spMkLst>
            <pc:docMk/>
            <pc:sldMk cId="3487724022" sldId="258"/>
            <ac:spMk id="5" creationId="{E1D2ADE7-8BA7-ED20-24A0-380C77D2180D}"/>
          </ac:spMkLst>
        </pc:spChg>
        <pc:spChg chg="add mod">
          <ac:chgData name="Tabassum Ali (2433454)" userId="S::2433454@student.uwtsd.ac.uk::836ee182-8f31-4ffa-a21e-d19116861005" providerId="AD" clId="Web-{C6B26A07-8457-1519-ADB9-7A2CF06B512F}" dt="2026-07-09T21:36:44.648" v="244" actId="20577"/>
          <ac:spMkLst>
            <pc:docMk/>
            <pc:sldMk cId="3487724022" sldId="258"/>
            <ac:spMk id="6" creationId="{A9B0FD5A-9202-1430-B03F-DDBDBD2E0325}"/>
          </ac:spMkLst>
        </pc:spChg>
      </pc:sldChg>
      <pc:sldChg chg="addSp delSp modSp new mod setBg">
        <pc:chgData name="Tabassum Ali (2433454)" userId="S::2433454@student.uwtsd.ac.uk::836ee182-8f31-4ffa-a21e-d19116861005" providerId="AD" clId="Web-{C6B26A07-8457-1519-ADB9-7A2CF06B512F}" dt="2026-07-09T21:45:16.958" v="307" actId="1076"/>
        <pc:sldMkLst>
          <pc:docMk/>
          <pc:sldMk cId="1954282314" sldId="259"/>
        </pc:sldMkLst>
        <pc:spChg chg="add mod">
          <ac:chgData name="Tabassum Ali (2433454)" userId="S::2433454@student.uwtsd.ac.uk::836ee182-8f31-4ffa-a21e-d19116861005" providerId="AD" clId="Web-{C6B26A07-8457-1519-ADB9-7A2CF06B512F}" dt="2026-07-09T21:45:16.958" v="307" actId="1076"/>
          <ac:spMkLst>
            <pc:docMk/>
            <pc:sldMk cId="1954282314" sldId="259"/>
            <ac:spMk id="4" creationId="{3B9EDEF0-E4D8-20F1-638A-81F74B741C67}"/>
          </ac:spMkLst>
        </pc:spChg>
        <pc:spChg chg="add mod">
          <ac:chgData name="Tabassum Ali (2433454)" userId="S::2433454@student.uwtsd.ac.uk::836ee182-8f31-4ffa-a21e-d19116861005" providerId="AD" clId="Web-{C6B26A07-8457-1519-ADB9-7A2CF06B512F}" dt="2026-07-09T21:44:51.645" v="302" actId="1076"/>
          <ac:spMkLst>
            <pc:docMk/>
            <pc:sldMk cId="1954282314" sldId="259"/>
            <ac:spMk id="5" creationId="{20AC1995-A629-8EA9-1E16-7DC0203EC18A}"/>
          </ac:spMkLst>
        </pc:spChg>
        <pc:spChg chg="add mod">
          <ac:chgData name="Tabassum Ali (2433454)" userId="S::2433454@student.uwtsd.ac.uk::836ee182-8f31-4ffa-a21e-d19116861005" providerId="AD" clId="Web-{C6B26A07-8457-1519-ADB9-7A2CF06B512F}" dt="2026-07-09T21:44:42.817" v="301" actId="1076"/>
          <ac:spMkLst>
            <pc:docMk/>
            <pc:sldMk cId="1954282314" sldId="259"/>
            <ac:spMk id="6" creationId="{C5D25BE4-0AAB-FE69-E82F-455046CA34E2}"/>
          </ac:spMkLst>
        </pc:spChg>
        <pc:spChg chg="add mod">
          <ac:chgData name="Tabassum Ali (2433454)" userId="S::2433454@student.uwtsd.ac.uk::836ee182-8f31-4ffa-a21e-d19116861005" providerId="AD" clId="Web-{C6B26A07-8457-1519-ADB9-7A2CF06B512F}" dt="2026-07-09T21:44:57.458" v="303" actId="1076"/>
          <ac:spMkLst>
            <pc:docMk/>
            <pc:sldMk cId="1954282314" sldId="259"/>
            <ac:spMk id="7" creationId="{4089CAEB-0DEB-AC1B-ADD8-F6243EF5620A}"/>
          </ac:spMkLst>
        </pc:spChg>
      </pc:sldChg>
      <pc:sldChg chg="addSp delSp modSp new">
        <pc:chgData name="Tabassum Ali (2433454)" userId="S::2433454@student.uwtsd.ac.uk::836ee182-8f31-4ffa-a21e-d19116861005" providerId="AD" clId="Web-{C6B26A07-8457-1519-ADB9-7A2CF06B512F}" dt="2026-07-09T21:55:59.725" v="383" actId="20577"/>
        <pc:sldMkLst>
          <pc:docMk/>
          <pc:sldMk cId="4112584515" sldId="260"/>
        </pc:sldMkLst>
        <pc:spChg chg="add mod">
          <ac:chgData name="Tabassum Ali (2433454)" userId="S::2433454@student.uwtsd.ac.uk::836ee182-8f31-4ffa-a21e-d19116861005" providerId="AD" clId="Web-{C6B26A07-8457-1519-ADB9-7A2CF06B512F}" dt="2026-07-09T21:54:28.848" v="363" actId="1076"/>
          <ac:spMkLst>
            <pc:docMk/>
            <pc:sldMk cId="4112584515" sldId="260"/>
            <ac:spMk id="4" creationId="{3D6CF5C7-C1CE-967D-3C58-C4142C6AD777}"/>
          </ac:spMkLst>
        </pc:spChg>
        <pc:spChg chg="add mod">
          <ac:chgData name="Tabassum Ali (2433454)" userId="S::2433454@student.uwtsd.ac.uk::836ee182-8f31-4ffa-a21e-d19116861005" providerId="AD" clId="Web-{C6B26A07-8457-1519-ADB9-7A2CF06B512F}" dt="2026-07-09T21:54:36.426" v="364" actId="1076"/>
          <ac:spMkLst>
            <pc:docMk/>
            <pc:sldMk cId="4112584515" sldId="260"/>
            <ac:spMk id="5" creationId="{E1853BB8-D6FB-CC09-7933-5375043C8D88}"/>
          </ac:spMkLst>
        </pc:spChg>
        <pc:spChg chg="add mod">
          <ac:chgData name="Tabassum Ali (2433454)" userId="S::2433454@student.uwtsd.ac.uk::836ee182-8f31-4ffa-a21e-d19116861005" providerId="AD" clId="Web-{C6B26A07-8457-1519-ADB9-7A2CF06B512F}" dt="2026-07-09T21:54:16.113" v="361" actId="1076"/>
          <ac:spMkLst>
            <pc:docMk/>
            <pc:sldMk cId="4112584515" sldId="260"/>
            <ac:spMk id="6" creationId="{653FE3B9-1D05-862F-E6A6-B29133812A1E}"/>
          </ac:spMkLst>
        </pc:spChg>
        <pc:spChg chg="add mod">
          <ac:chgData name="Tabassum Ali (2433454)" userId="S::2433454@student.uwtsd.ac.uk::836ee182-8f31-4ffa-a21e-d19116861005" providerId="AD" clId="Web-{C6B26A07-8457-1519-ADB9-7A2CF06B512F}" dt="2026-07-09T21:53:51.769" v="357" actId="14100"/>
          <ac:spMkLst>
            <pc:docMk/>
            <pc:sldMk cId="4112584515" sldId="260"/>
            <ac:spMk id="7" creationId="{E85FB556-FA98-9646-03A9-6E45D063800C}"/>
          </ac:spMkLst>
        </pc:spChg>
        <pc:spChg chg="add mod">
          <ac:chgData name="Tabassum Ali (2433454)" userId="S::2433454@student.uwtsd.ac.uk::836ee182-8f31-4ffa-a21e-d19116861005" providerId="AD" clId="Web-{C6B26A07-8457-1519-ADB9-7A2CF06B512F}" dt="2026-07-09T21:55:59.725" v="383" actId="20577"/>
          <ac:spMkLst>
            <pc:docMk/>
            <pc:sldMk cId="4112584515" sldId="260"/>
            <ac:spMk id="9" creationId="{E2E07989-B6F4-082D-FFDA-3F60C5FC6948}"/>
          </ac:spMkLst>
        </pc:spChg>
        <pc:picChg chg="add mod">
          <ac:chgData name="Tabassum Ali (2433454)" userId="S::2433454@student.uwtsd.ac.uk::836ee182-8f31-4ffa-a21e-d19116861005" providerId="AD" clId="Web-{C6B26A07-8457-1519-ADB9-7A2CF06B512F}" dt="2026-07-09T21:55:31.396" v="371" actId="1076"/>
          <ac:picMkLst>
            <pc:docMk/>
            <pc:sldMk cId="4112584515" sldId="260"/>
            <ac:picMk id="8" creationId="{C541FF9E-2623-C78B-74B1-FB4473125D68}"/>
          </ac:picMkLst>
        </pc:picChg>
      </pc:sldChg>
      <pc:sldChg chg="addSp delSp modSp new">
        <pc:chgData name="Tabassum Ali (2433454)" userId="S::2433454@student.uwtsd.ac.uk::836ee182-8f31-4ffa-a21e-d19116861005" providerId="AD" clId="Web-{C6B26A07-8457-1519-ADB9-7A2CF06B512F}" dt="2026-07-09T23:23:25.191" v="1137" actId="20577"/>
        <pc:sldMkLst>
          <pc:docMk/>
          <pc:sldMk cId="3325593297" sldId="261"/>
        </pc:sldMkLst>
        <pc:spChg chg="add mod">
          <ac:chgData name="Tabassum Ali (2433454)" userId="S::2433454@student.uwtsd.ac.uk::836ee182-8f31-4ffa-a21e-d19116861005" providerId="AD" clId="Web-{C6B26A07-8457-1519-ADB9-7A2CF06B512F}" dt="2026-07-09T21:59:22.121" v="408" actId="20577"/>
          <ac:spMkLst>
            <pc:docMk/>
            <pc:sldMk cId="3325593297" sldId="261"/>
            <ac:spMk id="4" creationId="{A5ED80A3-7AFC-FF7F-6959-66FE412DA932}"/>
          </ac:spMkLst>
        </pc:spChg>
        <pc:spChg chg="add mod">
          <ac:chgData name="Tabassum Ali (2433454)" userId="S::2433454@student.uwtsd.ac.uk::836ee182-8f31-4ffa-a21e-d19116861005" providerId="AD" clId="Web-{C6B26A07-8457-1519-ADB9-7A2CF06B512F}" dt="2026-07-09T23:23:25.191" v="1137" actId="20577"/>
          <ac:spMkLst>
            <pc:docMk/>
            <pc:sldMk cId="3325593297" sldId="261"/>
            <ac:spMk id="5" creationId="{D8582604-6F78-3095-5184-DA9DA574623A}"/>
          </ac:spMkLst>
        </pc:spChg>
        <pc:picChg chg="add mod">
          <ac:chgData name="Tabassum Ali (2433454)" userId="S::2433454@student.uwtsd.ac.uk::836ee182-8f31-4ffa-a21e-d19116861005" providerId="AD" clId="Web-{C6B26A07-8457-1519-ADB9-7A2CF06B512F}" dt="2026-07-09T22:03:03.237" v="426" actId="1076"/>
          <ac:picMkLst>
            <pc:docMk/>
            <pc:sldMk cId="3325593297" sldId="261"/>
            <ac:picMk id="6" creationId="{62B49EBF-5597-D41C-389E-3AB5591915B9}"/>
          </ac:picMkLst>
        </pc:picChg>
      </pc:sldChg>
      <pc:sldChg chg="addSp delSp modSp new mod setBg">
        <pc:chgData name="Tabassum Ali (2433454)" userId="S::2433454@student.uwtsd.ac.uk::836ee182-8f31-4ffa-a21e-d19116861005" providerId="AD" clId="Web-{C6B26A07-8457-1519-ADB9-7A2CF06B512F}" dt="2026-07-09T22:09:11.626" v="468" actId="20577"/>
        <pc:sldMkLst>
          <pc:docMk/>
          <pc:sldMk cId="1242832570" sldId="262"/>
        </pc:sldMkLst>
        <pc:spChg chg="add mod">
          <ac:chgData name="Tabassum Ali (2433454)" userId="S::2433454@student.uwtsd.ac.uk::836ee182-8f31-4ffa-a21e-d19116861005" providerId="AD" clId="Web-{C6B26A07-8457-1519-ADB9-7A2CF06B512F}" dt="2026-07-09T22:08:48.423" v="461" actId="1076"/>
          <ac:spMkLst>
            <pc:docMk/>
            <pc:sldMk cId="1242832570" sldId="262"/>
            <ac:spMk id="3" creationId="{F15B7DBB-1141-B13F-A269-93C5319C97D1}"/>
          </ac:spMkLst>
        </pc:spChg>
        <pc:spChg chg="add mod">
          <ac:chgData name="Tabassum Ali (2433454)" userId="S::2433454@student.uwtsd.ac.uk::836ee182-8f31-4ffa-a21e-d19116861005" providerId="AD" clId="Web-{C6B26A07-8457-1519-ADB9-7A2CF06B512F}" dt="2026-07-09T22:09:11.626" v="468" actId="20577"/>
          <ac:spMkLst>
            <pc:docMk/>
            <pc:sldMk cId="1242832570" sldId="262"/>
            <ac:spMk id="4" creationId="{EBA1AEF1-4544-4C8A-09EB-4AD778D131BD}"/>
          </ac:spMkLst>
        </pc:spChg>
      </pc:sldChg>
      <pc:sldChg chg="addSp delSp modSp new">
        <pc:chgData name="Tabassum Ali (2433454)" userId="S::2433454@student.uwtsd.ac.uk::836ee182-8f31-4ffa-a21e-d19116861005" providerId="AD" clId="Web-{C6B26A07-8457-1519-ADB9-7A2CF06B512F}" dt="2026-07-09T22:28:57.564" v="758" actId="1076"/>
        <pc:sldMkLst>
          <pc:docMk/>
          <pc:sldMk cId="2674298951" sldId="263"/>
        </pc:sldMkLst>
        <pc:spChg chg="add">
          <ac:chgData name="Tabassum Ali (2433454)" userId="S::2433454@student.uwtsd.ac.uk::836ee182-8f31-4ffa-a21e-d19116861005" providerId="AD" clId="Web-{C6B26A07-8457-1519-ADB9-7A2CF06B512F}" dt="2026-07-09T22:10:29.691" v="470"/>
          <ac:spMkLst>
            <pc:docMk/>
            <pc:sldMk cId="2674298951" sldId="263"/>
            <ac:spMk id="2" creationId="{DC9D22CF-F62F-F26D-65EA-B183071ADCD8}"/>
          </ac:spMkLst>
        </pc:spChg>
        <pc:spChg chg="add mod">
          <ac:chgData name="Tabassum Ali (2433454)" userId="S::2433454@student.uwtsd.ac.uk::836ee182-8f31-4ffa-a21e-d19116861005" providerId="AD" clId="Web-{C6B26A07-8457-1519-ADB9-7A2CF06B512F}" dt="2026-07-09T22:28:57.564" v="758" actId="1076"/>
          <ac:spMkLst>
            <pc:docMk/>
            <pc:sldMk cId="2674298951" sldId="263"/>
            <ac:spMk id="11" creationId="{42EF8E15-9C3B-4A62-81FA-EAD85D23BE4C}"/>
          </ac:spMkLst>
        </pc:spChg>
        <pc:graphicFrameChg chg="add mod modGraphic">
          <ac:chgData name="Tabassum Ali (2433454)" userId="S::2433454@student.uwtsd.ac.uk::836ee182-8f31-4ffa-a21e-d19116861005" providerId="AD" clId="Web-{C6B26A07-8457-1519-ADB9-7A2CF06B512F}" dt="2026-07-09T22:27:23.827" v="741" actId="1076"/>
          <ac:graphicFrameMkLst>
            <pc:docMk/>
            <pc:sldMk cId="2674298951" sldId="263"/>
            <ac:graphicFrameMk id="5" creationId="{DE7B6088-DE74-7EBA-1226-9731BA3194DE}"/>
          </ac:graphicFrameMkLst>
        </pc:graphicFrameChg>
      </pc:sldChg>
      <pc:sldChg chg="addSp modSp new">
        <pc:chgData name="Tabassum Ali (2433454)" userId="S::2433454@student.uwtsd.ac.uk::836ee182-8f31-4ffa-a21e-d19116861005" providerId="AD" clId="Web-{C6B26A07-8457-1519-ADB9-7A2CF06B512F}" dt="2026-07-09T22:45:12.011" v="808"/>
        <pc:sldMkLst>
          <pc:docMk/>
          <pc:sldMk cId="1687566344" sldId="264"/>
        </pc:sldMkLst>
        <pc:spChg chg="add mod">
          <ac:chgData name="Tabassum Ali (2433454)" userId="S::2433454@student.uwtsd.ac.uk::836ee182-8f31-4ffa-a21e-d19116861005" providerId="AD" clId="Web-{C6B26A07-8457-1519-ADB9-7A2CF06B512F}" dt="2026-07-09T22:44:11.869" v="797" actId="20577"/>
          <ac:spMkLst>
            <pc:docMk/>
            <pc:sldMk cId="1687566344" sldId="264"/>
            <ac:spMk id="2" creationId="{7C54B1FC-9AA0-B9A8-0674-148B28F616D2}"/>
          </ac:spMkLst>
        </pc:spChg>
        <pc:spChg chg="add mod">
          <ac:chgData name="Tabassum Ali (2433454)" userId="S::2433454@student.uwtsd.ac.uk::836ee182-8f31-4ffa-a21e-d19116861005" providerId="AD" clId="Web-{C6B26A07-8457-1519-ADB9-7A2CF06B512F}" dt="2026-07-09T22:44:56.198" v="807" actId="1076"/>
          <ac:spMkLst>
            <pc:docMk/>
            <pc:sldMk cId="1687566344" sldId="264"/>
            <ac:spMk id="3" creationId="{AC25E2DB-07AF-CC95-1B5E-8C96D466C1F5}"/>
          </ac:spMkLst>
        </pc:spChg>
        <pc:spChg chg="add mod">
          <ac:chgData name="Tabassum Ali (2433454)" userId="S::2433454@student.uwtsd.ac.uk::836ee182-8f31-4ffa-a21e-d19116861005" providerId="AD" clId="Web-{C6B26A07-8457-1519-ADB9-7A2CF06B512F}" dt="2026-07-09T22:45:12.011" v="808"/>
          <ac:spMkLst>
            <pc:docMk/>
            <pc:sldMk cId="1687566344" sldId="264"/>
            <ac:spMk id="4" creationId="{B297D267-4123-97E1-5415-12E2C79B4969}"/>
          </ac:spMkLst>
        </pc:spChg>
      </pc:sldChg>
      <pc:sldChg chg="addSp modSp new">
        <pc:chgData name="Tabassum Ali (2433454)" userId="S::2433454@student.uwtsd.ac.uk::836ee182-8f31-4ffa-a21e-d19116861005" providerId="AD" clId="Web-{C6B26A07-8457-1519-ADB9-7A2CF06B512F}" dt="2026-07-09T22:54:24.418" v="867"/>
        <pc:sldMkLst>
          <pc:docMk/>
          <pc:sldMk cId="2082730835" sldId="265"/>
        </pc:sldMkLst>
        <pc:spChg chg="add mod">
          <ac:chgData name="Tabassum Ali (2433454)" userId="S::2433454@student.uwtsd.ac.uk::836ee182-8f31-4ffa-a21e-d19116861005" providerId="AD" clId="Web-{C6B26A07-8457-1519-ADB9-7A2CF06B512F}" dt="2026-07-09T22:51:52.522" v="840" actId="1076"/>
          <ac:spMkLst>
            <pc:docMk/>
            <pc:sldMk cId="2082730835" sldId="265"/>
            <ac:spMk id="2" creationId="{ACD9D3E1-B003-749A-C8A7-3A6AF0166C0B}"/>
          </ac:spMkLst>
        </pc:spChg>
        <pc:spChg chg="add mod">
          <ac:chgData name="Tabassum Ali (2433454)" userId="S::2433454@student.uwtsd.ac.uk::836ee182-8f31-4ffa-a21e-d19116861005" providerId="AD" clId="Web-{C6B26A07-8457-1519-ADB9-7A2CF06B512F}" dt="2026-07-09T22:51:56.131" v="841" actId="1076"/>
          <ac:spMkLst>
            <pc:docMk/>
            <pc:sldMk cId="2082730835" sldId="265"/>
            <ac:spMk id="3" creationId="{BB17277C-733D-233D-5F2C-89B47468E597}"/>
          </ac:spMkLst>
        </pc:spChg>
        <pc:spChg chg="add mod">
          <ac:chgData name="Tabassum Ali (2433454)" userId="S::2433454@student.uwtsd.ac.uk::836ee182-8f31-4ffa-a21e-d19116861005" providerId="AD" clId="Web-{C6B26A07-8457-1519-ADB9-7A2CF06B512F}" dt="2026-07-09T22:52:03.225" v="842" actId="1076"/>
          <ac:spMkLst>
            <pc:docMk/>
            <pc:sldMk cId="2082730835" sldId="265"/>
            <ac:spMk id="4" creationId="{739AB82A-70B4-A66F-383D-98659C1EAAA1}"/>
          </ac:spMkLst>
        </pc:spChg>
        <pc:spChg chg="add mod">
          <ac:chgData name="Tabassum Ali (2433454)" userId="S::2433454@student.uwtsd.ac.uk::836ee182-8f31-4ffa-a21e-d19116861005" providerId="AD" clId="Web-{C6B26A07-8457-1519-ADB9-7A2CF06B512F}" dt="2026-07-09T22:53:47.777" v="863" actId="1076"/>
          <ac:spMkLst>
            <pc:docMk/>
            <pc:sldMk cId="2082730835" sldId="265"/>
            <ac:spMk id="5" creationId="{CB766DD6-3F59-E71C-AF72-0ED742F1F448}"/>
          </ac:spMkLst>
        </pc:spChg>
        <pc:spChg chg="add mod">
          <ac:chgData name="Tabassum Ali (2433454)" userId="S::2433454@student.uwtsd.ac.uk::836ee182-8f31-4ffa-a21e-d19116861005" providerId="AD" clId="Web-{C6B26A07-8457-1519-ADB9-7A2CF06B512F}" dt="2026-07-09T22:54:24.418" v="867"/>
          <ac:spMkLst>
            <pc:docMk/>
            <pc:sldMk cId="2082730835" sldId="265"/>
            <ac:spMk id="6" creationId="{0BC97E9E-CD5D-F81F-1201-5FDC3C5F6487}"/>
          </ac:spMkLst>
        </pc:spChg>
      </pc:sldChg>
      <pc:sldChg chg="addSp modSp new mod setBg">
        <pc:chgData name="Tabassum Ali (2433454)" userId="S::2433454@student.uwtsd.ac.uk::836ee182-8f31-4ffa-a21e-d19116861005" providerId="AD" clId="Web-{C6B26A07-8457-1519-ADB9-7A2CF06B512F}" dt="2026-07-09T23:01:41.418" v="904"/>
        <pc:sldMkLst>
          <pc:docMk/>
          <pc:sldMk cId="164211400" sldId="266"/>
        </pc:sldMkLst>
        <pc:spChg chg="add mod">
          <ac:chgData name="Tabassum Ali (2433454)" userId="S::2433454@student.uwtsd.ac.uk::836ee182-8f31-4ffa-a21e-d19116861005" providerId="AD" clId="Web-{C6B26A07-8457-1519-ADB9-7A2CF06B512F}" dt="2026-07-09T22:56:16.124" v="879" actId="20577"/>
          <ac:spMkLst>
            <pc:docMk/>
            <pc:sldMk cId="164211400" sldId="266"/>
            <ac:spMk id="2" creationId="{013F0A58-D6D2-590F-9230-B7762C804D82}"/>
          </ac:spMkLst>
        </pc:spChg>
        <pc:spChg chg="add mod">
          <ac:chgData name="Tabassum Ali (2433454)" userId="S::2433454@student.uwtsd.ac.uk::836ee182-8f31-4ffa-a21e-d19116861005" providerId="AD" clId="Web-{C6B26A07-8457-1519-ADB9-7A2CF06B512F}" dt="2026-07-09T23:00:46.400" v="902" actId="1076"/>
          <ac:spMkLst>
            <pc:docMk/>
            <pc:sldMk cId="164211400" sldId="266"/>
            <ac:spMk id="3" creationId="{17DDB9A9-816C-5C6A-3C83-EF9F576CC81C}"/>
          </ac:spMkLst>
        </pc:spChg>
      </pc:sldChg>
      <pc:sldChg chg="addSp modSp new ord">
        <pc:chgData name="Tabassum Ali (2433454)" userId="S::2433454@student.uwtsd.ac.uk::836ee182-8f31-4ffa-a21e-d19116861005" providerId="AD" clId="Web-{C6B26A07-8457-1519-ADB9-7A2CF06B512F}" dt="2026-07-09T23:18:25.401" v="1072" actId="1076"/>
        <pc:sldMkLst>
          <pc:docMk/>
          <pc:sldMk cId="3270087978" sldId="267"/>
        </pc:sldMkLst>
        <pc:spChg chg="add mod">
          <ac:chgData name="Tabassum Ali (2433454)" userId="S::2433454@student.uwtsd.ac.uk::836ee182-8f31-4ffa-a21e-d19116861005" providerId="AD" clId="Web-{C6B26A07-8457-1519-ADB9-7A2CF06B512F}" dt="2026-07-09T23:17:50.916" v="1063" actId="1076"/>
          <ac:spMkLst>
            <pc:docMk/>
            <pc:sldMk cId="3270087978" sldId="267"/>
            <ac:spMk id="2" creationId="{885DC3BC-D7A7-4465-37B0-6BBADB7F7092}"/>
          </ac:spMkLst>
        </pc:spChg>
        <pc:spChg chg="add mod">
          <ac:chgData name="Tabassum Ali (2433454)" userId="S::2433454@student.uwtsd.ac.uk::836ee182-8f31-4ffa-a21e-d19116861005" providerId="AD" clId="Web-{C6B26A07-8457-1519-ADB9-7A2CF06B512F}" dt="2026-07-09T23:18:25.401" v="1072" actId="1076"/>
          <ac:spMkLst>
            <pc:docMk/>
            <pc:sldMk cId="3270087978" sldId="267"/>
            <ac:spMk id="3" creationId="{8CF0839C-A232-072A-6262-EDF0DE1D6EFE}"/>
          </ac:spMkLst>
        </pc:spChg>
      </pc:sldChg>
      <pc:sldChg chg="addSp delSp modSp new">
        <pc:chgData name="Tabassum Ali (2433454)" userId="S::2433454@student.uwtsd.ac.uk::836ee182-8f31-4ffa-a21e-d19116861005" providerId="AD" clId="Web-{C6B26A07-8457-1519-ADB9-7A2CF06B512F}" dt="2026-07-09T23:14:41.442" v="1010" actId="20577"/>
        <pc:sldMkLst>
          <pc:docMk/>
          <pc:sldMk cId="3034954860" sldId="268"/>
        </pc:sldMkLst>
        <pc:spChg chg="add mod">
          <ac:chgData name="Tabassum Ali (2433454)" userId="S::2433454@student.uwtsd.ac.uk::836ee182-8f31-4ffa-a21e-d19116861005" providerId="AD" clId="Web-{C6B26A07-8457-1519-ADB9-7A2CF06B512F}" dt="2026-07-09T23:08:12.620" v="945" actId="1076"/>
          <ac:spMkLst>
            <pc:docMk/>
            <pc:sldMk cId="3034954860" sldId="268"/>
            <ac:spMk id="2" creationId="{24FEBE86-AB5E-A14E-C95C-086799BB40E5}"/>
          </ac:spMkLst>
        </pc:spChg>
        <pc:spChg chg="add mod">
          <ac:chgData name="Tabassum Ali (2433454)" userId="S::2433454@student.uwtsd.ac.uk::836ee182-8f31-4ffa-a21e-d19116861005" providerId="AD" clId="Web-{C6B26A07-8457-1519-ADB9-7A2CF06B512F}" dt="2026-07-09T23:13:11.378" v="990" actId="14100"/>
          <ac:spMkLst>
            <pc:docMk/>
            <pc:sldMk cId="3034954860" sldId="268"/>
            <ac:spMk id="3" creationId="{D85DD413-E9E6-A042-95A2-67078FCA3602}"/>
          </ac:spMkLst>
        </pc:spChg>
        <pc:spChg chg="add mod">
          <ac:chgData name="Tabassum Ali (2433454)" userId="S::2433454@student.uwtsd.ac.uk::836ee182-8f31-4ffa-a21e-d19116861005" providerId="AD" clId="Web-{C6B26A07-8457-1519-ADB9-7A2CF06B512F}" dt="2026-07-09T23:13:06.768" v="989" actId="14100"/>
          <ac:spMkLst>
            <pc:docMk/>
            <pc:sldMk cId="3034954860" sldId="268"/>
            <ac:spMk id="4" creationId="{2C52E193-645E-9673-DC83-20543CE5B6E9}"/>
          </ac:spMkLst>
        </pc:spChg>
        <pc:spChg chg="add mod">
          <ac:chgData name="Tabassum Ali (2433454)" userId="S::2433454@student.uwtsd.ac.uk::836ee182-8f31-4ffa-a21e-d19116861005" providerId="AD" clId="Web-{C6B26A07-8457-1519-ADB9-7A2CF06B512F}" dt="2026-07-09T23:13:01.534" v="988" actId="14100"/>
          <ac:spMkLst>
            <pc:docMk/>
            <pc:sldMk cId="3034954860" sldId="268"/>
            <ac:spMk id="6" creationId="{C4932388-4E9C-AF48-BFE0-412E350B9D8F}"/>
          </ac:spMkLst>
        </pc:spChg>
        <pc:spChg chg="add mod">
          <ac:chgData name="Tabassum Ali (2433454)" userId="S::2433454@student.uwtsd.ac.uk::836ee182-8f31-4ffa-a21e-d19116861005" providerId="AD" clId="Web-{C6B26A07-8457-1519-ADB9-7A2CF06B512F}" dt="2026-07-09T23:12:55.346" v="987" actId="14100"/>
          <ac:spMkLst>
            <pc:docMk/>
            <pc:sldMk cId="3034954860" sldId="268"/>
            <ac:spMk id="7" creationId="{EE2A1F02-C815-04F6-4341-170537C71FD0}"/>
          </ac:spMkLst>
        </pc:spChg>
        <pc:spChg chg="add mod">
          <ac:chgData name="Tabassum Ali (2433454)" userId="S::2433454@student.uwtsd.ac.uk::836ee182-8f31-4ffa-a21e-d19116861005" providerId="AD" clId="Web-{C6B26A07-8457-1519-ADB9-7A2CF06B512F}" dt="2026-07-09T23:12:47.471" v="986" actId="14100"/>
          <ac:spMkLst>
            <pc:docMk/>
            <pc:sldMk cId="3034954860" sldId="268"/>
            <ac:spMk id="8" creationId="{942C80A6-9BDF-2064-0E13-D00AE59B1A05}"/>
          </ac:spMkLst>
        </pc:spChg>
        <pc:spChg chg="add mod">
          <ac:chgData name="Tabassum Ali (2433454)" userId="S::2433454@student.uwtsd.ac.uk::836ee182-8f31-4ffa-a21e-d19116861005" providerId="AD" clId="Web-{C6B26A07-8457-1519-ADB9-7A2CF06B512F}" dt="2026-07-09T23:14:41.442" v="1010" actId="20577"/>
          <ac:spMkLst>
            <pc:docMk/>
            <pc:sldMk cId="3034954860" sldId="268"/>
            <ac:spMk id="11" creationId="{BF1BDB98-72A6-48F2-4D37-B0236CDC88EB}"/>
          </ac:spMkLst>
        </pc:spChg>
        <pc:picChg chg="add mod">
          <ac:chgData name="Tabassum Ali (2433454)" userId="S::2433454@student.uwtsd.ac.uk::836ee182-8f31-4ffa-a21e-d19116861005" providerId="AD" clId="Web-{C6B26A07-8457-1519-ADB9-7A2CF06B512F}" dt="2026-07-09T23:13:44.644" v="992" actId="1076"/>
          <ac:picMkLst>
            <pc:docMk/>
            <pc:sldMk cId="3034954860" sldId="268"/>
            <ac:picMk id="9" creationId="{2AF1DEC9-3217-CEAD-B698-5C4D24253BFD}"/>
          </ac:picMkLst>
        </pc:picChg>
        <pc:picChg chg="add mod">
          <ac:chgData name="Tabassum Ali (2433454)" userId="S::2433454@student.uwtsd.ac.uk::836ee182-8f31-4ffa-a21e-d19116861005" providerId="AD" clId="Web-{C6B26A07-8457-1519-ADB9-7A2CF06B512F}" dt="2026-07-09T23:14:20.676" v="996" actId="1076"/>
          <ac:picMkLst>
            <pc:docMk/>
            <pc:sldMk cId="3034954860" sldId="268"/>
            <ac:picMk id="10" creationId="{B2CFDBA0-9882-6113-DC74-D1DA8D859255}"/>
          </ac:picMkLst>
        </pc:picChg>
      </pc:sldChg>
      <pc:sldChg chg="addSp modSp new">
        <pc:chgData name="Tabassum Ali (2433454)" userId="S::2433454@student.uwtsd.ac.uk::836ee182-8f31-4ffa-a21e-d19116861005" providerId="AD" clId="Web-{C6B26A07-8457-1519-ADB9-7A2CF06B512F}" dt="2026-07-09T23:20:50.827" v="1122" actId="20577"/>
        <pc:sldMkLst>
          <pc:docMk/>
          <pc:sldMk cId="441333744" sldId="269"/>
        </pc:sldMkLst>
        <pc:spChg chg="add mod">
          <ac:chgData name="Tabassum Ali (2433454)" userId="S::2433454@student.uwtsd.ac.uk::836ee182-8f31-4ffa-a21e-d19116861005" providerId="AD" clId="Web-{C6B26A07-8457-1519-ADB9-7A2CF06B512F}" dt="2026-07-09T23:20:50.827" v="1122" actId="20577"/>
          <ac:spMkLst>
            <pc:docMk/>
            <pc:sldMk cId="441333744" sldId="269"/>
            <ac:spMk id="2" creationId="{D147E4EB-9501-DBD6-0D90-15FFDBD67C10}"/>
          </ac:spMkLst>
        </pc:spChg>
      </pc:sldChg>
      <pc:sldChg chg="addSp modSp new">
        <pc:chgData name="Tabassum Ali (2433454)" userId="S::2433454@student.uwtsd.ac.uk::836ee182-8f31-4ffa-a21e-d19116861005" providerId="AD" clId="Web-{C6B26A07-8457-1519-ADB9-7A2CF06B512F}" dt="2026-07-09T23:21:32.203" v="1136" actId="1076"/>
        <pc:sldMkLst>
          <pc:docMk/>
          <pc:sldMk cId="2319782264" sldId="270"/>
        </pc:sldMkLst>
        <pc:spChg chg="add mod">
          <ac:chgData name="Tabassum Ali (2433454)" userId="S::2433454@student.uwtsd.ac.uk::836ee182-8f31-4ffa-a21e-d19116861005" providerId="AD" clId="Web-{C6B26A07-8457-1519-ADB9-7A2CF06B512F}" dt="2026-07-09T23:21:32.203" v="1136" actId="1076"/>
          <ac:spMkLst>
            <pc:docMk/>
            <pc:sldMk cId="2319782264" sldId="270"/>
            <ac:spMk id="2" creationId="{B70FB25F-911C-61A8-BEF6-429135B8DFD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stretch>
            <a:fillRect t="-61000" b="-61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61283B2-824F-3FD1-E758-1CD055A8890D}"/>
              </a:ext>
            </a:extLst>
          </p:cNvPr>
          <p:cNvSpPr txBox="1"/>
          <p:nvPr/>
        </p:nvSpPr>
        <p:spPr>
          <a:xfrm>
            <a:off x="136858" y="1902678"/>
            <a:ext cx="5820228" cy="3046988"/>
          </a:xfrm>
          <a:prstGeom prst="rect">
            <a:avLst/>
          </a:prstGeom>
          <a:solidFill>
            <a:schemeClr val="accent1">
              <a:lumMod val="40000"/>
              <a:lumOff val="60000"/>
            </a:schemeClr>
          </a:solidFill>
          <a:ln>
            <a:solidFill>
              <a:schemeClr val="accent1">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Tabassum Ali </a:t>
            </a:r>
          </a:p>
          <a:p>
            <a:r>
              <a:rPr lang="en-GB" sz="3200"/>
              <a:t>2433454</a:t>
            </a:r>
          </a:p>
          <a:p>
            <a:r>
              <a:rPr lang="en-GB" sz="3200"/>
              <a:t>BSc Health and Social Care</a:t>
            </a:r>
          </a:p>
          <a:p>
            <a:r>
              <a:rPr lang="en-GB" sz="3200"/>
              <a:t>Introduction to Physiology </a:t>
            </a:r>
          </a:p>
          <a:p>
            <a:r>
              <a:rPr lang="en-GB" sz="3200"/>
              <a:t>BMHP5023 </a:t>
            </a:r>
          </a:p>
          <a:p>
            <a:r>
              <a:rPr lang="en-GB" sz="3200"/>
              <a:t>Component 2 Presentation </a:t>
            </a:r>
          </a:p>
        </p:txBody>
      </p:sp>
      <p:pic>
        <p:nvPicPr>
          <p:cNvPr id="8" name="Audio 7">
            <a:hlinkClick r:id="" action="ppaction://media"/>
            <a:extLst>
              <a:ext uri="{FF2B5EF4-FFF2-40B4-BE49-F238E27FC236}">
                <a16:creationId xmlns:a16="http://schemas.microsoft.com/office/drawing/2014/main" id="{4A09166E-EBEE-CCC8-650B-292668FE5BF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6978"/>
    </mc:Choice>
    <mc:Fallback>
      <p:transition spd="slow" advTm="16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3A596E-602C-0CC7-FB2C-EAC1360F3B98}"/>
              </a:ext>
            </a:extLst>
          </p:cNvPr>
          <p:cNvSpPr txBox="1"/>
          <p:nvPr/>
        </p:nvSpPr>
        <p:spPr>
          <a:xfrm>
            <a:off x="4663705" y="164556"/>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Introduction</a:t>
            </a:r>
            <a:endParaRPr lang="en-US" sz="2400"/>
          </a:p>
        </p:txBody>
      </p:sp>
      <p:sp>
        <p:nvSpPr>
          <p:cNvPr id="5" name="TextBox 4">
            <a:extLst>
              <a:ext uri="{FF2B5EF4-FFF2-40B4-BE49-F238E27FC236}">
                <a16:creationId xmlns:a16="http://schemas.microsoft.com/office/drawing/2014/main" id="{B52BF471-E23A-6448-1B91-C14206BCB7C4}"/>
              </a:ext>
            </a:extLst>
          </p:cNvPr>
          <p:cNvSpPr txBox="1"/>
          <p:nvPr/>
        </p:nvSpPr>
        <p:spPr>
          <a:xfrm>
            <a:off x="-2264" y="790958"/>
            <a:ext cx="7177314" cy="923330"/>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ea typeface="+mn-lt"/>
                <a:cs typeface="+mn-lt"/>
              </a:rPr>
              <a:t>Chronic Obstructive Pulmonary Disease (COPD) is a progressive respiratory disease characterised by persistent airflow limitation that is not fully reversible (Agustí </a:t>
            </a:r>
            <a:r>
              <a:rPr lang="en-GB" b="1" i="1">
                <a:ea typeface="+mn-lt"/>
                <a:cs typeface="+mn-lt"/>
              </a:rPr>
              <a:t>et al</a:t>
            </a:r>
            <a:r>
              <a:rPr lang="en-GB" b="1">
                <a:ea typeface="+mn-lt"/>
                <a:cs typeface="+mn-lt"/>
              </a:rPr>
              <a:t>., 2023). </a:t>
            </a:r>
            <a:endParaRPr lang="en-US" b="1"/>
          </a:p>
        </p:txBody>
      </p:sp>
      <p:sp>
        <p:nvSpPr>
          <p:cNvPr id="6" name="TextBox 5">
            <a:extLst>
              <a:ext uri="{FF2B5EF4-FFF2-40B4-BE49-F238E27FC236}">
                <a16:creationId xmlns:a16="http://schemas.microsoft.com/office/drawing/2014/main" id="{9D65F1E4-5BA3-5A87-F50A-5B092E010E14}"/>
              </a:ext>
            </a:extLst>
          </p:cNvPr>
          <p:cNvSpPr txBox="1"/>
          <p:nvPr/>
        </p:nvSpPr>
        <p:spPr>
          <a:xfrm>
            <a:off x="-94" y="1879249"/>
            <a:ext cx="7177313" cy="120032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ea typeface="+mn-lt"/>
                <a:cs typeface="+mn-lt"/>
              </a:rPr>
              <a:t>COPD is one of the leading causes of morbidity and mortality worldwide and places a significant burden on healthcare services, including the NHS (Global Initiative for Chronic Obstructive Lung Disease (GOLD), 2025). </a:t>
            </a:r>
            <a:endParaRPr lang="en-US" b="1"/>
          </a:p>
        </p:txBody>
      </p:sp>
      <p:sp>
        <p:nvSpPr>
          <p:cNvPr id="7" name="TextBox 6">
            <a:extLst>
              <a:ext uri="{FF2B5EF4-FFF2-40B4-BE49-F238E27FC236}">
                <a16:creationId xmlns:a16="http://schemas.microsoft.com/office/drawing/2014/main" id="{AC35F628-9585-8C58-1C4F-75D08E5C2164}"/>
              </a:ext>
            </a:extLst>
          </p:cNvPr>
          <p:cNvSpPr txBox="1"/>
          <p:nvPr/>
        </p:nvSpPr>
        <p:spPr>
          <a:xfrm>
            <a:off x="-4364" y="3243522"/>
            <a:ext cx="7126514" cy="923330"/>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ea typeface="+mn-lt"/>
                <a:cs typeface="+mn-lt"/>
              </a:rPr>
              <a:t>The disease is commonly associated with cigarette smoking, although occupational exposure to dust, chemicals and air pollution may also contribute to its development (NICE, 2018). </a:t>
            </a:r>
            <a:endParaRPr lang="en-US" b="1"/>
          </a:p>
        </p:txBody>
      </p:sp>
      <p:sp>
        <p:nvSpPr>
          <p:cNvPr id="8" name="TextBox 7">
            <a:extLst>
              <a:ext uri="{FF2B5EF4-FFF2-40B4-BE49-F238E27FC236}">
                <a16:creationId xmlns:a16="http://schemas.microsoft.com/office/drawing/2014/main" id="{1CE644C6-6232-51A8-1A62-41E25FC46382}"/>
              </a:ext>
            </a:extLst>
          </p:cNvPr>
          <p:cNvSpPr txBox="1"/>
          <p:nvPr/>
        </p:nvSpPr>
        <p:spPr>
          <a:xfrm>
            <a:off x="-5460" y="4368589"/>
            <a:ext cx="7097485" cy="1200329"/>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ea typeface="+mn-lt"/>
                <a:cs typeface="+mn-lt"/>
              </a:rPr>
              <a:t>Effective management requires an understanding of respiratory anatomy and physiology alongside evidence-based, person-centred care to improve symptoms, reduce exacerbations and enhance quality of life (NHS, 2024).</a:t>
            </a:r>
            <a:endParaRPr lang="en-US" b="1"/>
          </a:p>
        </p:txBody>
      </p:sp>
      <p:pic>
        <p:nvPicPr>
          <p:cNvPr id="10" name="Picture 9">
            <a:extLst>
              <a:ext uri="{FF2B5EF4-FFF2-40B4-BE49-F238E27FC236}">
                <a16:creationId xmlns:a16="http://schemas.microsoft.com/office/drawing/2014/main" id="{50CF7879-EF33-56EB-A612-886F0422BE73}"/>
              </a:ext>
            </a:extLst>
          </p:cNvPr>
          <p:cNvPicPr>
            <a:picLocks noChangeAspect="1"/>
          </p:cNvPicPr>
          <p:nvPr/>
        </p:nvPicPr>
        <p:blipFill>
          <a:blip r:embed="rId4"/>
          <a:stretch>
            <a:fillRect/>
          </a:stretch>
        </p:blipFill>
        <p:spPr>
          <a:xfrm>
            <a:off x="7290748" y="3701143"/>
            <a:ext cx="4613646" cy="2924629"/>
          </a:xfrm>
          <a:prstGeom prst="rect">
            <a:avLst/>
          </a:prstGeom>
        </p:spPr>
      </p:pic>
      <p:pic>
        <p:nvPicPr>
          <p:cNvPr id="11" name="Picture 10">
            <a:extLst>
              <a:ext uri="{FF2B5EF4-FFF2-40B4-BE49-F238E27FC236}">
                <a16:creationId xmlns:a16="http://schemas.microsoft.com/office/drawing/2014/main" id="{5A90CC51-2333-4119-B8DE-89F9B0E793CE}"/>
              </a:ext>
            </a:extLst>
          </p:cNvPr>
          <p:cNvPicPr>
            <a:picLocks noChangeAspect="1"/>
          </p:cNvPicPr>
          <p:nvPr/>
        </p:nvPicPr>
        <p:blipFill>
          <a:blip r:embed="rId5"/>
          <a:stretch>
            <a:fillRect/>
          </a:stretch>
        </p:blipFill>
        <p:spPr>
          <a:xfrm>
            <a:off x="8241932" y="275772"/>
            <a:ext cx="2711278" cy="3207656"/>
          </a:xfrm>
          <a:prstGeom prst="rect">
            <a:avLst/>
          </a:prstGeom>
        </p:spPr>
      </p:pic>
      <p:pic>
        <p:nvPicPr>
          <p:cNvPr id="13" name="Audio 12">
            <a:hlinkClick r:id="" action="ppaction://media"/>
            <a:extLst>
              <a:ext uri="{FF2B5EF4-FFF2-40B4-BE49-F238E27FC236}">
                <a16:creationId xmlns:a16="http://schemas.microsoft.com/office/drawing/2014/main" id="{1CA6A783-B5CE-A54B-E6AF-1B980BAE126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8578447"/>
      </p:ext>
    </p:extLst>
  </p:cSld>
  <p:clrMapOvr>
    <a:masterClrMapping/>
  </p:clrMapOvr>
  <mc:AlternateContent xmlns:mc="http://schemas.openxmlformats.org/markup-compatibility/2006">
    <mc:Choice xmlns:p14="http://schemas.microsoft.com/office/powerpoint/2010/main" Requires="p14">
      <p:transition spd="slow" p14:dur="2000" advTm="82474"/>
    </mc:Choice>
    <mc:Fallback>
      <p:transition spd="slow" advTm="82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4"/>
          <a:stretch>
            <a:fillRect t="-5000" b="-5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9A7123-E3E1-25C6-F984-29CCB0F3F391}"/>
              </a:ext>
            </a:extLst>
          </p:cNvPr>
          <p:cNvSpPr txBox="1"/>
          <p:nvPr/>
        </p:nvSpPr>
        <p:spPr>
          <a:xfrm>
            <a:off x="2850422" y="180541"/>
            <a:ext cx="5268687" cy="738664"/>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Anatomy of the Respiratory System</a:t>
            </a:r>
            <a:endParaRPr lang="en-US" sz="2400"/>
          </a:p>
          <a:p>
            <a:pPr algn="l"/>
            <a:endParaRPr lang="en-GB"/>
          </a:p>
        </p:txBody>
      </p:sp>
      <p:sp>
        <p:nvSpPr>
          <p:cNvPr id="5" name="TextBox 4">
            <a:extLst>
              <a:ext uri="{FF2B5EF4-FFF2-40B4-BE49-F238E27FC236}">
                <a16:creationId xmlns:a16="http://schemas.microsoft.com/office/drawing/2014/main" id="{E1D2ADE7-8BA7-ED20-24A0-380C77D2180D}"/>
              </a:ext>
            </a:extLst>
          </p:cNvPr>
          <p:cNvSpPr txBox="1"/>
          <p:nvPr/>
        </p:nvSpPr>
        <p:spPr>
          <a:xfrm>
            <a:off x="1434953" y="1074103"/>
            <a:ext cx="8897257" cy="1015663"/>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The respiratory system is divided into the upper and lower respiratory tract and is responsible for delivering oxygen to the body and removing carbon dioxide (Tortora and Derrickson, 2021).</a:t>
            </a:r>
            <a:endParaRPr lang="en-US" sz="2000" b="1"/>
          </a:p>
        </p:txBody>
      </p:sp>
      <p:sp>
        <p:nvSpPr>
          <p:cNvPr id="6" name="TextBox 5">
            <a:extLst>
              <a:ext uri="{FF2B5EF4-FFF2-40B4-BE49-F238E27FC236}">
                <a16:creationId xmlns:a16="http://schemas.microsoft.com/office/drawing/2014/main" id="{A9B0FD5A-9202-1430-B03F-DDBDBD2E0325}"/>
              </a:ext>
            </a:extLst>
          </p:cNvPr>
          <p:cNvSpPr txBox="1"/>
          <p:nvPr/>
        </p:nvSpPr>
        <p:spPr>
          <a:xfrm>
            <a:off x="372914" y="2329495"/>
            <a:ext cx="1166948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Main anatomical structures</a:t>
            </a:r>
            <a:endParaRPr lang="en-GB" b="1"/>
          </a:p>
          <a:p>
            <a:endParaRPr lang="en-GB" b="1">
              <a:ea typeface="+mn-lt"/>
              <a:cs typeface="+mn-lt"/>
            </a:endParaRPr>
          </a:p>
          <a:p>
            <a:pPr marL="285750" indent="-285750">
              <a:buFont typeface="Arial"/>
              <a:buChar char="•"/>
            </a:pPr>
            <a:r>
              <a:rPr lang="en-GB" b="1">
                <a:ea typeface="+mn-lt"/>
                <a:cs typeface="+mn-lt"/>
              </a:rPr>
              <a:t>Nasal cavity – Filters, warms and humidifies inhaled air. </a:t>
            </a:r>
            <a:endParaRPr lang="en-GB" b="1"/>
          </a:p>
          <a:p>
            <a:pPr marL="285750" indent="-285750">
              <a:buFont typeface="Arial"/>
              <a:buChar char="•"/>
            </a:pPr>
            <a:endParaRPr lang="en-GB" b="1">
              <a:ea typeface="+mn-lt"/>
              <a:cs typeface="+mn-lt"/>
            </a:endParaRPr>
          </a:p>
          <a:p>
            <a:pPr marL="285750" indent="-285750">
              <a:buFont typeface="Arial"/>
              <a:buChar char="•"/>
            </a:pPr>
            <a:r>
              <a:rPr lang="en-GB" b="1">
                <a:ea typeface="+mn-lt"/>
                <a:cs typeface="+mn-lt"/>
              </a:rPr>
              <a:t>Pharynx – Passageway that carries air from the nose to the larynx. </a:t>
            </a:r>
            <a:endParaRPr lang="en-GB" b="1"/>
          </a:p>
          <a:p>
            <a:pPr marL="285750" indent="-285750">
              <a:buFont typeface="Arial"/>
              <a:buChar char="•"/>
            </a:pPr>
            <a:endParaRPr lang="en-GB" b="1">
              <a:ea typeface="+mn-lt"/>
              <a:cs typeface="+mn-lt"/>
            </a:endParaRPr>
          </a:p>
          <a:p>
            <a:pPr marL="285750" indent="-285750">
              <a:buFont typeface="Arial"/>
              <a:buChar char="•"/>
            </a:pPr>
            <a:r>
              <a:rPr lang="en-GB" b="1">
                <a:ea typeface="+mn-lt"/>
                <a:cs typeface="+mn-lt"/>
              </a:rPr>
              <a:t>Larynx – Protects the airway and contains the vocal cords. </a:t>
            </a:r>
            <a:endParaRPr lang="en-GB" b="1"/>
          </a:p>
          <a:p>
            <a:pPr marL="285750" indent="-285750">
              <a:buFont typeface="Arial"/>
              <a:buChar char="•"/>
            </a:pPr>
            <a:endParaRPr lang="en-GB" b="1">
              <a:ea typeface="+mn-lt"/>
              <a:cs typeface="+mn-lt"/>
            </a:endParaRPr>
          </a:p>
          <a:p>
            <a:pPr marL="285750" indent="-285750">
              <a:buFont typeface="Arial"/>
              <a:buChar char="•"/>
            </a:pPr>
            <a:r>
              <a:rPr lang="en-GB" b="1">
                <a:ea typeface="+mn-lt"/>
                <a:cs typeface="+mn-lt"/>
              </a:rPr>
              <a:t>Trachea – Conducts air to the lungs and is supported by C-shaped cartilage rings. </a:t>
            </a:r>
            <a:endParaRPr lang="en-GB" b="1"/>
          </a:p>
          <a:p>
            <a:pPr marL="285750" indent="-285750">
              <a:buFont typeface="Arial"/>
              <a:buChar char="•"/>
            </a:pPr>
            <a:endParaRPr lang="en-GB" b="1">
              <a:ea typeface="+mn-lt"/>
              <a:cs typeface="+mn-lt"/>
            </a:endParaRPr>
          </a:p>
          <a:p>
            <a:pPr marL="285750" indent="-285750">
              <a:buFont typeface="Arial"/>
              <a:buChar char="•"/>
            </a:pPr>
            <a:r>
              <a:rPr lang="en-GB" b="1">
                <a:ea typeface="+mn-lt"/>
                <a:cs typeface="+mn-lt"/>
              </a:rPr>
              <a:t>Bronchi and bronchioles – Distribute air throughout the lungs. </a:t>
            </a:r>
            <a:endParaRPr lang="en-GB" b="1"/>
          </a:p>
          <a:p>
            <a:pPr marL="285750" indent="-285750">
              <a:buFont typeface="Arial"/>
              <a:buChar char="•"/>
            </a:pPr>
            <a:endParaRPr lang="en-GB" b="1">
              <a:ea typeface="+mn-lt"/>
              <a:cs typeface="+mn-lt"/>
            </a:endParaRPr>
          </a:p>
          <a:p>
            <a:pPr marL="285750" indent="-285750">
              <a:buFont typeface="Arial"/>
              <a:buChar char="•"/>
            </a:pPr>
            <a:r>
              <a:rPr lang="en-GB" b="1">
                <a:ea typeface="+mn-lt"/>
                <a:cs typeface="+mn-lt"/>
              </a:rPr>
              <a:t>Alveoli – Tiny air sacs where oxygen and carbon dioxide are exchanged. </a:t>
            </a:r>
            <a:endParaRPr lang="en-GB" b="1"/>
          </a:p>
          <a:p>
            <a:pPr marL="285750" indent="-285750">
              <a:buFont typeface="Arial"/>
              <a:buChar char="•"/>
            </a:pPr>
            <a:endParaRPr lang="en-GB" b="1">
              <a:ea typeface="+mn-lt"/>
              <a:cs typeface="+mn-lt"/>
            </a:endParaRPr>
          </a:p>
          <a:p>
            <a:pPr marL="285750" indent="-285750">
              <a:buFont typeface="Arial"/>
              <a:buChar char="•"/>
            </a:pPr>
            <a:r>
              <a:rPr lang="en-GB" b="1">
                <a:ea typeface="+mn-lt"/>
                <a:cs typeface="+mn-lt"/>
              </a:rPr>
              <a:t>Diaphragm – The primary muscle responsible for breathing (Martini, Nath and Bartholomew, 2023). </a:t>
            </a:r>
            <a:endParaRPr lang="en-GB" b="1"/>
          </a:p>
        </p:txBody>
      </p:sp>
      <p:pic>
        <p:nvPicPr>
          <p:cNvPr id="7" name="Audio 6">
            <a:hlinkClick r:id="" action="ppaction://media"/>
            <a:extLst>
              <a:ext uri="{FF2B5EF4-FFF2-40B4-BE49-F238E27FC236}">
                <a16:creationId xmlns:a16="http://schemas.microsoft.com/office/drawing/2014/main" id="{A24348D2-3977-396E-9316-82EDAD4CD3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87724022"/>
      </p:ext>
    </p:extLst>
  </p:cSld>
  <p:clrMapOvr>
    <a:masterClrMapping/>
  </p:clrMapOvr>
  <mc:AlternateContent xmlns:mc="http://schemas.openxmlformats.org/markup-compatibility/2006">
    <mc:Choice xmlns:p14="http://schemas.microsoft.com/office/powerpoint/2010/main" Requires="p14">
      <p:transition spd="slow" p14:dur="2000" advTm="66012"/>
    </mc:Choice>
    <mc:Fallback>
      <p:transition spd="slow" advTm="66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stretch>
            <a:fillRect l="-3000" r="-3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9EDEF0-E4D8-20F1-638A-81F74B741C67}"/>
              </a:ext>
            </a:extLst>
          </p:cNvPr>
          <p:cNvSpPr txBox="1"/>
          <p:nvPr/>
        </p:nvSpPr>
        <p:spPr>
          <a:xfrm>
            <a:off x="2384869" y="190784"/>
            <a:ext cx="74167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ea typeface="+mn-lt"/>
                <a:cs typeface="+mn-lt"/>
              </a:rPr>
              <a:t>Physiology of the Respiratory System</a:t>
            </a:r>
            <a:endParaRPr lang="en-US" sz="2800" b="1"/>
          </a:p>
        </p:txBody>
      </p:sp>
      <p:sp>
        <p:nvSpPr>
          <p:cNvPr id="5" name="TextBox 4">
            <a:extLst>
              <a:ext uri="{FF2B5EF4-FFF2-40B4-BE49-F238E27FC236}">
                <a16:creationId xmlns:a16="http://schemas.microsoft.com/office/drawing/2014/main" id="{20AC1995-A629-8EA9-1E16-7DC0203EC18A}"/>
              </a:ext>
            </a:extLst>
          </p:cNvPr>
          <p:cNvSpPr txBox="1"/>
          <p:nvPr/>
        </p:nvSpPr>
        <p:spPr>
          <a:xfrm>
            <a:off x="167846" y="1449281"/>
            <a:ext cx="8810171" cy="1200329"/>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 primary function of the respiratory system is to maintain gas exchange, supplying oxygen to the body and removing carbon dioxide through the processes of ventilation, diffusion and perfusion (Tortora and Derrickson, 2021).</a:t>
            </a:r>
            <a:endParaRPr lang="en-US" b="1"/>
          </a:p>
          <a:p>
            <a:pPr algn="l"/>
            <a:endParaRPr lang="en-GB"/>
          </a:p>
        </p:txBody>
      </p:sp>
      <p:sp>
        <p:nvSpPr>
          <p:cNvPr id="6" name="TextBox 5">
            <a:extLst>
              <a:ext uri="{FF2B5EF4-FFF2-40B4-BE49-F238E27FC236}">
                <a16:creationId xmlns:a16="http://schemas.microsoft.com/office/drawing/2014/main" id="{C5D25BE4-0AAB-FE69-E82F-455046CA34E2}"/>
              </a:ext>
            </a:extLst>
          </p:cNvPr>
          <p:cNvSpPr txBox="1"/>
          <p:nvPr/>
        </p:nvSpPr>
        <p:spPr>
          <a:xfrm>
            <a:off x="309093" y="2959582"/>
            <a:ext cx="4136572" cy="677108"/>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Key physiological processes</a:t>
            </a:r>
            <a:endParaRPr lang="en-US" sz="2000"/>
          </a:p>
          <a:p>
            <a:endParaRPr lang="en-US"/>
          </a:p>
        </p:txBody>
      </p:sp>
      <p:sp>
        <p:nvSpPr>
          <p:cNvPr id="7" name="TextBox 6">
            <a:extLst>
              <a:ext uri="{FF2B5EF4-FFF2-40B4-BE49-F238E27FC236}">
                <a16:creationId xmlns:a16="http://schemas.microsoft.com/office/drawing/2014/main" id="{4089CAEB-0DEB-AC1B-ADD8-F6243EF5620A}"/>
              </a:ext>
            </a:extLst>
          </p:cNvPr>
          <p:cNvSpPr txBox="1"/>
          <p:nvPr/>
        </p:nvSpPr>
        <p:spPr>
          <a:xfrm>
            <a:off x="164930" y="3860076"/>
            <a:ext cx="11277600" cy="2831544"/>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Ventilation – Movement of air into and out of the lungs. </a:t>
            </a:r>
            <a:endParaRPr lang="en-US" sz="2000" b="1"/>
          </a:p>
          <a:p>
            <a:pPr marL="285750" indent="-285750">
              <a:buFont typeface="Arial"/>
              <a:buChar char="•"/>
            </a:pPr>
            <a:r>
              <a:rPr lang="en-GB" sz="2000" b="1">
                <a:ea typeface="+mn-lt"/>
                <a:cs typeface="+mn-lt"/>
              </a:rPr>
              <a:t>Inspiration – The diaphragm contracts and the thoracic cavity expands, drawing air into the lungs. </a:t>
            </a:r>
            <a:endParaRPr lang="en-GB" sz="2000" b="1"/>
          </a:p>
          <a:p>
            <a:pPr marL="285750" indent="-285750">
              <a:buFont typeface="Arial"/>
              <a:buChar char="•"/>
            </a:pPr>
            <a:r>
              <a:rPr lang="en-GB" sz="2000" b="1">
                <a:ea typeface="+mn-lt"/>
                <a:cs typeface="+mn-lt"/>
              </a:rPr>
              <a:t>Expiration – The diaphragm relaxes, allowing air to leave the lungs. </a:t>
            </a:r>
            <a:endParaRPr lang="en-GB" sz="2000" b="1"/>
          </a:p>
          <a:p>
            <a:pPr marL="285750" indent="-285750">
              <a:buFont typeface="Arial"/>
              <a:buChar char="•"/>
            </a:pPr>
            <a:r>
              <a:rPr lang="en-GB" sz="2000" b="1">
                <a:ea typeface="+mn-lt"/>
                <a:cs typeface="+mn-lt"/>
              </a:rPr>
              <a:t>Gas exchange – Oxygen diffuses from the alveoli into the pulmonary capillaries, while carbon dioxide diffuses into the alveoli to be exhaled. </a:t>
            </a:r>
            <a:endParaRPr lang="en-GB" sz="2000" b="1"/>
          </a:p>
          <a:p>
            <a:pPr marL="285750" indent="-285750">
              <a:buFont typeface="Arial"/>
              <a:buChar char="•"/>
            </a:pPr>
            <a:r>
              <a:rPr lang="en-GB" sz="2000" b="1">
                <a:ea typeface="+mn-lt"/>
                <a:cs typeface="+mn-lt"/>
              </a:rPr>
              <a:t>Perfusion – Blood transports oxygen to body tissues and returns carbon dioxide to the lungs for removal (Martini, Nath and Bartholomew, 2023). </a:t>
            </a:r>
            <a:endParaRPr lang="en-GB" sz="2000"/>
          </a:p>
          <a:p>
            <a:pPr algn="l"/>
            <a:endParaRPr lang="en-GB"/>
          </a:p>
        </p:txBody>
      </p:sp>
      <p:pic>
        <p:nvPicPr>
          <p:cNvPr id="3" name="Audio 2">
            <a:hlinkClick r:id="" action="ppaction://media"/>
            <a:extLst>
              <a:ext uri="{FF2B5EF4-FFF2-40B4-BE49-F238E27FC236}">
                <a16:creationId xmlns:a16="http://schemas.microsoft.com/office/drawing/2014/main" id="{0D1A613F-E9B1-B8B2-4A4A-A46A1AE2AC0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4282314"/>
      </p:ext>
    </p:extLst>
  </p:cSld>
  <p:clrMapOvr>
    <a:masterClrMapping/>
  </p:clrMapOvr>
  <mc:AlternateContent xmlns:mc="http://schemas.openxmlformats.org/markup-compatibility/2006">
    <mc:Choice xmlns:p14="http://schemas.microsoft.com/office/powerpoint/2010/main" Requires="p14">
      <p:transition spd="slow" p14:dur="2000" advTm="78150"/>
    </mc:Choice>
    <mc:Fallback>
      <p:transition spd="slow" advTm="78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6CF5C7-C1CE-967D-3C58-C4142C6AD777}"/>
              </a:ext>
            </a:extLst>
          </p:cNvPr>
          <p:cNvSpPr txBox="1"/>
          <p:nvPr/>
        </p:nvSpPr>
        <p:spPr>
          <a:xfrm>
            <a:off x="241048" y="169715"/>
            <a:ext cx="606697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How COPD Affects the Respiratory System</a:t>
            </a:r>
            <a:endParaRPr lang="en-US" sz="2400"/>
          </a:p>
          <a:p>
            <a:endParaRPr lang="en-GB"/>
          </a:p>
        </p:txBody>
      </p:sp>
      <p:sp>
        <p:nvSpPr>
          <p:cNvPr id="5" name="TextBox 4">
            <a:extLst>
              <a:ext uri="{FF2B5EF4-FFF2-40B4-BE49-F238E27FC236}">
                <a16:creationId xmlns:a16="http://schemas.microsoft.com/office/drawing/2014/main" id="{E1853BB8-D6FB-CC09-7933-5375043C8D88}"/>
              </a:ext>
            </a:extLst>
          </p:cNvPr>
          <p:cNvSpPr txBox="1"/>
          <p:nvPr/>
        </p:nvSpPr>
        <p:spPr>
          <a:xfrm>
            <a:off x="238761" y="1128170"/>
            <a:ext cx="7162799" cy="1477328"/>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Chronic Obstructive Pulmonary Disease (COPD) is a progressive respiratory condition characterised by persistent airflow limitation, which is usually caused by long-term exposure to harmful particles, particularly cigarette smoke (Agustí </a:t>
            </a:r>
            <a:r>
              <a:rPr lang="en-GB" b="1" i="1">
                <a:ea typeface="+mn-lt"/>
                <a:cs typeface="+mn-lt"/>
              </a:rPr>
              <a:t>et al</a:t>
            </a:r>
            <a:r>
              <a:rPr lang="en-GB" b="1">
                <a:ea typeface="+mn-lt"/>
                <a:cs typeface="+mn-lt"/>
              </a:rPr>
              <a:t>., 2023).</a:t>
            </a:r>
            <a:endParaRPr lang="en-US" b="1"/>
          </a:p>
          <a:p>
            <a:pPr algn="l"/>
            <a:endParaRPr lang="en-GB"/>
          </a:p>
        </p:txBody>
      </p:sp>
      <p:sp>
        <p:nvSpPr>
          <p:cNvPr id="6" name="TextBox 5">
            <a:extLst>
              <a:ext uri="{FF2B5EF4-FFF2-40B4-BE49-F238E27FC236}">
                <a16:creationId xmlns:a16="http://schemas.microsoft.com/office/drawing/2014/main" id="{653FE3B9-1D05-862F-E6A6-B29133812A1E}"/>
              </a:ext>
            </a:extLst>
          </p:cNvPr>
          <p:cNvSpPr txBox="1"/>
          <p:nvPr/>
        </p:nvSpPr>
        <p:spPr>
          <a:xfrm>
            <a:off x="239018" y="2873897"/>
            <a:ext cx="64225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Effects of COPD on the respiratory system</a:t>
            </a:r>
            <a:endParaRPr lang="en-US" sz="2000"/>
          </a:p>
        </p:txBody>
      </p:sp>
      <p:sp>
        <p:nvSpPr>
          <p:cNvPr id="7" name="TextBox 6">
            <a:extLst>
              <a:ext uri="{FF2B5EF4-FFF2-40B4-BE49-F238E27FC236}">
                <a16:creationId xmlns:a16="http://schemas.microsoft.com/office/drawing/2014/main" id="{E85FB556-FA98-9646-03A9-6E45D063800C}"/>
              </a:ext>
            </a:extLst>
          </p:cNvPr>
          <p:cNvSpPr txBox="1"/>
          <p:nvPr/>
        </p:nvSpPr>
        <p:spPr>
          <a:xfrm>
            <a:off x="238925" y="3431110"/>
            <a:ext cx="7177314" cy="2831544"/>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Chronic inflammation causes narrowing of the airways. </a:t>
            </a:r>
            <a:endParaRPr lang="en-US" sz="2000" b="1"/>
          </a:p>
          <a:p>
            <a:pPr marL="285750" indent="-285750">
              <a:buFont typeface="Arial"/>
              <a:buChar char="•"/>
            </a:pPr>
            <a:r>
              <a:rPr lang="en-GB" sz="2000" b="1">
                <a:ea typeface="+mn-lt"/>
                <a:cs typeface="+mn-lt"/>
              </a:rPr>
              <a:t>Excess mucus production obstructs airflow. </a:t>
            </a:r>
            <a:endParaRPr lang="en-GB" sz="2000" b="1"/>
          </a:p>
          <a:p>
            <a:pPr marL="285750" indent="-285750">
              <a:buFont typeface="Arial"/>
              <a:buChar char="•"/>
            </a:pPr>
            <a:r>
              <a:rPr lang="en-GB" sz="2000" b="1">
                <a:ea typeface="+mn-lt"/>
                <a:cs typeface="+mn-lt"/>
              </a:rPr>
              <a:t>Damage to the alveoli reduces the surface area available for gas exchange. </a:t>
            </a:r>
            <a:endParaRPr lang="en-GB" sz="2000" b="1"/>
          </a:p>
          <a:p>
            <a:pPr marL="285750" indent="-285750">
              <a:buFont typeface="Arial"/>
              <a:buChar char="•"/>
            </a:pPr>
            <a:r>
              <a:rPr lang="en-GB" sz="2000" b="1">
                <a:ea typeface="+mn-lt"/>
                <a:cs typeface="+mn-lt"/>
              </a:rPr>
              <a:t>Loss of elastic recoil causes air trapping and hyperinflation of the lungs. </a:t>
            </a:r>
            <a:endParaRPr lang="en-GB" sz="2000" b="1"/>
          </a:p>
          <a:p>
            <a:pPr marL="285750" indent="-285750">
              <a:buFont typeface="Arial"/>
              <a:buChar char="•"/>
            </a:pPr>
            <a:r>
              <a:rPr lang="en-GB" sz="2000" b="1">
                <a:ea typeface="+mn-lt"/>
                <a:cs typeface="+mn-lt"/>
              </a:rPr>
              <a:t>Reduced oxygen uptake results in breathlessness, fatigue and reduced exercise tolerance (NICE, 2018). </a:t>
            </a:r>
            <a:endParaRPr lang="en-GB" sz="2000" b="1"/>
          </a:p>
          <a:p>
            <a:pPr algn="l"/>
            <a:endParaRPr lang="en-GB"/>
          </a:p>
        </p:txBody>
      </p:sp>
      <p:pic>
        <p:nvPicPr>
          <p:cNvPr id="8" name="Picture 7">
            <a:extLst>
              <a:ext uri="{FF2B5EF4-FFF2-40B4-BE49-F238E27FC236}">
                <a16:creationId xmlns:a16="http://schemas.microsoft.com/office/drawing/2014/main" id="{C541FF9E-2623-C78B-74B1-FB4473125D68}"/>
              </a:ext>
            </a:extLst>
          </p:cNvPr>
          <p:cNvPicPr>
            <a:picLocks noChangeAspect="1"/>
          </p:cNvPicPr>
          <p:nvPr/>
        </p:nvPicPr>
        <p:blipFill>
          <a:blip r:embed="rId4"/>
          <a:stretch>
            <a:fillRect/>
          </a:stretch>
        </p:blipFill>
        <p:spPr>
          <a:xfrm>
            <a:off x="7930470" y="753609"/>
            <a:ext cx="3675288" cy="5045982"/>
          </a:xfrm>
          <a:prstGeom prst="rect">
            <a:avLst/>
          </a:prstGeom>
        </p:spPr>
      </p:pic>
      <p:sp>
        <p:nvSpPr>
          <p:cNvPr id="9" name="TextBox 8">
            <a:extLst>
              <a:ext uri="{FF2B5EF4-FFF2-40B4-BE49-F238E27FC236}">
                <a16:creationId xmlns:a16="http://schemas.microsoft.com/office/drawing/2014/main" id="{E2E07989-B6F4-082D-FFDA-3F60C5FC6948}"/>
              </a:ext>
            </a:extLst>
          </p:cNvPr>
          <p:cNvSpPr txBox="1"/>
          <p:nvPr/>
        </p:nvSpPr>
        <p:spPr>
          <a:xfrm>
            <a:off x="8854178" y="609879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(google image used}</a:t>
            </a:r>
          </a:p>
        </p:txBody>
      </p:sp>
      <p:pic>
        <p:nvPicPr>
          <p:cNvPr id="3" name="Audio 2">
            <a:hlinkClick r:id="" action="ppaction://media"/>
            <a:extLst>
              <a:ext uri="{FF2B5EF4-FFF2-40B4-BE49-F238E27FC236}">
                <a16:creationId xmlns:a16="http://schemas.microsoft.com/office/drawing/2014/main" id="{664F57D8-B458-8C2D-896F-FE0C8C590DE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2584515"/>
      </p:ext>
    </p:extLst>
  </p:cSld>
  <p:clrMapOvr>
    <a:masterClrMapping/>
  </p:clrMapOvr>
  <mc:AlternateContent xmlns:mc="http://schemas.openxmlformats.org/markup-compatibility/2006">
    <mc:Choice xmlns:p14="http://schemas.microsoft.com/office/powerpoint/2010/main" Requires="p14">
      <p:transition spd="slow" p14:dur="2000" advTm="73771"/>
    </mc:Choice>
    <mc:Fallback>
      <p:transition spd="slow" advTm="73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ED80A3-7AFC-FF7F-6959-66FE412DA932}"/>
              </a:ext>
            </a:extLst>
          </p:cNvPr>
          <p:cNvSpPr txBox="1"/>
          <p:nvPr/>
        </p:nvSpPr>
        <p:spPr>
          <a:xfrm>
            <a:off x="3730753" y="180845"/>
            <a:ext cx="4158342" cy="461665"/>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Fictional Patient Profile</a:t>
            </a:r>
            <a:endParaRPr lang="en-US" sz="2400" b="1"/>
          </a:p>
        </p:txBody>
      </p:sp>
      <p:sp>
        <p:nvSpPr>
          <p:cNvPr id="5" name="TextBox 4">
            <a:extLst>
              <a:ext uri="{FF2B5EF4-FFF2-40B4-BE49-F238E27FC236}">
                <a16:creationId xmlns:a16="http://schemas.microsoft.com/office/drawing/2014/main" id="{D8582604-6F78-3095-5184-DA9DA574623A}"/>
              </a:ext>
            </a:extLst>
          </p:cNvPr>
          <p:cNvSpPr txBox="1"/>
          <p:nvPr/>
        </p:nvSpPr>
        <p:spPr>
          <a:xfrm>
            <a:off x="143066" y="638652"/>
            <a:ext cx="10283368"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b="1"/>
          </a:p>
          <a:p>
            <a:endParaRPr lang="en-GB" sz="2000" b="1">
              <a:ea typeface="+mn-lt"/>
              <a:cs typeface="+mn-lt"/>
            </a:endParaRPr>
          </a:p>
          <a:p>
            <a:r>
              <a:rPr lang="en-GB" sz="2000" b="1">
                <a:ea typeface="+mn-lt"/>
                <a:cs typeface="+mn-lt"/>
              </a:rPr>
              <a:t>Name: Mr John Williams </a:t>
            </a:r>
            <a:r>
              <a:rPr lang="en-GB" sz="2000" b="1" i="1">
                <a:ea typeface="+mn-lt"/>
                <a:cs typeface="+mn-lt"/>
              </a:rPr>
              <a:t>(Fictional Patient)</a:t>
            </a:r>
            <a:endParaRPr lang="en-GB" sz="2000" b="1"/>
          </a:p>
          <a:p>
            <a:r>
              <a:rPr lang="en-GB" sz="2000" b="1">
                <a:ea typeface="+mn-lt"/>
                <a:cs typeface="+mn-lt"/>
              </a:rPr>
              <a:t>Age: 68 years</a:t>
            </a:r>
            <a:endParaRPr lang="en-GB" sz="2000" b="1"/>
          </a:p>
          <a:p>
            <a:r>
              <a:rPr lang="en-GB" sz="2000" b="1">
                <a:ea typeface="+mn-lt"/>
                <a:cs typeface="+mn-lt"/>
              </a:rPr>
              <a:t>Gender: Male</a:t>
            </a:r>
            <a:endParaRPr lang="en-GB" sz="2000" b="1"/>
          </a:p>
          <a:p>
            <a:r>
              <a:rPr lang="en-GB" sz="2000" b="1">
                <a:ea typeface="+mn-lt"/>
                <a:cs typeface="+mn-lt"/>
              </a:rPr>
              <a:t>Occupation: Retired construction worker</a:t>
            </a:r>
            <a:endParaRPr lang="en-GB" sz="2000" b="1"/>
          </a:p>
          <a:p>
            <a:r>
              <a:rPr lang="en-GB" sz="2000" b="1">
                <a:ea typeface="+mn-lt"/>
                <a:cs typeface="+mn-lt"/>
              </a:rPr>
              <a:t>Living arrangements: Lives alone in a ground-floor bungalow.</a:t>
            </a:r>
            <a:endParaRPr lang="en-GB" sz="2000" b="1"/>
          </a:p>
          <a:p>
            <a:endParaRPr lang="en-GB" sz="2000" b="1">
              <a:ea typeface="+mn-lt"/>
              <a:cs typeface="+mn-lt"/>
            </a:endParaRPr>
          </a:p>
          <a:p>
            <a:r>
              <a:rPr lang="en-GB" sz="2000" b="1">
                <a:ea typeface="+mn-lt"/>
                <a:cs typeface="+mn-lt"/>
              </a:rPr>
              <a:t>Medical history</a:t>
            </a:r>
            <a:endParaRPr lang="en-GB" sz="2000" b="1"/>
          </a:p>
          <a:p>
            <a:endParaRPr lang="en-GB" sz="2000" b="1">
              <a:ea typeface="+mn-lt"/>
              <a:cs typeface="+mn-lt"/>
            </a:endParaRPr>
          </a:p>
          <a:p>
            <a:pPr marL="285750" indent="-285750">
              <a:buFont typeface="Arial"/>
              <a:buChar char="•"/>
            </a:pPr>
            <a:r>
              <a:rPr lang="en-GB" sz="2000" b="1">
                <a:ea typeface="+mn-lt"/>
                <a:cs typeface="+mn-lt"/>
              </a:rPr>
              <a:t>Diagnosed with moderate COPD two years ago. </a:t>
            </a:r>
            <a:endParaRPr lang="en-GB" sz="2000" b="1"/>
          </a:p>
          <a:p>
            <a:pPr marL="285750" indent="-285750">
              <a:buFont typeface="Arial"/>
              <a:buChar char="•"/>
            </a:pPr>
            <a:r>
              <a:rPr lang="en-GB" sz="2000" b="1">
                <a:ea typeface="+mn-lt"/>
                <a:cs typeface="+mn-lt"/>
              </a:rPr>
              <a:t>Hypertension. </a:t>
            </a:r>
            <a:endParaRPr lang="en-GB" sz="2000" b="1"/>
          </a:p>
          <a:p>
            <a:pPr marL="285750" indent="-285750">
              <a:buFont typeface="Arial"/>
              <a:buChar char="•"/>
            </a:pPr>
            <a:r>
              <a:rPr lang="en-GB" sz="2000" b="1">
                <a:ea typeface="+mn-lt"/>
                <a:cs typeface="+mn-lt"/>
              </a:rPr>
              <a:t>Hypercholesterolaemia. </a:t>
            </a:r>
            <a:endParaRPr lang="en-GB" sz="2000" b="1"/>
          </a:p>
          <a:p>
            <a:r>
              <a:rPr lang="en-GB" sz="2000" b="1">
                <a:ea typeface="+mn-lt"/>
                <a:cs typeface="+mn-lt"/>
              </a:rPr>
              <a:t>Current symptoms</a:t>
            </a:r>
            <a:endParaRPr lang="en-GB" sz="2000" b="1"/>
          </a:p>
          <a:p>
            <a:pPr marL="285750" indent="-285750">
              <a:buFont typeface="Arial"/>
              <a:buChar char="•"/>
            </a:pPr>
            <a:r>
              <a:rPr lang="en-GB" sz="2000" b="1">
                <a:ea typeface="+mn-lt"/>
                <a:cs typeface="+mn-lt"/>
              </a:rPr>
              <a:t>Persistent productive cough. </a:t>
            </a:r>
            <a:endParaRPr lang="en-GB" sz="2000" b="1"/>
          </a:p>
          <a:p>
            <a:pPr marL="285750" indent="-285750">
              <a:buFont typeface="Arial"/>
              <a:buChar char="•"/>
            </a:pPr>
            <a:r>
              <a:rPr lang="en-GB" sz="2000" b="1">
                <a:ea typeface="+mn-lt"/>
                <a:cs typeface="+mn-lt"/>
              </a:rPr>
              <a:t>Breathlessness when walking short distances. </a:t>
            </a:r>
            <a:endParaRPr lang="en-GB" sz="2000" b="1"/>
          </a:p>
          <a:p>
            <a:pPr marL="285750" indent="-285750">
              <a:buFont typeface="Arial"/>
              <a:buChar char="•"/>
            </a:pPr>
            <a:r>
              <a:rPr lang="en-GB" sz="2000" b="1">
                <a:ea typeface="+mn-lt"/>
                <a:cs typeface="+mn-lt"/>
              </a:rPr>
              <a:t>Wheezing. </a:t>
            </a:r>
            <a:endParaRPr lang="en-GB" sz="2000" b="1"/>
          </a:p>
          <a:p>
            <a:pPr marL="285750" indent="-285750">
              <a:buFont typeface="Arial"/>
              <a:buChar char="•"/>
            </a:pPr>
            <a:r>
              <a:rPr lang="en-GB" sz="2000" b="1">
                <a:ea typeface="+mn-lt"/>
                <a:cs typeface="+mn-lt"/>
              </a:rPr>
              <a:t>Fatigue. </a:t>
            </a:r>
            <a:endParaRPr lang="en-GB" sz="2000" b="1"/>
          </a:p>
          <a:p>
            <a:pPr marL="285750" indent="-285750">
              <a:buFont typeface="Arial"/>
              <a:buChar char="•"/>
            </a:pPr>
            <a:r>
              <a:rPr lang="en-GB" sz="2000" b="1">
                <a:ea typeface="+mn-lt"/>
                <a:cs typeface="+mn-lt"/>
              </a:rPr>
              <a:t>Two COPD exacerbations requiring hospital admission in the past year. </a:t>
            </a:r>
            <a:endParaRPr lang="en-GB" sz="2000" b="1"/>
          </a:p>
          <a:p>
            <a:pPr algn="l"/>
            <a:endParaRPr lang="en-GB"/>
          </a:p>
        </p:txBody>
      </p:sp>
      <p:pic>
        <p:nvPicPr>
          <p:cNvPr id="6" name="Picture 5">
            <a:extLst>
              <a:ext uri="{FF2B5EF4-FFF2-40B4-BE49-F238E27FC236}">
                <a16:creationId xmlns:a16="http://schemas.microsoft.com/office/drawing/2014/main" id="{62B49EBF-5597-D41C-389E-3AB5591915B9}"/>
              </a:ext>
            </a:extLst>
          </p:cNvPr>
          <p:cNvPicPr>
            <a:picLocks noChangeAspect="1"/>
          </p:cNvPicPr>
          <p:nvPr/>
        </p:nvPicPr>
        <p:blipFill>
          <a:blip r:embed="rId4"/>
          <a:stretch>
            <a:fillRect/>
          </a:stretch>
        </p:blipFill>
        <p:spPr>
          <a:xfrm>
            <a:off x="7389585" y="870858"/>
            <a:ext cx="4299858" cy="2881086"/>
          </a:xfrm>
          <a:prstGeom prst="rect">
            <a:avLst/>
          </a:prstGeom>
        </p:spPr>
      </p:pic>
      <p:pic>
        <p:nvPicPr>
          <p:cNvPr id="3" name="Audio 2">
            <a:hlinkClick r:id="" action="ppaction://media"/>
            <a:extLst>
              <a:ext uri="{FF2B5EF4-FFF2-40B4-BE49-F238E27FC236}">
                <a16:creationId xmlns:a16="http://schemas.microsoft.com/office/drawing/2014/main" id="{4C2DEB0F-BC65-D7FA-8676-E802B29C8E4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5593297"/>
      </p:ext>
    </p:extLst>
  </p:cSld>
  <p:clrMapOvr>
    <a:masterClrMapping/>
  </p:clrMapOvr>
  <mc:AlternateContent xmlns:mc="http://schemas.openxmlformats.org/markup-compatibility/2006">
    <mc:Choice xmlns:p14="http://schemas.microsoft.com/office/powerpoint/2010/main" Requires="p14">
      <p:transition spd="slow" p14:dur="2000" advTm="51364"/>
    </mc:Choice>
    <mc:Fallback>
      <p:transition spd="slow" advTm="51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4"/>
          <a:stretch>
            <a:fillRect l="-1000" r="-1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5B7DBB-1141-B13F-A269-93C5319C97D1}"/>
              </a:ext>
            </a:extLst>
          </p:cNvPr>
          <p:cNvSpPr txBox="1"/>
          <p:nvPr/>
        </p:nvSpPr>
        <p:spPr>
          <a:xfrm>
            <a:off x="3967836" y="187006"/>
            <a:ext cx="4005943" cy="461665"/>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Lifestyle and Risk Factors</a:t>
            </a:r>
            <a:r>
              <a:rPr lang="en-GB" b="1">
                <a:ea typeface="+mn-lt"/>
                <a:cs typeface="+mn-lt"/>
              </a:rPr>
              <a:t> </a:t>
            </a:r>
            <a:endParaRPr lang="en-US" b="1"/>
          </a:p>
        </p:txBody>
      </p:sp>
      <p:sp>
        <p:nvSpPr>
          <p:cNvPr id="4" name="TextBox 3">
            <a:extLst>
              <a:ext uri="{FF2B5EF4-FFF2-40B4-BE49-F238E27FC236}">
                <a16:creationId xmlns:a16="http://schemas.microsoft.com/office/drawing/2014/main" id="{EBA1AEF1-4544-4C8A-09EB-4AD778D131BD}"/>
              </a:ext>
            </a:extLst>
          </p:cNvPr>
          <p:cNvSpPr txBox="1"/>
          <p:nvPr/>
        </p:nvSpPr>
        <p:spPr>
          <a:xfrm>
            <a:off x="215846" y="788670"/>
            <a:ext cx="10747828"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Lifestyle and Risk Factors</a:t>
            </a:r>
          </a:p>
          <a:p>
            <a:endParaRPr lang="en-GB" b="1">
              <a:solidFill>
                <a:schemeClr val="bg1"/>
              </a:solidFill>
              <a:ea typeface="+mn-lt"/>
              <a:cs typeface="+mn-lt"/>
            </a:endParaRPr>
          </a:p>
          <a:p>
            <a:r>
              <a:rPr lang="en-GB" b="1">
                <a:solidFill>
                  <a:schemeClr val="bg1"/>
                </a:solidFill>
                <a:ea typeface="+mn-lt"/>
                <a:cs typeface="+mn-lt"/>
              </a:rPr>
              <a:t>Mr John Williams has several modifiable and non-modifiable risk factors that have contributed to the development and progression of COPD. </a:t>
            </a:r>
            <a:endParaRPr lang="en-GB" b="1">
              <a:solidFill>
                <a:schemeClr val="bg1"/>
              </a:solidFill>
            </a:endParaRPr>
          </a:p>
          <a:p>
            <a:endParaRPr lang="en-GB" b="1">
              <a:solidFill>
                <a:schemeClr val="bg1"/>
              </a:solidFill>
              <a:ea typeface="+mn-lt"/>
              <a:cs typeface="+mn-lt"/>
            </a:endParaRPr>
          </a:p>
          <a:p>
            <a:r>
              <a:rPr lang="en-GB" b="1">
                <a:solidFill>
                  <a:schemeClr val="bg1"/>
                </a:solidFill>
                <a:ea typeface="+mn-lt"/>
                <a:cs typeface="+mn-lt"/>
              </a:rPr>
              <a:t>Non-modifiable risk factors</a:t>
            </a:r>
            <a:endParaRPr lang="en-GB" b="1">
              <a:solidFill>
                <a:schemeClr val="bg1"/>
              </a:solidFill>
            </a:endParaRPr>
          </a:p>
          <a:p>
            <a:pPr marL="285750" indent="-285750">
              <a:buFont typeface="Arial"/>
              <a:buChar char="•"/>
            </a:pPr>
            <a:r>
              <a:rPr lang="en-GB" b="1">
                <a:solidFill>
                  <a:schemeClr val="bg1"/>
                </a:solidFill>
                <a:ea typeface="+mn-lt"/>
                <a:cs typeface="+mn-lt"/>
              </a:rPr>
              <a:t>Age (68 years) </a:t>
            </a:r>
            <a:endParaRPr lang="en-GB" b="1">
              <a:solidFill>
                <a:schemeClr val="bg1"/>
              </a:solidFill>
            </a:endParaRPr>
          </a:p>
          <a:p>
            <a:pPr marL="285750" indent="-285750">
              <a:buFont typeface="Arial"/>
              <a:buChar char="•"/>
            </a:pPr>
            <a:r>
              <a:rPr lang="en-GB" b="1">
                <a:solidFill>
                  <a:schemeClr val="bg1"/>
                </a:solidFill>
                <a:ea typeface="+mn-lt"/>
                <a:cs typeface="+mn-lt"/>
              </a:rPr>
              <a:t>Male </a:t>
            </a:r>
            <a:endParaRPr lang="en-GB" b="1">
              <a:solidFill>
                <a:schemeClr val="bg1"/>
              </a:solidFill>
            </a:endParaRPr>
          </a:p>
          <a:p>
            <a:pPr marL="285750" indent="-285750">
              <a:buFont typeface="Arial"/>
              <a:buChar char="•"/>
            </a:pPr>
            <a:r>
              <a:rPr lang="en-GB" b="1">
                <a:solidFill>
                  <a:schemeClr val="bg1"/>
                </a:solidFill>
                <a:ea typeface="+mn-lt"/>
                <a:cs typeface="+mn-lt"/>
              </a:rPr>
              <a:t>Previous occupational exposure to dust and chemicals in the construction industry </a:t>
            </a:r>
            <a:endParaRPr lang="en-GB" b="1">
              <a:solidFill>
                <a:schemeClr val="bg1"/>
              </a:solidFill>
            </a:endParaRPr>
          </a:p>
          <a:p>
            <a:pPr marL="285750" indent="-285750">
              <a:buFont typeface="Arial"/>
              <a:buChar char="•"/>
            </a:pPr>
            <a:endParaRPr lang="en-GB" b="1">
              <a:solidFill>
                <a:schemeClr val="bg1"/>
              </a:solidFill>
              <a:ea typeface="+mn-lt"/>
              <a:cs typeface="+mn-lt"/>
            </a:endParaRPr>
          </a:p>
          <a:p>
            <a:r>
              <a:rPr lang="en-GB" b="1">
                <a:solidFill>
                  <a:schemeClr val="bg1"/>
                </a:solidFill>
                <a:ea typeface="+mn-lt"/>
                <a:cs typeface="+mn-lt"/>
              </a:rPr>
              <a:t>Modifiable risk factors</a:t>
            </a:r>
            <a:endParaRPr lang="en-GB" b="1">
              <a:solidFill>
                <a:schemeClr val="bg1"/>
              </a:solidFill>
            </a:endParaRPr>
          </a:p>
          <a:p>
            <a:endParaRPr lang="en-GB" b="1">
              <a:solidFill>
                <a:schemeClr val="bg1"/>
              </a:solidFill>
              <a:ea typeface="+mn-lt"/>
              <a:cs typeface="+mn-lt"/>
            </a:endParaRPr>
          </a:p>
          <a:p>
            <a:pPr marL="285750" indent="-285750">
              <a:buFont typeface="Arial"/>
              <a:buChar char="•"/>
            </a:pPr>
            <a:r>
              <a:rPr lang="en-GB" b="1">
                <a:solidFill>
                  <a:schemeClr val="bg1"/>
                </a:solidFill>
                <a:ea typeface="+mn-lt"/>
                <a:cs typeface="+mn-lt"/>
              </a:rPr>
              <a:t>Smoked approximately 20 cigarettes daily for 40 years </a:t>
            </a:r>
            <a:endParaRPr lang="en-GB" b="1">
              <a:solidFill>
                <a:schemeClr val="bg1"/>
              </a:solidFill>
            </a:endParaRPr>
          </a:p>
          <a:p>
            <a:pPr marL="285750" indent="-285750">
              <a:buFont typeface="Arial"/>
              <a:buChar char="•"/>
            </a:pPr>
            <a:r>
              <a:rPr lang="en-GB" b="1">
                <a:solidFill>
                  <a:schemeClr val="bg1"/>
                </a:solidFill>
                <a:ea typeface="+mn-lt"/>
                <a:cs typeface="+mn-lt"/>
              </a:rPr>
              <a:t>Limited physical activity due to breathlessness </a:t>
            </a:r>
            <a:endParaRPr lang="en-GB" b="1">
              <a:solidFill>
                <a:schemeClr val="bg1"/>
              </a:solidFill>
            </a:endParaRPr>
          </a:p>
          <a:p>
            <a:pPr marL="285750" indent="-285750">
              <a:buFont typeface="Arial"/>
              <a:buChar char="•"/>
            </a:pPr>
            <a:r>
              <a:rPr lang="en-GB" b="1">
                <a:solidFill>
                  <a:schemeClr val="bg1"/>
                </a:solidFill>
                <a:ea typeface="+mn-lt"/>
                <a:cs typeface="+mn-lt"/>
              </a:rPr>
              <a:t>Obesity (BMI 31 kg/m²) </a:t>
            </a:r>
            <a:endParaRPr lang="en-GB" b="1">
              <a:solidFill>
                <a:schemeClr val="bg1"/>
              </a:solidFill>
            </a:endParaRPr>
          </a:p>
          <a:p>
            <a:pPr marL="285750" indent="-285750">
              <a:buFont typeface="Arial"/>
              <a:buChar char="•"/>
            </a:pPr>
            <a:r>
              <a:rPr lang="en-GB" b="1">
                <a:solidFill>
                  <a:schemeClr val="bg1"/>
                </a:solidFill>
                <a:ea typeface="+mn-lt"/>
                <a:cs typeface="+mn-lt"/>
              </a:rPr>
              <a:t>Poor dietary habits </a:t>
            </a:r>
            <a:endParaRPr lang="en-GB" b="1">
              <a:solidFill>
                <a:schemeClr val="bg1"/>
              </a:solidFill>
            </a:endParaRPr>
          </a:p>
          <a:p>
            <a:pPr marL="285750" indent="-285750">
              <a:buFont typeface="Arial"/>
              <a:buChar char="•"/>
            </a:pPr>
            <a:r>
              <a:rPr lang="en-GB" b="1">
                <a:solidFill>
                  <a:schemeClr val="bg1"/>
                </a:solidFill>
                <a:ea typeface="+mn-lt"/>
                <a:cs typeface="+mn-lt"/>
              </a:rPr>
              <a:t>Reduced engagement with healthcare services following missed appointments </a:t>
            </a:r>
            <a:endParaRPr lang="en-GB" b="1">
              <a:solidFill>
                <a:schemeClr val="bg1"/>
              </a:solidFill>
            </a:endParaRPr>
          </a:p>
          <a:p>
            <a:pPr marL="285750" indent="-285750">
              <a:buFont typeface="Arial"/>
              <a:buChar char="•"/>
            </a:pPr>
            <a:endParaRPr lang="en-GB" b="1">
              <a:solidFill>
                <a:schemeClr val="bg1"/>
              </a:solidFill>
              <a:ea typeface="+mn-lt"/>
              <a:cs typeface="+mn-lt"/>
            </a:endParaRPr>
          </a:p>
          <a:p>
            <a:r>
              <a:rPr lang="en-GB" b="1">
                <a:solidFill>
                  <a:schemeClr val="bg1"/>
                </a:solidFill>
                <a:ea typeface="+mn-lt"/>
                <a:cs typeface="+mn-lt"/>
              </a:rPr>
              <a:t>These factors increase the risk of disease progression, frequent exacerbations and reduced quality of life (NICE, 2018; GOLD, 2025).</a:t>
            </a:r>
            <a:endParaRPr lang="en-GB" b="1">
              <a:solidFill>
                <a:schemeClr val="bg1"/>
              </a:solidFill>
            </a:endParaRPr>
          </a:p>
          <a:p>
            <a:pPr algn="l"/>
            <a:endParaRPr lang="en-GB"/>
          </a:p>
        </p:txBody>
      </p:sp>
      <p:pic>
        <p:nvPicPr>
          <p:cNvPr id="5" name="Audio 4">
            <a:hlinkClick r:id="" action="ppaction://media"/>
            <a:extLst>
              <a:ext uri="{FF2B5EF4-FFF2-40B4-BE49-F238E27FC236}">
                <a16:creationId xmlns:a16="http://schemas.microsoft.com/office/drawing/2014/main" id="{CC836925-EF8C-BA9B-3479-12F297A7B66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2832570"/>
      </p:ext>
    </p:extLst>
  </p:cSld>
  <p:clrMapOvr>
    <a:masterClrMapping/>
  </p:clrMapOvr>
  <mc:AlternateContent xmlns:mc="http://schemas.openxmlformats.org/markup-compatibility/2006">
    <mc:Choice xmlns:p14="http://schemas.microsoft.com/office/powerpoint/2010/main" Requires="p14">
      <p:transition spd="slow" p14:dur="2000" advTm="72534"/>
    </mc:Choice>
    <mc:Fallback>
      <p:transition spd="slow" advTm="725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9D22CF-F62F-F26D-65EA-B183071ADCD8}"/>
              </a:ext>
            </a:extLst>
          </p:cNvPr>
          <p:cNvSpPr txBox="1"/>
          <p:nvPr/>
        </p:nvSpPr>
        <p:spPr>
          <a:xfrm>
            <a:off x="4754710" y="38642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5" name="Table 4">
            <a:extLst>
              <a:ext uri="{FF2B5EF4-FFF2-40B4-BE49-F238E27FC236}">
                <a16:creationId xmlns:a16="http://schemas.microsoft.com/office/drawing/2014/main" id="{DE7B6088-DE74-7EBA-1226-9731BA3194DE}"/>
              </a:ext>
            </a:extLst>
          </p:cNvPr>
          <p:cNvGraphicFramePr>
            <a:graphicFrameLocks noGrp="1"/>
          </p:cNvGraphicFramePr>
          <p:nvPr>
            <p:extLst>
              <p:ext uri="{D42A27DB-BD31-4B8C-83A1-F6EECF244321}">
                <p14:modId xmlns:p14="http://schemas.microsoft.com/office/powerpoint/2010/main" val="3531366196"/>
              </p:ext>
            </p:extLst>
          </p:nvPr>
        </p:nvGraphicFramePr>
        <p:xfrm>
          <a:off x="306250" y="758662"/>
          <a:ext cx="11580993" cy="5858059"/>
        </p:xfrm>
        <a:graphic>
          <a:graphicData uri="http://schemas.openxmlformats.org/drawingml/2006/table">
            <a:tbl>
              <a:tblPr firstRow="1" bandRow="1">
                <a:tableStyleId>{5C22544A-7EE6-4342-B048-85BDC9FD1C3A}</a:tableStyleId>
              </a:tblPr>
              <a:tblGrid>
                <a:gridCol w="2857500">
                  <a:extLst>
                    <a:ext uri="{9D8B030D-6E8A-4147-A177-3AD203B41FA5}">
                      <a16:colId xmlns:a16="http://schemas.microsoft.com/office/drawing/2014/main" val="4010814049"/>
                    </a:ext>
                  </a:extLst>
                </a:gridCol>
                <a:gridCol w="2304434">
                  <a:extLst>
                    <a:ext uri="{9D8B030D-6E8A-4147-A177-3AD203B41FA5}">
                      <a16:colId xmlns:a16="http://schemas.microsoft.com/office/drawing/2014/main" val="1286314321"/>
                    </a:ext>
                  </a:extLst>
                </a:gridCol>
                <a:gridCol w="4018935">
                  <a:extLst>
                    <a:ext uri="{9D8B030D-6E8A-4147-A177-3AD203B41FA5}">
                      <a16:colId xmlns:a16="http://schemas.microsoft.com/office/drawing/2014/main" val="3632830274"/>
                    </a:ext>
                  </a:extLst>
                </a:gridCol>
                <a:gridCol w="2400124">
                  <a:extLst>
                    <a:ext uri="{9D8B030D-6E8A-4147-A177-3AD203B41FA5}">
                      <a16:colId xmlns:a16="http://schemas.microsoft.com/office/drawing/2014/main" val="3694888991"/>
                    </a:ext>
                  </a:extLst>
                </a:gridCol>
              </a:tblGrid>
              <a:tr h="737419">
                <a:tc>
                  <a:txBody>
                    <a:bodyPr/>
                    <a:lstStyle/>
                    <a:p>
                      <a:r>
                        <a:rPr lang="en-GB"/>
                        <a:t>Identified Need</a:t>
                      </a:r>
                    </a:p>
                  </a:txBody>
                  <a:tcPr/>
                </a:tc>
                <a:tc>
                  <a:txBody>
                    <a:bodyPr/>
                    <a:lstStyle/>
                    <a:p>
                      <a:r>
                        <a:rPr lang="en-GB"/>
                        <a:t>Goal of Care</a:t>
                      </a:r>
                    </a:p>
                  </a:txBody>
                  <a:tcPr/>
                </a:tc>
                <a:tc>
                  <a:txBody>
                    <a:bodyPr/>
                    <a:lstStyle/>
                    <a:p>
                      <a:r>
                        <a:rPr lang="en-GB"/>
                        <a:t>Evidence based intervention </a:t>
                      </a:r>
                    </a:p>
                  </a:txBody>
                  <a:tcPr/>
                </a:tc>
                <a:tc>
                  <a:txBody>
                    <a:bodyPr/>
                    <a:lstStyle/>
                    <a:p>
                      <a:r>
                        <a:rPr lang="en-GB"/>
                        <a:t>Expected Outcome</a:t>
                      </a:r>
                    </a:p>
                  </a:txBody>
                  <a:tcPr/>
                </a:tc>
                <a:extLst>
                  <a:ext uri="{0D108BD9-81ED-4DB2-BD59-A6C34878D82A}">
                    <a16:rowId xmlns:a16="http://schemas.microsoft.com/office/drawing/2014/main" val="776487654"/>
                  </a:ext>
                </a:extLst>
              </a:tr>
              <a:tr h="821586">
                <a:tc>
                  <a:txBody>
                    <a:bodyPr/>
                    <a:lstStyle/>
                    <a:p>
                      <a:r>
                        <a:rPr lang="en-GB"/>
                        <a:t>Breathlessness</a:t>
                      </a:r>
                    </a:p>
                  </a:txBody>
                  <a:tcPr/>
                </a:tc>
                <a:tc>
                  <a:txBody>
                    <a:bodyPr/>
                    <a:lstStyle/>
                    <a:p>
                      <a:r>
                        <a:rPr lang="en-GB"/>
                        <a:t>Improving breathing and daily functioning</a:t>
                      </a:r>
                    </a:p>
                  </a:txBody>
                  <a:tcPr/>
                </a:tc>
                <a:tc>
                  <a:txBody>
                    <a:bodyPr/>
                    <a:lstStyle/>
                    <a:p>
                      <a:pPr lvl="0">
                        <a:buNone/>
                      </a:pPr>
                      <a:r>
                        <a:rPr lang="en-GB" sz="1800" b="0" i="0" u="none" strike="noStrike" noProof="0">
                          <a:latin typeface="Aptos"/>
                        </a:rPr>
                        <a:t>Teach correct inhaler technique, encourage pulmonary rehabilitation and breathing exercises (NICE, 2018).</a:t>
                      </a:r>
                      <a:endParaRPr lang="en-US"/>
                    </a:p>
                  </a:txBody>
                  <a:tcPr/>
                </a:tc>
                <a:tc>
                  <a:txBody>
                    <a:bodyPr/>
                    <a:lstStyle/>
                    <a:p>
                      <a:pPr lvl="0">
                        <a:buNone/>
                      </a:pPr>
                      <a:r>
                        <a:rPr lang="en-GB" sz="1800" b="0" i="0" u="none" strike="noStrike" noProof="0">
                          <a:latin typeface="Aptos"/>
                        </a:rPr>
                        <a:t>Reduced breathlessness and improved mobility.</a:t>
                      </a:r>
                      <a:endParaRPr lang="en-US"/>
                    </a:p>
                  </a:txBody>
                  <a:tcPr/>
                </a:tc>
                <a:extLst>
                  <a:ext uri="{0D108BD9-81ED-4DB2-BD59-A6C34878D82A}">
                    <a16:rowId xmlns:a16="http://schemas.microsoft.com/office/drawing/2014/main" val="1118239230"/>
                  </a:ext>
                </a:extLst>
              </a:tr>
              <a:tr h="821586">
                <a:tc>
                  <a:txBody>
                    <a:bodyPr/>
                    <a:lstStyle/>
                    <a:p>
                      <a:pPr lvl="0">
                        <a:buNone/>
                      </a:pPr>
                      <a:r>
                        <a:rPr lang="en-GB" sz="1800" b="0" i="0" u="none" strike="noStrike" noProof="0">
                          <a:latin typeface="Aptos"/>
                        </a:rPr>
                        <a:t>Smoking </a:t>
                      </a:r>
                      <a:endParaRPr lang="en-US"/>
                    </a:p>
                  </a:txBody>
                  <a:tcPr/>
                </a:tc>
                <a:tc>
                  <a:txBody>
                    <a:bodyPr/>
                    <a:lstStyle/>
                    <a:p>
                      <a:pPr lvl="0">
                        <a:buNone/>
                      </a:pPr>
                      <a:r>
                        <a:rPr lang="en-GB" sz="1800" b="0" i="0" u="none" strike="noStrike" noProof="0">
                          <a:latin typeface="Aptos"/>
                        </a:rPr>
                        <a:t>Achieve smoking cessation </a:t>
                      </a:r>
                      <a:endParaRPr lang="en-US"/>
                    </a:p>
                  </a:txBody>
                  <a:tcPr/>
                </a:tc>
                <a:tc>
                  <a:txBody>
                    <a:bodyPr/>
                    <a:lstStyle/>
                    <a:p>
                      <a:pPr lvl="0">
                        <a:buNone/>
                      </a:pPr>
                      <a:r>
                        <a:rPr lang="en-GB" sz="1800" b="0" i="0" u="none" strike="noStrike" noProof="0">
                          <a:latin typeface="Aptos"/>
                        </a:rPr>
                        <a:t>Refer to NHS Stop Smoking Services and provide behavioural support and pharmacological treatment where appropriate (NHS, 2024).</a:t>
                      </a:r>
                      <a:endParaRPr lang="en-US"/>
                    </a:p>
                  </a:txBody>
                  <a:tcPr/>
                </a:tc>
                <a:tc>
                  <a:txBody>
                    <a:bodyPr/>
                    <a:lstStyle/>
                    <a:p>
                      <a:pPr lvl="0">
                        <a:buNone/>
                      </a:pPr>
                      <a:r>
                        <a:rPr lang="en-GB" sz="1800" b="0" i="0" u="none" strike="noStrike" noProof="0">
                          <a:latin typeface="Aptos"/>
                        </a:rPr>
                        <a:t>Reduced disease progression and fewer exacerbations. </a:t>
                      </a:r>
                      <a:endParaRPr lang="en-US"/>
                    </a:p>
                  </a:txBody>
                  <a:tcPr/>
                </a:tc>
                <a:extLst>
                  <a:ext uri="{0D108BD9-81ED-4DB2-BD59-A6C34878D82A}">
                    <a16:rowId xmlns:a16="http://schemas.microsoft.com/office/drawing/2014/main" val="2349541708"/>
                  </a:ext>
                </a:extLst>
              </a:tr>
              <a:tr h="821586">
                <a:tc>
                  <a:txBody>
                    <a:bodyPr/>
                    <a:lstStyle/>
                    <a:p>
                      <a:pPr lvl="0">
                        <a:buNone/>
                      </a:pPr>
                      <a:r>
                        <a:rPr lang="en-GB" sz="1800" b="0" i="0" u="none" strike="noStrike" noProof="0">
                          <a:latin typeface="Aptos"/>
                        </a:rPr>
                        <a:t>Reduced mobility </a:t>
                      </a:r>
                      <a:endParaRPr lang="en-US"/>
                    </a:p>
                  </a:txBody>
                  <a:tcPr/>
                </a:tc>
                <a:tc>
                  <a:txBody>
                    <a:bodyPr/>
                    <a:lstStyle/>
                    <a:p>
                      <a:pPr lvl="0" algn="l">
                        <a:lnSpc>
                          <a:spcPct val="100000"/>
                        </a:lnSpc>
                        <a:spcBef>
                          <a:spcPts val="0"/>
                        </a:spcBef>
                        <a:spcAft>
                          <a:spcPts val="0"/>
                        </a:spcAft>
                        <a:buNone/>
                      </a:pPr>
                      <a:r>
                        <a:rPr lang="en-GB"/>
                        <a:t>Increase physical activity</a:t>
                      </a:r>
                      <a:endParaRPr lang="en-US"/>
                    </a:p>
                    <a:p>
                      <a:pPr lvl="0">
                        <a:buNone/>
                      </a:pPr>
                      <a:r>
                        <a:rPr lang="en-GB"/>
                        <a:t> </a:t>
                      </a:r>
                    </a:p>
                  </a:txBody>
                  <a:tcPr/>
                </a:tc>
                <a:tc>
                  <a:txBody>
                    <a:bodyPr/>
                    <a:lstStyle/>
                    <a:p>
                      <a:pPr lvl="0">
                        <a:buNone/>
                      </a:pPr>
                      <a:r>
                        <a:rPr lang="en-GB" sz="1800" b="0" i="0" u="none" strike="noStrike" noProof="0">
                          <a:latin typeface="Aptos"/>
                        </a:rPr>
                        <a:t>Develop a gradual exercise programme supported by pulmonary rehabilitation (GOLD, 2025).</a:t>
                      </a:r>
                      <a:endParaRPr lang="en-US"/>
                    </a:p>
                  </a:txBody>
                  <a:tcPr/>
                </a:tc>
                <a:tc>
                  <a:txBody>
                    <a:bodyPr/>
                    <a:lstStyle/>
                    <a:p>
                      <a:pPr lvl="0">
                        <a:buNone/>
                      </a:pPr>
                      <a:r>
                        <a:rPr lang="en-GB" sz="1800" b="0" i="0" u="none" strike="noStrike" noProof="0">
                          <a:latin typeface="Aptos"/>
                        </a:rPr>
                        <a:t>Improved exercise tolerance and independence.</a:t>
                      </a:r>
                      <a:endParaRPr lang="en-US"/>
                    </a:p>
                  </a:txBody>
                  <a:tcPr/>
                </a:tc>
                <a:extLst>
                  <a:ext uri="{0D108BD9-81ED-4DB2-BD59-A6C34878D82A}">
                    <a16:rowId xmlns:a16="http://schemas.microsoft.com/office/drawing/2014/main" val="374010678"/>
                  </a:ext>
                </a:extLst>
              </a:tr>
              <a:tr h="821586">
                <a:tc>
                  <a:txBody>
                    <a:bodyPr/>
                    <a:lstStyle/>
                    <a:p>
                      <a:pPr lvl="0">
                        <a:buNone/>
                      </a:pPr>
                      <a:r>
                        <a:rPr lang="en-GB" sz="1800" b="0" i="0" u="none" strike="noStrike" noProof="0">
                          <a:latin typeface="Aptos"/>
                        </a:rPr>
                        <a:t>Obesity </a:t>
                      </a:r>
                      <a:endParaRPr lang="en-US"/>
                    </a:p>
                  </a:txBody>
                  <a:tcPr/>
                </a:tc>
                <a:tc>
                  <a:txBody>
                    <a:bodyPr/>
                    <a:lstStyle/>
                    <a:p>
                      <a:pPr lvl="0" algn="l">
                        <a:lnSpc>
                          <a:spcPct val="100000"/>
                        </a:lnSpc>
                        <a:spcBef>
                          <a:spcPts val="0"/>
                        </a:spcBef>
                        <a:spcAft>
                          <a:spcPts val="0"/>
                        </a:spcAft>
                        <a:buNone/>
                      </a:pPr>
                      <a:r>
                        <a:rPr lang="en-GB"/>
                        <a:t>Promote healthy weight management</a:t>
                      </a:r>
                      <a:endParaRPr lang="en-US"/>
                    </a:p>
                    <a:p>
                      <a:pPr lvl="0">
                        <a:buNone/>
                      </a:pPr>
                      <a:endParaRPr lang="en-GB"/>
                    </a:p>
                  </a:txBody>
                  <a:tcPr/>
                </a:tc>
                <a:tc>
                  <a:txBody>
                    <a:bodyPr/>
                    <a:lstStyle/>
                    <a:p>
                      <a:pPr lvl="0">
                        <a:buNone/>
                      </a:pPr>
                      <a:r>
                        <a:rPr lang="en-GB" sz="1800" b="0" i="0" u="none" strike="noStrike" noProof="0">
                          <a:latin typeface="Aptos"/>
                        </a:rPr>
                        <a:t>Referral to a dietitian for nutritional advice and weight management support.</a:t>
                      </a:r>
                      <a:endParaRPr lang="en-US"/>
                    </a:p>
                  </a:txBody>
                  <a:tcPr/>
                </a:tc>
                <a:tc>
                  <a:txBody>
                    <a:bodyPr/>
                    <a:lstStyle/>
                    <a:p>
                      <a:pPr lvl="0">
                        <a:buNone/>
                      </a:pPr>
                      <a:r>
                        <a:rPr lang="en-GB" sz="1800" b="0" i="0" u="none" strike="noStrike" noProof="0">
                          <a:latin typeface="Aptos"/>
                        </a:rPr>
                        <a:t>Improved respiratory function and overall health.</a:t>
                      </a:r>
                      <a:endParaRPr lang="en-US"/>
                    </a:p>
                  </a:txBody>
                  <a:tcPr/>
                </a:tc>
                <a:extLst>
                  <a:ext uri="{0D108BD9-81ED-4DB2-BD59-A6C34878D82A}">
                    <a16:rowId xmlns:a16="http://schemas.microsoft.com/office/drawing/2014/main" val="2099556756"/>
                  </a:ext>
                </a:extLst>
              </a:tr>
              <a:tr h="821586">
                <a:tc>
                  <a:txBody>
                    <a:bodyPr/>
                    <a:lstStyle/>
                    <a:p>
                      <a:pPr lvl="0">
                        <a:buNone/>
                      </a:pPr>
                      <a:r>
                        <a:rPr lang="en-GB" sz="1800" b="0" i="0" u="none" strike="noStrike" noProof="0">
                          <a:latin typeface="Aptos"/>
                        </a:rPr>
                        <a:t>Risk of exacerbations </a:t>
                      </a:r>
                      <a:endParaRPr lang="en-US"/>
                    </a:p>
                  </a:txBody>
                  <a:tcPr/>
                </a:tc>
                <a:tc>
                  <a:txBody>
                    <a:bodyPr/>
                    <a:lstStyle/>
                    <a:p>
                      <a:pPr lvl="0">
                        <a:buNone/>
                      </a:pPr>
                      <a:r>
                        <a:rPr lang="en-GB" sz="1800" b="0" i="0" u="none" strike="noStrike" noProof="0">
                          <a:latin typeface="Aptos"/>
                        </a:rPr>
                        <a:t>Reduce hospital admissions</a:t>
                      </a:r>
                      <a:endParaRPr lang="en-US"/>
                    </a:p>
                  </a:txBody>
                  <a:tcPr/>
                </a:tc>
                <a:tc>
                  <a:txBody>
                    <a:bodyPr/>
                    <a:lstStyle/>
                    <a:p>
                      <a:pPr lvl="0">
                        <a:buNone/>
                      </a:pPr>
                      <a:r>
                        <a:rPr lang="en-GB" sz="1800" b="0" i="0" u="none" strike="noStrike" noProof="0">
                          <a:latin typeface="Aptos"/>
                        </a:rPr>
                        <a:t>Ensure annual influenza vaccination, pneumococcal vaccination and early recognition of worsening symptoms (NICE, 2018).</a:t>
                      </a:r>
                      <a:endParaRPr lang="en-US"/>
                    </a:p>
                  </a:txBody>
                  <a:tcPr/>
                </a:tc>
                <a:tc>
                  <a:txBody>
                    <a:bodyPr/>
                    <a:lstStyle/>
                    <a:p>
                      <a:pPr lvl="0">
                        <a:buNone/>
                      </a:pPr>
                      <a:r>
                        <a:rPr lang="en-GB" sz="1800" b="0" i="0" u="none" strike="noStrike" noProof="0">
                          <a:latin typeface="Aptos"/>
                        </a:rPr>
                        <a:t>Reduced frequency and severity of exacerbations. </a:t>
                      </a:r>
                      <a:endParaRPr lang="en-US"/>
                    </a:p>
                  </a:txBody>
                  <a:tcPr/>
                </a:tc>
                <a:extLst>
                  <a:ext uri="{0D108BD9-81ED-4DB2-BD59-A6C34878D82A}">
                    <a16:rowId xmlns:a16="http://schemas.microsoft.com/office/drawing/2014/main" val="1322365511"/>
                  </a:ext>
                </a:extLst>
              </a:tr>
            </a:tbl>
          </a:graphicData>
        </a:graphic>
      </p:graphicFrame>
      <p:sp>
        <p:nvSpPr>
          <p:cNvPr id="11" name="TextBox 10">
            <a:extLst>
              <a:ext uri="{FF2B5EF4-FFF2-40B4-BE49-F238E27FC236}">
                <a16:creationId xmlns:a16="http://schemas.microsoft.com/office/drawing/2014/main" id="{42EF8E15-9C3B-4A62-81FA-EAD85D23BE4C}"/>
              </a:ext>
            </a:extLst>
          </p:cNvPr>
          <p:cNvSpPr txBox="1"/>
          <p:nvPr/>
        </p:nvSpPr>
        <p:spPr>
          <a:xfrm>
            <a:off x="2806502" y="184318"/>
            <a:ext cx="6633027" cy="400110"/>
          </a:xfrm>
          <a:prstGeom prst="rect">
            <a:avLst/>
          </a:prstGeom>
          <a:solidFill>
            <a:schemeClr val="tx2">
              <a:lumMod val="25000"/>
              <a:lumOff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Evidence-Based Care Plan for Mr John Williams</a:t>
            </a:r>
          </a:p>
        </p:txBody>
      </p:sp>
      <p:pic>
        <p:nvPicPr>
          <p:cNvPr id="4" name="Audio 3">
            <a:hlinkClick r:id="" action="ppaction://media"/>
            <a:extLst>
              <a:ext uri="{FF2B5EF4-FFF2-40B4-BE49-F238E27FC236}">
                <a16:creationId xmlns:a16="http://schemas.microsoft.com/office/drawing/2014/main" id="{068489C7-22E0-8D28-982D-2506AA194C5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74298951"/>
      </p:ext>
    </p:extLst>
  </p:cSld>
  <p:clrMapOvr>
    <a:masterClrMapping/>
  </p:clrMapOvr>
  <mc:AlternateContent xmlns:mc="http://schemas.openxmlformats.org/markup-compatibility/2006">
    <mc:Choice xmlns:p14="http://schemas.microsoft.com/office/powerpoint/2010/main" Requires="p14">
      <p:transition spd="slow" p14:dur="2000" advTm="141765"/>
    </mc:Choice>
    <mc:Fallback>
      <p:transition spd="slow" advTm="141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54B1FC-9AA0-B9A8-0674-148B28F616D2}"/>
              </a:ext>
            </a:extLst>
          </p:cNvPr>
          <p:cNvSpPr txBox="1"/>
          <p:nvPr/>
        </p:nvSpPr>
        <p:spPr>
          <a:xfrm>
            <a:off x="2852311" y="129658"/>
            <a:ext cx="6059714" cy="461665"/>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Daily Care Routine for Mr John Williams</a:t>
            </a:r>
            <a:endParaRPr lang="en-US" sz="2400"/>
          </a:p>
        </p:txBody>
      </p:sp>
      <p:sp>
        <p:nvSpPr>
          <p:cNvPr id="3" name="TextBox 2">
            <a:extLst>
              <a:ext uri="{FF2B5EF4-FFF2-40B4-BE49-F238E27FC236}">
                <a16:creationId xmlns:a16="http://schemas.microsoft.com/office/drawing/2014/main" id="{AC25E2DB-07AF-CC95-1B5E-8C96D466C1F5}"/>
              </a:ext>
            </a:extLst>
          </p:cNvPr>
          <p:cNvSpPr txBox="1"/>
          <p:nvPr/>
        </p:nvSpPr>
        <p:spPr>
          <a:xfrm>
            <a:off x="2419059" y="590478"/>
            <a:ext cx="7351485" cy="707886"/>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t>To support symptom management and improve quality of life, Mr Williams' daily care routine should include:</a:t>
            </a:r>
          </a:p>
        </p:txBody>
      </p:sp>
      <p:sp>
        <p:nvSpPr>
          <p:cNvPr id="4" name="TextBox 3">
            <a:extLst>
              <a:ext uri="{FF2B5EF4-FFF2-40B4-BE49-F238E27FC236}">
                <a16:creationId xmlns:a16="http://schemas.microsoft.com/office/drawing/2014/main" id="{B297D267-4123-97E1-5415-12E2C79B4969}"/>
              </a:ext>
            </a:extLst>
          </p:cNvPr>
          <p:cNvSpPr txBox="1"/>
          <p:nvPr/>
        </p:nvSpPr>
        <p:spPr>
          <a:xfrm>
            <a:off x="82826" y="1437571"/>
            <a:ext cx="12025085" cy="5293757"/>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Correct use of prescribed inhalers</a:t>
            </a:r>
            <a:r>
              <a:rPr lang="en-GB" sz="2000">
                <a:ea typeface="+mn-lt"/>
                <a:cs typeface="+mn-lt"/>
              </a:rPr>
              <a:t> to improve airflow and reduce symptoms (NICE, 2018). </a:t>
            </a:r>
            <a:endParaRPr lang="en-US" sz="2000"/>
          </a:p>
          <a:p>
            <a:pPr marL="285750" indent="-285750">
              <a:buFont typeface="Arial"/>
              <a:buChar char="•"/>
            </a:pPr>
            <a:endParaRPr lang="en-GB" sz="2000">
              <a:ea typeface="+mn-lt"/>
              <a:cs typeface="+mn-lt"/>
            </a:endParaRPr>
          </a:p>
          <a:p>
            <a:pPr marL="285750" indent="-285750">
              <a:buFont typeface="Arial"/>
              <a:buChar char="•"/>
            </a:pPr>
            <a:r>
              <a:rPr lang="en-GB" sz="2000" b="1">
                <a:ea typeface="+mn-lt"/>
                <a:cs typeface="+mn-lt"/>
              </a:rPr>
              <a:t>Breathing exercises</a:t>
            </a:r>
            <a:r>
              <a:rPr lang="en-GB" sz="2000">
                <a:ea typeface="+mn-lt"/>
                <a:cs typeface="+mn-lt"/>
              </a:rPr>
              <a:t>, such as pursed-lip breathing, to help manage breathlessness (British Thoracic Society, 2023). </a:t>
            </a:r>
            <a:endParaRPr lang="en-GB" sz="2000"/>
          </a:p>
          <a:p>
            <a:pPr marL="285750" indent="-285750">
              <a:buFont typeface="Arial"/>
              <a:buChar char="•"/>
            </a:pPr>
            <a:endParaRPr lang="en-GB" sz="2000">
              <a:ea typeface="+mn-lt"/>
              <a:cs typeface="+mn-lt"/>
            </a:endParaRPr>
          </a:p>
          <a:p>
            <a:pPr marL="285750" indent="-285750">
              <a:buFont typeface="Arial"/>
              <a:buChar char="•"/>
            </a:pPr>
            <a:r>
              <a:rPr lang="en-GB" sz="2000" b="1">
                <a:ea typeface="+mn-lt"/>
                <a:cs typeface="+mn-lt"/>
              </a:rPr>
              <a:t>Pulmonary rehabilitation and regular physical activity</a:t>
            </a:r>
            <a:r>
              <a:rPr lang="en-GB" sz="2000">
                <a:ea typeface="+mn-lt"/>
                <a:cs typeface="+mn-lt"/>
              </a:rPr>
              <a:t> appropriate to his ability to improve endurance and muscle strength (GOLD, 2025). </a:t>
            </a:r>
            <a:endParaRPr lang="en-GB" sz="2000"/>
          </a:p>
          <a:p>
            <a:pPr marL="285750" indent="-285750">
              <a:buFont typeface="Arial"/>
              <a:buChar char="•"/>
            </a:pPr>
            <a:endParaRPr lang="en-GB" sz="2000">
              <a:ea typeface="+mn-lt"/>
              <a:cs typeface="+mn-lt"/>
            </a:endParaRPr>
          </a:p>
          <a:p>
            <a:pPr marL="285750" indent="-285750">
              <a:buFont typeface="Arial"/>
              <a:buChar char="•"/>
            </a:pPr>
            <a:r>
              <a:rPr lang="en-GB" sz="2000" b="1">
                <a:ea typeface="+mn-lt"/>
                <a:cs typeface="+mn-lt"/>
              </a:rPr>
              <a:t>A balanced diet and adequate hydration</a:t>
            </a:r>
            <a:r>
              <a:rPr lang="en-GB" sz="2000">
                <a:ea typeface="+mn-lt"/>
                <a:cs typeface="+mn-lt"/>
              </a:rPr>
              <a:t> to maintain a healthy weight and support respiratory function. </a:t>
            </a:r>
            <a:endParaRPr lang="en-GB" sz="2000"/>
          </a:p>
          <a:p>
            <a:pPr marL="285750" indent="-285750">
              <a:buFont typeface="Arial"/>
              <a:buChar char="•"/>
            </a:pPr>
            <a:endParaRPr lang="en-GB" sz="2000">
              <a:ea typeface="+mn-lt"/>
              <a:cs typeface="+mn-lt"/>
            </a:endParaRPr>
          </a:p>
          <a:p>
            <a:pPr marL="285750" indent="-285750">
              <a:buFont typeface="Arial"/>
              <a:buChar char="•"/>
            </a:pPr>
            <a:r>
              <a:rPr lang="en-GB" sz="2000" b="1">
                <a:ea typeface="+mn-lt"/>
                <a:cs typeface="+mn-lt"/>
              </a:rPr>
              <a:t>Smoking cessation support</a:t>
            </a:r>
            <a:r>
              <a:rPr lang="en-GB" sz="2000">
                <a:ea typeface="+mn-lt"/>
                <a:cs typeface="+mn-lt"/>
              </a:rPr>
              <a:t> to slow disease progression and reduce exacerbations (NHS, 2024). </a:t>
            </a:r>
            <a:endParaRPr lang="en-GB" sz="2000"/>
          </a:p>
          <a:p>
            <a:pPr marL="285750" indent="-285750">
              <a:buFont typeface="Arial"/>
              <a:buChar char="•"/>
            </a:pPr>
            <a:endParaRPr lang="en-GB" sz="2000">
              <a:ea typeface="+mn-lt"/>
              <a:cs typeface="+mn-lt"/>
            </a:endParaRPr>
          </a:p>
          <a:p>
            <a:pPr marL="285750" indent="-285750">
              <a:buFont typeface="Arial"/>
              <a:buChar char="•"/>
            </a:pPr>
            <a:r>
              <a:rPr lang="en-GB" sz="2000" b="1">
                <a:ea typeface="+mn-lt"/>
                <a:cs typeface="+mn-lt"/>
              </a:rPr>
              <a:t>Energy conservation techniques</a:t>
            </a:r>
            <a:r>
              <a:rPr lang="en-GB" sz="2000">
                <a:ea typeface="+mn-lt"/>
                <a:cs typeface="+mn-lt"/>
              </a:rPr>
              <a:t>, including pacing activities and taking regular rest breaks. </a:t>
            </a:r>
            <a:endParaRPr lang="en-GB" sz="2000"/>
          </a:p>
          <a:p>
            <a:pPr marL="285750" indent="-285750">
              <a:buFont typeface="Arial"/>
              <a:buChar char="•"/>
            </a:pPr>
            <a:endParaRPr lang="en-GB" sz="2000">
              <a:ea typeface="+mn-lt"/>
              <a:cs typeface="+mn-lt"/>
            </a:endParaRPr>
          </a:p>
          <a:p>
            <a:pPr marL="285750" indent="-285750">
              <a:buFont typeface="Arial"/>
              <a:buChar char="•"/>
            </a:pPr>
            <a:r>
              <a:rPr lang="en-GB" sz="2000" b="1">
                <a:ea typeface="+mn-lt"/>
                <a:cs typeface="+mn-lt"/>
              </a:rPr>
              <a:t>Recognition of worsening symptoms</a:t>
            </a:r>
            <a:r>
              <a:rPr lang="en-GB" sz="2000">
                <a:ea typeface="+mn-lt"/>
                <a:cs typeface="+mn-lt"/>
              </a:rPr>
              <a:t>, such as increased breathlessness, sputum production or changes in sputum colour, and seeking medical advice promptly. </a:t>
            </a:r>
            <a:endParaRPr lang="en-GB" sz="2000"/>
          </a:p>
          <a:p>
            <a:pPr algn="l"/>
            <a:endParaRPr lang="en-GB"/>
          </a:p>
        </p:txBody>
      </p:sp>
      <p:pic>
        <p:nvPicPr>
          <p:cNvPr id="6" name="Audio 5">
            <a:hlinkClick r:id="" action="ppaction://media"/>
            <a:extLst>
              <a:ext uri="{FF2B5EF4-FFF2-40B4-BE49-F238E27FC236}">
                <a16:creationId xmlns:a16="http://schemas.microsoft.com/office/drawing/2014/main" id="{D178B842-FA38-2265-03BA-F0791FF631A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87566344"/>
      </p:ext>
    </p:extLst>
  </p:cSld>
  <p:clrMapOvr>
    <a:masterClrMapping/>
  </p:clrMapOvr>
  <mc:AlternateContent xmlns:mc="http://schemas.openxmlformats.org/markup-compatibility/2006">
    <mc:Choice xmlns:p14="http://schemas.microsoft.com/office/powerpoint/2010/main" Requires="p14">
      <p:transition spd="slow" p14:dur="2000" advTm="82904"/>
    </mc:Choice>
    <mc:Fallback>
      <p:transition spd="slow" advTm="82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D9D3E1-B003-749A-C8A7-3A6AF0166C0B}"/>
              </a:ext>
            </a:extLst>
          </p:cNvPr>
          <p:cNvSpPr txBox="1"/>
          <p:nvPr/>
        </p:nvSpPr>
        <p:spPr>
          <a:xfrm>
            <a:off x="2451980" y="294874"/>
            <a:ext cx="6335485" cy="461665"/>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Communication and Ethical Considerations</a:t>
            </a:r>
            <a:endParaRPr lang="en-US" sz="2400"/>
          </a:p>
        </p:txBody>
      </p:sp>
      <p:sp>
        <p:nvSpPr>
          <p:cNvPr id="3" name="TextBox 2">
            <a:extLst>
              <a:ext uri="{FF2B5EF4-FFF2-40B4-BE49-F238E27FC236}">
                <a16:creationId xmlns:a16="http://schemas.microsoft.com/office/drawing/2014/main" id="{BB17277C-733D-233D-5F2C-89B47468E597}"/>
              </a:ext>
            </a:extLst>
          </p:cNvPr>
          <p:cNvSpPr txBox="1"/>
          <p:nvPr/>
        </p:nvSpPr>
        <p:spPr>
          <a:xfrm>
            <a:off x="1490145" y="961159"/>
            <a:ext cx="8258628" cy="984885"/>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Effective communication and ethical practice are essential to provide safe, person-centred care for Mr John Williams (NICE, 2018).</a:t>
            </a:r>
            <a:endParaRPr lang="en-US" sz="2000" b="1"/>
          </a:p>
          <a:p>
            <a:endParaRPr lang="en-GB"/>
          </a:p>
        </p:txBody>
      </p:sp>
      <p:sp>
        <p:nvSpPr>
          <p:cNvPr id="4" name="TextBox 3">
            <a:extLst>
              <a:ext uri="{FF2B5EF4-FFF2-40B4-BE49-F238E27FC236}">
                <a16:creationId xmlns:a16="http://schemas.microsoft.com/office/drawing/2014/main" id="{739AB82A-70B4-A66F-383D-98659C1EAAA1}"/>
              </a:ext>
            </a:extLst>
          </p:cNvPr>
          <p:cNvSpPr txBox="1"/>
          <p:nvPr/>
        </p:nvSpPr>
        <p:spPr>
          <a:xfrm>
            <a:off x="537247" y="2158807"/>
            <a:ext cx="3831771" cy="4370427"/>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Communication</a:t>
            </a:r>
            <a:endParaRPr lang="en-US" sz="2000"/>
          </a:p>
          <a:p>
            <a:endParaRPr lang="en-GB" sz="2000" b="1">
              <a:ea typeface="+mn-lt"/>
              <a:cs typeface="+mn-lt"/>
            </a:endParaRPr>
          </a:p>
          <a:p>
            <a:pPr marL="285750" indent="-285750">
              <a:buFont typeface="Arial"/>
              <a:buChar char="•"/>
            </a:pPr>
            <a:r>
              <a:rPr lang="en-GB" sz="2000">
                <a:ea typeface="+mn-lt"/>
                <a:cs typeface="+mn-lt"/>
              </a:rPr>
              <a:t>Use clear, simple language when explaining COPD and treatment options. </a:t>
            </a:r>
            <a:endParaRPr lang="en-GB" sz="2000"/>
          </a:p>
          <a:p>
            <a:pPr marL="285750" indent="-285750">
              <a:buFont typeface="Arial"/>
              <a:buChar char="•"/>
            </a:pPr>
            <a:r>
              <a:rPr lang="en-GB" sz="2000">
                <a:ea typeface="+mn-lt"/>
                <a:cs typeface="+mn-lt"/>
              </a:rPr>
              <a:t>Encourage shared decision-making and involve Mr Williams in planning his care. </a:t>
            </a:r>
            <a:endParaRPr lang="en-GB" sz="2000"/>
          </a:p>
          <a:p>
            <a:pPr marL="285750" indent="-285750">
              <a:buFont typeface="Arial"/>
              <a:buChar char="•"/>
            </a:pPr>
            <a:r>
              <a:rPr lang="en-GB" sz="2000">
                <a:ea typeface="+mn-lt"/>
                <a:cs typeface="+mn-lt"/>
              </a:rPr>
              <a:t>Provide written information and self-management advice. </a:t>
            </a:r>
            <a:endParaRPr lang="en-GB" sz="2000"/>
          </a:p>
          <a:p>
            <a:pPr marL="285750" indent="-285750">
              <a:buFont typeface="Arial"/>
              <a:buChar char="•"/>
            </a:pPr>
            <a:r>
              <a:rPr lang="en-GB" sz="2000">
                <a:ea typeface="+mn-lt"/>
                <a:cs typeface="+mn-lt"/>
              </a:rPr>
              <a:t>Involve family or carers where appropriate and with the patient's consent.</a:t>
            </a:r>
            <a:endParaRPr lang="en-GB" sz="2000"/>
          </a:p>
          <a:p>
            <a:pPr algn="l"/>
            <a:endParaRPr lang="en-GB"/>
          </a:p>
        </p:txBody>
      </p:sp>
      <p:sp>
        <p:nvSpPr>
          <p:cNvPr id="5" name="TextBox 4">
            <a:extLst>
              <a:ext uri="{FF2B5EF4-FFF2-40B4-BE49-F238E27FC236}">
                <a16:creationId xmlns:a16="http://schemas.microsoft.com/office/drawing/2014/main" id="{CB766DD6-3F59-E71C-AF72-0ED742F1F448}"/>
              </a:ext>
            </a:extLst>
          </p:cNvPr>
          <p:cNvSpPr txBox="1"/>
          <p:nvPr/>
        </p:nvSpPr>
        <p:spPr>
          <a:xfrm>
            <a:off x="7053046" y="2158697"/>
            <a:ext cx="4172856" cy="4370427"/>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Ethical Considerations </a:t>
            </a:r>
            <a:endParaRPr lang="en-GB" sz="2000" b="1"/>
          </a:p>
          <a:p>
            <a:endParaRPr lang="en-GB" sz="2000" b="1">
              <a:ea typeface="+mn-lt"/>
              <a:cs typeface="+mn-lt"/>
            </a:endParaRPr>
          </a:p>
          <a:p>
            <a:pPr marL="285750" indent="-285750">
              <a:buFont typeface="Arial"/>
              <a:buChar char="•"/>
            </a:pPr>
            <a:r>
              <a:rPr lang="en-GB" sz="2000">
                <a:ea typeface="+mn-lt"/>
                <a:cs typeface="+mn-lt"/>
              </a:rPr>
              <a:t>Maintain confidentiality in accordance with the Data Protection Act 2018. </a:t>
            </a:r>
            <a:endParaRPr lang="en-GB" sz="2000"/>
          </a:p>
          <a:p>
            <a:pPr marL="285750" indent="-285750">
              <a:buFont typeface="Arial"/>
              <a:buChar char="•"/>
            </a:pPr>
            <a:r>
              <a:rPr lang="en-GB" sz="2000">
                <a:ea typeface="+mn-lt"/>
                <a:cs typeface="+mn-lt"/>
              </a:rPr>
              <a:t>Respect Mr Williams' dignity, independence and personal preferences. </a:t>
            </a:r>
            <a:endParaRPr lang="en-GB" sz="2000"/>
          </a:p>
          <a:p>
            <a:pPr marL="285750" indent="-285750">
              <a:buFont typeface="Arial"/>
              <a:buChar char="•"/>
            </a:pPr>
            <a:r>
              <a:rPr lang="en-GB" sz="2000">
                <a:ea typeface="+mn-lt"/>
                <a:cs typeface="+mn-lt"/>
              </a:rPr>
              <a:t>Obtain informed consent before treatment or sharing information. </a:t>
            </a:r>
            <a:endParaRPr lang="en-GB" sz="2000"/>
          </a:p>
          <a:p>
            <a:pPr marL="285750" indent="-285750">
              <a:buFont typeface="Arial"/>
              <a:buChar char="•"/>
            </a:pPr>
            <a:r>
              <a:rPr lang="en-GB" sz="2000">
                <a:ea typeface="+mn-lt"/>
                <a:cs typeface="+mn-lt"/>
              </a:rPr>
              <a:t>Promote equality and ensure care is free from discrimination, in line with the Equality Act 2010. </a:t>
            </a:r>
            <a:endParaRPr lang="en-GB" sz="2000" b="1"/>
          </a:p>
          <a:p>
            <a:pPr algn="l"/>
            <a:endParaRPr lang="en-GB"/>
          </a:p>
        </p:txBody>
      </p:sp>
      <p:sp>
        <p:nvSpPr>
          <p:cNvPr id="6" name="Arrow: Right 5">
            <a:extLst>
              <a:ext uri="{FF2B5EF4-FFF2-40B4-BE49-F238E27FC236}">
                <a16:creationId xmlns:a16="http://schemas.microsoft.com/office/drawing/2014/main" id="{0BC97E9E-CD5D-F81F-1201-5FDC3C5F6487}"/>
              </a:ext>
            </a:extLst>
          </p:cNvPr>
          <p:cNvSpPr/>
          <p:nvPr/>
        </p:nvSpPr>
        <p:spPr>
          <a:xfrm>
            <a:off x="4856179" y="3608188"/>
            <a:ext cx="1529950" cy="484632"/>
          </a:xfrm>
          <a:prstGeom prst="right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6477DD20-1A4D-6C42-2E2E-CB27436872E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2730835"/>
      </p:ext>
    </p:extLst>
  </p:cSld>
  <p:clrMapOvr>
    <a:masterClrMapping/>
  </p:clrMapOvr>
  <mc:AlternateContent xmlns:mc="http://schemas.openxmlformats.org/markup-compatibility/2006">
    <mc:Choice xmlns:p14="http://schemas.microsoft.com/office/powerpoint/2010/main" Requires="p14">
      <p:transition spd="slow" p14:dur="2000" advTm="70937"/>
    </mc:Choice>
    <mc:Fallback>
      <p:transition spd="slow" advTm="70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4"/>
          <a:stretch>
            <a:fillRect t="-67000" b="-67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3F0A58-D6D2-590F-9230-B7762C804D82}"/>
              </a:ext>
            </a:extLst>
          </p:cNvPr>
          <p:cNvSpPr txBox="1"/>
          <p:nvPr/>
        </p:nvSpPr>
        <p:spPr>
          <a:xfrm>
            <a:off x="3048931" y="586293"/>
            <a:ext cx="5580742" cy="461665"/>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Evidence-Based Recommendations </a:t>
            </a:r>
            <a:endParaRPr lang="en-US" sz="2400" b="1"/>
          </a:p>
        </p:txBody>
      </p:sp>
      <p:sp>
        <p:nvSpPr>
          <p:cNvPr id="3" name="TextBox 2">
            <a:extLst>
              <a:ext uri="{FF2B5EF4-FFF2-40B4-BE49-F238E27FC236}">
                <a16:creationId xmlns:a16="http://schemas.microsoft.com/office/drawing/2014/main" id="{17DDB9A9-816C-5C6A-3C83-EF9F576CC81C}"/>
              </a:ext>
            </a:extLst>
          </p:cNvPr>
          <p:cNvSpPr txBox="1"/>
          <p:nvPr/>
        </p:nvSpPr>
        <p:spPr>
          <a:xfrm>
            <a:off x="649449" y="1293288"/>
            <a:ext cx="10892971"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To improve Mr John Williams' health outcomes and quality of life, the following evidence-based recommendations should be implemented: </a:t>
            </a:r>
            <a:endParaRPr lang="en-GB" sz="2400" b="1"/>
          </a:p>
          <a:p>
            <a:endParaRPr lang="en-GB" sz="2400" b="1">
              <a:ea typeface="+mn-lt"/>
              <a:cs typeface="+mn-lt"/>
            </a:endParaRPr>
          </a:p>
          <a:p>
            <a:pPr marL="285750" indent="-285750">
              <a:buFont typeface="Arial"/>
              <a:buChar char="•"/>
            </a:pPr>
            <a:r>
              <a:rPr lang="en-GB" sz="2400" b="1">
                <a:ea typeface="+mn-lt"/>
                <a:cs typeface="+mn-lt"/>
              </a:rPr>
              <a:t>Smoking cessation should be prioritised to slow disease progression and reduce the risk of exacerbations (NICE, 2018). </a:t>
            </a:r>
            <a:endParaRPr lang="en-GB" sz="2400" b="1"/>
          </a:p>
          <a:p>
            <a:pPr marL="285750" indent="-285750">
              <a:buFont typeface="Arial"/>
              <a:buChar char="•"/>
            </a:pPr>
            <a:r>
              <a:rPr lang="en-GB" sz="2400" b="1">
                <a:ea typeface="+mn-lt"/>
                <a:cs typeface="+mn-lt"/>
              </a:rPr>
              <a:t>Pulmonary rehabilitation should be offered to improve exercise capacity, reduce breathlessness and enhance daily functioning (GOLD, 2025). </a:t>
            </a:r>
            <a:endParaRPr lang="en-GB" sz="2400" b="1"/>
          </a:p>
          <a:p>
            <a:pPr marL="285750" indent="-285750">
              <a:buFont typeface="Arial"/>
              <a:buChar char="•"/>
            </a:pPr>
            <a:r>
              <a:rPr lang="en-GB" sz="2400" b="1">
                <a:ea typeface="+mn-lt"/>
                <a:cs typeface="+mn-lt"/>
              </a:rPr>
              <a:t>Correct inhaler technique should be reviewed regularly to ensure medicines are used effectively. </a:t>
            </a:r>
            <a:endParaRPr lang="en-GB" sz="2400" b="1"/>
          </a:p>
          <a:p>
            <a:pPr marL="285750" indent="-285750">
              <a:buFont typeface="Arial"/>
              <a:buChar char="•"/>
            </a:pPr>
            <a:r>
              <a:rPr lang="en-GB" sz="2400" b="1">
                <a:ea typeface="+mn-lt"/>
                <a:cs typeface="+mn-lt"/>
              </a:rPr>
              <a:t>Annual influenza and pneumococcal vaccinations should be maintained to reduce the risk of respiratory infections. </a:t>
            </a:r>
            <a:endParaRPr lang="en-GB" sz="2400" b="1"/>
          </a:p>
          <a:p>
            <a:pPr marL="285750" indent="-285750">
              <a:buFont typeface="Arial"/>
              <a:buChar char="•"/>
            </a:pPr>
            <a:r>
              <a:rPr lang="en-GB" sz="2400" b="1">
                <a:ea typeface="+mn-lt"/>
                <a:cs typeface="+mn-lt"/>
              </a:rPr>
              <a:t>Regular multidisciplinary reviews should be undertaken to monitor symptoms, adjust treatment and support self-management. </a:t>
            </a:r>
            <a:endParaRPr lang="en-GB" sz="2400" b="1"/>
          </a:p>
          <a:p>
            <a:pPr algn="l"/>
            <a:endParaRPr lang="en-GB"/>
          </a:p>
        </p:txBody>
      </p:sp>
      <p:pic>
        <p:nvPicPr>
          <p:cNvPr id="5" name="Audio 4">
            <a:hlinkClick r:id="" action="ppaction://media"/>
            <a:extLst>
              <a:ext uri="{FF2B5EF4-FFF2-40B4-BE49-F238E27FC236}">
                <a16:creationId xmlns:a16="http://schemas.microsoft.com/office/drawing/2014/main" id="{B0D712C5-C79C-B8A0-7B9E-6484F05E40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211400"/>
      </p:ext>
    </p:extLst>
  </p:cSld>
  <p:clrMapOvr>
    <a:masterClrMapping/>
  </p:clrMapOvr>
  <mc:AlternateContent xmlns:mc="http://schemas.openxmlformats.org/markup-compatibility/2006">
    <mc:Choice xmlns:p14="http://schemas.microsoft.com/office/powerpoint/2010/main" Requires="p14">
      <p:transition spd="slow" p14:dur="2000" advTm="71273"/>
    </mc:Choice>
    <mc:Fallback>
      <p:transition spd="slow" advTm="71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FEBE86-AB5E-A14E-C95C-086799BB40E5}"/>
              </a:ext>
            </a:extLst>
          </p:cNvPr>
          <p:cNvSpPr txBox="1"/>
          <p:nvPr/>
        </p:nvSpPr>
        <p:spPr>
          <a:xfrm>
            <a:off x="4388559" y="25694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Conclusion </a:t>
            </a:r>
            <a:endParaRPr lang="en-US" sz="2400" b="1"/>
          </a:p>
        </p:txBody>
      </p:sp>
      <p:sp>
        <p:nvSpPr>
          <p:cNvPr id="3" name="TextBox 2">
            <a:extLst>
              <a:ext uri="{FF2B5EF4-FFF2-40B4-BE49-F238E27FC236}">
                <a16:creationId xmlns:a16="http://schemas.microsoft.com/office/drawing/2014/main" id="{D85DD413-E9E6-A042-95A2-67078FCA3602}"/>
              </a:ext>
            </a:extLst>
          </p:cNvPr>
          <p:cNvSpPr txBox="1"/>
          <p:nvPr/>
        </p:nvSpPr>
        <p:spPr>
          <a:xfrm>
            <a:off x="310631" y="871806"/>
            <a:ext cx="8069941" cy="707886"/>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COPD is a progressive respiratory disease that significantly affects lung structure and function.</a:t>
            </a:r>
            <a:endParaRPr lang="en-US" sz="2000" b="1"/>
          </a:p>
        </p:txBody>
      </p:sp>
      <p:sp>
        <p:nvSpPr>
          <p:cNvPr id="4" name="TextBox 3">
            <a:extLst>
              <a:ext uri="{FF2B5EF4-FFF2-40B4-BE49-F238E27FC236}">
                <a16:creationId xmlns:a16="http://schemas.microsoft.com/office/drawing/2014/main" id="{2C52E193-645E-9673-DC83-20543CE5B6E9}"/>
              </a:ext>
            </a:extLst>
          </p:cNvPr>
          <p:cNvSpPr txBox="1"/>
          <p:nvPr/>
        </p:nvSpPr>
        <p:spPr>
          <a:xfrm>
            <a:off x="304925" y="1859346"/>
            <a:ext cx="8106227" cy="1015663"/>
          </a:xfrm>
          <a:prstGeom prst="rect">
            <a:avLst/>
          </a:prstGeom>
          <a:solidFill>
            <a:schemeClr val="tx2">
              <a:lumMod val="25000"/>
              <a:lumOff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t>Understanding the anatomy and physiology of the respiratory system is essential for recognising how COPD develops and impacts gas exchange.</a:t>
            </a:r>
          </a:p>
        </p:txBody>
      </p:sp>
      <p:sp>
        <p:nvSpPr>
          <p:cNvPr id="6" name="TextBox 5">
            <a:extLst>
              <a:ext uri="{FF2B5EF4-FFF2-40B4-BE49-F238E27FC236}">
                <a16:creationId xmlns:a16="http://schemas.microsoft.com/office/drawing/2014/main" id="{C4932388-4E9C-AF48-BFE0-412E350B9D8F}"/>
              </a:ext>
            </a:extLst>
          </p:cNvPr>
          <p:cNvSpPr txBox="1"/>
          <p:nvPr/>
        </p:nvSpPr>
        <p:spPr>
          <a:xfrm>
            <a:off x="310467" y="2921592"/>
            <a:ext cx="8113485" cy="1015663"/>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Mr John Williams' care plan demonstrates the importance of identifying lifestyle risk factors and providing person-centred, evidence-based interventions.</a:t>
            </a:r>
            <a:endParaRPr lang="en-US" sz="2000" b="1"/>
          </a:p>
        </p:txBody>
      </p:sp>
      <p:sp>
        <p:nvSpPr>
          <p:cNvPr id="7" name="TextBox 6">
            <a:extLst>
              <a:ext uri="{FF2B5EF4-FFF2-40B4-BE49-F238E27FC236}">
                <a16:creationId xmlns:a16="http://schemas.microsoft.com/office/drawing/2014/main" id="{EE2A1F02-C815-04F6-4341-170537C71FD0}"/>
              </a:ext>
            </a:extLst>
          </p:cNvPr>
          <p:cNvSpPr txBox="1"/>
          <p:nvPr/>
        </p:nvSpPr>
        <p:spPr>
          <a:xfrm>
            <a:off x="317723" y="4168852"/>
            <a:ext cx="8128000" cy="1015663"/>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Effective management through smoking cessation, pulmonary rehabilitation, medication adherence and regular monitoring can improve quality of life and reduce the risk of exacerbations.</a:t>
            </a:r>
            <a:endParaRPr lang="en-US" sz="2000" b="1"/>
          </a:p>
        </p:txBody>
      </p:sp>
      <p:sp>
        <p:nvSpPr>
          <p:cNvPr id="8" name="TextBox 7">
            <a:extLst>
              <a:ext uri="{FF2B5EF4-FFF2-40B4-BE49-F238E27FC236}">
                <a16:creationId xmlns:a16="http://schemas.microsoft.com/office/drawing/2014/main" id="{942C80A6-9BDF-2064-0E13-D00AE59B1A05}"/>
              </a:ext>
            </a:extLst>
          </p:cNvPr>
          <p:cNvSpPr txBox="1"/>
          <p:nvPr/>
        </p:nvSpPr>
        <p:spPr>
          <a:xfrm>
            <a:off x="320557" y="5524054"/>
            <a:ext cx="8135257" cy="707886"/>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Following current NHS and NICE guidance supports safe, ethical and high-quality care for individuals living with COPD.</a:t>
            </a:r>
            <a:endParaRPr lang="en-US" sz="2000" b="1"/>
          </a:p>
        </p:txBody>
      </p:sp>
      <p:pic>
        <p:nvPicPr>
          <p:cNvPr id="9" name="Picture 8">
            <a:extLst>
              <a:ext uri="{FF2B5EF4-FFF2-40B4-BE49-F238E27FC236}">
                <a16:creationId xmlns:a16="http://schemas.microsoft.com/office/drawing/2014/main" id="{2AF1DEC9-3217-CEAD-B698-5C4D24253BFD}"/>
              </a:ext>
            </a:extLst>
          </p:cNvPr>
          <p:cNvPicPr>
            <a:picLocks noChangeAspect="1"/>
          </p:cNvPicPr>
          <p:nvPr/>
        </p:nvPicPr>
        <p:blipFill>
          <a:blip r:embed="rId4"/>
          <a:stretch>
            <a:fillRect/>
          </a:stretch>
        </p:blipFill>
        <p:spPr>
          <a:xfrm>
            <a:off x="8728982" y="869496"/>
            <a:ext cx="3181350" cy="2114550"/>
          </a:xfrm>
          <a:prstGeom prst="rect">
            <a:avLst/>
          </a:prstGeom>
        </p:spPr>
      </p:pic>
      <p:pic>
        <p:nvPicPr>
          <p:cNvPr id="10" name="Picture 9">
            <a:extLst>
              <a:ext uri="{FF2B5EF4-FFF2-40B4-BE49-F238E27FC236}">
                <a16:creationId xmlns:a16="http://schemas.microsoft.com/office/drawing/2014/main" id="{B2CFDBA0-9882-6113-DC74-D1DA8D859255}"/>
              </a:ext>
            </a:extLst>
          </p:cNvPr>
          <p:cNvPicPr>
            <a:picLocks noChangeAspect="1"/>
          </p:cNvPicPr>
          <p:nvPr/>
        </p:nvPicPr>
        <p:blipFill>
          <a:blip r:embed="rId5"/>
          <a:stretch>
            <a:fillRect/>
          </a:stretch>
        </p:blipFill>
        <p:spPr>
          <a:xfrm>
            <a:off x="8726261" y="3651704"/>
            <a:ext cx="3143250" cy="3067050"/>
          </a:xfrm>
          <a:prstGeom prst="rect">
            <a:avLst/>
          </a:prstGeom>
        </p:spPr>
      </p:pic>
      <p:sp>
        <p:nvSpPr>
          <p:cNvPr id="11" name="TextBox 10">
            <a:extLst>
              <a:ext uri="{FF2B5EF4-FFF2-40B4-BE49-F238E27FC236}">
                <a16:creationId xmlns:a16="http://schemas.microsoft.com/office/drawing/2014/main" id="{BF1BDB98-72A6-48F2-4D37-B0236CDC88EB}"/>
              </a:ext>
            </a:extLst>
          </p:cNvPr>
          <p:cNvSpPr txBox="1"/>
          <p:nvPr/>
        </p:nvSpPr>
        <p:spPr>
          <a:xfrm>
            <a:off x="9028833" y="316930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(google images)</a:t>
            </a:r>
          </a:p>
        </p:txBody>
      </p:sp>
      <p:pic>
        <p:nvPicPr>
          <p:cNvPr id="12" name="Audio 11">
            <a:hlinkClick r:id="" action="ppaction://media"/>
            <a:extLst>
              <a:ext uri="{FF2B5EF4-FFF2-40B4-BE49-F238E27FC236}">
                <a16:creationId xmlns:a16="http://schemas.microsoft.com/office/drawing/2014/main" id="{EBF33144-1A39-1D4F-4E12-D3EFBD93BA4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4954860"/>
      </p:ext>
    </p:extLst>
  </p:cSld>
  <p:clrMapOvr>
    <a:masterClrMapping/>
  </p:clrMapOvr>
  <mc:AlternateContent xmlns:mc="http://schemas.openxmlformats.org/markup-compatibility/2006">
    <mc:Choice xmlns:p14="http://schemas.microsoft.com/office/powerpoint/2010/main" Requires="p14">
      <p:transition spd="slow" p14:dur="2000" advTm="72595"/>
    </mc:Choice>
    <mc:Fallback>
      <p:transition spd="slow" advTm="72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5DC3BC-D7A7-4465-37B0-6BBADB7F7092}"/>
              </a:ext>
            </a:extLst>
          </p:cNvPr>
          <p:cNvSpPr txBox="1"/>
          <p:nvPr/>
        </p:nvSpPr>
        <p:spPr>
          <a:xfrm>
            <a:off x="4496556" y="18375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References</a:t>
            </a:r>
            <a:r>
              <a:rPr lang="en-GB" sz="2400"/>
              <a:t> </a:t>
            </a:r>
          </a:p>
        </p:txBody>
      </p:sp>
      <p:sp>
        <p:nvSpPr>
          <p:cNvPr id="3" name="TextBox 2">
            <a:extLst>
              <a:ext uri="{FF2B5EF4-FFF2-40B4-BE49-F238E27FC236}">
                <a16:creationId xmlns:a16="http://schemas.microsoft.com/office/drawing/2014/main" id="{8CF0839C-A232-072A-6262-EDF0DE1D6EFE}"/>
              </a:ext>
            </a:extLst>
          </p:cNvPr>
          <p:cNvSpPr txBox="1"/>
          <p:nvPr/>
        </p:nvSpPr>
        <p:spPr>
          <a:xfrm>
            <a:off x="531581" y="791302"/>
            <a:ext cx="1112519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Agustí, A., Celli, B.R., Criner, G.J., Halpin, D.M.G., Anzueto, A., Barnes, P.J., Bourbeau, J., Han, M.K., Martinez, F.J., Montes de Oca, M. </a:t>
            </a:r>
            <a:r>
              <a:rPr lang="en-GB" i="1">
                <a:ea typeface="+mn-lt"/>
                <a:cs typeface="+mn-lt"/>
              </a:rPr>
              <a:t>et al.</a:t>
            </a:r>
            <a:r>
              <a:rPr lang="en-GB">
                <a:ea typeface="+mn-lt"/>
                <a:cs typeface="+mn-lt"/>
              </a:rPr>
              <a:t> (2023) 'Global Initiative for Chronic Obstructive Lung Disease 2023 Report: GOLD executive summary', </a:t>
            </a:r>
            <a:r>
              <a:rPr lang="en-GB" i="1">
                <a:ea typeface="+mn-lt"/>
                <a:cs typeface="+mn-lt"/>
              </a:rPr>
              <a:t>European Respiratory Journal</a:t>
            </a:r>
            <a:r>
              <a:rPr lang="en-GB">
                <a:ea typeface="+mn-lt"/>
                <a:cs typeface="+mn-lt"/>
              </a:rPr>
              <a:t>, 61(4), 2300239.    </a:t>
            </a:r>
          </a:p>
          <a:p>
            <a:endParaRPr lang="en-GB"/>
          </a:p>
          <a:p>
            <a:r>
              <a:rPr lang="en-GB">
                <a:ea typeface="+mn-lt"/>
                <a:cs typeface="+mn-lt"/>
              </a:rPr>
              <a:t>Barnes, P.J. (2020) 'Targeting chronic obstructive pulmonary disease mechanisms for future therapies', </a:t>
            </a:r>
            <a:r>
              <a:rPr lang="en-GB" i="1">
                <a:ea typeface="+mn-lt"/>
                <a:cs typeface="+mn-lt"/>
              </a:rPr>
              <a:t>European Journal of Pharmacology</a:t>
            </a:r>
            <a:r>
              <a:rPr lang="en-GB">
                <a:ea typeface="+mn-lt"/>
                <a:cs typeface="+mn-lt"/>
              </a:rPr>
              <a:t>, 886, 173548.</a:t>
            </a:r>
            <a:endParaRPr lang="en-GB"/>
          </a:p>
          <a:p>
            <a:r>
              <a:rPr lang="en-GB"/>
              <a:t>  </a:t>
            </a:r>
          </a:p>
          <a:p>
            <a:endParaRPr lang="en-GB"/>
          </a:p>
          <a:p>
            <a:r>
              <a:rPr lang="en-GB">
                <a:ea typeface="+mn-lt"/>
                <a:cs typeface="+mn-lt"/>
              </a:rPr>
              <a:t>British Thoracic Society (2023) </a:t>
            </a:r>
            <a:r>
              <a:rPr lang="en-GB" i="1">
                <a:ea typeface="+mn-lt"/>
                <a:cs typeface="+mn-lt"/>
              </a:rPr>
              <a:t>Quality Standards for Clinically Significant Bronchiectasis in Adults</a:t>
            </a:r>
            <a:r>
              <a:rPr lang="en-GB">
                <a:ea typeface="+mn-lt"/>
                <a:cs typeface="+mn-lt"/>
              </a:rPr>
              <a:t>. London: British Thoracic Society.</a:t>
            </a:r>
            <a:endParaRPr lang="en-GB"/>
          </a:p>
          <a:p>
            <a:endParaRPr lang="en-GB"/>
          </a:p>
          <a:p>
            <a:endParaRPr lang="en-GB"/>
          </a:p>
          <a:p>
            <a:r>
              <a:rPr lang="en-GB">
                <a:ea typeface="+mn-lt"/>
                <a:cs typeface="+mn-lt"/>
              </a:rPr>
              <a:t>Celli, B.R. and </a:t>
            </a:r>
            <a:r>
              <a:rPr lang="en-GB" err="1">
                <a:ea typeface="+mn-lt"/>
                <a:cs typeface="+mn-lt"/>
              </a:rPr>
              <a:t>Wedzicha</a:t>
            </a:r>
            <a:r>
              <a:rPr lang="en-GB">
                <a:ea typeface="+mn-lt"/>
                <a:cs typeface="+mn-lt"/>
              </a:rPr>
              <a:t>, J.A. (2019) 'Update on clinical aspects of chronic obstructive pulmonary disease', </a:t>
            </a:r>
            <a:r>
              <a:rPr lang="en-GB" i="1">
                <a:ea typeface="+mn-lt"/>
                <a:cs typeface="+mn-lt"/>
              </a:rPr>
              <a:t>New England Journal of Medicine</a:t>
            </a:r>
            <a:r>
              <a:rPr lang="en-GB">
                <a:ea typeface="+mn-lt"/>
                <a:cs typeface="+mn-lt"/>
              </a:rPr>
              <a:t>, 381(13), pp. 1257–1266.  </a:t>
            </a:r>
          </a:p>
          <a:p>
            <a:endParaRPr lang="en-GB"/>
          </a:p>
          <a:p>
            <a:r>
              <a:rPr lang="en-GB">
                <a:ea typeface="+mn-lt"/>
                <a:cs typeface="+mn-lt"/>
              </a:rPr>
              <a:t>Global Initiative for Chronic Obstructive Lung Disease (GOLD) (2025) </a:t>
            </a:r>
            <a:r>
              <a:rPr lang="en-GB" i="1">
                <a:ea typeface="+mn-lt"/>
                <a:cs typeface="+mn-lt"/>
              </a:rPr>
              <a:t>Global Strategy for the Diagnosis, Management and Prevention of Chronic Obstructive Pulmonary Disease: 2025 Report</a:t>
            </a:r>
            <a:r>
              <a:rPr lang="en-GB">
                <a:ea typeface="+mn-lt"/>
                <a:cs typeface="+mn-lt"/>
              </a:rPr>
              <a:t>. </a:t>
            </a:r>
          </a:p>
          <a:p>
            <a:endParaRPr lang="en-GB"/>
          </a:p>
          <a:p>
            <a:r>
              <a:rPr lang="en-GB">
                <a:ea typeface="+mn-lt"/>
                <a:cs typeface="+mn-lt"/>
              </a:rPr>
              <a:t>Health and Care Professions Council (2024) </a:t>
            </a:r>
            <a:r>
              <a:rPr lang="en-GB" i="1">
                <a:ea typeface="+mn-lt"/>
                <a:cs typeface="+mn-lt"/>
              </a:rPr>
              <a:t>Standards of Conduct, Performance and Ethics</a:t>
            </a:r>
            <a:r>
              <a:rPr lang="en-GB">
                <a:ea typeface="+mn-lt"/>
                <a:cs typeface="+mn-lt"/>
              </a:rPr>
              <a:t>. London: HCPC.</a:t>
            </a:r>
            <a:endParaRPr lang="en-GB"/>
          </a:p>
          <a:p>
            <a:endParaRPr lang="en-GB"/>
          </a:p>
        </p:txBody>
      </p:sp>
      <p:pic>
        <p:nvPicPr>
          <p:cNvPr id="5" name="Audio 4">
            <a:hlinkClick r:id="" action="ppaction://media"/>
            <a:extLst>
              <a:ext uri="{FF2B5EF4-FFF2-40B4-BE49-F238E27FC236}">
                <a16:creationId xmlns:a16="http://schemas.microsoft.com/office/drawing/2014/main" id="{3B07B390-C9A1-5CD1-85CB-8B350F5E7E5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0087978"/>
      </p:ext>
    </p:extLst>
  </p:cSld>
  <p:clrMapOvr>
    <a:masterClrMapping/>
  </p:clrMapOvr>
  <mc:AlternateContent xmlns:mc="http://schemas.openxmlformats.org/markup-compatibility/2006">
    <mc:Choice xmlns:p14="http://schemas.microsoft.com/office/powerpoint/2010/main" Requires="p14">
      <p:transition spd="slow" p14:dur="2000" advTm="22089"/>
    </mc:Choice>
    <mc:Fallback>
      <p:transition spd="slow" advTm="22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47E4EB-9501-DBD6-0D90-15FFDBD67C10}"/>
              </a:ext>
            </a:extLst>
          </p:cNvPr>
          <p:cNvSpPr txBox="1"/>
          <p:nvPr/>
        </p:nvSpPr>
        <p:spPr>
          <a:xfrm>
            <a:off x="220875" y="258021"/>
            <a:ext cx="11444513"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Martini, F.H., Nath, J.L. and Bartholomew, E.F. (2023) </a:t>
            </a:r>
            <a:r>
              <a:rPr lang="en-GB" i="1">
                <a:ea typeface="+mn-lt"/>
                <a:cs typeface="+mn-lt"/>
              </a:rPr>
              <a:t>Fundamentals of Anatomy &amp; Physiology</a:t>
            </a:r>
            <a:r>
              <a:rPr lang="en-GB">
                <a:ea typeface="+mn-lt"/>
                <a:cs typeface="+mn-lt"/>
              </a:rPr>
              <a:t>. 12th </a:t>
            </a:r>
            <a:r>
              <a:rPr lang="en-GB" err="1">
                <a:ea typeface="+mn-lt"/>
                <a:cs typeface="+mn-lt"/>
              </a:rPr>
              <a:t>edn</a:t>
            </a:r>
            <a:r>
              <a:rPr lang="en-GB">
                <a:ea typeface="+mn-lt"/>
                <a:cs typeface="+mn-lt"/>
              </a:rPr>
              <a:t>. Harlow: Pearson.   </a:t>
            </a:r>
            <a:endParaRPr lang="en-US"/>
          </a:p>
          <a:p>
            <a:pPr algn="l"/>
            <a:endParaRPr lang="en-GB"/>
          </a:p>
          <a:p>
            <a:r>
              <a:rPr lang="en-GB">
                <a:ea typeface="+mn-lt"/>
                <a:cs typeface="+mn-lt"/>
              </a:rPr>
              <a:t>National Institute for Health and Care Excellence (2018) </a:t>
            </a:r>
            <a:r>
              <a:rPr lang="en-GB" i="1">
                <a:ea typeface="+mn-lt"/>
                <a:cs typeface="+mn-lt"/>
              </a:rPr>
              <a:t>Chronic Obstructive Pulmonary Disease in Over 16s: Diagnosis and Management (NG115).</a:t>
            </a:r>
            <a:r>
              <a:rPr lang="en-GB">
                <a:ea typeface="+mn-lt"/>
                <a:cs typeface="+mn-lt"/>
              </a:rPr>
              <a:t> London: NICE.</a:t>
            </a:r>
            <a:endParaRPr lang="en-GB"/>
          </a:p>
          <a:p>
            <a:r>
              <a:rPr lang="en-GB"/>
              <a:t>  </a:t>
            </a:r>
          </a:p>
          <a:p>
            <a:r>
              <a:rPr lang="en-GB">
                <a:ea typeface="+mn-lt"/>
                <a:cs typeface="+mn-lt"/>
              </a:rPr>
              <a:t>NHS (2024) </a:t>
            </a:r>
            <a:r>
              <a:rPr lang="en-GB" i="1">
                <a:ea typeface="+mn-lt"/>
                <a:cs typeface="+mn-lt"/>
              </a:rPr>
              <a:t>Chronic Obstructive Pulmonary Disease (COPD).</a:t>
            </a:r>
            <a:r>
              <a:rPr lang="en-GB">
                <a:ea typeface="+mn-lt"/>
                <a:cs typeface="+mn-lt"/>
              </a:rPr>
              <a:t> London: NHS England.</a:t>
            </a:r>
            <a:endParaRPr lang="en-GB"/>
          </a:p>
          <a:p>
            <a:endParaRPr lang="en-GB"/>
          </a:p>
          <a:p>
            <a:r>
              <a:rPr lang="en-GB">
                <a:ea typeface="+mn-lt"/>
                <a:cs typeface="+mn-lt"/>
              </a:rPr>
              <a:t>Nici, L., Mammen, M.J., </a:t>
            </a:r>
            <a:r>
              <a:rPr lang="en-GB" err="1">
                <a:ea typeface="+mn-lt"/>
                <a:cs typeface="+mn-lt"/>
              </a:rPr>
              <a:t>Charbek</a:t>
            </a:r>
            <a:r>
              <a:rPr lang="en-GB">
                <a:ea typeface="+mn-lt"/>
                <a:cs typeface="+mn-lt"/>
              </a:rPr>
              <a:t>, E., Alexander, P.E., Au, D.H., Boyd, C.M., Criner, G.J., Donaldson, G.C., Dreher, M., Fan, V.S. </a:t>
            </a:r>
            <a:r>
              <a:rPr lang="en-GB" i="1">
                <a:ea typeface="+mn-lt"/>
                <a:cs typeface="+mn-lt"/>
              </a:rPr>
              <a:t>et al.</a:t>
            </a:r>
            <a:r>
              <a:rPr lang="en-GB">
                <a:ea typeface="+mn-lt"/>
                <a:cs typeface="+mn-lt"/>
              </a:rPr>
              <a:t> (2020) 'Pharmacologic management of chronic obstructive pulmonary disease: An official American Thoracic Society clinical practice guideline', </a:t>
            </a:r>
            <a:r>
              <a:rPr lang="en-GB" i="1">
                <a:ea typeface="+mn-lt"/>
                <a:cs typeface="+mn-lt"/>
              </a:rPr>
              <a:t>American Journal of Respiratory and Critical Care Medicine</a:t>
            </a:r>
            <a:r>
              <a:rPr lang="en-GB">
                <a:ea typeface="+mn-lt"/>
                <a:cs typeface="+mn-lt"/>
              </a:rPr>
              <a:t>, 201(9), pp. e56–e69.</a:t>
            </a:r>
            <a:endParaRPr lang="en-GB"/>
          </a:p>
          <a:p>
            <a:endParaRPr lang="en-GB"/>
          </a:p>
          <a:p>
            <a:r>
              <a:rPr lang="en-GB">
                <a:ea typeface="+mn-lt"/>
                <a:cs typeface="+mn-lt"/>
              </a:rPr>
              <a:t>Rhoades, R. and Bell, D.R. (2023) </a:t>
            </a:r>
            <a:r>
              <a:rPr lang="en-GB" i="1">
                <a:ea typeface="+mn-lt"/>
                <a:cs typeface="+mn-lt"/>
              </a:rPr>
              <a:t>Medical Physiology: Principles for Clinical Medicine</a:t>
            </a:r>
            <a:r>
              <a:rPr lang="en-GB">
                <a:ea typeface="+mn-lt"/>
                <a:cs typeface="+mn-lt"/>
              </a:rPr>
              <a:t>. 6th </a:t>
            </a:r>
            <a:r>
              <a:rPr lang="en-GB" err="1">
                <a:ea typeface="+mn-lt"/>
                <a:cs typeface="+mn-lt"/>
              </a:rPr>
              <a:t>edn</a:t>
            </a:r>
            <a:r>
              <a:rPr lang="en-GB">
                <a:ea typeface="+mn-lt"/>
                <a:cs typeface="+mn-lt"/>
              </a:rPr>
              <a:t>. Philadelphia: Wolters Kluwer.</a:t>
            </a:r>
            <a:endParaRPr lang="en-GB"/>
          </a:p>
          <a:p>
            <a:r>
              <a:rPr lang="en-GB"/>
              <a:t>  </a:t>
            </a:r>
          </a:p>
          <a:p>
            <a:r>
              <a:rPr lang="en-GB">
                <a:ea typeface="+mn-lt"/>
                <a:cs typeface="+mn-lt"/>
              </a:rPr>
              <a:t>Tortora, G.J. and Derrickson, B. (2021) </a:t>
            </a:r>
            <a:r>
              <a:rPr lang="en-GB" i="1">
                <a:ea typeface="+mn-lt"/>
                <a:cs typeface="+mn-lt"/>
              </a:rPr>
              <a:t>Principles of Anatomy and Physiology</a:t>
            </a:r>
            <a:r>
              <a:rPr lang="en-GB">
                <a:ea typeface="+mn-lt"/>
                <a:cs typeface="+mn-lt"/>
              </a:rPr>
              <a:t>. 16th </a:t>
            </a:r>
            <a:r>
              <a:rPr lang="en-GB" err="1">
                <a:ea typeface="+mn-lt"/>
                <a:cs typeface="+mn-lt"/>
              </a:rPr>
              <a:t>edn</a:t>
            </a:r>
            <a:r>
              <a:rPr lang="en-GB">
                <a:ea typeface="+mn-lt"/>
                <a:cs typeface="+mn-lt"/>
              </a:rPr>
              <a:t>. Hoboken, NJ: John Wiley &amp; Sons.</a:t>
            </a:r>
            <a:endParaRPr lang="en-GB"/>
          </a:p>
          <a:p>
            <a:r>
              <a:rPr lang="en-GB"/>
              <a:t> </a:t>
            </a:r>
          </a:p>
          <a:p>
            <a:r>
              <a:rPr lang="en-GB" err="1">
                <a:ea typeface="+mn-lt"/>
                <a:cs typeface="+mn-lt"/>
              </a:rPr>
              <a:t>Vogelmeier</a:t>
            </a:r>
            <a:r>
              <a:rPr lang="en-GB">
                <a:ea typeface="+mn-lt"/>
                <a:cs typeface="+mn-lt"/>
              </a:rPr>
              <a:t>, C.F., Criner, G.J., Martinez, F.J., Anzueto, A., Barnes, P.J., Bourbeau, J., Celli, B.R., Chen, R., Decramer, M., Fabbri, L.M. </a:t>
            </a:r>
            <a:r>
              <a:rPr lang="en-GB" i="1">
                <a:ea typeface="+mn-lt"/>
                <a:cs typeface="+mn-lt"/>
              </a:rPr>
              <a:t>et al.</a:t>
            </a:r>
            <a:r>
              <a:rPr lang="en-GB">
                <a:ea typeface="+mn-lt"/>
                <a:cs typeface="+mn-lt"/>
              </a:rPr>
              <a:t> (2017) 'Global strategy for the diagnosis, management and prevention of chronic obstructive lung disease 2017 report', </a:t>
            </a:r>
            <a:r>
              <a:rPr lang="en-GB" i="1">
                <a:ea typeface="+mn-lt"/>
                <a:cs typeface="+mn-lt"/>
              </a:rPr>
              <a:t>American Journal of Respiratory and Critical Care Medicine</a:t>
            </a:r>
            <a:r>
              <a:rPr lang="en-GB">
                <a:ea typeface="+mn-lt"/>
                <a:cs typeface="+mn-lt"/>
              </a:rPr>
              <a:t>, 195(5), pp. 557–582.</a:t>
            </a:r>
            <a:endParaRPr lang="en-GB"/>
          </a:p>
          <a:p>
            <a:endParaRPr lang="en-GB"/>
          </a:p>
        </p:txBody>
      </p:sp>
      <p:pic>
        <p:nvPicPr>
          <p:cNvPr id="4" name="Audio 3">
            <a:hlinkClick r:id="" action="ppaction://media"/>
            <a:extLst>
              <a:ext uri="{FF2B5EF4-FFF2-40B4-BE49-F238E27FC236}">
                <a16:creationId xmlns:a16="http://schemas.microsoft.com/office/drawing/2014/main" id="{F9DC772C-C348-057E-8504-85F22B709B6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1333744"/>
      </p:ext>
    </p:extLst>
  </p:cSld>
  <p:clrMapOvr>
    <a:masterClrMapping/>
  </p:clrMapOvr>
  <mc:AlternateContent xmlns:mc="http://schemas.openxmlformats.org/markup-compatibility/2006">
    <mc:Choice xmlns:p14="http://schemas.microsoft.com/office/powerpoint/2010/main" Requires="p14">
      <p:transition spd="slow" p14:dur="2000" advTm="1623"/>
    </mc:Choice>
    <mc:Fallback>
      <p:transition spd="slow" advTm="1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0FB25F-911C-61A8-BEF6-429135B8DFD9}"/>
              </a:ext>
            </a:extLst>
          </p:cNvPr>
          <p:cNvSpPr txBox="1"/>
          <p:nvPr/>
        </p:nvSpPr>
        <p:spPr>
          <a:xfrm>
            <a:off x="217421" y="461788"/>
            <a:ext cx="862148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West, J.B. and Luks, A.M. (2021) </a:t>
            </a:r>
            <a:r>
              <a:rPr lang="en-GB" i="1">
                <a:ea typeface="+mn-lt"/>
                <a:cs typeface="+mn-lt"/>
              </a:rPr>
              <a:t>West's Respiratory Physiology: The Essentials</a:t>
            </a:r>
            <a:r>
              <a:rPr lang="en-GB">
                <a:ea typeface="+mn-lt"/>
                <a:cs typeface="+mn-lt"/>
              </a:rPr>
              <a:t>. 11th </a:t>
            </a:r>
            <a:r>
              <a:rPr lang="en-GB" err="1">
                <a:ea typeface="+mn-lt"/>
                <a:cs typeface="+mn-lt"/>
              </a:rPr>
              <a:t>edn</a:t>
            </a:r>
            <a:r>
              <a:rPr lang="en-GB">
                <a:ea typeface="+mn-lt"/>
                <a:cs typeface="+mn-lt"/>
              </a:rPr>
              <a:t>. Philadelphia: Wolters Kluwer.  </a:t>
            </a:r>
            <a:endParaRPr lang="en-US"/>
          </a:p>
          <a:p>
            <a:endParaRPr lang="en-GB">
              <a:ea typeface="+mn-lt"/>
              <a:cs typeface="+mn-lt"/>
            </a:endParaRPr>
          </a:p>
          <a:p>
            <a:r>
              <a:rPr lang="en-GB">
                <a:ea typeface="+mn-lt"/>
                <a:cs typeface="+mn-lt"/>
              </a:rPr>
              <a:t>Widmaier, E.P., Raff, H. and Strang, K.T. (2023) </a:t>
            </a:r>
            <a:r>
              <a:rPr lang="en-GB" i="1">
                <a:ea typeface="+mn-lt"/>
                <a:cs typeface="+mn-lt"/>
              </a:rPr>
              <a:t>Vander's Human Physiology: The Mechanisms of Body Function</a:t>
            </a:r>
            <a:r>
              <a:rPr lang="en-GB">
                <a:ea typeface="+mn-lt"/>
                <a:cs typeface="+mn-lt"/>
              </a:rPr>
              <a:t>. 16th </a:t>
            </a:r>
            <a:r>
              <a:rPr lang="en-GB" err="1">
                <a:ea typeface="+mn-lt"/>
                <a:cs typeface="+mn-lt"/>
              </a:rPr>
              <a:t>edn</a:t>
            </a:r>
            <a:r>
              <a:rPr lang="en-GB">
                <a:ea typeface="+mn-lt"/>
                <a:cs typeface="+mn-lt"/>
              </a:rPr>
              <a:t>. New York: McGraw-Hill.</a:t>
            </a:r>
            <a:endParaRPr lang="en-GB"/>
          </a:p>
          <a:p>
            <a:pPr algn="l"/>
            <a:endParaRPr lang="en-GB"/>
          </a:p>
        </p:txBody>
      </p:sp>
      <p:pic>
        <p:nvPicPr>
          <p:cNvPr id="4" name="Audio 3">
            <a:hlinkClick r:id="" action="ppaction://media"/>
            <a:extLst>
              <a:ext uri="{FF2B5EF4-FFF2-40B4-BE49-F238E27FC236}">
                <a16:creationId xmlns:a16="http://schemas.microsoft.com/office/drawing/2014/main" id="{6674481D-4B0F-B23E-FAC3-69B8C6F384D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9782264"/>
      </p:ext>
    </p:extLst>
  </p:cSld>
  <p:clrMapOvr>
    <a:masterClrMapping/>
  </p:clrMapOvr>
  <mc:AlternateContent xmlns:mc="http://schemas.openxmlformats.org/markup-compatibility/2006">
    <mc:Choice xmlns:p14="http://schemas.microsoft.com/office/powerpoint/2010/main" Requires="p14">
      <p:transition spd="slow" p14:dur="2000" advTm="1426"/>
    </mc:Choice>
    <mc:Fallback>
      <p:transition spd="slow" advTm="1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1975</Words>
  <Application>Microsoft Office PowerPoint</Application>
  <PresentationFormat>Widescreen</PresentationFormat>
  <Paragraphs>184</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Tabassum Ali (2433454)</cp:lastModifiedBy>
  <cp:revision>1</cp:revision>
  <dcterms:created xsi:type="dcterms:W3CDTF">2026-07-09T20:58:36Z</dcterms:created>
  <dcterms:modified xsi:type="dcterms:W3CDTF">2026-07-16T16:14:59Z</dcterms:modified>
</cp:coreProperties>
</file>