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DB4AD7-2A85-4BA7-9408-29C0FC4244BD}" v="42" dt="2026-06-29T16:55:15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97" d="100"/>
          <a:sy n="97" d="100"/>
        </p:scale>
        <p:origin x="1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CADC19-AD2C-4C3F-97F2-E1A6DAD5FC7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20D64B6-0CBB-49EE-A70D-F9651CA635BE}">
      <dgm:prSet/>
      <dgm:spPr/>
      <dgm:t>
        <a:bodyPr/>
        <a:lstStyle/>
        <a:p>
          <a:r>
            <a:rPr lang="en-GB"/>
            <a:t>HARVARD REFERNCING</a:t>
          </a:r>
          <a:endParaRPr lang="en-US"/>
        </a:p>
      </dgm:t>
    </dgm:pt>
    <dgm:pt modelId="{27E237F2-231F-469D-9B28-4C09223BC39F}" type="parTrans" cxnId="{28EA4D6F-DACB-43C0-B34E-D290EB2C130E}">
      <dgm:prSet/>
      <dgm:spPr/>
      <dgm:t>
        <a:bodyPr/>
        <a:lstStyle/>
        <a:p>
          <a:endParaRPr lang="en-US"/>
        </a:p>
      </dgm:t>
    </dgm:pt>
    <dgm:pt modelId="{293C51A2-4E8E-4E31-9AA8-05ADE0C55B93}" type="sibTrans" cxnId="{28EA4D6F-DACB-43C0-B34E-D290EB2C130E}">
      <dgm:prSet/>
      <dgm:spPr/>
      <dgm:t>
        <a:bodyPr/>
        <a:lstStyle/>
        <a:p>
          <a:endParaRPr lang="en-US"/>
        </a:p>
      </dgm:t>
    </dgm:pt>
    <dgm:pt modelId="{EB3A1AD1-7BAD-4A42-B2DB-36D4792E2C6B}">
      <dgm:prSet/>
      <dgm:spPr/>
      <dgm:t>
        <a:bodyPr/>
        <a:lstStyle/>
        <a:p>
          <a:r>
            <a:rPr lang="en-GB"/>
            <a:t>EXCEL</a:t>
          </a:r>
          <a:endParaRPr lang="en-US"/>
        </a:p>
      </dgm:t>
    </dgm:pt>
    <dgm:pt modelId="{0E4ECD48-6910-45F1-8EF2-907349115346}" type="parTrans" cxnId="{048774AA-A744-4D82-A075-D78150A52992}">
      <dgm:prSet/>
      <dgm:spPr/>
      <dgm:t>
        <a:bodyPr/>
        <a:lstStyle/>
        <a:p>
          <a:endParaRPr lang="en-US"/>
        </a:p>
      </dgm:t>
    </dgm:pt>
    <dgm:pt modelId="{8B8687B6-8C2B-4181-A6AF-C49A5505050B}" type="sibTrans" cxnId="{048774AA-A744-4D82-A075-D78150A52992}">
      <dgm:prSet/>
      <dgm:spPr/>
      <dgm:t>
        <a:bodyPr/>
        <a:lstStyle/>
        <a:p>
          <a:endParaRPr lang="en-US"/>
        </a:p>
      </dgm:t>
    </dgm:pt>
    <dgm:pt modelId="{30DB05A2-ED30-4B05-8629-39D852398C07}" type="pres">
      <dgm:prSet presAssocID="{F4CADC19-AD2C-4C3F-97F2-E1A6DAD5FC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3D33918-8D3E-4963-8550-E3FFE0675FBD}" type="pres">
      <dgm:prSet presAssocID="{A20D64B6-0CBB-49EE-A70D-F9651CA635BE}" presName="hierRoot1" presStyleCnt="0"/>
      <dgm:spPr/>
    </dgm:pt>
    <dgm:pt modelId="{C448B245-880D-458B-A65D-2B9157F2421D}" type="pres">
      <dgm:prSet presAssocID="{A20D64B6-0CBB-49EE-A70D-F9651CA635BE}" presName="composite" presStyleCnt="0"/>
      <dgm:spPr/>
    </dgm:pt>
    <dgm:pt modelId="{4A11119D-217C-450C-BAC7-B8965CDEC789}" type="pres">
      <dgm:prSet presAssocID="{A20D64B6-0CBB-49EE-A70D-F9651CA635BE}" presName="background" presStyleLbl="node0" presStyleIdx="0" presStyleCnt="2"/>
      <dgm:spPr/>
    </dgm:pt>
    <dgm:pt modelId="{86D3A4D1-2091-4D60-8264-E8ED10D6FB9C}" type="pres">
      <dgm:prSet presAssocID="{A20D64B6-0CBB-49EE-A70D-F9651CA635BE}" presName="text" presStyleLbl="fgAcc0" presStyleIdx="0" presStyleCnt="2">
        <dgm:presLayoutVars>
          <dgm:chPref val="3"/>
        </dgm:presLayoutVars>
      </dgm:prSet>
      <dgm:spPr/>
    </dgm:pt>
    <dgm:pt modelId="{649C2D94-CBC5-482B-B1E3-2B169E3B9E3E}" type="pres">
      <dgm:prSet presAssocID="{A20D64B6-0CBB-49EE-A70D-F9651CA635BE}" presName="hierChild2" presStyleCnt="0"/>
      <dgm:spPr/>
    </dgm:pt>
    <dgm:pt modelId="{9FE1D23F-74A0-4FCE-96D6-3F1B408A5B0B}" type="pres">
      <dgm:prSet presAssocID="{EB3A1AD1-7BAD-4A42-B2DB-36D4792E2C6B}" presName="hierRoot1" presStyleCnt="0"/>
      <dgm:spPr/>
    </dgm:pt>
    <dgm:pt modelId="{E49B786D-E65D-45B8-A507-145049290E9E}" type="pres">
      <dgm:prSet presAssocID="{EB3A1AD1-7BAD-4A42-B2DB-36D4792E2C6B}" presName="composite" presStyleCnt="0"/>
      <dgm:spPr/>
    </dgm:pt>
    <dgm:pt modelId="{AE169DCB-2864-4B28-B059-2AFA01B5E403}" type="pres">
      <dgm:prSet presAssocID="{EB3A1AD1-7BAD-4A42-B2DB-36D4792E2C6B}" presName="background" presStyleLbl="node0" presStyleIdx="1" presStyleCnt="2"/>
      <dgm:spPr/>
    </dgm:pt>
    <dgm:pt modelId="{332CBD45-D67E-4B69-9C35-2F0E3E7C7189}" type="pres">
      <dgm:prSet presAssocID="{EB3A1AD1-7BAD-4A42-B2DB-36D4792E2C6B}" presName="text" presStyleLbl="fgAcc0" presStyleIdx="1" presStyleCnt="2">
        <dgm:presLayoutVars>
          <dgm:chPref val="3"/>
        </dgm:presLayoutVars>
      </dgm:prSet>
      <dgm:spPr/>
    </dgm:pt>
    <dgm:pt modelId="{0AA21C39-76EA-4B55-9C45-438F8BE6AE38}" type="pres">
      <dgm:prSet presAssocID="{EB3A1AD1-7BAD-4A42-B2DB-36D4792E2C6B}" presName="hierChild2" presStyleCnt="0"/>
      <dgm:spPr/>
    </dgm:pt>
  </dgm:ptLst>
  <dgm:cxnLst>
    <dgm:cxn modelId="{28EA4D6F-DACB-43C0-B34E-D290EB2C130E}" srcId="{F4CADC19-AD2C-4C3F-97F2-E1A6DAD5FC7A}" destId="{A20D64B6-0CBB-49EE-A70D-F9651CA635BE}" srcOrd="0" destOrd="0" parTransId="{27E237F2-231F-469D-9B28-4C09223BC39F}" sibTransId="{293C51A2-4E8E-4E31-9AA8-05ADE0C55B93}"/>
    <dgm:cxn modelId="{151BAAA0-D869-4134-AF7B-FA96A14EDED7}" type="presOf" srcId="{A20D64B6-0CBB-49EE-A70D-F9651CA635BE}" destId="{86D3A4D1-2091-4D60-8264-E8ED10D6FB9C}" srcOrd="0" destOrd="0" presId="urn:microsoft.com/office/officeart/2005/8/layout/hierarchy1"/>
    <dgm:cxn modelId="{048774AA-A744-4D82-A075-D78150A52992}" srcId="{F4CADC19-AD2C-4C3F-97F2-E1A6DAD5FC7A}" destId="{EB3A1AD1-7BAD-4A42-B2DB-36D4792E2C6B}" srcOrd="1" destOrd="0" parTransId="{0E4ECD48-6910-45F1-8EF2-907349115346}" sibTransId="{8B8687B6-8C2B-4181-A6AF-C49A5505050B}"/>
    <dgm:cxn modelId="{B1D7C5AB-C105-4FFA-BE02-540B7C19245A}" type="presOf" srcId="{EB3A1AD1-7BAD-4A42-B2DB-36D4792E2C6B}" destId="{332CBD45-D67E-4B69-9C35-2F0E3E7C7189}" srcOrd="0" destOrd="0" presId="urn:microsoft.com/office/officeart/2005/8/layout/hierarchy1"/>
    <dgm:cxn modelId="{378DFBB2-E5A3-4B46-B88B-46E8EC9B9F25}" type="presOf" srcId="{F4CADC19-AD2C-4C3F-97F2-E1A6DAD5FC7A}" destId="{30DB05A2-ED30-4B05-8629-39D852398C07}" srcOrd="0" destOrd="0" presId="urn:microsoft.com/office/officeart/2005/8/layout/hierarchy1"/>
    <dgm:cxn modelId="{352DB5D0-6532-4277-A6D8-CF12154B94E7}" type="presParOf" srcId="{30DB05A2-ED30-4B05-8629-39D852398C07}" destId="{C3D33918-8D3E-4963-8550-E3FFE0675FBD}" srcOrd="0" destOrd="0" presId="urn:microsoft.com/office/officeart/2005/8/layout/hierarchy1"/>
    <dgm:cxn modelId="{B8854F53-0ED4-42B9-83F7-E66E4DD41ADD}" type="presParOf" srcId="{C3D33918-8D3E-4963-8550-E3FFE0675FBD}" destId="{C448B245-880D-458B-A65D-2B9157F2421D}" srcOrd="0" destOrd="0" presId="urn:microsoft.com/office/officeart/2005/8/layout/hierarchy1"/>
    <dgm:cxn modelId="{7E98F0B7-208C-49B1-A60D-93396539444A}" type="presParOf" srcId="{C448B245-880D-458B-A65D-2B9157F2421D}" destId="{4A11119D-217C-450C-BAC7-B8965CDEC789}" srcOrd="0" destOrd="0" presId="urn:microsoft.com/office/officeart/2005/8/layout/hierarchy1"/>
    <dgm:cxn modelId="{4A078A0B-1D43-49E0-A228-01B0B38E2604}" type="presParOf" srcId="{C448B245-880D-458B-A65D-2B9157F2421D}" destId="{86D3A4D1-2091-4D60-8264-E8ED10D6FB9C}" srcOrd="1" destOrd="0" presId="urn:microsoft.com/office/officeart/2005/8/layout/hierarchy1"/>
    <dgm:cxn modelId="{AA9CE62B-9B9C-4C8A-9102-0F43F21EBADF}" type="presParOf" srcId="{C3D33918-8D3E-4963-8550-E3FFE0675FBD}" destId="{649C2D94-CBC5-482B-B1E3-2B169E3B9E3E}" srcOrd="1" destOrd="0" presId="urn:microsoft.com/office/officeart/2005/8/layout/hierarchy1"/>
    <dgm:cxn modelId="{3A8F7E37-6DBA-4C58-A547-52A31E1F8D4A}" type="presParOf" srcId="{30DB05A2-ED30-4B05-8629-39D852398C07}" destId="{9FE1D23F-74A0-4FCE-96D6-3F1B408A5B0B}" srcOrd="1" destOrd="0" presId="urn:microsoft.com/office/officeart/2005/8/layout/hierarchy1"/>
    <dgm:cxn modelId="{3F7BB25E-6C1E-4CB7-863A-AE5C231E6785}" type="presParOf" srcId="{9FE1D23F-74A0-4FCE-96D6-3F1B408A5B0B}" destId="{E49B786D-E65D-45B8-A507-145049290E9E}" srcOrd="0" destOrd="0" presId="urn:microsoft.com/office/officeart/2005/8/layout/hierarchy1"/>
    <dgm:cxn modelId="{22297559-2101-493D-86B9-3017B53903E3}" type="presParOf" srcId="{E49B786D-E65D-45B8-A507-145049290E9E}" destId="{AE169DCB-2864-4B28-B059-2AFA01B5E403}" srcOrd="0" destOrd="0" presId="urn:microsoft.com/office/officeart/2005/8/layout/hierarchy1"/>
    <dgm:cxn modelId="{E2F76C7E-9757-4000-95DE-761BE5310AE1}" type="presParOf" srcId="{E49B786D-E65D-45B8-A507-145049290E9E}" destId="{332CBD45-D67E-4B69-9C35-2F0E3E7C7189}" srcOrd="1" destOrd="0" presId="urn:microsoft.com/office/officeart/2005/8/layout/hierarchy1"/>
    <dgm:cxn modelId="{155A4580-A10A-484F-B3CB-A9FBA5637E77}" type="presParOf" srcId="{9FE1D23F-74A0-4FCE-96D6-3F1B408A5B0B}" destId="{0AA21C39-76EA-4B55-9C45-438F8BE6AE3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873C05-826E-4690-8C84-BAD136AD38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A61186-4FEF-47CC-A09C-B0CD8EEB34EF}">
      <dgm:prSet/>
      <dgm:spPr/>
      <dgm:t>
        <a:bodyPr/>
        <a:lstStyle/>
        <a:p>
          <a:r>
            <a:rPr lang="en-GB"/>
            <a:t>UNIVERSITY CHALLENGE</a:t>
          </a:r>
          <a:endParaRPr lang="en-US"/>
        </a:p>
      </dgm:t>
    </dgm:pt>
    <dgm:pt modelId="{84D9F5F9-815A-41E5-96E9-0B76B84268DB}" type="parTrans" cxnId="{5B50A58B-8E2E-4117-91BC-470475032743}">
      <dgm:prSet/>
      <dgm:spPr/>
      <dgm:t>
        <a:bodyPr/>
        <a:lstStyle/>
        <a:p>
          <a:endParaRPr lang="en-US"/>
        </a:p>
      </dgm:t>
    </dgm:pt>
    <dgm:pt modelId="{9C399F16-FAED-429F-9AFA-FD959C252146}" type="sibTrans" cxnId="{5B50A58B-8E2E-4117-91BC-470475032743}">
      <dgm:prSet/>
      <dgm:spPr/>
      <dgm:t>
        <a:bodyPr/>
        <a:lstStyle/>
        <a:p>
          <a:endParaRPr lang="en-US"/>
        </a:p>
      </dgm:t>
    </dgm:pt>
    <dgm:pt modelId="{1A2D2672-E430-4F3A-822F-E089BE08AC74}">
      <dgm:prSet/>
      <dgm:spPr/>
      <dgm:t>
        <a:bodyPr/>
        <a:lstStyle/>
        <a:p>
          <a:r>
            <a:rPr lang="en-GB"/>
            <a:t>THE BASICS</a:t>
          </a:r>
          <a:endParaRPr lang="en-US"/>
        </a:p>
      </dgm:t>
    </dgm:pt>
    <dgm:pt modelId="{4F8D944C-99F0-42C8-93E6-89202572BBFB}" type="parTrans" cxnId="{C45A2CBE-D723-4DDC-8A54-D83B5F18729F}">
      <dgm:prSet/>
      <dgm:spPr/>
      <dgm:t>
        <a:bodyPr/>
        <a:lstStyle/>
        <a:p>
          <a:endParaRPr lang="en-US"/>
        </a:p>
      </dgm:t>
    </dgm:pt>
    <dgm:pt modelId="{AFF9A67D-E7C3-4BB3-B6AC-01B722EF567F}" type="sibTrans" cxnId="{C45A2CBE-D723-4DDC-8A54-D83B5F18729F}">
      <dgm:prSet/>
      <dgm:spPr/>
      <dgm:t>
        <a:bodyPr/>
        <a:lstStyle/>
        <a:p>
          <a:endParaRPr lang="en-US"/>
        </a:p>
      </dgm:t>
    </dgm:pt>
    <dgm:pt modelId="{76B1AAF4-10A2-4C3E-B8C2-86C307EBEFBA}" type="pres">
      <dgm:prSet presAssocID="{7B873C05-826E-4690-8C84-BAD136AD38DC}" presName="root" presStyleCnt="0">
        <dgm:presLayoutVars>
          <dgm:dir/>
          <dgm:resizeHandles val="exact"/>
        </dgm:presLayoutVars>
      </dgm:prSet>
      <dgm:spPr/>
    </dgm:pt>
    <dgm:pt modelId="{CB564EDC-6C52-4422-A460-6E3BE3EDC42E}" type="pres">
      <dgm:prSet presAssocID="{29A61186-4FEF-47CC-A09C-B0CD8EEB34EF}" presName="compNode" presStyleCnt="0"/>
      <dgm:spPr/>
    </dgm:pt>
    <dgm:pt modelId="{AC344C5E-B963-40E9-AC94-1CDA15D8D04B}" type="pres">
      <dgm:prSet presAssocID="{29A61186-4FEF-47CC-A09C-B0CD8EEB34EF}" presName="bgRect" presStyleLbl="bgShp" presStyleIdx="0" presStyleCnt="2"/>
      <dgm:spPr/>
    </dgm:pt>
    <dgm:pt modelId="{284E633E-737B-4ED1-8AD0-0375D0BFC5BE}" type="pres">
      <dgm:prSet presAssocID="{29A61186-4FEF-47CC-A09C-B0CD8EEB34E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7FB1078-62AF-49FF-9501-0C77D7F425E4}" type="pres">
      <dgm:prSet presAssocID="{29A61186-4FEF-47CC-A09C-B0CD8EEB34EF}" presName="spaceRect" presStyleCnt="0"/>
      <dgm:spPr/>
    </dgm:pt>
    <dgm:pt modelId="{1AD493FC-3585-4AFD-9045-A026A0824FB0}" type="pres">
      <dgm:prSet presAssocID="{29A61186-4FEF-47CC-A09C-B0CD8EEB34EF}" presName="parTx" presStyleLbl="revTx" presStyleIdx="0" presStyleCnt="2">
        <dgm:presLayoutVars>
          <dgm:chMax val="0"/>
          <dgm:chPref val="0"/>
        </dgm:presLayoutVars>
      </dgm:prSet>
      <dgm:spPr/>
    </dgm:pt>
    <dgm:pt modelId="{C6177300-2968-40EC-801A-148FB9C79212}" type="pres">
      <dgm:prSet presAssocID="{9C399F16-FAED-429F-9AFA-FD959C252146}" presName="sibTrans" presStyleCnt="0"/>
      <dgm:spPr/>
    </dgm:pt>
    <dgm:pt modelId="{AAFF5F5F-ABC5-47F1-B08E-2640BA5B3A2E}" type="pres">
      <dgm:prSet presAssocID="{1A2D2672-E430-4F3A-822F-E089BE08AC74}" presName="compNode" presStyleCnt="0"/>
      <dgm:spPr/>
    </dgm:pt>
    <dgm:pt modelId="{6578E292-9D95-4407-8C3F-5EFF4AB6A3B2}" type="pres">
      <dgm:prSet presAssocID="{1A2D2672-E430-4F3A-822F-E089BE08AC74}" presName="bgRect" presStyleLbl="bgShp" presStyleIdx="1" presStyleCnt="2"/>
      <dgm:spPr/>
    </dgm:pt>
    <dgm:pt modelId="{EF6DEA18-58F1-42C4-B78B-C6CDCC1116AE}" type="pres">
      <dgm:prSet presAssocID="{1A2D2672-E430-4F3A-822F-E089BE08AC7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9F97D16-A83C-477D-83C0-4CDFE6AFEC0E}" type="pres">
      <dgm:prSet presAssocID="{1A2D2672-E430-4F3A-822F-E089BE08AC74}" presName="spaceRect" presStyleCnt="0"/>
      <dgm:spPr/>
    </dgm:pt>
    <dgm:pt modelId="{71100548-165D-4372-B47E-865B4B05F2DE}" type="pres">
      <dgm:prSet presAssocID="{1A2D2672-E430-4F3A-822F-E089BE08AC7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5DE2E28-BE16-48C6-B2DE-45950AA500AE}" type="presOf" srcId="{7B873C05-826E-4690-8C84-BAD136AD38DC}" destId="{76B1AAF4-10A2-4C3E-B8C2-86C307EBEFBA}" srcOrd="0" destOrd="0" presId="urn:microsoft.com/office/officeart/2018/2/layout/IconVerticalSolidList"/>
    <dgm:cxn modelId="{E941474F-A786-4CE4-AEED-FAEC864262DE}" type="presOf" srcId="{1A2D2672-E430-4F3A-822F-E089BE08AC74}" destId="{71100548-165D-4372-B47E-865B4B05F2DE}" srcOrd="0" destOrd="0" presId="urn:microsoft.com/office/officeart/2018/2/layout/IconVerticalSolidList"/>
    <dgm:cxn modelId="{5B50A58B-8E2E-4117-91BC-470475032743}" srcId="{7B873C05-826E-4690-8C84-BAD136AD38DC}" destId="{29A61186-4FEF-47CC-A09C-B0CD8EEB34EF}" srcOrd="0" destOrd="0" parTransId="{84D9F5F9-815A-41E5-96E9-0B76B84268DB}" sibTransId="{9C399F16-FAED-429F-9AFA-FD959C252146}"/>
    <dgm:cxn modelId="{C45A2CBE-D723-4DDC-8A54-D83B5F18729F}" srcId="{7B873C05-826E-4690-8C84-BAD136AD38DC}" destId="{1A2D2672-E430-4F3A-822F-E089BE08AC74}" srcOrd="1" destOrd="0" parTransId="{4F8D944C-99F0-42C8-93E6-89202572BBFB}" sibTransId="{AFF9A67D-E7C3-4BB3-B6AC-01B722EF567F}"/>
    <dgm:cxn modelId="{5EE461F5-EDC6-4BF0-BBE6-48AC9C6F58D5}" type="presOf" srcId="{29A61186-4FEF-47CC-A09C-B0CD8EEB34EF}" destId="{1AD493FC-3585-4AFD-9045-A026A0824FB0}" srcOrd="0" destOrd="0" presId="urn:microsoft.com/office/officeart/2018/2/layout/IconVerticalSolidList"/>
    <dgm:cxn modelId="{A1D19A86-7A58-4AB6-9615-969EFF7A99C2}" type="presParOf" srcId="{76B1AAF4-10A2-4C3E-B8C2-86C307EBEFBA}" destId="{CB564EDC-6C52-4422-A460-6E3BE3EDC42E}" srcOrd="0" destOrd="0" presId="urn:microsoft.com/office/officeart/2018/2/layout/IconVerticalSolidList"/>
    <dgm:cxn modelId="{41485254-4C42-431F-85AC-39A8A2E19ECD}" type="presParOf" srcId="{CB564EDC-6C52-4422-A460-6E3BE3EDC42E}" destId="{AC344C5E-B963-40E9-AC94-1CDA15D8D04B}" srcOrd="0" destOrd="0" presId="urn:microsoft.com/office/officeart/2018/2/layout/IconVerticalSolidList"/>
    <dgm:cxn modelId="{DC630723-F3C9-457A-BB08-80E8386835B1}" type="presParOf" srcId="{CB564EDC-6C52-4422-A460-6E3BE3EDC42E}" destId="{284E633E-737B-4ED1-8AD0-0375D0BFC5BE}" srcOrd="1" destOrd="0" presId="urn:microsoft.com/office/officeart/2018/2/layout/IconVerticalSolidList"/>
    <dgm:cxn modelId="{2D383C07-0E92-4E3A-A225-3D135E18C8EE}" type="presParOf" srcId="{CB564EDC-6C52-4422-A460-6E3BE3EDC42E}" destId="{D7FB1078-62AF-49FF-9501-0C77D7F425E4}" srcOrd="2" destOrd="0" presId="urn:microsoft.com/office/officeart/2018/2/layout/IconVerticalSolidList"/>
    <dgm:cxn modelId="{0DAAAE52-6387-46B3-A138-0B214566DC51}" type="presParOf" srcId="{CB564EDC-6C52-4422-A460-6E3BE3EDC42E}" destId="{1AD493FC-3585-4AFD-9045-A026A0824FB0}" srcOrd="3" destOrd="0" presId="urn:microsoft.com/office/officeart/2018/2/layout/IconVerticalSolidList"/>
    <dgm:cxn modelId="{3322A257-C730-4DB4-854A-A96538FE4EF8}" type="presParOf" srcId="{76B1AAF4-10A2-4C3E-B8C2-86C307EBEFBA}" destId="{C6177300-2968-40EC-801A-148FB9C79212}" srcOrd="1" destOrd="0" presId="urn:microsoft.com/office/officeart/2018/2/layout/IconVerticalSolidList"/>
    <dgm:cxn modelId="{FEBFC3F2-460C-4950-BF64-9D75AAB364F7}" type="presParOf" srcId="{76B1AAF4-10A2-4C3E-B8C2-86C307EBEFBA}" destId="{AAFF5F5F-ABC5-47F1-B08E-2640BA5B3A2E}" srcOrd="2" destOrd="0" presId="urn:microsoft.com/office/officeart/2018/2/layout/IconVerticalSolidList"/>
    <dgm:cxn modelId="{140C8268-3024-4CA4-8131-0FB7E2FABD1F}" type="presParOf" srcId="{AAFF5F5F-ABC5-47F1-B08E-2640BA5B3A2E}" destId="{6578E292-9D95-4407-8C3F-5EFF4AB6A3B2}" srcOrd="0" destOrd="0" presId="urn:microsoft.com/office/officeart/2018/2/layout/IconVerticalSolidList"/>
    <dgm:cxn modelId="{836C637B-F6C1-44DC-9068-20BB4F67C1E7}" type="presParOf" srcId="{AAFF5F5F-ABC5-47F1-B08E-2640BA5B3A2E}" destId="{EF6DEA18-58F1-42C4-B78B-C6CDCC1116AE}" srcOrd="1" destOrd="0" presId="urn:microsoft.com/office/officeart/2018/2/layout/IconVerticalSolidList"/>
    <dgm:cxn modelId="{C2C00D51-E438-4BD1-BED5-E2810BD02C40}" type="presParOf" srcId="{AAFF5F5F-ABC5-47F1-B08E-2640BA5B3A2E}" destId="{F9F97D16-A83C-477D-83C0-4CDFE6AFEC0E}" srcOrd="2" destOrd="0" presId="urn:microsoft.com/office/officeart/2018/2/layout/IconVerticalSolidList"/>
    <dgm:cxn modelId="{2A7C3876-F72A-4A82-8A5D-FC8BEA34460A}" type="presParOf" srcId="{AAFF5F5F-ABC5-47F1-B08E-2640BA5B3A2E}" destId="{71100548-165D-4372-B47E-865B4B05F2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1119D-217C-450C-BAC7-B8965CDEC789}">
      <dsp:nvSpPr>
        <dsp:cNvPr id="0" name=""/>
        <dsp:cNvSpPr/>
      </dsp:nvSpPr>
      <dsp:spPr>
        <a:xfrm>
          <a:off x="1173" y="274169"/>
          <a:ext cx="4119236" cy="26157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3A4D1-2091-4D60-8264-E8ED10D6FB9C}">
      <dsp:nvSpPr>
        <dsp:cNvPr id="0" name=""/>
        <dsp:cNvSpPr/>
      </dsp:nvSpPr>
      <dsp:spPr>
        <a:xfrm>
          <a:off x="458866" y="708977"/>
          <a:ext cx="4119236" cy="26157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HARVARD REFERNCING</a:t>
          </a:r>
          <a:endParaRPr lang="en-US" sz="5000" kern="1200"/>
        </a:p>
      </dsp:txBody>
      <dsp:txXfrm>
        <a:off x="535478" y="785589"/>
        <a:ext cx="3966012" cy="2462491"/>
      </dsp:txXfrm>
    </dsp:sp>
    <dsp:sp modelId="{AE169DCB-2864-4B28-B059-2AFA01B5E403}">
      <dsp:nvSpPr>
        <dsp:cNvPr id="0" name=""/>
        <dsp:cNvSpPr/>
      </dsp:nvSpPr>
      <dsp:spPr>
        <a:xfrm>
          <a:off x="5035796" y="274169"/>
          <a:ext cx="4119236" cy="26157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CBD45-D67E-4B69-9C35-2F0E3E7C7189}">
      <dsp:nvSpPr>
        <dsp:cNvPr id="0" name=""/>
        <dsp:cNvSpPr/>
      </dsp:nvSpPr>
      <dsp:spPr>
        <a:xfrm>
          <a:off x="5493489" y="708977"/>
          <a:ext cx="4119236" cy="26157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EXCEL</a:t>
          </a:r>
          <a:endParaRPr lang="en-US" sz="5000" kern="1200"/>
        </a:p>
      </dsp:txBody>
      <dsp:txXfrm>
        <a:off x="5570101" y="785589"/>
        <a:ext cx="3966012" cy="24624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344C5E-B963-40E9-AC94-1CDA15D8D04B}">
      <dsp:nvSpPr>
        <dsp:cNvPr id="0" name=""/>
        <dsp:cNvSpPr/>
      </dsp:nvSpPr>
      <dsp:spPr>
        <a:xfrm>
          <a:off x="0" y="906502"/>
          <a:ext cx="6261100" cy="16735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E633E-737B-4ED1-8AD0-0375D0BFC5BE}">
      <dsp:nvSpPr>
        <dsp:cNvPr id="0" name=""/>
        <dsp:cNvSpPr/>
      </dsp:nvSpPr>
      <dsp:spPr>
        <a:xfrm>
          <a:off x="506246" y="1283049"/>
          <a:ext cx="920448" cy="9204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493FC-3585-4AFD-9045-A026A0824FB0}">
      <dsp:nvSpPr>
        <dsp:cNvPr id="0" name=""/>
        <dsp:cNvSpPr/>
      </dsp:nvSpPr>
      <dsp:spPr>
        <a:xfrm>
          <a:off x="1932941" y="906502"/>
          <a:ext cx="4328158" cy="1673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117" tIns="177117" rIns="177117" bIns="177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UNIVERSITY CHALLENGE</a:t>
          </a:r>
          <a:endParaRPr lang="en-US" sz="2500" kern="1200"/>
        </a:p>
      </dsp:txBody>
      <dsp:txXfrm>
        <a:off x="1932941" y="906502"/>
        <a:ext cx="4328158" cy="1673542"/>
      </dsp:txXfrm>
    </dsp:sp>
    <dsp:sp modelId="{6578E292-9D95-4407-8C3F-5EFF4AB6A3B2}">
      <dsp:nvSpPr>
        <dsp:cNvPr id="0" name=""/>
        <dsp:cNvSpPr/>
      </dsp:nvSpPr>
      <dsp:spPr>
        <a:xfrm>
          <a:off x="0" y="2998430"/>
          <a:ext cx="6261100" cy="16735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6DEA18-58F1-42C4-B78B-C6CDCC1116AE}">
      <dsp:nvSpPr>
        <dsp:cNvPr id="0" name=""/>
        <dsp:cNvSpPr/>
      </dsp:nvSpPr>
      <dsp:spPr>
        <a:xfrm>
          <a:off x="506246" y="3374977"/>
          <a:ext cx="920448" cy="9204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00548-165D-4372-B47E-865B4B05F2DE}">
      <dsp:nvSpPr>
        <dsp:cNvPr id="0" name=""/>
        <dsp:cNvSpPr/>
      </dsp:nvSpPr>
      <dsp:spPr>
        <a:xfrm>
          <a:off x="1932941" y="2998430"/>
          <a:ext cx="4328158" cy="1673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117" tIns="177117" rIns="177117" bIns="177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BASICS</a:t>
          </a:r>
          <a:endParaRPr lang="en-US" sz="2500" kern="1200"/>
        </a:p>
      </dsp:txBody>
      <dsp:txXfrm>
        <a:off x="1932941" y="2998430"/>
        <a:ext cx="4328158" cy="16735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793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694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269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82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151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57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09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388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32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0164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75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148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645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457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299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40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EA123-E541-4C09-B30D-01E48E1D6243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759A0-446B-430B-85A7-11ABEFAB8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329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C85A4-B44B-B575-96F2-E3D35B206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 dirty="0"/>
              <a:t>INTRODUCTION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9924987-B1E1-2A71-9D2B-BAAFCB48FF96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A521C-03AD-89AF-8796-16BCBF431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ABIGAIL BEVAN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2554F7-5C19-319B-5ACB-B072071F2C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7189" y="3043089"/>
            <a:ext cx="3588135" cy="218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669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83250C78-039E-656A-6815-C9B8DB6AE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SKILLS DEVELOPED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08499B-5F33-F362-98B2-8893B07C2B5A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80321" y="2753360"/>
            <a:ext cx="9146540" cy="3120073"/>
          </a:xfrm>
        </p:spPr>
        <p:txBody>
          <a:bodyPr>
            <a:normAutofit/>
          </a:bodyPr>
          <a:lstStyle/>
          <a:p>
            <a:r>
              <a:rPr lang="en-GB" sz="4400" dirty="0"/>
              <a:t>WRITING</a:t>
            </a:r>
          </a:p>
          <a:p>
            <a:r>
              <a:rPr lang="en-GB" sz="4400" dirty="0"/>
              <a:t>DIGITTAL SKILLS</a:t>
            </a:r>
          </a:p>
          <a:p>
            <a:r>
              <a:rPr lang="en-GB" sz="4400" dirty="0"/>
              <a:t>ADAPTABILITY</a:t>
            </a:r>
          </a:p>
          <a:p>
            <a:r>
              <a:rPr lang="en-GB" sz="4400" dirty="0"/>
              <a:t>TEAMWORK</a:t>
            </a:r>
          </a:p>
        </p:txBody>
      </p:sp>
    </p:spTree>
    <p:extLst>
      <p:ext uri="{BB962C8B-B14F-4D97-AF65-F5344CB8AC3E}">
        <p14:creationId xmlns:p14="http://schemas.microsoft.com/office/powerpoint/2010/main" val="409852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04A7A-E745-5796-B8D3-C9D7F8AF2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COMPLETED WORK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BEBC5D55-567E-6D67-5F12-311B794208BE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0" y="2336800"/>
          <a:ext cx="9613900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4651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EC890-FE78-7519-63FF-EB02384BE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3700"/>
              <a:t>PERSONAL CHALLENGES &amp; IMPROVEMENTS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370A8921-42A0-6689-AD6F-9813166F0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603630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58361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 descr="A line graph adjacent to a stair">
            <a:extLst>
              <a:ext uri="{FF2B5EF4-FFF2-40B4-BE49-F238E27FC236}">
                <a16:creationId xmlns:a16="http://schemas.microsoft.com/office/drawing/2014/main" id="{E75111D0-6A72-E853-7D8F-6ADAFD1E8A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77" r="1853" b="1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7F76E-95BD-8F15-7A23-20F71555C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/>
              <a:t>FUTURE GOALS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DC105-358E-8E82-740D-864EDD783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3600" dirty="0"/>
              <a:t>LEARNING</a:t>
            </a:r>
          </a:p>
          <a:p>
            <a:r>
              <a:rPr lang="en-GB" sz="3600" dirty="0"/>
              <a:t>GROWTH</a:t>
            </a:r>
          </a:p>
          <a:p>
            <a:r>
              <a:rPr lang="en-GB" sz="3600" dirty="0"/>
              <a:t>CAREER</a:t>
            </a:r>
          </a:p>
        </p:txBody>
      </p:sp>
    </p:spTree>
    <p:extLst>
      <p:ext uri="{BB962C8B-B14F-4D97-AF65-F5344CB8AC3E}">
        <p14:creationId xmlns:p14="http://schemas.microsoft.com/office/powerpoint/2010/main" val="2596047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22F653E-3BFB-7E7B-E461-AF3EEB219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973973-71F1-8EA1-F65C-79B969608B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73E2E6-8078-DB66-4EA8-7C61ED49A2E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RECAP</a:t>
            </a:r>
          </a:p>
          <a:p>
            <a:r>
              <a:rPr lang="en-GB" sz="4000" dirty="0"/>
              <a:t>NEXT STEPS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BA1C39-22ED-3ECF-2CFA-7BEA692F0A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846" y="2336869"/>
            <a:ext cx="5608334" cy="3599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46246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4" ma:contentTypeDescription="Create a new document." ma:contentTypeScope="" ma:versionID="6938e6050594198807f3d24ba651b213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5223edce2b6fc1d7aef5f9be8790cd05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6A5BA49-3741-44D4-A7F0-6CAE9016B2E3}">
  <ds:schemaRefs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936e02c4-a484-4998-a51a-c24e6dc61f3e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BCE6699A-776B-4D4C-B0EA-6012A27A14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C3ACB7-716C-4398-8B9C-38D8ACFAEA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0</TotalTime>
  <Words>32</Words>
  <Application>Microsoft Office PowerPoint</Application>
  <PresentationFormat>Widescreen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Trebuchet MS</vt:lpstr>
      <vt:lpstr>Berlin</vt:lpstr>
      <vt:lpstr>INTRODUCTION</vt:lpstr>
      <vt:lpstr>SKILLS DEVELOPED</vt:lpstr>
      <vt:lpstr>COMPLETED WORK</vt:lpstr>
      <vt:lpstr>PERSONAL CHALLENGES &amp; IMPROVEMENTS</vt:lpstr>
      <vt:lpstr>FUTURE GOALS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Abigail Bevan (2535083)</dc:creator>
  <cp:lastModifiedBy>Scott James</cp:lastModifiedBy>
  <cp:revision>3</cp:revision>
  <dcterms:created xsi:type="dcterms:W3CDTF">2026-06-29T14:59:11Z</dcterms:created>
  <dcterms:modified xsi:type="dcterms:W3CDTF">2026-06-30T08:26:05Z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