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6" r:id="rId8"/>
    <p:sldId id="267" r:id="rId9"/>
    <p:sldId id="265" r:id="rId10"/>
    <p:sldId id="264" r:id="rId11"/>
    <p:sldId id="263" r:id="rId12"/>
    <p:sldId id="270" r:id="rId13"/>
    <p:sldId id="268" r:id="rId14"/>
    <p:sldId id="269" r:id="rId15"/>
    <p:sldId id="271" r:id="rId16"/>
    <p:sldId id="272" r:id="rId17"/>
    <p:sldId id="273" r:id="rId18"/>
    <p:sldId id="274" r:id="rId19"/>
    <p:sldId id="281" r:id="rId20"/>
    <p:sldId id="282" r:id="rId21"/>
    <p:sldId id="283" r:id="rId22"/>
    <p:sldId id="284" r:id="rId23"/>
    <p:sldId id="288" r:id="rId24"/>
    <p:sldId id="287" r:id="rId25"/>
    <p:sldId id="275" r:id="rId26"/>
    <p:sldId id="276" r:id="rId27"/>
    <p:sldId id="277" r:id="rId28"/>
    <p:sldId id="278" r:id="rId29"/>
    <p:sldId id="279" r:id="rId30"/>
    <p:sldId id="285" r:id="rId31"/>
    <p:sldId id="286" r:id="rId32"/>
    <p:sldId id="280" r:id="rId33"/>
    <p:sldId id="289" r:id="rId34"/>
    <p:sldId id="290" r:id="rId35"/>
    <p:sldId id="29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FF"/>
    <a:srgbClr val="6699FF"/>
    <a:srgbClr val="800080"/>
    <a:srgbClr val="C269FF"/>
    <a:srgbClr val="DA4488"/>
    <a:srgbClr val="9900FF"/>
    <a:srgbClr val="CC99FF"/>
    <a:srgbClr val="CCCCFF"/>
    <a:srgbClr val="D169A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8846C-943E-4830-8EDC-26CF43AF270C}" v="84" dt="2026-03-13T13:53:07.9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undo custSel addSld delSld modSld">
      <pc:chgData name="Karen EatonThomas" userId="2efaeda1-34af-46a7-af56-657065a001e9" providerId="ADAL" clId="{4DE52512-5DF6-4E48-94D2-530BDD681FF4}" dt="2026-03-13T13:53:32.108" v="2659" actId="26606"/>
      <pc:docMkLst>
        <pc:docMk/>
      </pc:docMkLst>
      <pc:sldChg chg="addSp delSp modSp mod setBg modClrScheme chgLayout">
        <pc:chgData name="Karen EatonThomas" userId="2efaeda1-34af-46a7-af56-657065a001e9" providerId="ADAL" clId="{4DE52512-5DF6-4E48-94D2-530BDD681FF4}" dt="2026-03-13T10:41:53.492" v="1067" actId="26606"/>
        <pc:sldMkLst>
          <pc:docMk/>
          <pc:sldMk cId="3725476063" sldId="278"/>
        </pc:sldMkLst>
        <pc:spChg chg="mod ord">
          <ac:chgData name="Karen EatonThomas" userId="2efaeda1-34af-46a7-af56-657065a001e9" providerId="ADAL" clId="{4DE52512-5DF6-4E48-94D2-530BDD681FF4}" dt="2026-03-13T10:33:34.986" v="353" actId="700"/>
          <ac:spMkLst>
            <pc:docMk/>
            <pc:sldMk cId="3725476063" sldId="278"/>
            <ac:spMk id="2" creationId="{1BE5AFFC-4E27-6565-8308-415B1BB8A90A}"/>
          </ac:spMkLst>
        </pc:spChg>
        <pc:spChg chg="del mod ord">
          <ac:chgData name="Karen EatonThomas" userId="2efaeda1-34af-46a7-af56-657065a001e9" providerId="ADAL" clId="{4DE52512-5DF6-4E48-94D2-530BDD681FF4}" dt="2026-03-13T10:41:53.492" v="1067" actId="26606"/>
          <ac:spMkLst>
            <pc:docMk/>
            <pc:sldMk cId="3725476063" sldId="278"/>
            <ac:spMk id="3" creationId="{0845DE7C-EEE0-0F98-3DAB-92E8870469AF}"/>
          </ac:spMkLst>
        </pc:spChg>
        <pc:spChg chg="add mod ord">
          <ac:chgData name="Karen EatonThomas" userId="2efaeda1-34af-46a7-af56-657065a001e9" providerId="ADAL" clId="{4DE52512-5DF6-4E48-94D2-530BDD681FF4}" dt="2026-03-13T10:33:38.542" v="356" actId="20577"/>
          <ac:spMkLst>
            <pc:docMk/>
            <pc:sldMk cId="3725476063" sldId="278"/>
            <ac:spMk id="4" creationId="{60023421-CAF7-8B84-9198-3B2D98E48E60}"/>
          </ac:spMkLst>
        </pc:spChg>
        <pc:spChg chg="add mod ord">
          <ac:chgData name="Karen EatonThomas" userId="2efaeda1-34af-46a7-af56-657065a001e9" providerId="ADAL" clId="{4DE52512-5DF6-4E48-94D2-530BDD681FF4}" dt="2026-03-13T10:33:42.626" v="359" actId="20577"/>
          <ac:spMkLst>
            <pc:docMk/>
            <pc:sldMk cId="3725476063" sldId="278"/>
            <ac:spMk id="5" creationId="{1930D1C5-BBCE-AE21-D8E2-948EF09C431B}"/>
          </ac:spMkLst>
        </pc:spChg>
        <pc:spChg chg="add mod ord">
          <ac:chgData name="Karen EatonThomas" userId="2efaeda1-34af-46a7-af56-657065a001e9" providerId="ADAL" clId="{4DE52512-5DF6-4E48-94D2-530BDD681FF4}" dt="2026-03-13T10:41:45.499" v="1066" actId="20577"/>
          <ac:spMkLst>
            <pc:docMk/>
            <pc:sldMk cId="3725476063" sldId="278"/>
            <ac:spMk id="6" creationId="{40F2E287-7F3E-0C50-BCA6-72C1AB6B36A4}"/>
          </ac:spMkLst>
        </pc:spChg>
        <pc:spChg chg="add del">
          <ac:chgData name="Karen EatonThomas" userId="2efaeda1-34af-46a7-af56-657065a001e9" providerId="ADAL" clId="{4DE52512-5DF6-4E48-94D2-530BDD681FF4}" dt="2026-03-13T10:33:28.978" v="352" actId="26606"/>
          <ac:spMkLst>
            <pc:docMk/>
            <pc:sldMk cId="3725476063" sldId="278"/>
            <ac:spMk id="8" creationId="{C8B12E9E-0882-B45B-2DE2-47178489175E}"/>
          </ac:spMkLst>
        </pc:spChg>
        <pc:graphicFrameChg chg="add">
          <ac:chgData name="Karen EatonThomas" userId="2efaeda1-34af-46a7-af56-657065a001e9" providerId="ADAL" clId="{4DE52512-5DF6-4E48-94D2-530BDD681FF4}" dt="2026-03-13T10:41:53.492" v="1067" actId="26606"/>
          <ac:graphicFrameMkLst>
            <pc:docMk/>
            <pc:sldMk cId="3725476063" sldId="278"/>
            <ac:graphicFrameMk id="9" creationId="{15FCD1BA-BBA2-EF66-63E5-367395BFC5ED}"/>
          </ac:graphicFrameMkLst>
        </pc:graphicFrameChg>
      </pc:sldChg>
      <pc:sldChg chg="delSp add setBg delDesignElem">
        <pc:chgData name="Karen EatonThomas" userId="2efaeda1-34af-46a7-af56-657065a001e9" providerId="ADAL" clId="{4DE52512-5DF6-4E48-94D2-530BDD681FF4}" dt="2026-03-13T10:52:36.741" v="1207"/>
        <pc:sldMkLst>
          <pc:docMk/>
          <pc:sldMk cId="3188011317" sldId="279"/>
        </pc:sldMkLst>
        <pc:spChg chg="del">
          <ac:chgData name="Karen EatonThomas" userId="2efaeda1-34af-46a7-af56-657065a001e9" providerId="ADAL" clId="{4DE52512-5DF6-4E48-94D2-530BDD681FF4}" dt="2026-03-13T10:52:36.741" v="1207"/>
          <ac:spMkLst>
            <pc:docMk/>
            <pc:sldMk cId="3188011317" sldId="279"/>
            <ac:spMk id="9" creationId="{600DC1B0-7E1A-BD02-3F93-19E6B1B75075}"/>
          </ac:spMkLst>
        </pc:spChg>
      </pc:sldChg>
      <pc:sldChg chg="addSp delSp modSp del mod setBg">
        <pc:chgData name="Karen EatonThomas" userId="2efaeda1-34af-46a7-af56-657065a001e9" providerId="ADAL" clId="{4DE52512-5DF6-4E48-94D2-530BDD681FF4}" dt="2026-03-13T10:52:32.030" v="1205" actId="2696"/>
        <pc:sldMkLst>
          <pc:docMk/>
          <pc:sldMk cId="3232470467" sldId="279"/>
        </pc:sldMkLst>
        <pc:spChg chg="mod">
          <ac:chgData name="Karen EatonThomas" userId="2efaeda1-34af-46a7-af56-657065a001e9" providerId="ADAL" clId="{4DE52512-5DF6-4E48-94D2-530BDD681FF4}" dt="2026-03-13T10:47:25.415" v="1130" actId="26606"/>
          <ac:spMkLst>
            <pc:docMk/>
            <pc:sldMk cId="3232470467" sldId="279"/>
            <ac:spMk id="2" creationId="{089A88A9-4D17-72B2-AC3B-5D0B1D328EFE}"/>
          </ac:spMkLst>
        </pc:spChg>
        <pc:spChg chg="del mod">
          <ac:chgData name="Karen EatonThomas" userId="2efaeda1-34af-46a7-af56-657065a001e9" providerId="ADAL" clId="{4DE52512-5DF6-4E48-94D2-530BDD681FF4}" dt="2026-03-13T10:47:25.415" v="1130" actId="26606"/>
          <ac:spMkLst>
            <pc:docMk/>
            <pc:sldMk cId="3232470467" sldId="279"/>
            <ac:spMk id="3" creationId="{3F5996E7-320E-EDD8-DDAB-DD0355F81D02}"/>
          </ac:spMkLst>
        </pc:spChg>
        <pc:spChg chg="add mod">
          <ac:chgData name="Karen EatonThomas" userId="2efaeda1-34af-46a7-af56-657065a001e9" providerId="ADAL" clId="{4DE52512-5DF6-4E48-94D2-530BDD681FF4}" dt="2026-03-13T10:47:49.815" v="1145" actId="255"/>
          <ac:spMkLst>
            <pc:docMk/>
            <pc:sldMk cId="3232470467" sldId="279"/>
            <ac:spMk id="4" creationId="{E2253FC9-E50A-F960-3EDB-4ADC5B571E1F}"/>
          </ac:spMkLst>
        </pc:spChg>
        <pc:spChg chg="add">
          <ac:chgData name="Karen EatonThomas" userId="2efaeda1-34af-46a7-af56-657065a001e9" providerId="ADAL" clId="{4DE52512-5DF6-4E48-94D2-530BDD681FF4}" dt="2026-03-13T10:47:25.415" v="1130" actId="26606"/>
          <ac:spMkLst>
            <pc:docMk/>
            <pc:sldMk cId="3232470467" sldId="279"/>
            <ac:spMk id="9" creationId="{600DC1B0-7E1A-BD02-3F93-19E6B1B75075}"/>
          </ac:spMkLst>
        </pc:spChg>
        <pc:graphicFrameChg chg="add mod">
          <ac:chgData name="Karen EatonThomas" userId="2efaeda1-34af-46a7-af56-657065a001e9" providerId="ADAL" clId="{4DE52512-5DF6-4E48-94D2-530BDD681FF4}" dt="2026-03-13T10:48:12.119" v="1151" actId="208"/>
          <ac:graphicFrameMkLst>
            <pc:docMk/>
            <pc:sldMk cId="3232470467" sldId="279"/>
            <ac:graphicFrameMk id="5" creationId="{2AFD5BE7-35A0-390E-5131-1322F19E1CF0}"/>
          </ac:graphicFrameMkLst>
        </pc:graphicFrameChg>
      </pc:sldChg>
      <pc:sldChg chg="addSp delSp modSp mod setBg">
        <pc:chgData name="Karen EatonThomas" userId="2efaeda1-34af-46a7-af56-657065a001e9" providerId="ADAL" clId="{4DE52512-5DF6-4E48-94D2-530BDD681FF4}" dt="2026-03-13T12:39:45.543" v="1916" actId="12100"/>
        <pc:sldMkLst>
          <pc:docMk/>
          <pc:sldMk cId="1015364799" sldId="280"/>
        </pc:sldMkLst>
        <pc:spChg chg="mod">
          <ac:chgData name="Karen EatonThomas" userId="2efaeda1-34af-46a7-af56-657065a001e9" providerId="ADAL" clId="{4DE52512-5DF6-4E48-94D2-530BDD681FF4}" dt="2026-03-13T12:33:28.458" v="1757" actId="26606"/>
          <ac:spMkLst>
            <pc:docMk/>
            <pc:sldMk cId="1015364799" sldId="280"/>
            <ac:spMk id="2" creationId="{B2FEF885-8EBB-B45A-3124-E104396BC0C6}"/>
          </ac:spMkLst>
        </pc:spChg>
        <pc:spChg chg="add del mod">
          <ac:chgData name="Karen EatonThomas" userId="2efaeda1-34af-46a7-af56-657065a001e9" providerId="ADAL" clId="{4DE52512-5DF6-4E48-94D2-530BDD681FF4}" dt="2026-03-13T12:33:28.458" v="1757" actId="26606"/>
          <ac:spMkLst>
            <pc:docMk/>
            <pc:sldMk cId="1015364799" sldId="280"/>
            <ac:spMk id="3" creationId="{E8E95C41-EDD4-7019-8ADA-DE133FCB14BA}"/>
          </ac:spMkLst>
        </pc:spChg>
        <pc:spChg chg="add del">
          <ac:chgData name="Karen EatonThomas" userId="2efaeda1-34af-46a7-af56-657065a001e9" providerId="ADAL" clId="{4DE52512-5DF6-4E48-94D2-530BDD681FF4}" dt="2026-03-13T12:33:28.426" v="1756" actId="26606"/>
          <ac:spMkLst>
            <pc:docMk/>
            <pc:sldMk cId="1015364799" sldId="280"/>
            <ac:spMk id="9" creationId="{600DC1B0-7E1A-BD02-3F93-19E6B1B75075}"/>
          </ac:spMkLst>
        </pc:spChg>
        <pc:spChg chg="add">
          <ac:chgData name="Karen EatonThomas" userId="2efaeda1-34af-46a7-af56-657065a001e9" providerId="ADAL" clId="{4DE52512-5DF6-4E48-94D2-530BDD681FF4}" dt="2026-03-13T12:33:28.458" v="1757" actId="26606"/>
          <ac:spMkLst>
            <pc:docMk/>
            <pc:sldMk cId="1015364799" sldId="280"/>
            <ac:spMk id="11" creationId="{600DC1B0-7E1A-BD02-3F93-19E6B1B75075}"/>
          </ac:spMkLst>
        </pc:spChg>
        <pc:graphicFrameChg chg="add del">
          <ac:chgData name="Karen EatonThomas" userId="2efaeda1-34af-46a7-af56-657065a001e9" providerId="ADAL" clId="{4DE52512-5DF6-4E48-94D2-530BDD681FF4}" dt="2026-03-13T12:33:28.426" v="1756" actId="26606"/>
          <ac:graphicFrameMkLst>
            <pc:docMk/>
            <pc:sldMk cId="1015364799" sldId="280"/>
            <ac:graphicFrameMk id="5" creationId="{C5490373-76E5-C9DE-384D-A1A556E2FD2F}"/>
          </ac:graphicFrameMkLst>
        </pc:graphicFrameChg>
        <pc:graphicFrameChg chg="add mod">
          <ac:chgData name="Karen EatonThomas" userId="2efaeda1-34af-46a7-af56-657065a001e9" providerId="ADAL" clId="{4DE52512-5DF6-4E48-94D2-530BDD681FF4}" dt="2026-03-13T12:39:45.543" v="1916" actId="12100"/>
          <ac:graphicFrameMkLst>
            <pc:docMk/>
            <pc:sldMk cId="1015364799" sldId="280"/>
            <ac:graphicFrameMk id="12" creationId="{8574614C-DE5A-4903-2315-DA52816A4C18}"/>
          </ac:graphicFrameMkLst>
        </pc:graphicFrameChg>
      </pc:sldChg>
      <pc:sldChg chg="addSp modSp new mod setBg">
        <pc:chgData name="Karen EatonThomas" userId="2efaeda1-34af-46a7-af56-657065a001e9" providerId="ADAL" clId="{4DE52512-5DF6-4E48-94D2-530BDD681FF4}" dt="2026-03-13T09:44:52.819" v="152" actId="27636"/>
        <pc:sldMkLst>
          <pc:docMk/>
          <pc:sldMk cId="3006678894" sldId="281"/>
        </pc:sldMkLst>
        <pc:spChg chg="mod">
          <ac:chgData name="Karen EatonThomas" userId="2efaeda1-34af-46a7-af56-657065a001e9" providerId="ADAL" clId="{4DE52512-5DF6-4E48-94D2-530BDD681FF4}" dt="2026-03-13T09:44:41.903" v="149" actId="1076"/>
          <ac:spMkLst>
            <pc:docMk/>
            <pc:sldMk cId="3006678894" sldId="281"/>
            <ac:spMk id="2" creationId="{88711C51-9045-D02A-2CB5-DDD26799E18C}"/>
          </ac:spMkLst>
        </pc:spChg>
        <pc:spChg chg="mod">
          <ac:chgData name="Karen EatonThomas" userId="2efaeda1-34af-46a7-af56-657065a001e9" providerId="ADAL" clId="{4DE52512-5DF6-4E48-94D2-530BDD681FF4}" dt="2026-03-13T09:44:52.819" v="152" actId="27636"/>
          <ac:spMkLst>
            <pc:docMk/>
            <pc:sldMk cId="3006678894" sldId="281"/>
            <ac:spMk id="3" creationId="{62352424-A767-1A9D-426F-B15EAD012633}"/>
          </ac:spMkLst>
        </pc:spChg>
        <pc:spChg chg="add mod">
          <ac:chgData name="Karen EatonThomas" userId="2efaeda1-34af-46a7-af56-657065a001e9" providerId="ADAL" clId="{4DE52512-5DF6-4E48-94D2-530BDD681FF4}" dt="2026-03-13T09:44:36.126" v="148" actId="122"/>
          <ac:spMkLst>
            <pc:docMk/>
            <pc:sldMk cId="3006678894" sldId="281"/>
            <ac:spMk id="4" creationId="{42DF1DC9-7DA8-9C60-DBBA-E0BECD0A5865}"/>
          </ac:spMkLst>
        </pc:spChg>
        <pc:spChg chg="add">
          <ac:chgData name="Karen EatonThomas" userId="2efaeda1-34af-46a7-af56-657065a001e9" providerId="ADAL" clId="{4DE52512-5DF6-4E48-94D2-530BDD681FF4}" dt="2026-03-13T09:42:41.789" v="39" actId="26606"/>
          <ac:spMkLst>
            <pc:docMk/>
            <pc:sldMk cId="3006678894" sldId="281"/>
            <ac:spMk id="9" creationId="{2961259D-605E-E200-FF9F-7C8C71D7C8E4}"/>
          </ac:spMkLst>
        </pc:spChg>
        <pc:picChg chg="add">
          <ac:chgData name="Karen EatonThomas" userId="2efaeda1-34af-46a7-af56-657065a001e9" providerId="ADAL" clId="{4DE52512-5DF6-4E48-94D2-530BDD681FF4}" dt="2026-03-13T09:42:41.789" v="39" actId="26606"/>
          <ac:picMkLst>
            <pc:docMk/>
            <pc:sldMk cId="3006678894" sldId="281"/>
            <ac:picMk id="5" creationId="{48EC70EE-9B0E-7059-2FA7-D03F935E0973}"/>
          </ac:picMkLst>
        </pc:picChg>
      </pc:sldChg>
      <pc:sldChg chg="addSp delSp modSp new mod setBg">
        <pc:chgData name="Karen EatonThomas" userId="2efaeda1-34af-46a7-af56-657065a001e9" providerId="ADAL" clId="{4DE52512-5DF6-4E48-94D2-530BDD681FF4}" dt="2026-03-13T09:47:07.640" v="225" actId="208"/>
        <pc:sldMkLst>
          <pc:docMk/>
          <pc:sldMk cId="3600675215" sldId="282"/>
        </pc:sldMkLst>
        <pc:spChg chg="mod">
          <ac:chgData name="Karen EatonThomas" userId="2efaeda1-34af-46a7-af56-657065a001e9" providerId="ADAL" clId="{4DE52512-5DF6-4E48-94D2-530BDD681FF4}" dt="2026-03-13T09:46:17.112" v="217" actId="26606"/>
          <ac:spMkLst>
            <pc:docMk/>
            <pc:sldMk cId="3600675215" sldId="282"/>
            <ac:spMk id="2" creationId="{7E1D98E3-9096-D2A8-7ADC-C90BB9AFD019}"/>
          </ac:spMkLst>
        </pc:spChg>
        <pc:spChg chg="del mod">
          <ac:chgData name="Karen EatonThomas" userId="2efaeda1-34af-46a7-af56-657065a001e9" providerId="ADAL" clId="{4DE52512-5DF6-4E48-94D2-530BDD681FF4}" dt="2026-03-13T09:46:17.112" v="217" actId="26606"/>
          <ac:spMkLst>
            <pc:docMk/>
            <pc:sldMk cId="3600675215" sldId="282"/>
            <ac:spMk id="3" creationId="{F79AA466-C43E-6E16-BF3B-C9D3C81D1AFA}"/>
          </ac:spMkLst>
        </pc:spChg>
        <pc:spChg chg="add">
          <ac:chgData name="Karen EatonThomas" userId="2efaeda1-34af-46a7-af56-657065a001e9" providerId="ADAL" clId="{4DE52512-5DF6-4E48-94D2-530BDD681FF4}" dt="2026-03-13T09:46:17.112" v="217" actId="26606"/>
          <ac:spMkLst>
            <pc:docMk/>
            <pc:sldMk cId="3600675215" sldId="282"/>
            <ac:spMk id="9" creationId="{353CF00F-82D0-0DBA-75D5-1D01B4526C68}"/>
          </ac:spMkLst>
        </pc:spChg>
        <pc:graphicFrameChg chg="add mod">
          <ac:chgData name="Karen EatonThomas" userId="2efaeda1-34af-46a7-af56-657065a001e9" providerId="ADAL" clId="{4DE52512-5DF6-4E48-94D2-530BDD681FF4}" dt="2026-03-13T09:47:07.640" v="225" actId="208"/>
          <ac:graphicFrameMkLst>
            <pc:docMk/>
            <pc:sldMk cId="3600675215" sldId="282"/>
            <ac:graphicFrameMk id="5" creationId="{932E109A-702A-82A6-0BB5-FC0D8DB06611}"/>
          </ac:graphicFrameMkLst>
        </pc:graphicFrameChg>
      </pc:sldChg>
      <pc:sldChg chg="addSp delSp modSp new mod setBg">
        <pc:chgData name="Karen EatonThomas" userId="2efaeda1-34af-46a7-af56-657065a001e9" providerId="ADAL" clId="{4DE52512-5DF6-4E48-94D2-530BDD681FF4}" dt="2026-03-13T09:49:23.181" v="289" actId="14100"/>
        <pc:sldMkLst>
          <pc:docMk/>
          <pc:sldMk cId="785919596" sldId="283"/>
        </pc:sldMkLst>
        <pc:spChg chg="mod">
          <ac:chgData name="Karen EatonThomas" userId="2efaeda1-34af-46a7-af56-657065a001e9" providerId="ADAL" clId="{4DE52512-5DF6-4E48-94D2-530BDD681FF4}" dt="2026-03-13T09:49:09.634" v="287" actId="26606"/>
          <ac:spMkLst>
            <pc:docMk/>
            <pc:sldMk cId="785919596" sldId="283"/>
            <ac:spMk id="2" creationId="{33F08DA2-F7F5-4351-2F42-9023A1BDAED6}"/>
          </ac:spMkLst>
        </pc:spChg>
        <pc:spChg chg="del mod">
          <ac:chgData name="Karen EatonThomas" userId="2efaeda1-34af-46a7-af56-657065a001e9" providerId="ADAL" clId="{4DE52512-5DF6-4E48-94D2-530BDD681FF4}" dt="2026-03-13T09:49:09.634" v="287" actId="26606"/>
          <ac:spMkLst>
            <pc:docMk/>
            <pc:sldMk cId="785919596" sldId="283"/>
            <ac:spMk id="3" creationId="{D9705635-3862-D098-AED2-A5E250543CE6}"/>
          </ac:spMkLst>
        </pc:spChg>
        <pc:spChg chg="add">
          <ac:chgData name="Karen EatonThomas" userId="2efaeda1-34af-46a7-af56-657065a001e9" providerId="ADAL" clId="{4DE52512-5DF6-4E48-94D2-530BDD681FF4}" dt="2026-03-13T09:49:09.634" v="287" actId="26606"/>
          <ac:spMkLst>
            <pc:docMk/>
            <pc:sldMk cId="785919596" sldId="283"/>
            <ac:spMk id="9" creationId="{715B9334-3E03-4CA7-3616-4D3C9DC2C7DE}"/>
          </ac:spMkLst>
        </pc:spChg>
        <pc:graphicFrameChg chg="add mod">
          <ac:chgData name="Karen EatonThomas" userId="2efaeda1-34af-46a7-af56-657065a001e9" providerId="ADAL" clId="{4DE52512-5DF6-4E48-94D2-530BDD681FF4}" dt="2026-03-13T09:49:23.181" v="289" actId="14100"/>
          <ac:graphicFrameMkLst>
            <pc:docMk/>
            <pc:sldMk cId="785919596" sldId="283"/>
            <ac:graphicFrameMk id="5" creationId="{2C10683E-CA10-541C-46B3-B1D69E4B3EC5}"/>
          </ac:graphicFrameMkLst>
        </pc:graphicFrameChg>
      </pc:sldChg>
      <pc:sldChg chg="addSp modSp new mod setBg">
        <pc:chgData name="Karen EatonThomas" userId="2efaeda1-34af-46a7-af56-657065a001e9" providerId="ADAL" clId="{4DE52512-5DF6-4E48-94D2-530BDD681FF4}" dt="2026-03-13T09:58:26.053" v="339" actId="14100"/>
        <pc:sldMkLst>
          <pc:docMk/>
          <pc:sldMk cId="571749212" sldId="284"/>
        </pc:sldMkLst>
        <pc:spChg chg="mod">
          <ac:chgData name="Karen EatonThomas" userId="2efaeda1-34af-46a7-af56-657065a001e9" providerId="ADAL" clId="{4DE52512-5DF6-4E48-94D2-530BDD681FF4}" dt="2026-03-13T09:58:15.482" v="336" actId="1076"/>
          <ac:spMkLst>
            <pc:docMk/>
            <pc:sldMk cId="571749212" sldId="284"/>
            <ac:spMk id="2" creationId="{B6C71120-4F95-E918-FF16-8E7D76436213}"/>
          </ac:spMkLst>
        </pc:spChg>
        <pc:spChg chg="mod">
          <ac:chgData name="Karen EatonThomas" userId="2efaeda1-34af-46a7-af56-657065a001e9" providerId="ADAL" clId="{4DE52512-5DF6-4E48-94D2-530BDD681FF4}" dt="2026-03-13T09:57:08.985" v="331" actId="20577"/>
          <ac:spMkLst>
            <pc:docMk/>
            <pc:sldMk cId="571749212" sldId="284"/>
            <ac:spMk id="3" creationId="{A00A472F-5038-BA56-4634-66B35CEC32D3}"/>
          </ac:spMkLst>
        </pc:spChg>
        <pc:spChg chg="add">
          <ac:chgData name="Karen EatonThomas" userId="2efaeda1-34af-46a7-af56-657065a001e9" providerId="ADAL" clId="{4DE52512-5DF6-4E48-94D2-530BDD681FF4}" dt="2026-03-13T09:56:30.190" v="319" actId="26606"/>
          <ac:spMkLst>
            <pc:docMk/>
            <pc:sldMk cId="571749212" sldId="284"/>
            <ac:spMk id="8" creationId="{095B79CA-1CB8-A133-67D7-E2B7AC1F9454}"/>
          </ac:spMkLst>
        </pc:spChg>
        <pc:picChg chg="add mod">
          <ac:chgData name="Karen EatonThomas" userId="2efaeda1-34af-46a7-af56-657065a001e9" providerId="ADAL" clId="{4DE52512-5DF6-4E48-94D2-530BDD681FF4}" dt="2026-03-13T09:58:26.053" v="339" actId="14100"/>
          <ac:picMkLst>
            <pc:docMk/>
            <pc:sldMk cId="571749212" sldId="284"/>
            <ac:picMk id="1026" creationId="{7CF092F2-D249-879F-EE3C-1240CF20564D}"/>
          </ac:picMkLst>
        </pc:picChg>
      </pc:sldChg>
      <pc:sldChg chg="addSp delSp modSp new mod setBg modClrScheme chgLayout">
        <pc:chgData name="Karen EatonThomas" userId="2efaeda1-34af-46a7-af56-657065a001e9" providerId="ADAL" clId="{4DE52512-5DF6-4E48-94D2-530BDD681FF4}" dt="2026-03-13T10:52:07.317" v="1204" actId="12100"/>
        <pc:sldMkLst>
          <pc:docMk/>
          <pc:sldMk cId="3310940202" sldId="285"/>
        </pc:sldMkLst>
        <pc:spChg chg="mod ord">
          <ac:chgData name="Karen EatonThomas" userId="2efaeda1-34af-46a7-af56-657065a001e9" providerId="ADAL" clId="{4DE52512-5DF6-4E48-94D2-530BDD681FF4}" dt="2026-03-13T10:51:56.077" v="1203" actId="26606"/>
          <ac:spMkLst>
            <pc:docMk/>
            <pc:sldMk cId="3310940202" sldId="285"/>
            <ac:spMk id="2" creationId="{75E998B1-FBAD-33EA-6DC2-400BA329C56C}"/>
          </ac:spMkLst>
        </pc:spChg>
        <pc:spChg chg="del">
          <ac:chgData name="Karen EatonThomas" userId="2efaeda1-34af-46a7-af56-657065a001e9" providerId="ADAL" clId="{4DE52512-5DF6-4E48-94D2-530BDD681FF4}" dt="2026-03-13T10:42:59.282" v="1107" actId="700"/>
          <ac:spMkLst>
            <pc:docMk/>
            <pc:sldMk cId="3310940202" sldId="285"/>
            <ac:spMk id="3" creationId="{449DD4BE-803B-8319-D4B7-AB57E6C3B059}"/>
          </ac:spMkLst>
        </pc:spChg>
        <pc:spChg chg="del mod ord">
          <ac:chgData name="Karen EatonThomas" userId="2efaeda1-34af-46a7-af56-657065a001e9" providerId="ADAL" clId="{4DE52512-5DF6-4E48-94D2-530BDD681FF4}" dt="2026-03-13T10:42:59.282" v="1107" actId="700"/>
          <ac:spMkLst>
            <pc:docMk/>
            <pc:sldMk cId="3310940202" sldId="285"/>
            <ac:spMk id="4" creationId="{03BAFEDF-A575-2343-A9D0-A3621268AD48}"/>
          </ac:spMkLst>
        </pc:spChg>
        <pc:spChg chg="del">
          <ac:chgData name="Karen EatonThomas" userId="2efaeda1-34af-46a7-af56-657065a001e9" providerId="ADAL" clId="{4DE52512-5DF6-4E48-94D2-530BDD681FF4}" dt="2026-03-13T10:42:59.282" v="1107" actId="700"/>
          <ac:spMkLst>
            <pc:docMk/>
            <pc:sldMk cId="3310940202" sldId="285"/>
            <ac:spMk id="5" creationId="{860C6165-2E9A-9C68-7A41-0131AAA224B1}"/>
          </ac:spMkLst>
        </pc:spChg>
        <pc:spChg chg="del">
          <ac:chgData name="Karen EatonThomas" userId="2efaeda1-34af-46a7-af56-657065a001e9" providerId="ADAL" clId="{4DE52512-5DF6-4E48-94D2-530BDD681FF4}" dt="2026-03-13T10:42:59.282" v="1107" actId="700"/>
          <ac:spMkLst>
            <pc:docMk/>
            <pc:sldMk cId="3310940202" sldId="285"/>
            <ac:spMk id="6" creationId="{B36535F5-C7C5-2A5B-4C36-B121A83A93B1}"/>
          </ac:spMkLst>
        </pc:spChg>
        <pc:spChg chg="add del mod ord">
          <ac:chgData name="Karen EatonThomas" userId="2efaeda1-34af-46a7-af56-657065a001e9" providerId="ADAL" clId="{4DE52512-5DF6-4E48-94D2-530BDD681FF4}" dt="2026-03-13T10:51:56.077" v="1203" actId="26606"/>
          <ac:spMkLst>
            <pc:docMk/>
            <pc:sldMk cId="3310940202" sldId="285"/>
            <ac:spMk id="7" creationId="{E4E9EDF9-337A-B3A2-E382-F9D4EE4E7DE8}"/>
          </ac:spMkLst>
        </pc:spChg>
        <pc:spChg chg="add">
          <ac:chgData name="Karen EatonThomas" userId="2efaeda1-34af-46a7-af56-657065a001e9" providerId="ADAL" clId="{4DE52512-5DF6-4E48-94D2-530BDD681FF4}" dt="2026-03-13T10:51:56.077" v="1203" actId="26606"/>
          <ac:spMkLst>
            <pc:docMk/>
            <pc:sldMk cId="3310940202" sldId="285"/>
            <ac:spMk id="13" creationId="{600DC1B0-7E1A-BD02-3F93-19E6B1B75075}"/>
          </ac:spMkLst>
        </pc:spChg>
        <pc:graphicFrameChg chg="add mod">
          <ac:chgData name="Karen EatonThomas" userId="2efaeda1-34af-46a7-af56-657065a001e9" providerId="ADAL" clId="{4DE52512-5DF6-4E48-94D2-530BDD681FF4}" dt="2026-03-13T10:52:07.317" v="1204" actId="12100"/>
          <ac:graphicFrameMkLst>
            <pc:docMk/>
            <pc:sldMk cId="3310940202" sldId="285"/>
            <ac:graphicFrameMk id="9" creationId="{2206428C-8D38-080D-4B82-A6CCAA163C81}"/>
          </ac:graphicFrameMkLst>
        </pc:graphicFrameChg>
      </pc:sldChg>
      <pc:sldChg chg="addSp delSp modSp new mod setBg">
        <pc:chgData name="Karen EatonThomas" userId="2efaeda1-34af-46a7-af56-657065a001e9" providerId="ADAL" clId="{4DE52512-5DF6-4E48-94D2-530BDD681FF4}" dt="2026-03-13T12:46:26.809" v="2566" actId="26606"/>
        <pc:sldMkLst>
          <pc:docMk/>
          <pc:sldMk cId="3925537549" sldId="286"/>
        </pc:sldMkLst>
        <pc:spChg chg="mod">
          <ac:chgData name="Karen EatonThomas" userId="2efaeda1-34af-46a7-af56-657065a001e9" providerId="ADAL" clId="{4DE52512-5DF6-4E48-94D2-530BDD681FF4}" dt="2026-03-13T12:46:26.809" v="2566" actId="26606"/>
          <ac:spMkLst>
            <pc:docMk/>
            <pc:sldMk cId="3925537549" sldId="286"/>
            <ac:spMk id="2" creationId="{CB4A7F28-3E47-7959-D681-6D9AC9FCE60A}"/>
          </ac:spMkLst>
        </pc:spChg>
        <pc:spChg chg="mod ord">
          <ac:chgData name="Karen EatonThomas" userId="2efaeda1-34af-46a7-af56-657065a001e9" providerId="ADAL" clId="{4DE52512-5DF6-4E48-94D2-530BDD681FF4}" dt="2026-03-13T12:46:26.809" v="2566" actId="26606"/>
          <ac:spMkLst>
            <pc:docMk/>
            <pc:sldMk cId="3925537549" sldId="286"/>
            <ac:spMk id="3" creationId="{6375C751-B7B0-8A5F-256F-F35AAD5E6C79}"/>
          </ac:spMkLst>
        </pc:spChg>
        <pc:spChg chg="add del">
          <ac:chgData name="Karen EatonThomas" userId="2efaeda1-34af-46a7-af56-657065a001e9" providerId="ADAL" clId="{4DE52512-5DF6-4E48-94D2-530BDD681FF4}" dt="2026-03-13T12:46:09.026" v="2560" actId="26606"/>
          <ac:spMkLst>
            <pc:docMk/>
            <pc:sldMk cId="3925537549" sldId="286"/>
            <ac:spMk id="9" creationId="{CBB0869A-0BE5-B3E9-F73D-2F3691E4D932}"/>
          </ac:spMkLst>
        </pc:spChg>
        <pc:spChg chg="add del">
          <ac:chgData name="Karen EatonThomas" userId="2efaeda1-34af-46a7-af56-657065a001e9" providerId="ADAL" clId="{4DE52512-5DF6-4E48-94D2-530BDD681FF4}" dt="2026-03-13T12:46:26.809" v="2566" actId="26606"/>
          <ac:spMkLst>
            <pc:docMk/>
            <pc:sldMk cId="3925537549" sldId="286"/>
            <ac:spMk id="11" creationId="{37B65277-82C6-6D08-6DCA-4A7DCC3B7136}"/>
          </ac:spMkLst>
        </pc:spChg>
        <pc:picChg chg="add mod">
          <ac:chgData name="Karen EatonThomas" userId="2efaeda1-34af-46a7-af56-657065a001e9" providerId="ADAL" clId="{4DE52512-5DF6-4E48-94D2-530BDD681FF4}" dt="2026-03-13T12:46:26.809" v="2566" actId="26606"/>
          <ac:picMkLst>
            <pc:docMk/>
            <pc:sldMk cId="3925537549" sldId="286"/>
            <ac:picMk id="4" creationId="{ABBBED80-8D62-744B-5347-8F073E360C85}"/>
          </ac:picMkLst>
        </pc:picChg>
      </pc:sldChg>
      <pc:sldChg chg="addSp delSp modSp new mod setBg">
        <pc:chgData name="Karen EatonThomas" userId="2efaeda1-34af-46a7-af56-657065a001e9" providerId="ADAL" clId="{4DE52512-5DF6-4E48-94D2-530BDD681FF4}" dt="2026-03-13T10:58:28.210" v="1394" actId="208"/>
        <pc:sldMkLst>
          <pc:docMk/>
          <pc:sldMk cId="3104224331" sldId="287"/>
        </pc:sldMkLst>
        <pc:spChg chg="mod">
          <ac:chgData name="Karen EatonThomas" userId="2efaeda1-34af-46a7-af56-657065a001e9" providerId="ADAL" clId="{4DE52512-5DF6-4E48-94D2-530BDD681FF4}" dt="2026-03-13T10:57:22.110" v="1320" actId="26606"/>
          <ac:spMkLst>
            <pc:docMk/>
            <pc:sldMk cId="3104224331" sldId="287"/>
            <ac:spMk id="2" creationId="{0F035014-6577-172A-F5D3-C03F84838F23}"/>
          </ac:spMkLst>
        </pc:spChg>
        <pc:spChg chg="del mod">
          <ac:chgData name="Karen EatonThomas" userId="2efaeda1-34af-46a7-af56-657065a001e9" providerId="ADAL" clId="{4DE52512-5DF6-4E48-94D2-530BDD681FF4}" dt="2026-03-13T10:57:22.110" v="1320" actId="26606"/>
          <ac:spMkLst>
            <pc:docMk/>
            <pc:sldMk cId="3104224331" sldId="287"/>
            <ac:spMk id="3" creationId="{FC36771A-8AA1-B1FB-4B1C-04990D599741}"/>
          </ac:spMkLst>
        </pc:spChg>
        <pc:spChg chg="add mod">
          <ac:chgData name="Karen EatonThomas" userId="2efaeda1-34af-46a7-af56-657065a001e9" providerId="ADAL" clId="{4DE52512-5DF6-4E48-94D2-530BDD681FF4}" dt="2026-03-13T10:58:28.210" v="1394" actId="208"/>
          <ac:spMkLst>
            <pc:docMk/>
            <pc:sldMk cId="3104224331" sldId="287"/>
            <ac:spMk id="4" creationId="{F16723C0-5AD2-F092-0A19-F63F4D1D60DE}"/>
          </ac:spMkLst>
        </pc:spChg>
        <pc:spChg chg="add">
          <ac:chgData name="Karen EatonThomas" userId="2efaeda1-34af-46a7-af56-657065a001e9" providerId="ADAL" clId="{4DE52512-5DF6-4E48-94D2-530BDD681FF4}" dt="2026-03-13T10:57:22.110" v="1320" actId="26606"/>
          <ac:spMkLst>
            <pc:docMk/>
            <pc:sldMk cId="3104224331" sldId="287"/>
            <ac:spMk id="9" creationId="{600DC1B0-7E1A-BD02-3F93-19E6B1B75075}"/>
          </ac:spMkLst>
        </pc:spChg>
        <pc:graphicFrameChg chg="add mod">
          <ac:chgData name="Karen EatonThomas" userId="2efaeda1-34af-46a7-af56-657065a001e9" providerId="ADAL" clId="{4DE52512-5DF6-4E48-94D2-530BDD681FF4}" dt="2026-03-13T10:57:28.799" v="1321" actId="12100"/>
          <ac:graphicFrameMkLst>
            <pc:docMk/>
            <pc:sldMk cId="3104224331" sldId="287"/>
            <ac:graphicFrameMk id="5" creationId="{0DED7E4D-3C74-2DC4-A290-5BC61A8BE4A0}"/>
          </ac:graphicFrameMkLst>
        </pc:graphicFrameChg>
      </pc:sldChg>
      <pc:sldChg chg="addSp modSp new mod setBg">
        <pc:chgData name="Karen EatonThomas" userId="2efaeda1-34af-46a7-af56-657065a001e9" providerId="ADAL" clId="{4DE52512-5DF6-4E48-94D2-530BDD681FF4}" dt="2026-03-13T13:02:41.488" v="2619" actId="255"/>
        <pc:sldMkLst>
          <pc:docMk/>
          <pc:sldMk cId="2258855422" sldId="288"/>
        </pc:sldMkLst>
        <pc:spChg chg="mod">
          <ac:chgData name="Karen EatonThomas" userId="2efaeda1-34af-46a7-af56-657065a001e9" providerId="ADAL" clId="{4DE52512-5DF6-4E48-94D2-530BDD681FF4}" dt="2026-03-13T13:01:57.395" v="2610" actId="26606"/>
          <ac:spMkLst>
            <pc:docMk/>
            <pc:sldMk cId="2258855422" sldId="288"/>
            <ac:spMk id="2" creationId="{A7DF60C4-AB25-8085-AA53-EF153642C364}"/>
          </ac:spMkLst>
        </pc:spChg>
        <pc:spChg chg="mod">
          <ac:chgData name="Karen EatonThomas" userId="2efaeda1-34af-46a7-af56-657065a001e9" providerId="ADAL" clId="{4DE52512-5DF6-4E48-94D2-530BDD681FF4}" dt="2026-03-13T13:02:41.488" v="2619" actId="255"/>
          <ac:spMkLst>
            <pc:docMk/>
            <pc:sldMk cId="2258855422" sldId="288"/>
            <ac:spMk id="3" creationId="{FBC0BD8F-9B11-3C05-709C-39C54B327815}"/>
          </ac:spMkLst>
        </pc:spChg>
        <pc:spChg chg="add mod">
          <ac:chgData name="Karen EatonThomas" userId="2efaeda1-34af-46a7-af56-657065a001e9" providerId="ADAL" clId="{4DE52512-5DF6-4E48-94D2-530BDD681FF4}" dt="2026-03-13T13:02:26.733" v="2616" actId="1076"/>
          <ac:spMkLst>
            <pc:docMk/>
            <pc:sldMk cId="2258855422" sldId="288"/>
            <ac:spMk id="4" creationId="{1056025A-C412-7821-B920-BCC2490D228D}"/>
          </ac:spMkLst>
        </pc:spChg>
        <pc:spChg chg="add">
          <ac:chgData name="Karen EatonThomas" userId="2efaeda1-34af-46a7-af56-657065a001e9" providerId="ADAL" clId="{4DE52512-5DF6-4E48-94D2-530BDD681FF4}" dt="2026-03-13T13:01:57.395" v="2610" actId="26606"/>
          <ac:spMkLst>
            <pc:docMk/>
            <pc:sldMk cId="2258855422" sldId="288"/>
            <ac:spMk id="9" creationId="{2961259D-605E-E200-FF9F-7C8C71D7C8E4}"/>
          </ac:spMkLst>
        </pc:spChg>
        <pc:picChg chg="add mod">
          <ac:chgData name="Karen EatonThomas" userId="2efaeda1-34af-46a7-af56-657065a001e9" providerId="ADAL" clId="{4DE52512-5DF6-4E48-94D2-530BDD681FF4}" dt="2026-03-13T13:02:22.296" v="2615" actId="1076"/>
          <ac:picMkLst>
            <pc:docMk/>
            <pc:sldMk cId="2258855422" sldId="288"/>
            <ac:picMk id="5" creationId="{9014944C-98D1-2C68-E6BB-4E417A1227AF}"/>
          </ac:picMkLst>
        </pc:picChg>
      </pc:sldChg>
      <pc:sldChg chg="addSp modSp new mod setBg">
        <pc:chgData name="Karen EatonThomas" userId="2efaeda1-34af-46a7-af56-657065a001e9" providerId="ADAL" clId="{4DE52512-5DF6-4E48-94D2-530BDD681FF4}" dt="2026-03-13T12:39:20.129" v="1915" actId="255"/>
        <pc:sldMkLst>
          <pc:docMk/>
          <pc:sldMk cId="3103252197" sldId="289"/>
        </pc:sldMkLst>
        <pc:spChg chg="mod">
          <ac:chgData name="Karen EatonThomas" userId="2efaeda1-34af-46a7-af56-657065a001e9" providerId="ADAL" clId="{4DE52512-5DF6-4E48-94D2-530BDD681FF4}" dt="2026-03-13T12:38:40.995" v="1907" actId="1076"/>
          <ac:spMkLst>
            <pc:docMk/>
            <pc:sldMk cId="3103252197" sldId="289"/>
            <ac:spMk id="2" creationId="{7C8C11D0-5869-D4BF-F286-AE1E0D8387D5}"/>
          </ac:spMkLst>
        </pc:spChg>
        <pc:spChg chg="mod">
          <ac:chgData name="Karen EatonThomas" userId="2efaeda1-34af-46a7-af56-657065a001e9" providerId="ADAL" clId="{4DE52512-5DF6-4E48-94D2-530BDD681FF4}" dt="2026-03-13T12:39:20.129" v="1915" actId="255"/>
          <ac:spMkLst>
            <pc:docMk/>
            <pc:sldMk cId="3103252197" sldId="289"/>
            <ac:spMk id="3" creationId="{677F909A-1796-DDFD-9268-1AC979870CBC}"/>
          </ac:spMkLst>
        </pc:spChg>
        <pc:spChg chg="add mod">
          <ac:chgData name="Karen EatonThomas" userId="2efaeda1-34af-46a7-af56-657065a001e9" providerId="ADAL" clId="{4DE52512-5DF6-4E48-94D2-530BDD681FF4}" dt="2026-03-13T12:38:58.106" v="1910"/>
          <ac:spMkLst>
            <pc:docMk/>
            <pc:sldMk cId="3103252197" sldId="289"/>
            <ac:spMk id="4" creationId="{50E56696-4622-4406-C0D5-44C6133EAD2B}"/>
          </ac:spMkLst>
        </pc:spChg>
        <pc:spChg chg="add">
          <ac:chgData name="Karen EatonThomas" userId="2efaeda1-34af-46a7-af56-657065a001e9" providerId="ADAL" clId="{4DE52512-5DF6-4E48-94D2-530BDD681FF4}" dt="2026-03-13T12:38:36.689" v="1906" actId="26606"/>
          <ac:spMkLst>
            <pc:docMk/>
            <pc:sldMk cId="3103252197" sldId="289"/>
            <ac:spMk id="9" creationId="{5E8D3B17-7638-DFD3-18E4-8A6D611749CF}"/>
          </ac:spMkLst>
        </pc:spChg>
        <pc:picChg chg="add">
          <ac:chgData name="Karen EatonThomas" userId="2efaeda1-34af-46a7-af56-657065a001e9" providerId="ADAL" clId="{4DE52512-5DF6-4E48-94D2-530BDD681FF4}" dt="2026-03-13T12:38:36.689" v="1906" actId="26606"/>
          <ac:picMkLst>
            <pc:docMk/>
            <pc:sldMk cId="3103252197" sldId="289"/>
            <ac:picMk id="5" creationId="{25D7DE9B-5E99-5941-64A6-9CF9DC9F9EED}"/>
          </ac:picMkLst>
        </pc:picChg>
      </pc:sldChg>
      <pc:sldChg chg="addSp delSp modSp new mod setBg">
        <pc:chgData name="Karen EatonThomas" userId="2efaeda1-34af-46a7-af56-657065a001e9" providerId="ADAL" clId="{4DE52512-5DF6-4E48-94D2-530BDD681FF4}" dt="2026-03-13T13:53:07.974" v="2631"/>
        <pc:sldMkLst>
          <pc:docMk/>
          <pc:sldMk cId="71494856" sldId="290"/>
        </pc:sldMkLst>
        <pc:spChg chg="mod">
          <ac:chgData name="Karen EatonThomas" userId="2efaeda1-34af-46a7-af56-657065a001e9" providerId="ADAL" clId="{4DE52512-5DF6-4E48-94D2-530BDD681FF4}" dt="2026-03-13T13:03:12.998" v="2621" actId="26606"/>
          <ac:spMkLst>
            <pc:docMk/>
            <pc:sldMk cId="71494856" sldId="290"/>
            <ac:spMk id="2" creationId="{73A3A775-ECDA-9AD4-C944-C135D5A0412B}"/>
          </ac:spMkLst>
        </pc:spChg>
        <pc:spChg chg="del mod">
          <ac:chgData name="Karen EatonThomas" userId="2efaeda1-34af-46a7-af56-657065a001e9" providerId="ADAL" clId="{4DE52512-5DF6-4E48-94D2-530BDD681FF4}" dt="2026-03-13T12:27:55.285" v="1598" actId="26606"/>
          <ac:spMkLst>
            <pc:docMk/>
            <pc:sldMk cId="71494856" sldId="290"/>
            <ac:spMk id="3" creationId="{270C9D48-A4A4-7389-9C63-C73ADFC1631C}"/>
          </ac:spMkLst>
        </pc:spChg>
        <pc:spChg chg="add mod">
          <ac:chgData name="Karen EatonThomas" userId="2efaeda1-34af-46a7-af56-657065a001e9" providerId="ADAL" clId="{4DE52512-5DF6-4E48-94D2-530BDD681FF4}" dt="2026-03-13T13:03:54.267" v="2626" actId="255"/>
          <ac:spMkLst>
            <pc:docMk/>
            <pc:sldMk cId="71494856" sldId="290"/>
            <ac:spMk id="4" creationId="{AB31209C-B5A2-8F0E-79E9-16F9AEC22CBA}"/>
          </ac:spMkLst>
        </pc:spChg>
        <pc:spChg chg="add del">
          <ac:chgData name="Karen EatonThomas" userId="2efaeda1-34af-46a7-af56-657065a001e9" providerId="ADAL" clId="{4DE52512-5DF6-4E48-94D2-530BDD681FF4}" dt="2026-03-13T12:29:56.616" v="1689" actId="26606"/>
          <ac:spMkLst>
            <pc:docMk/>
            <pc:sldMk cId="71494856" sldId="290"/>
            <ac:spMk id="9" creationId="{600DC1B0-7E1A-BD02-3F93-19E6B1B75075}"/>
          </ac:spMkLst>
        </pc:spChg>
        <pc:spChg chg="add del">
          <ac:chgData name="Karen EatonThomas" userId="2efaeda1-34af-46a7-af56-657065a001e9" providerId="ADAL" clId="{4DE52512-5DF6-4E48-94D2-530BDD681FF4}" dt="2026-03-13T13:03:12.998" v="2621" actId="26606"/>
          <ac:spMkLst>
            <pc:docMk/>
            <pc:sldMk cId="71494856" sldId="290"/>
            <ac:spMk id="14" creationId="{01A22726-DA03-BCB0-F12E-98258FB7E5C0}"/>
          </ac:spMkLst>
        </pc:spChg>
        <pc:spChg chg="add">
          <ac:chgData name="Karen EatonThomas" userId="2efaeda1-34af-46a7-af56-657065a001e9" providerId="ADAL" clId="{4DE52512-5DF6-4E48-94D2-530BDD681FF4}" dt="2026-03-13T13:03:12.998" v="2621" actId="26606"/>
          <ac:spMkLst>
            <pc:docMk/>
            <pc:sldMk cId="71494856" sldId="290"/>
            <ac:spMk id="19" creationId="{1A466FCC-26A6-AD0C-513D-472AAABEC282}"/>
          </ac:spMkLst>
        </pc:spChg>
        <pc:graphicFrameChg chg="add mod modGraphic">
          <ac:chgData name="Karen EatonThomas" userId="2efaeda1-34af-46a7-af56-657065a001e9" providerId="ADAL" clId="{4DE52512-5DF6-4E48-94D2-530BDD681FF4}" dt="2026-03-13T13:53:07.974" v="2631"/>
          <ac:graphicFrameMkLst>
            <pc:docMk/>
            <pc:sldMk cId="71494856" sldId="290"/>
            <ac:graphicFrameMk id="5" creationId="{B2CA4BA4-67AD-EC44-08FD-13D8FAC830DD}"/>
          </ac:graphicFrameMkLst>
        </pc:graphicFrameChg>
      </pc:sldChg>
      <pc:sldChg chg="addSp modSp new mod setBg">
        <pc:chgData name="Karen EatonThomas" userId="2efaeda1-34af-46a7-af56-657065a001e9" providerId="ADAL" clId="{4DE52512-5DF6-4E48-94D2-530BDD681FF4}" dt="2026-03-13T13:53:32.108" v="2659" actId="26606"/>
        <pc:sldMkLst>
          <pc:docMk/>
          <pc:sldMk cId="697233670" sldId="291"/>
        </pc:sldMkLst>
        <pc:spChg chg="mod">
          <ac:chgData name="Karen EatonThomas" userId="2efaeda1-34af-46a7-af56-657065a001e9" providerId="ADAL" clId="{4DE52512-5DF6-4E48-94D2-530BDD681FF4}" dt="2026-03-13T13:53:32.108" v="2659" actId="26606"/>
          <ac:spMkLst>
            <pc:docMk/>
            <pc:sldMk cId="697233670" sldId="291"/>
            <ac:spMk id="2" creationId="{D0DA32C5-B543-007F-A1CE-9581E2C0AF5C}"/>
          </ac:spMkLst>
        </pc:spChg>
        <pc:spChg chg="mod">
          <ac:chgData name="Karen EatonThomas" userId="2efaeda1-34af-46a7-af56-657065a001e9" providerId="ADAL" clId="{4DE52512-5DF6-4E48-94D2-530BDD681FF4}" dt="2026-03-13T13:53:32.108" v="2659" actId="26606"/>
          <ac:spMkLst>
            <pc:docMk/>
            <pc:sldMk cId="697233670" sldId="291"/>
            <ac:spMk id="3" creationId="{53D2E3E5-9B18-07C9-7089-0C8C561DC2EF}"/>
          </ac:spMkLst>
        </pc:spChg>
        <pc:spChg chg="add">
          <ac:chgData name="Karen EatonThomas" userId="2efaeda1-34af-46a7-af56-657065a001e9" providerId="ADAL" clId="{4DE52512-5DF6-4E48-94D2-530BDD681FF4}" dt="2026-03-13T13:53:32.108" v="2659" actId="26606"/>
          <ac:spMkLst>
            <pc:docMk/>
            <pc:sldMk cId="697233670" sldId="291"/>
            <ac:spMk id="10" creationId="{6DA9942F-A18C-9E9D-BF08-9291C54E1CC4}"/>
          </ac:spMkLst>
        </pc:spChg>
        <pc:picChg chg="add">
          <ac:chgData name="Karen EatonThomas" userId="2efaeda1-34af-46a7-af56-657065a001e9" providerId="ADAL" clId="{4DE52512-5DF6-4E48-94D2-530BDD681FF4}" dt="2026-03-13T13:53:32.108" v="2659" actId="26606"/>
          <ac:picMkLst>
            <pc:docMk/>
            <pc:sldMk cId="697233670" sldId="291"/>
            <ac:picMk id="7" creationId="{59244544-DF1A-C250-3CAE-0A58C1F015FE}"/>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diagrams/_rels/data6.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8.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ata1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4" Type="http://schemas.openxmlformats.org/officeDocument/2006/relationships/image" Target="../media/image69.svg"/></Relationships>
</file>

<file path=ppt/diagrams/_rels/data1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72.svg"/></Relationships>
</file>

<file path=ppt/diagrams/_rels/data14.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4" Type="http://schemas.openxmlformats.org/officeDocument/2006/relationships/image" Target="../media/image69.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72.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6.svg"/><Relationship Id="rId5" Type="http://schemas.openxmlformats.org/officeDocument/2006/relationships/image" Target="../media/image75.png"/><Relationship Id="rId10" Type="http://schemas.openxmlformats.org/officeDocument/2006/relationships/image" Target="../media/image80.svg"/><Relationship Id="rId4" Type="http://schemas.openxmlformats.org/officeDocument/2006/relationships/image" Target="../media/image74.svg"/><Relationship Id="rId9" Type="http://schemas.openxmlformats.org/officeDocument/2006/relationships/image" Target="../media/image7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90571-D312-408A-B94B-45840CF07A7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ECE1D349-E353-433C-B5BB-EB40F2D53547}">
      <dgm:prSet/>
      <dgm:spPr>
        <a:solidFill>
          <a:srgbClr val="7030A0"/>
        </a:solidFill>
      </dgm:spPr>
      <dgm:t>
        <a:bodyPr/>
        <a:lstStyle/>
        <a:p>
          <a:r>
            <a:rPr lang="en-GB" b="1" dirty="0"/>
            <a:t>Core idea</a:t>
          </a:r>
          <a:endParaRPr lang="en-US" dirty="0"/>
        </a:p>
      </dgm:t>
    </dgm:pt>
    <dgm:pt modelId="{4E4B6BB7-531D-441E-BAF1-00B8F8A44E62}" type="parTrans" cxnId="{0F299D27-BC50-4967-ADAD-162A71FA73A0}">
      <dgm:prSet/>
      <dgm:spPr/>
      <dgm:t>
        <a:bodyPr/>
        <a:lstStyle/>
        <a:p>
          <a:endParaRPr lang="en-US"/>
        </a:p>
      </dgm:t>
    </dgm:pt>
    <dgm:pt modelId="{64A45647-55A3-4C29-A253-63317D056E44}" type="sibTrans" cxnId="{0F299D27-BC50-4967-ADAD-162A71FA73A0}">
      <dgm:prSet/>
      <dgm:spPr/>
      <dgm:t>
        <a:bodyPr/>
        <a:lstStyle/>
        <a:p>
          <a:endParaRPr lang="en-US"/>
        </a:p>
      </dgm:t>
    </dgm:pt>
    <dgm:pt modelId="{FCC072D2-5E19-42D5-8A24-B0577615B526}">
      <dgm:prSet/>
      <dgm:spPr>
        <a:solidFill>
          <a:srgbClr val="9966FF"/>
        </a:solidFill>
      </dgm:spPr>
      <dgm:t>
        <a:bodyPr/>
        <a:lstStyle/>
        <a:p>
          <a:r>
            <a:rPr lang="en-GB" dirty="0"/>
            <a:t>Pluralistic psychotherapy is built on the principle that </a:t>
          </a:r>
          <a:r>
            <a:rPr lang="en-GB" b="1" dirty="0"/>
            <a:t>there are many valid ways to help someone psychologically</a:t>
          </a:r>
          <a:r>
            <a:rPr lang="en-GB" dirty="0"/>
            <a:t>. The therapist may draw from multiple therapeutic traditions rather than just one.</a:t>
          </a:r>
          <a:endParaRPr lang="en-US" dirty="0"/>
        </a:p>
      </dgm:t>
    </dgm:pt>
    <dgm:pt modelId="{DB1983F3-536C-4DD8-A7AA-CF6A706DB0B8}" type="parTrans" cxnId="{636EF696-94DE-48DD-A2E6-61B6D651AB4E}">
      <dgm:prSet/>
      <dgm:spPr/>
      <dgm:t>
        <a:bodyPr/>
        <a:lstStyle/>
        <a:p>
          <a:endParaRPr lang="en-US"/>
        </a:p>
      </dgm:t>
    </dgm:pt>
    <dgm:pt modelId="{20B8D3EA-3EF9-4FA6-9AB1-4504D5AF1D0D}" type="sibTrans" cxnId="{636EF696-94DE-48DD-A2E6-61B6D651AB4E}">
      <dgm:prSet/>
      <dgm:spPr/>
      <dgm:t>
        <a:bodyPr/>
        <a:lstStyle/>
        <a:p>
          <a:endParaRPr lang="en-US"/>
        </a:p>
      </dgm:t>
    </dgm:pt>
    <dgm:pt modelId="{2A15C467-B829-4454-81F5-72CC94303D89}">
      <dgm:prSet/>
      <dgm:spPr>
        <a:solidFill>
          <a:srgbClr val="800080"/>
        </a:solidFill>
      </dgm:spPr>
      <dgm:t>
        <a:bodyPr/>
        <a:lstStyle/>
        <a:p>
          <a:r>
            <a:rPr lang="en-GB" b="1"/>
            <a:t>Key principles</a:t>
          </a:r>
          <a:endParaRPr lang="en-US"/>
        </a:p>
      </dgm:t>
    </dgm:pt>
    <dgm:pt modelId="{28595573-D9C3-4F9E-A0BC-C5D8505C2FB0}" type="parTrans" cxnId="{BDDCC516-5E61-484A-BEA9-B265D9E3208E}">
      <dgm:prSet/>
      <dgm:spPr/>
      <dgm:t>
        <a:bodyPr/>
        <a:lstStyle/>
        <a:p>
          <a:endParaRPr lang="en-US"/>
        </a:p>
      </dgm:t>
    </dgm:pt>
    <dgm:pt modelId="{5B0E3DFB-3EDC-468F-BFA8-AEF6E211E41F}" type="sibTrans" cxnId="{BDDCC516-5E61-484A-BEA9-B265D9E3208E}">
      <dgm:prSet/>
      <dgm:spPr/>
      <dgm:t>
        <a:bodyPr/>
        <a:lstStyle/>
        <a:p>
          <a:endParaRPr lang="en-US"/>
        </a:p>
      </dgm:t>
    </dgm:pt>
    <dgm:pt modelId="{F05EAC0A-B2D9-4E5E-83A7-E712871921FA}">
      <dgm:prSet/>
      <dgm:spPr>
        <a:solidFill>
          <a:srgbClr val="C269FF"/>
        </a:solidFill>
      </dgm:spPr>
      <dgm:t>
        <a:bodyPr/>
        <a:lstStyle/>
        <a:p>
          <a:r>
            <a:rPr lang="en-GB" b="1" dirty="0"/>
            <a:t>Collaboration</a:t>
          </a:r>
          <a:br>
            <a:rPr lang="en-GB" dirty="0"/>
          </a:br>
          <a:r>
            <a:rPr lang="en-GB" dirty="0"/>
            <a:t>The therapist and client openly discuss goals and decide together how therapy should work.</a:t>
          </a:r>
          <a:endParaRPr lang="en-US" dirty="0"/>
        </a:p>
      </dgm:t>
    </dgm:pt>
    <dgm:pt modelId="{7ADEEE78-88B8-47F9-94EF-72D7B8BA3A30}" type="parTrans" cxnId="{5EFC3101-B689-47BC-BB43-512D18C91585}">
      <dgm:prSet/>
      <dgm:spPr/>
      <dgm:t>
        <a:bodyPr/>
        <a:lstStyle/>
        <a:p>
          <a:endParaRPr lang="en-US"/>
        </a:p>
      </dgm:t>
    </dgm:pt>
    <dgm:pt modelId="{12538BD0-D9E0-4B84-BBF0-54B5015121F0}" type="sibTrans" cxnId="{5EFC3101-B689-47BC-BB43-512D18C91585}">
      <dgm:prSet/>
      <dgm:spPr/>
      <dgm:t>
        <a:bodyPr/>
        <a:lstStyle/>
        <a:p>
          <a:endParaRPr lang="en-US"/>
        </a:p>
      </dgm:t>
    </dgm:pt>
    <dgm:pt modelId="{C3CB915A-D9DE-4CC9-9FB9-55ACCEDB88C5}">
      <dgm:prSet/>
      <dgm:spPr>
        <a:solidFill>
          <a:srgbClr val="9900FF"/>
        </a:solidFill>
      </dgm:spPr>
      <dgm:t>
        <a:bodyPr/>
        <a:lstStyle/>
        <a:p>
          <a:r>
            <a:rPr lang="en-GB" b="1" dirty="0"/>
            <a:t>Flexibility</a:t>
          </a:r>
          <a:br>
            <a:rPr lang="en-GB" dirty="0"/>
          </a:br>
          <a:r>
            <a:rPr lang="en-GB" dirty="0"/>
            <a:t>Techniques from different therapies can be combined if they are helpful.</a:t>
          </a:r>
          <a:endParaRPr lang="en-US" dirty="0"/>
        </a:p>
      </dgm:t>
    </dgm:pt>
    <dgm:pt modelId="{004C29F4-9D36-4B4F-B246-A98FDD4CDCDC}" type="parTrans" cxnId="{9C3A4748-9EE9-411E-8CCF-57537CDF9263}">
      <dgm:prSet/>
      <dgm:spPr/>
      <dgm:t>
        <a:bodyPr/>
        <a:lstStyle/>
        <a:p>
          <a:endParaRPr lang="en-US"/>
        </a:p>
      </dgm:t>
    </dgm:pt>
    <dgm:pt modelId="{5B735BA2-3818-456E-A537-DC7DFB6EE97E}" type="sibTrans" cxnId="{9C3A4748-9EE9-411E-8CCF-57537CDF9263}">
      <dgm:prSet/>
      <dgm:spPr/>
      <dgm:t>
        <a:bodyPr/>
        <a:lstStyle/>
        <a:p>
          <a:endParaRPr lang="en-US"/>
        </a:p>
      </dgm:t>
    </dgm:pt>
    <dgm:pt modelId="{5185E39E-F84F-456C-A11C-67DEC353C999}">
      <dgm:prSet/>
      <dgm:spPr>
        <a:solidFill>
          <a:srgbClr val="D169A4"/>
        </a:solidFill>
      </dgm:spPr>
      <dgm:t>
        <a:bodyPr/>
        <a:lstStyle/>
        <a:p>
          <a:r>
            <a:rPr lang="en-GB" b="1" dirty="0"/>
            <a:t>Client preferences matter</a:t>
          </a:r>
          <a:br>
            <a:rPr lang="en-GB" dirty="0"/>
          </a:br>
          <a:r>
            <a:rPr lang="en-GB" dirty="0"/>
            <a:t>What the client believes will help is taken seriously and shapes the therapy process.</a:t>
          </a:r>
          <a:endParaRPr lang="en-US" dirty="0"/>
        </a:p>
      </dgm:t>
    </dgm:pt>
    <dgm:pt modelId="{D65FB367-86A0-4FA7-83C8-BE344B87310F}" type="parTrans" cxnId="{414D537F-3E22-4A51-8E01-D2897435D98C}">
      <dgm:prSet/>
      <dgm:spPr/>
      <dgm:t>
        <a:bodyPr/>
        <a:lstStyle/>
        <a:p>
          <a:endParaRPr lang="en-US"/>
        </a:p>
      </dgm:t>
    </dgm:pt>
    <dgm:pt modelId="{92E70DCD-3FC8-4F61-BD6B-12BA34BB0A4C}" type="sibTrans" cxnId="{414D537F-3E22-4A51-8E01-D2897435D98C}">
      <dgm:prSet/>
      <dgm:spPr/>
      <dgm:t>
        <a:bodyPr/>
        <a:lstStyle/>
        <a:p>
          <a:endParaRPr lang="en-US"/>
        </a:p>
      </dgm:t>
    </dgm:pt>
    <dgm:pt modelId="{D01DC370-811C-4E2A-8A58-B6CBA7F288DF}">
      <dgm:prSet/>
      <dgm:spPr>
        <a:solidFill>
          <a:srgbClr val="DA4488"/>
        </a:solidFill>
      </dgm:spPr>
      <dgm:t>
        <a:bodyPr/>
        <a:lstStyle/>
        <a:p>
          <a:r>
            <a:rPr lang="en-GB" b="1" dirty="0"/>
            <a:t>Multiple paths to change</a:t>
          </a:r>
          <a:br>
            <a:rPr lang="en-GB" dirty="0"/>
          </a:br>
          <a:r>
            <a:rPr lang="en-GB" dirty="0"/>
            <a:t>Emotional healing can happen through different routes (insight, behaviour change, relationships, meaning-making, etc.).</a:t>
          </a:r>
          <a:endParaRPr lang="en-US" dirty="0"/>
        </a:p>
      </dgm:t>
    </dgm:pt>
    <dgm:pt modelId="{CE80E393-6B9B-431B-A94B-13553B54639A}" type="parTrans" cxnId="{3AC9CD2A-9243-4682-85DA-044ECA66308A}">
      <dgm:prSet/>
      <dgm:spPr/>
      <dgm:t>
        <a:bodyPr/>
        <a:lstStyle/>
        <a:p>
          <a:endParaRPr lang="en-US"/>
        </a:p>
      </dgm:t>
    </dgm:pt>
    <dgm:pt modelId="{54B9C3BC-0E5B-483F-BEE0-ADB0BB2303B2}" type="sibTrans" cxnId="{3AC9CD2A-9243-4682-85DA-044ECA66308A}">
      <dgm:prSet/>
      <dgm:spPr/>
      <dgm:t>
        <a:bodyPr/>
        <a:lstStyle/>
        <a:p>
          <a:endParaRPr lang="en-US"/>
        </a:p>
      </dgm:t>
    </dgm:pt>
    <dgm:pt modelId="{74056080-81E1-4CFC-A30B-B362F7F19B42}" type="pres">
      <dgm:prSet presAssocID="{F1590571-D312-408A-B94B-45840CF07A7B}" presName="diagram" presStyleCnt="0">
        <dgm:presLayoutVars>
          <dgm:dir/>
          <dgm:resizeHandles val="exact"/>
        </dgm:presLayoutVars>
      </dgm:prSet>
      <dgm:spPr/>
    </dgm:pt>
    <dgm:pt modelId="{64AB7F16-7EBE-443D-8D20-4D5C891A3292}" type="pres">
      <dgm:prSet presAssocID="{ECE1D349-E353-433C-B5BB-EB40F2D53547}" presName="node" presStyleLbl="node1" presStyleIdx="0" presStyleCnt="7">
        <dgm:presLayoutVars>
          <dgm:bulletEnabled val="1"/>
        </dgm:presLayoutVars>
      </dgm:prSet>
      <dgm:spPr/>
    </dgm:pt>
    <dgm:pt modelId="{22521A63-0344-43EF-AA03-BB854F217659}" type="pres">
      <dgm:prSet presAssocID="{64A45647-55A3-4C29-A253-63317D056E44}" presName="sibTrans" presStyleCnt="0"/>
      <dgm:spPr/>
    </dgm:pt>
    <dgm:pt modelId="{007FB098-CF59-4E98-979F-16BE5533ABDE}" type="pres">
      <dgm:prSet presAssocID="{FCC072D2-5E19-42D5-8A24-B0577615B526}" presName="node" presStyleLbl="node1" presStyleIdx="1" presStyleCnt="7">
        <dgm:presLayoutVars>
          <dgm:bulletEnabled val="1"/>
        </dgm:presLayoutVars>
      </dgm:prSet>
      <dgm:spPr/>
    </dgm:pt>
    <dgm:pt modelId="{94834227-89A0-47B4-9CE9-D760C9EB3421}" type="pres">
      <dgm:prSet presAssocID="{20B8D3EA-3EF9-4FA6-9AB1-4504D5AF1D0D}" presName="sibTrans" presStyleCnt="0"/>
      <dgm:spPr/>
    </dgm:pt>
    <dgm:pt modelId="{BD224F98-0FA3-4556-8EF6-B73B585CE9B5}" type="pres">
      <dgm:prSet presAssocID="{2A15C467-B829-4454-81F5-72CC94303D89}" presName="node" presStyleLbl="node1" presStyleIdx="2" presStyleCnt="7">
        <dgm:presLayoutVars>
          <dgm:bulletEnabled val="1"/>
        </dgm:presLayoutVars>
      </dgm:prSet>
      <dgm:spPr/>
    </dgm:pt>
    <dgm:pt modelId="{641854E5-88CF-465D-B0E0-6ACECBC4794D}" type="pres">
      <dgm:prSet presAssocID="{5B0E3DFB-3EDC-468F-BFA8-AEF6E211E41F}" presName="sibTrans" presStyleCnt="0"/>
      <dgm:spPr/>
    </dgm:pt>
    <dgm:pt modelId="{FDD85F35-9307-4B9E-A599-D01FE34ED12B}" type="pres">
      <dgm:prSet presAssocID="{F05EAC0A-B2D9-4E5E-83A7-E712871921FA}" presName="node" presStyleLbl="node1" presStyleIdx="3" presStyleCnt="7">
        <dgm:presLayoutVars>
          <dgm:bulletEnabled val="1"/>
        </dgm:presLayoutVars>
      </dgm:prSet>
      <dgm:spPr/>
    </dgm:pt>
    <dgm:pt modelId="{A204D867-5CCE-448D-AD42-185CF661A2FA}" type="pres">
      <dgm:prSet presAssocID="{12538BD0-D9E0-4B84-BBF0-54B5015121F0}" presName="sibTrans" presStyleCnt="0"/>
      <dgm:spPr/>
    </dgm:pt>
    <dgm:pt modelId="{D97C44B0-0F4E-4D5B-A1A6-2C00B827CB77}" type="pres">
      <dgm:prSet presAssocID="{C3CB915A-D9DE-4CC9-9FB9-55ACCEDB88C5}" presName="node" presStyleLbl="node1" presStyleIdx="4" presStyleCnt="7">
        <dgm:presLayoutVars>
          <dgm:bulletEnabled val="1"/>
        </dgm:presLayoutVars>
      </dgm:prSet>
      <dgm:spPr/>
    </dgm:pt>
    <dgm:pt modelId="{42462E1A-1644-4CCC-8722-D4D14A6B1E37}" type="pres">
      <dgm:prSet presAssocID="{5B735BA2-3818-456E-A537-DC7DFB6EE97E}" presName="sibTrans" presStyleCnt="0"/>
      <dgm:spPr/>
    </dgm:pt>
    <dgm:pt modelId="{71399669-EF0D-443B-A4B9-8199EA76A0B1}" type="pres">
      <dgm:prSet presAssocID="{5185E39E-F84F-456C-A11C-67DEC353C999}" presName="node" presStyleLbl="node1" presStyleIdx="5" presStyleCnt="7">
        <dgm:presLayoutVars>
          <dgm:bulletEnabled val="1"/>
        </dgm:presLayoutVars>
      </dgm:prSet>
      <dgm:spPr/>
    </dgm:pt>
    <dgm:pt modelId="{FBD8517C-AA0F-4CCC-AD1B-6CFA16E07793}" type="pres">
      <dgm:prSet presAssocID="{92E70DCD-3FC8-4F61-BD6B-12BA34BB0A4C}" presName="sibTrans" presStyleCnt="0"/>
      <dgm:spPr/>
    </dgm:pt>
    <dgm:pt modelId="{756F4669-F0F8-49A2-AE6E-24B41627E06E}" type="pres">
      <dgm:prSet presAssocID="{D01DC370-811C-4E2A-8A58-B6CBA7F288DF}" presName="node" presStyleLbl="node1" presStyleIdx="6" presStyleCnt="7">
        <dgm:presLayoutVars>
          <dgm:bulletEnabled val="1"/>
        </dgm:presLayoutVars>
      </dgm:prSet>
      <dgm:spPr/>
    </dgm:pt>
  </dgm:ptLst>
  <dgm:cxnLst>
    <dgm:cxn modelId="{5EFC3101-B689-47BC-BB43-512D18C91585}" srcId="{F1590571-D312-408A-B94B-45840CF07A7B}" destId="{F05EAC0A-B2D9-4E5E-83A7-E712871921FA}" srcOrd="3" destOrd="0" parTransId="{7ADEEE78-88B8-47F9-94EF-72D7B8BA3A30}" sibTransId="{12538BD0-D9E0-4B84-BBF0-54B5015121F0}"/>
    <dgm:cxn modelId="{63885009-A37A-4E4B-8520-5542ED7C4490}" type="presOf" srcId="{FCC072D2-5E19-42D5-8A24-B0577615B526}" destId="{007FB098-CF59-4E98-979F-16BE5533ABDE}" srcOrd="0" destOrd="0" presId="urn:microsoft.com/office/officeart/2005/8/layout/default"/>
    <dgm:cxn modelId="{C6A86916-14F6-449B-90B0-85F7C4623307}" type="presOf" srcId="{2A15C467-B829-4454-81F5-72CC94303D89}" destId="{BD224F98-0FA3-4556-8EF6-B73B585CE9B5}" srcOrd="0" destOrd="0" presId="urn:microsoft.com/office/officeart/2005/8/layout/default"/>
    <dgm:cxn modelId="{BDDCC516-5E61-484A-BEA9-B265D9E3208E}" srcId="{F1590571-D312-408A-B94B-45840CF07A7B}" destId="{2A15C467-B829-4454-81F5-72CC94303D89}" srcOrd="2" destOrd="0" parTransId="{28595573-D9C3-4F9E-A0BC-C5D8505C2FB0}" sibTransId="{5B0E3DFB-3EDC-468F-BFA8-AEF6E211E41F}"/>
    <dgm:cxn modelId="{0F299D27-BC50-4967-ADAD-162A71FA73A0}" srcId="{F1590571-D312-408A-B94B-45840CF07A7B}" destId="{ECE1D349-E353-433C-B5BB-EB40F2D53547}" srcOrd="0" destOrd="0" parTransId="{4E4B6BB7-531D-441E-BAF1-00B8F8A44E62}" sibTransId="{64A45647-55A3-4C29-A253-63317D056E44}"/>
    <dgm:cxn modelId="{3AC9CD2A-9243-4682-85DA-044ECA66308A}" srcId="{F1590571-D312-408A-B94B-45840CF07A7B}" destId="{D01DC370-811C-4E2A-8A58-B6CBA7F288DF}" srcOrd="6" destOrd="0" parTransId="{CE80E393-6B9B-431B-A94B-13553B54639A}" sibTransId="{54B9C3BC-0E5B-483F-BEE0-ADB0BB2303B2}"/>
    <dgm:cxn modelId="{8B3A245C-2936-44EA-BD2C-D434AEE78C3B}" type="presOf" srcId="{F05EAC0A-B2D9-4E5E-83A7-E712871921FA}" destId="{FDD85F35-9307-4B9E-A599-D01FE34ED12B}" srcOrd="0" destOrd="0" presId="urn:microsoft.com/office/officeart/2005/8/layout/default"/>
    <dgm:cxn modelId="{9C3A4748-9EE9-411E-8CCF-57537CDF9263}" srcId="{F1590571-D312-408A-B94B-45840CF07A7B}" destId="{C3CB915A-D9DE-4CC9-9FB9-55ACCEDB88C5}" srcOrd="4" destOrd="0" parTransId="{004C29F4-9D36-4B4F-B246-A98FDD4CDCDC}" sibTransId="{5B735BA2-3818-456E-A537-DC7DFB6EE97E}"/>
    <dgm:cxn modelId="{BB2D3F6D-536D-4F47-8F7C-B60A318FF3D8}" type="presOf" srcId="{5185E39E-F84F-456C-A11C-67DEC353C999}" destId="{71399669-EF0D-443B-A4B9-8199EA76A0B1}" srcOrd="0" destOrd="0" presId="urn:microsoft.com/office/officeart/2005/8/layout/default"/>
    <dgm:cxn modelId="{9FF2D552-2D7D-449B-B7B5-57D48ACB2C23}" type="presOf" srcId="{C3CB915A-D9DE-4CC9-9FB9-55ACCEDB88C5}" destId="{D97C44B0-0F4E-4D5B-A1A6-2C00B827CB77}" srcOrd="0" destOrd="0" presId="urn:microsoft.com/office/officeart/2005/8/layout/default"/>
    <dgm:cxn modelId="{A70B4853-ABA1-4CA5-823E-23B09A18E916}" type="presOf" srcId="{F1590571-D312-408A-B94B-45840CF07A7B}" destId="{74056080-81E1-4CFC-A30B-B362F7F19B42}" srcOrd="0" destOrd="0" presId="urn:microsoft.com/office/officeart/2005/8/layout/default"/>
    <dgm:cxn modelId="{DB4C545A-6273-4D07-B6D6-5006F5EF5011}" type="presOf" srcId="{D01DC370-811C-4E2A-8A58-B6CBA7F288DF}" destId="{756F4669-F0F8-49A2-AE6E-24B41627E06E}" srcOrd="0" destOrd="0" presId="urn:microsoft.com/office/officeart/2005/8/layout/default"/>
    <dgm:cxn modelId="{414D537F-3E22-4A51-8E01-D2897435D98C}" srcId="{F1590571-D312-408A-B94B-45840CF07A7B}" destId="{5185E39E-F84F-456C-A11C-67DEC353C999}" srcOrd="5" destOrd="0" parTransId="{D65FB367-86A0-4FA7-83C8-BE344B87310F}" sibTransId="{92E70DCD-3FC8-4F61-BD6B-12BA34BB0A4C}"/>
    <dgm:cxn modelId="{636EF696-94DE-48DD-A2E6-61B6D651AB4E}" srcId="{F1590571-D312-408A-B94B-45840CF07A7B}" destId="{FCC072D2-5E19-42D5-8A24-B0577615B526}" srcOrd="1" destOrd="0" parTransId="{DB1983F3-536C-4DD8-A7AA-CF6A706DB0B8}" sibTransId="{20B8D3EA-3EF9-4FA6-9AB1-4504D5AF1D0D}"/>
    <dgm:cxn modelId="{35EA7FC2-85AE-46EE-A0C5-62D74A64ADAA}" type="presOf" srcId="{ECE1D349-E353-433C-B5BB-EB40F2D53547}" destId="{64AB7F16-7EBE-443D-8D20-4D5C891A3292}" srcOrd="0" destOrd="0" presId="urn:microsoft.com/office/officeart/2005/8/layout/default"/>
    <dgm:cxn modelId="{7A8F22CE-D49B-452D-8AED-1C7913790A54}" type="presParOf" srcId="{74056080-81E1-4CFC-A30B-B362F7F19B42}" destId="{64AB7F16-7EBE-443D-8D20-4D5C891A3292}" srcOrd="0" destOrd="0" presId="urn:microsoft.com/office/officeart/2005/8/layout/default"/>
    <dgm:cxn modelId="{1F79B76B-5937-4917-BDD8-EFB37E8EE73B}" type="presParOf" srcId="{74056080-81E1-4CFC-A30B-B362F7F19B42}" destId="{22521A63-0344-43EF-AA03-BB854F217659}" srcOrd="1" destOrd="0" presId="urn:microsoft.com/office/officeart/2005/8/layout/default"/>
    <dgm:cxn modelId="{47E57743-34F9-46BE-884C-0CC2A2B1B4DD}" type="presParOf" srcId="{74056080-81E1-4CFC-A30B-B362F7F19B42}" destId="{007FB098-CF59-4E98-979F-16BE5533ABDE}" srcOrd="2" destOrd="0" presId="urn:microsoft.com/office/officeart/2005/8/layout/default"/>
    <dgm:cxn modelId="{49E91925-5B38-4E04-9AC8-121C4E4E6AAE}" type="presParOf" srcId="{74056080-81E1-4CFC-A30B-B362F7F19B42}" destId="{94834227-89A0-47B4-9CE9-D760C9EB3421}" srcOrd="3" destOrd="0" presId="urn:microsoft.com/office/officeart/2005/8/layout/default"/>
    <dgm:cxn modelId="{E34BF292-3EF7-4F29-9977-C06E6F32F22C}" type="presParOf" srcId="{74056080-81E1-4CFC-A30B-B362F7F19B42}" destId="{BD224F98-0FA3-4556-8EF6-B73B585CE9B5}" srcOrd="4" destOrd="0" presId="urn:microsoft.com/office/officeart/2005/8/layout/default"/>
    <dgm:cxn modelId="{979EE02E-9338-47D8-AE10-AEE5B069F480}" type="presParOf" srcId="{74056080-81E1-4CFC-A30B-B362F7F19B42}" destId="{641854E5-88CF-465D-B0E0-6ACECBC4794D}" srcOrd="5" destOrd="0" presId="urn:microsoft.com/office/officeart/2005/8/layout/default"/>
    <dgm:cxn modelId="{AD84CAF1-2123-4D61-832C-0B43304B2852}" type="presParOf" srcId="{74056080-81E1-4CFC-A30B-B362F7F19B42}" destId="{FDD85F35-9307-4B9E-A599-D01FE34ED12B}" srcOrd="6" destOrd="0" presId="urn:microsoft.com/office/officeart/2005/8/layout/default"/>
    <dgm:cxn modelId="{D8B9E48E-4357-4B3E-8B91-FC073790AFF9}" type="presParOf" srcId="{74056080-81E1-4CFC-A30B-B362F7F19B42}" destId="{A204D867-5CCE-448D-AD42-185CF661A2FA}" srcOrd="7" destOrd="0" presId="urn:microsoft.com/office/officeart/2005/8/layout/default"/>
    <dgm:cxn modelId="{2B07C974-B42C-4B85-973E-0DED755F01C1}" type="presParOf" srcId="{74056080-81E1-4CFC-A30B-B362F7F19B42}" destId="{D97C44B0-0F4E-4D5B-A1A6-2C00B827CB77}" srcOrd="8" destOrd="0" presId="urn:microsoft.com/office/officeart/2005/8/layout/default"/>
    <dgm:cxn modelId="{B32CE3BD-C26B-4097-9BA6-6525E299218F}" type="presParOf" srcId="{74056080-81E1-4CFC-A30B-B362F7F19B42}" destId="{42462E1A-1644-4CCC-8722-D4D14A6B1E37}" srcOrd="9" destOrd="0" presId="urn:microsoft.com/office/officeart/2005/8/layout/default"/>
    <dgm:cxn modelId="{1A2B3086-F3E7-4A6B-9C95-769893F14B34}" type="presParOf" srcId="{74056080-81E1-4CFC-A30B-B362F7F19B42}" destId="{71399669-EF0D-443B-A4B9-8199EA76A0B1}" srcOrd="10" destOrd="0" presId="urn:microsoft.com/office/officeart/2005/8/layout/default"/>
    <dgm:cxn modelId="{A1717826-3AB3-4759-9230-31DA286DBB27}" type="presParOf" srcId="{74056080-81E1-4CFC-A30B-B362F7F19B42}" destId="{FBD8517C-AA0F-4CCC-AD1B-6CFA16E07793}" srcOrd="11" destOrd="0" presId="urn:microsoft.com/office/officeart/2005/8/layout/default"/>
    <dgm:cxn modelId="{48B3E34D-FE69-4388-A9C5-2E5C9DABE1B8}" type="presParOf" srcId="{74056080-81E1-4CFC-A30B-B362F7F19B42}" destId="{756F4669-F0F8-49A2-AE6E-24B41627E06E}"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899B55A9-2992-46B4-B3C0-1D2DB2D2DA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0BF1DA-1CFD-474B-BF90-99271457234D}">
      <dgm:prSet/>
      <dgm:spPr/>
      <dgm:t>
        <a:bodyPr/>
        <a:lstStyle/>
        <a:p>
          <a:r>
            <a:rPr lang="en-GB" b="1"/>
            <a:t>1. Goals Discussion (Clarifying what the client wants)</a:t>
          </a:r>
          <a:endParaRPr lang="en-US"/>
        </a:p>
      </dgm:t>
    </dgm:pt>
    <dgm:pt modelId="{D4E182CD-F1AF-4D5F-9C1C-9BF84736D3C0}" type="parTrans" cxnId="{C62E178A-7714-4CE3-91D7-92893F31DCAD}">
      <dgm:prSet/>
      <dgm:spPr/>
      <dgm:t>
        <a:bodyPr/>
        <a:lstStyle/>
        <a:p>
          <a:endParaRPr lang="en-US"/>
        </a:p>
      </dgm:t>
    </dgm:pt>
    <dgm:pt modelId="{FAB34C85-3770-4DF7-B288-9A031DE1CB98}" type="sibTrans" cxnId="{C62E178A-7714-4CE3-91D7-92893F31DCAD}">
      <dgm:prSet/>
      <dgm:spPr/>
      <dgm:t>
        <a:bodyPr/>
        <a:lstStyle/>
        <a:p>
          <a:endParaRPr lang="en-US"/>
        </a:p>
      </dgm:t>
    </dgm:pt>
    <dgm:pt modelId="{5E55DD2C-B5A1-4EC4-883F-CCC380454414}">
      <dgm:prSet/>
      <dgm:spPr/>
      <dgm:t>
        <a:bodyPr/>
        <a:lstStyle/>
        <a:p>
          <a:r>
            <a:rPr lang="en-GB" dirty="0"/>
            <a:t>The therapist and client talk openly about </a:t>
          </a:r>
          <a:r>
            <a:rPr lang="en-GB" b="1" dirty="0"/>
            <a:t>what the client hopes to get from therapy</a:t>
          </a:r>
          <a:r>
            <a:rPr lang="en-GB" dirty="0"/>
            <a:t>.</a:t>
          </a:r>
          <a:endParaRPr lang="en-US" dirty="0"/>
        </a:p>
      </dgm:t>
    </dgm:pt>
    <dgm:pt modelId="{E3088670-0D70-4BDA-A2F4-FB22E8418F73}" type="parTrans" cxnId="{4E9440FF-CF62-4D14-9855-D83E3A1C4707}">
      <dgm:prSet/>
      <dgm:spPr/>
      <dgm:t>
        <a:bodyPr/>
        <a:lstStyle/>
        <a:p>
          <a:endParaRPr lang="en-US"/>
        </a:p>
      </dgm:t>
    </dgm:pt>
    <dgm:pt modelId="{00F44630-C855-478B-B0DB-A6F043FC2770}" type="sibTrans" cxnId="{4E9440FF-CF62-4D14-9855-D83E3A1C4707}">
      <dgm:prSet/>
      <dgm:spPr/>
      <dgm:t>
        <a:bodyPr/>
        <a:lstStyle/>
        <a:p>
          <a:endParaRPr lang="en-US"/>
        </a:p>
      </dgm:t>
    </dgm:pt>
    <dgm:pt modelId="{BEA231A0-627E-4048-8A7A-2A0E7EB0CE1B}">
      <dgm:prSet/>
      <dgm:spPr/>
      <dgm:t>
        <a:bodyPr/>
        <a:lstStyle/>
        <a:p>
          <a:r>
            <a:rPr lang="en-GB"/>
            <a:t>This might include questions like:</a:t>
          </a:r>
          <a:endParaRPr lang="en-US"/>
        </a:p>
      </dgm:t>
    </dgm:pt>
    <dgm:pt modelId="{6CA3A82D-96DA-401F-8D3D-576776C3CD25}" type="parTrans" cxnId="{798EA225-519E-47FB-8D0C-36EA6917B00A}">
      <dgm:prSet/>
      <dgm:spPr/>
      <dgm:t>
        <a:bodyPr/>
        <a:lstStyle/>
        <a:p>
          <a:endParaRPr lang="en-US"/>
        </a:p>
      </dgm:t>
    </dgm:pt>
    <dgm:pt modelId="{DBA9B7D0-2943-4AEC-A96B-3F2EE3C58D73}" type="sibTrans" cxnId="{798EA225-519E-47FB-8D0C-36EA6917B00A}">
      <dgm:prSet/>
      <dgm:spPr/>
      <dgm:t>
        <a:bodyPr/>
        <a:lstStyle/>
        <a:p>
          <a:endParaRPr lang="en-US"/>
        </a:p>
      </dgm:t>
    </dgm:pt>
    <dgm:pt modelId="{051C62A3-4961-4B70-A23A-8D1C22E56519}">
      <dgm:prSet/>
      <dgm:spPr/>
      <dgm:t>
        <a:bodyPr/>
        <a:lstStyle/>
        <a:p>
          <a:r>
            <a:rPr lang="en-GB" i="1"/>
            <a:t>What would you like to be different in your life?</a:t>
          </a:r>
          <a:endParaRPr lang="en-US"/>
        </a:p>
      </dgm:t>
    </dgm:pt>
    <dgm:pt modelId="{197DE562-360E-4D18-AC12-BA211FE9D68C}" type="parTrans" cxnId="{1171316B-A163-425F-A5BD-CA6C9C6EF4E2}">
      <dgm:prSet/>
      <dgm:spPr/>
      <dgm:t>
        <a:bodyPr/>
        <a:lstStyle/>
        <a:p>
          <a:endParaRPr lang="en-US"/>
        </a:p>
      </dgm:t>
    </dgm:pt>
    <dgm:pt modelId="{78EB7D0E-76DE-4251-BC1A-E381B92BF18E}" type="sibTrans" cxnId="{1171316B-A163-425F-A5BD-CA6C9C6EF4E2}">
      <dgm:prSet/>
      <dgm:spPr/>
      <dgm:t>
        <a:bodyPr/>
        <a:lstStyle/>
        <a:p>
          <a:endParaRPr lang="en-US"/>
        </a:p>
      </dgm:t>
    </dgm:pt>
    <dgm:pt modelId="{8A551C8F-EA5B-40ED-986D-C391116DA748}">
      <dgm:prSet/>
      <dgm:spPr/>
      <dgm:t>
        <a:bodyPr/>
        <a:lstStyle/>
        <a:p>
          <a:r>
            <a:rPr lang="en-GB" i="1"/>
            <a:t>What would progress look like for you?</a:t>
          </a:r>
          <a:endParaRPr lang="en-US"/>
        </a:p>
      </dgm:t>
    </dgm:pt>
    <dgm:pt modelId="{77DE6BE9-CD02-43D2-BBB5-EECD22A8713D}" type="parTrans" cxnId="{B337C272-6AC6-49C8-B9D1-7662DACDC0A0}">
      <dgm:prSet/>
      <dgm:spPr/>
      <dgm:t>
        <a:bodyPr/>
        <a:lstStyle/>
        <a:p>
          <a:endParaRPr lang="en-US"/>
        </a:p>
      </dgm:t>
    </dgm:pt>
    <dgm:pt modelId="{860A1B94-73F7-4B2F-A5BB-874935D0C2AC}" type="sibTrans" cxnId="{B337C272-6AC6-49C8-B9D1-7662DACDC0A0}">
      <dgm:prSet/>
      <dgm:spPr/>
      <dgm:t>
        <a:bodyPr/>
        <a:lstStyle/>
        <a:p>
          <a:endParaRPr lang="en-US"/>
        </a:p>
      </dgm:t>
    </dgm:pt>
    <dgm:pt modelId="{C83703EA-3E6F-4565-A13F-FBBA1E9EB3F7}">
      <dgm:prSet/>
      <dgm:spPr/>
      <dgm:t>
        <a:bodyPr/>
        <a:lstStyle/>
        <a:p>
          <a:r>
            <a:rPr lang="en-GB" i="1"/>
            <a:t>What matters most for us to work on right now?</a:t>
          </a:r>
          <a:endParaRPr lang="en-US"/>
        </a:p>
      </dgm:t>
    </dgm:pt>
    <dgm:pt modelId="{7375AEF0-91D4-4CD4-AC2F-CADEB8631095}" type="parTrans" cxnId="{FC0BA1D9-4946-4E79-B7C7-0902C38B59D7}">
      <dgm:prSet/>
      <dgm:spPr/>
      <dgm:t>
        <a:bodyPr/>
        <a:lstStyle/>
        <a:p>
          <a:endParaRPr lang="en-US"/>
        </a:p>
      </dgm:t>
    </dgm:pt>
    <dgm:pt modelId="{A0080845-8B50-4C63-BC40-0888CD6F4082}" type="sibTrans" cxnId="{FC0BA1D9-4946-4E79-B7C7-0902C38B59D7}">
      <dgm:prSet/>
      <dgm:spPr/>
      <dgm:t>
        <a:bodyPr/>
        <a:lstStyle/>
        <a:p>
          <a:endParaRPr lang="en-US"/>
        </a:p>
      </dgm:t>
    </dgm:pt>
    <dgm:pt modelId="{160ABB4D-90CB-4AFE-B03B-ECB997DC2EB4}">
      <dgm:prSet/>
      <dgm:spPr/>
      <dgm:t>
        <a:bodyPr/>
        <a:lstStyle/>
        <a:p>
          <a:r>
            <a:rPr lang="en-GB"/>
            <a:t>Instead of assuming goals, the therapist </a:t>
          </a:r>
          <a:r>
            <a:rPr lang="en-GB" b="1"/>
            <a:t>co-creates them with the client</a:t>
          </a:r>
          <a:r>
            <a:rPr lang="en-GB"/>
            <a:t>.</a:t>
          </a:r>
          <a:endParaRPr lang="en-US"/>
        </a:p>
      </dgm:t>
    </dgm:pt>
    <dgm:pt modelId="{E7D156CD-3ADF-481C-B6C5-C73526970864}" type="parTrans" cxnId="{A6745CB8-EFE8-4B91-8595-14A0340EDD67}">
      <dgm:prSet/>
      <dgm:spPr/>
      <dgm:t>
        <a:bodyPr/>
        <a:lstStyle/>
        <a:p>
          <a:endParaRPr lang="en-US"/>
        </a:p>
      </dgm:t>
    </dgm:pt>
    <dgm:pt modelId="{3943A85E-8CBC-4696-9942-9D3F8791F531}" type="sibTrans" cxnId="{A6745CB8-EFE8-4B91-8595-14A0340EDD67}">
      <dgm:prSet/>
      <dgm:spPr/>
      <dgm:t>
        <a:bodyPr/>
        <a:lstStyle/>
        <a:p>
          <a:endParaRPr lang="en-US"/>
        </a:p>
      </dgm:t>
    </dgm:pt>
    <dgm:pt modelId="{9A97CFD8-5292-4150-816F-82BB521F7972}" type="pres">
      <dgm:prSet presAssocID="{899B55A9-2992-46B4-B3C0-1D2DB2D2DA27}" presName="root" presStyleCnt="0">
        <dgm:presLayoutVars>
          <dgm:dir/>
          <dgm:resizeHandles val="exact"/>
        </dgm:presLayoutVars>
      </dgm:prSet>
      <dgm:spPr/>
    </dgm:pt>
    <dgm:pt modelId="{558308EF-7CED-416D-A57F-CD94D82E5FAB}" type="pres">
      <dgm:prSet presAssocID="{0E0BF1DA-1CFD-474B-BF90-99271457234D}" presName="compNode" presStyleCnt="0"/>
      <dgm:spPr/>
    </dgm:pt>
    <dgm:pt modelId="{27957A2B-49FC-4342-978B-440A1A4197FF}" type="pres">
      <dgm:prSet presAssocID="{0E0BF1DA-1CFD-474B-BF90-99271457234D}" presName="bgRect" presStyleLbl="bgShp" presStyleIdx="0" presStyleCnt="7"/>
      <dgm:spPr>
        <a:ln>
          <a:solidFill>
            <a:srgbClr val="9900FF"/>
          </a:solidFill>
        </a:ln>
      </dgm:spPr>
    </dgm:pt>
    <dgm:pt modelId="{06DF8513-5BC3-400C-AC87-AF403D6150EC}" type="pres">
      <dgm:prSet presAssocID="{0E0BF1DA-1CFD-474B-BF90-99271457234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B00C0862-A058-471B-A136-DF1CA4709301}" type="pres">
      <dgm:prSet presAssocID="{0E0BF1DA-1CFD-474B-BF90-99271457234D}" presName="spaceRect" presStyleCnt="0"/>
      <dgm:spPr/>
    </dgm:pt>
    <dgm:pt modelId="{7BB317AB-0C74-409F-B3BB-551AEB9F97DE}" type="pres">
      <dgm:prSet presAssocID="{0E0BF1DA-1CFD-474B-BF90-99271457234D}" presName="parTx" presStyleLbl="revTx" presStyleIdx="0" presStyleCnt="7">
        <dgm:presLayoutVars>
          <dgm:chMax val="0"/>
          <dgm:chPref val="0"/>
        </dgm:presLayoutVars>
      </dgm:prSet>
      <dgm:spPr/>
    </dgm:pt>
    <dgm:pt modelId="{FD232F8B-BD10-431C-8822-6D3E961BDD27}" type="pres">
      <dgm:prSet presAssocID="{FAB34C85-3770-4DF7-B288-9A031DE1CB98}" presName="sibTrans" presStyleCnt="0"/>
      <dgm:spPr/>
    </dgm:pt>
    <dgm:pt modelId="{09C67191-A97C-4CE0-AF97-95781EEEBEF8}" type="pres">
      <dgm:prSet presAssocID="{5E55DD2C-B5A1-4EC4-883F-CCC380454414}" presName="compNode" presStyleCnt="0"/>
      <dgm:spPr/>
    </dgm:pt>
    <dgm:pt modelId="{B82C5720-E367-4C60-8140-B4F75A8B3641}" type="pres">
      <dgm:prSet presAssocID="{5E55DD2C-B5A1-4EC4-883F-CCC380454414}" presName="bgRect" presStyleLbl="bgShp" presStyleIdx="1" presStyleCnt="7"/>
      <dgm:spPr>
        <a:ln>
          <a:solidFill>
            <a:srgbClr val="9900FF"/>
          </a:solidFill>
        </a:ln>
      </dgm:spPr>
    </dgm:pt>
    <dgm:pt modelId="{1552BC65-02E9-45A1-8FAC-557F84295A40}" type="pres">
      <dgm:prSet presAssocID="{5E55DD2C-B5A1-4EC4-883F-CCC38045441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EE375BBE-5240-4A85-BB20-D2C28EA0F614}" type="pres">
      <dgm:prSet presAssocID="{5E55DD2C-B5A1-4EC4-883F-CCC380454414}" presName="spaceRect" presStyleCnt="0"/>
      <dgm:spPr/>
    </dgm:pt>
    <dgm:pt modelId="{A4788316-EEBA-4CE2-88CF-20C2997EBFF0}" type="pres">
      <dgm:prSet presAssocID="{5E55DD2C-B5A1-4EC4-883F-CCC380454414}" presName="parTx" presStyleLbl="revTx" presStyleIdx="1" presStyleCnt="7">
        <dgm:presLayoutVars>
          <dgm:chMax val="0"/>
          <dgm:chPref val="0"/>
        </dgm:presLayoutVars>
      </dgm:prSet>
      <dgm:spPr/>
    </dgm:pt>
    <dgm:pt modelId="{3D3C299B-158D-43EE-8D74-37E7267F020B}" type="pres">
      <dgm:prSet presAssocID="{00F44630-C855-478B-B0DB-A6F043FC2770}" presName="sibTrans" presStyleCnt="0"/>
      <dgm:spPr/>
    </dgm:pt>
    <dgm:pt modelId="{CFEBE404-53FB-4E4E-B4A6-58F49B5C1136}" type="pres">
      <dgm:prSet presAssocID="{BEA231A0-627E-4048-8A7A-2A0E7EB0CE1B}" presName="compNode" presStyleCnt="0"/>
      <dgm:spPr/>
    </dgm:pt>
    <dgm:pt modelId="{897784E6-1F16-4789-9EA4-1111D2B1E9D1}" type="pres">
      <dgm:prSet presAssocID="{BEA231A0-627E-4048-8A7A-2A0E7EB0CE1B}" presName="bgRect" presStyleLbl="bgShp" presStyleIdx="2" presStyleCnt="7"/>
      <dgm:spPr>
        <a:ln>
          <a:solidFill>
            <a:srgbClr val="9900FF"/>
          </a:solidFill>
        </a:ln>
      </dgm:spPr>
    </dgm:pt>
    <dgm:pt modelId="{AB6F3CD0-D456-4664-A0B3-F17350A80A3C}" type="pres">
      <dgm:prSet presAssocID="{BEA231A0-627E-4048-8A7A-2A0E7EB0CE1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F03B89AA-1E04-4D4F-BCB3-E9ACF9042476}" type="pres">
      <dgm:prSet presAssocID="{BEA231A0-627E-4048-8A7A-2A0E7EB0CE1B}" presName="spaceRect" presStyleCnt="0"/>
      <dgm:spPr/>
    </dgm:pt>
    <dgm:pt modelId="{1805290E-6680-4992-B60A-179FDC888F71}" type="pres">
      <dgm:prSet presAssocID="{BEA231A0-627E-4048-8A7A-2A0E7EB0CE1B}" presName="parTx" presStyleLbl="revTx" presStyleIdx="2" presStyleCnt="7">
        <dgm:presLayoutVars>
          <dgm:chMax val="0"/>
          <dgm:chPref val="0"/>
        </dgm:presLayoutVars>
      </dgm:prSet>
      <dgm:spPr/>
    </dgm:pt>
    <dgm:pt modelId="{E4DE682D-6FEC-4332-A975-203229E2D505}" type="pres">
      <dgm:prSet presAssocID="{DBA9B7D0-2943-4AEC-A96B-3F2EE3C58D73}" presName="sibTrans" presStyleCnt="0"/>
      <dgm:spPr/>
    </dgm:pt>
    <dgm:pt modelId="{621B35FF-ADD3-49B9-B83C-2232900EEE52}" type="pres">
      <dgm:prSet presAssocID="{051C62A3-4961-4B70-A23A-8D1C22E56519}" presName="compNode" presStyleCnt="0"/>
      <dgm:spPr/>
    </dgm:pt>
    <dgm:pt modelId="{C98287A3-EE39-45D3-9D06-196D369A2EEB}" type="pres">
      <dgm:prSet presAssocID="{051C62A3-4961-4B70-A23A-8D1C22E56519}" presName="bgRect" presStyleLbl="bgShp" presStyleIdx="3" presStyleCnt="7"/>
      <dgm:spPr>
        <a:ln>
          <a:solidFill>
            <a:srgbClr val="9900FF"/>
          </a:solidFill>
        </a:ln>
      </dgm:spPr>
    </dgm:pt>
    <dgm:pt modelId="{6AF0F5F8-0CA9-4C03-818F-DA00B129CC90}" type="pres">
      <dgm:prSet presAssocID="{051C62A3-4961-4B70-A23A-8D1C22E5651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el Face with Solid Fill"/>
        </a:ext>
      </dgm:extLst>
    </dgm:pt>
    <dgm:pt modelId="{7FF02E83-E3E4-403D-ACC5-9131F9E5A677}" type="pres">
      <dgm:prSet presAssocID="{051C62A3-4961-4B70-A23A-8D1C22E56519}" presName="spaceRect" presStyleCnt="0"/>
      <dgm:spPr/>
    </dgm:pt>
    <dgm:pt modelId="{6A644AC0-48CF-4203-AE3E-7A191C6D9CD9}" type="pres">
      <dgm:prSet presAssocID="{051C62A3-4961-4B70-A23A-8D1C22E56519}" presName="parTx" presStyleLbl="revTx" presStyleIdx="3" presStyleCnt="7">
        <dgm:presLayoutVars>
          <dgm:chMax val="0"/>
          <dgm:chPref val="0"/>
        </dgm:presLayoutVars>
      </dgm:prSet>
      <dgm:spPr/>
    </dgm:pt>
    <dgm:pt modelId="{450B6AFF-3A20-4F41-BD89-E5A52CEA93D4}" type="pres">
      <dgm:prSet presAssocID="{78EB7D0E-76DE-4251-BC1A-E381B92BF18E}" presName="sibTrans" presStyleCnt="0"/>
      <dgm:spPr/>
    </dgm:pt>
    <dgm:pt modelId="{85729E65-8EE0-451F-99D7-B248AD7FCE69}" type="pres">
      <dgm:prSet presAssocID="{8A551C8F-EA5B-40ED-986D-C391116DA748}" presName="compNode" presStyleCnt="0"/>
      <dgm:spPr/>
    </dgm:pt>
    <dgm:pt modelId="{E221FB88-0829-4DE4-AED6-A24B006FFFB7}" type="pres">
      <dgm:prSet presAssocID="{8A551C8F-EA5B-40ED-986D-C391116DA748}" presName="bgRect" presStyleLbl="bgShp" presStyleIdx="4" presStyleCnt="7"/>
      <dgm:spPr>
        <a:ln>
          <a:solidFill>
            <a:srgbClr val="9900FF"/>
          </a:solidFill>
        </a:ln>
      </dgm:spPr>
    </dgm:pt>
    <dgm:pt modelId="{51D51CB1-10FA-464F-9373-B4AE8BE372BA}" type="pres">
      <dgm:prSet presAssocID="{8A551C8F-EA5B-40ED-986D-C391116DA74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kflow"/>
        </a:ext>
      </dgm:extLst>
    </dgm:pt>
    <dgm:pt modelId="{10635411-6149-4E92-B961-46CCCB07931B}" type="pres">
      <dgm:prSet presAssocID="{8A551C8F-EA5B-40ED-986D-C391116DA748}" presName="spaceRect" presStyleCnt="0"/>
      <dgm:spPr/>
    </dgm:pt>
    <dgm:pt modelId="{36D4F468-6558-4AFB-BDC3-F5D41D122DF4}" type="pres">
      <dgm:prSet presAssocID="{8A551C8F-EA5B-40ED-986D-C391116DA748}" presName="parTx" presStyleLbl="revTx" presStyleIdx="4" presStyleCnt="7">
        <dgm:presLayoutVars>
          <dgm:chMax val="0"/>
          <dgm:chPref val="0"/>
        </dgm:presLayoutVars>
      </dgm:prSet>
      <dgm:spPr/>
    </dgm:pt>
    <dgm:pt modelId="{53B8A92F-C5CC-4703-8917-CBB8EBE67756}" type="pres">
      <dgm:prSet presAssocID="{860A1B94-73F7-4B2F-A5BB-874935D0C2AC}" presName="sibTrans" presStyleCnt="0"/>
      <dgm:spPr/>
    </dgm:pt>
    <dgm:pt modelId="{AA38481A-B814-4ADF-B5E8-C7B8D03056EF}" type="pres">
      <dgm:prSet presAssocID="{C83703EA-3E6F-4565-A13F-FBBA1E9EB3F7}" presName="compNode" presStyleCnt="0"/>
      <dgm:spPr/>
    </dgm:pt>
    <dgm:pt modelId="{4D41E4AC-E7D5-4C71-86DC-4358D2382B98}" type="pres">
      <dgm:prSet presAssocID="{C83703EA-3E6F-4565-A13F-FBBA1E9EB3F7}" presName="bgRect" presStyleLbl="bgShp" presStyleIdx="5" presStyleCnt="7"/>
      <dgm:spPr>
        <a:ln>
          <a:solidFill>
            <a:srgbClr val="9900FF"/>
          </a:solidFill>
        </a:ln>
      </dgm:spPr>
    </dgm:pt>
    <dgm:pt modelId="{5D7C4AB5-6D76-4BD7-8182-457B987A2129}" type="pres">
      <dgm:prSet presAssocID="{C83703EA-3E6F-4565-A13F-FBBA1E9EB3F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gnifying glass"/>
        </a:ext>
      </dgm:extLst>
    </dgm:pt>
    <dgm:pt modelId="{C20EB775-2661-4838-824B-251C6C091229}" type="pres">
      <dgm:prSet presAssocID="{C83703EA-3E6F-4565-A13F-FBBA1E9EB3F7}" presName="spaceRect" presStyleCnt="0"/>
      <dgm:spPr/>
    </dgm:pt>
    <dgm:pt modelId="{61E17BA7-2B6D-4766-ADCA-15BC271A75A8}" type="pres">
      <dgm:prSet presAssocID="{C83703EA-3E6F-4565-A13F-FBBA1E9EB3F7}" presName="parTx" presStyleLbl="revTx" presStyleIdx="5" presStyleCnt="7">
        <dgm:presLayoutVars>
          <dgm:chMax val="0"/>
          <dgm:chPref val="0"/>
        </dgm:presLayoutVars>
      </dgm:prSet>
      <dgm:spPr/>
    </dgm:pt>
    <dgm:pt modelId="{FCC8E466-CA3F-4300-98EF-3CA9958DAD72}" type="pres">
      <dgm:prSet presAssocID="{A0080845-8B50-4C63-BC40-0888CD6F4082}" presName="sibTrans" presStyleCnt="0"/>
      <dgm:spPr/>
    </dgm:pt>
    <dgm:pt modelId="{12B158EA-BF1D-410A-8708-E915F23C7D56}" type="pres">
      <dgm:prSet presAssocID="{160ABB4D-90CB-4AFE-B03B-ECB997DC2EB4}" presName="compNode" presStyleCnt="0"/>
      <dgm:spPr/>
    </dgm:pt>
    <dgm:pt modelId="{A1802737-AFEE-43F8-A736-0BB61F9E2CA3}" type="pres">
      <dgm:prSet presAssocID="{160ABB4D-90CB-4AFE-B03B-ECB997DC2EB4}" presName="bgRect" presStyleLbl="bgShp" presStyleIdx="6" presStyleCnt="7"/>
      <dgm:spPr>
        <a:ln>
          <a:solidFill>
            <a:srgbClr val="9900FF"/>
          </a:solidFill>
        </a:ln>
      </dgm:spPr>
    </dgm:pt>
    <dgm:pt modelId="{4DFBD74D-A83C-4FC6-8F22-2085D76E8C66}" type="pres">
      <dgm:prSet presAssocID="{160ABB4D-90CB-4AFE-B03B-ECB997DC2EB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llseye"/>
        </a:ext>
      </dgm:extLst>
    </dgm:pt>
    <dgm:pt modelId="{B369551D-BD51-470E-B259-C97E24C34E24}" type="pres">
      <dgm:prSet presAssocID="{160ABB4D-90CB-4AFE-B03B-ECB997DC2EB4}" presName="spaceRect" presStyleCnt="0"/>
      <dgm:spPr/>
    </dgm:pt>
    <dgm:pt modelId="{8BFD9773-AB7D-48F8-A81F-6657ACB2CE56}" type="pres">
      <dgm:prSet presAssocID="{160ABB4D-90CB-4AFE-B03B-ECB997DC2EB4}" presName="parTx" presStyleLbl="revTx" presStyleIdx="6" presStyleCnt="7">
        <dgm:presLayoutVars>
          <dgm:chMax val="0"/>
          <dgm:chPref val="0"/>
        </dgm:presLayoutVars>
      </dgm:prSet>
      <dgm:spPr/>
    </dgm:pt>
  </dgm:ptLst>
  <dgm:cxnLst>
    <dgm:cxn modelId="{9D547722-A344-44D9-B1D1-17ADE9378316}" type="presOf" srcId="{BEA231A0-627E-4048-8A7A-2A0E7EB0CE1B}" destId="{1805290E-6680-4992-B60A-179FDC888F71}" srcOrd="0" destOrd="0" presId="urn:microsoft.com/office/officeart/2018/2/layout/IconVerticalSolidList"/>
    <dgm:cxn modelId="{798EA225-519E-47FB-8D0C-36EA6917B00A}" srcId="{899B55A9-2992-46B4-B3C0-1D2DB2D2DA27}" destId="{BEA231A0-627E-4048-8A7A-2A0E7EB0CE1B}" srcOrd="2" destOrd="0" parTransId="{6CA3A82D-96DA-401F-8D3D-576776C3CD25}" sibTransId="{DBA9B7D0-2943-4AEC-A96B-3F2EE3C58D73}"/>
    <dgm:cxn modelId="{1171316B-A163-425F-A5BD-CA6C9C6EF4E2}" srcId="{899B55A9-2992-46B4-B3C0-1D2DB2D2DA27}" destId="{051C62A3-4961-4B70-A23A-8D1C22E56519}" srcOrd="3" destOrd="0" parTransId="{197DE562-360E-4D18-AC12-BA211FE9D68C}" sibTransId="{78EB7D0E-76DE-4251-BC1A-E381B92BF18E}"/>
    <dgm:cxn modelId="{B337C272-6AC6-49C8-B9D1-7662DACDC0A0}" srcId="{899B55A9-2992-46B4-B3C0-1D2DB2D2DA27}" destId="{8A551C8F-EA5B-40ED-986D-C391116DA748}" srcOrd="4" destOrd="0" parTransId="{77DE6BE9-CD02-43D2-BBB5-EECD22A8713D}" sibTransId="{860A1B94-73F7-4B2F-A5BB-874935D0C2AC}"/>
    <dgm:cxn modelId="{0A589478-68B6-4D48-B1FD-F652F69242E9}" type="presOf" srcId="{051C62A3-4961-4B70-A23A-8D1C22E56519}" destId="{6A644AC0-48CF-4203-AE3E-7A191C6D9CD9}" srcOrd="0" destOrd="0" presId="urn:microsoft.com/office/officeart/2018/2/layout/IconVerticalSolidList"/>
    <dgm:cxn modelId="{C62E178A-7714-4CE3-91D7-92893F31DCAD}" srcId="{899B55A9-2992-46B4-B3C0-1D2DB2D2DA27}" destId="{0E0BF1DA-1CFD-474B-BF90-99271457234D}" srcOrd="0" destOrd="0" parTransId="{D4E182CD-F1AF-4D5F-9C1C-9BF84736D3C0}" sibTransId="{FAB34C85-3770-4DF7-B288-9A031DE1CB98}"/>
    <dgm:cxn modelId="{9DAF7D9B-0758-4644-AB38-20E28D5C2FFD}" type="presOf" srcId="{C83703EA-3E6F-4565-A13F-FBBA1E9EB3F7}" destId="{61E17BA7-2B6D-4766-ADCA-15BC271A75A8}" srcOrd="0" destOrd="0" presId="urn:microsoft.com/office/officeart/2018/2/layout/IconVerticalSolidList"/>
    <dgm:cxn modelId="{FA4FB2A0-F4F7-458D-9B73-C92A867FA08F}" type="presOf" srcId="{5E55DD2C-B5A1-4EC4-883F-CCC380454414}" destId="{A4788316-EEBA-4CE2-88CF-20C2997EBFF0}" srcOrd="0" destOrd="0" presId="urn:microsoft.com/office/officeart/2018/2/layout/IconVerticalSolidList"/>
    <dgm:cxn modelId="{8075A0A8-28F6-49C6-BC19-8A65394411C5}" type="presOf" srcId="{899B55A9-2992-46B4-B3C0-1D2DB2D2DA27}" destId="{9A97CFD8-5292-4150-816F-82BB521F7972}" srcOrd="0" destOrd="0" presId="urn:microsoft.com/office/officeart/2018/2/layout/IconVerticalSolidList"/>
    <dgm:cxn modelId="{A6745CB8-EFE8-4B91-8595-14A0340EDD67}" srcId="{899B55A9-2992-46B4-B3C0-1D2DB2D2DA27}" destId="{160ABB4D-90CB-4AFE-B03B-ECB997DC2EB4}" srcOrd="6" destOrd="0" parTransId="{E7D156CD-3ADF-481C-B6C5-C73526970864}" sibTransId="{3943A85E-8CBC-4696-9942-9D3F8791F531}"/>
    <dgm:cxn modelId="{6A85EFD1-47D3-4358-B33E-EAFE15075649}" type="presOf" srcId="{0E0BF1DA-1CFD-474B-BF90-99271457234D}" destId="{7BB317AB-0C74-409F-B3BB-551AEB9F97DE}" srcOrd="0" destOrd="0" presId="urn:microsoft.com/office/officeart/2018/2/layout/IconVerticalSolidList"/>
    <dgm:cxn modelId="{FC0BA1D9-4946-4E79-B7C7-0902C38B59D7}" srcId="{899B55A9-2992-46B4-B3C0-1D2DB2D2DA27}" destId="{C83703EA-3E6F-4565-A13F-FBBA1E9EB3F7}" srcOrd="5" destOrd="0" parTransId="{7375AEF0-91D4-4CD4-AC2F-CADEB8631095}" sibTransId="{A0080845-8B50-4C63-BC40-0888CD6F4082}"/>
    <dgm:cxn modelId="{E4DD94E4-752A-4751-A7AA-DDF0C2895D98}" type="presOf" srcId="{160ABB4D-90CB-4AFE-B03B-ECB997DC2EB4}" destId="{8BFD9773-AB7D-48F8-A81F-6657ACB2CE56}" srcOrd="0" destOrd="0" presId="urn:microsoft.com/office/officeart/2018/2/layout/IconVerticalSolidList"/>
    <dgm:cxn modelId="{E87F54E5-B7FE-41A1-98CC-AEA9A18E2658}" type="presOf" srcId="{8A551C8F-EA5B-40ED-986D-C391116DA748}" destId="{36D4F468-6558-4AFB-BDC3-F5D41D122DF4}" srcOrd="0" destOrd="0" presId="urn:microsoft.com/office/officeart/2018/2/layout/IconVerticalSolidList"/>
    <dgm:cxn modelId="{4E9440FF-CF62-4D14-9855-D83E3A1C4707}" srcId="{899B55A9-2992-46B4-B3C0-1D2DB2D2DA27}" destId="{5E55DD2C-B5A1-4EC4-883F-CCC380454414}" srcOrd="1" destOrd="0" parTransId="{E3088670-0D70-4BDA-A2F4-FB22E8418F73}" sibTransId="{00F44630-C855-478B-B0DB-A6F043FC2770}"/>
    <dgm:cxn modelId="{9DD89896-D200-43E3-BD3C-125F6848F861}" type="presParOf" srcId="{9A97CFD8-5292-4150-816F-82BB521F7972}" destId="{558308EF-7CED-416D-A57F-CD94D82E5FAB}" srcOrd="0" destOrd="0" presId="urn:microsoft.com/office/officeart/2018/2/layout/IconVerticalSolidList"/>
    <dgm:cxn modelId="{444462E9-B0D9-44B1-B3F5-A2FC2EA791BC}" type="presParOf" srcId="{558308EF-7CED-416D-A57F-CD94D82E5FAB}" destId="{27957A2B-49FC-4342-978B-440A1A4197FF}" srcOrd="0" destOrd="0" presId="urn:microsoft.com/office/officeart/2018/2/layout/IconVerticalSolidList"/>
    <dgm:cxn modelId="{34DD79D3-A6FE-43D8-84D2-FB233F62DA56}" type="presParOf" srcId="{558308EF-7CED-416D-A57F-CD94D82E5FAB}" destId="{06DF8513-5BC3-400C-AC87-AF403D6150EC}" srcOrd="1" destOrd="0" presId="urn:microsoft.com/office/officeart/2018/2/layout/IconVerticalSolidList"/>
    <dgm:cxn modelId="{116D2E55-ADFC-4A95-863C-C255FC0511C5}" type="presParOf" srcId="{558308EF-7CED-416D-A57F-CD94D82E5FAB}" destId="{B00C0862-A058-471B-A136-DF1CA4709301}" srcOrd="2" destOrd="0" presId="urn:microsoft.com/office/officeart/2018/2/layout/IconVerticalSolidList"/>
    <dgm:cxn modelId="{7F2C7277-B531-4F9F-9999-082E315F6DAD}" type="presParOf" srcId="{558308EF-7CED-416D-A57F-CD94D82E5FAB}" destId="{7BB317AB-0C74-409F-B3BB-551AEB9F97DE}" srcOrd="3" destOrd="0" presId="urn:microsoft.com/office/officeart/2018/2/layout/IconVerticalSolidList"/>
    <dgm:cxn modelId="{DF985AA7-B6C4-4591-B7AD-CCEE0CF0E6DA}" type="presParOf" srcId="{9A97CFD8-5292-4150-816F-82BB521F7972}" destId="{FD232F8B-BD10-431C-8822-6D3E961BDD27}" srcOrd="1" destOrd="0" presId="urn:microsoft.com/office/officeart/2018/2/layout/IconVerticalSolidList"/>
    <dgm:cxn modelId="{165321CB-4987-4841-A173-F359A19BFA89}" type="presParOf" srcId="{9A97CFD8-5292-4150-816F-82BB521F7972}" destId="{09C67191-A97C-4CE0-AF97-95781EEEBEF8}" srcOrd="2" destOrd="0" presId="urn:microsoft.com/office/officeart/2018/2/layout/IconVerticalSolidList"/>
    <dgm:cxn modelId="{2F78C6A6-78F5-4C5B-8193-34E6808CD955}" type="presParOf" srcId="{09C67191-A97C-4CE0-AF97-95781EEEBEF8}" destId="{B82C5720-E367-4C60-8140-B4F75A8B3641}" srcOrd="0" destOrd="0" presId="urn:microsoft.com/office/officeart/2018/2/layout/IconVerticalSolidList"/>
    <dgm:cxn modelId="{BB7DE3AC-2BE5-46DF-BE1C-0D613F46065A}" type="presParOf" srcId="{09C67191-A97C-4CE0-AF97-95781EEEBEF8}" destId="{1552BC65-02E9-45A1-8FAC-557F84295A40}" srcOrd="1" destOrd="0" presId="urn:microsoft.com/office/officeart/2018/2/layout/IconVerticalSolidList"/>
    <dgm:cxn modelId="{2482113D-6FC2-4472-A60A-8C20D250DC10}" type="presParOf" srcId="{09C67191-A97C-4CE0-AF97-95781EEEBEF8}" destId="{EE375BBE-5240-4A85-BB20-D2C28EA0F614}" srcOrd="2" destOrd="0" presId="urn:microsoft.com/office/officeart/2018/2/layout/IconVerticalSolidList"/>
    <dgm:cxn modelId="{14151FEA-8555-46CE-B190-A1E546AE730C}" type="presParOf" srcId="{09C67191-A97C-4CE0-AF97-95781EEEBEF8}" destId="{A4788316-EEBA-4CE2-88CF-20C2997EBFF0}" srcOrd="3" destOrd="0" presId="urn:microsoft.com/office/officeart/2018/2/layout/IconVerticalSolidList"/>
    <dgm:cxn modelId="{4CFB5F27-BDAA-4216-BCC4-5A1485FC7A7F}" type="presParOf" srcId="{9A97CFD8-5292-4150-816F-82BB521F7972}" destId="{3D3C299B-158D-43EE-8D74-37E7267F020B}" srcOrd="3" destOrd="0" presId="urn:microsoft.com/office/officeart/2018/2/layout/IconVerticalSolidList"/>
    <dgm:cxn modelId="{ADFA8A74-BA60-435F-9814-3E4087A39A4E}" type="presParOf" srcId="{9A97CFD8-5292-4150-816F-82BB521F7972}" destId="{CFEBE404-53FB-4E4E-B4A6-58F49B5C1136}" srcOrd="4" destOrd="0" presId="urn:microsoft.com/office/officeart/2018/2/layout/IconVerticalSolidList"/>
    <dgm:cxn modelId="{327DF03E-0009-4958-9DFA-B2A96BC3F360}" type="presParOf" srcId="{CFEBE404-53FB-4E4E-B4A6-58F49B5C1136}" destId="{897784E6-1F16-4789-9EA4-1111D2B1E9D1}" srcOrd="0" destOrd="0" presId="urn:microsoft.com/office/officeart/2018/2/layout/IconVerticalSolidList"/>
    <dgm:cxn modelId="{D4D61CC1-A5FF-4919-A595-7885AD2BA403}" type="presParOf" srcId="{CFEBE404-53FB-4E4E-B4A6-58F49B5C1136}" destId="{AB6F3CD0-D456-4664-A0B3-F17350A80A3C}" srcOrd="1" destOrd="0" presId="urn:microsoft.com/office/officeart/2018/2/layout/IconVerticalSolidList"/>
    <dgm:cxn modelId="{7B71975E-B553-4627-9ADF-D15953B4B359}" type="presParOf" srcId="{CFEBE404-53FB-4E4E-B4A6-58F49B5C1136}" destId="{F03B89AA-1E04-4D4F-BCB3-E9ACF9042476}" srcOrd="2" destOrd="0" presId="urn:microsoft.com/office/officeart/2018/2/layout/IconVerticalSolidList"/>
    <dgm:cxn modelId="{81743C85-2FCF-4279-BD99-41000B831371}" type="presParOf" srcId="{CFEBE404-53FB-4E4E-B4A6-58F49B5C1136}" destId="{1805290E-6680-4992-B60A-179FDC888F71}" srcOrd="3" destOrd="0" presId="urn:microsoft.com/office/officeart/2018/2/layout/IconVerticalSolidList"/>
    <dgm:cxn modelId="{0A703651-937B-427A-9FB2-86A17ADFB4D4}" type="presParOf" srcId="{9A97CFD8-5292-4150-816F-82BB521F7972}" destId="{E4DE682D-6FEC-4332-A975-203229E2D505}" srcOrd="5" destOrd="0" presId="urn:microsoft.com/office/officeart/2018/2/layout/IconVerticalSolidList"/>
    <dgm:cxn modelId="{A3E2B510-C0BB-4A4A-A1BF-0EF0A5044F45}" type="presParOf" srcId="{9A97CFD8-5292-4150-816F-82BB521F7972}" destId="{621B35FF-ADD3-49B9-B83C-2232900EEE52}" srcOrd="6" destOrd="0" presId="urn:microsoft.com/office/officeart/2018/2/layout/IconVerticalSolidList"/>
    <dgm:cxn modelId="{0AFB09E1-F0C5-404C-B2E9-970E0B3BD351}" type="presParOf" srcId="{621B35FF-ADD3-49B9-B83C-2232900EEE52}" destId="{C98287A3-EE39-45D3-9D06-196D369A2EEB}" srcOrd="0" destOrd="0" presId="urn:microsoft.com/office/officeart/2018/2/layout/IconVerticalSolidList"/>
    <dgm:cxn modelId="{68C3EC19-E872-49A9-91EC-71248E0C23F2}" type="presParOf" srcId="{621B35FF-ADD3-49B9-B83C-2232900EEE52}" destId="{6AF0F5F8-0CA9-4C03-818F-DA00B129CC90}" srcOrd="1" destOrd="0" presId="urn:microsoft.com/office/officeart/2018/2/layout/IconVerticalSolidList"/>
    <dgm:cxn modelId="{B9E3457F-67CA-419E-94E9-E248B61554BD}" type="presParOf" srcId="{621B35FF-ADD3-49B9-B83C-2232900EEE52}" destId="{7FF02E83-E3E4-403D-ACC5-9131F9E5A677}" srcOrd="2" destOrd="0" presId="urn:microsoft.com/office/officeart/2018/2/layout/IconVerticalSolidList"/>
    <dgm:cxn modelId="{1FE830A8-3E73-47DE-BE3D-AD2EC7C6762B}" type="presParOf" srcId="{621B35FF-ADD3-49B9-B83C-2232900EEE52}" destId="{6A644AC0-48CF-4203-AE3E-7A191C6D9CD9}" srcOrd="3" destOrd="0" presId="urn:microsoft.com/office/officeart/2018/2/layout/IconVerticalSolidList"/>
    <dgm:cxn modelId="{BD4A3937-4752-4C1D-B46B-D1421B95F11F}" type="presParOf" srcId="{9A97CFD8-5292-4150-816F-82BB521F7972}" destId="{450B6AFF-3A20-4F41-BD89-E5A52CEA93D4}" srcOrd="7" destOrd="0" presId="urn:microsoft.com/office/officeart/2018/2/layout/IconVerticalSolidList"/>
    <dgm:cxn modelId="{8B0FD0C0-4191-44A2-961B-5DAA8F85A330}" type="presParOf" srcId="{9A97CFD8-5292-4150-816F-82BB521F7972}" destId="{85729E65-8EE0-451F-99D7-B248AD7FCE69}" srcOrd="8" destOrd="0" presId="urn:microsoft.com/office/officeart/2018/2/layout/IconVerticalSolidList"/>
    <dgm:cxn modelId="{BC61A4E0-224F-4326-926A-694BE0E43C40}" type="presParOf" srcId="{85729E65-8EE0-451F-99D7-B248AD7FCE69}" destId="{E221FB88-0829-4DE4-AED6-A24B006FFFB7}" srcOrd="0" destOrd="0" presId="urn:microsoft.com/office/officeart/2018/2/layout/IconVerticalSolidList"/>
    <dgm:cxn modelId="{BB5787A4-683E-4FB0-A1B1-3B15D7F6FE51}" type="presParOf" srcId="{85729E65-8EE0-451F-99D7-B248AD7FCE69}" destId="{51D51CB1-10FA-464F-9373-B4AE8BE372BA}" srcOrd="1" destOrd="0" presId="urn:microsoft.com/office/officeart/2018/2/layout/IconVerticalSolidList"/>
    <dgm:cxn modelId="{D025D20F-573B-469F-8E4C-F65064680D8D}" type="presParOf" srcId="{85729E65-8EE0-451F-99D7-B248AD7FCE69}" destId="{10635411-6149-4E92-B961-46CCCB07931B}" srcOrd="2" destOrd="0" presId="urn:microsoft.com/office/officeart/2018/2/layout/IconVerticalSolidList"/>
    <dgm:cxn modelId="{4F3020D7-7B4E-4655-8E30-34532E094939}" type="presParOf" srcId="{85729E65-8EE0-451F-99D7-B248AD7FCE69}" destId="{36D4F468-6558-4AFB-BDC3-F5D41D122DF4}" srcOrd="3" destOrd="0" presId="urn:microsoft.com/office/officeart/2018/2/layout/IconVerticalSolidList"/>
    <dgm:cxn modelId="{F4A7755F-39BA-462E-BD93-8547BE920DF2}" type="presParOf" srcId="{9A97CFD8-5292-4150-816F-82BB521F7972}" destId="{53B8A92F-C5CC-4703-8917-CBB8EBE67756}" srcOrd="9" destOrd="0" presId="urn:microsoft.com/office/officeart/2018/2/layout/IconVerticalSolidList"/>
    <dgm:cxn modelId="{379609EF-ABF1-4501-8FE8-F622EF44323B}" type="presParOf" srcId="{9A97CFD8-5292-4150-816F-82BB521F7972}" destId="{AA38481A-B814-4ADF-B5E8-C7B8D03056EF}" srcOrd="10" destOrd="0" presId="urn:microsoft.com/office/officeart/2018/2/layout/IconVerticalSolidList"/>
    <dgm:cxn modelId="{C76C8F36-88AB-4AED-89A1-87D9F4B29C3D}" type="presParOf" srcId="{AA38481A-B814-4ADF-B5E8-C7B8D03056EF}" destId="{4D41E4AC-E7D5-4C71-86DC-4358D2382B98}" srcOrd="0" destOrd="0" presId="urn:microsoft.com/office/officeart/2018/2/layout/IconVerticalSolidList"/>
    <dgm:cxn modelId="{9C4969F7-6B7A-498E-80AE-D2E3076A0632}" type="presParOf" srcId="{AA38481A-B814-4ADF-B5E8-C7B8D03056EF}" destId="{5D7C4AB5-6D76-4BD7-8182-457B987A2129}" srcOrd="1" destOrd="0" presId="urn:microsoft.com/office/officeart/2018/2/layout/IconVerticalSolidList"/>
    <dgm:cxn modelId="{9F0B403B-6514-4355-83C6-9ADC899CB982}" type="presParOf" srcId="{AA38481A-B814-4ADF-B5E8-C7B8D03056EF}" destId="{C20EB775-2661-4838-824B-251C6C091229}" srcOrd="2" destOrd="0" presId="urn:microsoft.com/office/officeart/2018/2/layout/IconVerticalSolidList"/>
    <dgm:cxn modelId="{DABC3955-602A-43B7-B077-C55C122E6A93}" type="presParOf" srcId="{AA38481A-B814-4ADF-B5E8-C7B8D03056EF}" destId="{61E17BA7-2B6D-4766-ADCA-15BC271A75A8}" srcOrd="3" destOrd="0" presId="urn:microsoft.com/office/officeart/2018/2/layout/IconVerticalSolidList"/>
    <dgm:cxn modelId="{0CF01228-2CB8-4F2E-A364-2C760E229443}" type="presParOf" srcId="{9A97CFD8-5292-4150-816F-82BB521F7972}" destId="{FCC8E466-CA3F-4300-98EF-3CA9958DAD72}" srcOrd="11" destOrd="0" presId="urn:microsoft.com/office/officeart/2018/2/layout/IconVerticalSolidList"/>
    <dgm:cxn modelId="{FE703647-2C62-4EE6-A45A-5250E96B7925}" type="presParOf" srcId="{9A97CFD8-5292-4150-816F-82BB521F7972}" destId="{12B158EA-BF1D-410A-8708-E915F23C7D56}" srcOrd="12" destOrd="0" presId="urn:microsoft.com/office/officeart/2018/2/layout/IconVerticalSolidList"/>
    <dgm:cxn modelId="{65E63795-86A1-47F2-A9FD-14439A0F48D8}" type="presParOf" srcId="{12B158EA-BF1D-410A-8708-E915F23C7D56}" destId="{A1802737-AFEE-43F8-A736-0BB61F9E2CA3}" srcOrd="0" destOrd="0" presId="urn:microsoft.com/office/officeart/2018/2/layout/IconVerticalSolidList"/>
    <dgm:cxn modelId="{688047B4-6A4E-47B6-B7B5-7DB5DE7D158B}" type="presParOf" srcId="{12B158EA-BF1D-410A-8708-E915F23C7D56}" destId="{4DFBD74D-A83C-4FC6-8F22-2085D76E8C66}" srcOrd="1" destOrd="0" presId="urn:microsoft.com/office/officeart/2018/2/layout/IconVerticalSolidList"/>
    <dgm:cxn modelId="{FD30DF27-D06C-43E6-A3DC-35A9334817B2}" type="presParOf" srcId="{12B158EA-BF1D-410A-8708-E915F23C7D56}" destId="{B369551D-BD51-470E-B259-C97E24C34E24}" srcOrd="2" destOrd="0" presId="urn:microsoft.com/office/officeart/2018/2/layout/IconVerticalSolidList"/>
    <dgm:cxn modelId="{1AAB7AE7-AB4E-42A5-8BCD-3B12C764DF0D}" type="presParOf" srcId="{12B158EA-BF1D-410A-8708-E915F23C7D56}" destId="{8BFD9773-AB7D-48F8-A81F-6657ACB2CE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F0F9C3-52F1-4B30-9724-41C888C00E8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6D2D860-494A-4703-8D46-5855A746448F}">
      <dgm:prSet/>
      <dgm:spPr>
        <a:solidFill>
          <a:srgbClr val="CCCCFF"/>
        </a:solidFill>
      </dgm:spPr>
      <dgm:t>
        <a:bodyPr/>
        <a:lstStyle/>
        <a:p>
          <a:pPr>
            <a:lnSpc>
              <a:spcPct val="100000"/>
            </a:lnSpc>
          </a:pPr>
          <a:r>
            <a:rPr lang="en-GB" b="1" dirty="0"/>
            <a:t>2. Tasks or Methods (Choosing how to work on those goals)</a:t>
          </a:r>
          <a:endParaRPr lang="en-US" dirty="0"/>
        </a:p>
      </dgm:t>
    </dgm:pt>
    <dgm:pt modelId="{FBA3EAA4-862F-4002-9A5D-FC83FDC6C59F}" type="parTrans" cxnId="{1250A0DA-D3D1-4B04-9BFC-75DD46468F92}">
      <dgm:prSet/>
      <dgm:spPr/>
      <dgm:t>
        <a:bodyPr/>
        <a:lstStyle/>
        <a:p>
          <a:endParaRPr lang="en-US"/>
        </a:p>
      </dgm:t>
    </dgm:pt>
    <dgm:pt modelId="{5A22823D-F032-49A3-9EED-F9524F7DEADB}" type="sibTrans" cxnId="{1250A0DA-D3D1-4B04-9BFC-75DD46468F92}">
      <dgm:prSet/>
      <dgm:spPr/>
      <dgm:t>
        <a:bodyPr/>
        <a:lstStyle/>
        <a:p>
          <a:endParaRPr lang="en-US"/>
        </a:p>
      </dgm:t>
    </dgm:pt>
    <dgm:pt modelId="{9A8A4259-D2AC-40E6-9D45-0FB44C1A21EE}">
      <dgm:prSet/>
      <dgm:spPr/>
      <dgm:t>
        <a:bodyPr/>
        <a:lstStyle/>
        <a:p>
          <a:pPr>
            <a:lnSpc>
              <a:spcPct val="100000"/>
            </a:lnSpc>
          </a:pPr>
          <a:r>
            <a:rPr lang="en-GB"/>
            <a:t>Once goals are clear, therapist and client </a:t>
          </a:r>
          <a:r>
            <a:rPr lang="en-GB" b="1"/>
            <a:t>decide together what kinds of therapeutic activities might help</a:t>
          </a:r>
          <a:r>
            <a:rPr lang="en-GB"/>
            <a:t>.</a:t>
          </a:r>
          <a:endParaRPr lang="en-US"/>
        </a:p>
      </dgm:t>
    </dgm:pt>
    <dgm:pt modelId="{28246776-7F0F-46EC-9378-86AC7FC479F6}" type="parTrans" cxnId="{87BA6F09-D376-411A-9CE5-E2BBBB1C49E1}">
      <dgm:prSet/>
      <dgm:spPr/>
      <dgm:t>
        <a:bodyPr/>
        <a:lstStyle/>
        <a:p>
          <a:endParaRPr lang="en-US"/>
        </a:p>
      </dgm:t>
    </dgm:pt>
    <dgm:pt modelId="{B1E9EC4D-68E4-4F15-9169-87F1A2F65A9D}" type="sibTrans" cxnId="{87BA6F09-D376-411A-9CE5-E2BBBB1C49E1}">
      <dgm:prSet/>
      <dgm:spPr/>
      <dgm:t>
        <a:bodyPr/>
        <a:lstStyle/>
        <a:p>
          <a:endParaRPr lang="en-US"/>
        </a:p>
      </dgm:t>
    </dgm:pt>
    <dgm:pt modelId="{3B166E0E-E88F-4EF5-B541-DA695362DFD8}">
      <dgm:prSet/>
      <dgm:spPr/>
      <dgm:t>
        <a:bodyPr/>
        <a:lstStyle/>
        <a:p>
          <a:pPr>
            <a:lnSpc>
              <a:spcPct val="100000"/>
            </a:lnSpc>
          </a:pPr>
          <a:r>
            <a:rPr lang="en-GB" dirty="0"/>
            <a:t>The therapist may draw techniques from different approaches such as:</a:t>
          </a:r>
          <a:endParaRPr lang="en-US" dirty="0"/>
        </a:p>
      </dgm:t>
    </dgm:pt>
    <dgm:pt modelId="{939DAAC8-83D9-4971-BA57-1126E7C7D992}" type="parTrans" cxnId="{70BEA864-9B13-4A44-BBD5-04E85E808D38}">
      <dgm:prSet/>
      <dgm:spPr/>
      <dgm:t>
        <a:bodyPr/>
        <a:lstStyle/>
        <a:p>
          <a:endParaRPr lang="en-US"/>
        </a:p>
      </dgm:t>
    </dgm:pt>
    <dgm:pt modelId="{B2C06D57-1F67-459F-85C6-7F453A2F7A50}" type="sibTrans" cxnId="{70BEA864-9B13-4A44-BBD5-04E85E808D38}">
      <dgm:prSet/>
      <dgm:spPr/>
      <dgm:t>
        <a:bodyPr/>
        <a:lstStyle/>
        <a:p>
          <a:endParaRPr lang="en-US"/>
        </a:p>
      </dgm:t>
    </dgm:pt>
    <dgm:pt modelId="{1C4189F6-D5D5-4052-939F-9AFDF684C920}">
      <dgm:prSet/>
      <dgm:spPr/>
      <dgm:t>
        <a:bodyPr/>
        <a:lstStyle/>
        <a:p>
          <a:pPr>
            <a:lnSpc>
              <a:spcPct val="100000"/>
            </a:lnSpc>
          </a:pPr>
          <a:r>
            <a:rPr lang="en-GB"/>
            <a:t>Cognitive Behavioural Therapy – working with thoughts and behaviours</a:t>
          </a:r>
          <a:endParaRPr lang="en-US"/>
        </a:p>
      </dgm:t>
    </dgm:pt>
    <dgm:pt modelId="{631DD2B2-FE1C-498B-9111-5144275D88FE}" type="parTrans" cxnId="{4139F05D-77D5-4BFA-869E-45C92D02A3C3}">
      <dgm:prSet/>
      <dgm:spPr/>
      <dgm:t>
        <a:bodyPr/>
        <a:lstStyle/>
        <a:p>
          <a:endParaRPr lang="en-US"/>
        </a:p>
      </dgm:t>
    </dgm:pt>
    <dgm:pt modelId="{CF7782BD-D98F-442F-BB56-56CBEB7839B6}" type="sibTrans" cxnId="{4139F05D-77D5-4BFA-869E-45C92D02A3C3}">
      <dgm:prSet/>
      <dgm:spPr/>
      <dgm:t>
        <a:bodyPr/>
        <a:lstStyle/>
        <a:p>
          <a:endParaRPr lang="en-US"/>
        </a:p>
      </dgm:t>
    </dgm:pt>
    <dgm:pt modelId="{2FE52604-C61E-4067-9FF9-32AA8FEF02BF}">
      <dgm:prSet/>
      <dgm:spPr/>
      <dgm:t>
        <a:bodyPr/>
        <a:lstStyle/>
        <a:p>
          <a:pPr>
            <a:lnSpc>
              <a:spcPct val="100000"/>
            </a:lnSpc>
          </a:pPr>
          <a:r>
            <a:rPr lang="en-GB"/>
            <a:t>Person-Centered Therapy – empathy and emotional exploration</a:t>
          </a:r>
          <a:endParaRPr lang="en-US"/>
        </a:p>
      </dgm:t>
    </dgm:pt>
    <dgm:pt modelId="{27054D4B-1B41-41DD-A538-0F066EC40D8A}" type="parTrans" cxnId="{2A412CC5-758F-47C8-8A3A-5C85227EBF2A}">
      <dgm:prSet/>
      <dgm:spPr/>
      <dgm:t>
        <a:bodyPr/>
        <a:lstStyle/>
        <a:p>
          <a:endParaRPr lang="en-US"/>
        </a:p>
      </dgm:t>
    </dgm:pt>
    <dgm:pt modelId="{70154872-3FBB-4D74-90EB-572551914CB3}" type="sibTrans" cxnId="{2A412CC5-758F-47C8-8A3A-5C85227EBF2A}">
      <dgm:prSet/>
      <dgm:spPr/>
      <dgm:t>
        <a:bodyPr/>
        <a:lstStyle/>
        <a:p>
          <a:endParaRPr lang="en-US"/>
        </a:p>
      </dgm:t>
    </dgm:pt>
    <dgm:pt modelId="{E3102CDC-B258-43F1-8BE8-BE862B10B4AD}">
      <dgm:prSet/>
      <dgm:spPr/>
      <dgm:t>
        <a:bodyPr/>
        <a:lstStyle/>
        <a:p>
          <a:pPr>
            <a:lnSpc>
              <a:spcPct val="100000"/>
            </a:lnSpc>
          </a:pPr>
          <a:r>
            <a:rPr lang="en-GB"/>
            <a:t>Mindfulness-Based Therapy – awareness and grounding practices</a:t>
          </a:r>
          <a:endParaRPr lang="en-US"/>
        </a:p>
      </dgm:t>
    </dgm:pt>
    <dgm:pt modelId="{EFC58C60-3D75-4550-8EF1-74EF16A273B7}" type="parTrans" cxnId="{427D5EE2-3AFD-4F52-8BAB-AD36ACDE0229}">
      <dgm:prSet/>
      <dgm:spPr/>
      <dgm:t>
        <a:bodyPr/>
        <a:lstStyle/>
        <a:p>
          <a:endParaRPr lang="en-US"/>
        </a:p>
      </dgm:t>
    </dgm:pt>
    <dgm:pt modelId="{E0534043-D8E8-416E-AAB2-FAB608D202C0}" type="sibTrans" cxnId="{427D5EE2-3AFD-4F52-8BAB-AD36ACDE0229}">
      <dgm:prSet/>
      <dgm:spPr/>
      <dgm:t>
        <a:bodyPr/>
        <a:lstStyle/>
        <a:p>
          <a:endParaRPr lang="en-US"/>
        </a:p>
      </dgm:t>
    </dgm:pt>
    <dgm:pt modelId="{BF722789-2622-4D75-AB53-5B83073C0B65}">
      <dgm:prSet/>
      <dgm:spPr/>
      <dgm:t>
        <a:bodyPr/>
        <a:lstStyle/>
        <a:p>
          <a:pPr>
            <a:lnSpc>
              <a:spcPct val="100000"/>
            </a:lnSpc>
          </a:pPr>
          <a:r>
            <a:rPr lang="en-GB"/>
            <a:t>The key point: </a:t>
          </a:r>
          <a:r>
            <a:rPr lang="en-GB" b="1"/>
            <a:t>methods are chosen collaboratively</a:t>
          </a:r>
          <a:r>
            <a:rPr lang="en-GB"/>
            <a:t>, not imposed.</a:t>
          </a:r>
          <a:endParaRPr lang="en-US"/>
        </a:p>
      </dgm:t>
    </dgm:pt>
    <dgm:pt modelId="{C3452401-7B05-445C-9910-477A9028705D}" type="parTrans" cxnId="{52330C63-F95A-4083-A752-84521FCDDD9B}">
      <dgm:prSet/>
      <dgm:spPr/>
      <dgm:t>
        <a:bodyPr/>
        <a:lstStyle/>
        <a:p>
          <a:endParaRPr lang="en-US"/>
        </a:p>
      </dgm:t>
    </dgm:pt>
    <dgm:pt modelId="{46771C10-F797-4BDB-9CEA-B2EAAB0EAB42}" type="sibTrans" cxnId="{52330C63-F95A-4083-A752-84521FCDDD9B}">
      <dgm:prSet/>
      <dgm:spPr/>
      <dgm:t>
        <a:bodyPr/>
        <a:lstStyle/>
        <a:p>
          <a:endParaRPr lang="en-US"/>
        </a:p>
      </dgm:t>
    </dgm:pt>
    <dgm:pt modelId="{77DCF992-964F-4163-976A-CF37ED3BD3CB}">
      <dgm:prSet/>
      <dgm:spPr/>
      <dgm:t>
        <a:bodyPr/>
        <a:lstStyle/>
        <a:p>
          <a:pPr>
            <a:lnSpc>
              <a:spcPct val="100000"/>
            </a:lnSpc>
          </a:pPr>
          <a:r>
            <a:rPr lang="en-GB"/>
            <a:t>Example tasks:</a:t>
          </a:r>
          <a:endParaRPr lang="en-US"/>
        </a:p>
      </dgm:t>
    </dgm:pt>
    <dgm:pt modelId="{13DC8FFC-0B69-4C7A-B80E-F921AF733C14}" type="parTrans" cxnId="{35C5267B-3849-419A-A51E-D76DA8312C72}">
      <dgm:prSet/>
      <dgm:spPr/>
      <dgm:t>
        <a:bodyPr/>
        <a:lstStyle/>
        <a:p>
          <a:endParaRPr lang="en-US"/>
        </a:p>
      </dgm:t>
    </dgm:pt>
    <dgm:pt modelId="{E6B57AB2-1C21-4194-84CA-456621F21E22}" type="sibTrans" cxnId="{35C5267B-3849-419A-A51E-D76DA8312C72}">
      <dgm:prSet/>
      <dgm:spPr/>
      <dgm:t>
        <a:bodyPr/>
        <a:lstStyle/>
        <a:p>
          <a:endParaRPr lang="en-US"/>
        </a:p>
      </dgm:t>
    </dgm:pt>
    <dgm:pt modelId="{FD1D51FE-82D5-4189-8E8B-E54A386C4E2B}">
      <dgm:prSet/>
      <dgm:spPr/>
      <dgm:t>
        <a:bodyPr/>
        <a:lstStyle/>
        <a:p>
          <a:pPr>
            <a:lnSpc>
              <a:spcPct val="100000"/>
            </a:lnSpc>
          </a:pPr>
          <a:r>
            <a:rPr lang="en-GB"/>
            <a:t>Journaling about emotions</a:t>
          </a:r>
          <a:endParaRPr lang="en-US"/>
        </a:p>
      </dgm:t>
    </dgm:pt>
    <dgm:pt modelId="{08CB0A73-6A90-413C-B9E1-DC23C62F24CB}" type="parTrans" cxnId="{686D9887-DA3D-462A-8DF1-C883DC5E9EF8}">
      <dgm:prSet/>
      <dgm:spPr/>
      <dgm:t>
        <a:bodyPr/>
        <a:lstStyle/>
        <a:p>
          <a:endParaRPr lang="en-US"/>
        </a:p>
      </dgm:t>
    </dgm:pt>
    <dgm:pt modelId="{C5650851-C972-4E61-B541-7546E6BAA749}" type="sibTrans" cxnId="{686D9887-DA3D-462A-8DF1-C883DC5E9EF8}">
      <dgm:prSet/>
      <dgm:spPr/>
      <dgm:t>
        <a:bodyPr/>
        <a:lstStyle/>
        <a:p>
          <a:endParaRPr lang="en-US"/>
        </a:p>
      </dgm:t>
    </dgm:pt>
    <dgm:pt modelId="{57929AEC-0A9B-4D05-9D10-B7C3D0B654AA}">
      <dgm:prSet/>
      <dgm:spPr/>
      <dgm:t>
        <a:bodyPr/>
        <a:lstStyle/>
        <a:p>
          <a:pPr>
            <a:lnSpc>
              <a:spcPct val="100000"/>
            </a:lnSpc>
          </a:pPr>
          <a:r>
            <a:rPr lang="en-GB"/>
            <a:t>Practicing new behaviours</a:t>
          </a:r>
          <a:endParaRPr lang="en-US"/>
        </a:p>
      </dgm:t>
    </dgm:pt>
    <dgm:pt modelId="{39A01480-AC92-46EC-9CB2-AA4094558948}" type="parTrans" cxnId="{4D6ED89A-F9BA-4E9A-A074-642371514ACB}">
      <dgm:prSet/>
      <dgm:spPr/>
      <dgm:t>
        <a:bodyPr/>
        <a:lstStyle/>
        <a:p>
          <a:endParaRPr lang="en-US"/>
        </a:p>
      </dgm:t>
    </dgm:pt>
    <dgm:pt modelId="{87ADB760-8913-491B-A172-13237BABEE71}" type="sibTrans" cxnId="{4D6ED89A-F9BA-4E9A-A074-642371514ACB}">
      <dgm:prSet/>
      <dgm:spPr/>
      <dgm:t>
        <a:bodyPr/>
        <a:lstStyle/>
        <a:p>
          <a:endParaRPr lang="en-US"/>
        </a:p>
      </dgm:t>
    </dgm:pt>
    <dgm:pt modelId="{E2161EF7-B8A0-44EB-8BDC-76C62AB278E4}">
      <dgm:prSet/>
      <dgm:spPr/>
      <dgm:t>
        <a:bodyPr/>
        <a:lstStyle/>
        <a:p>
          <a:pPr>
            <a:lnSpc>
              <a:spcPct val="100000"/>
            </a:lnSpc>
          </a:pPr>
          <a:r>
            <a:rPr lang="en-GB"/>
            <a:t>Reflecting on past experiences</a:t>
          </a:r>
          <a:endParaRPr lang="en-US"/>
        </a:p>
      </dgm:t>
    </dgm:pt>
    <dgm:pt modelId="{5F4DEC2E-58F0-47CB-9AFC-75052357B5D7}" type="parTrans" cxnId="{E5CC0AE1-0A31-431A-8E9E-F9837ACCF69C}">
      <dgm:prSet/>
      <dgm:spPr/>
      <dgm:t>
        <a:bodyPr/>
        <a:lstStyle/>
        <a:p>
          <a:endParaRPr lang="en-US"/>
        </a:p>
      </dgm:t>
    </dgm:pt>
    <dgm:pt modelId="{AE740ADF-3330-4B1B-BFA8-318E8FD06F85}" type="sibTrans" cxnId="{E5CC0AE1-0A31-431A-8E9E-F9837ACCF69C}">
      <dgm:prSet/>
      <dgm:spPr/>
      <dgm:t>
        <a:bodyPr/>
        <a:lstStyle/>
        <a:p>
          <a:endParaRPr lang="en-US"/>
        </a:p>
      </dgm:t>
    </dgm:pt>
    <dgm:pt modelId="{32E8CF46-883D-42E2-A957-BDE4E93671C3}">
      <dgm:prSet/>
      <dgm:spPr/>
      <dgm:t>
        <a:bodyPr/>
        <a:lstStyle/>
        <a:p>
          <a:pPr>
            <a:lnSpc>
              <a:spcPct val="100000"/>
            </a:lnSpc>
          </a:pPr>
          <a:r>
            <a:rPr lang="en-GB"/>
            <a:t>Mindfulness exercises</a:t>
          </a:r>
          <a:endParaRPr lang="en-US"/>
        </a:p>
      </dgm:t>
    </dgm:pt>
    <dgm:pt modelId="{5394D825-0FE1-490D-81FD-11803D01EF9D}" type="parTrans" cxnId="{AA2E4E07-5CC9-42F3-92C5-B5524AC5B3CB}">
      <dgm:prSet/>
      <dgm:spPr/>
      <dgm:t>
        <a:bodyPr/>
        <a:lstStyle/>
        <a:p>
          <a:endParaRPr lang="en-US"/>
        </a:p>
      </dgm:t>
    </dgm:pt>
    <dgm:pt modelId="{F7DC1722-3E4D-4A23-9804-B4B210AB0584}" type="sibTrans" cxnId="{AA2E4E07-5CC9-42F3-92C5-B5524AC5B3CB}">
      <dgm:prSet/>
      <dgm:spPr/>
      <dgm:t>
        <a:bodyPr/>
        <a:lstStyle/>
        <a:p>
          <a:endParaRPr lang="en-US"/>
        </a:p>
      </dgm:t>
    </dgm:pt>
    <dgm:pt modelId="{F37A3EFE-2F39-4599-8E2F-00200719846C}" type="pres">
      <dgm:prSet presAssocID="{F5F0F9C3-52F1-4B30-9724-41C888C00E87}" presName="root" presStyleCnt="0">
        <dgm:presLayoutVars>
          <dgm:dir/>
          <dgm:resizeHandles val="exact"/>
        </dgm:presLayoutVars>
      </dgm:prSet>
      <dgm:spPr/>
    </dgm:pt>
    <dgm:pt modelId="{FC0F7E7C-49DD-4426-A5F1-25DB574D6A88}" type="pres">
      <dgm:prSet presAssocID="{76D2D860-494A-4703-8D46-5855A746448F}" presName="compNode" presStyleCnt="0"/>
      <dgm:spPr/>
    </dgm:pt>
    <dgm:pt modelId="{5EC1918E-9A73-4A26-B85B-9D6918AF63E7}" type="pres">
      <dgm:prSet presAssocID="{76D2D860-494A-4703-8D46-5855A746448F}" presName="bgRect" presStyleLbl="bgShp" presStyleIdx="0" presStyleCnt="5"/>
      <dgm:spPr>
        <a:solidFill>
          <a:srgbClr val="CCCCFF"/>
        </a:solidFill>
      </dgm:spPr>
    </dgm:pt>
    <dgm:pt modelId="{FB66FF99-5246-42A3-81D9-547D4BD65B8B}" type="pres">
      <dgm:prSet presAssocID="{76D2D860-494A-4703-8D46-5855A746448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3B199679-BD87-4FDC-8709-49829FE9F454}" type="pres">
      <dgm:prSet presAssocID="{76D2D860-494A-4703-8D46-5855A746448F}" presName="spaceRect" presStyleCnt="0"/>
      <dgm:spPr/>
    </dgm:pt>
    <dgm:pt modelId="{F35C1E74-B19D-4783-9853-14E68E745426}" type="pres">
      <dgm:prSet presAssocID="{76D2D860-494A-4703-8D46-5855A746448F}" presName="parTx" presStyleLbl="revTx" presStyleIdx="0" presStyleCnt="7">
        <dgm:presLayoutVars>
          <dgm:chMax val="0"/>
          <dgm:chPref val="0"/>
        </dgm:presLayoutVars>
      </dgm:prSet>
      <dgm:spPr/>
    </dgm:pt>
    <dgm:pt modelId="{97859123-6AF9-4128-A0F0-EFF33272320C}" type="pres">
      <dgm:prSet presAssocID="{5A22823D-F032-49A3-9EED-F9524F7DEADB}" presName="sibTrans" presStyleCnt="0"/>
      <dgm:spPr/>
    </dgm:pt>
    <dgm:pt modelId="{2C263A9E-430C-46BE-950D-968A4C69B597}" type="pres">
      <dgm:prSet presAssocID="{9A8A4259-D2AC-40E6-9D45-0FB44C1A21EE}" presName="compNode" presStyleCnt="0"/>
      <dgm:spPr/>
    </dgm:pt>
    <dgm:pt modelId="{70D0A28D-9695-4E4F-A773-C053077996C1}" type="pres">
      <dgm:prSet presAssocID="{9A8A4259-D2AC-40E6-9D45-0FB44C1A21EE}" presName="bgRect" presStyleLbl="bgShp" presStyleIdx="1" presStyleCnt="5"/>
      <dgm:spPr>
        <a:solidFill>
          <a:srgbClr val="CC99FF"/>
        </a:solidFill>
      </dgm:spPr>
    </dgm:pt>
    <dgm:pt modelId="{6A37FD6D-FE42-4813-92C2-6D2266FCE922}" type="pres">
      <dgm:prSet presAssocID="{9A8A4259-D2AC-40E6-9D45-0FB44C1A21E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53B17994-B079-40F4-AF63-CECA2CEA69E7}" type="pres">
      <dgm:prSet presAssocID="{9A8A4259-D2AC-40E6-9D45-0FB44C1A21EE}" presName="spaceRect" presStyleCnt="0"/>
      <dgm:spPr/>
    </dgm:pt>
    <dgm:pt modelId="{A2013F22-1CF6-4228-B2F3-A4602E5773C1}" type="pres">
      <dgm:prSet presAssocID="{9A8A4259-D2AC-40E6-9D45-0FB44C1A21EE}" presName="parTx" presStyleLbl="revTx" presStyleIdx="1" presStyleCnt="7">
        <dgm:presLayoutVars>
          <dgm:chMax val="0"/>
          <dgm:chPref val="0"/>
        </dgm:presLayoutVars>
      </dgm:prSet>
      <dgm:spPr/>
    </dgm:pt>
    <dgm:pt modelId="{6E2F9844-7B45-40BD-8D36-D0E87F28D4DE}" type="pres">
      <dgm:prSet presAssocID="{B1E9EC4D-68E4-4F15-9169-87F1A2F65A9D}" presName="sibTrans" presStyleCnt="0"/>
      <dgm:spPr/>
    </dgm:pt>
    <dgm:pt modelId="{99CD6FC5-5D4A-40A0-A173-66C428E7AA51}" type="pres">
      <dgm:prSet presAssocID="{3B166E0E-E88F-4EF5-B541-DA695362DFD8}" presName="compNode" presStyleCnt="0"/>
      <dgm:spPr/>
    </dgm:pt>
    <dgm:pt modelId="{3A5F4C96-3900-48BE-8A06-5F0D0634C2FD}" type="pres">
      <dgm:prSet presAssocID="{3B166E0E-E88F-4EF5-B541-DA695362DFD8}" presName="bgRect" presStyleLbl="bgShp" presStyleIdx="2" presStyleCnt="5"/>
      <dgm:spPr>
        <a:solidFill>
          <a:srgbClr val="D169A4"/>
        </a:solidFill>
      </dgm:spPr>
    </dgm:pt>
    <dgm:pt modelId="{8E870EA6-6981-4728-ACB5-F34A277D1AB0}" type="pres">
      <dgm:prSet presAssocID="{3B166E0E-E88F-4EF5-B541-DA695362DFD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F64E711B-D938-4D49-BA8E-9AAB5D99FC71}" type="pres">
      <dgm:prSet presAssocID="{3B166E0E-E88F-4EF5-B541-DA695362DFD8}" presName="spaceRect" presStyleCnt="0"/>
      <dgm:spPr/>
    </dgm:pt>
    <dgm:pt modelId="{730D4F7C-F9F3-4F2F-A114-26450CD40F1A}" type="pres">
      <dgm:prSet presAssocID="{3B166E0E-E88F-4EF5-B541-DA695362DFD8}" presName="parTx" presStyleLbl="revTx" presStyleIdx="2" presStyleCnt="7">
        <dgm:presLayoutVars>
          <dgm:chMax val="0"/>
          <dgm:chPref val="0"/>
        </dgm:presLayoutVars>
      </dgm:prSet>
      <dgm:spPr/>
    </dgm:pt>
    <dgm:pt modelId="{6F236E63-C9B4-481F-8A12-B793D89AE7A5}" type="pres">
      <dgm:prSet presAssocID="{3B166E0E-E88F-4EF5-B541-DA695362DFD8}" presName="desTx" presStyleLbl="revTx" presStyleIdx="3" presStyleCnt="7">
        <dgm:presLayoutVars/>
      </dgm:prSet>
      <dgm:spPr/>
    </dgm:pt>
    <dgm:pt modelId="{E14FC742-63CF-4FC6-87B6-09F85C713132}" type="pres">
      <dgm:prSet presAssocID="{B2C06D57-1F67-459F-85C6-7F453A2F7A50}" presName="sibTrans" presStyleCnt="0"/>
      <dgm:spPr/>
    </dgm:pt>
    <dgm:pt modelId="{67CBFDD6-6D54-4A42-9063-EB429EECAFE7}" type="pres">
      <dgm:prSet presAssocID="{BF722789-2622-4D75-AB53-5B83073C0B65}" presName="compNode" presStyleCnt="0"/>
      <dgm:spPr/>
    </dgm:pt>
    <dgm:pt modelId="{90230CC7-2555-41AF-BBFD-2E53A4967750}" type="pres">
      <dgm:prSet presAssocID="{BF722789-2622-4D75-AB53-5B83073C0B65}" presName="bgRect" presStyleLbl="bgShp" presStyleIdx="3" presStyleCnt="5"/>
      <dgm:spPr>
        <a:solidFill>
          <a:srgbClr val="CCCCFF"/>
        </a:solidFill>
      </dgm:spPr>
    </dgm:pt>
    <dgm:pt modelId="{3DC62F40-5E65-45D1-8E22-C7EE0CF16BCE}" type="pres">
      <dgm:prSet presAssocID="{BF722789-2622-4D75-AB53-5B83073C0B6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Key"/>
        </a:ext>
      </dgm:extLst>
    </dgm:pt>
    <dgm:pt modelId="{6D03046A-FD91-4277-9827-57BFFC3F67DE}" type="pres">
      <dgm:prSet presAssocID="{BF722789-2622-4D75-AB53-5B83073C0B65}" presName="spaceRect" presStyleCnt="0"/>
      <dgm:spPr/>
    </dgm:pt>
    <dgm:pt modelId="{3E06EE66-BB98-4965-A26B-F7A3B0870B18}" type="pres">
      <dgm:prSet presAssocID="{BF722789-2622-4D75-AB53-5B83073C0B65}" presName="parTx" presStyleLbl="revTx" presStyleIdx="4" presStyleCnt="7">
        <dgm:presLayoutVars>
          <dgm:chMax val="0"/>
          <dgm:chPref val="0"/>
        </dgm:presLayoutVars>
      </dgm:prSet>
      <dgm:spPr/>
    </dgm:pt>
    <dgm:pt modelId="{045FFF09-1074-4B31-92F3-2A264A0D0EF6}" type="pres">
      <dgm:prSet presAssocID="{46771C10-F797-4BDB-9CEA-B2EAAB0EAB42}" presName="sibTrans" presStyleCnt="0"/>
      <dgm:spPr/>
    </dgm:pt>
    <dgm:pt modelId="{AE18A26E-E5A2-4C76-B724-9F79CF040C3B}" type="pres">
      <dgm:prSet presAssocID="{77DCF992-964F-4163-976A-CF37ED3BD3CB}" presName="compNode" presStyleCnt="0"/>
      <dgm:spPr/>
    </dgm:pt>
    <dgm:pt modelId="{9F5A8B77-EAA7-4AB5-B984-7C3EFD1DA0A1}" type="pres">
      <dgm:prSet presAssocID="{77DCF992-964F-4163-976A-CF37ED3BD3CB}" presName="bgRect" presStyleLbl="bgShp" presStyleIdx="4" presStyleCnt="5"/>
      <dgm:spPr>
        <a:solidFill>
          <a:srgbClr val="CC99FF"/>
        </a:solidFill>
      </dgm:spPr>
    </dgm:pt>
    <dgm:pt modelId="{E3383DF2-93A1-4421-9CF5-068810FBBFBD}" type="pres">
      <dgm:prSet presAssocID="{77DCF992-964F-4163-976A-CF37ED3BD3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5CD39B6E-B5BD-473F-8133-4D4A9DCAF5E4}" type="pres">
      <dgm:prSet presAssocID="{77DCF992-964F-4163-976A-CF37ED3BD3CB}" presName="spaceRect" presStyleCnt="0"/>
      <dgm:spPr/>
    </dgm:pt>
    <dgm:pt modelId="{DB1A70EB-3B36-429A-A396-329133C1D74A}" type="pres">
      <dgm:prSet presAssocID="{77DCF992-964F-4163-976A-CF37ED3BD3CB}" presName="parTx" presStyleLbl="revTx" presStyleIdx="5" presStyleCnt="7">
        <dgm:presLayoutVars>
          <dgm:chMax val="0"/>
          <dgm:chPref val="0"/>
        </dgm:presLayoutVars>
      </dgm:prSet>
      <dgm:spPr/>
    </dgm:pt>
    <dgm:pt modelId="{557B22E6-4601-4BB0-B034-A1F4C3EE0374}" type="pres">
      <dgm:prSet presAssocID="{77DCF992-964F-4163-976A-CF37ED3BD3CB}" presName="desTx" presStyleLbl="revTx" presStyleIdx="6" presStyleCnt="7">
        <dgm:presLayoutVars/>
      </dgm:prSet>
      <dgm:spPr/>
    </dgm:pt>
  </dgm:ptLst>
  <dgm:cxnLst>
    <dgm:cxn modelId="{AA2E4E07-5CC9-42F3-92C5-B5524AC5B3CB}" srcId="{77DCF992-964F-4163-976A-CF37ED3BD3CB}" destId="{32E8CF46-883D-42E2-A957-BDE4E93671C3}" srcOrd="3" destOrd="0" parTransId="{5394D825-0FE1-490D-81FD-11803D01EF9D}" sibTransId="{F7DC1722-3E4D-4A23-9804-B4B210AB0584}"/>
    <dgm:cxn modelId="{87BA6F09-D376-411A-9CE5-E2BBBB1C49E1}" srcId="{F5F0F9C3-52F1-4B30-9724-41C888C00E87}" destId="{9A8A4259-D2AC-40E6-9D45-0FB44C1A21EE}" srcOrd="1" destOrd="0" parTransId="{28246776-7F0F-46EC-9378-86AC7FC479F6}" sibTransId="{B1E9EC4D-68E4-4F15-9169-87F1A2F65A9D}"/>
    <dgm:cxn modelId="{01A28D3D-BFC6-4250-A497-3A381FB62200}" type="presOf" srcId="{76D2D860-494A-4703-8D46-5855A746448F}" destId="{F35C1E74-B19D-4783-9853-14E68E745426}" srcOrd="0" destOrd="0" presId="urn:microsoft.com/office/officeart/2018/2/layout/IconVerticalSolidList"/>
    <dgm:cxn modelId="{4139F05D-77D5-4BFA-869E-45C92D02A3C3}" srcId="{3B166E0E-E88F-4EF5-B541-DA695362DFD8}" destId="{1C4189F6-D5D5-4052-939F-9AFDF684C920}" srcOrd="0" destOrd="0" parTransId="{631DD2B2-FE1C-498B-9111-5144275D88FE}" sibTransId="{CF7782BD-D98F-442F-BB56-56CBEB7839B6}"/>
    <dgm:cxn modelId="{F8BB455F-603C-4B56-8C1B-F632DB034AB6}" type="presOf" srcId="{32E8CF46-883D-42E2-A957-BDE4E93671C3}" destId="{557B22E6-4601-4BB0-B034-A1F4C3EE0374}" srcOrd="0" destOrd="3" presId="urn:microsoft.com/office/officeart/2018/2/layout/IconVerticalSolidList"/>
    <dgm:cxn modelId="{26C5D042-B193-4943-BCE4-4C12CA40CF33}" type="presOf" srcId="{57929AEC-0A9B-4D05-9D10-B7C3D0B654AA}" destId="{557B22E6-4601-4BB0-B034-A1F4C3EE0374}" srcOrd="0" destOrd="1" presId="urn:microsoft.com/office/officeart/2018/2/layout/IconVerticalSolidList"/>
    <dgm:cxn modelId="{52330C63-F95A-4083-A752-84521FCDDD9B}" srcId="{F5F0F9C3-52F1-4B30-9724-41C888C00E87}" destId="{BF722789-2622-4D75-AB53-5B83073C0B65}" srcOrd="3" destOrd="0" parTransId="{C3452401-7B05-445C-9910-477A9028705D}" sibTransId="{46771C10-F797-4BDB-9CEA-B2EAAB0EAB42}"/>
    <dgm:cxn modelId="{70BEA864-9B13-4A44-BBD5-04E85E808D38}" srcId="{F5F0F9C3-52F1-4B30-9724-41C888C00E87}" destId="{3B166E0E-E88F-4EF5-B541-DA695362DFD8}" srcOrd="2" destOrd="0" parTransId="{939DAAC8-83D9-4971-BA57-1126E7C7D992}" sibTransId="{B2C06D57-1F67-459F-85C6-7F453A2F7A50}"/>
    <dgm:cxn modelId="{0CBD1574-0B00-47F9-8C6F-6A13E3DA492B}" type="presOf" srcId="{2FE52604-C61E-4067-9FF9-32AA8FEF02BF}" destId="{6F236E63-C9B4-481F-8A12-B793D89AE7A5}" srcOrd="0" destOrd="1" presId="urn:microsoft.com/office/officeart/2018/2/layout/IconVerticalSolidList"/>
    <dgm:cxn modelId="{7CA69E79-1232-48C7-808D-0BE239FF8B6F}" type="presOf" srcId="{3B166E0E-E88F-4EF5-B541-DA695362DFD8}" destId="{730D4F7C-F9F3-4F2F-A114-26450CD40F1A}" srcOrd="0" destOrd="0" presId="urn:microsoft.com/office/officeart/2018/2/layout/IconVerticalSolidList"/>
    <dgm:cxn modelId="{35C5267B-3849-419A-A51E-D76DA8312C72}" srcId="{F5F0F9C3-52F1-4B30-9724-41C888C00E87}" destId="{77DCF992-964F-4163-976A-CF37ED3BD3CB}" srcOrd="4" destOrd="0" parTransId="{13DC8FFC-0B69-4C7A-B80E-F921AF733C14}" sibTransId="{E6B57AB2-1C21-4194-84CA-456621F21E22}"/>
    <dgm:cxn modelId="{41DB4A81-A606-423F-9CED-9D7CCB9A6067}" type="presOf" srcId="{77DCF992-964F-4163-976A-CF37ED3BD3CB}" destId="{DB1A70EB-3B36-429A-A396-329133C1D74A}" srcOrd="0" destOrd="0" presId="urn:microsoft.com/office/officeart/2018/2/layout/IconVerticalSolidList"/>
    <dgm:cxn modelId="{686D9887-DA3D-462A-8DF1-C883DC5E9EF8}" srcId="{77DCF992-964F-4163-976A-CF37ED3BD3CB}" destId="{FD1D51FE-82D5-4189-8E8B-E54A386C4E2B}" srcOrd="0" destOrd="0" parTransId="{08CB0A73-6A90-413C-B9E1-DC23C62F24CB}" sibTransId="{C5650851-C972-4E61-B541-7546E6BAA749}"/>
    <dgm:cxn modelId="{4D6ED89A-F9BA-4E9A-A074-642371514ACB}" srcId="{77DCF992-964F-4163-976A-CF37ED3BD3CB}" destId="{57929AEC-0A9B-4D05-9D10-B7C3D0B654AA}" srcOrd="1" destOrd="0" parTransId="{39A01480-AC92-46EC-9CB2-AA4094558948}" sibTransId="{87ADB760-8913-491B-A172-13237BABEE71}"/>
    <dgm:cxn modelId="{1C3405A6-7A14-4F01-B88C-EA2AEFB7BBEF}" type="presOf" srcId="{FD1D51FE-82D5-4189-8E8B-E54A386C4E2B}" destId="{557B22E6-4601-4BB0-B034-A1F4C3EE0374}" srcOrd="0" destOrd="0" presId="urn:microsoft.com/office/officeart/2018/2/layout/IconVerticalSolidList"/>
    <dgm:cxn modelId="{F7640AB7-5359-4F6E-BF58-8D07FF1856E6}" type="presOf" srcId="{1C4189F6-D5D5-4052-939F-9AFDF684C920}" destId="{6F236E63-C9B4-481F-8A12-B793D89AE7A5}" srcOrd="0" destOrd="0" presId="urn:microsoft.com/office/officeart/2018/2/layout/IconVerticalSolidList"/>
    <dgm:cxn modelId="{7B1A54B7-0086-47A0-8004-E64550A6BB5A}" type="presOf" srcId="{F5F0F9C3-52F1-4B30-9724-41C888C00E87}" destId="{F37A3EFE-2F39-4599-8E2F-00200719846C}" srcOrd="0" destOrd="0" presId="urn:microsoft.com/office/officeart/2018/2/layout/IconVerticalSolidList"/>
    <dgm:cxn modelId="{9FDF60C0-6256-41FB-8280-23C1F9375E0E}" type="presOf" srcId="{9A8A4259-D2AC-40E6-9D45-0FB44C1A21EE}" destId="{A2013F22-1CF6-4228-B2F3-A4602E5773C1}" srcOrd="0" destOrd="0" presId="urn:microsoft.com/office/officeart/2018/2/layout/IconVerticalSolidList"/>
    <dgm:cxn modelId="{2A412CC5-758F-47C8-8A3A-5C85227EBF2A}" srcId="{3B166E0E-E88F-4EF5-B541-DA695362DFD8}" destId="{2FE52604-C61E-4067-9FF9-32AA8FEF02BF}" srcOrd="1" destOrd="0" parTransId="{27054D4B-1B41-41DD-A538-0F066EC40D8A}" sibTransId="{70154872-3FBB-4D74-90EB-572551914CB3}"/>
    <dgm:cxn modelId="{1250A0DA-D3D1-4B04-9BFC-75DD46468F92}" srcId="{F5F0F9C3-52F1-4B30-9724-41C888C00E87}" destId="{76D2D860-494A-4703-8D46-5855A746448F}" srcOrd="0" destOrd="0" parTransId="{FBA3EAA4-862F-4002-9A5D-FC83FDC6C59F}" sibTransId="{5A22823D-F032-49A3-9EED-F9524F7DEADB}"/>
    <dgm:cxn modelId="{E5CC0AE1-0A31-431A-8E9E-F9837ACCF69C}" srcId="{77DCF992-964F-4163-976A-CF37ED3BD3CB}" destId="{E2161EF7-B8A0-44EB-8BDC-76C62AB278E4}" srcOrd="2" destOrd="0" parTransId="{5F4DEC2E-58F0-47CB-9AFC-75052357B5D7}" sibTransId="{AE740ADF-3330-4B1B-BFA8-318E8FD06F85}"/>
    <dgm:cxn modelId="{427D5EE2-3AFD-4F52-8BAB-AD36ACDE0229}" srcId="{3B166E0E-E88F-4EF5-B541-DA695362DFD8}" destId="{E3102CDC-B258-43F1-8BE8-BE862B10B4AD}" srcOrd="2" destOrd="0" parTransId="{EFC58C60-3D75-4550-8EF1-74EF16A273B7}" sibTransId="{E0534043-D8E8-416E-AAB2-FAB608D202C0}"/>
    <dgm:cxn modelId="{B9760CED-E063-4A74-8506-ED5B46BCB56B}" type="presOf" srcId="{BF722789-2622-4D75-AB53-5B83073C0B65}" destId="{3E06EE66-BB98-4965-A26B-F7A3B0870B18}" srcOrd="0" destOrd="0" presId="urn:microsoft.com/office/officeart/2018/2/layout/IconVerticalSolidList"/>
    <dgm:cxn modelId="{812CF3F0-E67A-4361-9E39-B6895ED2C43E}" type="presOf" srcId="{E2161EF7-B8A0-44EB-8BDC-76C62AB278E4}" destId="{557B22E6-4601-4BB0-B034-A1F4C3EE0374}" srcOrd="0" destOrd="2" presId="urn:microsoft.com/office/officeart/2018/2/layout/IconVerticalSolidList"/>
    <dgm:cxn modelId="{08D09FFB-0BDC-4EAE-88AD-E82168E6C544}" type="presOf" srcId="{E3102CDC-B258-43F1-8BE8-BE862B10B4AD}" destId="{6F236E63-C9B4-481F-8A12-B793D89AE7A5}" srcOrd="0" destOrd="2" presId="urn:microsoft.com/office/officeart/2018/2/layout/IconVerticalSolidList"/>
    <dgm:cxn modelId="{75AC88BE-5811-4960-8F2B-EB4DC2CA2FCC}" type="presParOf" srcId="{F37A3EFE-2F39-4599-8E2F-00200719846C}" destId="{FC0F7E7C-49DD-4426-A5F1-25DB574D6A88}" srcOrd="0" destOrd="0" presId="urn:microsoft.com/office/officeart/2018/2/layout/IconVerticalSolidList"/>
    <dgm:cxn modelId="{6EF7743D-3EA0-4357-BABB-A85F1277AB12}" type="presParOf" srcId="{FC0F7E7C-49DD-4426-A5F1-25DB574D6A88}" destId="{5EC1918E-9A73-4A26-B85B-9D6918AF63E7}" srcOrd="0" destOrd="0" presId="urn:microsoft.com/office/officeart/2018/2/layout/IconVerticalSolidList"/>
    <dgm:cxn modelId="{BFC4AED7-FBA5-44F1-9832-5A460509FCE5}" type="presParOf" srcId="{FC0F7E7C-49DD-4426-A5F1-25DB574D6A88}" destId="{FB66FF99-5246-42A3-81D9-547D4BD65B8B}" srcOrd="1" destOrd="0" presId="urn:microsoft.com/office/officeart/2018/2/layout/IconVerticalSolidList"/>
    <dgm:cxn modelId="{BC59732B-7D1F-4A03-86C2-70E0506F3ADA}" type="presParOf" srcId="{FC0F7E7C-49DD-4426-A5F1-25DB574D6A88}" destId="{3B199679-BD87-4FDC-8709-49829FE9F454}" srcOrd="2" destOrd="0" presId="urn:microsoft.com/office/officeart/2018/2/layout/IconVerticalSolidList"/>
    <dgm:cxn modelId="{2ACBC1C9-242B-4C7A-8208-BC5F71151CFD}" type="presParOf" srcId="{FC0F7E7C-49DD-4426-A5F1-25DB574D6A88}" destId="{F35C1E74-B19D-4783-9853-14E68E745426}" srcOrd="3" destOrd="0" presId="urn:microsoft.com/office/officeart/2018/2/layout/IconVerticalSolidList"/>
    <dgm:cxn modelId="{ED7AD79C-2E7E-49C6-8CA0-A5821F66E787}" type="presParOf" srcId="{F37A3EFE-2F39-4599-8E2F-00200719846C}" destId="{97859123-6AF9-4128-A0F0-EFF33272320C}" srcOrd="1" destOrd="0" presId="urn:microsoft.com/office/officeart/2018/2/layout/IconVerticalSolidList"/>
    <dgm:cxn modelId="{DCF9FE12-4172-4CFC-9D7B-5070021BAF4A}" type="presParOf" srcId="{F37A3EFE-2F39-4599-8E2F-00200719846C}" destId="{2C263A9E-430C-46BE-950D-968A4C69B597}" srcOrd="2" destOrd="0" presId="urn:microsoft.com/office/officeart/2018/2/layout/IconVerticalSolidList"/>
    <dgm:cxn modelId="{5F5FBDE2-F6FA-45E3-B6B5-D535720CEB4A}" type="presParOf" srcId="{2C263A9E-430C-46BE-950D-968A4C69B597}" destId="{70D0A28D-9695-4E4F-A773-C053077996C1}" srcOrd="0" destOrd="0" presId="urn:microsoft.com/office/officeart/2018/2/layout/IconVerticalSolidList"/>
    <dgm:cxn modelId="{CE0379CE-C2BD-4AAD-96FA-BB335B396A13}" type="presParOf" srcId="{2C263A9E-430C-46BE-950D-968A4C69B597}" destId="{6A37FD6D-FE42-4813-92C2-6D2266FCE922}" srcOrd="1" destOrd="0" presId="urn:microsoft.com/office/officeart/2018/2/layout/IconVerticalSolidList"/>
    <dgm:cxn modelId="{DF05FF56-1FDA-4EA8-886F-5A655FA9D9C8}" type="presParOf" srcId="{2C263A9E-430C-46BE-950D-968A4C69B597}" destId="{53B17994-B079-40F4-AF63-CECA2CEA69E7}" srcOrd="2" destOrd="0" presId="urn:microsoft.com/office/officeart/2018/2/layout/IconVerticalSolidList"/>
    <dgm:cxn modelId="{A891B1BE-D374-47FC-AECC-1D73D273BAA0}" type="presParOf" srcId="{2C263A9E-430C-46BE-950D-968A4C69B597}" destId="{A2013F22-1CF6-4228-B2F3-A4602E5773C1}" srcOrd="3" destOrd="0" presId="urn:microsoft.com/office/officeart/2018/2/layout/IconVerticalSolidList"/>
    <dgm:cxn modelId="{470E3D4E-1A9E-45DE-933B-7D25D79CB135}" type="presParOf" srcId="{F37A3EFE-2F39-4599-8E2F-00200719846C}" destId="{6E2F9844-7B45-40BD-8D36-D0E87F28D4DE}" srcOrd="3" destOrd="0" presId="urn:microsoft.com/office/officeart/2018/2/layout/IconVerticalSolidList"/>
    <dgm:cxn modelId="{C3837B9B-B1EB-49CC-A37B-DDE58CC3B6AD}" type="presParOf" srcId="{F37A3EFE-2F39-4599-8E2F-00200719846C}" destId="{99CD6FC5-5D4A-40A0-A173-66C428E7AA51}" srcOrd="4" destOrd="0" presId="urn:microsoft.com/office/officeart/2018/2/layout/IconVerticalSolidList"/>
    <dgm:cxn modelId="{0B659A6B-16F0-4D60-AB87-E194EF43E8A9}" type="presParOf" srcId="{99CD6FC5-5D4A-40A0-A173-66C428E7AA51}" destId="{3A5F4C96-3900-48BE-8A06-5F0D0634C2FD}" srcOrd="0" destOrd="0" presId="urn:microsoft.com/office/officeart/2018/2/layout/IconVerticalSolidList"/>
    <dgm:cxn modelId="{CD082896-E50F-47D6-AB4D-A6F5083C4137}" type="presParOf" srcId="{99CD6FC5-5D4A-40A0-A173-66C428E7AA51}" destId="{8E870EA6-6981-4728-ACB5-F34A277D1AB0}" srcOrd="1" destOrd="0" presId="urn:microsoft.com/office/officeart/2018/2/layout/IconVerticalSolidList"/>
    <dgm:cxn modelId="{8596FA70-0403-4193-B7A9-779161E27008}" type="presParOf" srcId="{99CD6FC5-5D4A-40A0-A173-66C428E7AA51}" destId="{F64E711B-D938-4D49-BA8E-9AAB5D99FC71}" srcOrd="2" destOrd="0" presId="urn:microsoft.com/office/officeart/2018/2/layout/IconVerticalSolidList"/>
    <dgm:cxn modelId="{1FEB5FB5-1A11-4DAA-A3D2-CF9A846B5C6D}" type="presParOf" srcId="{99CD6FC5-5D4A-40A0-A173-66C428E7AA51}" destId="{730D4F7C-F9F3-4F2F-A114-26450CD40F1A}" srcOrd="3" destOrd="0" presId="urn:microsoft.com/office/officeart/2018/2/layout/IconVerticalSolidList"/>
    <dgm:cxn modelId="{1889E1AD-7966-4701-BBAB-A12AFB202101}" type="presParOf" srcId="{99CD6FC5-5D4A-40A0-A173-66C428E7AA51}" destId="{6F236E63-C9B4-481F-8A12-B793D89AE7A5}" srcOrd="4" destOrd="0" presId="urn:microsoft.com/office/officeart/2018/2/layout/IconVerticalSolidList"/>
    <dgm:cxn modelId="{80253DD4-FDDA-4E54-BC47-617D6DE36C1E}" type="presParOf" srcId="{F37A3EFE-2F39-4599-8E2F-00200719846C}" destId="{E14FC742-63CF-4FC6-87B6-09F85C713132}" srcOrd="5" destOrd="0" presId="urn:microsoft.com/office/officeart/2018/2/layout/IconVerticalSolidList"/>
    <dgm:cxn modelId="{11A79EA3-932D-4952-B834-E1884DB124F8}" type="presParOf" srcId="{F37A3EFE-2F39-4599-8E2F-00200719846C}" destId="{67CBFDD6-6D54-4A42-9063-EB429EECAFE7}" srcOrd="6" destOrd="0" presId="urn:microsoft.com/office/officeart/2018/2/layout/IconVerticalSolidList"/>
    <dgm:cxn modelId="{7064F2B2-9692-4F3C-B407-275C6C059AEA}" type="presParOf" srcId="{67CBFDD6-6D54-4A42-9063-EB429EECAFE7}" destId="{90230CC7-2555-41AF-BBFD-2E53A4967750}" srcOrd="0" destOrd="0" presId="urn:microsoft.com/office/officeart/2018/2/layout/IconVerticalSolidList"/>
    <dgm:cxn modelId="{2DA49B4B-7558-4809-9A7C-69700D698D16}" type="presParOf" srcId="{67CBFDD6-6D54-4A42-9063-EB429EECAFE7}" destId="{3DC62F40-5E65-45D1-8E22-C7EE0CF16BCE}" srcOrd="1" destOrd="0" presId="urn:microsoft.com/office/officeart/2018/2/layout/IconVerticalSolidList"/>
    <dgm:cxn modelId="{BE639178-4377-446D-8C4A-8DC0C3DDD359}" type="presParOf" srcId="{67CBFDD6-6D54-4A42-9063-EB429EECAFE7}" destId="{6D03046A-FD91-4277-9827-57BFFC3F67DE}" srcOrd="2" destOrd="0" presId="urn:microsoft.com/office/officeart/2018/2/layout/IconVerticalSolidList"/>
    <dgm:cxn modelId="{C482712B-AC84-4FFA-8BC7-F55303CB6214}" type="presParOf" srcId="{67CBFDD6-6D54-4A42-9063-EB429EECAFE7}" destId="{3E06EE66-BB98-4965-A26B-F7A3B0870B18}" srcOrd="3" destOrd="0" presId="urn:microsoft.com/office/officeart/2018/2/layout/IconVerticalSolidList"/>
    <dgm:cxn modelId="{F34BE04E-1B4E-4B2F-8B7E-A20B7488D937}" type="presParOf" srcId="{F37A3EFE-2F39-4599-8E2F-00200719846C}" destId="{045FFF09-1074-4B31-92F3-2A264A0D0EF6}" srcOrd="7" destOrd="0" presId="urn:microsoft.com/office/officeart/2018/2/layout/IconVerticalSolidList"/>
    <dgm:cxn modelId="{C88C9CF4-2B04-4689-A3E0-91BBB661650A}" type="presParOf" srcId="{F37A3EFE-2F39-4599-8E2F-00200719846C}" destId="{AE18A26E-E5A2-4C76-B724-9F79CF040C3B}" srcOrd="8" destOrd="0" presId="urn:microsoft.com/office/officeart/2018/2/layout/IconVerticalSolidList"/>
    <dgm:cxn modelId="{4E5181D5-C04E-4082-91E8-86CD36FF114D}" type="presParOf" srcId="{AE18A26E-E5A2-4C76-B724-9F79CF040C3B}" destId="{9F5A8B77-EAA7-4AB5-B984-7C3EFD1DA0A1}" srcOrd="0" destOrd="0" presId="urn:microsoft.com/office/officeart/2018/2/layout/IconVerticalSolidList"/>
    <dgm:cxn modelId="{0B2D0103-D749-4496-AD07-C9BBA4574836}" type="presParOf" srcId="{AE18A26E-E5A2-4C76-B724-9F79CF040C3B}" destId="{E3383DF2-93A1-4421-9CF5-068810FBBFBD}" srcOrd="1" destOrd="0" presId="urn:microsoft.com/office/officeart/2018/2/layout/IconVerticalSolidList"/>
    <dgm:cxn modelId="{D3B83CFA-DB2D-444C-B7D8-A0A040FEC25D}" type="presParOf" srcId="{AE18A26E-E5A2-4C76-B724-9F79CF040C3B}" destId="{5CD39B6E-B5BD-473F-8133-4D4A9DCAF5E4}" srcOrd="2" destOrd="0" presId="urn:microsoft.com/office/officeart/2018/2/layout/IconVerticalSolidList"/>
    <dgm:cxn modelId="{AD3CE07E-54EB-461D-8DB6-F83B2F6A3867}" type="presParOf" srcId="{AE18A26E-E5A2-4C76-B724-9F79CF040C3B}" destId="{DB1A70EB-3B36-429A-A396-329133C1D74A}" srcOrd="3" destOrd="0" presId="urn:microsoft.com/office/officeart/2018/2/layout/IconVerticalSolidList"/>
    <dgm:cxn modelId="{0716C031-A30C-4316-892B-67538397AB17}" type="presParOf" srcId="{AE18A26E-E5A2-4C76-B724-9F79CF040C3B}" destId="{557B22E6-4601-4BB0-B034-A1F4C3EE0374}"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E17F80-56F0-4FEE-B531-2CBE5D3BED56}" type="doc">
      <dgm:prSet loTypeId="urn:microsoft.com/office/officeart/2018/layout/CircleProcess" loCatId="simpleprocesssa" qsTypeId="urn:microsoft.com/office/officeart/2005/8/quickstyle/3d3" qsCatId="3D" csTypeId="urn:microsoft.com/office/officeart/2005/8/colors/accent6_4" csCatId="accent6"/>
      <dgm:spPr/>
      <dgm:t>
        <a:bodyPr/>
        <a:lstStyle/>
        <a:p>
          <a:endParaRPr lang="en-US"/>
        </a:p>
      </dgm:t>
    </dgm:pt>
    <dgm:pt modelId="{9D77A1DB-E483-4891-A70B-D0C2E9D65CD3}">
      <dgm:prSet/>
      <dgm:spPr/>
      <dgm:t>
        <a:bodyPr/>
        <a:lstStyle/>
        <a:p>
          <a:r>
            <a:rPr lang="en-GB" b="1" dirty="0">
              <a:solidFill>
                <a:schemeClr val="bg1"/>
              </a:solidFill>
            </a:rPr>
            <a:t>3. Feedback and Review (Checking if therapy is working)</a:t>
          </a:r>
          <a:endParaRPr lang="en-US" dirty="0">
            <a:solidFill>
              <a:schemeClr val="bg1"/>
            </a:solidFill>
          </a:endParaRPr>
        </a:p>
      </dgm:t>
    </dgm:pt>
    <dgm:pt modelId="{CF8C37AD-4D01-4723-8A1A-348C5ADD37C2}" type="parTrans" cxnId="{3974EF75-68AE-4224-87AF-4599A443EE37}">
      <dgm:prSet/>
      <dgm:spPr/>
      <dgm:t>
        <a:bodyPr/>
        <a:lstStyle/>
        <a:p>
          <a:endParaRPr lang="en-US"/>
        </a:p>
      </dgm:t>
    </dgm:pt>
    <dgm:pt modelId="{1BDA8D1C-A6F4-48E4-A7A7-ED5367100215}" type="sibTrans" cxnId="{3974EF75-68AE-4224-87AF-4599A443EE37}">
      <dgm:prSet/>
      <dgm:spPr/>
      <dgm:t>
        <a:bodyPr/>
        <a:lstStyle/>
        <a:p>
          <a:endParaRPr lang="en-US"/>
        </a:p>
      </dgm:t>
    </dgm:pt>
    <dgm:pt modelId="{E7FFD0AA-76FD-4DFE-A805-2A02B45BDD46}">
      <dgm:prSet/>
      <dgm:spPr/>
      <dgm:t>
        <a:bodyPr/>
        <a:lstStyle/>
        <a:p>
          <a:r>
            <a:rPr lang="en-GB"/>
            <a:t>Pluralistic therapists </a:t>
          </a:r>
          <a:r>
            <a:rPr lang="en-GB" b="1"/>
            <a:t>regularly check in with clients about how the therapy itself is going</a:t>
          </a:r>
          <a:r>
            <a:rPr lang="en-GB"/>
            <a:t>.</a:t>
          </a:r>
          <a:endParaRPr lang="en-US"/>
        </a:p>
      </dgm:t>
    </dgm:pt>
    <dgm:pt modelId="{226852C8-8E7D-43DD-A266-2F31B0D74CA1}" type="parTrans" cxnId="{36BC86AB-BCD3-43E9-AA80-5C6412191947}">
      <dgm:prSet/>
      <dgm:spPr/>
      <dgm:t>
        <a:bodyPr/>
        <a:lstStyle/>
        <a:p>
          <a:endParaRPr lang="en-US"/>
        </a:p>
      </dgm:t>
    </dgm:pt>
    <dgm:pt modelId="{5F6660FE-2A48-4D7B-B876-36EA1C348862}" type="sibTrans" cxnId="{36BC86AB-BCD3-43E9-AA80-5C6412191947}">
      <dgm:prSet/>
      <dgm:spPr/>
      <dgm:t>
        <a:bodyPr/>
        <a:lstStyle/>
        <a:p>
          <a:endParaRPr lang="en-US"/>
        </a:p>
      </dgm:t>
    </dgm:pt>
    <dgm:pt modelId="{41DD9E5F-E81C-4C84-A094-B24EC3972E4C}">
      <dgm:prSet/>
      <dgm:spPr/>
      <dgm:t>
        <a:bodyPr/>
        <a:lstStyle/>
        <a:p>
          <a:r>
            <a:rPr lang="en-GB"/>
            <a:t>Questions might include:</a:t>
          </a:r>
          <a:endParaRPr lang="en-US"/>
        </a:p>
      </dgm:t>
    </dgm:pt>
    <dgm:pt modelId="{8B7574FC-9C98-4673-B83F-6349A6FEF9B4}" type="parTrans" cxnId="{BB0E0E23-498F-4B5D-99B4-544795B79561}">
      <dgm:prSet/>
      <dgm:spPr/>
      <dgm:t>
        <a:bodyPr/>
        <a:lstStyle/>
        <a:p>
          <a:endParaRPr lang="en-US"/>
        </a:p>
      </dgm:t>
    </dgm:pt>
    <dgm:pt modelId="{E80C1FFA-2BEA-4BF7-B3A4-C00D89A0B995}" type="sibTrans" cxnId="{BB0E0E23-498F-4B5D-99B4-544795B79561}">
      <dgm:prSet/>
      <dgm:spPr/>
      <dgm:t>
        <a:bodyPr/>
        <a:lstStyle/>
        <a:p>
          <a:endParaRPr lang="en-US"/>
        </a:p>
      </dgm:t>
    </dgm:pt>
    <dgm:pt modelId="{9A909338-2B23-4AD3-AFAC-DA3756EA6983}">
      <dgm:prSet custT="1"/>
      <dgm:spPr/>
      <dgm:t>
        <a:bodyPr/>
        <a:lstStyle/>
        <a:p>
          <a:r>
            <a:rPr lang="en-GB" sz="1600" i="1" dirty="0"/>
            <a:t>Is this helpful for you?</a:t>
          </a:r>
          <a:endParaRPr lang="en-US" sz="1600" dirty="0"/>
        </a:p>
      </dgm:t>
    </dgm:pt>
    <dgm:pt modelId="{430C679D-5E48-4620-BD59-8EDE92F9D687}" type="parTrans" cxnId="{E9925D7B-961D-4652-84F0-F648E39D4351}">
      <dgm:prSet/>
      <dgm:spPr/>
      <dgm:t>
        <a:bodyPr/>
        <a:lstStyle/>
        <a:p>
          <a:endParaRPr lang="en-US"/>
        </a:p>
      </dgm:t>
    </dgm:pt>
    <dgm:pt modelId="{3B6EA31E-4A4F-4BD1-A938-5191497FA01B}" type="sibTrans" cxnId="{E9925D7B-961D-4652-84F0-F648E39D4351}">
      <dgm:prSet/>
      <dgm:spPr/>
      <dgm:t>
        <a:bodyPr/>
        <a:lstStyle/>
        <a:p>
          <a:endParaRPr lang="en-US"/>
        </a:p>
      </dgm:t>
    </dgm:pt>
    <dgm:pt modelId="{2BC67B5B-05A0-46EC-A516-D9967435E9F0}">
      <dgm:prSet custT="1"/>
      <dgm:spPr/>
      <dgm:t>
        <a:bodyPr/>
        <a:lstStyle/>
        <a:p>
          <a:r>
            <a:rPr lang="en-GB" sz="1600" i="1" dirty="0"/>
            <a:t>Are we focusing on the right things?</a:t>
          </a:r>
          <a:endParaRPr lang="en-US" sz="1600" dirty="0"/>
        </a:p>
      </dgm:t>
    </dgm:pt>
    <dgm:pt modelId="{B5A1AED0-2FD7-4F22-88E3-7F7C00FA3B20}" type="parTrans" cxnId="{0DD63A32-2DCB-416A-B3C2-AC94122FEF6C}">
      <dgm:prSet/>
      <dgm:spPr/>
      <dgm:t>
        <a:bodyPr/>
        <a:lstStyle/>
        <a:p>
          <a:endParaRPr lang="en-US"/>
        </a:p>
      </dgm:t>
    </dgm:pt>
    <dgm:pt modelId="{F850F4CD-7A3C-4B3B-8FEF-797AD6B4C387}" type="sibTrans" cxnId="{0DD63A32-2DCB-416A-B3C2-AC94122FEF6C}">
      <dgm:prSet/>
      <dgm:spPr/>
      <dgm:t>
        <a:bodyPr/>
        <a:lstStyle/>
        <a:p>
          <a:endParaRPr lang="en-US"/>
        </a:p>
      </dgm:t>
    </dgm:pt>
    <dgm:pt modelId="{3E501F7F-4CBD-435A-AB7A-5C1C939B9E7D}">
      <dgm:prSet custT="1"/>
      <dgm:spPr/>
      <dgm:t>
        <a:bodyPr/>
        <a:lstStyle/>
        <a:p>
          <a:r>
            <a:rPr lang="en-GB" sz="1600" i="1" dirty="0"/>
            <a:t>Would you like to try something different?</a:t>
          </a:r>
          <a:endParaRPr lang="en-US" sz="1600" dirty="0"/>
        </a:p>
      </dgm:t>
    </dgm:pt>
    <dgm:pt modelId="{0CD81CFB-7676-439A-A525-A326546662A3}" type="parTrans" cxnId="{DA1F8792-8EB6-41E5-852C-FFA9CD6DC1B8}">
      <dgm:prSet/>
      <dgm:spPr/>
      <dgm:t>
        <a:bodyPr/>
        <a:lstStyle/>
        <a:p>
          <a:endParaRPr lang="en-US"/>
        </a:p>
      </dgm:t>
    </dgm:pt>
    <dgm:pt modelId="{9FD4B6A8-A037-464D-AD3B-2F41CDDE631C}" type="sibTrans" cxnId="{DA1F8792-8EB6-41E5-852C-FFA9CD6DC1B8}">
      <dgm:prSet/>
      <dgm:spPr/>
      <dgm:t>
        <a:bodyPr/>
        <a:lstStyle/>
        <a:p>
          <a:endParaRPr lang="en-US"/>
        </a:p>
      </dgm:t>
    </dgm:pt>
    <dgm:pt modelId="{DE7115CC-165D-4031-AD62-D485B3656D93}">
      <dgm:prSet/>
      <dgm:spPr/>
      <dgm:t>
        <a:bodyPr/>
        <a:lstStyle/>
        <a:p>
          <a:r>
            <a:rPr lang="en-GB"/>
            <a:t>This keeps therapy </a:t>
          </a:r>
          <a:r>
            <a:rPr lang="en-GB" b="1"/>
            <a:t>adaptable</a:t>
          </a:r>
          <a:r>
            <a:rPr lang="en-GB"/>
            <a:t> and ensures the client’s voice shapes the process.</a:t>
          </a:r>
          <a:endParaRPr lang="en-US"/>
        </a:p>
      </dgm:t>
    </dgm:pt>
    <dgm:pt modelId="{FC4C87AB-299B-4E28-84CE-DC56E956F970}" type="parTrans" cxnId="{66058171-05B4-4E5D-936A-08F40729B7FF}">
      <dgm:prSet/>
      <dgm:spPr/>
      <dgm:t>
        <a:bodyPr/>
        <a:lstStyle/>
        <a:p>
          <a:endParaRPr lang="en-US"/>
        </a:p>
      </dgm:t>
    </dgm:pt>
    <dgm:pt modelId="{EEB08EF9-0627-4D04-BC90-6DEE8C0483DD}" type="sibTrans" cxnId="{66058171-05B4-4E5D-936A-08F40729B7FF}">
      <dgm:prSet/>
      <dgm:spPr/>
      <dgm:t>
        <a:bodyPr/>
        <a:lstStyle/>
        <a:p>
          <a:endParaRPr lang="en-US"/>
        </a:p>
      </dgm:t>
    </dgm:pt>
    <dgm:pt modelId="{39957DC3-0318-4AE2-BBAE-8DCBDA95A6FF}">
      <dgm:prSet/>
      <dgm:spPr/>
      <dgm:t>
        <a:bodyPr/>
        <a:lstStyle/>
        <a:p>
          <a:r>
            <a:rPr lang="en-GB" dirty="0">
              <a:solidFill>
                <a:schemeClr val="bg1"/>
              </a:solidFill>
            </a:rPr>
            <a:t>In summary: Pluralistic therapy sessions revolve around three ongoing conversations:</a:t>
          </a:r>
          <a:endParaRPr lang="en-US" dirty="0">
            <a:solidFill>
              <a:schemeClr val="bg1"/>
            </a:solidFill>
          </a:endParaRPr>
        </a:p>
      </dgm:t>
    </dgm:pt>
    <dgm:pt modelId="{C4F6EDF6-9533-4B6A-888C-BE5A48F18FB5}" type="parTrans" cxnId="{E104FA35-96AA-4963-A157-D3F5AB580E32}">
      <dgm:prSet/>
      <dgm:spPr/>
      <dgm:t>
        <a:bodyPr/>
        <a:lstStyle/>
        <a:p>
          <a:endParaRPr lang="en-US"/>
        </a:p>
      </dgm:t>
    </dgm:pt>
    <dgm:pt modelId="{8E235D6F-963E-4792-9A81-7A3B205EFDB9}" type="sibTrans" cxnId="{E104FA35-96AA-4963-A157-D3F5AB580E32}">
      <dgm:prSet/>
      <dgm:spPr/>
      <dgm:t>
        <a:bodyPr/>
        <a:lstStyle/>
        <a:p>
          <a:endParaRPr lang="en-US"/>
        </a:p>
      </dgm:t>
    </dgm:pt>
    <dgm:pt modelId="{3E6335A5-FBBB-4828-AA1E-6CF42B194919}">
      <dgm:prSet custT="1"/>
      <dgm:spPr/>
      <dgm:t>
        <a:bodyPr/>
        <a:lstStyle/>
        <a:p>
          <a:r>
            <a:rPr lang="en-GB" sz="1600" b="1" dirty="0"/>
            <a:t>Goals</a:t>
          </a:r>
          <a:r>
            <a:rPr lang="en-GB" sz="1600" dirty="0"/>
            <a:t> – What do you want to change?</a:t>
          </a:r>
          <a:endParaRPr lang="en-US" sz="1600" dirty="0"/>
        </a:p>
      </dgm:t>
    </dgm:pt>
    <dgm:pt modelId="{B2B6EB85-A7C1-40F0-B47D-BC3CDD9D8C23}" type="parTrans" cxnId="{C8D24872-483D-41B2-978B-7AD21398F4B8}">
      <dgm:prSet/>
      <dgm:spPr/>
      <dgm:t>
        <a:bodyPr/>
        <a:lstStyle/>
        <a:p>
          <a:endParaRPr lang="en-US"/>
        </a:p>
      </dgm:t>
    </dgm:pt>
    <dgm:pt modelId="{21E79E6D-8A62-4380-899E-004E7C010730}" type="sibTrans" cxnId="{C8D24872-483D-41B2-978B-7AD21398F4B8}">
      <dgm:prSet/>
      <dgm:spPr/>
      <dgm:t>
        <a:bodyPr/>
        <a:lstStyle/>
        <a:p>
          <a:endParaRPr lang="en-US"/>
        </a:p>
      </dgm:t>
    </dgm:pt>
    <dgm:pt modelId="{780C1C42-309A-498C-B33C-97198C706D28}">
      <dgm:prSet custT="1"/>
      <dgm:spPr/>
      <dgm:t>
        <a:bodyPr/>
        <a:lstStyle/>
        <a:p>
          <a:r>
            <a:rPr lang="en-GB" sz="1600" b="1" dirty="0"/>
            <a:t>Tasks/Methods</a:t>
          </a:r>
          <a:r>
            <a:rPr lang="en-GB" sz="1600" dirty="0"/>
            <a:t> – How should we work on it?</a:t>
          </a:r>
          <a:endParaRPr lang="en-US" sz="1600" dirty="0"/>
        </a:p>
      </dgm:t>
    </dgm:pt>
    <dgm:pt modelId="{D39A08A3-E591-4859-BC9C-BFA916165F18}" type="parTrans" cxnId="{5E399D5E-4F23-4E14-9590-C168ABF9B6F5}">
      <dgm:prSet/>
      <dgm:spPr/>
      <dgm:t>
        <a:bodyPr/>
        <a:lstStyle/>
        <a:p>
          <a:endParaRPr lang="en-US"/>
        </a:p>
      </dgm:t>
    </dgm:pt>
    <dgm:pt modelId="{82B5D610-7343-413E-962A-D752561870E5}" type="sibTrans" cxnId="{5E399D5E-4F23-4E14-9590-C168ABF9B6F5}">
      <dgm:prSet/>
      <dgm:spPr/>
      <dgm:t>
        <a:bodyPr/>
        <a:lstStyle/>
        <a:p>
          <a:endParaRPr lang="en-US"/>
        </a:p>
      </dgm:t>
    </dgm:pt>
    <dgm:pt modelId="{78C750C9-3FA8-4B6F-AFC9-D84AAD336B1B}">
      <dgm:prSet custT="1"/>
      <dgm:spPr/>
      <dgm:t>
        <a:bodyPr/>
        <a:lstStyle/>
        <a:p>
          <a:r>
            <a:rPr lang="en-GB" sz="1600" b="1" dirty="0"/>
            <a:t>Feedback</a:t>
          </a:r>
          <a:r>
            <a:rPr lang="en-GB" sz="1600" dirty="0"/>
            <a:t> – Is this helping?</a:t>
          </a:r>
          <a:endParaRPr lang="en-US" sz="1600" dirty="0"/>
        </a:p>
      </dgm:t>
    </dgm:pt>
    <dgm:pt modelId="{CBE74166-8E39-449D-B549-0488B035B79B}" type="parTrans" cxnId="{D40759FF-BA5E-4DBF-9BA4-F30C82708E65}">
      <dgm:prSet/>
      <dgm:spPr/>
      <dgm:t>
        <a:bodyPr/>
        <a:lstStyle/>
        <a:p>
          <a:endParaRPr lang="en-US"/>
        </a:p>
      </dgm:t>
    </dgm:pt>
    <dgm:pt modelId="{206EF37A-A929-4027-93AD-FDD039618453}" type="sibTrans" cxnId="{D40759FF-BA5E-4DBF-9BA4-F30C82708E65}">
      <dgm:prSet/>
      <dgm:spPr/>
      <dgm:t>
        <a:bodyPr/>
        <a:lstStyle/>
        <a:p>
          <a:endParaRPr lang="en-US"/>
        </a:p>
      </dgm:t>
    </dgm:pt>
    <dgm:pt modelId="{247739F0-2879-4B34-BBEE-3F7CA3A26F07}" type="pres">
      <dgm:prSet presAssocID="{75E17F80-56F0-4FEE-B531-2CBE5D3BED56}" presName="Name0" presStyleCnt="0">
        <dgm:presLayoutVars>
          <dgm:chMax val="11"/>
          <dgm:chPref val="11"/>
          <dgm:dir/>
          <dgm:resizeHandles/>
        </dgm:presLayoutVars>
      </dgm:prSet>
      <dgm:spPr/>
    </dgm:pt>
    <dgm:pt modelId="{582C7263-AF05-4260-81D9-D89BF4742018}" type="pres">
      <dgm:prSet presAssocID="{39957DC3-0318-4AE2-BBAE-8DCBDA95A6FF}" presName="Accent5" presStyleCnt="0"/>
      <dgm:spPr/>
    </dgm:pt>
    <dgm:pt modelId="{D0545B3C-8D54-471C-B7C4-846BF2A62927}" type="pres">
      <dgm:prSet presAssocID="{39957DC3-0318-4AE2-BBAE-8DCBDA95A6FF}" presName="Accent" presStyleLbl="node1" presStyleIdx="0" presStyleCnt="10"/>
      <dgm:spPr/>
    </dgm:pt>
    <dgm:pt modelId="{DB0437B1-A92A-49A3-8281-FA61D8C64A1E}" type="pres">
      <dgm:prSet presAssocID="{39957DC3-0318-4AE2-BBAE-8DCBDA95A6FF}" presName="ParentBackground5" presStyleCnt="0"/>
      <dgm:spPr/>
    </dgm:pt>
    <dgm:pt modelId="{727DCFEE-600B-4A52-A35F-E74983850859}" type="pres">
      <dgm:prSet presAssocID="{39957DC3-0318-4AE2-BBAE-8DCBDA95A6FF}" presName="ParentBackground" presStyleLbl="node1" presStyleIdx="1" presStyleCnt="10"/>
      <dgm:spPr/>
    </dgm:pt>
    <dgm:pt modelId="{9D19780C-F5AE-4423-B540-5D7B6CAE2173}" type="pres">
      <dgm:prSet presAssocID="{39957DC3-0318-4AE2-BBAE-8DCBDA95A6FF}" presName="Child5" presStyleLbl="revTx" presStyleIdx="0" presStyleCnt="2">
        <dgm:presLayoutVars>
          <dgm:chMax val="0"/>
          <dgm:chPref val="0"/>
          <dgm:bulletEnabled val="1"/>
        </dgm:presLayoutVars>
      </dgm:prSet>
      <dgm:spPr/>
    </dgm:pt>
    <dgm:pt modelId="{701C13F2-0757-4415-ABB8-0D690C5A3E9F}" type="pres">
      <dgm:prSet presAssocID="{39957DC3-0318-4AE2-BBAE-8DCBDA95A6FF}" presName="Parent5" presStyleLbl="fgAcc0" presStyleIdx="0" presStyleCnt="0">
        <dgm:presLayoutVars>
          <dgm:chMax val="1"/>
          <dgm:chPref val="1"/>
          <dgm:bulletEnabled val="1"/>
        </dgm:presLayoutVars>
      </dgm:prSet>
      <dgm:spPr/>
    </dgm:pt>
    <dgm:pt modelId="{22CCA18E-56E4-4058-8867-A7DB8CB01204}" type="pres">
      <dgm:prSet presAssocID="{DE7115CC-165D-4031-AD62-D485B3656D93}" presName="Accent4" presStyleCnt="0"/>
      <dgm:spPr/>
    </dgm:pt>
    <dgm:pt modelId="{016003C8-B493-4604-A33D-D973412A7176}" type="pres">
      <dgm:prSet presAssocID="{DE7115CC-165D-4031-AD62-D485B3656D93}" presName="Accent" presStyleLbl="node1" presStyleIdx="2" presStyleCnt="10"/>
      <dgm:spPr/>
    </dgm:pt>
    <dgm:pt modelId="{1E7EE2E7-B2C7-4B5B-8A5F-E186F0186484}" type="pres">
      <dgm:prSet presAssocID="{DE7115CC-165D-4031-AD62-D485B3656D93}" presName="ParentBackground4" presStyleCnt="0"/>
      <dgm:spPr/>
    </dgm:pt>
    <dgm:pt modelId="{8A780452-ED12-438C-90B9-4A8F2CF45B93}" type="pres">
      <dgm:prSet presAssocID="{DE7115CC-165D-4031-AD62-D485B3656D93}" presName="ParentBackground" presStyleLbl="node1" presStyleIdx="3" presStyleCnt="10"/>
      <dgm:spPr/>
    </dgm:pt>
    <dgm:pt modelId="{A7766DCD-3233-4E00-82C1-CE66C712612E}" type="pres">
      <dgm:prSet presAssocID="{DE7115CC-165D-4031-AD62-D485B3656D93}" presName="Parent4" presStyleLbl="fgAcc0" presStyleIdx="0" presStyleCnt="0">
        <dgm:presLayoutVars>
          <dgm:chMax val="1"/>
          <dgm:chPref val="1"/>
          <dgm:bulletEnabled val="1"/>
        </dgm:presLayoutVars>
      </dgm:prSet>
      <dgm:spPr/>
    </dgm:pt>
    <dgm:pt modelId="{8904C523-BF79-4777-83FE-0913F4560A5F}" type="pres">
      <dgm:prSet presAssocID="{41DD9E5F-E81C-4C84-A094-B24EC3972E4C}" presName="Accent3" presStyleCnt="0"/>
      <dgm:spPr/>
    </dgm:pt>
    <dgm:pt modelId="{CDA293B5-7475-43C6-96CB-38F875AAE552}" type="pres">
      <dgm:prSet presAssocID="{41DD9E5F-E81C-4C84-A094-B24EC3972E4C}" presName="Accent" presStyleLbl="node1" presStyleIdx="4" presStyleCnt="10"/>
      <dgm:spPr/>
    </dgm:pt>
    <dgm:pt modelId="{ECC49139-480D-4AE1-B567-62E1438FD6D9}" type="pres">
      <dgm:prSet presAssocID="{41DD9E5F-E81C-4C84-A094-B24EC3972E4C}" presName="ParentBackground3" presStyleCnt="0"/>
      <dgm:spPr/>
    </dgm:pt>
    <dgm:pt modelId="{FE5D2CD6-CB37-4D20-94F7-40EFF64C4CB3}" type="pres">
      <dgm:prSet presAssocID="{41DD9E5F-E81C-4C84-A094-B24EC3972E4C}" presName="ParentBackground" presStyleLbl="node1" presStyleIdx="5" presStyleCnt="10"/>
      <dgm:spPr/>
    </dgm:pt>
    <dgm:pt modelId="{F81E2AD2-CF60-48E2-99DC-D25947E68DC9}" type="pres">
      <dgm:prSet presAssocID="{41DD9E5F-E81C-4C84-A094-B24EC3972E4C}" presName="Child3" presStyleLbl="revTx" presStyleIdx="1" presStyleCnt="2">
        <dgm:presLayoutVars>
          <dgm:chMax val="0"/>
          <dgm:chPref val="0"/>
          <dgm:bulletEnabled val="1"/>
        </dgm:presLayoutVars>
      </dgm:prSet>
      <dgm:spPr/>
    </dgm:pt>
    <dgm:pt modelId="{0E0ACB42-091F-467F-AA89-1B4A50A66698}" type="pres">
      <dgm:prSet presAssocID="{41DD9E5F-E81C-4C84-A094-B24EC3972E4C}" presName="Parent3" presStyleLbl="fgAcc0" presStyleIdx="0" presStyleCnt="0">
        <dgm:presLayoutVars>
          <dgm:chMax val="1"/>
          <dgm:chPref val="1"/>
          <dgm:bulletEnabled val="1"/>
        </dgm:presLayoutVars>
      </dgm:prSet>
      <dgm:spPr/>
    </dgm:pt>
    <dgm:pt modelId="{1055BC49-84D2-4F42-B93D-3B18A109F878}" type="pres">
      <dgm:prSet presAssocID="{E7FFD0AA-76FD-4DFE-A805-2A02B45BDD46}" presName="Accent2" presStyleCnt="0"/>
      <dgm:spPr/>
    </dgm:pt>
    <dgm:pt modelId="{DC424DEE-7C43-4CD8-ABD7-40EA0DB91B11}" type="pres">
      <dgm:prSet presAssocID="{E7FFD0AA-76FD-4DFE-A805-2A02B45BDD46}" presName="Accent" presStyleLbl="node1" presStyleIdx="6" presStyleCnt="10"/>
      <dgm:spPr/>
    </dgm:pt>
    <dgm:pt modelId="{1979EA4E-B8D2-4780-9D33-7C7C10D441B8}" type="pres">
      <dgm:prSet presAssocID="{E7FFD0AA-76FD-4DFE-A805-2A02B45BDD46}" presName="ParentBackground2" presStyleCnt="0"/>
      <dgm:spPr/>
    </dgm:pt>
    <dgm:pt modelId="{5AA7D920-E6C9-460F-89E6-7EC9A279CE36}" type="pres">
      <dgm:prSet presAssocID="{E7FFD0AA-76FD-4DFE-A805-2A02B45BDD46}" presName="ParentBackground" presStyleLbl="node1" presStyleIdx="7" presStyleCnt="10"/>
      <dgm:spPr/>
    </dgm:pt>
    <dgm:pt modelId="{46D8086D-4A38-4467-91FD-859A3884D133}" type="pres">
      <dgm:prSet presAssocID="{E7FFD0AA-76FD-4DFE-A805-2A02B45BDD46}" presName="Parent2" presStyleLbl="fgAcc0" presStyleIdx="0" presStyleCnt="0">
        <dgm:presLayoutVars>
          <dgm:chMax val="1"/>
          <dgm:chPref val="1"/>
          <dgm:bulletEnabled val="1"/>
        </dgm:presLayoutVars>
      </dgm:prSet>
      <dgm:spPr/>
    </dgm:pt>
    <dgm:pt modelId="{F03105D0-31F4-4384-8BAA-AE9B9F99FB02}" type="pres">
      <dgm:prSet presAssocID="{9D77A1DB-E483-4891-A70B-D0C2E9D65CD3}" presName="Accent1" presStyleCnt="0"/>
      <dgm:spPr/>
    </dgm:pt>
    <dgm:pt modelId="{629D6CAD-AC6D-417D-BC9B-C19A8DD8D3A4}" type="pres">
      <dgm:prSet presAssocID="{9D77A1DB-E483-4891-A70B-D0C2E9D65CD3}" presName="Accent" presStyleLbl="node1" presStyleIdx="8" presStyleCnt="10"/>
      <dgm:spPr/>
    </dgm:pt>
    <dgm:pt modelId="{0B16E858-0EE2-462C-BA54-962152945C0A}" type="pres">
      <dgm:prSet presAssocID="{9D77A1DB-E483-4891-A70B-D0C2E9D65CD3}" presName="ParentBackground1" presStyleCnt="0"/>
      <dgm:spPr/>
    </dgm:pt>
    <dgm:pt modelId="{251A1EE2-5998-448C-B360-9E26BD648ECB}" type="pres">
      <dgm:prSet presAssocID="{9D77A1DB-E483-4891-A70B-D0C2E9D65CD3}" presName="ParentBackground" presStyleLbl="node1" presStyleIdx="9" presStyleCnt="10"/>
      <dgm:spPr/>
    </dgm:pt>
    <dgm:pt modelId="{52F5F625-5E4E-459E-AAB3-7B8B0FB4DC18}" type="pres">
      <dgm:prSet presAssocID="{9D77A1DB-E483-4891-A70B-D0C2E9D65CD3}" presName="Parent1" presStyleLbl="fgAcc0" presStyleIdx="0" presStyleCnt="0">
        <dgm:presLayoutVars>
          <dgm:chMax val="1"/>
          <dgm:chPref val="1"/>
          <dgm:bulletEnabled val="1"/>
        </dgm:presLayoutVars>
      </dgm:prSet>
      <dgm:spPr/>
    </dgm:pt>
  </dgm:ptLst>
  <dgm:cxnLst>
    <dgm:cxn modelId="{80A9800B-6749-4CA6-8BDA-02111D74AA42}" type="presOf" srcId="{9A909338-2B23-4AD3-AFAC-DA3756EA6983}" destId="{F81E2AD2-CF60-48E2-99DC-D25947E68DC9}" srcOrd="0" destOrd="0" presId="urn:microsoft.com/office/officeart/2018/layout/CircleProcess"/>
    <dgm:cxn modelId="{3955E90B-2333-47A2-93A3-731BC0978017}" type="presOf" srcId="{780C1C42-309A-498C-B33C-97198C706D28}" destId="{9D19780C-F5AE-4423-B540-5D7B6CAE2173}" srcOrd="0" destOrd="1" presId="urn:microsoft.com/office/officeart/2018/layout/CircleProcess"/>
    <dgm:cxn modelId="{D0399A1D-8D6E-4355-A2AE-5F109D811737}" type="presOf" srcId="{3E501F7F-4CBD-435A-AB7A-5C1C939B9E7D}" destId="{F81E2AD2-CF60-48E2-99DC-D25947E68DC9}" srcOrd="0" destOrd="2" presId="urn:microsoft.com/office/officeart/2018/layout/CircleProcess"/>
    <dgm:cxn modelId="{BB0E0E23-498F-4B5D-99B4-544795B79561}" srcId="{75E17F80-56F0-4FEE-B531-2CBE5D3BED56}" destId="{41DD9E5F-E81C-4C84-A094-B24EC3972E4C}" srcOrd="2" destOrd="0" parTransId="{8B7574FC-9C98-4673-B83F-6349A6FEF9B4}" sibTransId="{E80C1FFA-2BEA-4BF7-B3A4-C00D89A0B995}"/>
    <dgm:cxn modelId="{590F4C26-D30B-46F3-BBFC-6E61072F386B}" type="presOf" srcId="{41DD9E5F-E81C-4C84-A094-B24EC3972E4C}" destId="{FE5D2CD6-CB37-4D20-94F7-40EFF64C4CB3}" srcOrd="0" destOrd="0" presId="urn:microsoft.com/office/officeart/2018/layout/CircleProcess"/>
    <dgm:cxn modelId="{0DD63A32-2DCB-416A-B3C2-AC94122FEF6C}" srcId="{41DD9E5F-E81C-4C84-A094-B24EC3972E4C}" destId="{2BC67B5B-05A0-46EC-A516-D9967435E9F0}" srcOrd="1" destOrd="0" parTransId="{B5A1AED0-2FD7-4F22-88E3-7F7C00FA3B20}" sibTransId="{F850F4CD-7A3C-4B3B-8FEF-797AD6B4C387}"/>
    <dgm:cxn modelId="{E104FA35-96AA-4963-A157-D3F5AB580E32}" srcId="{75E17F80-56F0-4FEE-B531-2CBE5D3BED56}" destId="{39957DC3-0318-4AE2-BBAE-8DCBDA95A6FF}" srcOrd="4" destOrd="0" parTransId="{C4F6EDF6-9533-4B6A-888C-BE5A48F18FB5}" sibTransId="{8E235D6F-963E-4792-9A81-7A3B205EFDB9}"/>
    <dgm:cxn modelId="{5E399D5E-4F23-4E14-9590-C168ABF9B6F5}" srcId="{39957DC3-0318-4AE2-BBAE-8DCBDA95A6FF}" destId="{780C1C42-309A-498C-B33C-97198C706D28}" srcOrd="1" destOrd="0" parTransId="{D39A08A3-E591-4859-BC9C-BFA916165F18}" sibTransId="{82B5D610-7343-413E-962A-D752561870E5}"/>
    <dgm:cxn modelId="{8646F245-D0CF-420B-AE05-DAA5CECF993C}" type="presOf" srcId="{78C750C9-3FA8-4B6F-AFC9-D84AAD336B1B}" destId="{9D19780C-F5AE-4423-B540-5D7B6CAE2173}" srcOrd="0" destOrd="2" presId="urn:microsoft.com/office/officeart/2018/layout/CircleProcess"/>
    <dgm:cxn modelId="{3237DD48-71F6-4D13-9725-4A7E0E4E1865}" type="presOf" srcId="{2BC67B5B-05A0-46EC-A516-D9967435E9F0}" destId="{F81E2AD2-CF60-48E2-99DC-D25947E68DC9}" srcOrd="0" destOrd="1" presId="urn:microsoft.com/office/officeart/2018/layout/CircleProcess"/>
    <dgm:cxn modelId="{66058171-05B4-4E5D-936A-08F40729B7FF}" srcId="{75E17F80-56F0-4FEE-B531-2CBE5D3BED56}" destId="{DE7115CC-165D-4031-AD62-D485B3656D93}" srcOrd="3" destOrd="0" parTransId="{FC4C87AB-299B-4E28-84CE-DC56E956F970}" sibTransId="{EEB08EF9-0627-4D04-BC90-6DEE8C0483DD}"/>
    <dgm:cxn modelId="{AD2D1A52-2608-4682-B23D-D6A4D9BF9506}" type="presOf" srcId="{DE7115CC-165D-4031-AD62-D485B3656D93}" destId="{8A780452-ED12-438C-90B9-4A8F2CF45B93}" srcOrd="0" destOrd="0" presId="urn:microsoft.com/office/officeart/2018/layout/CircleProcess"/>
    <dgm:cxn modelId="{C8D24872-483D-41B2-978B-7AD21398F4B8}" srcId="{39957DC3-0318-4AE2-BBAE-8DCBDA95A6FF}" destId="{3E6335A5-FBBB-4828-AA1E-6CF42B194919}" srcOrd="0" destOrd="0" parTransId="{B2B6EB85-A7C1-40F0-B47D-BC3CDD9D8C23}" sibTransId="{21E79E6D-8A62-4380-899E-004E7C010730}"/>
    <dgm:cxn modelId="{3974EF75-68AE-4224-87AF-4599A443EE37}" srcId="{75E17F80-56F0-4FEE-B531-2CBE5D3BED56}" destId="{9D77A1DB-E483-4891-A70B-D0C2E9D65CD3}" srcOrd="0" destOrd="0" parTransId="{CF8C37AD-4D01-4723-8A1A-348C5ADD37C2}" sibTransId="{1BDA8D1C-A6F4-48E4-A7A7-ED5367100215}"/>
    <dgm:cxn modelId="{E9925D7B-961D-4652-84F0-F648E39D4351}" srcId="{41DD9E5F-E81C-4C84-A094-B24EC3972E4C}" destId="{9A909338-2B23-4AD3-AFAC-DA3756EA6983}" srcOrd="0" destOrd="0" parTransId="{430C679D-5E48-4620-BD59-8EDE92F9D687}" sibTransId="{3B6EA31E-4A4F-4BD1-A938-5191497FA01B}"/>
    <dgm:cxn modelId="{DA1F8792-8EB6-41E5-852C-FFA9CD6DC1B8}" srcId="{41DD9E5F-E81C-4C84-A094-B24EC3972E4C}" destId="{3E501F7F-4CBD-435A-AB7A-5C1C939B9E7D}" srcOrd="2" destOrd="0" parTransId="{0CD81CFB-7676-439A-A525-A326546662A3}" sibTransId="{9FD4B6A8-A037-464D-AD3B-2F41CDDE631C}"/>
    <dgm:cxn modelId="{C2FAA493-2589-44F8-B06F-4D5BB04A8C51}" type="presOf" srcId="{39957DC3-0318-4AE2-BBAE-8DCBDA95A6FF}" destId="{727DCFEE-600B-4A52-A35F-E74983850859}" srcOrd="0" destOrd="0" presId="urn:microsoft.com/office/officeart/2018/layout/CircleProcess"/>
    <dgm:cxn modelId="{BCD1AD93-A0BA-4867-A34A-1F2707BDCCEA}" type="presOf" srcId="{E7FFD0AA-76FD-4DFE-A805-2A02B45BDD46}" destId="{5AA7D920-E6C9-460F-89E6-7EC9A279CE36}" srcOrd="0" destOrd="0" presId="urn:microsoft.com/office/officeart/2018/layout/CircleProcess"/>
    <dgm:cxn modelId="{3C774F9B-2D7D-43B2-9CDD-1D379696D0CF}" type="presOf" srcId="{9D77A1DB-E483-4891-A70B-D0C2E9D65CD3}" destId="{251A1EE2-5998-448C-B360-9E26BD648ECB}" srcOrd="0" destOrd="0" presId="urn:microsoft.com/office/officeart/2018/layout/CircleProcess"/>
    <dgm:cxn modelId="{C25433A0-11C1-4FA4-8208-AA4F33BFFB28}" type="presOf" srcId="{75E17F80-56F0-4FEE-B531-2CBE5D3BED56}" destId="{247739F0-2879-4B34-BBEE-3F7CA3A26F07}" srcOrd="0" destOrd="0" presId="urn:microsoft.com/office/officeart/2018/layout/CircleProcess"/>
    <dgm:cxn modelId="{CBF91AA1-A89B-4A12-B554-BB7D84DCD6E0}" type="presOf" srcId="{41DD9E5F-E81C-4C84-A094-B24EC3972E4C}" destId="{0E0ACB42-091F-467F-AA89-1B4A50A66698}" srcOrd="1" destOrd="0" presId="urn:microsoft.com/office/officeart/2018/layout/CircleProcess"/>
    <dgm:cxn modelId="{36BC86AB-BCD3-43E9-AA80-5C6412191947}" srcId="{75E17F80-56F0-4FEE-B531-2CBE5D3BED56}" destId="{E7FFD0AA-76FD-4DFE-A805-2A02B45BDD46}" srcOrd="1" destOrd="0" parTransId="{226852C8-8E7D-43DD-A266-2F31B0D74CA1}" sibTransId="{5F6660FE-2A48-4D7B-B876-36EA1C348862}"/>
    <dgm:cxn modelId="{F403F6B3-6FB8-4E57-ADAE-370A8F4BAD04}" type="presOf" srcId="{E7FFD0AA-76FD-4DFE-A805-2A02B45BDD46}" destId="{46D8086D-4A38-4467-91FD-859A3884D133}" srcOrd="1" destOrd="0" presId="urn:microsoft.com/office/officeart/2018/layout/CircleProcess"/>
    <dgm:cxn modelId="{B61397D3-78AF-469D-99F7-A4EC182376BF}" type="presOf" srcId="{9D77A1DB-E483-4891-A70B-D0C2E9D65CD3}" destId="{52F5F625-5E4E-459E-AAB3-7B8B0FB4DC18}" srcOrd="1" destOrd="0" presId="urn:microsoft.com/office/officeart/2018/layout/CircleProcess"/>
    <dgm:cxn modelId="{0EE443E0-935F-4723-A879-7AE71AE1C133}" type="presOf" srcId="{3E6335A5-FBBB-4828-AA1E-6CF42B194919}" destId="{9D19780C-F5AE-4423-B540-5D7B6CAE2173}" srcOrd="0" destOrd="0" presId="urn:microsoft.com/office/officeart/2018/layout/CircleProcess"/>
    <dgm:cxn modelId="{2B838EEC-34CF-4E0C-9715-256979B88A6E}" type="presOf" srcId="{39957DC3-0318-4AE2-BBAE-8DCBDA95A6FF}" destId="{701C13F2-0757-4415-ABB8-0D690C5A3E9F}" srcOrd="1" destOrd="0" presId="urn:microsoft.com/office/officeart/2018/layout/CircleProcess"/>
    <dgm:cxn modelId="{AA34CEF8-76DA-4ACC-9EE4-C44F79586217}" type="presOf" srcId="{DE7115CC-165D-4031-AD62-D485B3656D93}" destId="{A7766DCD-3233-4E00-82C1-CE66C712612E}" srcOrd="1" destOrd="0" presId="urn:microsoft.com/office/officeart/2018/layout/CircleProcess"/>
    <dgm:cxn modelId="{D40759FF-BA5E-4DBF-9BA4-F30C82708E65}" srcId="{39957DC3-0318-4AE2-BBAE-8DCBDA95A6FF}" destId="{78C750C9-3FA8-4B6F-AFC9-D84AAD336B1B}" srcOrd="2" destOrd="0" parTransId="{CBE74166-8E39-449D-B549-0488B035B79B}" sibTransId="{206EF37A-A929-4027-93AD-FDD039618453}"/>
    <dgm:cxn modelId="{A2817316-5ADE-4872-8F8F-EE68B2ACD084}" type="presParOf" srcId="{247739F0-2879-4B34-BBEE-3F7CA3A26F07}" destId="{582C7263-AF05-4260-81D9-D89BF4742018}" srcOrd="0" destOrd="0" presId="urn:microsoft.com/office/officeart/2018/layout/CircleProcess"/>
    <dgm:cxn modelId="{1F53450B-C956-4BBE-AA13-F4100F3EA795}" type="presParOf" srcId="{582C7263-AF05-4260-81D9-D89BF4742018}" destId="{D0545B3C-8D54-471C-B7C4-846BF2A62927}" srcOrd="0" destOrd="0" presId="urn:microsoft.com/office/officeart/2018/layout/CircleProcess"/>
    <dgm:cxn modelId="{C6B7ECDF-C5B3-414A-9849-3F0756E49E76}" type="presParOf" srcId="{247739F0-2879-4B34-BBEE-3F7CA3A26F07}" destId="{DB0437B1-A92A-49A3-8281-FA61D8C64A1E}" srcOrd="1" destOrd="0" presId="urn:microsoft.com/office/officeart/2018/layout/CircleProcess"/>
    <dgm:cxn modelId="{17C6BD22-9912-42E9-8B4D-2824594B14EF}" type="presParOf" srcId="{DB0437B1-A92A-49A3-8281-FA61D8C64A1E}" destId="{727DCFEE-600B-4A52-A35F-E74983850859}" srcOrd="0" destOrd="0" presId="urn:microsoft.com/office/officeart/2018/layout/CircleProcess"/>
    <dgm:cxn modelId="{E2A1CB8B-E028-4F70-A484-B06CD9F0EC6F}" type="presParOf" srcId="{247739F0-2879-4B34-BBEE-3F7CA3A26F07}" destId="{9D19780C-F5AE-4423-B540-5D7B6CAE2173}" srcOrd="2" destOrd="0" presId="urn:microsoft.com/office/officeart/2018/layout/CircleProcess"/>
    <dgm:cxn modelId="{4EF616D7-7D0F-4804-9B92-C324A601A39C}" type="presParOf" srcId="{247739F0-2879-4B34-BBEE-3F7CA3A26F07}" destId="{701C13F2-0757-4415-ABB8-0D690C5A3E9F}" srcOrd="3" destOrd="0" presId="urn:microsoft.com/office/officeart/2018/layout/CircleProcess"/>
    <dgm:cxn modelId="{06616D80-1B08-4DD4-AB7D-07E8D758BE0D}" type="presParOf" srcId="{247739F0-2879-4B34-BBEE-3F7CA3A26F07}" destId="{22CCA18E-56E4-4058-8867-A7DB8CB01204}" srcOrd="4" destOrd="0" presId="urn:microsoft.com/office/officeart/2018/layout/CircleProcess"/>
    <dgm:cxn modelId="{CD2835DA-DBA2-4724-A65C-5B8BF04D1ADA}" type="presParOf" srcId="{22CCA18E-56E4-4058-8867-A7DB8CB01204}" destId="{016003C8-B493-4604-A33D-D973412A7176}" srcOrd="0" destOrd="0" presId="urn:microsoft.com/office/officeart/2018/layout/CircleProcess"/>
    <dgm:cxn modelId="{EBF50AC0-4653-43CE-87D9-381484AF7DF4}" type="presParOf" srcId="{247739F0-2879-4B34-BBEE-3F7CA3A26F07}" destId="{1E7EE2E7-B2C7-4B5B-8A5F-E186F0186484}" srcOrd="5" destOrd="0" presId="urn:microsoft.com/office/officeart/2018/layout/CircleProcess"/>
    <dgm:cxn modelId="{5EF2752E-FB16-4163-ABDF-D5F7E3D5576B}" type="presParOf" srcId="{1E7EE2E7-B2C7-4B5B-8A5F-E186F0186484}" destId="{8A780452-ED12-438C-90B9-4A8F2CF45B93}" srcOrd="0" destOrd="0" presId="urn:microsoft.com/office/officeart/2018/layout/CircleProcess"/>
    <dgm:cxn modelId="{B95913D9-A03E-4035-A4A8-CA4F5172F7EF}" type="presParOf" srcId="{247739F0-2879-4B34-BBEE-3F7CA3A26F07}" destId="{A7766DCD-3233-4E00-82C1-CE66C712612E}" srcOrd="6" destOrd="0" presId="urn:microsoft.com/office/officeart/2018/layout/CircleProcess"/>
    <dgm:cxn modelId="{595D16FA-C162-47C0-A3C7-556A1D92D4A3}" type="presParOf" srcId="{247739F0-2879-4B34-BBEE-3F7CA3A26F07}" destId="{8904C523-BF79-4777-83FE-0913F4560A5F}" srcOrd="7" destOrd="0" presId="urn:microsoft.com/office/officeart/2018/layout/CircleProcess"/>
    <dgm:cxn modelId="{DE1C5D8B-D13E-4EC8-8021-6EBAC3840916}" type="presParOf" srcId="{8904C523-BF79-4777-83FE-0913F4560A5F}" destId="{CDA293B5-7475-43C6-96CB-38F875AAE552}" srcOrd="0" destOrd="0" presId="urn:microsoft.com/office/officeart/2018/layout/CircleProcess"/>
    <dgm:cxn modelId="{D1709D57-A5FA-49B3-A587-D5F658A26D94}" type="presParOf" srcId="{247739F0-2879-4B34-BBEE-3F7CA3A26F07}" destId="{ECC49139-480D-4AE1-B567-62E1438FD6D9}" srcOrd="8" destOrd="0" presId="urn:microsoft.com/office/officeart/2018/layout/CircleProcess"/>
    <dgm:cxn modelId="{4B2B9DFB-C587-4845-8BB0-2815C4B62BA8}" type="presParOf" srcId="{ECC49139-480D-4AE1-B567-62E1438FD6D9}" destId="{FE5D2CD6-CB37-4D20-94F7-40EFF64C4CB3}" srcOrd="0" destOrd="0" presId="urn:microsoft.com/office/officeart/2018/layout/CircleProcess"/>
    <dgm:cxn modelId="{F21D1470-144B-4482-AAA5-F7F600513D1F}" type="presParOf" srcId="{247739F0-2879-4B34-BBEE-3F7CA3A26F07}" destId="{F81E2AD2-CF60-48E2-99DC-D25947E68DC9}" srcOrd="9" destOrd="0" presId="urn:microsoft.com/office/officeart/2018/layout/CircleProcess"/>
    <dgm:cxn modelId="{C9F5DAEB-09E4-48FF-848B-E35C3EC71608}" type="presParOf" srcId="{247739F0-2879-4B34-BBEE-3F7CA3A26F07}" destId="{0E0ACB42-091F-467F-AA89-1B4A50A66698}" srcOrd="10" destOrd="0" presId="urn:microsoft.com/office/officeart/2018/layout/CircleProcess"/>
    <dgm:cxn modelId="{4119915E-556D-4CA6-B44F-0DFCE30B1DE7}" type="presParOf" srcId="{247739F0-2879-4B34-BBEE-3F7CA3A26F07}" destId="{1055BC49-84D2-4F42-B93D-3B18A109F878}" srcOrd="11" destOrd="0" presId="urn:microsoft.com/office/officeart/2018/layout/CircleProcess"/>
    <dgm:cxn modelId="{00F66B4B-E011-4078-B2AD-1129F70C6D50}" type="presParOf" srcId="{1055BC49-84D2-4F42-B93D-3B18A109F878}" destId="{DC424DEE-7C43-4CD8-ABD7-40EA0DB91B11}" srcOrd="0" destOrd="0" presId="urn:microsoft.com/office/officeart/2018/layout/CircleProcess"/>
    <dgm:cxn modelId="{CCCDBBFF-1277-44D1-876E-D14B883875C2}" type="presParOf" srcId="{247739F0-2879-4B34-BBEE-3F7CA3A26F07}" destId="{1979EA4E-B8D2-4780-9D33-7C7C10D441B8}" srcOrd="12" destOrd="0" presId="urn:microsoft.com/office/officeart/2018/layout/CircleProcess"/>
    <dgm:cxn modelId="{B83D0BE2-1ECB-4CC8-B7A7-E3E521EDD89C}" type="presParOf" srcId="{1979EA4E-B8D2-4780-9D33-7C7C10D441B8}" destId="{5AA7D920-E6C9-460F-89E6-7EC9A279CE36}" srcOrd="0" destOrd="0" presId="urn:microsoft.com/office/officeart/2018/layout/CircleProcess"/>
    <dgm:cxn modelId="{7FD2A9D3-A04B-4656-9FD3-374291ADAE2A}" type="presParOf" srcId="{247739F0-2879-4B34-BBEE-3F7CA3A26F07}" destId="{46D8086D-4A38-4467-91FD-859A3884D133}" srcOrd="13" destOrd="0" presId="urn:microsoft.com/office/officeart/2018/layout/CircleProcess"/>
    <dgm:cxn modelId="{6BFF8559-947B-4527-8D1A-D19E7B634BD8}" type="presParOf" srcId="{247739F0-2879-4B34-BBEE-3F7CA3A26F07}" destId="{F03105D0-31F4-4384-8BAA-AE9B9F99FB02}" srcOrd="14" destOrd="0" presId="urn:microsoft.com/office/officeart/2018/layout/CircleProcess"/>
    <dgm:cxn modelId="{1CB6D635-D9AB-4121-A34A-A56EE5E8A697}" type="presParOf" srcId="{F03105D0-31F4-4384-8BAA-AE9B9F99FB02}" destId="{629D6CAD-AC6D-417D-BC9B-C19A8DD8D3A4}" srcOrd="0" destOrd="0" presId="urn:microsoft.com/office/officeart/2018/layout/CircleProcess"/>
    <dgm:cxn modelId="{C1BA55B6-ED68-4220-8005-4C9983E83AF7}" type="presParOf" srcId="{247739F0-2879-4B34-BBEE-3F7CA3A26F07}" destId="{0B16E858-0EE2-462C-BA54-962152945C0A}" srcOrd="15" destOrd="0" presId="urn:microsoft.com/office/officeart/2018/layout/CircleProcess"/>
    <dgm:cxn modelId="{3A9099D2-37EB-4463-9B5B-CB331AE10859}" type="presParOf" srcId="{0B16E858-0EE2-462C-BA54-962152945C0A}" destId="{251A1EE2-5998-448C-B360-9E26BD648ECB}" srcOrd="0" destOrd="0" presId="urn:microsoft.com/office/officeart/2018/layout/CircleProcess"/>
    <dgm:cxn modelId="{942B7541-FCF7-4EB6-9362-FC0598950703}" type="presParOf" srcId="{247739F0-2879-4B34-BBEE-3F7CA3A26F07}" destId="{52F5F625-5E4E-459E-AAB3-7B8B0FB4DC18}" srcOrd="16"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2F83D7-FCC8-4C37-8BD6-E4CDBCCA3AB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C47A4F-2C08-4E60-B088-3EBE9567A395}">
      <dgm:prSet/>
      <dgm:spPr>
        <a:ln>
          <a:solidFill>
            <a:schemeClr val="accent1"/>
          </a:solidFill>
        </a:ln>
      </dgm:spPr>
      <dgm:t>
        <a:bodyPr/>
        <a:lstStyle/>
        <a:p>
          <a:r>
            <a:rPr lang="en-GB" dirty="0"/>
            <a:t>Instead of sticking to one school of therapy, integrative psychotherapy </a:t>
          </a:r>
          <a:r>
            <a:rPr lang="en-GB" b="1" dirty="0"/>
            <a:t>integrates useful elements from several approaches</a:t>
          </a:r>
          <a:r>
            <a:rPr lang="en-GB" dirty="0"/>
            <a:t> to best meet the client’s needs.</a:t>
          </a:r>
          <a:endParaRPr lang="en-US" dirty="0"/>
        </a:p>
      </dgm:t>
    </dgm:pt>
    <dgm:pt modelId="{0C0C3C1E-751B-450A-B4F2-83DC316FCE84}" type="parTrans" cxnId="{CFD37EED-B3D4-4E4D-A083-5F7F78EDFD30}">
      <dgm:prSet/>
      <dgm:spPr/>
      <dgm:t>
        <a:bodyPr/>
        <a:lstStyle/>
        <a:p>
          <a:endParaRPr lang="en-US"/>
        </a:p>
      </dgm:t>
    </dgm:pt>
    <dgm:pt modelId="{AB1FE82D-0874-4B15-83FB-47DF29A6BB6B}" type="sibTrans" cxnId="{CFD37EED-B3D4-4E4D-A083-5F7F78EDFD30}">
      <dgm:prSet/>
      <dgm:spPr/>
      <dgm:t>
        <a:bodyPr/>
        <a:lstStyle/>
        <a:p>
          <a:endParaRPr lang="en-US"/>
        </a:p>
      </dgm:t>
    </dgm:pt>
    <dgm:pt modelId="{BDBE500F-8517-4DB9-A28F-DB37C6B05A3C}">
      <dgm:prSet/>
      <dgm:spPr>
        <a:ln>
          <a:solidFill>
            <a:schemeClr val="accent1"/>
          </a:solidFill>
        </a:ln>
      </dgm:spPr>
      <dgm:t>
        <a:bodyPr/>
        <a:lstStyle/>
        <a:p>
          <a:r>
            <a:rPr lang="en-GB" dirty="0"/>
            <a:t>For example, a therapist might combine techniques from:</a:t>
          </a:r>
          <a:endParaRPr lang="en-US" dirty="0"/>
        </a:p>
      </dgm:t>
    </dgm:pt>
    <dgm:pt modelId="{FB76E8AF-C171-4FD1-8A39-AD73E918A66E}" type="parTrans" cxnId="{DBE30918-0098-425D-B5DA-1EE499A38605}">
      <dgm:prSet/>
      <dgm:spPr/>
      <dgm:t>
        <a:bodyPr/>
        <a:lstStyle/>
        <a:p>
          <a:endParaRPr lang="en-US"/>
        </a:p>
      </dgm:t>
    </dgm:pt>
    <dgm:pt modelId="{0FBB6FC8-0782-4ACD-B532-1A2EC4AB3B9E}" type="sibTrans" cxnId="{DBE30918-0098-425D-B5DA-1EE499A38605}">
      <dgm:prSet/>
      <dgm:spPr/>
      <dgm:t>
        <a:bodyPr/>
        <a:lstStyle/>
        <a:p>
          <a:endParaRPr lang="en-US"/>
        </a:p>
      </dgm:t>
    </dgm:pt>
    <dgm:pt modelId="{88F02FF6-D22D-4B57-BF45-59F69A0675A3}">
      <dgm:prSet/>
      <dgm:spPr/>
      <dgm:t>
        <a:bodyPr/>
        <a:lstStyle/>
        <a:p>
          <a:r>
            <a:rPr lang="en-GB" dirty="0"/>
            <a:t>Cognitive Behavioural Therapy – working with thoughts and behaviours</a:t>
          </a:r>
          <a:endParaRPr lang="en-US" dirty="0"/>
        </a:p>
      </dgm:t>
    </dgm:pt>
    <dgm:pt modelId="{7107B215-C285-4307-A0A4-E2461AAAEDE3}" type="parTrans" cxnId="{AB92EEB6-51CC-4A49-B846-B2A4814B6881}">
      <dgm:prSet/>
      <dgm:spPr/>
      <dgm:t>
        <a:bodyPr/>
        <a:lstStyle/>
        <a:p>
          <a:endParaRPr lang="en-US"/>
        </a:p>
      </dgm:t>
    </dgm:pt>
    <dgm:pt modelId="{A6C38A70-D98B-4266-A967-3D2A171BF4F4}" type="sibTrans" cxnId="{AB92EEB6-51CC-4A49-B846-B2A4814B6881}">
      <dgm:prSet/>
      <dgm:spPr/>
      <dgm:t>
        <a:bodyPr/>
        <a:lstStyle/>
        <a:p>
          <a:endParaRPr lang="en-US"/>
        </a:p>
      </dgm:t>
    </dgm:pt>
    <dgm:pt modelId="{916B037F-CE66-4374-ADE2-70782B1F4530}">
      <dgm:prSet/>
      <dgm:spPr/>
      <dgm:t>
        <a:bodyPr/>
        <a:lstStyle/>
        <a:p>
          <a:r>
            <a:rPr lang="en-GB"/>
            <a:t>Psychodynamic Therapy – exploring unconscious patterns and past experiences</a:t>
          </a:r>
          <a:endParaRPr lang="en-US"/>
        </a:p>
      </dgm:t>
    </dgm:pt>
    <dgm:pt modelId="{9E2CA2BB-54CA-405A-95D6-8BCBE9ED2AC5}" type="parTrans" cxnId="{ADC34B96-9E63-4777-AB81-21A520B9C90E}">
      <dgm:prSet/>
      <dgm:spPr/>
      <dgm:t>
        <a:bodyPr/>
        <a:lstStyle/>
        <a:p>
          <a:endParaRPr lang="en-US"/>
        </a:p>
      </dgm:t>
    </dgm:pt>
    <dgm:pt modelId="{1D4FC51E-C41E-4DEC-8308-F92248C20721}" type="sibTrans" cxnId="{ADC34B96-9E63-4777-AB81-21A520B9C90E}">
      <dgm:prSet/>
      <dgm:spPr/>
      <dgm:t>
        <a:bodyPr/>
        <a:lstStyle/>
        <a:p>
          <a:endParaRPr lang="en-US"/>
        </a:p>
      </dgm:t>
    </dgm:pt>
    <dgm:pt modelId="{1E7690AF-CA75-4609-98B9-4EB8BC088771}">
      <dgm:prSet/>
      <dgm:spPr/>
      <dgm:t>
        <a:bodyPr/>
        <a:lstStyle/>
        <a:p>
          <a:r>
            <a:rPr lang="en-GB" dirty="0"/>
            <a:t>Humanistic Therapy – focusing on personal growth and self-understanding</a:t>
          </a:r>
          <a:endParaRPr lang="en-US" dirty="0"/>
        </a:p>
      </dgm:t>
    </dgm:pt>
    <dgm:pt modelId="{F8B7AAAC-7A88-461C-884E-AA1F05CB0A3C}" type="parTrans" cxnId="{BB4C3823-6DA1-472E-90EB-FC42452C53F2}">
      <dgm:prSet/>
      <dgm:spPr/>
      <dgm:t>
        <a:bodyPr/>
        <a:lstStyle/>
        <a:p>
          <a:endParaRPr lang="en-US"/>
        </a:p>
      </dgm:t>
    </dgm:pt>
    <dgm:pt modelId="{81C405AF-5E80-4A6C-99F7-119E4E4528DB}" type="sibTrans" cxnId="{BB4C3823-6DA1-472E-90EB-FC42452C53F2}">
      <dgm:prSet/>
      <dgm:spPr/>
      <dgm:t>
        <a:bodyPr/>
        <a:lstStyle/>
        <a:p>
          <a:endParaRPr lang="en-US"/>
        </a:p>
      </dgm:t>
    </dgm:pt>
    <dgm:pt modelId="{AC0A5E64-98BF-498F-9706-C4346E46B1EA}">
      <dgm:prSet/>
      <dgm:spPr/>
      <dgm:t>
        <a:bodyPr/>
        <a:lstStyle/>
        <a:p>
          <a:r>
            <a:rPr lang="en-GB" dirty="0"/>
            <a:t>Gestalt Therapy – increasing present-moment awareness</a:t>
          </a:r>
          <a:endParaRPr lang="en-US" dirty="0"/>
        </a:p>
      </dgm:t>
    </dgm:pt>
    <dgm:pt modelId="{D85F9444-6317-489F-BA4E-3CE7C514806C}" type="parTrans" cxnId="{A7B492F2-B80B-4822-9705-5FD99519E1F9}">
      <dgm:prSet/>
      <dgm:spPr/>
      <dgm:t>
        <a:bodyPr/>
        <a:lstStyle/>
        <a:p>
          <a:endParaRPr lang="en-US"/>
        </a:p>
      </dgm:t>
    </dgm:pt>
    <dgm:pt modelId="{B1316A91-EDD1-4F7E-812A-E2D8546CF674}" type="sibTrans" cxnId="{A7B492F2-B80B-4822-9705-5FD99519E1F9}">
      <dgm:prSet/>
      <dgm:spPr/>
      <dgm:t>
        <a:bodyPr/>
        <a:lstStyle/>
        <a:p>
          <a:endParaRPr lang="en-US"/>
        </a:p>
      </dgm:t>
    </dgm:pt>
    <dgm:pt modelId="{AAFC7E2E-8DEB-41C0-8AEF-8DBB740D9A56}">
      <dgm:prSet/>
      <dgm:spPr>
        <a:ln>
          <a:solidFill>
            <a:schemeClr val="accent1"/>
          </a:solidFill>
        </a:ln>
      </dgm:spPr>
      <dgm:t>
        <a:bodyPr/>
        <a:lstStyle/>
        <a:p>
          <a:r>
            <a:rPr lang="en-GB" dirty="0"/>
            <a:t>These methods are </a:t>
          </a:r>
          <a:r>
            <a:rPr lang="en-GB" b="1" dirty="0"/>
            <a:t>blended into a structured framework</a:t>
          </a:r>
          <a:r>
            <a:rPr lang="en-GB" dirty="0"/>
            <a:t>, not just used randomly.</a:t>
          </a:r>
          <a:endParaRPr lang="en-US" dirty="0"/>
        </a:p>
      </dgm:t>
    </dgm:pt>
    <dgm:pt modelId="{1CCF6EF5-BE01-47FC-9894-D3614527875F}" type="parTrans" cxnId="{54540671-5FDA-4659-8825-E560813D5A1E}">
      <dgm:prSet/>
      <dgm:spPr/>
      <dgm:t>
        <a:bodyPr/>
        <a:lstStyle/>
        <a:p>
          <a:endParaRPr lang="en-US"/>
        </a:p>
      </dgm:t>
    </dgm:pt>
    <dgm:pt modelId="{C2214CFA-DE6D-4F0E-90E9-5785E7A47273}" type="sibTrans" cxnId="{54540671-5FDA-4659-8825-E560813D5A1E}">
      <dgm:prSet/>
      <dgm:spPr/>
      <dgm:t>
        <a:bodyPr/>
        <a:lstStyle/>
        <a:p>
          <a:endParaRPr lang="en-US"/>
        </a:p>
      </dgm:t>
    </dgm:pt>
    <dgm:pt modelId="{87971B61-3960-49E0-A42A-6A0C73129581}" type="pres">
      <dgm:prSet presAssocID="{1F2F83D7-FCC8-4C37-8BD6-E4CDBCCA3AB9}" presName="root" presStyleCnt="0">
        <dgm:presLayoutVars>
          <dgm:dir/>
          <dgm:resizeHandles val="exact"/>
        </dgm:presLayoutVars>
      </dgm:prSet>
      <dgm:spPr/>
    </dgm:pt>
    <dgm:pt modelId="{FD1EC909-E4F5-4C4B-B10E-04CD0BACFE8A}" type="pres">
      <dgm:prSet presAssocID="{69C47A4F-2C08-4E60-B088-3EBE9567A395}" presName="compNode" presStyleCnt="0"/>
      <dgm:spPr/>
    </dgm:pt>
    <dgm:pt modelId="{F4D12269-FC79-4E70-A5D6-713F6D2566F6}" type="pres">
      <dgm:prSet presAssocID="{69C47A4F-2C08-4E60-B088-3EBE9567A395}" presName="bgRect" presStyleLbl="bgShp" presStyleIdx="0" presStyleCnt="7"/>
      <dgm:spPr>
        <a:ln>
          <a:solidFill>
            <a:schemeClr val="accent1"/>
          </a:solidFill>
        </a:ln>
      </dgm:spPr>
    </dgm:pt>
    <dgm:pt modelId="{72D809DF-DEB9-4796-8DE6-4C2E8DE7D717}" type="pres">
      <dgm:prSet presAssocID="{69C47A4F-2C08-4E60-B088-3EBE9567A39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836EA82-98C1-4A87-B96E-B0AE1DC8312E}" type="pres">
      <dgm:prSet presAssocID="{69C47A4F-2C08-4E60-B088-3EBE9567A395}" presName="spaceRect" presStyleCnt="0"/>
      <dgm:spPr/>
    </dgm:pt>
    <dgm:pt modelId="{AA0E5174-0D4E-42C0-8114-F5ECA09145BB}" type="pres">
      <dgm:prSet presAssocID="{69C47A4F-2C08-4E60-B088-3EBE9567A395}" presName="parTx" presStyleLbl="revTx" presStyleIdx="0" presStyleCnt="7">
        <dgm:presLayoutVars>
          <dgm:chMax val="0"/>
          <dgm:chPref val="0"/>
        </dgm:presLayoutVars>
      </dgm:prSet>
      <dgm:spPr/>
    </dgm:pt>
    <dgm:pt modelId="{1ACC9051-7C5C-4BF6-AB9B-E9680F289067}" type="pres">
      <dgm:prSet presAssocID="{AB1FE82D-0874-4B15-83FB-47DF29A6BB6B}" presName="sibTrans" presStyleCnt="0"/>
      <dgm:spPr/>
    </dgm:pt>
    <dgm:pt modelId="{9252310E-2CAA-42BA-A751-47FBE45313BC}" type="pres">
      <dgm:prSet presAssocID="{BDBE500F-8517-4DB9-A28F-DB37C6B05A3C}" presName="compNode" presStyleCnt="0"/>
      <dgm:spPr/>
    </dgm:pt>
    <dgm:pt modelId="{2BF45106-A8D3-4F9B-88F8-77B37538C97F}" type="pres">
      <dgm:prSet presAssocID="{BDBE500F-8517-4DB9-A28F-DB37C6B05A3C}" presName="bgRect" presStyleLbl="bgShp" presStyleIdx="1" presStyleCnt="7"/>
      <dgm:spPr>
        <a:ln>
          <a:solidFill>
            <a:schemeClr val="accent1"/>
          </a:solidFill>
        </a:ln>
      </dgm:spPr>
    </dgm:pt>
    <dgm:pt modelId="{C225559A-DE2B-47F5-9D52-4FFFFAAAC63A}" type="pres">
      <dgm:prSet presAssocID="{BDBE500F-8517-4DB9-A28F-DB37C6B05A3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accent1"/>
          </a:solidFill>
        </a:ln>
      </dgm:spPr>
      <dgm:extLst>
        <a:ext uri="{E40237B7-FDA0-4F09-8148-C483321AD2D9}">
          <dgm14:cNvPr xmlns:dgm14="http://schemas.microsoft.com/office/drawing/2010/diagram" id="0" name="" descr="Doctor"/>
        </a:ext>
      </dgm:extLst>
    </dgm:pt>
    <dgm:pt modelId="{DCC7FA1D-A33F-4EF8-9766-8E7DF399DD98}" type="pres">
      <dgm:prSet presAssocID="{BDBE500F-8517-4DB9-A28F-DB37C6B05A3C}" presName="spaceRect" presStyleCnt="0"/>
      <dgm:spPr/>
    </dgm:pt>
    <dgm:pt modelId="{A2700F5C-53AA-49ED-A4C7-44A9EE68EEC7}" type="pres">
      <dgm:prSet presAssocID="{BDBE500F-8517-4DB9-A28F-DB37C6B05A3C}" presName="parTx" presStyleLbl="revTx" presStyleIdx="1" presStyleCnt="7">
        <dgm:presLayoutVars>
          <dgm:chMax val="0"/>
          <dgm:chPref val="0"/>
        </dgm:presLayoutVars>
      </dgm:prSet>
      <dgm:spPr/>
    </dgm:pt>
    <dgm:pt modelId="{C5FAD870-F56E-4ED0-AAE0-BDC69F07AB74}" type="pres">
      <dgm:prSet presAssocID="{0FBB6FC8-0782-4ACD-B532-1A2EC4AB3B9E}" presName="sibTrans" presStyleCnt="0"/>
      <dgm:spPr/>
    </dgm:pt>
    <dgm:pt modelId="{07B9ADA9-5A88-4AF4-8811-E1B67D8CF5C4}" type="pres">
      <dgm:prSet presAssocID="{88F02FF6-D22D-4B57-BF45-59F69A0675A3}" presName="compNode" presStyleCnt="0"/>
      <dgm:spPr/>
    </dgm:pt>
    <dgm:pt modelId="{C9B6FEE1-FC2E-4811-AF76-A582A4E7FB2F}" type="pres">
      <dgm:prSet presAssocID="{88F02FF6-D22D-4B57-BF45-59F69A0675A3}" presName="bgRect" presStyleLbl="bgShp" presStyleIdx="2" presStyleCnt="7"/>
      <dgm:spPr>
        <a:ln>
          <a:solidFill>
            <a:schemeClr val="accent1"/>
          </a:solidFill>
        </a:ln>
      </dgm:spPr>
    </dgm:pt>
    <dgm:pt modelId="{230A794B-8F8B-47C8-B484-F0545C663B03}" type="pres">
      <dgm:prSet presAssocID="{88F02FF6-D22D-4B57-BF45-59F69A0675A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5C55C48-62B1-4D3A-BDC2-85D929785712}" type="pres">
      <dgm:prSet presAssocID="{88F02FF6-D22D-4B57-BF45-59F69A0675A3}" presName="spaceRect" presStyleCnt="0"/>
      <dgm:spPr/>
    </dgm:pt>
    <dgm:pt modelId="{48670D55-2930-45E5-8E74-9B424E400F06}" type="pres">
      <dgm:prSet presAssocID="{88F02FF6-D22D-4B57-BF45-59F69A0675A3}" presName="parTx" presStyleLbl="revTx" presStyleIdx="2" presStyleCnt="7">
        <dgm:presLayoutVars>
          <dgm:chMax val="0"/>
          <dgm:chPref val="0"/>
        </dgm:presLayoutVars>
      </dgm:prSet>
      <dgm:spPr/>
    </dgm:pt>
    <dgm:pt modelId="{371AF6DC-23B7-451D-B926-1BCD3D7F79B0}" type="pres">
      <dgm:prSet presAssocID="{A6C38A70-D98B-4266-A967-3D2A171BF4F4}" presName="sibTrans" presStyleCnt="0"/>
      <dgm:spPr/>
    </dgm:pt>
    <dgm:pt modelId="{6942BC57-328F-4191-979E-C125126194B4}" type="pres">
      <dgm:prSet presAssocID="{916B037F-CE66-4374-ADE2-70782B1F4530}" presName="compNode" presStyleCnt="0"/>
      <dgm:spPr/>
    </dgm:pt>
    <dgm:pt modelId="{96A799AC-6DE6-46FC-B346-AD1F32FC3340}" type="pres">
      <dgm:prSet presAssocID="{916B037F-CE66-4374-ADE2-70782B1F4530}" presName="bgRect" presStyleLbl="bgShp" presStyleIdx="3" presStyleCnt="7"/>
      <dgm:spPr>
        <a:ln>
          <a:solidFill>
            <a:schemeClr val="accent1"/>
          </a:solidFill>
        </a:ln>
      </dgm:spPr>
    </dgm:pt>
    <dgm:pt modelId="{807F9E17-2A3D-4132-9BD3-4D4303B88EB4}" type="pres">
      <dgm:prSet presAssocID="{916B037F-CE66-4374-ADE2-70782B1F453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692E9D11-F944-4A2B-BAFE-D0CAD7669A0E}" type="pres">
      <dgm:prSet presAssocID="{916B037F-CE66-4374-ADE2-70782B1F4530}" presName="spaceRect" presStyleCnt="0"/>
      <dgm:spPr/>
    </dgm:pt>
    <dgm:pt modelId="{35904E51-2B19-4CCE-A110-65487F344A1A}" type="pres">
      <dgm:prSet presAssocID="{916B037F-CE66-4374-ADE2-70782B1F4530}" presName="parTx" presStyleLbl="revTx" presStyleIdx="3" presStyleCnt="7">
        <dgm:presLayoutVars>
          <dgm:chMax val="0"/>
          <dgm:chPref val="0"/>
        </dgm:presLayoutVars>
      </dgm:prSet>
      <dgm:spPr/>
    </dgm:pt>
    <dgm:pt modelId="{AFDFB151-C187-493F-A98A-8598602E50CB}" type="pres">
      <dgm:prSet presAssocID="{1D4FC51E-C41E-4DEC-8308-F92248C20721}" presName="sibTrans" presStyleCnt="0"/>
      <dgm:spPr/>
    </dgm:pt>
    <dgm:pt modelId="{8C5AD9D9-5CBB-498B-80E9-2096191F5848}" type="pres">
      <dgm:prSet presAssocID="{1E7690AF-CA75-4609-98B9-4EB8BC088771}" presName="compNode" presStyleCnt="0"/>
      <dgm:spPr/>
    </dgm:pt>
    <dgm:pt modelId="{E534FAC2-83F0-4848-9A1D-C593B37B53C4}" type="pres">
      <dgm:prSet presAssocID="{1E7690AF-CA75-4609-98B9-4EB8BC088771}" presName="bgRect" presStyleLbl="bgShp" presStyleIdx="4" presStyleCnt="7"/>
      <dgm:spPr>
        <a:ln>
          <a:solidFill>
            <a:schemeClr val="accent1"/>
          </a:solidFill>
        </a:ln>
      </dgm:spPr>
    </dgm:pt>
    <dgm:pt modelId="{6280D443-91C0-4DDF-912F-C4BB7528BECA}" type="pres">
      <dgm:prSet presAssocID="{1E7690AF-CA75-4609-98B9-4EB8BC08877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solidFill>
            <a:schemeClr val="accent1"/>
          </a:solidFill>
        </a:ln>
      </dgm:spPr>
      <dgm:extLst>
        <a:ext uri="{E40237B7-FDA0-4F09-8148-C483321AD2D9}">
          <dgm14:cNvPr xmlns:dgm14="http://schemas.microsoft.com/office/drawing/2010/diagram" id="0" name="" descr="Business Growth"/>
        </a:ext>
      </dgm:extLst>
    </dgm:pt>
    <dgm:pt modelId="{8B75E452-2031-47EB-BC8C-485517D85430}" type="pres">
      <dgm:prSet presAssocID="{1E7690AF-CA75-4609-98B9-4EB8BC088771}" presName="spaceRect" presStyleCnt="0"/>
      <dgm:spPr/>
    </dgm:pt>
    <dgm:pt modelId="{03D81C3F-AC18-48C8-9240-5E26B8AEA3B3}" type="pres">
      <dgm:prSet presAssocID="{1E7690AF-CA75-4609-98B9-4EB8BC088771}" presName="parTx" presStyleLbl="revTx" presStyleIdx="4" presStyleCnt="7">
        <dgm:presLayoutVars>
          <dgm:chMax val="0"/>
          <dgm:chPref val="0"/>
        </dgm:presLayoutVars>
      </dgm:prSet>
      <dgm:spPr/>
    </dgm:pt>
    <dgm:pt modelId="{8E4CA961-7358-405A-B604-E461EC1EE7BB}" type="pres">
      <dgm:prSet presAssocID="{81C405AF-5E80-4A6C-99F7-119E4E4528DB}" presName="sibTrans" presStyleCnt="0"/>
      <dgm:spPr/>
    </dgm:pt>
    <dgm:pt modelId="{3BEF752F-5BEE-4D75-988B-8F91690F5170}" type="pres">
      <dgm:prSet presAssocID="{AC0A5E64-98BF-498F-9706-C4346E46B1EA}" presName="compNode" presStyleCnt="0"/>
      <dgm:spPr/>
    </dgm:pt>
    <dgm:pt modelId="{891484A7-0E9A-4DDD-BB19-B3B7137A7EF5}" type="pres">
      <dgm:prSet presAssocID="{AC0A5E64-98BF-498F-9706-C4346E46B1EA}" presName="bgRect" presStyleLbl="bgShp" presStyleIdx="5" presStyleCnt="7"/>
      <dgm:spPr>
        <a:ln>
          <a:solidFill>
            <a:schemeClr val="accent1"/>
          </a:solidFill>
        </a:ln>
      </dgm:spPr>
    </dgm:pt>
    <dgm:pt modelId="{508D4B35-CF7C-4AAE-9FF5-CA4418728A42}" type="pres">
      <dgm:prSet presAssocID="{AC0A5E64-98BF-498F-9706-C4346E46B1E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rget Audience"/>
        </a:ext>
      </dgm:extLst>
    </dgm:pt>
    <dgm:pt modelId="{C220F165-1B2F-4422-8D2E-81B9B8BC245E}" type="pres">
      <dgm:prSet presAssocID="{AC0A5E64-98BF-498F-9706-C4346E46B1EA}" presName="spaceRect" presStyleCnt="0"/>
      <dgm:spPr/>
    </dgm:pt>
    <dgm:pt modelId="{059ACC55-A08A-41B4-A2F2-EF7E3B0959D5}" type="pres">
      <dgm:prSet presAssocID="{AC0A5E64-98BF-498F-9706-C4346E46B1EA}" presName="parTx" presStyleLbl="revTx" presStyleIdx="5" presStyleCnt="7">
        <dgm:presLayoutVars>
          <dgm:chMax val="0"/>
          <dgm:chPref val="0"/>
        </dgm:presLayoutVars>
      </dgm:prSet>
      <dgm:spPr/>
    </dgm:pt>
    <dgm:pt modelId="{70E3B4B2-D5F8-4DF6-9E65-C0D39B1814A3}" type="pres">
      <dgm:prSet presAssocID="{B1316A91-EDD1-4F7E-812A-E2D8546CF674}" presName="sibTrans" presStyleCnt="0"/>
      <dgm:spPr/>
    </dgm:pt>
    <dgm:pt modelId="{1235254D-881B-4917-A43B-AEF3E2ABF4A9}" type="pres">
      <dgm:prSet presAssocID="{AAFC7E2E-8DEB-41C0-8AEF-8DBB740D9A56}" presName="compNode" presStyleCnt="0"/>
      <dgm:spPr/>
    </dgm:pt>
    <dgm:pt modelId="{3550A756-BA68-4215-8AA0-6B87DE41C62E}" type="pres">
      <dgm:prSet presAssocID="{AAFC7E2E-8DEB-41C0-8AEF-8DBB740D9A56}" presName="bgRect" presStyleLbl="bgShp" presStyleIdx="6" presStyleCnt="7"/>
      <dgm:spPr>
        <a:ln>
          <a:solidFill>
            <a:schemeClr val="accent1"/>
          </a:solidFill>
        </a:ln>
      </dgm:spPr>
    </dgm:pt>
    <dgm:pt modelId="{44069819-6F62-4881-AE3B-4161678EDF6C}" type="pres">
      <dgm:prSet presAssocID="{AAFC7E2E-8DEB-41C0-8AEF-8DBB740D9A5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lowchart"/>
        </a:ext>
      </dgm:extLst>
    </dgm:pt>
    <dgm:pt modelId="{1D8C69F6-AC02-43FB-8BAF-91B2AEAF0BDC}" type="pres">
      <dgm:prSet presAssocID="{AAFC7E2E-8DEB-41C0-8AEF-8DBB740D9A56}" presName="spaceRect" presStyleCnt="0"/>
      <dgm:spPr/>
    </dgm:pt>
    <dgm:pt modelId="{7B821227-67A4-47D4-B085-641B8BB91EB0}" type="pres">
      <dgm:prSet presAssocID="{AAFC7E2E-8DEB-41C0-8AEF-8DBB740D9A56}" presName="parTx" presStyleLbl="revTx" presStyleIdx="6" presStyleCnt="7">
        <dgm:presLayoutVars>
          <dgm:chMax val="0"/>
          <dgm:chPref val="0"/>
        </dgm:presLayoutVars>
      </dgm:prSet>
      <dgm:spPr/>
    </dgm:pt>
  </dgm:ptLst>
  <dgm:cxnLst>
    <dgm:cxn modelId="{D4609D0F-B601-4373-AB1A-B899EAA6059C}" type="presOf" srcId="{88F02FF6-D22D-4B57-BF45-59F69A0675A3}" destId="{48670D55-2930-45E5-8E74-9B424E400F06}" srcOrd="0" destOrd="0" presId="urn:microsoft.com/office/officeart/2018/2/layout/IconVerticalSolidList"/>
    <dgm:cxn modelId="{DBE30918-0098-425D-B5DA-1EE499A38605}" srcId="{1F2F83D7-FCC8-4C37-8BD6-E4CDBCCA3AB9}" destId="{BDBE500F-8517-4DB9-A28F-DB37C6B05A3C}" srcOrd="1" destOrd="0" parTransId="{FB76E8AF-C171-4FD1-8A39-AD73E918A66E}" sibTransId="{0FBB6FC8-0782-4ACD-B532-1A2EC4AB3B9E}"/>
    <dgm:cxn modelId="{BB4C3823-6DA1-472E-90EB-FC42452C53F2}" srcId="{1F2F83D7-FCC8-4C37-8BD6-E4CDBCCA3AB9}" destId="{1E7690AF-CA75-4609-98B9-4EB8BC088771}" srcOrd="4" destOrd="0" parTransId="{F8B7AAAC-7A88-461C-884E-AA1F05CB0A3C}" sibTransId="{81C405AF-5E80-4A6C-99F7-119E4E4528DB}"/>
    <dgm:cxn modelId="{54540671-5FDA-4659-8825-E560813D5A1E}" srcId="{1F2F83D7-FCC8-4C37-8BD6-E4CDBCCA3AB9}" destId="{AAFC7E2E-8DEB-41C0-8AEF-8DBB740D9A56}" srcOrd="6" destOrd="0" parTransId="{1CCF6EF5-BE01-47FC-9894-D3614527875F}" sibTransId="{C2214CFA-DE6D-4F0E-90E9-5785E7A47273}"/>
    <dgm:cxn modelId="{ADC34B96-9E63-4777-AB81-21A520B9C90E}" srcId="{1F2F83D7-FCC8-4C37-8BD6-E4CDBCCA3AB9}" destId="{916B037F-CE66-4374-ADE2-70782B1F4530}" srcOrd="3" destOrd="0" parTransId="{9E2CA2BB-54CA-405A-95D6-8BCBE9ED2AC5}" sibTransId="{1D4FC51E-C41E-4DEC-8308-F92248C20721}"/>
    <dgm:cxn modelId="{E1DB0299-4781-4723-AB1E-B2B6C82AFA67}" type="presOf" srcId="{69C47A4F-2C08-4E60-B088-3EBE9567A395}" destId="{AA0E5174-0D4E-42C0-8114-F5ECA09145BB}" srcOrd="0" destOrd="0" presId="urn:microsoft.com/office/officeart/2018/2/layout/IconVerticalSolidList"/>
    <dgm:cxn modelId="{6695B5AF-BB72-4D73-A7D4-2AAE9AA20859}" type="presOf" srcId="{916B037F-CE66-4374-ADE2-70782B1F4530}" destId="{35904E51-2B19-4CCE-A110-65487F344A1A}" srcOrd="0" destOrd="0" presId="urn:microsoft.com/office/officeart/2018/2/layout/IconVerticalSolidList"/>
    <dgm:cxn modelId="{AB92EEB6-51CC-4A49-B846-B2A4814B6881}" srcId="{1F2F83D7-FCC8-4C37-8BD6-E4CDBCCA3AB9}" destId="{88F02FF6-D22D-4B57-BF45-59F69A0675A3}" srcOrd="2" destOrd="0" parTransId="{7107B215-C285-4307-A0A4-E2461AAAEDE3}" sibTransId="{A6C38A70-D98B-4266-A967-3D2A171BF4F4}"/>
    <dgm:cxn modelId="{A3608BCA-8E3E-4419-BDF0-D6C036E6FC59}" type="presOf" srcId="{1E7690AF-CA75-4609-98B9-4EB8BC088771}" destId="{03D81C3F-AC18-48C8-9240-5E26B8AEA3B3}" srcOrd="0" destOrd="0" presId="urn:microsoft.com/office/officeart/2018/2/layout/IconVerticalSolidList"/>
    <dgm:cxn modelId="{FF1601E8-C6A5-4572-BEB0-CF97C9B4D87D}" type="presOf" srcId="{AC0A5E64-98BF-498F-9706-C4346E46B1EA}" destId="{059ACC55-A08A-41B4-A2F2-EF7E3B0959D5}" srcOrd="0" destOrd="0" presId="urn:microsoft.com/office/officeart/2018/2/layout/IconVerticalSolidList"/>
    <dgm:cxn modelId="{113CCBEA-8DC6-409E-A985-09CA48687336}" type="presOf" srcId="{AAFC7E2E-8DEB-41C0-8AEF-8DBB740D9A56}" destId="{7B821227-67A4-47D4-B085-641B8BB91EB0}" srcOrd="0" destOrd="0" presId="urn:microsoft.com/office/officeart/2018/2/layout/IconVerticalSolidList"/>
    <dgm:cxn modelId="{2BDF1AEB-DFF7-41A9-8400-F136E69C46E4}" type="presOf" srcId="{1F2F83D7-FCC8-4C37-8BD6-E4CDBCCA3AB9}" destId="{87971B61-3960-49E0-A42A-6A0C73129581}" srcOrd="0" destOrd="0" presId="urn:microsoft.com/office/officeart/2018/2/layout/IconVerticalSolidList"/>
    <dgm:cxn modelId="{CFD37EED-B3D4-4E4D-A083-5F7F78EDFD30}" srcId="{1F2F83D7-FCC8-4C37-8BD6-E4CDBCCA3AB9}" destId="{69C47A4F-2C08-4E60-B088-3EBE9567A395}" srcOrd="0" destOrd="0" parTransId="{0C0C3C1E-751B-450A-B4F2-83DC316FCE84}" sibTransId="{AB1FE82D-0874-4B15-83FB-47DF29A6BB6B}"/>
    <dgm:cxn modelId="{A7B492F2-B80B-4822-9705-5FD99519E1F9}" srcId="{1F2F83D7-FCC8-4C37-8BD6-E4CDBCCA3AB9}" destId="{AC0A5E64-98BF-498F-9706-C4346E46B1EA}" srcOrd="5" destOrd="0" parTransId="{D85F9444-6317-489F-BA4E-3CE7C514806C}" sibTransId="{B1316A91-EDD1-4F7E-812A-E2D8546CF674}"/>
    <dgm:cxn modelId="{370E3DF3-A2D4-45F2-8066-EC6576876BEF}" type="presOf" srcId="{BDBE500F-8517-4DB9-A28F-DB37C6B05A3C}" destId="{A2700F5C-53AA-49ED-A4C7-44A9EE68EEC7}" srcOrd="0" destOrd="0" presId="urn:microsoft.com/office/officeart/2018/2/layout/IconVerticalSolidList"/>
    <dgm:cxn modelId="{2A7B22EA-0A34-4617-9113-4D4E17ABFBE1}" type="presParOf" srcId="{87971B61-3960-49E0-A42A-6A0C73129581}" destId="{FD1EC909-E4F5-4C4B-B10E-04CD0BACFE8A}" srcOrd="0" destOrd="0" presId="urn:microsoft.com/office/officeart/2018/2/layout/IconVerticalSolidList"/>
    <dgm:cxn modelId="{8399C941-10CD-4936-B4C8-58C223E70FAD}" type="presParOf" srcId="{FD1EC909-E4F5-4C4B-B10E-04CD0BACFE8A}" destId="{F4D12269-FC79-4E70-A5D6-713F6D2566F6}" srcOrd="0" destOrd="0" presId="urn:microsoft.com/office/officeart/2018/2/layout/IconVerticalSolidList"/>
    <dgm:cxn modelId="{A7F35D40-13C9-43F4-BC9F-E9AA7485E90C}" type="presParOf" srcId="{FD1EC909-E4F5-4C4B-B10E-04CD0BACFE8A}" destId="{72D809DF-DEB9-4796-8DE6-4C2E8DE7D717}" srcOrd="1" destOrd="0" presId="urn:microsoft.com/office/officeart/2018/2/layout/IconVerticalSolidList"/>
    <dgm:cxn modelId="{1D72FF14-9720-4A9D-B245-ABB07F1CB385}" type="presParOf" srcId="{FD1EC909-E4F5-4C4B-B10E-04CD0BACFE8A}" destId="{1836EA82-98C1-4A87-B96E-B0AE1DC8312E}" srcOrd="2" destOrd="0" presId="urn:microsoft.com/office/officeart/2018/2/layout/IconVerticalSolidList"/>
    <dgm:cxn modelId="{C44A09DF-E0A1-425F-8FE9-6B62BA2B691E}" type="presParOf" srcId="{FD1EC909-E4F5-4C4B-B10E-04CD0BACFE8A}" destId="{AA0E5174-0D4E-42C0-8114-F5ECA09145BB}" srcOrd="3" destOrd="0" presId="urn:microsoft.com/office/officeart/2018/2/layout/IconVerticalSolidList"/>
    <dgm:cxn modelId="{9F9499BD-AE04-4BED-971F-D52FC9AC6D20}" type="presParOf" srcId="{87971B61-3960-49E0-A42A-6A0C73129581}" destId="{1ACC9051-7C5C-4BF6-AB9B-E9680F289067}" srcOrd="1" destOrd="0" presId="urn:microsoft.com/office/officeart/2018/2/layout/IconVerticalSolidList"/>
    <dgm:cxn modelId="{41C3053F-B118-4193-B63F-C2DF8C5BB0D8}" type="presParOf" srcId="{87971B61-3960-49E0-A42A-6A0C73129581}" destId="{9252310E-2CAA-42BA-A751-47FBE45313BC}" srcOrd="2" destOrd="0" presId="urn:microsoft.com/office/officeart/2018/2/layout/IconVerticalSolidList"/>
    <dgm:cxn modelId="{B95F50E0-F4FD-4425-938D-E4CD3282F7DE}" type="presParOf" srcId="{9252310E-2CAA-42BA-A751-47FBE45313BC}" destId="{2BF45106-A8D3-4F9B-88F8-77B37538C97F}" srcOrd="0" destOrd="0" presId="urn:microsoft.com/office/officeart/2018/2/layout/IconVerticalSolidList"/>
    <dgm:cxn modelId="{B6C11FBC-BB02-406B-AE5F-00336C72BC3C}" type="presParOf" srcId="{9252310E-2CAA-42BA-A751-47FBE45313BC}" destId="{C225559A-DE2B-47F5-9D52-4FFFFAAAC63A}" srcOrd="1" destOrd="0" presId="urn:microsoft.com/office/officeart/2018/2/layout/IconVerticalSolidList"/>
    <dgm:cxn modelId="{6B936DE4-0ACA-4925-B6B1-D7F7193614FC}" type="presParOf" srcId="{9252310E-2CAA-42BA-A751-47FBE45313BC}" destId="{DCC7FA1D-A33F-4EF8-9766-8E7DF399DD98}" srcOrd="2" destOrd="0" presId="urn:microsoft.com/office/officeart/2018/2/layout/IconVerticalSolidList"/>
    <dgm:cxn modelId="{5298C6BE-E943-4227-86E1-389C2A49736C}" type="presParOf" srcId="{9252310E-2CAA-42BA-A751-47FBE45313BC}" destId="{A2700F5C-53AA-49ED-A4C7-44A9EE68EEC7}" srcOrd="3" destOrd="0" presId="urn:microsoft.com/office/officeart/2018/2/layout/IconVerticalSolidList"/>
    <dgm:cxn modelId="{56ADA0DD-48BB-447E-8F19-2105A7B2DB07}" type="presParOf" srcId="{87971B61-3960-49E0-A42A-6A0C73129581}" destId="{C5FAD870-F56E-4ED0-AAE0-BDC69F07AB74}" srcOrd="3" destOrd="0" presId="urn:microsoft.com/office/officeart/2018/2/layout/IconVerticalSolidList"/>
    <dgm:cxn modelId="{CCF407D0-CD29-4340-90C1-0BCCA906DB2F}" type="presParOf" srcId="{87971B61-3960-49E0-A42A-6A0C73129581}" destId="{07B9ADA9-5A88-4AF4-8811-E1B67D8CF5C4}" srcOrd="4" destOrd="0" presId="urn:microsoft.com/office/officeart/2018/2/layout/IconVerticalSolidList"/>
    <dgm:cxn modelId="{738AF77E-9E04-4A95-8842-F2FAFFE59BC4}" type="presParOf" srcId="{07B9ADA9-5A88-4AF4-8811-E1B67D8CF5C4}" destId="{C9B6FEE1-FC2E-4811-AF76-A582A4E7FB2F}" srcOrd="0" destOrd="0" presId="urn:microsoft.com/office/officeart/2018/2/layout/IconVerticalSolidList"/>
    <dgm:cxn modelId="{A7533F87-386C-4D5A-A950-8988434C1CC6}" type="presParOf" srcId="{07B9ADA9-5A88-4AF4-8811-E1B67D8CF5C4}" destId="{230A794B-8F8B-47C8-B484-F0545C663B03}" srcOrd="1" destOrd="0" presId="urn:microsoft.com/office/officeart/2018/2/layout/IconVerticalSolidList"/>
    <dgm:cxn modelId="{5499B683-24F1-464B-96CD-0A3F6CA95CDE}" type="presParOf" srcId="{07B9ADA9-5A88-4AF4-8811-E1B67D8CF5C4}" destId="{A5C55C48-62B1-4D3A-BDC2-85D929785712}" srcOrd="2" destOrd="0" presId="urn:microsoft.com/office/officeart/2018/2/layout/IconVerticalSolidList"/>
    <dgm:cxn modelId="{B4F3CB41-CF38-495F-8DD3-8751F87F2063}" type="presParOf" srcId="{07B9ADA9-5A88-4AF4-8811-E1B67D8CF5C4}" destId="{48670D55-2930-45E5-8E74-9B424E400F06}" srcOrd="3" destOrd="0" presId="urn:microsoft.com/office/officeart/2018/2/layout/IconVerticalSolidList"/>
    <dgm:cxn modelId="{FCA2736B-8E57-4CEB-995C-A35A496C37CC}" type="presParOf" srcId="{87971B61-3960-49E0-A42A-6A0C73129581}" destId="{371AF6DC-23B7-451D-B926-1BCD3D7F79B0}" srcOrd="5" destOrd="0" presId="urn:microsoft.com/office/officeart/2018/2/layout/IconVerticalSolidList"/>
    <dgm:cxn modelId="{7089380B-DEF9-4368-AF2B-5A9830CF8776}" type="presParOf" srcId="{87971B61-3960-49E0-A42A-6A0C73129581}" destId="{6942BC57-328F-4191-979E-C125126194B4}" srcOrd="6" destOrd="0" presId="urn:microsoft.com/office/officeart/2018/2/layout/IconVerticalSolidList"/>
    <dgm:cxn modelId="{A234F9CF-C167-4935-99B3-C03A0BE58898}" type="presParOf" srcId="{6942BC57-328F-4191-979E-C125126194B4}" destId="{96A799AC-6DE6-46FC-B346-AD1F32FC3340}" srcOrd="0" destOrd="0" presId="urn:microsoft.com/office/officeart/2018/2/layout/IconVerticalSolidList"/>
    <dgm:cxn modelId="{DF692E6F-613C-4F05-A077-0E646835B658}" type="presParOf" srcId="{6942BC57-328F-4191-979E-C125126194B4}" destId="{807F9E17-2A3D-4132-9BD3-4D4303B88EB4}" srcOrd="1" destOrd="0" presId="urn:microsoft.com/office/officeart/2018/2/layout/IconVerticalSolidList"/>
    <dgm:cxn modelId="{2D440748-1F86-4D0C-BCF3-D690A816FA1C}" type="presParOf" srcId="{6942BC57-328F-4191-979E-C125126194B4}" destId="{692E9D11-F944-4A2B-BAFE-D0CAD7669A0E}" srcOrd="2" destOrd="0" presId="urn:microsoft.com/office/officeart/2018/2/layout/IconVerticalSolidList"/>
    <dgm:cxn modelId="{4C326D37-1433-464D-9220-8D5582B7A3BA}" type="presParOf" srcId="{6942BC57-328F-4191-979E-C125126194B4}" destId="{35904E51-2B19-4CCE-A110-65487F344A1A}" srcOrd="3" destOrd="0" presId="urn:microsoft.com/office/officeart/2018/2/layout/IconVerticalSolidList"/>
    <dgm:cxn modelId="{AD490BD6-3FE6-4B73-A298-C1DE30B2BD0F}" type="presParOf" srcId="{87971B61-3960-49E0-A42A-6A0C73129581}" destId="{AFDFB151-C187-493F-A98A-8598602E50CB}" srcOrd="7" destOrd="0" presId="urn:microsoft.com/office/officeart/2018/2/layout/IconVerticalSolidList"/>
    <dgm:cxn modelId="{3BA199E6-B2D6-4543-8DA8-40BD8B393F20}" type="presParOf" srcId="{87971B61-3960-49E0-A42A-6A0C73129581}" destId="{8C5AD9D9-5CBB-498B-80E9-2096191F5848}" srcOrd="8" destOrd="0" presId="urn:microsoft.com/office/officeart/2018/2/layout/IconVerticalSolidList"/>
    <dgm:cxn modelId="{D691EB65-4397-4B16-9DBF-E4664D704F8C}" type="presParOf" srcId="{8C5AD9D9-5CBB-498B-80E9-2096191F5848}" destId="{E534FAC2-83F0-4848-9A1D-C593B37B53C4}" srcOrd="0" destOrd="0" presId="urn:microsoft.com/office/officeart/2018/2/layout/IconVerticalSolidList"/>
    <dgm:cxn modelId="{3D0576E5-FA44-450A-A30F-C3D293E27A27}" type="presParOf" srcId="{8C5AD9D9-5CBB-498B-80E9-2096191F5848}" destId="{6280D443-91C0-4DDF-912F-C4BB7528BECA}" srcOrd="1" destOrd="0" presId="urn:microsoft.com/office/officeart/2018/2/layout/IconVerticalSolidList"/>
    <dgm:cxn modelId="{9EF59AB7-D675-4A36-A0E9-32ED5CC8CB49}" type="presParOf" srcId="{8C5AD9D9-5CBB-498B-80E9-2096191F5848}" destId="{8B75E452-2031-47EB-BC8C-485517D85430}" srcOrd="2" destOrd="0" presId="urn:microsoft.com/office/officeart/2018/2/layout/IconVerticalSolidList"/>
    <dgm:cxn modelId="{881CE0A7-1702-4246-9131-787333996BCF}" type="presParOf" srcId="{8C5AD9D9-5CBB-498B-80E9-2096191F5848}" destId="{03D81C3F-AC18-48C8-9240-5E26B8AEA3B3}" srcOrd="3" destOrd="0" presId="urn:microsoft.com/office/officeart/2018/2/layout/IconVerticalSolidList"/>
    <dgm:cxn modelId="{79C5987A-3824-4554-BE7D-5A40474E058D}" type="presParOf" srcId="{87971B61-3960-49E0-A42A-6A0C73129581}" destId="{8E4CA961-7358-405A-B604-E461EC1EE7BB}" srcOrd="9" destOrd="0" presId="urn:microsoft.com/office/officeart/2018/2/layout/IconVerticalSolidList"/>
    <dgm:cxn modelId="{93B77AA5-5D12-4428-AF23-2CEB46B1F5D1}" type="presParOf" srcId="{87971B61-3960-49E0-A42A-6A0C73129581}" destId="{3BEF752F-5BEE-4D75-988B-8F91690F5170}" srcOrd="10" destOrd="0" presId="urn:microsoft.com/office/officeart/2018/2/layout/IconVerticalSolidList"/>
    <dgm:cxn modelId="{718F13F9-1BC0-40EF-A40C-B2909812589A}" type="presParOf" srcId="{3BEF752F-5BEE-4D75-988B-8F91690F5170}" destId="{891484A7-0E9A-4DDD-BB19-B3B7137A7EF5}" srcOrd="0" destOrd="0" presId="urn:microsoft.com/office/officeart/2018/2/layout/IconVerticalSolidList"/>
    <dgm:cxn modelId="{FA0BF7CC-A100-48CC-9F4F-561772AB2461}" type="presParOf" srcId="{3BEF752F-5BEE-4D75-988B-8F91690F5170}" destId="{508D4B35-CF7C-4AAE-9FF5-CA4418728A42}" srcOrd="1" destOrd="0" presId="urn:microsoft.com/office/officeart/2018/2/layout/IconVerticalSolidList"/>
    <dgm:cxn modelId="{FB358CA0-219C-44AF-86BA-D453EF35CE05}" type="presParOf" srcId="{3BEF752F-5BEE-4D75-988B-8F91690F5170}" destId="{C220F165-1B2F-4422-8D2E-81B9B8BC245E}" srcOrd="2" destOrd="0" presId="urn:microsoft.com/office/officeart/2018/2/layout/IconVerticalSolidList"/>
    <dgm:cxn modelId="{1B1696C9-02BC-4831-A46B-C033E2762147}" type="presParOf" srcId="{3BEF752F-5BEE-4D75-988B-8F91690F5170}" destId="{059ACC55-A08A-41B4-A2F2-EF7E3B0959D5}" srcOrd="3" destOrd="0" presId="urn:microsoft.com/office/officeart/2018/2/layout/IconVerticalSolidList"/>
    <dgm:cxn modelId="{A81F3647-DE2B-42ED-ADF3-5F52037C4CB2}" type="presParOf" srcId="{87971B61-3960-49E0-A42A-6A0C73129581}" destId="{70E3B4B2-D5F8-4DF6-9E65-C0D39B1814A3}" srcOrd="11" destOrd="0" presId="urn:microsoft.com/office/officeart/2018/2/layout/IconVerticalSolidList"/>
    <dgm:cxn modelId="{41314E7B-D389-4DCA-91CD-A8AB7D98E470}" type="presParOf" srcId="{87971B61-3960-49E0-A42A-6A0C73129581}" destId="{1235254D-881B-4917-A43B-AEF3E2ABF4A9}" srcOrd="12" destOrd="0" presId="urn:microsoft.com/office/officeart/2018/2/layout/IconVerticalSolidList"/>
    <dgm:cxn modelId="{848D1C12-F543-4208-9D1B-301145098624}" type="presParOf" srcId="{1235254D-881B-4917-A43B-AEF3E2ABF4A9}" destId="{3550A756-BA68-4215-8AA0-6B87DE41C62E}" srcOrd="0" destOrd="0" presId="urn:microsoft.com/office/officeart/2018/2/layout/IconVerticalSolidList"/>
    <dgm:cxn modelId="{4A710FA8-306D-4711-A7F7-CBB6CCEFC31C}" type="presParOf" srcId="{1235254D-881B-4917-A43B-AEF3E2ABF4A9}" destId="{44069819-6F62-4881-AE3B-4161678EDF6C}" srcOrd="1" destOrd="0" presId="urn:microsoft.com/office/officeart/2018/2/layout/IconVerticalSolidList"/>
    <dgm:cxn modelId="{40DB0F79-3C30-4E3E-A0E2-0A909FA7ADF9}" type="presParOf" srcId="{1235254D-881B-4917-A43B-AEF3E2ABF4A9}" destId="{1D8C69F6-AC02-43FB-8BAF-91B2AEAF0BDC}" srcOrd="2" destOrd="0" presId="urn:microsoft.com/office/officeart/2018/2/layout/IconVerticalSolidList"/>
    <dgm:cxn modelId="{01E732E0-3C65-4C95-847F-F5A246D7E200}" type="presParOf" srcId="{1235254D-881B-4917-A43B-AEF3E2ABF4A9}" destId="{7B821227-67A4-47D4-B085-641B8BB91E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1502DC-6ACC-4E49-A6DA-3659FA71990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7A9845-A843-4319-8A7B-85410DBB287E}">
      <dgm:prSet/>
      <dgm:spPr>
        <a:ln>
          <a:solidFill>
            <a:schemeClr val="accent5">
              <a:lumMod val="50000"/>
            </a:schemeClr>
          </a:solidFill>
        </a:ln>
      </dgm:spPr>
      <dgm:t>
        <a:bodyPr/>
        <a:lstStyle/>
        <a:p>
          <a:r>
            <a:rPr lang="en-GB" b="1" dirty="0">
              <a:solidFill>
                <a:schemeClr val="accent5">
                  <a:lumMod val="50000"/>
                </a:schemeClr>
              </a:solidFill>
            </a:rPr>
            <a:t>Gestalt Therapy </a:t>
          </a:r>
          <a:r>
            <a:rPr lang="en-GB" dirty="0"/>
            <a:t>is a form of psychotherapy developed in the 1940s–1950s by </a:t>
          </a:r>
          <a:r>
            <a:rPr lang="en-GB" b="1" dirty="0"/>
            <a:t>Fritz Perls</a:t>
          </a:r>
          <a:r>
            <a:rPr lang="en-GB" dirty="0"/>
            <a:t>, along with </a:t>
          </a:r>
          <a:r>
            <a:rPr lang="en-GB" b="1" dirty="0"/>
            <a:t>Laura Perls</a:t>
          </a:r>
          <a:r>
            <a:rPr lang="en-GB" dirty="0"/>
            <a:t> and </a:t>
          </a:r>
          <a:r>
            <a:rPr lang="en-GB" b="1" dirty="0"/>
            <a:t>Paul Goodman</a:t>
          </a:r>
          <a:r>
            <a:rPr lang="en-GB" dirty="0"/>
            <a:t>. It focuses on </a:t>
          </a:r>
          <a:r>
            <a:rPr lang="en-GB" b="1" dirty="0"/>
            <a:t>increasing a person’s awareness of their present experiences, </a:t>
          </a:r>
          <a:r>
            <a:rPr lang="en-GB" dirty="0"/>
            <a:t>their thoughts, feelings, bodily sensations, and behaviours. </a:t>
          </a:r>
          <a:endParaRPr lang="en-US" dirty="0"/>
        </a:p>
      </dgm:t>
    </dgm:pt>
    <dgm:pt modelId="{96C57338-2A4B-41D4-A930-4F0B36DDC96B}" type="parTrans" cxnId="{DD438127-EF25-428D-B6B7-6819DE521F8C}">
      <dgm:prSet/>
      <dgm:spPr/>
      <dgm:t>
        <a:bodyPr/>
        <a:lstStyle/>
        <a:p>
          <a:endParaRPr lang="en-US"/>
        </a:p>
      </dgm:t>
    </dgm:pt>
    <dgm:pt modelId="{84872D38-C110-488A-ACF8-5ABED9E2A38C}" type="sibTrans" cxnId="{DD438127-EF25-428D-B6B7-6819DE521F8C}">
      <dgm:prSet/>
      <dgm:spPr/>
      <dgm:t>
        <a:bodyPr/>
        <a:lstStyle/>
        <a:p>
          <a:endParaRPr lang="en-US"/>
        </a:p>
      </dgm:t>
    </dgm:pt>
    <dgm:pt modelId="{AAB3FAD7-98E3-40AB-A1AE-9F314722CB6A}">
      <dgm:prSet/>
      <dgm:spPr>
        <a:ln>
          <a:solidFill>
            <a:schemeClr val="accent5">
              <a:lumMod val="75000"/>
            </a:schemeClr>
          </a:solidFill>
        </a:ln>
      </dgm:spPr>
      <dgm:t>
        <a:bodyPr/>
        <a:lstStyle/>
        <a:p>
          <a:r>
            <a:rPr lang="en-GB" dirty="0"/>
            <a:t>The goal is to help people become more aware of themselves </a:t>
          </a:r>
          <a:r>
            <a:rPr lang="en-GB" b="1" dirty="0"/>
            <a:t>in the present moment (“here and now”)</a:t>
          </a:r>
          <a:r>
            <a:rPr lang="en-GB" dirty="0"/>
            <a:t> so they can make healthier choices. </a:t>
          </a:r>
          <a:endParaRPr lang="en-US" dirty="0"/>
        </a:p>
      </dgm:t>
    </dgm:pt>
    <dgm:pt modelId="{0833B909-E96E-43C6-AECB-0F07996C8C2E}" type="parTrans" cxnId="{AE0BAE3D-6E69-4D82-AD8D-07E225F046B7}">
      <dgm:prSet/>
      <dgm:spPr/>
      <dgm:t>
        <a:bodyPr/>
        <a:lstStyle/>
        <a:p>
          <a:endParaRPr lang="en-US"/>
        </a:p>
      </dgm:t>
    </dgm:pt>
    <dgm:pt modelId="{CC4F453F-4351-426D-B41E-92E5A234BC30}" type="sibTrans" cxnId="{AE0BAE3D-6E69-4D82-AD8D-07E225F046B7}">
      <dgm:prSet/>
      <dgm:spPr/>
      <dgm:t>
        <a:bodyPr/>
        <a:lstStyle/>
        <a:p>
          <a:endParaRPr lang="en-US"/>
        </a:p>
      </dgm:t>
    </dgm:pt>
    <dgm:pt modelId="{485FF32E-306D-4C37-8985-3B9943FEB1D7}">
      <dgm:prSet/>
      <dgm:spPr>
        <a:ln>
          <a:solidFill>
            <a:schemeClr val="accent5">
              <a:lumMod val="75000"/>
            </a:schemeClr>
          </a:solidFill>
        </a:ln>
      </dgm:spPr>
      <dgm:t>
        <a:bodyPr/>
        <a:lstStyle/>
        <a:p>
          <a:r>
            <a:rPr lang="en-GB" dirty="0"/>
            <a:t>Gestalt therapy is based on the idea that </a:t>
          </a:r>
          <a:r>
            <a:rPr lang="en-GB" b="1" dirty="0"/>
            <a:t>people function best when they are fully aware of their feelings, needs, and environment</a:t>
          </a:r>
          <a:r>
            <a:rPr lang="en-GB" dirty="0"/>
            <a:t>. Problems often occur when people </a:t>
          </a:r>
          <a:r>
            <a:rPr lang="en-GB" b="1" dirty="0"/>
            <a:t>avoid emotions, deny experiences, or remain stuck in unfinished issues from the past</a:t>
          </a:r>
          <a:r>
            <a:rPr lang="en-GB" dirty="0"/>
            <a:t>.</a:t>
          </a:r>
          <a:endParaRPr lang="en-US" dirty="0"/>
        </a:p>
      </dgm:t>
    </dgm:pt>
    <dgm:pt modelId="{5DD54D93-320B-4858-B516-6DA62B7C0E7B}" type="parTrans" cxnId="{A972859A-9CE9-429F-A462-8A3315B3522E}">
      <dgm:prSet/>
      <dgm:spPr/>
      <dgm:t>
        <a:bodyPr/>
        <a:lstStyle/>
        <a:p>
          <a:endParaRPr lang="en-US"/>
        </a:p>
      </dgm:t>
    </dgm:pt>
    <dgm:pt modelId="{99BC8DAC-3993-4154-8996-5388B3819F59}" type="sibTrans" cxnId="{A972859A-9CE9-429F-A462-8A3315B3522E}">
      <dgm:prSet/>
      <dgm:spPr/>
      <dgm:t>
        <a:bodyPr/>
        <a:lstStyle/>
        <a:p>
          <a:endParaRPr lang="en-US"/>
        </a:p>
      </dgm:t>
    </dgm:pt>
    <dgm:pt modelId="{B85DA3DD-43BC-4E6C-AA10-921F357E88A8}">
      <dgm:prSet/>
      <dgm:spPr>
        <a:ln>
          <a:solidFill>
            <a:schemeClr val="accent5">
              <a:lumMod val="75000"/>
            </a:schemeClr>
          </a:solidFill>
        </a:ln>
      </dgm:spPr>
      <dgm:t>
        <a:bodyPr/>
        <a:lstStyle/>
        <a:p>
          <a:r>
            <a:rPr lang="en-GB" dirty="0"/>
            <a:t>Instead of analysing the past in detail, Gestalt therapy emphasizes the here and now.</a:t>
          </a:r>
          <a:endParaRPr lang="en-US" dirty="0"/>
        </a:p>
      </dgm:t>
    </dgm:pt>
    <dgm:pt modelId="{D2244A87-84A1-471B-AAEE-925916F067CF}" type="parTrans" cxnId="{C8F76141-8225-40BC-8C52-2FB8B4745AE1}">
      <dgm:prSet/>
      <dgm:spPr/>
      <dgm:t>
        <a:bodyPr/>
        <a:lstStyle/>
        <a:p>
          <a:endParaRPr lang="en-US"/>
        </a:p>
      </dgm:t>
    </dgm:pt>
    <dgm:pt modelId="{00AA1FDB-9D83-4466-BA0D-A319D672A73C}" type="sibTrans" cxnId="{C8F76141-8225-40BC-8C52-2FB8B4745AE1}">
      <dgm:prSet/>
      <dgm:spPr/>
      <dgm:t>
        <a:bodyPr/>
        <a:lstStyle/>
        <a:p>
          <a:endParaRPr lang="en-US"/>
        </a:p>
      </dgm:t>
    </dgm:pt>
    <dgm:pt modelId="{37B38D06-30BC-4AA3-B5E8-9FC4D4C0145C}" type="pres">
      <dgm:prSet presAssocID="{DB1502DC-6ACC-4E49-A6DA-3659FA71990D}" presName="root" presStyleCnt="0">
        <dgm:presLayoutVars>
          <dgm:dir/>
          <dgm:resizeHandles val="exact"/>
        </dgm:presLayoutVars>
      </dgm:prSet>
      <dgm:spPr/>
    </dgm:pt>
    <dgm:pt modelId="{F50D9F9A-619B-43F5-8FF8-5FE44B53D8DF}" type="pres">
      <dgm:prSet presAssocID="{F87A9845-A843-4319-8A7B-85410DBB287E}" presName="compNode" presStyleCnt="0"/>
      <dgm:spPr/>
    </dgm:pt>
    <dgm:pt modelId="{1034CF1A-C77D-4F77-BDDE-9BA6F876C3AA}" type="pres">
      <dgm:prSet presAssocID="{F87A9845-A843-4319-8A7B-85410DBB287E}" presName="bgRect" presStyleLbl="bgShp" presStyleIdx="0" presStyleCnt="4"/>
      <dgm:spPr>
        <a:ln>
          <a:solidFill>
            <a:schemeClr val="accent5">
              <a:lumMod val="75000"/>
            </a:schemeClr>
          </a:solidFill>
        </a:ln>
      </dgm:spPr>
    </dgm:pt>
    <dgm:pt modelId="{700D7794-FD0F-4A73-8C80-D3ECA08EB9F7}" type="pres">
      <dgm:prSet presAssocID="{F87A9845-A843-4319-8A7B-85410DBB28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0F5CC46-8B63-4983-BE81-6097A7680CEC}" type="pres">
      <dgm:prSet presAssocID="{F87A9845-A843-4319-8A7B-85410DBB287E}" presName="spaceRect" presStyleCnt="0"/>
      <dgm:spPr/>
    </dgm:pt>
    <dgm:pt modelId="{CCD9EE30-FCA5-4C06-B444-0D49E856D574}" type="pres">
      <dgm:prSet presAssocID="{F87A9845-A843-4319-8A7B-85410DBB287E}" presName="parTx" presStyleLbl="revTx" presStyleIdx="0" presStyleCnt="4">
        <dgm:presLayoutVars>
          <dgm:chMax val="0"/>
          <dgm:chPref val="0"/>
        </dgm:presLayoutVars>
      </dgm:prSet>
      <dgm:spPr/>
    </dgm:pt>
    <dgm:pt modelId="{33DBB5FE-1BC3-4998-BBFA-AE63E863EDC1}" type="pres">
      <dgm:prSet presAssocID="{84872D38-C110-488A-ACF8-5ABED9E2A38C}" presName="sibTrans" presStyleCnt="0"/>
      <dgm:spPr/>
    </dgm:pt>
    <dgm:pt modelId="{263DDFC3-B6A3-4BC6-A9F6-9B00AE6D5235}" type="pres">
      <dgm:prSet presAssocID="{AAB3FAD7-98E3-40AB-A1AE-9F314722CB6A}" presName="compNode" presStyleCnt="0"/>
      <dgm:spPr/>
    </dgm:pt>
    <dgm:pt modelId="{66F29528-1B99-4124-AAA3-F1DC4F85DF56}" type="pres">
      <dgm:prSet presAssocID="{AAB3FAD7-98E3-40AB-A1AE-9F314722CB6A}" presName="bgRect" presStyleLbl="bgShp" presStyleIdx="1" presStyleCnt="4" custLinFactNeighborX="312"/>
      <dgm:spPr>
        <a:ln>
          <a:solidFill>
            <a:schemeClr val="accent5">
              <a:lumMod val="75000"/>
            </a:schemeClr>
          </a:solidFill>
        </a:ln>
      </dgm:spPr>
    </dgm:pt>
    <dgm:pt modelId="{5003C113-21A0-4189-A238-F6500DFDC564}" type="pres">
      <dgm:prSet presAssocID="{AAB3FAD7-98E3-40AB-A1AE-9F314722CB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43C62BA5-DC1E-4511-962A-F3091F797D04}" type="pres">
      <dgm:prSet presAssocID="{AAB3FAD7-98E3-40AB-A1AE-9F314722CB6A}" presName="spaceRect" presStyleCnt="0"/>
      <dgm:spPr/>
    </dgm:pt>
    <dgm:pt modelId="{EBD7B26A-248B-42DC-8172-774EEF7A3A01}" type="pres">
      <dgm:prSet presAssocID="{AAB3FAD7-98E3-40AB-A1AE-9F314722CB6A}" presName="parTx" presStyleLbl="revTx" presStyleIdx="1" presStyleCnt="4">
        <dgm:presLayoutVars>
          <dgm:chMax val="0"/>
          <dgm:chPref val="0"/>
        </dgm:presLayoutVars>
      </dgm:prSet>
      <dgm:spPr/>
    </dgm:pt>
    <dgm:pt modelId="{E49ED6F7-A0FC-4334-862E-9C57EC0DEC9A}" type="pres">
      <dgm:prSet presAssocID="{CC4F453F-4351-426D-B41E-92E5A234BC30}" presName="sibTrans" presStyleCnt="0"/>
      <dgm:spPr/>
    </dgm:pt>
    <dgm:pt modelId="{BEE3CEB4-8175-41F3-B3DD-AFCA129D6D23}" type="pres">
      <dgm:prSet presAssocID="{485FF32E-306D-4C37-8985-3B9943FEB1D7}" presName="compNode" presStyleCnt="0"/>
      <dgm:spPr/>
    </dgm:pt>
    <dgm:pt modelId="{5C86DD02-97B2-4C87-85A4-8D551B3FEF32}" type="pres">
      <dgm:prSet presAssocID="{485FF32E-306D-4C37-8985-3B9943FEB1D7}" presName="bgRect" presStyleLbl="bgShp" presStyleIdx="2" presStyleCnt="4" custLinFactNeighborX="312" custLinFactNeighborY="1775"/>
      <dgm:spPr>
        <a:ln>
          <a:solidFill>
            <a:schemeClr val="accent5">
              <a:lumMod val="75000"/>
            </a:schemeClr>
          </a:solidFill>
        </a:ln>
      </dgm:spPr>
    </dgm:pt>
    <dgm:pt modelId="{374881B6-C143-4301-A4C0-7B0D3DF8C28A}" type="pres">
      <dgm:prSet presAssocID="{485FF32E-306D-4C37-8985-3B9943FEB1D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8BF59977-9B2E-41A5-8ED4-9277C7E1DCB4}" type="pres">
      <dgm:prSet presAssocID="{485FF32E-306D-4C37-8985-3B9943FEB1D7}" presName="spaceRect" presStyleCnt="0"/>
      <dgm:spPr/>
    </dgm:pt>
    <dgm:pt modelId="{956EF535-E376-48C4-8098-0B9FA57CB8DB}" type="pres">
      <dgm:prSet presAssocID="{485FF32E-306D-4C37-8985-3B9943FEB1D7}" presName="parTx" presStyleLbl="revTx" presStyleIdx="2" presStyleCnt="4">
        <dgm:presLayoutVars>
          <dgm:chMax val="0"/>
          <dgm:chPref val="0"/>
        </dgm:presLayoutVars>
      </dgm:prSet>
      <dgm:spPr/>
    </dgm:pt>
    <dgm:pt modelId="{0FB71BB4-A99D-4D0C-B6F1-A21D4A132996}" type="pres">
      <dgm:prSet presAssocID="{99BC8DAC-3993-4154-8996-5388B3819F59}" presName="sibTrans" presStyleCnt="0"/>
      <dgm:spPr/>
    </dgm:pt>
    <dgm:pt modelId="{0C983F36-DC76-454F-B2E7-6A3F45FFF1B9}" type="pres">
      <dgm:prSet presAssocID="{B85DA3DD-43BC-4E6C-AA10-921F357E88A8}" presName="compNode" presStyleCnt="0"/>
      <dgm:spPr/>
    </dgm:pt>
    <dgm:pt modelId="{B35789D0-FE74-4355-B5B5-D81077A4F6A0}" type="pres">
      <dgm:prSet presAssocID="{B85DA3DD-43BC-4E6C-AA10-921F357E88A8}" presName="bgRect" presStyleLbl="bgShp" presStyleIdx="3" presStyleCnt="4" custLinFactNeighborX="1584" custLinFactNeighborY="-888"/>
      <dgm:spPr>
        <a:ln>
          <a:solidFill>
            <a:schemeClr val="accent5">
              <a:lumMod val="75000"/>
            </a:schemeClr>
          </a:solidFill>
        </a:ln>
      </dgm:spPr>
    </dgm:pt>
    <dgm:pt modelId="{EE186B32-7569-4CA5-BBBF-A991277D099B}" type="pres">
      <dgm:prSet presAssocID="{B85DA3DD-43BC-4E6C-AA10-921F357E88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DDB38F8A-4E48-4B56-A1B6-EC84A743DD8D}" type="pres">
      <dgm:prSet presAssocID="{B85DA3DD-43BC-4E6C-AA10-921F357E88A8}" presName="spaceRect" presStyleCnt="0"/>
      <dgm:spPr/>
    </dgm:pt>
    <dgm:pt modelId="{33531655-F8CB-40EB-BC32-46A887829236}" type="pres">
      <dgm:prSet presAssocID="{B85DA3DD-43BC-4E6C-AA10-921F357E88A8}" presName="parTx" presStyleLbl="revTx" presStyleIdx="3" presStyleCnt="4">
        <dgm:presLayoutVars>
          <dgm:chMax val="0"/>
          <dgm:chPref val="0"/>
        </dgm:presLayoutVars>
      </dgm:prSet>
      <dgm:spPr/>
    </dgm:pt>
  </dgm:ptLst>
  <dgm:cxnLst>
    <dgm:cxn modelId="{DD438127-EF25-428D-B6B7-6819DE521F8C}" srcId="{DB1502DC-6ACC-4E49-A6DA-3659FA71990D}" destId="{F87A9845-A843-4319-8A7B-85410DBB287E}" srcOrd="0" destOrd="0" parTransId="{96C57338-2A4B-41D4-A930-4F0B36DDC96B}" sibTransId="{84872D38-C110-488A-ACF8-5ABED9E2A38C}"/>
    <dgm:cxn modelId="{AE0BAE3D-6E69-4D82-AD8D-07E225F046B7}" srcId="{DB1502DC-6ACC-4E49-A6DA-3659FA71990D}" destId="{AAB3FAD7-98E3-40AB-A1AE-9F314722CB6A}" srcOrd="1" destOrd="0" parTransId="{0833B909-E96E-43C6-AECB-0F07996C8C2E}" sibTransId="{CC4F453F-4351-426D-B41E-92E5A234BC30}"/>
    <dgm:cxn modelId="{C8F76141-8225-40BC-8C52-2FB8B4745AE1}" srcId="{DB1502DC-6ACC-4E49-A6DA-3659FA71990D}" destId="{B85DA3DD-43BC-4E6C-AA10-921F357E88A8}" srcOrd="3" destOrd="0" parTransId="{D2244A87-84A1-471B-AAEE-925916F067CF}" sibTransId="{00AA1FDB-9D83-4466-BA0D-A319D672A73C}"/>
    <dgm:cxn modelId="{052E927D-5064-49B5-B400-BB006A27FAC5}" type="presOf" srcId="{AAB3FAD7-98E3-40AB-A1AE-9F314722CB6A}" destId="{EBD7B26A-248B-42DC-8172-774EEF7A3A01}" srcOrd="0" destOrd="0" presId="urn:microsoft.com/office/officeart/2018/2/layout/IconVerticalSolidList"/>
    <dgm:cxn modelId="{5A46717F-E480-4F61-9CE1-A3BDF54F50E6}" type="presOf" srcId="{F87A9845-A843-4319-8A7B-85410DBB287E}" destId="{CCD9EE30-FCA5-4C06-B444-0D49E856D574}" srcOrd="0" destOrd="0" presId="urn:microsoft.com/office/officeart/2018/2/layout/IconVerticalSolidList"/>
    <dgm:cxn modelId="{A972859A-9CE9-429F-A462-8A3315B3522E}" srcId="{DB1502DC-6ACC-4E49-A6DA-3659FA71990D}" destId="{485FF32E-306D-4C37-8985-3B9943FEB1D7}" srcOrd="2" destOrd="0" parTransId="{5DD54D93-320B-4858-B516-6DA62B7C0E7B}" sibTransId="{99BC8DAC-3993-4154-8996-5388B3819F59}"/>
    <dgm:cxn modelId="{2E6FC89A-3468-40F3-A352-C2D31FE41C22}" type="presOf" srcId="{DB1502DC-6ACC-4E49-A6DA-3659FA71990D}" destId="{37B38D06-30BC-4AA3-B5E8-9FC4D4C0145C}" srcOrd="0" destOrd="0" presId="urn:microsoft.com/office/officeart/2018/2/layout/IconVerticalSolidList"/>
    <dgm:cxn modelId="{68A3F7A8-4427-460E-9EBC-0E6CCC796C52}" type="presOf" srcId="{485FF32E-306D-4C37-8985-3B9943FEB1D7}" destId="{956EF535-E376-48C4-8098-0B9FA57CB8DB}" srcOrd="0" destOrd="0" presId="urn:microsoft.com/office/officeart/2018/2/layout/IconVerticalSolidList"/>
    <dgm:cxn modelId="{1847E0FE-A2F2-4BF5-BDBC-D6951BCF346E}" type="presOf" srcId="{B85DA3DD-43BC-4E6C-AA10-921F357E88A8}" destId="{33531655-F8CB-40EB-BC32-46A887829236}" srcOrd="0" destOrd="0" presId="urn:microsoft.com/office/officeart/2018/2/layout/IconVerticalSolidList"/>
    <dgm:cxn modelId="{6017AD11-313E-461A-81A1-87834EBF7AF3}" type="presParOf" srcId="{37B38D06-30BC-4AA3-B5E8-9FC4D4C0145C}" destId="{F50D9F9A-619B-43F5-8FF8-5FE44B53D8DF}" srcOrd="0" destOrd="0" presId="urn:microsoft.com/office/officeart/2018/2/layout/IconVerticalSolidList"/>
    <dgm:cxn modelId="{3D3511AA-F683-4848-BD09-1EB90CFC8F37}" type="presParOf" srcId="{F50D9F9A-619B-43F5-8FF8-5FE44B53D8DF}" destId="{1034CF1A-C77D-4F77-BDDE-9BA6F876C3AA}" srcOrd="0" destOrd="0" presId="urn:microsoft.com/office/officeart/2018/2/layout/IconVerticalSolidList"/>
    <dgm:cxn modelId="{067C542D-3A04-466C-8E74-3716010F377B}" type="presParOf" srcId="{F50D9F9A-619B-43F5-8FF8-5FE44B53D8DF}" destId="{700D7794-FD0F-4A73-8C80-D3ECA08EB9F7}" srcOrd="1" destOrd="0" presId="urn:microsoft.com/office/officeart/2018/2/layout/IconVerticalSolidList"/>
    <dgm:cxn modelId="{87609E96-9D68-4138-A2D4-ED02582202C2}" type="presParOf" srcId="{F50D9F9A-619B-43F5-8FF8-5FE44B53D8DF}" destId="{D0F5CC46-8B63-4983-BE81-6097A7680CEC}" srcOrd="2" destOrd="0" presId="urn:microsoft.com/office/officeart/2018/2/layout/IconVerticalSolidList"/>
    <dgm:cxn modelId="{3002EC3B-AE14-4384-BDC8-0524B094ADB1}" type="presParOf" srcId="{F50D9F9A-619B-43F5-8FF8-5FE44B53D8DF}" destId="{CCD9EE30-FCA5-4C06-B444-0D49E856D574}" srcOrd="3" destOrd="0" presId="urn:microsoft.com/office/officeart/2018/2/layout/IconVerticalSolidList"/>
    <dgm:cxn modelId="{76CF6650-EAA5-4E96-9C88-E72C93DE05BA}" type="presParOf" srcId="{37B38D06-30BC-4AA3-B5E8-9FC4D4C0145C}" destId="{33DBB5FE-1BC3-4998-BBFA-AE63E863EDC1}" srcOrd="1" destOrd="0" presId="urn:microsoft.com/office/officeart/2018/2/layout/IconVerticalSolidList"/>
    <dgm:cxn modelId="{5C006057-8C2E-4A50-911A-B55D8F48B966}" type="presParOf" srcId="{37B38D06-30BC-4AA3-B5E8-9FC4D4C0145C}" destId="{263DDFC3-B6A3-4BC6-A9F6-9B00AE6D5235}" srcOrd="2" destOrd="0" presId="urn:microsoft.com/office/officeart/2018/2/layout/IconVerticalSolidList"/>
    <dgm:cxn modelId="{E9A5FC0F-322C-48D0-BDFD-8E51B0DE2EF5}" type="presParOf" srcId="{263DDFC3-B6A3-4BC6-A9F6-9B00AE6D5235}" destId="{66F29528-1B99-4124-AAA3-F1DC4F85DF56}" srcOrd="0" destOrd="0" presId="urn:microsoft.com/office/officeart/2018/2/layout/IconVerticalSolidList"/>
    <dgm:cxn modelId="{CA856490-A751-498F-A205-36E29F0CE950}" type="presParOf" srcId="{263DDFC3-B6A3-4BC6-A9F6-9B00AE6D5235}" destId="{5003C113-21A0-4189-A238-F6500DFDC564}" srcOrd="1" destOrd="0" presId="urn:microsoft.com/office/officeart/2018/2/layout/IconVerticalSolidList"/>
    <dgm:cxn modelId="{2C4DB28C-1ED7-4B93-B316-CFBD836645DE}" type="presParOf" srcId="{263DDFC3-B6A3-4BC6-A9F6-9B00AE6D5235}" destId="{43C62BA5-DC1E-4511-962A-F3091F797D04}" srcOrd="2" destOrd="0" presId="urn:microsoft.com/office/officeart/2018/2/layout/IconVerticalSolidList"/>
    <dgm:cxn modelId="{F11DC77F-82CC-41A4-B61F-145D7C8D2FF4}" type="presParOf" srcId="{263DDFC3-B6A3-4BC6-A9F6-9B00AE6D5235}" destId="{EBD7B26A-248B-42DC-8172-774EEF7A3A01}" srcOrd="3" destOrd="0" presId="urn:microsoft.com/office/officeart/2018/2/layout/IconVerticalSolidList"/>
    <dgm:cxn modelId="{D67AB7E2-78C6-4023-8FB5-5F5B701E3347}" type="presParOf" srcId="{37B38D06-30BC-4AA3-B5E8-9FC4D4C0145C}" destId="{E49ED6F7-A0FC-4334-862E-9C57EC0DEC9A}" srcOrd="3" destOrd="0" presId="urn:microsoft.com/office/officeart/2018/2/layout/IconVerticalSolidList"/>
    <dgm:cxn modelId="{79793549-949D-4E64-AA8F-7CB8DB2DB507}" type="presParOf" srcId="{37B38D06-30BC-4AA3-B5E8-9FC4D4C0145C}" destId="{BEE3CEB4-8175-41F3-B3DD-AFCA129D6D23}" srcOrd="4" destOrd="0" presId="urn:microsoft.com/office/officeart/2018/2/layout/IconVerticalSolidList"/>
    <dgm:cxn modelId="{DB3082FA-1849-49CA-A2D8-3771C8A0F120}" type="presParOf" srcId="{BEE3CEB4-8175-41F3-B3DD-AFCA129D6D23}" destId="{5C86DD02-97B2-4C87-85A4-8D551B3FEF32}" srcOrd="0" destOrd="0" presId="urn:microsoft.com/office/officeart/2018/2/layout/IconVerticalSolidList"/>
    <dgm:cxn modelId="{4EE5A995-5A18-4CD2-83DC-D96C638C067B}" type="presParOf" srcId="{BEE3CEB4-8175-41F3-B3DD-AFCA129D6D23}" destId="{374881B6-C143-4301-A4C0-7B0D3DF8C28A}" srcOrd="1" destOrd="0" presId="urn:microsoft.com/office/officeart/2018/2/layout/IconVerticalSolidList"/>
    <dgm:cxn modelId="{5EF3E7D1-21D6-45EC-B8E9-C69778D0A3C9}" type="presParOf" srcId="{BEE3CEB4-8175-41F3-B3DD-AFCA129D6D23}" destId="{8BF59977-9B2E-41A5-8ED4-9277C7E1DCB4}" srcOrd="2" destOrd="0" presId="urn:microsoft.com/office/officeart/2018/2/layout/IconVerticalSolidList"/>
    <dgm:cxn modelId="{87155D2D-0AE3-4FD3-93C3-32DF28073811}" type="presParOf" srcId="{BEE3CEB4-8175-41F3-B3DD-AFCA129D6D23}" destId="{956EF535-E376-48C4-8098-0B9FA57CB8DB}" srcOrd="3" destOrd="0" presId="urn:microsoft.com/office/officeart/2018/2/layout/IconVerticalSolidList"/>
    <dgm:cxn modelId="{A97DD811-6A2E-4AF8-A083-247B7C4C2A77}" type="presParOf" srcId="{37B38D06-30BC-4AA3-B5E8-9FC4D4C0145C}" destId="{0FB71BB4-A99D-4D0C-B6F1-A21D4A132996}" srcOrd="5" destOrd="0" presId="urn:microsoft.com/office/officeart/2018/2/layout/IconVerticalSolidList"/>
    <dgm:cxn modelId="{37D8154D-169A-4293-B2D1-8618051BDD89}" type="presParOf" srcId="{37B38D06-30BC-4AA3-B5E8-9FC4D4C0145C}" destId="{0C983F36-DC76-454F-B2E7-6A3F45FFF1B9}" srcOrd="6" destOrd="0" presId="urn:microsoft.com/office/officeart/2018/2/layout/IconVerticalSolidList"/>
    <dgm:cxn modelId="{F33DCE5A-D785-40C5-999F-07A82043B8F4}" type="presParOf" srcId="{0C983F36-DC76-454F-B2E7-6A3F45FFF1B9}" destId="{B35789D0-FE74-4355-B5B5-D81077A4F6A0}" srcOrd="0" destOrd="0" presId="urn:microsoft.com/office/officeart/2018/2/layout/IconVerticalSolidList"/>
    <dgm:cxn modelId="{CEB3FAB4-4161-483C-A695-A91A7E76B255}" type="presParOf" srcId="{0C983F36-DC76-454F-B2E7-6A3F45FFF1B9}" destId="{EE186B32-7569-4CA5-BBBF-A991277D099B}" srcOrd="1" destOrd="0" presId="urn:microsoft.com/office/officeart/2018/2/layout/IconVerticalSolidList"/>
    <dgm:cxn modelId="{9605CD87-6F6D-467D-9AC5-5A98BE29A2A4}" type="presParOf" srcId="{0C983F36-DC76-454F-B2E7-6A3F45FFF1B9}" destId="{DDB38F8A-4E48-4B56-A1B6-EC84A743DD8D}" srcOrd="2" destOrd="0" presId="urn:microsoft.com/office/officeart/2018/2/layout/IconVerticalSolidList"/>
    <dgm:cxn modelId="{B8F507B7-419C-4F0F-A64D-B55ADAE0836E}" type="presParOf" srcId="{0C983F36-DC76-454F-B2E7-6A3F45FFF1B9}" destId="{33531655-F8CB-40EB-BC32-46A8878292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68D7C4-35A0-4B7A-8BCC-04299CEB6145}" type="doc">
      <dgm:prSet loTypeId="urn:microsoft.com/office/officeart/2005/8/layout/hierarchy2" loCatId="hierarchy" qsTypeId="urn:microsoft.com/office/officeart/2005/8/quickstyle/simple1" qsCatId="simple" csTypeId="urn:microsoft.com/office/officeart/2005/8/colors/colorful1" csCatId="colorful" phldr="1"/>
      <dgm:spPr/>
      <dgm:t>
        <a:bodyPr/>
        <a:lstStyle/>
        <a:p>
          <a:endParaRPr lang="en-US"/>
        </a:p>
      </dgm:t>
    </dgm:pt>
    <dgm:pt modelId="{250FC338-6F85-41F1-BE85-27F65018C205}">
      <dgm:prSet/>
      <dgm:spPr/>
      <dgm:t>
        <a:bodyPr/>
        <a:lstStyle/>
        <a:p>
          <a:r>
            <a:rPr lang="en-GB" b="1"/>
            <a:t>Gestalt Therapy</a:t>
          </a:r>
          <a:r>
            <a:rPr lang="en-GB"/>
            <a:t> is considered part of the </a:t>
          </a:r>
          <a:r>
            <a:rPr lang="en-GB" b="1"/>
            <a:t>humanistic tradition</a:t>
          </a:r>
          <a:r>
            <a:rPr lang="en-GB"/>
            <a:t> because it shares many core values with other humanistic approaches such as </a:t>
          </a:r>
          <a:r>
            <a:rPr lang="en-GB" b="1"/>
            <a:t>Person-Centred Therapy</a:t>
          </a:r>
          <a:r>
            <a:rPr lang="en-GB"/>
            <a:t>. </a:t>
          </a:r>
          <a:endParaRPr lang="en-US"/>
        </a:p>
      </dgm:t>
    </dgm:pt>
    <dgm:pt modelId="{362BD319-11DC-4C79-BFB5-3FDE65C16D4B}" type="parTrans" cxnId="{4C0E7D7F-4C1C-4DDC-8A45-265299F543F6}">
      <dgm:prSet/>
      <dgm:spPr/>
      <dgm:t>
        <a:bodyPr/>
        <a:lstStyle/>
        <a:p>
          <a:endParaRPr lang="en-US"/>
        </a:p>
      </dgm:t>
    </dgm:pt>
    <dgm:pt modelId="{E3ABC175-9BD5-47FA-85E2-DFE5EB0A6D4A}" type="sibTrans" cxnId="{4C0E7D7F-4C1C-4DDC-8A45-265299F543F6}">
      <dgm:prSet/>
      <dgm:spPr/>
      <dgm:t>
        <a:bodyPr/>
        <a:lstStyle/>
        <a:p>
          <a:endParaRPr lang="en-US"/>
        </a:p>
      </dgm:t>
    </dgm:pt>
    <dgm:pt modelId="{87FAE9BC-24C5-470D-926D-02B73AB0E586}">
      <dgm:prSet/>
      <dgm:spPr/>
      <dgm:t>
        <a:bodyPr/>
        <a:lstStyle/>
        <a:p>
          <a:r>
            <a:rPr lang="en-GB"/>
            <a:t>Both approaches emphasize </a:t>
          </a:r>
          <a:r>
            <a:rPr lang="en-GB" b="1"/>
            <a:t>personal growth, self-awareness, and the client’s capacity to change</a:t>
          </a:r>
          <a:r>
            <a:rPr lang="en-GB"/>
            <a:t> rather than focusing mainly on pathology or diagnosis.</a:t>
          </a:r>
          <a:endParaRPr lang="en-US"/>
        </a:p>
      </dgm:t>
    </dgm:pt>
    <dgm:pt modelId="{2A8D27BE-106F-48C7-A0E7-62B4C01995B7}" type="parTrans" cxnId="{D79D5B59-84CF-4AB0-BE80-78E4E20865A6}">
      <dgm:prSet/>
      <dgm:spPr/>
      <dgm:t>
        <a:bodyPr/>
        <a:lstStyle/>
        <a:p>
          <a:endParaRPr lang="en-US"/>
        </a:p>
      </dgm:t>
    </dgm:pt>
    <dgm:pt modelId="{1D474617-7341-4DBF-8230-120982827529}" type="sibTrans" cxnId="{D79D5B59-84CF-4AB0-BE80-78E4E20865A6}">
      <dgm:prSet/>
      <dgm:spPr/>
      <dgm:t>
        <a:bodyPr/>
        <a:lstStyle/>
        <a:p>
          <a:endParaRPr lang="en-US"/>
        </a:p>
      </dgm:t>
    </dgm:pt>
    <dgm:pt modelId="{BED611A8-E209-4112-83DE-E07805F1C4D3}">
      <dgm:prSet custT="1"/>
      <dgm:spPr>
        <a:solidFill>
          <a:srgbClr val="800080"/>
        </a:solidFill>
      </dgm:spPr>
      <dgm:t>
        <a:bodyPr/>
        <a:lstStyle/>
        <a:p>
          <a:r>
            <a:rPr lang="en-GB" sz="1800" dirty="0"/>
            <a:t>The focus of the humanistic approach is:</a:t>
          </a:r>
          <a:endParaRPr lang="en-US" sz="1800" dirty="0"/>
        </a:p>
      </dgm:t>
    </dgm:pt>
    <dgm:pt modelId="{49FF18AA-DCED-4134-8F22-19D276E8FECE}" type="parTrans" cxnId="{6E0BE80D-F8D4-46F6-93F5-CF45AFA81649}">
      <dgm:prSet/>
      <dgm:spPr/>
      <dgm:t>
        <a:bodyPr/>
        <a:lstStyle/>
        <a:p>
          <a:endParaRPr lang="en-US"/>
        </a:p>
      </dgm:t>
    </dgm:pt>
    <dgm:pt modelId="{8EE6C609-C739-438B-AD15-2EF91CB3626E}" type="sibTrans" cxnId="{6E0BE80D-F8D4-46F6-93F5-CF45AFA81649}">
      <dgm:prSet/>
      <dgm:spPr/>
      <dgm:t>
        <a:bodyPr/>
        <a:lstStyle/>
        <a:p>
          <a:endParaRPr lang="en-US"/>
        </a:p>
      </dgm:t>
    </dgm:pt>
    <dgm:pt modelId="{69F65250-BE4C-4403-8C64-4A7B5C393954}">
      <dgm:prSet custT="1"/>
      <dgm:spPr>
        <a:solidFill>
          <a:srgbClr val="DA4488"/>
        </a:solidFill>
      </dgm:spPr>
      <dgm:t>
        <a:bodyPr/>
        <a:lstStyle/>
        <a:p>
          <a:r>
            <a:rPr lang="en-GB" sz="1800" dirty="0"/>
            <a:t>Emphasis on the present experience</a:t>
          </a:r>
          <a:endParaRPr lang="en-US" sz="1800" dirty="0"/>
        </a:p>
      </dgm:t>
    </dgm:pt>
    <dgm:pt modelId="{38B01DA2-3ACC-47DD-89BC-E2B3012A6AA7}" type="parTrans" cxnId="{45DBA5B5-2BB0-4DF2-883F-6B71D51A07B9}">
      <dgm:prSet/>
      <dgm:spPr/>
      <dgm:t>
        <a:bodyPr/>
        <a:lstStyle/>
        <a:p>
          <a:endParaRPr lang="en-US"/>
        </a:p>
      </dgm:t>
    </dgm:pt>
    <dgm:pt modelId="{F081B3FD-C9F3-45B2-B970-618C62930FE7}" type="sibTrans" cxnId="{45DBA5B5-2BB0-4DF2-883F-6B71D51A07B9}">
      <dgm:prSet/>
      <dgm:spPr/>
      <dgm:t>
        <a:bodyPr/>
        <a:lstStyle/>
        <a:p>
          <a:endParaRPr lang="en-US"/>
        </a:p>
      </dgm:t>
    </dgm:pt>
    <dgm:pt modelId="{09949CCB-B43C-4CBB-8CF4-C3AEE3D262F3}">
      <dgm:prSet custT="1"/>
      <dgm:spPr>
        <a:solidFill>
          <a:srgbClr val="9900FF"/>
        </a:solidFill>
      </dgm:spPr>
      <dgm:t>
        <a:bodyPr/>
        <a:lstStyle/>
        <a:p>
          <a:r>
            <a:rPr lang="en-GB" sz="1800" dirty="0"/>
            <a:t>Belief in human potential and autonomy</a:t>
          </a:r>
          <a:endParaRPr lang="en-US" sz="1800" dirty="0"/>
        </a:p>
      </dgm:t>
    </dgm:pt>
    <dgm:pt modelId="{6C01A090-00C5-4D92-BECE-BC5E296604A9}" type="parTrans" cxnId="{8C26CC9F-2ACE-49B9-9247-46AF1CCF6F29}">
      <dgm:prSet/>
      <dgm:spPr/>
      <dgm:t>
        <a:bodyPr/>
        <a:lstStyle/>
        <a:p>
          <a:endParaRPr lang="en-US"/>
        </a:p>
      </dgm:t>
    </dgm:pt>
    <dgm:pt modelId="{4E77E70C-F123-4A17-ADF4-77C17F3707D4}" type="sibTrans" cxnId="{8C26CC9F-2ACE-49B9-9247-46AF1CCF6F29}">
      <dgm:prSet/>
      <dgm:spPr/>
      <dgm:t>
        <a:bodyPr/>
        <a:lstStyle/>
        <a:p>
          <a:endParaRPr lang="en-US"/>
        </a:p>
      </dgm:t>
    </dgm:pt>
    <dgm:pt modelId="{048438D3-18DF-4E17-A134-2E2E2A5B2778}">
      <dgm:prSet custT="1"/>
      <dgm:spPr>
        <a:solidFill>
          <a:srgbClr val="6699FF"/>
        </a:solidFill>
      </dgm:spPr>
      <dgm:t>
        <a:bodyPr/>
        <a:lstStyle/>
        <a:p>
          <a:r>
            <a:rPr lang="en-GB" sz="1800" dirty="0"/>
            <a:t>Importance of the therapeutic relationship</a:t>
          </a:r>
          <a:endParaRPr lang="en-US" sz="1800" dirty="0"/>
        </a:p>
      </dgm:t>
    </dgm:pt>
    <dgm:pt modelId="{8CEF523B-848A-4028-ADF0-559C911E5B68}" type="parTrans" cxnId="{FF177A51-CD94-40F7-87E6-E52C87F8FD2A}">
      <dgm:prSet/>
      <dgm:spPr/>
      <dgm:t>
        <a:bodyPr/>
        <a:lstStyle/>
        <a:p>
          <a:endParaRPr lang="en-US"/>
        </a:p>
      </dgm:t>
    </dgm:pt>
    <dgm:pt modelId="{4571E188-CCA8-4257-B4B9-E991970F5BAD}" type="sibTrans" cxnId="{FF177A51-CD94-40F7-87E6-E52C87F8FD2A}">
      <dgm:prSet/>
      <dgm:spPr/>
      <dgm:t>
        <a:bodyPr/>
        <a:lstStyle/>
        <a:p>
          <a:endParaRPr lang="en-US"/>
        </a:p>
      </dgm:t>
    </dgm:pt>
    <dgm:pt modelId="{EF16FFF0-AA38-429A-8BA9-7B278F6C433B}">
      <dgm:prSet custT="1"/>
      <dgm:spPr>
        <a:solidFill>
          <a:srgbClr val="C00000"/>
        </a:solidFill>
      </dgm:spPr>
      <dgm:t>
        <a:bodyPr/>
        <a:lstStyle/>
        <a:p>
          <a:r>
            <a:rPr lang="en-GB" sz="1800" dirty="0"/>
            <a:t>Holistic view of the person</a:t>
          </a:r>
          <a:endParaRPr lang="en-US" sz="1800" dirty="0"/>
        </a:p>
      </dgm:t>
    </dgm:pt>
    <dgm:pt modelId="{1A9A9316-A9C6-4E56-9EE4-0711C915099F}" type="parTrans" cxnId="{F314EF2F-134F-4085-A00B-0583FB421008}">
      <dgm:prSet/>
      <dgm:spPr/>
      <dgm:t>
        <a:bodyPr/>
        <a:lstStyle/>
        <a:p>
          <a:endParaRPr lang="en-US"/>
        </a:p>
      </dgm:t>
    </dgm:pt>
    <dgm:pt modelId="{D9CB1CB7-E8F6-4A02-B0B1-E1F43580879E}" type="sibTrans" cxnId="{F314EF2F-134F-4085-A00B-0583FB421008}">
      <dgm:prSet/>
      <dgm:spPr/>
      <dgm:t>
        <a:bodyPr/>
        <a:lstStyle/>
        <a:p>
          <a:endParaRPr lang="en-US"/>
        </a:p>
      </dgm:t>
    </dgm:pt>
    <dgm:pt modelId="{B41B02E8-D3D9-4618-952C-65E6B21C0C01}" type="pres">
      <dgm:prSet presAssocID="{3A68D7C4-35A0-4B7A-8BCC-04299CEB6145}" presName="diagram" presStyleCnt="0">
        <dgm:presLayoutVars>
          <dgm:chPref val="1"/>
          <dgm:dir/>
          <dgm:animOne val="branch"/>
          <dgm:animLvl val="lvl"/>
          <dgm:resizeHandles val="exact"/>
        </dgm:presLayoutVars>
      </dgm:prSet>
      <dgm:spPr/>
    </dgm:pt>
    <dgm:pt modelId="{97376256-3546-4B68-A817-DA4A159617A7}" type="pres">
      <dgm:prSet presAssocID="{250FC338-6F85-41F1-BE85-27F65018C205}" presName="root1" presStyleCnt="0"/>
      <dgm:spPr/>
    </dgm:pt>
    <dgm:pt modelId="{A9EA004D-C309-4E07-A876-2029FDFB101E}" type="pres">
      <dgm:prSet presAssocID="{250FC338-6F85-41F1-BE85-27F65018C205}" presName="LevelOneTextNode" presStyleLbl="node0" presStyleIdx="0" presStyleCnt="2">
        <dgm:presLayoutVars>
          <dgm:chPref val="3"/>
        </dgm:presLayoutVars>
      </dgm:prSet>
      <dgm:spPr/>
    </dgm:pt>
    <dgm:pt modelId="{75301B67-D9A1-4F39-BB37-254225EC292B}" type="pres">
      <dgm:prSet presAssocID="{250FC338-6F85-41F1-BE85-27F65018C205}" presName="level2hierChild" presStyleCnt="0"/>
      <dgm:spPr/>
    </dgm:pt>
    <dgm:pt modelId="{DEDF2EDE-49BA-4A23-81F9-325164EC11F9}" type="pres">
      <dgm:prSet presAssocID="{87FAE9BC-24C5-470D-926D-02B73AB0E586}" presName="root1" presStyleCnt="0"/>
      <dgm:spPr/>
    </dgm:pt>
    <dgm:pt modelId="{6358F5C5-08A3-4BFB-8673-6147D98BE415}" type="pres">
      <dgm:prSet presAssocID="{87FAE9BC-24C5-470D-926D-02B73AB0E586}" presName="LevelOneTextNode" presStyleLbl="node0" presStyleIdx="1" presStyleCnt="2">
        <dgm:presLayoutVars>
          <dgm:chPref val="3"/>
        </dgm:presLayoutVars>
      </dgm:prSet>
      <dgm:spPr/>
    </dgm:pt>
    <dgm:pt modelId="{4D0FE676-5474-485D-BD51-DB2BB4BF0FB1}" type="pres">
      <dgm:prSet presAssocID="{87FAE9BC-24C5-470D-926D-02B73AB0E586}" presName="level2hierChild" presStyleCnt="0"/>
      <dgm:spPr/>
    </dgm:pt>
    <dgm:pt modelId="{4D048ECA-E006-4745-A049-B08A43CD09D7}" type="pres">
      <dgm:prSet presAssocID="{49FF18AA-DCED-4134-8F22-19D276E8FECE}" presName="conn2-1" presStyleLbl="parChTrans1D2" presStyleIdx="0" presStyleCnt="5"/>
      <dgm:spPr/>
    </dgm:pt>
    <dgm:pt modelId="{3DDE7B19-9903-4D55-B790-151A79FD0BF1}" type="pres">
      <dgm:prSet presAssocID="{49FF18AA-DCED-4134-8F22-19D276E8FECE}" presName="connTx" presStyleLbl="parChTrans1D2" presStyleIdx="0" presStyleCnt="5"/>
      <dgm:spPr/>
    </dgm:pt>
    <dgm:pt modelId="{D6FAA70E-B435-4E7F-AE18-ECD9477A410C}" type="pres">
      <dgm:prSet presAssocID="{BED611A8-E209-4112-83DE-E07805F1C4D3}" presName="root2" presStyleCnt="0"/>
      <dgm:spPr/>
    </dgm:pt>
    <dgm:pt modelId="{704B3870-E71E-4C01-8105-1878B64D4C01}" type="pres">
      <dgm:prSet presAssocID="{BED611A8-E209-4112-83DE-E07805F1C4D3}" presName="LevelTwoTextNode" presStyleLbl="node2" presStyleIdx="0" presStyleCnt="5">
        <dgm:presLayoutVars>
          <dgm:chPref val="3"/>
        </dgm:presLayoutVars>
      </dgm:prSet>
      <dgm:spPr/>
    </dgm:pt>
    <dgm:pt modelId="{8EF6B0BF-8563-49A1-A1F3-02369F462BA0}" type="pres">
      <dgm:prSet presAssocID="{BED611A8-E209-4112-83DE-E07805F1C4D3}" presName="level3hierChild" presStyleCnt="0"/>
      <dgm:spPr/>
    </dgm:pt>
    <dgm:pt modelId="{197A32AF-F8E3-4F57-9132-FF92455DBA9C}" type="pres">
      <dgm:prSet presAssocID="{38B01DA2-3ACC-47DD-89BC-E2B3012A6AA7}" presName="conn2-1" presStyleLbl="parChTrans1D2" presStyleIdx="1" presStyleCnt="5"/>
      <dgm:spPr/>
    </dgm:pt>
    <dgm:pt modelId="{91761E0D-EA49-4455-B2B7-AFF0A6A88DA1}" type="pres">
      <dgm:prSet presAssocID="{38B01DA2-3ACC-47DD-89BC-E2B3012A6AA7}" presName="connTx" presStyleLbl="parChTrans1D2" presStyleIdx="1" presStyleCnt="5"/>
      <dgm:spPr/>
    </dgm:pt>
    <dgm:pt modelId="{C8381D2B-A637-454C-AE53-7BD97CA096CF}" type="pres">
      <dgm:prSet presAssocID="{69F65250-BE4C-4403-8C64-4A7B5C393954}" presName="root2" presStyleCnt="0"/>
      <dgm:spPr/>
    </dgm:pt>
    <dgm:pt modelId="{2A26B8FB-3A0E-4DC7-AC5C-461C6F2A8B2C}" type="pres">
      <dgm:prSet presAssocID="{69F65250-BE4C-4403-8C64-4A7B5C393954}" presName="LevelTwoTextNode" presStyleLbl="node2" presStyleIdx="1" presStyleCnt="5">
        <dgm:presLayoutVars>
          <dgm:chPref val="3"/>
        </dgm:presLayoutVars>
      </dgm:prSet>
      <dgm:spPr/>
    </dgm:pt>
    <dgm:pt modelId="{E85A893B-A187-47EE-9CA5-DCE8E3B3A305}" type="pres">
      <dgm:prSet presAssocID="{69F65250-BE4C-4403-8C64-4A7B5C393954}" presName="level3hierChild" presStyleCnt="0"/>
      <dgm:spPr/>
    </dgm:pt>
    <dgm:pt modelId="{8C355440-FCA0-4ED9-B44C-122EF41522F7}" type="pres">
      <dgm:prSet presAssocID="{6C01A090-00C5-4D92-BECE-BC5E296604A9}" presName="conn2-1" presStyleLbl="parChTrans1D2" presStyleIdx="2" presStyleCnt="5"/>
      <dgm:spPr/>
    </dgm:pt>
    <dgm:pt modelId="{17E2B95D-E95F-4AC7-8B02-C6FCCB90833F}" type="pres">
      <dgm:prSet presAssocID="{6C01A090-00C5-4D92-BECE-BC5E296604A9}" presName="connTx" presStyleLbl="parChTrans1D2" presStyleIdx="2" presStyleCnt="5"/>
      <dgm:spPr/>
    </dgm:pt>
    <dgm:pt modelId="{7380E6F0-097F-4FAE-B379-B1BDA7BDB84E}" type="pres">
      <dgm:prSet presAssocID="{09949CCB-B43C-4CBB-8CF4-C3AEE3D262F3}" presName="root2" presStyleCnt="0"/>
      <dgm:spPr/>
    </dgm:pt>
    <dgm:pt modelId="{555CFEAE-A552-4538-A1CA-8CDCE24F95F2}" type="pres">
      <dgm:prSet presAssocID="{09949CCB-B43C-4CBB-8CF4-C3AEE3D262F3}" presName="LevelTwoTextNode" presStyleLbl="node2" presStyleIdx="2" presStyleCnt="5">
        <dgm:presLayoutVars>
          <dgm:chPref val="3"/>
        </dgm:presLayoutVars>
      </dgm:prSet>
      <dgm:spPr/>
    </dgm:pt>
    <dgm:pt modelId="{75ECC6F6-AF50-45D6-86D1-4C99F01E4B41}" type="pres">
      <dgm:prSet presAssocID="{09949CCB-B43C-4CBB-8CF4-C3AEE3D262F3}" presName="level3hierChild" presStyleCnt="0"/>
      <dgm:spPr/>
    </dgm:pt>
    <dgm:pt modelId="{A3775998-8C69-44CA-A2BD-EF70855027B0}" type="pres">
      <dgm:prSet presAssocID="{8CEF523B-848A-4028-ADF0-559C911E5B68}" presName="conn2-1" presStyleLbl="parChTrans1D2" presStyleIdx="3" presStyleCnt="5"/>
      <dgm:spPr/>
    </dgm:pt>
    <dgm:pt modelId="{8CDFFB7B-6A00-499A-A524-121936D7FF6F}" type="pres">
      <dgm:prSet presAssocID="{8CEF523B-848A-4028-ADF0-559C911E5B68}" presName="connTx" presStyleLbl="parChTrans1D2" presStyleIdx="3" presStyleCnt="5"/>
      <dgm:spPr/>
    </dgm:pt>
    <dgm:pt modelId="{84408843-6A0C-45E2-AA48-6174DF2BB0C0}" type="pres">
      <dgm:prSet presAssocID="{048438D3-18DF-4E17-A134-2E2E2A5B2778}" presName="root2" presStyleCnt="0"/>
      <dgm:spPr/>
    </dgm:pt>
    <dgm:pt modelId="{3F3C6B6F-5B4B-4141-9175-9C7F7D028A39}" type="pres">
      <dgm:prSet presAssocID="{048438D3-18DF-4E17-A134-2E2E2A5B2778}" presName="LevelTwoTextNode" presStyleLbl="node2" presStyleIdx="3" presStyleCnt="5">
        <dgm:presLayoutVars>
          <dgm:chPref val="3"/>
        </dgm:presLayoutVars>
      </dgm:prSet>
      <dgm:spPr/>
    </dgm:pt>
    <dgm:pt modelId="{BD5545A4-53A9-44A1-B18A-D053E47C6AA5}" type="pres">
      <dgm:prSet presAssocID="{048438D3-18DF-4E17-A134-2E2E2A5B2778}" presName="level3hierChild" presStyleCnt="0"/>
      <dgm:spPr/>
    </dgm:pt>
    <dgm:pt modelId="{36A95511-5E98-429F-80F9-9436A11F985A}" type="pres">
      <dgm:prSet presAssocID="{1A9A9316-A9C6-4E56-9EE4-0711C915099F}" presName="conn2-1" presStyleLbl="parChTrans1D2" presStyleIdx="4" presStyleCnt="5"/>
      <dgm:spPr/>
    </dgm:pt>
    <dgm:pt modelId="{D62462C4-6523-4F13-A34F-CA390A78B64A}" type="pres">
      <dgm:prSet presAssocID="{1A9A9316-A9C6-4E56-9EE4-0711C915099F}" presName="connTx" presStyleLbl="parChTrans1D2" presStyleIdx="4" presStyleCnt="5"/>
      <dgm:spPr/>
    </dgm:pt>
    <dgm:pt modelId="{6E50F881-E485-4789-9D61-66FD5DFA3003}" type="pres">
      <dgm:prSet presAssocID="{EF16FFF0-AA38-429A-8BA9-7B278F6C433B}" presName="root2" presStyleCnt="0"/>
      <dgm:spPr/>
    </dgm:pt>
    <dgm:pt modelId="{106500CA-12B0-4F14-B331-0120BCA63967}" type="pres">
      <dgm:prSet presAssocID="{EF16FFF0-AA38-429A-8BA9-7B278F6C433B}" presName="LevelTwoTextNode" presStyleLbl="node2" presStyleIdx="4" presStyleCnt="5">
        <dgm:presLayoutVars>
          <dgm:chPref val="3"/>
        </dgm:presLayoutVars>
      </dgm:prSet>
      <dgm:spPr/>
    </dgm:pt>
    <dgm:pt modelId="{BC4151AC-C697-4472-9FAE-BD46424EC4D8}" type="pres">
      <dgm:prSet presAssocID="{EF16FFF0-AA38-429A-8BA9-7B278F6C433B}" presName="level3hierChild" presStyleCnt="0"/>
      <dgm:spPr/>
    </dgm:pt>
  </dgm:ptLst>
  <dgm:cxnLst>
    <dgm:cxn modelId="{17405008-9437-4357-A3EA-8BD334288B83}" type="presOf" srcId="{69F65250-BE4C-4403-8C64-4A7B5C393954}" destId="{2A26B8FB-3A0E-4DC7-AC5C-461C6F2A8B2C}" srcOrd="0" destOrd="0" presId="urn:microsoft.com/office/officeart/2005/8/layout/hierarchy2"/>
    <dgm:cxn modelId="{6E0BE80D-F8D4-46F6-93F5-CF45AFA81649}" srcId="{87FAE9BC-24C5-470D-926D-02B73AB0E586}" destId="{BED611A8-E209-4112-83DE-E07805F1C4D3}" srcOrd="0" destOrd="0" parTransId="{49FF18AA-DCED-4134-8F22-19D276E8FECE}" sibTransId="{8EE6C609-C739-438B-AD15-2EF91CB3626E}"/>
    <dgm:cxn modelId="{3016A017-9568-4385-9F79-DA8F28FF9FAE}" type="presOf" srcId="{38B01DA2-3ACC-47DD-89BC-E2B3012A6AA7}" destId="{197A32AF-F8E3-4F57-9132-FF92455DBA9C}" srcOrd="0" destOrd="0" presId="urn:microsoft.com/office/officeart/2005/8/layout/hierarchy2"/>
    <dgm:cxn modelId="{8CEDDF19-8A38-4CB1-B55D-72B911C082A5}" type="presOf" srcId="{BED611A8-E209-4112-83DE-E07805F1C4D3}" destId="{704B3870-E71E-4C01-8105-1878B64D4C01}" srcOrd="0" destOrd="0" presId="urn:microsoft.com/office/officeart/2005/8/layout/hierarchy2"/>
    <dgm:cxn modelId="{F314EF2F-134F-4085-A00B-0583FB421008}" srcId="{87FAE9BC-24C5-470D-926D-02B73AB0E586}" destId="{EF16FFF0-AA38-429A-8BA9-7B278F6C433B}" srcOrd="4" destOrd="0" parTransId="{1A9A9316-A9C6-4E56-9EE4-0711C915099F}" sibTransId="{D9CB1CB7-E8F6-4A02-B0B1-E1F43580879E}"/>
    <dgm:cxn modelId="{1AC6A233-5D48-4A5B-87CD-076F8F95F4BC}" type="presOf" srcId="{09949CCB-B43C-4CBB-8CF4-C3AEE3D262F3}" destId="{555CFEAE-A552-4538-A1CA-8CDCE24F95F2}" srcOrd="0" destOrd="0" presId="urn:microsoft.com/office/officeart/2005/8/layout/hierarchy2"/>
    <dgm:cxn modelId="{6ED58837-B819-4A65-B9FD-390C53734D70}" type="presOf" srcId="{1A9A9316-A9C6-4E56-9EE4-0711C915099F}" destId="{36A95511-5E98-429F-80F9-9436A11F985A}" srcOrd="0" destOrd="0" presId="urn:microsoft.com/office/officeart/2005/8/layout/hierarchy2"/>
    <dgm:cxn modelId="{D848EE39-6396-496F-B203-7670E08B98DE}" type="presOf" srcId="{49FF18AA-DCED-4134-8F22-19D276E8FECE}" destId="{4D048ECA-E006-4745-A049-B08A43CD09D7}" srcOrd="0" destOrd="0" presId="urn:microsoft.com/office/officeart/2005/8/layout/hierarchy2"/>
    <dgm:cxn modelId="{E51F5660-0259-4059-81BB-A3383C880C13}" type="presOf" srcId="{8CEF523B-848A-4028-ADF0-559C911E5B68}" destId="{8CDFFB7B-6A00-499A-A524-121936D7FF6F}" srcOrd="1" destOrd="0" presId="urn:microsoft.com/office/officeart/2005/8/layout/hierarchy2"/>
    <dgm:cxn modelId="{2D4D9C44-11FC-4785-A380-95FA4154DEE5}" type="presOf" srcId="{250FC338-6F85-41F1-BE85-27F65018C205}" destId="{A9EA004D-C309-4E07-A876-2029FDFB101E}" srcOrd="0" destOrd="0" presId="urn:microsoft.com/office/officeart/2005/8/layout/hierarchy2"/>
    <dgm:cxn modelId="{6AD3A668-877D-4C0B-9AC6-C9E7B01D0CE8}" type="presOf" srcId="{38B01DA2-3ACC-47DD-89BC-E2B3012A6AA7}" destId="{91761E0D-EA49-4455-B2B7-AFF0A6A88DA1}" srcOrd="1" destOrd="0" presId="urn:microsoft.com/office/officeart/2005/8/layout/hierarchy2"/>
    <dgm:cxn modelId="{D3E3604E-BF22-41B9-BDD7-B01EC5E513AF}" type="presOf" srcId="{1A9A9316-A9C6-4E56-9EE4-0711C915099F}" destId="{D62462C4-6523-4F13-A34F-CA390A78B64A}" srcOrd="1" destOrd="0" presId="urn:microsoft.com/office/officeart/2005/8/layout/hierarchy2"/>
    <dgm:cxn modelId="{FF177A51-CD94-40F7-87E6-E52C87F8FD2A}" srcId="{87FAE9BC-24C5-470D-926D-02B73AB0E586}" destId="{048438D3-18DF-4E17-A134-2E2E2A5B2778}" srcOrd="3" destOrd="0" parTransId="{8CEF523B-848A-4028-ADF0-559C911E5B68}" sibTransId="{4571E188-CCA8-4257-B4B9-E991970F5BAD}"/>
    <dgm:cxn modelId="{D79D5B59-84CF-4AB0-BE80-78E4E20865A6}" srcId="{3A68D7C4-35A0-4B7A-8BCC-04299CEB6145}" destId="{87FAE9BC-24C5-470D-926D-02B73AB0E586}" srcOrd="1" destOrd="0" parTransId="{2A8D27BE-106F-48C7-A0E7-62B4C01995B7}" sibTransId="{1D474617-7341-4DBF-8230-120982827529}"/>
    <dgm:cxn modelId="{4C0E7D7F-4C1C-4DDC-8A45-265299F543F6}" srcId="{3A68D7C4-35A0-4B7A-8BCC-04299CEB6145}" destId="{250FC338-6F85-41F1-BE85-27F65018C205}" srcOrd="0" destOrd="0" parTransId="{362BD319-11DC-4C79-BFB5-3FDE65C16D4B}" sibTransId="{E3ABC175-9BD5-47FA-85E2-DFE5EB0A6D4A}"/>
    <dgm:cxn modelId="{DBE2FE8D-F76C-4B01-8DFB-74F15ADC4496}" type="presOf" srcId="{048438D3-18DF-4E17-A134-2E2E2A5B2778}" destId="{3F3C6B6F-5B4B-4141-9175-9C7F7D028A39}" srcOrd="0" destOrd="0" presId="urn:microsoft.com/office/officeart/2005/8/layout/hierarchy2"/>
    <dgm:cxn modelId="{8C26CC9F-2ACE-49B9-9247-46AF1CCF6F29}" srcId="{87FAE9BC-24C5-470D-926D-02B73AB0E586}" destId="{09949CCB-B43C-4CBB-8CF4-C3AEE3D262F3}" srcOrd="2" destOrd="0" parTransId="{6C01A090-00C5-4D92-BECE-BC5E296604A9}" sibTransId="{4E77E70C-F123-4A17-ADF4-77C17F3707D4}"/>
    <dgm:cxn modelId="{1D0189AF-447D-4A4B-B27F-F51234739438}" type="presOf" srcId="{8CEF523B-848A-4028-ADF0-559C911E5B68}" destId="{A3775998-8C69-44CA-A2BD-EF70855027B0}" srcOrd="0" destOrd="0" presId="urn:microsoft.com/office/officeart/2005/8/layout/hierarchy2"/>
    <dgm:cxn modelId="{0199A3B0-C808-4786-B264-AC1ABC506AF0}" type="presOf" srcId="{EF16FFF0-AA38-429A-8BA9-7B278F6C433B}" destId="{106500CA-12B0-4F14-B331-0120BCA63967}" srcOrd="0" destOrd="0" presId="urn:microsoft.com/office/officeart/2005/8/layout/hierarchy2"/>
    <dgm:cxn modelId="{45DBA5B5-2BB0-4DF2-883F-6B71D51A07B9}" srcId="{87FAE9BC-24C5-470D-926D-02B73AB0E586}" destId="{69F65250-BE4C-4403-8C64-4A7B5C393954}" srcOrd="1" destOrd="0" parTransId="{38B01DA2-3ACC-47DD-89BC-E2B3012A6AA7}" sibTransId="{F081B3FD-C9F3-45B2-B970-618C62930FE7}"/>
    <dgm:cxn modelId="{74F62CB9-F936-4E66-8C6B-D55D69E68F4B}" type="presOf" srcId="{49FF18AA-DCED-4134-8F22-19D276E8FECE}" destId="{3DDE7B19-9903-4D55-B790-151A79FD0BF1}" srcOrd="1" destOrd="0" presId="urn:microsoft.com/office/officeart/2005/8/layout/hierarchy2"/>
    <dgm:cxn modelId="{1CB7E1C4-F97E-4BED-8955-8446D4CAC723}" type="presOf" srcId="{87FAE9BC-24C5-470D-926D-02B73AB0E586}" destId="{6358F5C5-08A3-4BFB-8673-6147D98BE415}" srcOrd="0" destOrd="0" presId="urn:microsoft.com/office/officeart/2005/8/layout/hierarchy2"/>
    <dgm:cxn modelId="{11EEDCDB-2267-43FE-B985-590407CE7B4D}" type="presOf" srcId="{6C01A090-00C5-4D92-BECE-BC5E296604A9}" destId="{17E2B95D-E95F-4AC7-8B02-C6FCCB90833F}" srcOrd="1" destOrd="0" presId="urn:microsoft.com/office/officeart/2005/8/layout/hierarchy2"/>
    <dgm:cxn modelId="{7FC21CF9-67E7-4514-BFD2-FAB0F5CDFFE6}" type="presOf" srcId="{3A68D7C4-35A0-4B7A-8BCC-04299CEB6145}" destId="{B41B02E8-D3D9-4618-952C-65E6B21C0C01}" srcOrd="0" destOrd="0" presId="urn:microsoft.com/office/officeart/2005/8/layout/hierarchy2"/>
    <dgm:cxn modelId="{A0F2C5FF-8C66-4B6E-8252-A6B73384ED00}" type="presOf" srcId="{6C01A090-00C5-4D92-BECE-BC5E296604A9}" destId="{8C355440-FCA0-4ED9-B44C-122EF41522F7}" srcOrd="0" destOrd="0" presId="urn:microsoft.com/office/officeart/2005/8/layout/hierarchy2"/>
    <dgm:cxn modelId="{C6D2110B-C97E-4BF0-A70C-8CEE4A775C80}" type="presParOf" srcId="{B41B02E8-D3D9-4618-952C-65E6B21C0C01}" destId="{97376256-3546-4B68-A817-DA4A159617A7}" srcOrd="0" destOrd="0" presId="urn:microsoft.com/office/officeart/2005/8/layout/hierarchy2"/>
    <dgm:cxn modelId="{3AA211B7-69C6-4413-A7CC-11C33F9BCC0A}" type="presParOf" srcId="{97376256-3546-4B68-A817-DA4A159617A7}" destId="{A9EA004D-C309-4E07-A876-2029FDFB101E}" srcOrd="0" destOrd="0" presId="urn:microsoft.com/office/officeart/2005/8/layout/hierarchy2"/>
    <dgm:cxn modelId="{580E150A-6CCC-45E6-A940-EFA0A780BC62}" type="presParOf" srcId="{97376256-3546-4B68-A817-DA4A159617A7}" destId="{75301B67-D9A1-4F39-BB37-254225EC292B}" srcOrd="1" destOrd="0" presId="urn:microsoft.com/office/officeart/2005/8/layout/hierarchy2"/>
    <dgm:cxn modelId="{DD650249-5A79-4215-8B54-8D05D6ADAAB0}" type="presParOf" srcId="{B41B02E8-D3D9-4618-952C-65E6B21C0C01}" destId="{DEDF2EDE-49BA-4A23-81F9-325164EC11F9}" srcOrd="1" destOrd="0" presId="urn:microsoft.com/office/officeart/2005/8/layout/hierarchy2"/>
    <dgm:cxn modelId="{80721F1C-9193-4D71-9B94-B9CE9A73C922}" type="presParOf" srcId="{DEDF2EDE-49BA-4A23-81F9-325164EC11F9}" destId="{6358F5C5-08A3-4BFB-8673-6147D98BE415}" srcOrd="0" destOrd="0" presId="urn:microsoft.com/office/officeart/2005/8/layout/hierarchy2"/>
    <dgm:cxn modelId="{51C6CCEA-9D7F-4EFD-89C8-9C79ACB94DA0}" type="presParOf" srcId="{DEDF2EDE-49BA-4A23-81F9-325164EC11F9}" destId="{4D0FE676-5474-485D-BD51-DB2BB4BF0FB1}" srcOrd="1" destOrd="0" presId="urn:microsoft.com/office/officeart/2005/8/layout/hierarchy2"/>
    <dgm:cxn modelId="{AB44150E-4667-4670-9F38-4E78C6F3320D}" type="presParOf" srcId="{4D0FE676-5474-485D-BD51-DB2BB4BF0FB1}" destId="{4D048ECA-E006-4745-A049-B08A43CD09D7}" srcOrd="0" destOrd="0" presId="urn:microsoft.com/office/officeart/2005/8/layout/hierarchy2"/>
    <dgm:cxn modelId="{15040299-6442-4F4A-A302-AA0E24CCE904}" type="presParOf" srcId="{4D048ECA-E006-4745-A049-B08A43CD09D7}" destId="{3DDE7B19-9903-4D55-B790-151A79FD0BF1}" srcOrd="0" destOrd="0" presId="urn:microsoft.com/office/officeart/2005/8/layout/hierarchy2"/>
    <dgm:cxn modelId="{ECADA8D8-47B2-4B77-9636-9CA690455715}" type="presParOf" srcId="{4D0FE676-5474-485D-BD51-DB2BB4BF0FB1}" destId="{D6FAA70E-B435-4E7F-AE18-ECD9477A410C}" srcOrd="1" destOrd="0" presId="urn:microsoft.com/office/officeart/2005/8/layout/hierarchy2"/>
    <dgm:cxn modelId="{E67DCF68-FB34-46C8-9E78-8CE94F7DE2EB}" type="presParOf" srcId="{D6FAA70E-B435-4E7F-AE18-ECD9477A410C}" destId="{704B3870-E71E-4C01-8105-1878B64D4C01}" srcOrd="0" destOrd="0" presId="urn:microsoft.com/office/officeart/2005/8/layout/hierarchy2"/>
    <dgm:cxn modelId="{FE3B306B-A8CC-441E-8F2A-527210AA9185}" type="presParOf" srcId="{D6FAA70E-B435-4E7F-AE18-ECD9477A410C}" destId="{8EF6B0BF-8563-49A1-A1F3-02369F462BA0}" srcOrd="1" destOrd="0" presId="urn:microsoft.com/office/officeart/2005/8/layout/hierarchy2"/>
    <dgm:cxn modelId="{1B0D5731-44CE-41BE-9099-47DF5921A4E9}" type="presParOf" srcId="{4D0FE676-5474-485D-BD51-DB2BB4BF0FB1}" destId="{197A32AF-F8E3-4F57-9132-FF92455DBA9C}" srcOrd="2" destOrd="0" presId="urn:microsoft.com/office/officeart/2005/8/layout/hierarchy2"/>
    <dgm:cxn modelId="{7E52E57C-0C29-4D18-BC8F-7AE6DC07DD15}" type="presParOf" srcId="{197A32AF-F8E3-4F57-9132-FF92455DBA9C}" destId="{91761E0D-EA49-4455-B2B7-AFF0A6A88DA1}" srcOrd="0" destOrd="0" presId="urn:microsoft.com/office/officeart/2005/8/layout/hierarchy2"/>
    <dgm:cxn modelId="{1A651D54-F38D-4547-850B-F4F856A5FAA9}" type="presParOf" srcId="{4D0FE676-5474-485D-BD51-DB2BB4BF0FB1}" destId="{C8381D2B-A637-454C-AE53-7BD97CA096CF}" srcOrd="3" destOrd="0" presId="urn:microsoft.com/office/officeart/2005/8/layout/hierarchy2"/>
    <dgm:cxn modelId="{E1B68370-CBF5-4469-AE32-25427A1BCE96}" type="presParOf" srcId="{C8381D2B-A637-454C-AE53-7BD97CA096CF}" destId="{2A26B8FB-3A0E-4DC7-AC5C-461C6F2A8B2C}" srcOrd="0" destOrd="0" presId="urn:microsoft.com/office/officeart/2005/8/layout/hierarchy2"/>
    <dgm:cxn modelId="{D273CF85-8ED0-4ED6-B27A-F0F7570B97C6}" type="presParOf" srcId="{C8381D2B-A637-454C-AE53-7BD97CA096CF}" destId="{E85A893B-A187-47EE-9CA5-DCE8E3B3A305}" srcOrd="1" destOrd="0" presId="urn:microsoft.com/office/officeart/2005/8/layout/hierarchy2"/>
    <dgm:cxn modelId="{858DC16A-D891-4DB9-8072-9A1CFEB68DCC}" type="presParOf" srcId="{4D0FE676-5474-485D-BD51-DB2BB4BF0FB1}" destId="{8C355440-FCA0-4ED9-B44C-122EF41522F7}" srcOrd="4" destOrd="0" presId="urn:microsoft.com/office/officeart/2005/8/layout/hierarchy2"/>
    <dgm:cxn modelId="{6CE713FE-3420-4A5F-854D-85DF20EFE822}" type="presParOf" srcId="{8C355440-FCA0-4ED9-B44C-122EF41522F7}" destId="{17E2B95D-E95F-4AC7-8B02-C6FCCB90833F}" srcOrd="0" destOrd="0" presId="urn:microsoft.com/office/officeart/2005/8/layout/hierarchy2"/>
    <dgm:cxn modelId="{B8E52C6D-12A2-4865-9BA4-B320707B6E05}" type="presParOf" srcId="{4D0FE676-5474-485D-BD51-DB2BB4BF0FB1}" destId="{7380E6F0-097F-4FAE-B379-B1BDA7BDB84E}" srcOrd="5" destOrd="0" presId="urn:microsoft.com/office/officeart/2005/8/layout/hierarchy2"/>
    <dgm:cxn modelId="{82118758-E48A-4AE8-A1FB-7D50E9642F92}" type="presParOf" srcId="{7380E6F0-097F-4FAE-B379-B1BDA7BDB84E}" destId="{555CFEAE-A552-4538-A1CA-8CDCE24F95F2}" srcOrd="0" destOrd="0" presId="urn:microsoft.com/office/officeart/2005/8/layout/hierarchy2"/>
    <dgm:cxn modelId="{6CFA4213-ABD8-459C-AC73-F3939B8B3C02}" type="presParOf" srcId="{7380E6F0-097F-4FAE-B379-B1BDA7BDB84E}" destId="{75ECC6F6-AF50-45D6-86D1-4C99F01E4B41}" srcOrd="1" destOrd="0" presId="urn:microsoft.com/office/officeart/2005/8/layout/hierarchy2"/>
    <dgm:cxn modelId="{A02E1726-2D2D-4983-98AE-739CFB1EC02D}" type="presParOf" srcId="{4D0FE676-5474-485D-BD51-DB2BB4BF0FB1}" destId="{A3775998-8C69-44CA-A2BD-EF70855027B0}" srcOrd="6" destOrd="0" presId="urn:microsoft.com/office/officeart/2005/8/layout/hierarchy2"/>
    <dgm:cxn modelId="{CF4DE61A-0729-43B6-ADD5-3433EF2B04A9}" type="presParOf" srcId="{A3775998-8C69-44CA-A2BD-EF70855027B0}" destId="{8CDFFB7B-6A00-499A-A524-121936D7FF6F}" srcOrd="0" destOrd="0" presId="urn:microsoft.com/office/officeart/2005/8/layout/hierarchy2"/>
    <dgm:cxn modelId="{843416DA-0AE5-4FFB-ACFF-7CBD1E82A85E}" type="presParOf" srcId="{4D0FE676-5474-485D-BD51-DB2BB4BF0FB1}" destId="{84408843-6A0C-45E2-AA48-6174DF2BB0C0}" srcOrd="7" destOrd="0" presId="urn:microsoft.com/office/officeart/2005/8/layout/hierarchy2"/>
    <dgm:cxn modelId="{37816F1D-FB28-4E1D-9FE8-EFB2E1BD4BF7}" type="presParOf" srcId="{84408843-6A0C-45E2-AA48-6174DF2BB0C0}" destId="{3F3C6B6F-5B4B-4141-9175-9C7F7D028A39}" srcOrd="0" destOrd="0" presId="urn:microsoft.com/office/officeart/2005/8/layout/hierarchy2"/>
    <dgm:cxn modelId="{D5A1D954-E284-4A36-A28C-E1C2B677F8A2}" type="presParOf" srcId="{84408843-6A0C-45E2-AA48-6174DF2BB0C0}" destId="{BD5545A4-53A9-44A1-B18A-D053E47C6AA5}" srcOrd="1" destOrd="0" presId="urn:microsoft.com/office/officeart/2005/8/layout/hierarchy2"/>
    <dgm:cxn modelId="{DF2AFCF1-118F-402F-8F7C-7469E128EA30}" type="presParOf" srcId="{4D0FE676-5474-485D-BD51-DB2BB4BF0FB1}" destId="{36A95511-5E98-429F-80F9-9436A11F985A}" srcOrd="8" destOrd="0" presId="urn:microsoft.com/office/officeart/2005/8/layout/hierarchy2"/>
    <dgm:cxn modelId="{806F137B-D2CE-4617-BF54-5DC8BE8E235B}" type="presParOf" srcId="{36A95511-5E98-429F-80F9-9436A11F985A}" destId="{D62462C4-6523-4F13-A34F-CA390A78B64A}" srcOrd="0" destOrd="0" presId="urn:microsoft.com/office/officeart/2005/8/layout/hierarchy2"/>
    <dgm:cxn modelId="{B65AEE69-F0FC-491A-9BF5-088B2EA06DCC}" type="presParOf" srcId="{4D0FE676-5474-485D-BD51-DB2BB4BF0FB1}" destId="{6E50F881-E485-4789-9D61-66FD5DFA3003}" srcOrd="9" destOrd="0" presId="urn:microsoft.com/office/officeart/2005/8/layout/hierarchy2"/>
    <dgm:cxn modelId="{D912E9E7-EA73-419F-A51B-B632629C65A4}" type="presParOf" srcId="{6E50F881-E485-4789-9D61-66FD5DFA3003}" destId="{106500CA-12B0-4F14-B331-0120BCA63967}" srcOrd="0" destOrd="0" presId="urn:microsoft.com/office/officeart/2005/8/layout/hierarchy2"/>
    <dgm:cxn modelId="{D1474BF2-8C13-4E84-BA92-B3E0E097C06E}" type="presParOf" srcId="{6E50F881-E485-4789-9D61-66FD5DFA3003}" destId="{BC4151AC-C697-4472-9FAE-BD46424EC4D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487249-169A-4326-868B-EFA11E69FB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69E268E-8C2B-40F0-8BCC-161EDB30F190}">
      <dgm:prSet/>
      <dgm:spPr/>
      <dgm:t>
        <a:bodyPr/>
        <a:lstStyle/>
        <a:p>
          <a:r>
            <a:rPr lang="en-GB"/>
            <a:t>Rogers believed that for therapeutic change to happen, the therapist must provide </a:t>
          </a:r>
          <a:r>
            <a:rPr lang="en-GB" b="1"/>
            <a:t>three essential conditions</a:t>
          </a:r>
          <a:r>
            <a:rPr lang="en-GB"/>
            <a:t>.</a:t>
          </a:r>
          <a:endParaRPr lang="en-US"/>
        </a:p>
      </dgm:t>
    </dgm:pt>
    <dgm:pt modelId="{1DB41B68-3391-42DB-95F3-07AC51228F95}" type="parTrans" cxnId="{536A11A0-A6CE-4C6B-B7E6-5EDA60433089}">
      <dgm:prSet/>
      <dgm:spPr/>
      <dgm:t>
        <a:bodyPr/>
        <a:lstStyle/>
        <a:p>
          <a:endParaRPr lang="en-US"/>
        </a:p>
      </dgm:t>
    </dgm:pt>
    <dgm:pt modelId="{ECB6C89F-7871-4979-A13D-F851D9F880BB}" type="sibTrans" cxnId="{536A11A0-A6CE-4C6B-B7E6-5EDA60433089}">
      <dgm:prSet/>
      <dgm:spPr/>
      <dgm:t>
        <a:bodyPr/>
        <a:lstStyle/>
        <a:p>
          <a:endParaRPr lang="en-US"/>
        </a:p>
      </dgm:t>
    </dgm:pt>
    <dgm:pt modelId="{7B65DB12-098C-4C02-8691-95944727C2E5}">
      <dgm:prSet/>
      <dgm:spPr/>
      <dgm:t>
        <a:bodyPr/>
        <a:lstStyle/>
        <a:p>
          <a:r>
            <a:rPr lang="en-GB" b="1"/>
            <a:t>1. Unconditional Positive Regard - t</a:t>
          </a:r>
          <a:r>
            <a:rPr lang="en-GB"/>
            <a:t>he therapist </a:t>
          </a:r>
          <a:r>
            <a:rPr lang="en-GB" b="1"/>
            <a:t>accepts the client completely without judgment</a:t>
          </a:r>
          <a:r>
            <a:rPr lang="en-GB"/>
            <a:t>, regardless of what the client says or feels. This helps the client feel safe enough to be honest and open.</a:t>
          </a:r>
          <a:br>
            <a:rPr lang="en-GB"/>
          </a:br>
          <a:endParaRPr lang="en-US"/>
        </a:p>
      </dgm:t>
    </dgm:pt>
    <dgm:pt modelId="{E37A1E46-300D-4008-BE2D-D47A358C072E}" type="parTrans" cxnId="{DF5947DF-E35B-4C82-9046-D4FC6F8D1B2E}">
      <dgm:prSet/>
      <dgm:spPr/>
      <dgm:t>
        <a:bodyPr/>
        <a:lstStyle/>
        <a:p>
          <a:endParaRPr lang="en-US"/>
        </a:p>
      </dgm:t>
    </dgm:pt>
    <dgm:pt modelId="{3BED1F79-A8D9-462D-B584-C9A107A67D7D}" type="sibTrans" cxnId="{DF5947DF-E35B-4C82-9046-D4FC6F8D1B2E}">
      <dgm:prSet/>
      <dgm:spPr/>
      <dgm:t>
        <a:bodyPr/>
        <a:lstStyle/>
        <a:p>
          <a:endParaRPr lang="en-US"/>
        </a:p>
      </dgm:t>
    </dgm:pt>
    <dgm:pt modelId="{C46F598B-95D7-4A94-AE8D-D8643AA7821F}">
      <dgm:prSet/>
      <dgm:spPr/>
      <dgm:t>
        <a:bodyPr/>
        <a:lstStyle/>
        <a:p>
          <a:r>
            <a:rPr lang="en-GB" b="1" dirty="0"/>
            <a:t>2. Empathy - t</a:t>
          </a:r>
          <a:r>
            <a:rPr lang="en-GB" dirty="0"/>
            <a:t>he therapist tries to </a:t>
          </a:r>
          <a:r>
            <a:rPr lang="en-GB" b="1" dirty="0"/>
            <a:t>deeply understand the client’s feelings and perspective</a:t>
          </a:r>
          <a:r>
            <a:rPr lang="en-GB" dirty="0"/>
            <a:t>, seeing the world through the client’s eyes. They often reflect emotions back to show understanding.</a:t>
          </a:r>
          <a:br>
            <a:rPr lang="en-GB" dirty="0"/>
          </a:br>
          <a:endParaRPr lang="en-US" dirty="0"/>
        </a:p>
      </dgm:t>
    </dgm:pt>
    <dgm:pt modelId="{86861578-F0B0-4277-8376-0D8D42ABE7B2}" type="parTrans" cxnId="{9E2E7613-825E-4540-9D6B-C05F04E8BAF7}">
      <dgm:prSet/>
      <dgm:spPr/>
      <dgm:t>
        <a:bodyPr/>
        <a:lstStyle/>
        <a:p>
          <a:endParaRPr lang="en-US"/>
        </a:p>
      </dgm:t>
    </dgm:pt>
    <dgm:pt modelId="{A96D9000-72B7-49C2-BF52-B08DC4A14EC5}" type="sibTrans" cxnId="{9E2E7613-825E-4540-9D6B-C05F04E8BAF7}">
      <dgm:prSet/>
      <dgm:spPr/>
      <dgm:t>
        <a:bodyPr/>
        <a:lstStyle/>
        <a:p>
          <a:endParaRPr lang="en-US"/>
        </a:p>
      </dgm:t>
    </dgm:pt>
    <dgm:pt modelId="{5A182A1A-BFCE-4FFA-899A-1C8A46C6F98B}">
      <dgm:prSet/>
      <dgm:spPr/>
      <dgm:t>
        <a:bodyPr/>
        <a:lstStyle/>
        <a:p>
          <a:r>
            <a:rPr lang="en-GB" b="1" dirty="0"/>
            <a:t>3. Congruence (Genuineness) - t</a:t>
          </a:r>
          <a:r>
            <a:rPr lang="en-GB" dirty="0"/>
            <a:t>he therapist is </a:t>
          </a:r>
          <a:r>
            <a:rPr lang="en-GB" b="1" dirty="0"/>
            <a:t>authentic and real</a:t>
          </a:r>
          <a:r>
            <a:rPr lang="en-GB" dirty="0"/>
            <a:t>, rather than distant or pretending to be an expert. This honesty helps create a genuine therapeutic relationship.</a:t>
          </a:r>
          <a:endParaRPr lang="en-US" dirty="0"/>
        </a:p>
      </dgm:t>
    </dgm:pt>
    <dgm:pt modelId="{FE1EFE5E-8D78-4EA7-92A8-C71091FA0EB3}" type="parTrans" cxnId="{AD9A25B8-3BE2-4072-B5EB-F816FCBBCD9D}">
      <dgm:prSet/>
      <dgm:spPr/>
      <dgm:t>
        <a:bodyPr/>
        <a:lstStyle/>
        <a:p>
          <a:endParaRPr lang="en-US"/>
        </a:p>
      </dgm:t>
    </dgm:pt>
    <dgm:pt modelId="{46DC89D0-DACE-4676-95AB-5866ACA7FEDA}" type="sibTrans" cxnId="{AD9A25B8-3BE2-4072-B5EB-F816FCBBCD9D}">
      <dgm:prSet/>
      <dgm:spPr/>
      <dgm:t>
        <a:bodyPr/>
        <a:lstStyle/>
        <a:p>
          <a:endParaRPr lang="en-US"/>
        </a:p>
      </dgm:t>
    </dgm:pt>
    <dgm:pt modelId="{D2CDFCF0-44F7-4197-A386-A122FC3A410B}" type="pres">
      <dgm:prSet presAssocID="{90487249-169A-4326-868B-EFA11E69FB1A}" presName="root" presStyleCnt="0">
        <dgm:presLayoutVars>
          <dgm:dir/>
          <dgm:resizeHandles val="exact"/>
        </dgm:presLayoutVars>
      </dgm:prSet>
      <dgm:spPr/>
    </dgm:pt>
    <dgm:pt modelId="{5A51877B-658F-422A-AD68-2D5CC780D177}" type="pres">
      <dgm:prSet presAssocID="{669E268E-8C2B-40F0-8BCC-161EDB30F190}" presName="compNode" presStyleCnt="0"/>
      <dgm:spPr/>
    </dgm:pt>
    <dgm:pt modelId="{1418DF91-0552-49AB-AAFA-9EF3A0836766}" type="pres">
      <dgm:prSet presAssocID="{669E268E-8C2B-40F0-8BCC-161EDB30F190}" presName="bgRect" presStyleLbl="bgShp" presStyleIdx="0" presStyleCnt="4"/>
      <dgm:spPr>
        <a:ln>
          <a:solidFill>
            <a:schemeClr val="accent1"/>
          </a:solidFill>
        </a:ln>
      </dgm:spPr>
    </dgm:pt>
    <dgm:pt modelId="{36764EF9-3127-4588-B6A4-E7091BCDBEBE}" type="pres">
      <dgm:prSet presAssocID="{669E268E-8C2B-40F0-8BCC-161EDB30F19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C6974B4-21C7-4875-A361-0CE1749E8CF3}" type="pres">
      <dgm:prSet presAssocID="{669E268E-8C2B-40F0-8BCC-161EDB30F190}" presName="spaceRect" presStyleCnt="0"/>
      <dgm:spPr/>
    </dgm:pt>
    <dgm:pt modelId="{DDC3AA7D-E34A-48EE-AB18-03DF60E44985}" type="pres">
      <dgm:prSet presAssocID="{669E268E-8C2B-40F0-8BCC-161EDB30F190}" presName="parTx" presStyleLbl="revTx" presStyleIdx="0" presStyleCnt="4">
        <dgm:presLayoutVars>
          <dgm:chMax val="0"/>
          <dgm:chPref val="0"/>
        </dgm:presLayoutVars>
      </dgm:prSet>
      <dgm:spPr/>
    </dgm:pt>
    <dgm:pt modelId="{99C571D7-1499-44FB-8179-59D96310155A}" type="pres">
      <dgm:prSet presAssocID="{ECB6C89F-7871-4979-A13D-F851D9F880BB}" presName="sibTrans" presStyleCnt="0"/>
      <dgm:spPr/>
    </dgm:pt>
    <dgm:pt modelId="{AD61DF77-EA86-4564-AB6C-908F3D5342E9}" type="pres">
      <dgm:prSet presAssocID="{7B65DB12-098C-4C02-8691-95944727C2E5}" presName="compNode" presStyleCnt="0"/>
      <dgm:spPr/>
    </dgm:pt>
    <dgm:pt modelId="{EB3BA7A2-972A-4BC1-BA30-8B4151F19ECC}" type="pres">
      <dgm:prSet presAssocID="{7B65DB12-098C-4C02-8691-95944727C2E5}" presName="bgRect" presStyleLbl="bgShp" presStyleIdx="1" presStyleCnt="4"/>
      <dgm:spPr/>
    </dgm:pt>
    <dgm:pt modelId="{821593C0-D6DF-4AB6-A654-1E0B94AA0741}" type="pres">
      <dgm:prSet presAssocID="{7B65DB12-098C-4C02-8691-95944727C2E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Outline"/>
        </a:ext>
      </dgm:extLst>
    </dgm:pt>
    <dgm:pt modelId="{A694A4ED-F2B6-43EF-8C98-6006B4F0D0DE}" type="pres">
      <dgm:prSet presAssocID="{7B65DB12-098C-4C02-8691-95944727C2E5}" presName="spaceRect" presStyleCnt="0"/>
      <dgm:spPr/>
    </dgm:pt>
    <dgm:pt modelId="{BF50F1A5-ABC5-444C-8916-1ABE52F9C863}" type="pres">
      <dgm:prSet presAssocID="{7B65DB12-098C-4C02-8691-95944727C2E5}" presName="parTx" presStyleLbl="revTx" presStyleIdx="1" presStyleCnt="4">
        <dgm:presLayoutVars>
          <dgm:chMax val="0"/>
          <dgm:chPref val="0"/>
        </dgm:presLayoutVars>
      </dgm:prSet>
      <dgm:spPr/>
    </dgm:pt>
    <dgm:pt modelId="{F4EDC988-3569-452E-B209-4A96A2E1D85C}" type="pres">
      <dgm:prSet presAssocID="{3BED1F79-A8D9-462D-B584-C9A107A67D7D}" presName="sibTrans" presStyleCnt="0"/>
      <dgm:spPr/>
    </dgm:pt>
    <dgm:pt modelId="{4FE315AF-5767-452B-A30E-FF3362AD5609}" type="pres">
      <dgm:prSet presAssocID="{C46F598B-95D7-4A94-AE8D-D8643AA7821F}" presName="compNode" presStyleCnt="0"/>
      <dgm:spPr/>
    </dgm:pt>
    <dgm:pt modelId="{B2248C25-D833-461F-B7E9-BF3D95486A2B}" type="pres">
      <dgm:prSet presAssocID="{C46F598B-95D7-4A94-AE8D-D8643AA7821F}" presName="bgRect" presStyleLbl="bgShp" presStyleIdx="2" presStyleCnt="4"/>
      <dgm:spPr>
        <a:ln>
          <a:solidFill>
            <a:schemeClr val="accent1"/>
          </a:solidFill>
        </a:ln>
      </dgm:spPr>
    </dgm:pt>
    <dgm:pt modelId="{65765EC0-2689-4ACA-94BE-88B6B8C8E979}" type="pres">
      <dgm:prSet presAssocID="{C46F598B-95D7-4A94-AE8D-D8643AA782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Face with Solid Fill"/>
        </a:ext>
      </dgm:extLst>
    </dgm:pt>
    <dgm:pt modelId="{08A65F67-6715-48DB-8B27-9751D8727F51}" type="pres">
      <dgm:prSet presAssocID="{C46F598B-95D7-4A94-AE8D-D8643AA7821F}" presName="spaceRect" presStyleCnt="0"/>
      <dgm:spPr/>
    </dgm:pt>
    <dgm:pt modelId="{C473AC39-E532-42AA-A379-EEF2E6B31BCA}" type="pres">
      <dgm:prSet presAssocID="{C46F598B-95D7-4A94-AE8D-D8643AA7821F}" presName="parTx" presStyleLbl="revTx" presStyleIdx="2" presStyleCnt="4">
        <dgm:presLayoutVars>
          <dgm:chMax val="0"/>
          <dgm:chPref val="0"/>
        </dgm:presLayoutVars>
      </dgm:prSet>
      <dgm:spPr/>
    </dgm:pt>
    <dgm:pt modelId="{9FD513DA-E59D-4E3A-85B0-74425F19BE38}" type="pres">
      <dgm:prSet presAssocID="{A96D9000-72B7-49C2-BF52-B08DC4A14EC5}" presName="sibTrans" presStyleCnt="0"/>
      <dgm:spPr/>
    </dgm:pt>
    <dgm:pt modelId="{8A47611C-8E77-4506-8425-754DD6E6CA63}" type="pres">
      <dgm:prSet presAssocID="{5A182A1A-BFCE-4FFA-899A-1C8A46C6F98B}" presName="compNode" presStyleCnt="0"/>
      <dgm:spPr/>
    </dgm:pt>
    <dgm:pt modelId="{7E2D7E9E-B980-44C6-A1EC-FE1F49DF37FD}" type="pres">
      <dgm:prSet presAssocID="{5A182A1A-BFCE-4FFA-899A-1C8A46C6F98B}" presName="bgRect" presStyleLbl="bgShp" presStyleIdx="3" presStyleCnt="4"/>
      <dgm:spPr>
        <a:ln>
          <a:solidFill>
            <a:schemeClr val="accent1"/>
          </a:solidFill>
        </a:ln>
      </dgm:spPr>
    </dgm:pt>
    <dgm:pt modelId="{CE646CDB-C4EB-477D-950F-BFD30386EE85}" type="pres">
      <dgm:prSet presAssocID="{5A182A1A-BFCE-4FFA-899A-1C8A46C6F98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solidFill>
            <a:schemeClr val="accent1"/>
          </a:solidFill>
        </a:ln>
      </dgm:spPr>
      <dgm:extLst>
        <a:ext uri="{E40237B7-FDA0-4F09-8148-C483321AD2D9}">
          <dgm14:cNvPr xmlns:dgm14="http://schemas.microsoft.com/office/drawing/2010/diagram" id="0" name="" descr="User Network"/>
        </a:ext>
      </dgm:extLst>
    </dgm:pt>
    <dgm:pt modelId="{656224CA-5C05-4135-A889-AB8A223AAA37}" type="pres">
      <dgm:prSet presAssocID="{5A182A1A-BFCE-4FFA-899A-1C8A46C6F98B}" presName="spaceRect" presStyleCnt="0"/>
      <dgm:spPr/>
    </dgm:pt>
    <dgm:pt modelId="{EF624811-9749-4A1E-AF1D-2DD5BD039C02}" type="pres">
      <dgm:prSet presAssocID="{5A182A1A-BFCE-4FFA-899A-1C8A46C6F98B}" presName="parTx" presStyleLbl="revTx" presStyleIdx="3" presStyleCnt="4">
        <dgm:presLayoutVars>
          <dgm:chMax val="0"/>
          <dgm:chPref val="0"/>
        </dgm:presLayoutVars>
      </dgm:prSet>
      <dgm:spPr/>
    </dgm:pt>
  </dgm:ptLst>
  <dgm:cxnLst>
    <dgm:cxn modelId="{82140C02-96F6-4DCE-BD5E-F9F2CA7D3367}" type="presOf" srcId="{5A182A1A-BFCE-4FFA-899A-1C8A46C6F98B}" destId="{EF624811-9749-4A1E-AF1D-2DD5BD039C02}" srcOrd="0" destOrd="0" presId="urn:microsoft.com/office/officeart/2018/2/layout/IconVerticalSolidList"/>
    <dgm:cxn modelId="{9E2E7613-825E-4540-9D6B-C05F04E8BAF7}" srcId="{90487249-169A-4326-868B-EFA11E69FB1A}" destId="{C46F598B-95D7-4A94-AE8D-D8643AA7821F}" srcOrd="2" destOrd="0" parTransId="{86861578-F0B0-4277-8376-0D8D42ABE7B2}" sibTransId="{A96D9000-72B7-49C2-BF52-B08DC4A14EC5}"/>
    <dgm:cxn modelId="{6B1EF42B-6F52-481A-B853-637B2EC983B9}" type="presOf" srcId="{669E268E-8C2B-40F0-8BCC-161EDB30F190}" destId="{DDC3AA7D-E34A-48EE-AB18-03DF60E44985}" srcOrd="0" destOrd="0" presId="urn:microsoft.com/office/officeart/2018/2/layout/IconVerticalSolidList"/>
    <dgm:cxn modelId="{07247149-42C1-4272-AC0C-3CC3994467F8}" type="presOf" srcId="{C46F598B-95D7-4A94-AE8D-D8643AA7821F}" destId="{C473AC39-E532-42AA-A379-EEF2E6B31BCA}" srcOrd="0" destOrd="0" presId="urn:microsoft.com/office/officeart/2018/2/layout/IconVerticalSolidList"/>
    <dgm:cxn modelId="{89F59387-BA3F-41A2-96A0-B0C7D62700BF}" type="presOf" srcId="{90487249-169A-4326-868B-EFA11E69FB1A}" destId="{D2CDFCF0-44F7-4197-A386-A122FC3A410B}" srcOrd="0" destOrd="0" presId="urn:microsoft.com/office/officeart/2018/2/layout/IconVerticalSolidList"/>
    <dgm:cxn modelId="{536A11A0-A6CE-4C6B-B7E6-5EDA60433089}" srcId="{90487249-169A-4326-868B-EFA11E69FB1A}" destId="{669E268E-8C2B-40F0-8BCC-161EDB30F190}" srcOrd="0" destOrd="0" parTransId="{1DB41B68-3391-42DB-95F3-07AC51228F95}" sibTransId="{ECB6C89F-7871-4979-A13D-F851D9F880BB}"/>
    <dgm:cxn modelId="{AD9A25B8-3BE2-4072-B5EB-F816FCBBCD9D}" srcId="{90487249-169A-4326-868B-EFA11E69FB1A}" destId="{5A182A1A-BFCE-4FFA-899A-1C8A46C6F98B}" srcOrd="3" destOrd="0" parTransId="{FE1EFE5E-8D78-4EA7-92A8-C71091FA0EB3}" sibTransId="{46DC89D0-DACE-4676-95AB-5866ACA7FEDA}"/>
    <dgm:cxn modelId="{DF5947DF-E35B-4C82-9046-D4FC6F8D1B2E}" srcId="{90487249-169A-4326-868B-EFA11E69FB1A}" destId="{7B65DB12-098C-4C02-8691-95944727C2E5}" srcOrd="1" destOrd="0" parTransId="{E37A1E46-300D-4008-BE2D-D47A358C072E}" sibTransId="{3BED1F79-A8D9-462D-B584-C9A107A67D7D}"/>
    <dgm:cxn modelId="{9FD0FCF6-A917-45F0-B8B2-EDA20CA962F0}" type="presOf" srcId="{7B65DB12-098C-4C02-8691-95944727C2E5}" destId="{BF50F1A5-ABC5-444C-8916-1ABE52F9C863}" srcOrd="0" destOrd="0" presId="urn:microsoft.com/office/officeart/2018/2/layout/IconVerticalSolidList"/>
    <dgm:cxn modelId="{3D16D5D4-DA51-4835-AE5D-BA270C60C428}" type="presParOf" srcId="{D2CDFCF0-44F7-4197-A386-A122FC3A410B}" destId="{5A51877B-658F-422A-AD68-2D5CC780D177}" srcOrd="0" destOrd="0" presId="urn:microsoft.com/office/officeart/2018/2/layout/IconVerticalSolidList"/>
    <dgm:cxn modelId="{335F086B-3F18-4DE8-B8F1-91E901985F56}" type="presParOf" srcId="{5A51877B-658F-422A-AD68-2D5CC780D177}" destId="{1418DF91-0552-49AB-AAFA-9EF3A0836766}" srcOrd="0" destOrd="0" presId="urn:microsoft.com/office/officeart/2018/2/layout/IconVerticalSolidList"/>
    <dgm:cxn modelId="{4E6F6125-9B70-4A7F-BEB3-74CD5E3C295D}" type="presParOf" srcId="{5A51877B-658F-422A-AD68-2D5CC780D177}" destId="{36764EF9-3127-4588-B6A4-E7091BCDBEBE}" srcOrd="1" destOrd="0" presId="urn:microsoft.com/office/officeart/2018/2/layout/IconVerticalSolidList"/>
    <dgm:cxn modelId="{76B607BC-0BAD-49CC-8DF3-1CF6A8968D75}" type="presParOf" srcId="{5A51877B-658F-422A-AD68-2D5CC780D177}" destId="{BC6974B4-21C7-4875-A361-0CE1749E8CF3}" srcOrd="2" destOrd="0" presId="urn:microsoft.com/office/officeart/2018/2/layout/IconVerticalSolidList"/>
    <dgm:cxn modelId="{83DD2F4E-9D13-4CF0-A367-39A5721C6099}" type="presParOf" srcId="{5A51877B-658F-422A-AD68-2D5CC780D177}" destId="{DDC3AA7D-E34A-48EE-AB18-03DF60E44985}" srcOrd="3" destOrd="0" presId="urn:microsoft.com/office/officeart/2018/2/layout/IconVerticalSolidList"/>
    <dgm:cxn modelId="{BABA9AB5-1453-4F12-9C03-C35238A02225}" type="presParOf" srcId="{D2CDFCF0-44F7-4197-A386-A122FC3A410B}" destId="{99C571D7-1499-44FB-8179-59D96310155A}" srcOrd="1" destOrd="0" presId="urn:microsoft.com/office/officeart/2018/2/layout/IconVerticalSolidList"/>
    <dgm:cxn modelId="{1B1BD749-1B1D-4E31-8B27-B471FECDBCC6}" type="presParOf" srcId="{D2CDFCF0-44F7-4197-A386-A122FC3A410B}" destId="{AD61DF77-EA86-4564-AB6C-908F3D5342E9}" srcOrd="2" destOrd="0" presId="urn:microsoft.com/office/officeart/2018/2/layout/IconVerticalSolidList"/>
    <dgm:cxn modelId="{7DD19C08-771A-4441-8904-2B16B5AF2321}" type="presParOf" srcId="{AD61DF77-EA86-4564-AB6C-908F3D5342E9}" destId="{EB3BA7A2-972A-4BC1-BA30-8B4151F19ECC}" srcOrd="0" destOrd="0" presId="urn:microsoft.com/office/officeart/2018/2/layout/IconVerticalSolidList"/>
    <dgm:cxn modelId="{3914A091-610B-4889-ABC1-9157E2C5B1FE}" type="presParOf" srcId="{AD61DF77-EA86-4564-AB6C-908F3D5342E9}" destId="{821593C0-D6DF-4AB6-A654-1E0B94AA0741}" srcOrd="1" destOrd="0" presId="urn:microsoft.com/office/officeart/2018/2/layout/IconVerticalSolidList"/>
    <dgm:cxn modelId="{CC3C1817-3988-4808-BCA5-880CC8B21FF3}" type="presParOf" srcId="{AD61DF77-EA86-4564-AB6C-908F3D5342E9}" destId="{A694A4ED-F2B6-43EF-8C98-6006B4F0D0DE}" srcOrd="2" destOrd="0" presId="urn:microsoft.com/office/officeart/2018/2/layout/IconVerticalSolidList"/>
    <dgm:cxn modelId="{3DC1BE31-98F7-43E7-8BF6-C4ECF57F5966}" type="presParOf" srcId="{AD61DF77-EA86-4564-AB6C-908F3D5342E9}" destId="{BF50F1A5-ABC5-444C-8916-1ABE52F9C863}" srcOrd="3" destOrd="0" presId="urn:microsoft.com/office/officeart/2018/2/layout/IconVerticalSolidList"/>
    <dgm:cxn modelId="{6002FD91-3077-42A5-A23A-3B84D4ECB890}" type="presParOf" srcId="{D2CDFCF0-44F7-4197-A386-A122FC3A410B}" destId="{F4EDC988-3569-452E-B209-4A96A2E1D85C}" srcOrd="3" destOrd="0" presId="urn:microsoft.com/office/officeart/2018/2/layout/IconVerticalSolidList"/>
    <dgm:cxn modelId="{B75C8254-FE39-46B5-943E-2219E279D7B4}" type="presParOf" srcId="{D2CDFCF0-44F7-4197-A386-A122FC3A410B}" destId="{4FE315AF-5767-452B-A30E-FF3362AD5609}" srcOrd="4" destOrd="0" presId="urn:microsoft.com/office/officeart/2018/2/layout/IconVerticalSolidList"/>
    <dgm:cxn modelId="{D7C3ED74-58F9-4138-B24A-70D6DC85E3CE}" type="presParOf" srcId="{4FE315AF-5767-452B-A30E-FF3362AD5609}" destId="{B2248C25-D833-461F-B7E9-BF3D95486A2B}" srcOrd="0" destOrd="0" presId="urn:microsoft.com/office/officeart/2018/2/layout/IconVerticalSolidList"/>
    <dgm:cxn modelId="{9B3F62C8-A076-4B44-AAF8-7CF303D05E7B}" type="presParOf" srcId="{4FE315AF-5767-452B-A30E-FF3362AD5609}" destId="{65765EC0-2689-4ACA-94BE-88B6B8C8E979}" srcOrd="1" destOrd="0" presId="urn:microsoft.com/office/officeart/2018/2/layout/IconVerticalSolidList"/>
    <dgm:cxn modelId="{5AAD79E7-FAF6-44FC-8513-FAAA644BF72F}" type="presParOf" srcId="{4FE315AF-5767-452B-A30E-FF3362AD5609}" destId="{08A65F67-6715-48DB-8B27-9751D8727F51}" srcOrd="2" destOrd="0" presId="urn:microsoft.com/office/officeart/2018/2/layout/IconVerticalSolidList"/>
    <dgm:cxn modelId="{ADEF3393-A6EB-4113-A982-A978BB1C994F}" type="presParOf" srcId="{4FE315AF-5767-452B-A30E-FF3362AD5609}" destId="{C473AC39-E532-42AA-A379-EEF2E6B31BCA}" srcOrd="3" destOrd="0" presId="urn:microsoft.com/office/officeart/2018/2/layout/IconVerticalSolidList"/>
    <dgm:cxn modelId="{BDF265A2-D1E1-4692-A626-FDE8DB7DB42B}" type="presParOf" srcId="{D2CDFCF0-44F7-4197-A386-A122FC3A410B}" destId="{9FD513DA-E59D-4E3A-85B0-74425F19BE38}" srcOrd="5" destOrd="0" presId="urn:microsoft.com/office/officeart/2018/2/layout/IconVerticalSolidList"/>
    <dgm:cxn modelId="{B2808BAE-CDB2-433E-A2FA-F664D76E8D24}" type="presParOf" srcId="{D2CDFCF0-44F7-4197-A386-A122FC3A410B}" destId="{8A47611C-8E77-4506-8425-754DD6E6CA63}" srcOrd="6" destOrd="0" presId="urn:microsoft.com/office/officeart/2018/2/layout/IconVerticalSolidList"/>
    <dgm:cxn modelId="{DD398621-D66D-437A-B612-3F2B5CD62790}" type="presParOf" srcId="{8A47611C-8E77-4506-8425-754DD6E6CA63}" destId="{7E2D7E9E-B980-44C6-A1EC-FE1F49DF37FD}" srcOrd="0" destOrd="0" presId="urn:microsoft.com/office/officeart/2018/2/layout/IconVerticalSolidList"/>
    <dgm:cxn modelId="{7BC6E963-247B-4118-8FC6-C280F9F09D2F}" type="presParOf" srcId="{8A47611C-8E77-4506-8425-754DD6E6CA63}" destId="{CE646CDB-C4EB-477D-950F-BFD30386EE85}" srcOrd="1" destOrd="0" presId="urn:microsoft.com/office/officeart/2018/2/layout/IconVerticalSolidList"/>
    <dgm:cxn modelId="{48496300-3452-4586-AC34-FD5975134BB8}" type="presParOf" srcId="{8A47611C-8E77-4506-8425-754DD6E6CA63}" destId="{656224CA-5C05-4135-A889-AB8A223AAA37}" srcOrd="2" destOrd="0" presId="urn:microsoft.com/office/officeart/2018/2/layout/IconVerticalSolidList"/>
    <dgm:cxn modelId="{589447C1-4E37-4A8D-B6D8-8520910BD1A7}" type="presParOf" srcId="{8A47611C-8E77-4506-8425-754DD6E6CA63}" destId="{EF624811-9749-4A1E-AF1D-2DD5BD039C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014FAB-FE3A-466A-9599-91D9F62C84C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FF3CCF7-9896-46C0-93E3-ACEEECE504E3}">
      <dgm:prSet/>
      <dgm:spPr/>
      <dgm:t>
        <a:bodyPr/>
        <a:lstStyle/>
        <a:p>
          <a:r>
            <a:rPr lang="en-GB"/>
            <a:t>Sessions usually involve:</a:t>
          </a:r>
          <a:endParaRPr lang="en-US"/>
        </a:p>
      </dgm:t>
    </dgm:pt>
    <dgm:pt modelId="{5FDFD5D9-F4A5-4D9F-9123-038CAB4F702E}" type="parTrans" cxnId="{7FE0D30D-843A-4AE1-AAD1-7B42B6065242}">
      <dgm:prSet/>
      <dgm:spPr/>
      <dgm:t>
        <a:bodyPr/>
        <a:lstStyle/>
        <a:p>
          <a:endParaRPr lang="en-US"/>
        </a:p>
      </dgm:t>
    </dgm:pt>
    <dgm:pt modelId="{6C6D1CC8-0C36-4D29-8490-3A588F23BE31}" type="sibTrans" cxnId="{7FE0D30D-843A-4AE1-AAD1-7B42B6065242}">
      <dgm:prSet/>
      <dgm:spPr/>
      <dgm:t>
        <a:bodyPr/>
        <a:lstStyle/>
        <a:p>
          <a:endParaRPr lang="en-US"/>
        </a:p>
      </dgm:t>
    </dgm:pt>
    <dgm:pt modelId="{C5BD2DD2-CD68-4995-87F4-8C58B605A0F3}">
      <dgm:prSet/>
      <dgm:spPr/>
      <dgm:t>
        <a:bodyPr/>
        <a:lstStyle/>
        <a:p>
          <a:r>
            <a:rPr lang="en-GB"/>
            <a:t>open conversation, reflection of feelings and exploration of personal experiences</a:t>
          </a:r>
          <a:endParaRPr lang="en-US"/>
        </a:p>
      </dgm:t>
    </dgm:pt>
    <dgm:pt modelId="{C60C18B9-EB15-4977-A5BB-E89B05A1E474}" type="parTrans" cxnId="{BFC51DFF-AB00-4EDC-9F50-85EE7A861938}">
      <dgm:prSet/>
      <dgm:spPr/>
      <dgm:t>
        <a:bodyPr/>
        <a:lstStyle/>
        <a:p>
          <a:endParaRPr lang="en-US"/>
        </a:p>
      </dgm:t>
    </dgm:pt>
    <dgm:pt modelId="{F256C8C6-D536-4171-ADBA-040DA89D6191}" type="sibTrans" cxnId="{BFC51DFF-AB00-4EDC-9F50-85EE7A861938}">
      <dgm:prSet/>
      <dgm:spPr/>
      <dgm:t>
        <a:bodyPr/>
        <a:lstStyle/>
        <a:p>
          <a:endParaRPr lang="en-US"/>
        </a:p>
      </dgm:t>
    </dgm:pt>
    <dgm:pt modelId="{68DD8A48-8E0A-4F38-BB20-1D84A7DDA1D8}">
      <dgm:prSet/>
      <dgm:spPr/>
      <dgm:t>
        <a:bodyPr/>
        <a:lstStyle/>
        <a:p>
          <a:r>
            <a:rPr lang="en-GB"/>
            <a:t>The therapist does </a:t>
          </a:r>
          <a:r>
            <a:rPr lang="en-GB" b="1"/>
            <a:t>not use many structured techniques</a:t>
          </a:r>
          <a:r>
            <a:rPr lang="en-GB"/>
            <a:t>.</a:t>
          </a:r>
          <a:endParaRPr lang="en-US"/>
        </a:p>
      </dgm:t>
    </dgm:pt>
    <dgm:pt modelId="{A842C4F1-D856-4410-8211-A15D3885E2A9}" type="parTrans" cxnId="{CBB43E34-6FF9-427B-B00A-B0B0FC0D393E}">
      <dgm:prSet/>
      <dgm:spPr/>
      <dgm:t>
        <a:bodyPr/>
        <a:lstStyle/>
        <a:p>
          <a:endParaRPr lang="en-US"/>
        </a:p>
      </dgm:t>
    </dgm:pt>
    <dgm:pt modelId="{D91CC2FF-A796-4324-A35B-BCD4DE8C28AD}" type="sibTrans" cxnId="{CBB43E34-6FF9-427B-B00A-B0B0FC0D393E}">
      <dgm:prSet/>
      <dgm:spPr/>
      <dgm:t>
        <a:bodyPr/>
        <a:lstStyle/>
        <a:p>
          <a:endParaRPr lang="en-US"/>
        </a:p>
      </dgm:t>
    </dgm:pt>
    <dgm:pt modelId="{5C547B62-C119-4160-9A95-E9DF0827B964}">
      <dgm:prSet/>
      <dgm:spPr/>
      <dgm:t>
        <a:bodyPr/>
        <a:lstStyle/>
        <a:p>
          <a:r>
            <a:rPr lang="en-GB"/>
            <a:t>The belief is that </a:t>
          </a:r>
          <a:r>
            <a:rPr lang="en-GB" b="1"/>
            <a:t>the supportive relationship itself promotes growth and change</a:t>
          </a:r>
          <a:r>
            <a:rPr lang="en-GB"/>
            <a:t>.</a:t>
          </a:r>
          <a:endParaRPr lang="en-US"/>
        </a:p>
      </dgm:t>
    </dgm:pt>
    <dgm:pt modelId="{9A5E2B92-4CAE-4229-8C44-0F3CADBCA383}" type="parTrans" cxnId="{278EE66E-8946-49CB-B1ED-3E1AFD16339D}">
      <dgm:prSet/>
      <dgm:spPr/>
      <dgm:t>
        <a:bodyPr/>
        <a:lstStyle/>
        <a:p>
          <a:endParaRPr lang="en-US"/>
        </a:p>
      </dgm:t>
    </dgm:pt>
    <dgm:pt modelId="{BECDAFDA-8FC5-4584-AF20-18EB485EB7FE}" type="sibTrans" cxnId="{278EE66E-8946-49CB-B1ED-3E1AFD16339D}">
      <dgm:prSet/>
      <dgm:spPr/>
      <dgm:t>
        <a:bodyPr/>
        <a:lstStyle/>
        <a:p>
          <a:endParaRPr lang="en-US"/>
        </a:p>
      </dgm:t>
    </dgm:pt>
    <dgm:pt modelId="{6D6DE5C6-28E2-4CEE-8285-AF30B408DE8A}">
      <dgm:prSet/>
      <dgm:spPr/>
      <dgm:t>
        <a:bodyPr/>
        <a:lstStyle/>
        <a:p>
          <a:r>
            <a:rPr lang="en-GB"/>
            <a:t>Person-centred therapy aims to help clients:</a:t>
          </a:r>
          <a:endParaRPr lang="en-US"/>
        </a:p>
      </dgm:t>
    </dgm:pt>
    <dgm:pt modelId="{BDC08954-DA85-4A16-B3E8-1B1346725A89}" type="parTrans" cxnId="{9B65C2CE-51AB-4AFD-9C04-3D616428764E}">
      <dgm:prSet/>
      <dgm:spPr/>
      <dgm:t>
        <a:bodyPr/>
        <a:lstStyle/>
        <a:p>
          <a:endParaRPr lang="en-US"/>
        </a:p>
      </dgm:t>
    </dgm:pt>
    <dgm:pt modelId="{274897C7-042D-487B-B529-3CA328DD41D4}" type="sibTrans" cxnId="{9B65C2CE-51AB-4AFD-9C04-3D616428764E}">
      <dgm:prSet/>
      <dgm:spPr/>
      <dgm:t>
        <a:bodyPr/>
        <a:lstStyle/>
        <a:p>
          <a:endParaRPr lang="en-US"/>
        </a:p>
      </dgm:t>
    </dgm:pt>
    <dgm:pt modelId="{3A836444-D12A-47EE-8AD9-029DEC06AEC4}">
      <dgm:prSet/>
      <dgm:spPr/>
      <dgm:t>
        <a:bodyPr/>
        <a:lstStyle/>
        <a:p>
          <a:r>
            <a:rPr lang="en-GB"/>
            <a:t>develop </a:t>
          </a:r>
          <a:r>
            <a:rPr lang="en-GB" b="1"/>
            <a:t>greater self-awareness, </a:t>
          </a:r>
          <a:r>
            <a:rPr lang="en-GB"/>
            <a:t>accept themselves more fully, reduce </a:t>
          </a:r>
          <a:r>
            <a:rPr lang="en-GB" b="1"/>
            <a:t>incongruence </a:t>
          </a:r>
          <a:r>
            <a:rPr lang="en-GB"/>
            <a:t>and</a:t>
          </a:r>
          <a:r>
            <a:rPr lang="en-GB" b="1"/>
            <a:t> </a:t>
          </a:r>
          <a:r>
            <a:rPr lang="en-GB"/>
            <a:t>move toward </a:t>
          </a:r>
          <a:r>
            <a:rPr lang="en-GB" b="1"/>
            <a:t>self-actualization</a:t>
          </a:r>
          <a:endParaRPr lang="en-US"/>
        </a:p>
      </dgm:t>
    </dgm:pt>
    <dgm:pt modelId="{F226CA5C-C77A-4C0A-8CFF-02B0171E85D9}" type="parTrans" cxnId="{9BAD46E7-623D-4821-A88F-7722E6C8CBA8}">
      <dgm:prSet/>
      <dgm:spPr/>
      <dgm:t>
        <a:bodyPr/>
        <a:lstStyle/>
        <a:p>
          <a:endParaRPr lang="en-US"/>
        </a:p>
      </dgm:t>
    </dgm:pt>
    <dgm:pt modelId="{1DC9D992-AA26-442A-8CAF-5685ADAC7350}" type="sibTrans" cxnId="{9BAD46E7-623D-4821-A88F-7722E6C8CBA8}">
      <dgm:prSet/>
      <dgm:spPr/>
      <dgm:t>
        <a:bodyPr/>
        <a:lstStyle/>
        <a:p>
          <a:endParaRPr lang="en-US"/>
        </a:p>
      </dgm:t>
    </dgm:pt>
    <dgm:pt modelId="{B1DE17CF-2372-4EBD-B389-7911292B7B43}" type="pres">
      <dgm:prSet presAssocID="{2E014FAB-FE3A-466A-9599-91D9F62C84C0}" presName="Name0" presStyleCnt="0">
        <dgm:presLayoutVars>
          <dgm:dir/>
          <dgm:resizeHandles val="exact"/>
        </dgm:presLayoutVars>
      </dgm:prSet>
      <dgm:spPr/>
    </dgm:pt>
    <dgm:pt modelId="{824CB01B-045E-4AD2-9104-870ECAC56E05}" type="pres">
      <dgm:prSet presAssocID="{AFF3CCF7-9896-46C0-93E3-ACEEECE504E3}" presName="node" presStyleLbl="node1" presStyleIdx="0" presStyleCnt="6">
        <dgm:presLayoutVars>
          <dgm:bulletEnabled val="1"/>
        </dgm:presLayoutVars>
      </dgm:prSet>
      <dgm:spPr/>
    </dgm:pt>
    <dgm:pt modelId="{E1EF635F-0706-42AE-B7F1-890F66C723F1}" type="pres">
      <dgm:prSet presAssocID="{6C6D1CC8-0C36-4D29-8490-3A588F23BE31}" presName="sibTrans" presStyleLbl="sibTrans1D1" presStyleIdx="0" presStyleCnt="5"/>
      <dgm:spPr/>
    </dgm:pt>
    <dgm:pt modelId="{FF84CD0F-4C73-4132-B76E-8F3A33E17F51}" type="pres">
      <dgm:prSet presAssocID="{6C6D1CC8-0C36-4D29-8490-3A588F23BE31}" presName="connectorText" presStyleLbl="sibTrans1D1" presStyleIdx="0" presStyleCnt="5"/>
      <dgm:spPr/>
    </dgm:pt>
    <dgm:pt modelId="{5C058881-E47C-45DE-B830-0BAB25B5474A}" type="pres">
      <dgm:prSet presAssocID="{C5BD2DD2-CD68-4995-87F4-8C58B605A0F3}" presName="node" presStyleLbl="node1" presStyleIdx="1" presStyleCnt="6">
        <dgm:presLayoutVars>
          <dgm:bulletEnabled val="1"/>
        </dgm:presLayoutVars>
      </dgm:prSet>
      <dgm:spPr/>
    </dgm:pt>
    <dgm:pt modelId="{F60590C0-9201-45F1-AD18-8CA82654621A}" type="pres">
      <dgm:prSet presAssocID="{F256C8C6-D536-4171-ADBA-040DA89D6191}" presName="sibTrans" presStyleLbl="sibTrans1D1" presStyleIdx="1" presStyleCnt="5"/>
      <dgm:spPr/>
    </dgm:pt>
    <dgm:pt modelId="{8B5FE536-0F58-47C6-8B17-9459BD63469A}" type="pres">
      <dgm:prSet presAssocID="{F256C8C6-D536-4171-ADBA-040DA89D6191}" presName="connectorText" presStyleLbl="sibTrans1D1" presStyleIdx="1" presStyleCnt="5"/>
      <dgm:spPr/>
    </dgm:pt>
    <dgm:pt modelId="{89A8F672-5F5E-4C4B-B7F3-DF10834DC213}" type="pres">
      <dgm:prSet presAssocID="{68DD8A48-8E0A-4F38-BB20-1D84A7DDA1D8}" presName="node" presStyleLbl="node1" presStyleIdx="2" presStyleCnt="6">
        <dgm:presLayoutVars>
          <dgm:bulletEnabled val="1"/>
        </dgm:presLayoutVars>
      </dgm:prSet>
      <dgm:spPr/>
    </dgm:pt>
    <dgm:pt modelId="{D41BCDB7-FDD2-4187-AF3D-E7BEED5EEE3F}" type="pres">
      <dgm:prSet presAssocID="{D91CC2FF-A796-4324-A35B-BCD4DE8C28AD}" presName="sibTrans" presStyleLbl="sibTrans1D1" presStyleIdx="2" presStyleCnt="5"/>
      <dgm:spPr/>
    </dgm:pt>
    <dgm:pt modelId="{FF016340-F14F-4D95-8334-F3018D4B9140}" type="pres">
      <dgm:prSet presAssocID="{D91CC2FF-A796-4324-A35B-BCD4DE8C28AD}" presName="connectorText" presStyleLbl="sibTrans1D1" presStyleIdx="2" presStyleCnt="5"/>
      <dgm:spPr/>
    </dgm:pt>
    <dgm:pt modelId="{5A7B8D11-F7F5-4E25-944E-C5C92C13008C}" type="pres">
      <dgm:prSet presAssocID="{5C547B62-C119-4160-9A95-E9DF0827B964}" presName="node" presStyleLbl="node1" presStyleIdx="3" presStyleCnt="6">
        <dgm:presLayoutVars>
          <dgm:bulletEnabled val="1"/>
        </dgm:presLayoutVars>
      </dgm:prSet>
      <dgm:spPr/>
    </dgm:pt>
    <dgm:pt modelId="{0B9DAD73-0554-4B12-9E40-7F7D60A4BB5D}" type="pres">
      <dgm:prSet presAssocID="{BECDAFDA-8FC5-4584-AF20-18EB485EB7FE}" presName="sibTrans" presStyleLbl="sibTrans1D1" presStyleIdx="3" presStyleCnt="5"/>
      <dgm:spPr/>
    </dgm:pt>
    <dgm:pt modelId="{C2C95703-E5E9-4F78-843F-C8A514A791D9}" type="pres">
      <dgm:prSet presAssocID="{BECDAFDA-8FC5-4584-AF20-18EB485EB7FE}" presName="connectorText" presStyleLbl="sibTrans1D1" presStyleIdx="3" presStyleCnt="5"/>
      <dgm:spPr/>
    </dgm:pt>
    <dgm:pt modelId="{E768C341-ED97-471C-B9B3-E71C36AD05AD}" type="pres">
      <dgm:prSet presAssocID="{6D6DE5C6-28E2-4CEE-8285-AF30B408DE8A}" presName="node" presStyleLbl="node1" presStyleIdx="4" presStyleCnt="6">
        <dgm:presLayoutVars>
          <dgm:bulletEnabled val="1"/>
        </dgm:presLayoutVars>
      </dgm:prSet>
      <dgm:spPr/>
    </dgm:pt>
    <dgm:pt modelId="{CC9BCC9A-F428-44B1-A965-65A3878C88EB}" type="pres">
      <dgm:prSet presAssocID="{274897C7-042D-487B-B529-3CA328DD41D4}" presName="sibTrans" presStyleLbl="sibTrans1D1" presStyleIdx="4" presStyleCnt="5"/>
      <dgm:spPr/>
    </dgm:pt>
    <dgm:pt modelId="{BFCD3E03-A284-4808-80ED-CAD5FF918FE5}" type="pres">
      <dgm:prSet presAssocID="{274897C7-042D-487B-B529-3CA328DD41D4}" presName="connectorText" presStyleLbl="sibTrans1D1" presStyleIdx="4" presStyleCnt="5"/>
      <dgm:spPr/>
    </dgm:pt>
    <dgm:pt modelId="{C9A63679-E5D6-4C62-B1E3-508EC9BE63D0}" type="pres">
      <dgm:prSet presAssocID="{3A836444-D12A-47EE-8AD9-029DEC06AEC4}" presName="node" presStyleLbl="node1" presStyleIdx="5" presStyleCnt="6">
        <dgm:presLayoutVars>
          <dgm:bulletEnabled val="1"/>
        </dgm:presLayoutVars>
      </dgm:prSet>
      <dgm:spPr/>
    </dgm:pt>
  </dgm:ptLst>
  <dgm:cxnLst>
    <dgm:cxn modelId="{B76CDF07-0457-42FE-B29B-27B90669F8C0}" type="presOf" srcId="{BECDAFDA-8FC5-4584-AF20-18EB485EB7FE}" destId="{0B9DAD73-0554-4B12-9E40-7F7D60A4BB5D}" srcOrd="0" destOrd="0" presId="urn:microsoft.com/office/officeart/2016/7/layout/RepeatingBendingProcessNew"/>
    <dgm:cxn modelId="{7FE0D30D-843A-4AE1-AAD1-7B42B6065242}" srcId="{2E014FAB-FE3A-466A-9599-91D9F62C84C0}" destId="{AFF3CCF7-9896-46C0-93E3-ACEEECE504E3}" srcOrd="0" destOrd="0" parTransId="{5FDFD5D9-F4A5-4D9F-9123-038CAB4F702E}" sibTransId="{6C6D1CC8-0C36-4D29-8490-3A588F23BE31}"/>
    <dgm:cxn modelId="{6412DE0D-2030-47C5-BEEA-FB88FBFA283A}" type="presOf" srcId="{6D6DE5C6-28E2-4CEE-8285-AF30B408DE8A}" destId="{E768C341-ED97-471C-B9B3-E71C36AD05AD}" srcOrd="0" destOrd="0" presId="urn:microsoft.com/office/officeart/2016/7/layout/RepeatingBendingProcessNew"/>
    <dgm:cxn modelId="{790D1320-0122-4AFF-A409-A366AE2C9116}" type="presOf" srcId="{5C547B62-C119-4160-9A95-E9DF0827B964}" destId="{5A7B8D11-F7F5-4E25-944E-C5C92C13008C}" srcOrd="0" destOrd="0" presId="urn:microsoft.com/office/officeart/2016/7/layout/RepeatingBendingProcessNew"/>
    <dgm:cxn modelId="{0E3A7228-8140-4900-BCE7-797960B01B81}" type="presOf" srcId="{F256C8C6-D536-4171-ADBA-040DA89D6191}" destId="{8B5FE536-0F58-47C6-8B17-9459BD63469A}" srcOrd="1" destOrd="0" presId="urn:microsoft.com/office/officeart/2016/7/layout/RepeatingBendingProcessNew"/>
    <dgm:cxn modelId="{9CA48C2A-3E16-4361-A952-F5D527E0CC58}" type="presOf" srcId="{6C6D1CC8-0C36-4D29-8490-3A588F23BE31}" destId="{E1EF635F-0706-42AE-B7F1-890F66C723F1}" srcOrd="0" destOrd="0" presId="urn:microsoft.com/office/officeart/2016/7/layout/RepeatingBendingProcessNew"/>
    <dgm:cxn modelId="{7702D42F-4E7A-49A1-A15A-2F14A8448B72}" type="presOf" srcId="{D91CC2FF-A796-4324-A35B-BCD4DE8C28AD}" destId="{FF016340-F14F-4D95-8334-F3018D4B9140}" srcOrd="1" destOrd="0" presId="urn:microsoft.com/office/officeart/2016/7/layout/RepeatingBendingProcessNew"/>
    <dgm:cxn modelId="{CBB43E34-6FF9-427B-B00A-B0B0FC0D393E}" srcId="{2E014FAB-FE3A-466A-9599-91D9F62C84C0}" destId="{68DD8A48-8E0A-4F38-BB20-1D84A7DDA1D8}" srcOrd="2" destOrd="0" parTransId="{A842C4F1-D856-4410-8211-A15D3885E2A9}" sibTransId="{D91CC2FF-A796-4324-A35B-BCD4DE8C28AD}"/>
    <dgm:cxn modelId="{00EE5947-36DD-4BDC-BAEA-A44D0BCDC998}" type="presOf" srcId="{F256C8C6-D536-4171-ADBA-040DA89D6191}" destId="{F60590C0-9201-45F1-AD18-8CA82654621A}" srcOrd="0" destOrd="0" presId="urn:microsoft.com/office/officeart/2016/7/layout/RepeatingBendingProcessNew"/>
    <dgm:cxn modelId="{278EE66E-8946-49CB-B1ED-3E1AFD16339D}" srcId="{2E014FAB-FE3A-466A-9599-91D9F62C84C0}" destId="{5C547B62-C119-4160-9A95-E9DF0827B964}" srcOrd="3" destOrd="0" parTransId="{9A5E2B92-4CAE-4229-8C44-0F3CADBCA383}" sibTransId="{BECDAFDA-8FC5-4584-AF20-18EB485EB7FE}"/>
    <dgm:cxn modelId="{F933816F-EE3A-4744-AB90-37C027988A82}" type="presOf" srcId="{274897C7-042D-487B-B529-3CA328DD41D4}" destId="{BFCD3E03-A284-4808-80ED-CAD5FF918FE5}" srcOrd="1" destOrd="0" presId="urn:microsoft.com/office/officeart/2016/7/layout/RepeatingBendingProcessNew"/>
    <dgm:cxn modelId="{992C1556-C519-40D5-A938-6A672DE38188}" type="presOf" srcId="{AFF3CCF7-9896-46C0-93E3-ACEEECE504E3}" destId="{824CB01B-045E-4AD2-9104-870ECAC56E05}" srcOrd="0" destOrd="0" presId="urn:microsoft.com/office/officeart/2016/7/layout/RepeatingBendingProcessNew"/>
    <dgm:cxn modelId="{FC66AF8A-76A3-4BC2-8EA0-20590F3AC289}" type="presOf" srcId="{C5BD2DD2-CD68-4995-87F4-8C58B605A0F3}" destId="{5C058881-E47C-45DE-B830-0BAB25B5474A}" srcOrd="0" destOrd="0" presId="urn:microsoft.com/office/officeart/2016/7/layout/RepeatingBendingProcessNew"/>
    <dgm:cxn modelId="{F0087598-371A-416A-90D7-3010F6B32919}" type="presOf" srcId="{6C6D1CC8-0C36-4D29-8490-3A588F23BE31}" destId="{FF84CD0F-4C73-4132-B76E-8F3A33E17F51}" srcOrd="1" destOrd="0" presId="urn:microsoft.com/office/officeart/2016/7/layout/RepeatingBendingProcessNew"/>
    <dgm:cxn modelId="{D5A576A3-814E-4AF0-A87B-9C435439AE82}" type="presOf" srcId="{274897C7-042D-487B-B529-3CA328DD41D4}" destId="{CC9BCC9A-F428-44B1-A965-65A3878C88EB}" srcOrd="0" destOrd="0" presId="urn:microsoft.com/office/officeart/2016/7/layout/RepeatingBendingProcessNew"/>
    <dgm:cxn modelId="{192B3CC4-EEE9-4048-8738-D7CD1C786977}" type="presOf" srcId="{D91CC2FF-A796-4324-A35B-BCD4DE8C28AD}" destId="{D41BCDB7-FDD2-4187-AF3D-E7BEED5EEE3F}" srcOrd="0" destOrd="0" presId="urn:microsoft.com/office/officeart/2016/7/layout/RepeatingBendingProcessNew"/>
    <dgm:cxn modelId="{9B65C2CE-51AB-4AFD-9C04-3D616428764E}" srcId="{2E014FAB-FE3A-466A-9599-91D9F62C84C0}" destId="{6D6DE5C6-28E2-4CEE-8285-AF30B408DE8A}" srcOrd="4" destOrd="0" parTransId="{BDC08954-DA85-4A16-B3E8-1B1346725A89}" sibTransId="{274897C7-042D-487B-B529-3CA328DD41D4}"/>
    <dgm:cxn modelId="{C8451CCF-BC5A-4F7E-9D7D-5981FF279BF6}" type="presOf" srcId="{BECDAFDA-8FC5-4584-AF20-18EB485EB7FE}" destId="{C2C95703-E5E9-4F78-843F-C8A514A791D9}" srcOrd="1" destOrd="0" presId="urn:microsoft.com/office/officeart/2016/7/layout/RepeatingBendingProcessNew"/>
    <dgm:cxn modelId="{9BAD46E7-623D-4821-A88F-7722E6C8CBA8}" srcId="{2E014FAB-FE3A-466A-9599-91D9F62C84C0}" destId="{3A836444-D12A-47EE-8AD9-029DEC06AEC4}" srcOrd="5" destOrd="0" parTransId="{F226CA5C-C77A-4C0A-8CFF-02B0171E85D9}" sibTransId="{1DC9D992-AA26-442A-8CAF-5685ADAC7350}"/>
    <dgm:cxn modelId="{3AB28EE9-E41C-4F1C-BBB5-40FB12AEB39A}" type="presOf" srcId="{3A836444-D12A-47EE-8AD9-029DEC06AEC4}" destId="{C9A63679-E5D6-4C62-B1E3-508EC9BE63D0}" srcOrd="0" destOrd="0" presId="urn:microsoft.com/office/officeart/2016/7/layout/RepeatingBendingProcessNew"/>
    <dgm:cxn modelId="{7D2D23F8-EE91-4A30-9DD7-5D88185B2344}" type="presOf" srcId="{68DD8A48-8E0A-4F38-BB20-1D84A7DDA1D8}" destId="{89A8F672-5F5E-4C4B-B7F3-DF10834DC213}" srcOrd="0" destOrd="0" presId="urn:microsoft.com/office/officeart/2016/7/layout/RepeatingBendingProcessNew"/>
    <dgm:cxn modelId="{6C23EFFB-5806-4B1A-B39D-6F3F0C3C3CE7}" type="presOf" srcId="{2E014FAB-FE3A-466A-9599-91D9F62C84C0}" destId="{B1DE17CF-2372-4EBD-B389-7911292B7B43}" srcOrd="0" destOrd="0" presId="urn:microsoft.com/office/officeart/2016/7/layout/RepeatingBendingProcessNew"/>
    <dgm:cxn modelId="{BFC51DFF-AB00-4EDC-9F50-85EE7A861938}" srcId="{2E014FAB-FE3A-466A-9599-91D9F62C84C0}" destId="{C5BD2DD2-CD68-4995-87F4-8C58B605A0F3}" srcOrd="1" destOrd="0" parTransId="{C60C18B9-EB15-4977-A5BB-E89B05A1E474}" sibTransId="{F256C8C6-D536-4171-ADBA-040DA89D6191}"/>
    <dgm:cxn modelId="{D253E8ED-EC3E-4F18-9F50-257FD6B0F0D3}" type="presParOf" srcId="{B1DE17CF-2372-4EBD-B389-7911292B7B43}" destId="{824CB01B-045E-4AD2-9104-870ECAC56E05}" srcOrd="0" destOrd="0" presId="urn:microsoft.com/office/officeart/2016/7/layout/RepeatingBendingProcessNew"/>
    <dgm:cxn modelId="{856C2DC0-6159-4C87-8D0E-8B5D8E0C1CB0}" type="presParOf" srcId="{B1DE17CF-2372-4EBD-B389-7911292B7B43}" destId="{E1EF635F-0706-42AE-B7F1-890F66C723F1}" srcOrd="1" destOrd="0" presId="urn:microsoft.com/office/officeart/2016/7/layout/RepeatingBendingProcessNew"/>
    <dgm:cxn modelId="{43CDC35A-9706-4FFA-B20A-315B52D78093}" type="presParOf" srcId="{E1EF635F-0706-42AE-B7F1-890F66C723F1}" destId="{FF84CD0F-4C73-4132-B76E-8F3A33E17F51}" srcOrd="0" destOrd="0" presId="urn:microsoft.com/office/officeart/2016/7/layout/RepeatingBendingProcessNew"/>
    <dgm:cxn modelId="{042F4698-CECC-4EDE-8C85-772DE6763C07}" type="presParOf" srcId="{B1DE17CF-2372-4EBD-B389-7911292B7B43}" destId="{5C058881-E47C-45DE-B830-0BAB25B5474A}" srcOrd="2" destOrd="0" presId="urn:microsoft.com/office/officeart/2016/7/layout/RepeatingBendingProcessNew"/>
    <dgm:cxn modelId="{88AD5BBA-0776-4675-A5DC-F94F3B407BC9}" type="presParOf" srcId="{B1DE17CF-2372-4EBD-B389-7911292B7B43}" destId="{F60590C0-9201-45F1-AD18-8CA82654621A}" srcOrd="3" destOrd="0" presId="urn:microsoft.com/office/officeart/2016/7/layout/RepeatingBendingProcessNew"/>
    <dgm:cxn modelId="{3F280E03-232E-4FDD-84B0-479C31C0C3AA}" type="presParOf" srcId="{F60590C0-9201-45F1-AD18-8CA82654621A}" destId="{8B5FE536-0F58-47C6-8B17-9459BD63469A}" srcOrd="0" destOrd="0" presId="urn:microsoft.com/office/officeart/2016/7/layout/RepeatingBendingProcessNew"/>
    <dgm:cxn modelId="{1B076227-E757-4CB0-86B8-8394C307AB47}" type="presParOf" srcId="{B1DE17CF-2372-4EBD-B389-7911292B7B43}" destId="{89A8F672-5F5E-4C4B-B7F3-DF10834DC213}" srcOrd="4" destOrd="0" presId="urn:microsoft.com/office/officeart/2016/7/layout/RepeatingBendingProcessNew"/>
    <dgm:cxn modelId="{682895D3-0877-4964-BAF3-DF17C10581A0}" type="presParOf" srcId="{B1DE17CF-2372-4EBD-B389-7911292B7B43}" destId="{D41BCDB7-FDD2-4187-AF3D-E7BEED5EEE3F}" srcOrd="5" destOrd="0" presId="urn:microsoft.com/office/officeart/2016/7/layout/RepeatingBendingProcessNew"/>
    <dgm:cxn modelId="{A521902C-0E3B-4284-A92B-1EBF5C74EE7B}" type="presParOf" srcId="{D41BCDB7-FDD2-4187-AF3D-E7BEED5EEE3F}" destId="{FF016340-F14F-4D95-8334-F3018D4B9140}" srcOrd="0" destOrd="0" presId="urn:microsoft.com/office/officeart/2016/7/layout/RepeatingBendingProcessNew"/>
    <dgm:cxn modelId="{0476FA45-BA5C-46E3-9717-9C5586F14046}" type="presParOf" srcId="{B1DE17CF-2372-4EBD-B389-7911292B7B43}" destId="{5A7B8D11-F7F5-4E25-944E-C5C92C13008C}" srcOrd="6" destOrd="0" presId="urn:microsoft.com/office/officeart/2016/7/layout/RepeatingBendingProcessNew"/>
    <dgm:cxn modelId="{E51167B9-DB9F-495C-9C9C-B47352FEBD9F}" type="presParOf" srcId="{B1DE17CF-2372-4EBD-B389-7911292B7B43}" destId="{0B9DAD73-0554-4B12-9E40-7F7D60A4BB5D}" srcOrd="7" destOrd="0" presId="urn:microsoft.com/office/officeart/2016/7/layout/RepeatingBendingProcessNew"/>
    <dgm:cxn modelId="{2F362304-9989-4AEF-AD4E-28AC802C70E8}" type="presParOf" srcId="{0B9DAD73-0554-4B12-9E40-7F7D60A4BB5D}" destId="{C2C95703-E5E9-4F78-843F-C8A514A791D9}" srcOrd="0" destOrd="0" presId="urn:microsoft.com/office/officeart/2016/7/layout/RepeatingBendingProcessNew"/>
    <dgm:cxn modelId="{56CA5928-AAD8-4D03-844D-B147BBC06863}" type="presParOf" srcId="{B1DE17CF-2372-4EBD-B389-7911292B7B43}" destId="{E768C341-ED97-471C-B9B3-E71C36AD05AD}" srcOrd="8" destOrd="0" presId="urn:microsoft.com/office/officeart/2016/7/layout/RepeatingBendingProcessNew"/>
    <dgm:cxn modelId="{8A54021E-5370-4425-B051-D5C9D0340644}" type="presParOf" srcId="{B1DE17CF-2372-4EBD-B389-7911292B7B43}" destId="{CC9BCC9A-F428-44B1-A965-65A3878C88EB}" srcOrd="9" destOrd="0" presId="urn:microsoft.com/office/officeart/2016/7/layout/RepeatingBendingProcessNew"/>
    <dgm:cxn modelId="{A2BA11F1-2AA1-44D7-8DDE-77712F71AE70}" type="presParOf" srcId="{CC9BCC9A-F428-44B1-A965-65A3878C88EB}" destId="{BFCD3E03-A284-4808-80ED-CAD5FF918FE5}" srcOrd="0" destOrd="0" presId="urn:microsoft.com/office/officeart/2016/7/layout/RepeatingBendingProcessNew"/>
    <dgm:cxn modelId="{0C84CBB0-2C6E-4CA2-91FE-F40102CD460B}" type="presParOf" srcId="{B1DE17CF-2372-4EBD-B389-7911292B7B43}" destId="{C9A63679-E5D6-4C62-B1E3-508EC9BE63D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77E5ECB-ACE4-4010-BC3C-CE121AD35F23}" type="doc">
      <dgm:prSet loTypeId="urn:microsoft.com/office/officeart/2008/layout/LinedList" loCatId="list" qsTypeId="urn:microsoft.com/office/officeart/2005/8/quickstyle/simple1" qsCatId="simple" csTypeId="urn:microsoft.com/office/officeart/2005/8/colors/accent1_3" csCatId="accent1"/>
      <dgm:spPr/>
      <dgm:t>
        <a:bodyPr/>
        <a:lstStyle/>
        <a:p>
          <a:endParaRPr lang="en-US"/>
        </a:p>
      </dgm:t>
    </dgm:pt>
    <dgm:pt modelId="{0C29F15B-7E02-4C68-81EC-48D23351BBF7}">
      <dgm:prSet/>
      <dgm:spPr/>
      <dgm:t>
        <a:bodyPr/>
        <a:lstStyle/>
        <a:p>
          <a:r>
            <a:rPr lang="en-GB"/>
            <a:t>Positive Psychotherapy (PPT)</a:t>
          </a:r>
          <a:endParaRPr lang="en-US"/>
        </a:p>
      </dgm:t>
    </dgm:pt>
    <dgm:pt modelId="{95C71624-5D60-4F8C-9DE1-4E01B734E20D}" type="parTrans" cxnId="{3B0C466B-D392-4EC2-B211-C688596B5AE0}">
      <dgm:prSet/>
      <dgm:spPr/>
      <dgm:t>
        <a:bodyPr/>
        <a:lstStyle/>
        <a:p>
          <a:endParaRPr lang="en-US"/>
        </a:p>
      </dgm:t>
    </dgm:pt>
    <dgm:pt modelId="{B7BC9322-7D09-49BB-B6AF-B7B6F589280A}" type="sibTrans" cxnId="{3B0C466B-D392-4EC2-B211-C688596B5AE0}">
      <dgm:prSet/>
      <dgm:spPr/>
      <dgm:t>
        <a:bodyPr/>
        <a:lstStyle/>
        <a:p>
          <a:endParaRPr lang="en-US"/>
        </a:p>
      </dgm:t>
    </dgm:pt>
    <dgm:pt modelId="{66AD5491-2963-4A46-ABF5-59715DAA173A}">
      <dgm:prSet/>
      <dgm:spPr/>
      <dgm:t>
        <a:bodyPr/>
        <a:lstStyle/>
        <a:p>
          <a:r>
            <a:rPr lang="en-GB"/>
            <a:t>All therapy should focus on cultivating positive aspects of a person and how they engage with the world and others around them. Through therapy they may start to uncover areas of growth and begin to move toward their full authentic potential.</a:t>
          </a:r>
          <a:endParaRPr lang="en-US"/>
        </a:p>
      </dgm:t>
    </dgm:pt>
    <dgm:pt modelId="{D26E0ED1-D633-4097-9E67-77009D803406}" type="parTrans" cxnId="{08128084-9DE7-47E8-99D8-80FC0AB0EBDF}">
      <dgm:prSet/>
      <dgm:spPr/>
      <dgm:t>
        <a:bodyPr/>
        <a:lstStyle/>
        <a:p>
          <a:endParaRPr lang="en-US"/>
        </a:p>
      </dgm:t>
    </dgm:pt>
    <dgm:pt modelId="{2F162FB1-1AD9-49A8-8CA1-FD8DBB7866EC}" type="sibTrans" cxnId="{08128084-9DE7-47E8-99D8-80FC0AB0EBDF}">
      <dgm:prSet/>
      <dgm:spPr/>
      <dgm:t>
        <a:bodyPr/>
        <a:lstStyle/>
        <a:p>
          <a:endParaRPr lang="en-US"/>
        </a:p>
      </dgm:t>
    </dgm:pt>
    <dgm:pt modelId="{7A0A1967-F7B5-4BBA-9D73-39DF3D74CC46}">
      <dgm:prSet/>
      <dgm:spPr/>
      <dgm:t>
        <a:bodyPr/>
        <a:lstStyle/>
        <a:p>
          <a:r>
            <a:rPr lang="en-GB"/>
            <a:t>Positive psychotherapy is one such therapeutic model. It focuses on supporting clients to use their inner resources to overcome challenges, understand and recognize areas of growth, and build resilience and a greater sense of wellbeing.</a:t>
          </a:r>
          <a:endParaRPr lang="en-US"/>
        </a:p>
      </dgm:t>
    </dgm:pt>
    <dgm:pt modelId="{003C7671-2C7B-44AE-AF94-B537EAA60D92}" type="parTrans" cxnId="{F758701E-1735-4EA7-9DDE-93F192E0D894}">
      <dgm:prSet/>
      <dgm:spPr/>
      <dgm:t>
        <a:bodyPr/>
        <a:lstStyle/>
        <a:p>
          <a:endParaRPr lang="en-US"/>
        </a:p>
      </dgm:t>
    </dgm:pt>
    <dgm:pt modelId="{1CB9326B-583F-4862-8782-CE615E5E304B}" type="sibTrans" cxnId="{F758701E-1735-4EA7-9DDE-93F192E0D894}">
      <dgm:prSet/>
      <dgm:spPr/>
      <dgm:t>
        <a:bodyPr/>
        <a:lstStyle/>
        <a:p>
          <a:endParaRPr lang="en-US"/>
        </a:p>
      </dgm:t>
    </dgm:pt>
    <dgm:pt modelId="{8B338489-9C26-4424-A7E0-5522ECA5C442}">
      <dgm:prSet/>
      <dgm:spPr/>
      <dgm:t>
        <a:bodyPr/>
        <a:lstStyle/>
        <a:p>
          <a:r>
            <a:rPr lang="en-GB" i="1"/>
            <a:t>Positive psychotherapy (PPT) contrasts with standard interventions for depression by increasing positive emotion, engagement, and meaning rather than directly targeting depressive symptoms. It`s not what`s wrong, it is moving towards what is good and positive </a:t>
          </a:r>
          <a:endParaRPr lang="en-US"/>
        </a:p>
      </dgm:t>
    </dgm:pt>
    <dgm:pt modelId="{C38D5713-69BB-47B2-991D-315F9D33A1EA}" type="parTrans" cxnId="{0721595A-B211-4EF7-8315-34BCA7ADF261}">
      <dgm:prSet/>
      <dgm:spPr/>
      <dgm:t>
        <a:bodyPr/>
        <a:lstStyle/>
        <a:p>
          <a:endParaRPr lang="en-US"/>
        </a:p>
      </dgm:t>
    </dgm:pt>
    <dgm:pt modelId="{207EBA65-7E17-4EB3-A81C-15A8F395D628}" type="sibTrans" cxnId="{0721595A-B211-4EF7-8315-34BCA7ADF261}">
      <dgm:prSet/>
      <dgm:spPr/>
      <dgm:t>
        <a:bodyPr/>
        <a:lstStyle/>
        <a:p>
          <a:endParaRPr lang="en-US"/>
        </a:p>
      </dgm:t>
    </dgm:pt>
    <dgm:pt modelId="{9B4F9FB6-F690-47FD-9D89-17610386114B}" type="pres">
      <dgm:prSet presAssocID="{877E5ECB-ACE4-4010-BC3C-CE121AD35F23}" presName="vert0" presStyleCnt="0">
        <dgm:presLayoutVars>
          <dgm:dir/>
          <dgm:animOne val="branch"/>
          <dgm:animLvl val="lvl"/>
        </dgm:presLayoutVars>
      </dgm:prSet>
      <dgm:spPr/>
    </dgm:pt>
    <dgm:pt modelId="{D6F8EA11-8C11-4F8A-926F-4F1A70DE9C26}" type="pres">
      <dgm:prSet presAssocID="{0C29F15B-7E02-4C68-81EC-48D23351BBF7}" presName="thickLine" presStyleLbl="alignNode1" presStyleIdx="0" presStyleCnt="4"/>
      <dgm:spPr/>
    </dgm:pt>
    <dgm:pt modelId="{C61FA53F-10E3-4623-A62C-2651C7A39F6B}" type="pres">
      <dgm:prSet presAssocID="{0C29F15B-7E02-4C68-81EC-48D23351BBF7}" presName="horz1" presStyleCnt="0"/>
      <dgm:spPr/>
    </dgm:pt>
    <dgm:pt modelId="{B216360E-3CF1-4CDA-9FEB-F930B08C5B42}" type="pres">
      <dgm:prSet presAssocID="{0C29F15B-7E02-4C68-81EC-48D23351BBF7}" presName="tx1" presStyleLbl="revTx" presStyleIdx="0" presStyleCnt="4"/>
      <dgm:spPr/>
    </dgm:pt>
    <dgm:pt modelId="{1BC1E6AB-F593-4CEE-A860-A6DCF5C07EF8}" type="pres">
      <dgm:prSet presAssocID="{0C29F15B-7E02-4C68-81EC-48D23351BBF7}" presName="vert1" presStyleCnt="0"/>
      <dgm:spPr/>
    </dgm:pt>
    <dgm:pt modelId="{21F1AF56-18E7-4936-8585-991EF9413484}" type="pres">
      <dgm:prSet presAssocID="{66AD5491-2963-4A46-ABF5-59715DAA173A}" presName="thickLine" presStyleLbl="alignNode1" presStyleIdx="1" presStyleCnt="4"/>
      <dgm:spPr/>
    </dgm:pt>
    <dgm:pt modelId="{E965F42B-5271-4813-986E-801CB4CD4F6F}" type="pres">
      <dgm:prSet presAssocID="{66AD5491-2963-4A46-ABF5-59715DAA173A}" presName="horz1" presStyleCnt="0"/>
      <dgm:spPr/>
    </dgm:pt>
    <dgm:pt modelId="{52275D42-0879-4199-8080-71BE17CE0A29}" type="pres">
      <dgm:prSet presAssocID="{66AD5491-2963-4A46-ABF5-59715DAA173A}" presName="tx1" presStyleLbl="revTx" presStyleIdx="1" presStyleCnt="4"/>
      <dgm:spPr/>
    </dgm:pt>
    <dgm:pt modelId="{B6CE7B90-F9EA-46CA-B1DE-99DEE220EF29}" type="pres">
      <dgm:prSet presAssocID="{66AD5491-2963-4A46-ABF5-59715DAA173A}" presName="vert1" presStyleCnt="0"/>
      <dgm:spPr/>
    </dgm:pt>
    <dgm:pt modelId="{8541AA27-E8D3-4804-9675-FB965C7C1349}" type="pres">
      <dgm:prSet presAssocID="{7A0A1967-F7B5-4BBA-9D73-39DF3D74CC46}" presName="thickLine" presStyleLbl="alignNode1" presStyleIdx="2" presStyleCnt="4"/>
      <dgm:spPr/>
    </dgm:pt>
    <dgm:pt modelId="{E39B3ED0-FE71-4231-9593-F92BE94FEE72}" type="pres">
      <dgm:prSet presAssocID="{7A0A1967-F7B5-4BBA-9D73-39DF3D74CC46}" presName="horz1" presStyleCnt="0"/>
      <dgm:spPr/>
    </dgm:pt>
    <dgm:pt modelId="{14CC5E9F-67A8-4F4E-881B-FA4BB411BE6E}" type="pres">
      <dgm:prSet presAssocID="{7A0A1967-F7B5-4BBA-9D73-39DF3D74CC46}" presName="tx1" presStyleLbl="revTx" presStyleIdx="2" presStyleCnt="4"/>
      <dgm:spPr/>
    </dgm:pt>
    <dgm:pt modelId="{DF6D120F-D88E-413D-9443-AB5FE604CA9F}" type="pres">
      <dgm:prSet presAssocID="{7A0A1967-F7B5-4BBA-9D73-39DF3D74CC46}" presName="vert1" presStyleCnt="0"/>
      <dgm:spPr/>
    </dgm:pt>
    <dgm:pt modelId="{55D2B70C-C837-41CD-8B2F-7C39D78EF3D6}" type="pres">
      <dgm:prSet presAssocID="{8B338489-9C26-4424-A7E0-5522ECA5C442}" presName="thickLine" presStyleLbl="alignNode1" presStyleIdx="3" presStyleCnt="4"/>
      <dgm:spPr/>
    </dgm:pt>
    <dgm:pt modelId="{8E263B64-15B2-446D-AE67-EBAF0F21A155}" type="pres">
      <dgm:prSet presAssocID="{8B338489-9C26-4424-A7E0-5522ECA5C442}" presName="horz1" presStyleCnt="0"/>
      <dgm:spPr/>
    </dgm:pt>
    <dgm:pt modelId="{2F878538-073D-4171-97EC-F2120E565989}" type="pres">
      <dgm:prSet presAssocID="{8B338489-9C26-4424-A7E0-5522ECA5C442}" presName="tx1" presStyleLbl="revTx" presStyleIdx="3" presStyleCnt="4"/>
      <dgm:spPr/>
    </dgm:pt>
    <dgm:pt modelId="{3E92568C-E6E6-4ED3-A628-0C1BA9B890D4}" type="pres">
      <dgm:prSet presAssocID="{8B338489-9C26-4424-A7E0-5522ECA5C442}" presName="vert1" presStyleCnt="0"/>
      <dgm:spPr/>
    </dgm:pt>
  </dgm:ptLst>
  <dgm:cxnLst>
    <dgm:cxn modelId="{51F0A90A-047B-403D-9608-9E59E3FE6BA4}" type="presOf" srcId="{66AD5491-2963-4A46-ABF5-59715DAA173A}" destId="{52275D42-0879-4199-8080-71BE17CE0A29}" srcOrd="0" destOrd="0" presId="urn:microsoft.com/office/officeart/2008/layout/LinedList"/>
    <dgm:cxn modelId="{F758701E-1735-4EA7-9DDE-93F192E0D894}" srcId="{877E5ECB-ACE4-4010-BC3C-CE121AD35F23}" destId="{7A0A1967-F7B5-4BBA-9D73-39DF3D74CC46}" srcOrd="2" destOrd="0" parTransId="{003C7671-2C7B-44AE-AF94-B537EAA60D92}" sibTransId="{1CB9326B-583F-4862-8782-CE615E5E304B}"/>
    <dgm:cxn modelId="{3A978F21-ED36-4FEC-852E-1B6108656C24}" type="presOf" srcId="{8B338489-9C26-4424-A7E0-5522ECA5C442}" destId="{2F878538-073D-4171-97EC-F2120E565989}" srcOrd="0" destOrd="0" presId="urn:microsoft.com/office/officeart/2008/layout/LinedList"/>
    <dgm:cxn modelId="{6617D55D-B4A6-41A3-917D-0EA6D40C60C5}" type="presOf" srcId="{877E5ECB-ACE4-4010-BC3C-CE121AD35F23}" destId="{9B4F9FB6-F690-47FD-9D89-17610386114B}" srcOrd="0" destOrd="0" presId="urn:microsoft.com/office/officeart/2008/layout/LinedList"/>
    <dgm:cxn modelId="{3B0C466B-D392-4EC2-B211-C688596B5AE0}" srcId="{877E5ECB-ACE4-4010-BC3C-CE121AD35F23}" destId="{0C29F15B-7E02-4C68-81EC-48D23351BBF7}" srcOrd="0" destOrd="0" parTransId="{95C71624-5D60-4F8C-9DE1-4E01B734E20D}" sibTransId="{B7BC9322-7D09-49BB-B6AF-B7B6F589280A}"/>
    <dgm:cxn modelId="{E223167A-A705-444F-B20C-24E5C64376CF}" type="presOf" srcId="{7A0A1967-F7B5-4BBA-9D73-39DF3D74CC46}" destId="{14CC5E9F-67A8-4F4E-881B-FA4BB411BE6E}" srcOrd="0" destOrd="0" presId="urn:microsoft.com/office/officeart/2008/layout/LinedList"/>
    <dgm:cxn modelId="{0721595A-B211-4EF7-8315-34BCA7ADF261}" srcId="{877E5ECB-ACE4-4010-BC3C-CE121AD35F23}" destId="{8B338489-9C26-4424-A7E0-5522ECA5C442}" srcOrd="3" destOrd="0" parTransId="{C38D5713-69BB-47B2-991D-315F9D33A1EA}" sibTransId="{207EBA65-7E17-4EB3-A81C-15A8F395D628}"/>
    <dgm:cxn modelId="{08128084-9DE7-47E8-99D8-80FC0AB0EBDF}" srcId="{877E5ECB-ACE4-4010-BC3C-CE121AD35F23}" destId="{66AD5491-2963-4A46-ABF5-59715DAA173A}" srcOrd="1" destOrd="0" parTransId="{D26E0ED1-D633-4097-9E67-77009D803406}" sibTransId="{2F162FB1-1AD9-49A8-8CA1-FD8DBB7866EC}"/>
    <dgm:cxn modelId="{53C051CD-415C-4313-A2D3-0B04BBF84BE9}" type="presOf" srcId="{0C29F15B-7E02-4C68-81EC-48D23351BBF7}" destId="{B216360E-3CF1-4CDA-9FEB-F930B08C5B42}" srcOrd="0" destOrd="0" presId="urn:microsoft.com/office/officeart/2008/layout/LinedList"/>
    <dgm:cxn modelId="{50FD6F35-FF3F-4215-8750-177C01372A35}" type="presParOf" srcId="{9B4F9FB6-F690-47FD-9D89-17610386114B}" destId="{D6F8EA11-8C11-4F8A-926F-4F1A70DE9C26}" srcOrd="0" destOrd="0" presId="urn:microsoft.com/office/officeart/2008/layout/LinedList"/>
    <dgm:cxn modelId="{4C1D8FB4-1CF5-4E98-8D22-EFD506C9E4C5}" type="presParOf" srcId="{9B4F9FB6-F690-47FD-9D89-17610386114B}" destId="{C61FA53F-10E3-4623-A62C-2651C7A39F6B}" srcOrd="1" destOrd="0" presId="urn:microsoft.com/office/officeart/2008/layout/LinedList"/>
    <dgm:cxn modelId="{BC72878A-06E3-49D5-8318-3C98069599FD}" type="presParOf" srcId="{C61FA53F-10E3-4623-A62C-2651C7A39F6B}" destId="{B216360E-3CF1-4CDA-9FEB-F930B08C5B42}" srcOrd="0" destOrd="0" presId="urn:microsoft.com/office/officeart/2008/layout/LinedList"/>
    <dgm:cxn modelId="{D7A8E196-5788-4D5F-B171-BDDF629C4BE0}" type="presParOf" srcId="{C61FA53F-10E3-4623-A62C-2651C7A39F6B}" destId="{1BC1E6AB-F593-4CEE-A860-A6DCF5C07EF8}" srcOrd="1" destOrd="0" presId="urn:microsoft.com/office/officeart/2008/layout/LinedList"/>
    <dgm:cxn modelId="{9E398006-8BC7-4B1A-BD9C-355FFAD6D350}" type="presParOf" srcId="{9B4F9FB6-F690-47FD-9D89-17610386114B}" destId="{21F1AF56-18E7-4936-8585-991EF9413484}" srcOrd="2" destOrd="0" presId="urn:microsoft.com/office/officeart/2008/layout/LinedList"/>
    <dgm:cxn modelId="{B60446FF-6E72-4497-B064-0B447E271223}" type="presParOf" srcId="{9B4F9FB6-F690-47FD-9D89-17610386114B}" destId="{E965F42B-5271-4813-986E-801CB4CD4F6F}" srcOrd="3" destOrd="0" presId="urn:microsoft.com/office/officeart/2008/layout/LinedList"/>
    <dgm:cxn modelId="{540A986A-6099-49A0-B42D-87B4456AE804}" type="presParOf" srcId="{E965F42B-5271-4813-986E-801CB4CD4F6F}" destId="{52275D42-0879-4199-8080-71BE17CE0A29}" srcOrd="0" destOrd="0" presId="urn:microsoft.com/office/officeart/2008/layout/LinedList"/>
    <dgm:cxn modelId="{B04D4BFE-7C43-4834-B230-67BB9ED19D98}" type="presParOf" srcId="{E965F42B-5271-4813-986E-801CB4CD4F6F}" destId="{B6CE7B90-F9EA-46CA-B1DE-99DEE220EF29}" srcOrd="1" destOrd="0" presId="urn:microsoft.com/office/officeart/2008/layout/LinedList"/>
    <dgm:cxn modelId="{7D64109F-874C-4C7D-A2FC-B78E3F4F6098}" type="presParOf" srcId="{9B4F9FB6-F690-47FD-9D89-17610386114B}" destId="{8541AA27-E8D3-4804-9675-FB965C7C1349}" srcOrd="4" destOrd="0" presId="urn:microsoft.com/office/officeart/2008/layout/LinedList"/>
    <dgm:cxn modelId="{5D48EA84-85CD-4E48-8E11-D0BEED6A3820}" type="presParOf" srcId="{9B4F9FB6-F690-47FD-9D89-17610386114B}" destId="{E39B3ED0-FE71-4231-9593-F92BE94FEE72}" srcOrd="5" destOrd="0" presId="urn:microsoft.com/office/officeart/2008/layout/LinedList"/>
    <dgm:cxn modelId="{8EDD1340-805D-4812-81F5-4B2E66D2904C}" type="presParOf" srcId="{E39B3ED0-FE71-4231-9593-F92BE94FEE72}" destId="{14CC5E9F-67A8-4F4E-881B-FA4BB411BE6E}" srcOrd="0" destOrd="0" presId="urn:microsoft.com/office/officeart/2008/layout/LinedList"/>
    <dgm:cxn modelId="{16DB80A4-67AB-4969-8C6F-E9A14E126889}" type="presParOf" srcId="{E39B3ED0-FE71-4231-9593-F92BE94FEE72}" destId="{DF6D120F-D88E-413D-9443-AB5FE604CA9F}" srcOrd="1" destOrd="0" presId="urn:microsoft.com/office/officeart/2008/layout/LinedList"/>
    <dgm:cxn modelId="{DD9BAB84-818A-4362-9232-FB2103EDB028}" type="presParOf" srcId="{9B4F9FB6-F690-47FD-9D89-17610386114B}" destId="{55D2B70C-C837-41CD-8B2F-7C39D78EF3D6}" srcOrd="6" destOrd="0" presId="urn:microsoft.com/office/officeart/2008/layout/LinedList"/>
    <dgm:cxn modelId="{C0E96498-5B4F-4D95-8725-8AC07D738F22}" type="presParOf" srcId="{9B4F9FB6-F690-47FD-9D89-17610386114B}" destId="{8E263B64-15B2-446D-AE67-EBAF0F21A155}" srcOrd="7" destOrd="0" presId="urn:microsoft.com/office/officeart/2008/layout/LinedList"/>
    <dgm:cxn modelId="{25811F6F-5B6F-4606-BED0-DDEA4FF14161}" type="presParOf" srcId="{8E263B64-15B2-446D-AE67-EBAF0F21A155}" destId="{2F878538-073D-4171-97EC-F2120E565989}" srcOrd="0" destOrd="0" presId="urn:microsoft.com/office/officeart/2008/layout/LinedList"/>
    <dgm:cxn modelId="{F88F7FDB-891B-4268-8A92-A28777D2FE2A}" type="presParOf" srcId="{8E263B64-15B2-446D-AE67-EBAF0F21A155}" destId="{3E92568C-E6E6-4ED3-A628-0C1BA9B890D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C2B27C-0ED0-42E7-9E8B-5A3A5B65DE7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B5CA1B-15E0-43B5-BD11-A8825FBB66BE}">
      <dgm:prSet/>
      <dgm:spPr/>
      <dgm:t>
        <a:bodyPr/>
        <a:lstStyle/>
        <a:p>
          <a:r>
            <a:rPr lang="en-GB" b="1" dirty="0"/>
            <a:t>Existential Therapy</a:t>
          </a:r>
          <a:r>
            <a:rPr lang="en-GB" dirty="0"/>
            <a:t> is a type of psychotherapy that focuses on </a:t>
          </a:r>
          <a:r>
            <a:rPr lang="en-GB" b="1" dirty="0"/>
            <a:t>the fundamental questions of human existence</a:t>
          </a:r>
          <a:r>
            <a:rPr lang="en-GB" dirty="0"/>
            <a:t>, such as meaning, freedom, responsibility, isolation, and mortality. The aim is to help people </a:t>
          </a:r>
          <a:r>
            <a:rPr lang="en-GB" b="1" dirty="0"/>
            <a:t>understand their lives more deeply and make authentic choices about how they want to live</a:t>
          </a:r>
          <a:r>
            <a:rPr lang="en-GB" dirty="0"/>
            <a:t>.</a:t>
          </a:r>
          <a:endParaRPr lang="en-US" dirty="0"/>
        </a:p>
      </dgm:t>
    </dgm:pt>
    <dgm:pt modelId="{573ECF17-D308-43F4-8D6B-A9E6EEAB6F04}" type="parTrans" cxnId="{CE4064DF-947B-4CBA-A6E9-94C1A2DB53C1}">
      <dgm:prSet/>
      <dgm:spPr/>
      <dgm:t>
        <a:bodyPr/>
        <a:lstStyle/>
        <a:p>
          <a:endParaRPr lang="en-US"/>
        </a:p>
      </dgm:t>
    </dgm:pt>
    <dgm:pt modelId="{BD41E932-C3F7-475B-A035-6E8D8E4A87F2}" type="sibTrans" cxnId="{CE4064DF-947B-4CBA-A6E9-94C1A2DB53C1}">
      <dgm:prSet/>
      <dgm:spPr/>
      <dgm:t>
        <a:bodyPr/>
        <a:lstStyle/>
        <a:p>
          <a:endParaRPr lang="en-US"/>
        </a:p>
      </dgm:t>
    </dgm:pt>
    <dgm:pt modelId="{1A79ACFB-7F88-42B9-83BA-DD7E95053E03}">
      <dgm:prSet/>
      <dgm:spPr/>
      <dgm:t>
        <a:bodyPr/>
        <a:lstStyle/>
        <a:p>
          <a:r>
            <a:rPr lang="en-GB"/>
            <a:t>Instead of focusing mainly on symptoms or diagnoses, existential therapy explores </a:t>
          </a:r>
          <a:r>
            <a:rPr lang="en-GB" b="1"/>
            <a:t>how a person relates to life’s big realities</a:t>
          </a:r>
          <a:r>
            <a:rPr lang="en-GB"/>
            <a:t>.</a:t>
          </a:r>
          <a:endParaRPr lang="en-US"/>
        </a:p>
      </dgm:t>
    </dgm:pt>
    <dgm:pt modelId="{55419BE5-4775-491D-9D41-4A9BB7E7D296}" type="parTrans" cxnId="{3B19B13D-49B5-4361-A39F-10D38021C017}">
      <dgm:prSet/>
      <dgm:spPr/>
      <dgm:t>
        <a:bodyPr/>
        <a:lstStyle/>
        <a:p>
          <a:endParaRPr lang="en-US"/>
        </a:p>
      </dgm:t>
    </dgm:pt>
    <dgm:pt modelId="{56851421-0A28-4F7A-B3A8-5E14D43466F9}" type="sibTrans" cxnId="{3B19B13D-49B5-4361-A39F-10D38021C017}">
      <dgm:prSet/>
      <dgm:spPr/>
      <dgm:t>
        <a:bodyPr/>
        <a:lstStyle/>
        <a:p>
          <a:endParaRPr lang="en-US"/>
        </a:p>
      </dgm:t>
    </dgm:pt>
    <dgm:pt modelId="{DB488FDC-F2A8-4F13-91FD-1CD790B9715B}" type="pres">
      <dgm:prSet presAssocID="{4AC2B27C-0ED0-42E7-9E8B-5A3A5B65DE74}" presName="root" presStyleCnt="0">
        <dgm:presLayoutVars>
          <dgm:dir/>
          <dgm:resizeHandles val="exact"/>
        </dgm:presLayoutVars>
      </dgm:prSet>
      <dgm:spPr/>
    </dgm:pt>
    <dgm:pt modelId="{E83E2374-CFE6-4D59-BC7C-84A8D3AAACF0}" type="pres">
      <dgm:prSet presAssocID="{7EB5CA1B-15E0-43B5-BD11-A8825FBB66BE}" presName="compNode" presStyleCnt="0"/>
      <dgm:spPr/>
    </dgm:pt>
    <dgm:pt modelId="{E5DDE9F2-4A89-4E7B-8246-07F2E953F890}" type="pres">
      <dgm:prSet presAssocID="{7EB5CA1B-15E0-43B5-BD11-A8825FBB66BE}" presName="bgRect" presStyleLbl="bgShp" presStyleIdx="0" presStyleCnt="2"/>
      <dgm:spPr>
        <a:ln>
          <a:solidFill>
            <a:schemeClr val="accent5">
              <a:lumMod val="75000"/>
            </a:schemeClr>
          </a:solidFill>
        </a:ln>
      </dgm:spPr>
    </dgm:pt>
    <dgm:pt modelId="{A7EFBF33-916E-4B6D-B6CC-0CA0D213AF36}" type="pres">
      <dgm:prSet presAssocID="{7EB5CA1B-15E0-43B5-BD11-A8825FBB66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7BB653-1F31-4327-BE4B-DC71393CF870}" type="pres">
      <dgm:prSet presAssocID="{7EB5CA1B-15E0-43B5-BD11-A8825FBB66BE}" presName="spaceRect" presStyleCnt="0"/>
      <dgm:spPr/>
    </dgm:pt>
    <dgm:pt modelId="{130A9C63-5E7A-4C25-BA28-2626DC381523}" type="pres">
      <dgm:prSet presAssocID="{7EB5CA1B-15E0-43B5-BD11-A8825FBB66BE}" presName="parTx" presStyleLbl="revTx" presStyleIdx="0" presStyleCnt="2">
        <dgm:presLayoutVars>
          <dgm:chMax val="0"/>
          <dgm:chPref val="0"/>
        </dgm:presLayoutVars>
      </dgm:prSet>
      <dgm:spPr/>
    </dgm:pt>
    <dgm:pt modelId="{EACEA522-077A-4D1A-ADA7-9BC1A4F2CE5B}" type="pres">
      <dgm:prSet presAssocID="{BD41E932-C3F7-475B-A035-6E8D8E4A87F2}" presName="sibTrans" presStyleCnt="0"/>
      <dgm:spPr/>
    </dgm:pt>
    <dgm:pt modelId="{AC51EC57-C949-47B5-A1C1-33BE8F636E59}" type="pres">
      <dgm:prSet presAssocID="{1A79ACFB-7F88-42B9-83BA-DD7E95053E03}" presName="compNode" presStyleCnt="0"/>
      <dgm:spPr/>
    </dgm:pt>
    <dgm:pt modelId="{F15728A7-F1DC-4ED6-9194-96C52FB4C888}" type="pres">
      <dgm:prSet presAssocID="{1A79ACFB-7F88-42B9-83BA-DD7E95053E03}" presName="bgRect" presStyleLbl="bgShp" presStyleIdx="1" presStyleCnt="2"/>
      <dgm:spPr>
        <a:ln>
          <a:solidFill>
            <a:schemeClr val="accent5">
              <a:lumMod val="75000"/>
            </a:schemeClr>
          </a:solidFill>
        </a:ln>
      </dgm:spPr>
    </dgm:pt>
    <dgm:pt modelId="{3D249543-1272-4040-96AE-E12C4AE04CB0}" type="pres">
      <dgm:prSet presAssocID="{1A79ACFB-7F88-42B9-83BA-DD7E95053E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9CDC1435-8430-4B69-8F6E-227ABC84077D}" type="pres">
      <dgm:prSet presAssocID="{1A79ACFB-7F88-42B9-83BA-DD7E95053E03}" presName="spaceRect" presStyleCnt="0"/>
      <dgm:spPr/>
    </dgm:pt>
    <dgm:pt modelId="{F401625A-C985-4FF8-AB39-8A3C612512F5}" type="pres">
      <dgm:prSet presAssocID="{1A79ACFB-7F88-42B9-83BA-DD7E95053E03}" presName="parTx" presStyleLbl="revTx" presStyleIdx="1" presStyleCnt="2">
        <dgm:presLayoutVars>
          <dgm:chMax val="0"/>
          <dgm:chPref val="0"/>
        </dgm:presLayoutVars>
      </dgm:prSet>
      <dgm:spPr/>
    </dgm:pt>
  </dgm:ptLst>
  <dgm:cxnLst>
    <dgm:cxn modelId="{635E7506-0E4D-4940-865E-C67E1E5AD5FA}" type="presOf" srcId="{7EB5CA1B-15E0-43B5-BD11-A8825FBB66BE}" destId="{130A9C63-5E7A-4C25-BA28-2626DC381523}" srcOrd="0" destOrd="0" presId="urn:microsoft.com/office/officeart/2018/2/layout/IconVerticalSolidList"/>
    <dgm:cxn modelId="{3B19B13D-49B5-4361-A39F-10D38021C017}" srcId="{4AC2B27C-0ED0-42E7-9E8B-5A3A5B65DE74}" destId="{1A79ACFB-7F88-42B9-83BA-DD7E95053E03}" srcOrd="1" destOrd="0" parTransId="{55419BE5-4775-491D-9D41-4A9BB7E7D296}" sibTransId="{56851421-0A28-4F7A-B3A8-5E14D43466F9}"/>
    <dgm:cxn modelId="{C747B690-6EBB-4014-A78B-E5C7D844BF8D}" type="presOf" srcId="{1A79ACFB-7F88-42B9-83BA-DD7E95053E03}" destId="{F401625A-C985-4FF8-AB39-8A3C612512F5}" srcOrd="0" destOrd="0" presId="urn:microsoft.com/office/officeart/2018/2/layout/IconVerticalSolidList"/>
    <dgm:cxn modelId="{FD0806B1-0192-4243-8D15-379C33220A3F}" type="presOf" srcId="{4AC2B27C-0ED0-42E7-9E8B-5A3A5B65DE74}" destId="{DB488FDC-F2A8-4F13-91FD-1CD790B9715B}" srcOrd="0" destOrd="0" presId="urn:microsoft.com/office/officeart/2018/2/layout/IconVerticalSolidList"/>
    <dgm:cxn modelId="{CE4064DF-947B-4CBA-A6E9-94C1A2DB53C1}" srcId="{4AC2B27C-0ED0-42E7-9E8B-5A3A5B65DE74}" destId="{7EB5CA1B-15E0-43B5-BD11-A8825FBB66BE}" srcOrd="0" destOrd="0" parTransId="{573ECF17-D308-43F4-8D6B-A9E6EEAB6F04}" sibTransId="{BD41E932-C3F7-475B-A035-6E8D8E4A87F2}"/>
    <dgm:cxn modelId="{FBF6D57C-AE2A-41F1-9C50-3467F706798E}" type="presParOf" srcId="{DB488FDC-F2A8-4F13-91FD-1CD790B9715B}" destId="{E83E2374-CFE6-4D59-BC7C-84A8D3AAACF0}" srcOrd="0" destOrd="0" presId="urn:microsoft.com/office/officeart/2018/2/layout/IconVerticalSolidList"/>
    <dgm:cxn modelId="{EC9A163C-A9A3-4C04-86DA-05AD0199BD75}" type="presParOf" srcId="{E83E2374-CFE6-4D59-BC7C-84A8D3AAACF0}" destId="{E5DDE9F2-4A89-4E7B-8246-07F2E953F890}" srcOrd="0" destOrd="0" presId="urn:microsoft.com/office/officeart/2018/2/layout/IconVerticalSolidList"/>
    <dgm:cxn modelId="{40AEE2EC-CBF4-400D-A622-4F7FB8FD4550}" type="presParOf" srcId="{E83E2374-CFE6-4D59-BC7C-84A8D3AAACF0}" destId="{A7EFBF33-916E-4B6D-B6CC-0CA0D213AF36}" srcOrd="1" destOrd="0" presId="urn:microsoft.com/office/officeart/2018/2/layout/IconVerticalSolidList"/>
    <dgm:cxn modelId="{B0204863-5BBF-48B3-B776-BE008B09CC43}" type="presParOf" srcId="{E83E2374-CFE6-4D59-BC7C-84A8D3AAACF0}" destId="{897BB653-1F31-4327-BE4B-DC71393CF870}" srcOrd="2" destOrd="0" presId="urn:microsoft.com/office/officeart/2018/2/layout/IconVerticalSolidList"/>
    <dgm:cxn modelId="{83D8BACB-7E80-4405-BF03-65BD9D26EF4B}" type="presParOf" srcId="{E83E2374-CFE6-4D59-BC7C-84A8D3AAACF0}" destId="{130A9C63-5E7A-4C25-BA28-2626DC381523}" srcOrd="3" destOrd="0" presId="urn:microsoft.com/office/officeart/2018/2/layout/IconVerticalSolidList"/>
    <dgm:cxn modelId="{F3240C82-8AD9-44C9-9B9F-A47E562330F9}" type="presParOf" srcId="{DB488FDC-F2A8-4F13-91FD-1CD790B9715B}" destId="{EACEA522-077A-4D1A-ADA7-9BC1A4F2CE5B}" srcOrd="1" destOrd="0" presId="urn:microsoft.com/office/officeart/2018/2/layout/IconVerticalSolidList"/>
    <dgm:cxn modelId="{14D3DD9F-A054-47E0-A1A7-0C69D1CC97B0}" type="presParOf" srcId="{DB488FDC-F2A8-4F13-91FD-1CD790B9715B}" destId="{AC51EC57-C949-47B5-A1C1-33BE8F636E59}" srcOrd="2" destOrd="0" presId="urn:microsoft.com/office/officeart/2018/2/layout/IconVerticalSolidList"/>
    <dgm:cxn modelId="{79E88A6A-1C43-424A-A693-6DEE23D5903D}" type="presParOf" srcId="{AC51EC57-C949-47B5-A1C1-33BE8F636E59}" destId="{F15728A7-F1DC-4ED6-9194-96C52FB4C888}" srcOrd="0" destOrd="0" presId="urn:microsoft.com/office/officeart/2018/2/layout/IconVerticalSolidList"/>
    <dgm:cxn modelId="{7AF69CFD-76F3-4830-8B79-B646E5AF9167}" type="presParOf" srcId="{AC51EC57-C949-47B5-A1C1-33BE8F636E59}" destId="{3D249543-1272-4040-96AE-E12C4AE04CB0}" srcOrd="1" destOrd="0" presId="urn:microsoft.com/office/officeart/2018/2/layout/IconVerticalSolidList"/>
    <dgm:cxn modelId="{CEB446F7-7ACC-4AFC-A8DA-B17FB7EF1DE7}" type="presParOf" srcId="{AC51EC57-C949-47B5-A1C1-33BE8F636E59}" destId="{9CDC1435-8430-4B69-8F6E-227ABC84077D}" srcOrd="2" destOrd="0" presId="urn:microsoft.com/office/officeart/2018/2/layout/IconVerticalSolidList"/>
    <dgm:cxn modelId="{3634ADC5-9344-4700-92F5-AAF7A1EE739D}" type="presParOf" srcId="{AC51EC57-C949-47B5-A1C1-33BE8F636E59}" destId="{F401625A-C985-4FF8-AB39-8A3C612512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30011EC-6FE8-41A7-B9F3-8ACF2448D88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67A41B71-FE53-468E-99CC-285F40F4BD48}">
      <dgm:prSet/>
      <dgm:spPr>
        <a:solidFill>
          <a:srgbClr val="9900FF"/>
        </a:solidFill>
      </dgm:spPr>
      <dgm:t>
        <a:bodyPr/>
        <a:lstStyle/>
        <a:p>
          <a:r>
            <a:rPr lang="en-GB" dirty="0"/>
            <a:t>Existential therapy is based on the belief that many psychological struggles arise from </a:t>
          </a:r>
          <a:r>
            <a:rPr lang="en-GB" b="1" dirty="0"/>
            <a:t>how people confront or avoid existential concerns</a:t>
          </a:r>
          <a:r>
            <a:rPr lang="en-GB" dirty="0"/>
            <a:t>, such as:</a:t>
          </a:r>
          <a:endParaRPr lang="en-US" dirty="0"/>
        </a:p>
      </dgm:t>
    </dgm:pt>
    <dgm:pt modelId="{3E4F4BD6-8562-4D23-BD41-442921E53EC1}" type="parTrans" cxnId="{45C65791-2EE0-47DB-B3C2-994ABCDE2139}">
      <dgm:prSet/>
      <dgm:spPr/>
      <dgm:t>
        <a:bodyPr/>
        <a:lstStyle/>
        <a:p>
          <a:endParaRPr lang="en-US"/>
        </a:p>
      </dgm:t>
    </dgm:pt>
    <dgm:pt modelId="{A14A635B-E2FE-4061-98B7-64209DFD40D8}" type="sibTrans" cxnId="{45C65791-2EE0-47DB-B3C2-994ABCDE2139}">
      <dgm:prSet/>
      <dgm:spPr/>
      <dgm:t>
        <a:bodyPr/>
        <a:lstStyle/>
        <a:p>
          <a:endParaRPr lang="en-US"/>
        </a:p>
      </dgm:t>
    </dgm:pt>
    <dgm:pt modelId="{00BA0F61-B2DD-4EF3-A78A-CBB2F086DE6F}">
      <dgm:prSet/>
      <dgm:spPr>
        <a:solidFill>
          <a:srgbClr val="DA4488"/>
        </a:solidFill>
      </dgm:spPr>
      <dgm:t>
        <a:bodyPr/>
        <a:lstStyle/>
        <a:p>
          <a:r>
            <a:rPr lang="en-GB" b="1"/>
            <a:t>Meaning</a:t>
          </a:r>
          <a:r>
            <a:rPr lang="en-GB"/>
            <a:t> – What gives life purpose?</a:t>
          </a:r>
          <a:endParaRPr lang="en-US"/>
        </a:p>
      </dgm:t>
    </dgm:pt>
    <dgm:pt modelId="{0416576C-522B-40BA-95C3-D0BC162177D1}" type="parTrans" cxnId="{976A3301-C5BB-4A23-B0E6-1AE27F790389}">
      <dgm:prSet/>
      <dgm:spPr/>
      <dgm:t>
        <a:bodyPr/>
        <a:lstStyle/>
        <a:p>
          <a:endParaRPr lang="en-US"/>
        </a:p>
      </dgm:t>
    </dgm:pt>
    <dgm:pt modelId="{2148AA38-9F8E-4455-9645-CB8186FD47BC}" type="sibTrans" cxnId="{976A3301-C5BB-4A23-B0E6-1AE27F790389}">
      <dgm:prSet/>
      <dgm:spPr/>
      <dgm:t>
        <a:bodyPr/>
        <a:lstStyle/>
        <a:p>
          <a:endParaRPr lang="en-US"/>
        </a:p>
      </dgm:t>
    </dgm:pt>
    <dgm:pt modelId="{9C4CA599-FA4B-4BBE-B97A-A29302BFA4D2}">
      <dgm:prSet/>
      <dgm:spPr>
        <a:solidFill>
          <a:srgbClr val="C269FF"/>
        </a:solidFill>
      </dgm:spPr>
      <dgm:t>
        <a:bodyPr/>
        <a:lstStyle/>
        <a:p>
          <a:r>
            <a:rPr lang="en-GB" b="1"/>
            <a:t>Freedom</a:t>
          </a:r>
          <a:r>
            <a:rPr lang="en-GB"/>
            <a:t> – We are free to choose, but that freedom brings responsibility.</a:t>
          </a:r>
          <a:endParaRPr lang="en-US"/>
        </a:p>
      </dgm:t>
    </dgm:pt>
    <dgm:pt modelId="{C3456E2C-4D88-462E-95B9-AD1E102F1D2D}" type="parTrans" cxnId="{87924728-0B97-4646-A1BC-B1DD1580240B}">
      <dgm:prSet/>
      <dgm:spPr/>
      <dgm:t>
        <a:bodyPr/>
        <a:lstStyle/>
        <a:p>
          <a:endParaRPr lang="en-US"/>
        </a:p>
      </dgm:t>
    </dgm:pt>
    <dgm:pt modelId="{53486653-4A39-451D-A49D-3DF8B0B45562}" type="sibTrans" cxnId="{87924728-0B97-4646-A1BC-B1DD1580240B}">
      <dgm:prSet/>
      <dgm:spPr/>
      <dgm:t>
        <a:bodyPr/>
        <a:lstStyle/>
        <a:p>
          <a:endParaRPr lang="en-US"/>
        </a:p>
      </dgm:t>
    </dgm:pt>
    <dgm:pt modelId="{C6D21275-D19D-435E-A119-2586F4400E23}">
      <dgm:prSet/>
      <dgm:spPr>
        <a:solidFill>
          <a:srgbClr val="800080"/>
        </a:solidFill>
      </dgm:spPr>
      <dgm:t>
        <a:bodyPr/>
        <a:lstStyle/>
        <a:p>
          <a:r>
            <a:rPr lang="en-GB" b="1"/>
            <a:t>Isolation</a:t>
          </a:r>
          <a:r>
            <a:rPr lang="en-GB"/>
            <a:t> – Humans are ultimately separate individuals.</a:t>
          </a:r>
          <a:endParaRPr lang="en-US"/>
        </a:p>
      </dgm:t>
    </dgm:pt>
    <dgm:pt modelId="{F14A0549-BFF3-4EF3-BFBE-CCC684A7322C}" type="parTrans" cxnId="{802970A0-66B7-49BF-A634-4C88FC836875}">
      <dgm:prSet/>
      <dgm:spPr/>
      <dgm:t>
        <a:bodyPr/>
        <a:lstStyle/>
        <a:p>
          <a:endParaRPr lang="en-US"/>
        </a:p>
      </dgm:t>
    </dgm:pt>
    <dgm:pt modelId="{4E50EF61-6644-45FD-AFEB-87147C0D8BBC}" type="sibTrans" cxnId="{802970A0-66B7-49BF-A634-4C88FC836875}">
      <dgm:prSet/>
      <dgm:spPr/>
      <dgm:t>
        <a:bodyPr/>
        <a:lstStyle/>
        <a:p>
          <a:endParaRPr lang="en-US"/>
        </a:p>
      </dgm:t>
    </dgm:pt>
    <dgm:pt modelId="{B274D688-DC44-4CAE-B305-A967A9339765}">
      <dgm:prSet/>
      <dgm:spPr>
        <a:solidFill>
          <a:srgbClr val="6699FF"/>
        </a:solidFill>
      </dgm:spPr>
      <dgm:t>
        <a:bodyPr/>
        <a:lstStyle/>
        <a:p>
          <a:r>
            <a:rPr lang="en-GB" b="1"/>
            <a:t>Death</a:t>
          </a:r>
          <a:r>
            <a:rPr lang="en-GB"/>
            <a:t> – Awareness that life is finite.</a:t>
          </a:r>
          <a:endParaRPr lang="en-US"/>
        </a:p>
      </dgm:t>
    </dgm:pt>
    <dgm:pt modelId="{B66FE0FD-79A3-4279-B773-08EC3CB2B50B}" type="parTrans" cxnId="{3820C6E4-4D0A-4031-925C-81AC4F269F95}">
      <dgm:prSet/>
      <dgm:spPr/>
      <dgm:t>
        <a:bodyPr/>
        <a:lstStyle/>
        <a:p>
          <a:endParaRPr lang="en-US"/>
        </a:p>
      </dgm:t>
    </dgm:pt>
    <dgm:pt modelId="{03E6D3D7-0F8B-49C6-8D29-8067980B6683}" type="sibTrans" cxnId="{3820C6E4-4D0A-4031-925C-81AC4F269F95}">
      <dgm:prSet/>
      <dgm:spPr/>
      <dgm:t>
        <a:bodyPr/>
        <a:lstStyle/>
        <a:p>
          <a:endParaRPr lang="en-US"/>
        </a:p>
      </dgm:t>
    </dgm:pt>
    <dgm:pt modelId="{F50E53A2-228B-4F4A-896E-D359FED281A9}">
      <dgm:prSet/>
      <dgm:spPr>
        <a:solidFill>
          <a:srgbClr val="9966FF"/>
        </a:solidFill>
      </dgm:spPr>
      <dgm:t>
        <a:bodyPr/>
        <a:lstStyle/>
        <a:p>
          <a:r>
            <a:rPr lang="en-GB"/>
            <a:t>These themes were strongly influenced by existential philosophers like </a:t>
          </a:r>
          <a:r>
            <a:rPr lang="en-GB" b="1"/>
            <a:t>Jean-Paul Sartre</a:t>
          </a:r>
          <a:r>
            <a:rPr lang="en-GB"/>
            <a:t> and </a:t>
          </a:r>
          <a:r>
            <a:rPr lang="en-GB" b="1"/>
            <a:t>Martin Heidegger</a:t>
          </a:r>
          <a:r>
            <a:rPr lang="en-GB"/>
            <a:t>.</a:t>
          </a:r>
          <a:endParaRPr lang="en-US"/>
        </a:p>
      </dgm:t>
    </dgm:pt>
    <dgm:pt modelId="{A8B40E68-30DF-4FDF-B41D-005B771B8ABF}" type="parTrans" cxnId="{D4A68030-773D-428E-A2B5-3916A35365A0}">
      <dgm:prSet/>
      <dgm:spPr/>
      <dgm:t>
        <a:bodyPr/>
        <a:lstStyle/>
        <a:p>
          <a:endParaRPr lang="en-US"/>
        </a:p>
      </dgm:t>
    </dgm:pt>
    <dgm:pt modelId="{E3436F59-25AB-4D17-9C82-7795F85CB13A}" type="sibTrans" cxnId="{D4A68030-773D-428E-A2B5-3916A35365A0}">
      <dgm:prSet/>
      <dgm:spPr/>
      <dgm:t>
        <a:bodyPr/>
        <a:lstStyle/>
        <a:p>
          <a:endParaRPr lang="en-US"/>
        </a:p>
      </dgm:t>
    </dgm:pt>
    <dgm:pt modelId="{26995579-0D2D-42D8-A1D9-448AE71D654B}" type="pres">
      <dgm:prSet presAssocID="{F30011EC-6FE8-41A7-B9F3-8ACF2448D88E}" presName="diagram" presStyleCnt="0">
        <dgm:presLayoutVars>
          <dgm:dir/>
          <dgm:resizeHandles val="exact"/>
        </dgm:presLayoutVars>
      </dgm:prSet>
      <dgm:spPr/>
    </dgm:pt>
    <dgm:pt modelId="{6A41CE06-B87D-49D4-923C-771623DCFFC4}" type="pres">
      <dgm:prSet presAssocID="{67A41B71-FE53-468E-99CC-285F40F4BD48}" presName="node" presStyleLbl="node1" presStyleIdx="0" presStyleCnt="6">
        <dgm:presLayoutVars>
          <dgm:bulletEnabled val="1"/>
        </dgm:presLayoutVars>
      </dgm:prSet>
      <dgm:spPr/>
    </dgm:pt>
    <dgm:pt modelId="{8399FBAD-5455-4691-8B9F-F81B7560515C}" type="pres">
      <dgm:prSet presAssocID="{A14A635B-E2FE-4061-98B7-64209DFD40D8}" presName="sibTrans" presStyleCnt="0"/>
      <dgm:spPr/>
    </dgm:pt>
    <dgm:pt modelId="{CBBE0AFC-CDF7-4D61-BE23-BDFFE83DE9DC}" type="pres">
      <dgm:prSet presAssocID="{00BA0F61-B2DD-4EF3-A78A-CBB2F086DE6F}" presName="node" presStyleLbl="node1" presStyleIdx="1" presStyleCnt="6">
        <dgm:presLayoutVars>
          <dgm:bulletEnabled val="1"/>
        </dgm:presLayoutVars>
      </dgm:prSet>
      <dgm:spPr/>
    </dgm:pt>
    <dgm:pt modelId="{DCDBC7D1-D575-47F7-A8AB-7A82747F64D7}" type="pres">
      <dgm:prSet presAssocID="{2148AA38-9F8E-4455-9645-CB8186FD47BC}" presName="sibTrans" presStyleCnt="0"/>
      <dgm:spPr/>
    </dgm:pt>
    <dgm:pt modelId="{545E367E-9A05-4C1A-9186-C5E9DCF54865}" type="pres">
      <dgm:prSet presAssocID="{9C4CA599-FA4B-4BBE-B97A-A29302BFA4D2}" presName="node" presStyleLbl="node1" presStyleIdx="2" presStyleCnt="6">
        <dgm:presLayoutVars>
          <dgm:bulletEnabled val="1"/>
        </dgm:presLayoutVars>
      </dgm:prSet>
      <dgm:spPr/>
    </dgm:pt>
    <dgm:pt modelId="{2C2F8617-3DD0-46D4-87C6-5780AC18B5DF}" type="pres">
      <dgm:prSet presAssocID="{53486653-4A39-451D-A49D-3DF8B0B45562}" presName="sibTrans" presStyleCnt="0"/>
      <dgm:spPr/>
    </dgm:pt>
    <dgm:pt modelId="{056B3D36-7A5B-4B52-930E-15528FCB87D5}" type="pres">
      <dgm:prSet presAssocID="{C6D21275-D19D-435E-A119-2586F4400E23}" presName="node" presStyleLbl="node1" presStyleIdx="3" presStyleCnt="6">
        <dgm:presLayoutVars>
          <dgm:bulletEnabled val="1"/>
        </dgm:presLayoutVars>
      </dgm:prSet>
      <dgm:spPr/>
    </dgm:pt>
    <dgm:pt modelId="{A396CC9B-9796-4EF1-890E-CA13E89B0FA8}" type="pres">
      <dgm:prSet presAssocID="{4E50EF61-6644-45FD-AFEB-87147C0D8BBC}" presName="sibTrans" presStyleCnt="0"/>
      <dgm:spPr/>
    </dgm:pt>
    <dgm:pt modelId="{27675518-A6A3-42B9-A625-714CDCAB6B5A}" type="pres">
      <dgm:prSet presAssocID="{B274D688-DC44-4CAE-B305-A967A9339765}" presName="node" presStyleLbl="node1" presStyleIdx="4" presStyleCnt="6">
        <dgm:presLayoutVars>
          <dgm:bulletEnabled val="1"/>
        </dgm:presLayoutVars>
      </dgm:prSet>
      <dgm:spPr/>
    </dgm:pt>
    <dgm:pt modelId="{6F77C3A2-B6A4-41E9-A297-95ABB0C0F736}" type="pres">
      <dgm:prSet presAssocID="{03E6D3D7-0F8B-49C6-8D29-8067980B6683}" presName="sibTrans" presStyleCnt="0"/>
      <dgm:spPr/>
    </dgm:pt>
    <dgm:pt modelId="{701DE968-EAF4-4A93-9F6A-F2098B40F357}" type="pres">
      <dgm:prSet presAssocID="{F50E53A2-228B-4F4A-896E-D359FED281A9}" presName="node" presStyleLbl="node1" presStyleIdx="5" presStyleCnt="6">
        <dgm:presLayoutVars>
          <dgm:bulletEnabled val="1"/>
        </dgm:presLayoutVars>
      </dgm:prSet>
      <dgm:spPr/>
    </dgm:pt>
  </dgm:ptLst>
  <dgm:cxnLst>
    <dgm:cxn modelId="{976A3301-C5BB-4A23-B0E6-1AE27F790389}" srcId="{F30011EC-6FE8-41A7-B9F3-8ACF2448D88E}" destId="{00BA0F61-B2DD-4EF3-A78A-CBB2F086DE6F}" srcOrd="1" destOrd="0" parTransId="{0416576C-522B-40BA-95C3-D0BC162177D1}" sibTransId="{2148AA38-9F8E-4455-9645-CB8186FD47BC}"/>
    <dgm:cxn modelId="{87924728-0B97-4646-A1BC-B1DD1580240B}" srcId="{F30011EC-6FE8-41A7-B9F3-8ACF2448D88E}" destId="{9C4CA599-FA4B-4BBE-B97A-A29302BFA4D2}" srcOrd="2" destOrd="0" parTransId="{C3456E2C-4D88-462E-95B9-AD1E102F1D2D}" sibTransId="{53486653-4A39-451D-A49D-3DF8B0B45562}"/>
    <dgm:cxn modelId="{D4A68030-773D-428E-A2B5-3916A35365A0}" srcId="{F30011EC-6FE8-41A7-B9F3-8ACF2448D88E}" destId="{F50E53A2-228B-4F4A-896E-D359FED281A9}" srcOrd="5" destOrd="0" parTransId="{A8B40E68-30DF-4FDF-B41D-005B771B8ABF}" sibTransId="{E3436F59-25AB-4D17-9C82-7795F85CB13A}"/>
    <dgm:cxn modelId="{E34BE53D-02DF-4BE3-9CE6-1B84731269A9}" type="presOf" srcId="{F30011EC-6FE8-41A7-B9F3-8ACF2448D88E}" destId="{26995579-0D2D-42D8-A1D9-448AE71D654B}" srcOrd="0" destOrd="0" presId="urn:microsoft.com/office/officeart/2005/8/layout/default"/>
    <dgm:cxn modelId="{CAD43F67-0A70-4BED-BD9F-C796AD4D5194}" type="presOf" srcId="{B274D688-DC44-4CAE-B305-A967A9339765}" destId="{27675518-A6A3-42B9-A625-714CDCAB6B5A}" srcOrd="0" destOrd="0" presId="urn:microsoft.com/office/officeart/2005/8/layout/default"/>
    <dgm:cxn modelId="{D4A69E4D-E002-4EB8-A895-FE7D053BD997}" type="presOf" srcId="{67A41B71-FE53-468E-99CC-285F40F4BD48}" destId="{6A41CE06-B87D-49D4-923C-771623DCFFC4}" srcOrd="0" destOrd="0" presId="urn:microsoft.com/office/officeart/2005/8/layout/default"/>
    <dgm:cxn modelId="{EE16FE71-5345-4328-ACAF-0363A030634B}" type="presOf" srcId="{F50E53A2-228B-4F4A-896E-D359FED281A9}" destId="{701DE968-EAF4-4A93-9F6A-F2098B40F357}" srcOrd="0" destOrd="0" presId="urn:microsoft.com/office/officeart/2005/8/layout/default"/>
    <dgm:cxn modelId="{45C65791-2EE0-47DB-B3C2-994ABCDE2139}" srcId="{F30011EC-6FE8-41A7-B9F3-8ACF2448D88E}" destId="{67A41B71-FE53-468E-99CC-285F40F4BD48}" srcOrd="0" destOrd="0" parTransId="{3E4F4BD6-8562-4D23-BD41-442921E53EC1}" sibTransId="{A14A635B-E2FE-4061-98B7-64209DFD40D8}"/>
    <dgm:cxn modelId="{C56BD799-322A-409C-ACE5-CB2FAE35F9C4}" type="presOf" srcId="{00BA0F61-B2DD-4EF3-A78A-CBB2F086DE6F}" destId="{CBBE0AFC-CDF7-4D61-BE23-BDFFE83DE9DC}" srcOrd="0" destOrd="0" presId="urn:microsoft.com/office/officeart/2005/8/layout/default"/>
    <dgm:cxn modelId="{802970A0-66B7-49BF-A634-4C88FC836875}" srcId="{F30011EC-6FE8-41A7-B9F3-8ACF2448D88E}" destId="{C6D21275-D19D-435E-A119-2586F4400E23}" srcOrd="3" destOrd="0" parTransId="{F14A0549-BFF3-4EF3-BFBE-CCC684A7322C}" sibTransId="{4E50EF61-6644-45FD-AFEB-87147C0D8BBC}"/>
    <dgm:cxn modelId="{4BD944C5-7FB7-44CB-8B0E-CBEBE3C36780}" type="presOf" srcId="{C6D21275-D19D-435E-A119-2586F4400E23}" destId="{056B3D36-7A5B-4B52-930E-15528FCB87D5}" srcOrd="0" destOrd="0" presId="urn:microsoft.com/office/officeart/2005/8/layout/default"/>
    <dgm:cxn modelId="{B0C937E3-C526-4E1D-BE6F-28F17CE62DF4}" type="presOf" srcId="{9C4CA599-FA4B-4BBE-B97A-A29302BFA4D2}" destId="{545E367E-9A05-4C1A-9186-C5E9DCF54865}" srcOrd="0" destOrd="0" presId="urn:microsoft.com/office/officeart/2005/8/layout/default"/>
    <dgm:cxn modelId="{3820C6E4-4D0A-4031-925C-81AC4F269F95}" srcId="{F30011EC-6FE8-41A7-B9F3-8ACF2448D88E}" destId="{B274D688-DC44-4CAE-B305-A967A9339765}" srcOrd="4" destOrd="0" parTransId="{B66FE0FD-79A3-4279-B773-08EC3CB2B50B}" sibTransId="{03E6D3D7-0F8B-49C6-8D29-8067980B6683}"/>
    <dgm:cxn modelId="{C27FFBB5-B9A6-4966-B873-9D49F324356B}" type="presParOf" srcId="{26995579-0D2D-42D8-A1D9-448AE71D654B}" destId="{6A41CE06-B87D-49D4-923C-771623DCFFC4}" srcOrd="0" destOrd="0" presId="urn:microsoft.com/office/officeart/2005/8/layout/default"/>
    <dgm:cxn modelId="{B46E2130-B5D3-4BAA-A768-4884D8455F20}" type="presParOf" srcId="{26995579-0D2D-42D8-A1D9-448AE71D654B}" destId="{8399FBAD-5455-4691-8B9F-F81B7560515C}" srcOrd="1" destOrd="0" presId="urn:microsoft.com/office/officeart/2005/8/layout/default"/>
    <dgm:cxn modelId="{0BB85AD7-2ECF-48B2-AFB4-EBD701605558}" type="presParOf" srcId="{26995579-0D2D-42D8-A1D9-448AE71D654B}" destId="{CBBE0AFC-CDF7-4D61-BE23-BDFFE83DE9DC}" srcOrd="2" destOrd="0" presId="urn:microsoft.com/office/officeart/2005/8/layout/default"/>
    <dgm:cxn modelId="{766E393D-E4F6-4A0F-AE20-610083DF911D}" type="presParOf" srcId="{26995579-0D2D-42D8-A1D9-448AE71D654B}" destId="{DCDBC7D1-D575-47F7-A8AB-7A82747F64D7}" srcOrd="3" destOrd="0" presId="urn:microsoft.com/office/officeart/2005/8/layout/default"/>
    <dgm:cxn modelId="{4876FD26-B1B6-4A47-902E-668EE316C992}" type="presParOf" srcId="{26995579-0D2D-42D8-A1D9-448AE71D654B}" destId="{545E367E-9A05-4C1A-9186-C5E9DCF54865}" srcOrd="4" destOrd="0" presId="urn:microsoft.com/office/officeart/2005/8/layout/default"/>
    <dgm:cxn modelId="{D9C65595-6299-42DE-82DA-E00BE7E16058}" type="presParOf" srcId="{26995579-0D2D-42D8-A1D9-448AE71D654B}" destId="{2C2F8617-3DD0-46D4-87C6-5780AC18B5DF}" srcOrd="5" destOrd="0" presId="urn:microsoft.com/office/officeart/2005/8/layout/default"/>
    <dgm:cxn modelId="{1BD42A6C-4712-40CE-AAF3-6F45B196D313}" type="presParOf" srcId="{26995579-0D2D-42D8-A1D9-448AE71D654B}" destId="{056B3D36-7A5B-4B52-930E-15528FCB87D5}" srcOrd="6" destOrd="0" presId="urn:microsoft.com/office/officeart/2005/8/layout/default"/>
    <dgm:cxn modelId="{983BEC0E-BC07-44D4-9EF6-343833A00CB1}" type="presParOf" srcId="{26995579-0D2D-42D8-A1D9-448AE71D654B}" destId="{A396CC9B-9796-4EF1-890E-CA13E89B0FA8}" srcOrd="7" destOrd="0" presId="urn:microsoft.com/office/officeart/2005/8/layout/default"/>
    <dgm:cxn modelId="{A85175BA-21AA-4C1D-9834-7D5DB7DFB886}" type="presParOf" srcId="{26995579-0D2D-42D8-A1D9-448AE71D654B}" destId="{27675518-A6A3-42B9-A625-714CDCAB6B5A}" srcOrd="8" destOrd="0" presId="urn:microsoft.com/office/officeart/2005/8/layout/default"/>
    <dgm:cxn modelId="{82DD0439-8E82-4CA3-AF79-B52877698D1A}" type="presParOf" srcId="{26995579-0D2D-42D8-A1D9-448AE71D654B}" destId="{6F77C3A2-B6A4-41E9-A297-95ABB0C0F736}" srcOrd="9" destOrd="0" presId="urn:microsoft.com/office/officeart/2005/8/layout/default"/>
    <dgm:cxn modelId="{8AF468C3-3C49-4024-9562-6697F347A525}" type="presParOf" srcId="{26995579-0D2D-42D8-A1D9-448AE71D654B}" destId="{701DE968-EAF4-4A93-9F6A-F2098B40F35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6CA25F5-20DB-4572-B048-5B32AA56F7B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EEA786E-A13D-4D9A-96B6-57E3B79F4CE4}">
      <dgm:prSet/>
      <dgm:spPr/>
      <dgm:t>
        <a:bodyPr/>
        <a:lstStyle/>
        <a:p>
          <a:pPr>
            <a:lnSpc>
              <a:spcPct val="100000"/>
            </a:lnSpc>
          </a:pPr>
          <a:r>
            <a:rPr lang="en-GB"/>
            <a:t>Focuses on identifying and challenging maladaptive cognitions, beliefs and negative views of the world into more positive and realistic beliefs</a:t>
          </a:r>
          <a:endParaRPr lang="en-US"/>
        </a:p>
      </dgm:t>
    </dgm:pt>
    <dgm:pt modelId="{23FA334B-4078-4EB9-B393-E1CCC228ECC1}" type="parTrans" cxnId="{050EB37A-8F06-447B-BA29-87AEB2E1DA68}">
      <dgm:prSet/>
      <dgm:spPr/>
      <dgm:t>
        <a:bodyPr/>
        <a:lstStyle/>
        <a:p>
          <a:endParaRPr lang="en-US"/>
        </a:p>
      </dgm:t>
    </dgm:pt>
    <dgm:pt modelId="{9D93FED1-1372-43B5-8856-EE133D19B00F}" type="sibTrans" cxnId="{050EB37A-8F06-447B-BA29-87AEB2E1DA68}">
      <dgm:prSet/>
      <dgm:spPr/>
      <dgm:t>
        <a:bodyPr/>
        <a:lstStyle/>
        <a:p>
          <a:endParaRPr lang="en-US"/>
        </a:p>
      </dgm:t>
    </dgm:pt>
    <dgm:pt modelId="{333B5DD4-AE8C-443A-8D44-53AF56AB4FA0}">
      <dgm:prSet/>
      <dgm:spPr/>
      <dgm:t>
        <a:bodyPr/>
        <a:lstStyle/>
        <a:p>
          <a:pPr>
            <a:lnSpc>
              <a:spcPct val="100000"/>
            </a:lnSpc>
          </a:pPr>
          <a:r>
            <a:rPr lang="en-GB"/>
            <a:t>Active approach, relatively brief therapy, goal-orientated</a:t>
          </a:r>
          <a:endParaRPr lang="en-US"/>
        </a:p>
      </dgm:t>
    </dgm:pt>
    <dgm:pt modelId="{3E61953F-E5B6-4D2A-836B-686497C54F2A}" type="parTrans" cxnId="{D42FA786-6CE9-45EC-9BA1-3020BDA8DDD4}">
      <dgm:prSet/>
      <dgm:spPr/>
      <dgm:t>
        <a:bodyPr/>
        <a:lstStyle/>
        <a:p>
          <a:endParaRPr lang="en-US"/>
        </a:p>
      </dgm:t>
    </dgm:pt>
    <dgm:pt modelId="{22E20A8A-5C19-48A5-B1E2-6B6CA219C46C}" type="sibTrans" cxnId="{D42FA786-6CE9-45EC-9BA1-3020BDA8DDD4}">
      <dgm:prSet/>
      <dgm:spPr/>
      <dgm:t>
        <a:bodyPr/>
        <a:lstStyle/>
        <a:p>
          <a:endParaRPr lang="en-US"/>
        </a:p>
      </dgm:t>
    </dgm:pt>
    <dgm:pt modelId="{84B17BF7-54EF-41F0-A7DE-6A118BF828B7}">
      <dgm:prSet/>
      <dgm:spPr/>
      <dgm:t>
        <a:bodyPr/>
        <a:lstStyle/>
        <a:p>
          <a:pPr>
            <a:lnSpc>
              <a:spcPct val="100000"/>
            </a:lnSpc>
          </a:pPr>
          <a:r>
            <a:rPr lang="en-GB"/>
            <a:t>Client is given homework and tools to reframe the way in which they perceive their world (schemas and core beliefs)</a:t>
          </a:r>
          <a:endParaRPr lang="en-US"/>
        </a:p>
      </dgm:t>
    </dgm:pt>
    <dgm:pt modelId="{DD61F5EE-CB07-4C63-90F7-5865F753CF57}" type="parTrans" cxnId="{B45D11E2-CFA3-4E88-9FD3-8ACBDC792BAD}">
      <dgm:prSet/>
      <dgm:spPr/>
      <dgm:t>
        <a:bodyPr/>
        <a:lstStyle/>
        <a:p>
          <a:endParaRPr lang="en-US"/>
        </a:p>
      </dgm:t>
    </dgm:pt>
    <dgm:pt modelId="{3E76A67F-7AB4-496B-82C0-DB59C1AD3D2F}" type="sibTrans" cxnId="{B45D11E2-CFA3-4E88-9FD3-8ACBDC792BAD}">
      <dgm:prSet/>
      <dgm:spPr/>
      <dgm:t>
        <a:bodyPr/>
        <a:lstStyle/>
        <a:p>
          <a:endParaRPr lang="en-US"/>
        </a:p>
      </dgm:t>
    </dgm:pt>
    <dgm:pt modelId="{98426586-DAF6-475F-8D7C-C1C2ACAEC452}" type="pres">
      <dgm:prSet presAssocID="{F6CA25F5-20DB-4572-B048-5B32AA56F7BC}" presName="root" presStyleCnt="0">
        <dgm:presLayoutVars>
          <dgm:dir/>
          <dgm:resizeHandles val="exact"/>
        </dgm:presLayoutVars>
      </dgm:prSet>
      <dgm:spPr/>
    </dgm:pt>
    <dgm:pt modelId="{760F9552-2F0F-49D6-AAFF-8143F5405575}" type="pres">
      <dgm:prSet presAssocID="{BEEA786E-A13D-4D9A-96B6-57E3B79F4CE4}" presName="compNode" presStyleCnt="0"/>
      <dgm:spPr/>
    </dgm:pt>
    <dgm:pt modelId="{80A043F3-672F-4A10-A29A-D99F6C601B09}" type="pres">
      <dgm:prSet presAssocID="{BEEA786E-A13D-4D9A-96B6-57E3B79F4CE4}" presName="bgRect" presStyleLbl="bgShp" presStyleIdx="0" presStyleCnt="3"/>
      <dgm:spPr/>
    </dgm:pt>
    <dgm:pt modelId="{673A91E5-CBBA-4CE5-BF3A-3C7ED461542D}" type="pres">
      <dgm:prSet presAssocID="{BEEA786E-A13D-4D9A-96B6-57E3B79F4C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86C7D7D3-E52C-4A55-9082-EEA629EA3F1E}" type="pres">
      <dgm:prSet presAssocID="{BEEA786E-A13D-4D9A-96B6-57E3B79F4CE4}" presName="spaceRect" presStyleCnt="0"/>
      <dgm:spPr/>
    </dgm:pt>
    <dgm:pt modelId="{0B0CA4EE-8F2E-40ED-9653-6560F8A74679}" type="pres">
      <dgm:prSet presAssocID="{BEEA786E-A13D-4D9A-96B6-57E3B79F4CE4}" presName="parTx" presStyleLbl="revTx" presStyleIdx="0" presStyleCnt="3">
        <dgm:presLayoutVars>
          <dgm:chMax val="0"/>
          <dgm:chPref val="0"/>
        </dgm:presLayoutVars>
      </dgm:prSet>
      <dgm:spPr/>
    </dgm:pt>
    <dgm:pt modelId="{EF43E93B-DF5B-4C28-B19F-28F9F3147018}" type="pres">
      <dgm:prSet presAssocID="{9D93FED1-1372-43B5-8856-EE133D19B00F}" presName="sibTrans" presStyleCnt="0"/>
      <dgm:spPr/>
    </dgm:pt>
    <dgm:pt modelId="{E02B3C99-CEA0-4C50-8957-7CECE23EAF6D}" type="pres">
      <dgm:prSet presAssocID="{333B5DD4-AE8C-443A-8D44-53AF56AB4FA0}" presName="compNode" presStyleCnt="0"/>
      <dgm:spPr/>
    </dgm:pt>
    <dgm:pt modelId="{D01446F3-0AE3-4752-9FDB-863500F9ABC6}" type="pres">
      <dgm:prSet presAssocID="{333B5DD4-AE8C-443A-8D44-53AF56AB4FA0}" presName="bgRect" presStyleLbl="bgShp" presStyleIdx="1" presStyleCnt="3"/>
      <dgm:spPr/>
    </dgm:pt>
    <dgm:pt modelId="{49E914D8-0105-458C-90E7-DD065C7E3060}" type="pres">
      <dgm:prSet presAssocID="{333B5DD4-AE8C-443A-8D44-53AF56AB4F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ass"/>
        </a:ext>
      </dgm:extLst>
    </dgm:pt>
    <dgm:pt modelId="{A478C869-03FA-462F-87A4-C41246A81D79}" type="pres">
      <dgm:prSet presAssocID="{333B5DD4-AE8C-443A-8D44-53AF56AB4FA0}" presName="spaceRect" presStyleCnt="0"/>
      <dgm:spPr/>
    </dgm:pt>
    <dgm:pt modelId="{C1D981F0-CCE0-4891-8C45-A5A7D57453E3}" type="pres">
      <dgm:prSet presAssocID="{333B5DD4-AE8C-443A-8D44-53AF56AB4FA0}" presName="parTx" presStyleLbl="revTx" presStyleIdx="1" presStyleCnt="3">
        <dgm:presLayoutVars>
          <dgm:chMax val="0"/>
          <dgm:chPref val="0"/>
        </dgm:presLayoutVars>
      </dgm:prSet>
      <dgm:spPr/>
    </dgm:pt>
    <dgm:pt modelId="{069BFC9F-E5A5-422D-8F13-6B89A28963E6}" type="pres">
      <dgm:prSet presAssocID="{22E20A8A-5C19-48A5-B1E2-6B6CA219C46C}" presName="sibTrans" presStyleCnt="0"/>
      <dgm:spPr/>
    </dgm:pt>
    <dgm:pt modelId="{E18003A8-5BCA-41AF-B728-05B80739BED2}" type="pres">
      <dgm:prSet presAssocID="{84B17BF7-54EF-41F0-A7DE-6A118BF828B7}" presName="compNode" presStyleCnt="0"/>
      <dgm:spPr/>
    </dgm:pt>
    <dgm:pt modelId="{F4AC71CE-0BEF-4807-8DD8-671015028F28}" type="pres">
      <dgm:prSet presAssocID="{84B17BF7-54EF-41F0-A7DE-6A118BF828B7}" presName="bgRect" presStyleLbl="bgShp" presStyleIdx="2" presStyleCnt="3"/>
      <dgm:spPr/>
    </dgm:pt>
    <dgm:pt modelId="{3E85EE8F-B075-4BF9-8E13-B5BB2EE0994F}" type="pres">
      <dgm:prSet presAssocID="{84B17BF7-54EF-41F0-A7DE-6A118BF828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AE5ED002-4E3A-4ADA-BD37-7F943551A4E2}" type="pres">
      <dgm:prSet presAssocID="{84B17BF7-54EF-41F0-A7DE-6A118BF828B7}" presName="spaceRect" presStyleCnt="0"/>
      <dgm:spPr/>
    </dgm:pt>
    <dgm:pt modelId="{A04BF0B0-4B70-400D-B47B-B89B5E344FF3}" type="pres">
      <dgm:prSet presAssocID="{84B17BF7-54EF-41F0-A7DE-6A118BF828B7}" presName="parTx" presStyleLbl="revTx" presStyleIdx="2" presStyleCnt="3">
        <dgm:presLayoutVars>
          <dgm:chMax val="0"/>
          <dgm:chPref val="0"/>
        </dgm:presLayoutVars>
      </dgm:prSet>
      <dgm:spPr/>
    </dgm:pt>
  </dgm:ptLst>
  <dgm:cxnLst>
    <dgm:cxn modelId="{06750428-BE80-48B0-947E-A558933692DB}" type="presOf" srcId="{F6CA25F5-20DB-4572-B048-5B32AA56F7BC}" destId="{98426586-DAF6-475F-8D7C-C1C2ACAEC452}" srcOrd="0" destOrd="0" presId="urn:microsoft.com/office/officeart/2018/2/layout/IconVerticalSolidList"/>
    <dgm:cxn modelId="{1C0BDE40-A04A-41DA-BC6D-E05450F4C059}" type="presOf" srcId="{84B17BF7-54EF-41F0-A7DE-6A118BF828B7}" destId="{A04BF0B0-4B70-400D-B47B-B89B5E344FF3}" srcOrd="0" destOrd="0" presId="urn:microsoft.com/office/officeart/2018/2/layout/IconVerticalSolidList"/>
    <dgm:cxn modelId="{050EB37A-8F06-447B-BA29-87AEB2E1DA68}" srcId="{F6CA25F5-20DB-4572-B048-5B32AA56F7BC}" destId="{BEEA786E-A13D-4D9A-96B6-57E3B79F4CE4}" srcOrd="0" destOrd="0" parTransId="{23FA334B-4078-4EB9-B393-E1CCC228ECC1}" sibTransId="{9D93FED1-1372-43B5-8856-EE133D19B00F}"/>
    <dgm:cxn modelId="{D42FA786-6CE9-45EC-9BA1-3020BDA8DDD4}" srcId="{F6CA25F5-20DB-4572-B048-5B32AA56F7BC}" destId="{333B5DD4-AE8C-443A-8D44-53AF56AB4FA0}" srcOrd="1" destOrd="0" parTransId="{3E61953F-E5B6-4D2A-836B-686497C54F2A}" sibTransId="{22E20A8A-5C19-48A5-B1E2-6B6CA219C46C}"/>
    <dgm:cxn modelId="{896F91A8-D5FC-45A2-9395-750605355CBD}" type="presOf" srcId="{BEEA786E-A13D-4D9A-96B6-57E3B79F4CE4}" destId="{0B0CA4EE-8F2E-40ED-9653-6560F8A74679}" srcOrd="0" destOrd="0" presId="urn:microsoft.com/office/officeart/2018/2/layout/IconVerticalSolidList"/>
    <dgm:cxn modelId="{70E104D6-E4D8-4BEF-8677-5156995F25CD}" type="presOf" srcId="{333B5DD4-AE8C-443A-8D44-53AF56AB4FA0}" destId="{C1D981F0-CCE0-4891-8C45-A5A7D57453E3}" srcOrd="0" destOrd="0" presId="urn:microsoft.com/office/officeart/2018/2/layout/IconVerticalSolidList"/>
    <dgm:cxn modelId="{B45D11E2-CFA3-4E88-9FD3-8ACBDC792BAD}" srcId="{F6CA25F5-20DB-4572-B048-5B32AA56F7BC}" destId="{84B17BF7-54EF-41F0-A7DE-6A118BF828B7}" srcOrd="2" destOrd="0" parTransId="{DD61F5EE-CB07-4C63-90F7-5865F753CF57}" sibTransId="{3E76A67F-7AB4-496B-82C0-DB59C1AD3D2F}"/>
    <dgm:cxn modelId="{D4F969C9-735A-4331-BC24-EA7F80EFDECF}" type="presParOf" srcId="{98426586-DAF6-475F-8D7C-C1C2ACAEC452}" destId="{760F9552-2F0F-49D6-AAFF-8143F5405575}" srcOrd="0" destOrd="0" presId="urn:microsoft.com/office/officeart/2018/2/layout/IconVerticalSolidList"/>
    <dgm:cxn modelId="{4C43E849-F3B5-4A38-B8B8-9FEC50BA983F}" type="presParOf" srcId="{760F9552-2F0F-49D6-AAFF-8143F5405575}" destId="{80A043F3-672F-4A10-A29A-D99F6C601B09}" srcOrd="0" destOrd="0" presId="urn:microsoft.com/office/officeart/2018/2/layout/IconVerticalSolidList"/>
    <dgm:cxn modelId="{A30AF6D8-B1CE-4A21-AEF4-6FE464693CF0}" type="presParOf" srcId="{760F9552-2F0F-49D6-AAFF-8143F5405575}" destId="{673A91E5-CBBA-4CE5-BF3A-3C7ED461542D}" srcOrd="1" destOrd="0" presId="urn:microsoft.com/office/officeart/2018/2/layout/IconVerticalSolidList"/>
    <dgm:cxn modelId="{37D7318B-2CBE-4777-8E83-C01D5284990B}" type="presParOf" srcId="{760F9552-2F0F-49D6-AAFF-8143F5405575}" destId="{86C7D7D3-E52C-4A55-9082-EEA629EA3F1E}" srcOrd="2" destOrd="0" presId="urn:microsoft.com/office/officeart/2018/2/layout/IconVerticalSolidList"/>
    <dgm:cxn modelId="{E63894EC-0D5D-4291-A67A-0EAF786D0404}" type="presParOf" srcId="{760F9552-2F0F-49D6-AAFF-8143F5405575}" destId="{0B0CA4EE-8F2E-40ED-9653-6560F8A74679}" srcOrd="3" destOrd="0" presId="urn:microsoft.com/office/officeart/2018/2/layout/IconVerticalSolidList"/>
    <dgm:cxn modelId="{650960FF-8C34-4FE1-AA90-022D7CBD814E}" type="presParOf" srcId="{98426586-DAF6-475F-8D7C-C1C2ACAEC452}" destId="{EF43E93B-DF5B-4C28-B19F-28F9F3147018}" srcOrd="1" destOrd="0" presId="urn:microsoft.com/office/officeart/2018/2/layout/IconVerticalSolidList"/>
    <dgm:cxn modelId="{A3CA9B66-FFB4-47EC-B4BB-757CE5017742}" type="presParOf" srcId="{98426586-DAF6-475F-8D7C-C1C2ACAEC452}" destId="{E02B3C99-CEA0-4C50-8957-7CECE23EAF6D}" srcOrd="2" destOrd="0" presId="urn:microsoft.com/office/officeart/2018/2/layout/IconVerticalSolidList"/>
    <dgm:cxn modelId="{AC8225D6-FCE0-4981-A650-41C0FF5D70F9}" type="presParOf" srcId="{E02B3C99-CEA0-4C50-8957-7CECE23EAF6D}" destId="{D01446F3-0AE3-4752-9FDB-863500F9ABC6}" srcOrd="0" destOrd="0" presId="urn:microsoft.com/office/officeart/2018/2/layout/IconVerticalSolidList"/>
    <dgm:cxn modelId="{D1AB24F5-15F2-4DFE-947C-ADD9DDAC0A23}" type="presParOf" srcId="{E02B3C99-CEA0-4C50-8957-7CECE23EAF6D}" destId="{49E914D8-0105-458C-90E7-DD065C7E3060}" srcOrd="1" destOrd="0" presId="urn:microsoft.com/office/officeart/2018/2/layout/IconVerticalSolidList"/>
    <dgm:cxn modelId="{414B8C3A-5D9A-4101-BDCF-5D0013B87FBB}" type="presParOf" srcId="{E02B3C99-CEA0-4C50-8957-7CECE23EAF6D}" destId="{A478C869-03FA-462F-87A4-C41246A81D79}" srcOrd="2" destOrd="0" presId="urn:microsoft.com/office/officeart/2018/2/layout/IconVerticalSolidList"/>
    <dgm:cxn modelId="{4C4C0F02-5B71-4FCE-B9E2-B881D0C56BDB}" type="presParOf" srcId="{E02B3C99-CEA0-4C50-8957-7CECE23EAF6D}" destId="{C1D981F0-CCE0-4891-8C45-A5A7D57453E3}" srcOrd="3" destOrd="0" presId="urn:microsoft.com/office/officeart/2018/2/layout/IconVerticalSolidList"/>
    <dgm:cxn modelId="{8B5EEA51-BE90-4F47-9E1B-FC5D0EAA8F0E}" type="presParOf" srcId="{98426586-DAF6-475F-8D7C-C1C2ACAEC452}" destId="{069BFC9F-E5A5-422D-8F13-6B89A28963E6}" srcOrd="3" destOrd="0" presId="urn:microsoft.com/office/officeart/2018/2/layout/IconVerticalSolidList"/>
    <dgm:cxn modelId="{77E7A9BC-0A31-49FC-B5A4-C7C8308BE4D0}" type="presParOf" srcId="{98426586-DAF6-475F-8D7C-C1C2ACAEC452}" destId="{E18003A8-5BCA-41AF-B728-05B80739BED2}" srcOrd="4" destOrd="0" presId="urn:microsoft.com/office/officeart/2018/2/layout/IconVerticalSolidList"/>
    <dgm:cxn modelId="{5129AD58-0A03-49F1-B6B4-8F15548C39A8}" type="presParOf" srcId="{E18003A8-5BCA-41AF-B728-05B80739BED2}" destId="{F4AC71CE-0BEF-4807-8DD8-671015028F28}" srcOrd="0" destOrd="0" presId="urn:microsoft.com/office/officeart/2018/2/layout/IconVerticalSolidList"/>
    <dgm:cxn modelId="{C234C2DD-7924-4435-8B60-42B8FC70F687}" type="presParOf" srcId="{E18003A8-5BCA-41AF-B728-05B80739BED2}" destId="{3E85EE8F-B075-4BF9-8E13-B5BB2EE0994F}" srcOrd="1" destOrd="0" presId="urn:microsoft.com/office/officeart/2018/2/layout/IconVerticalSolidList"/>
    <dgm:cxn modelId="{0AAF6012-C992-4B97-974C-764A6024CB6A}" type="presParOf" srcId="{E18003A8-5BCA-41AF-B728-05B80739BED2}" destId="{AE5ED002-4E3A-4ADA-BD37-7F943551A4E2}" srcOrd="2" destOrd="0" presId="urn:microsoft.com/office/officeart/2018/2/layout/IconVerticalSolidList"/>
    <dgm:cxn modelId="{C9C713E8-9ECA-46C7-9555-3F5FA7869E1B}" type="presParOf" srcId="{E18003A8-5BCA-41AF-B728-05B80739BED2}" destId="{A04BF0B0-4B70-400D-B47B-B89B5E344F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DE75AC8-E4A0-46C0-88D0-5A4918E64C3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152046-FC43-45A7-A316-9967ED7150B2}">
      <dgm:prSet/>
      <dgm:spPr/>
      <dgm:t>
        <a:bodyPr/>
        <a:lstStyle/>
        <a:p>
          <a:r>
            <a:rPr lang="en-GB"/>
            <a:t>Mindfulness </a:t>
          </a:r>
          <a:endParaRPr lang="en-US"/>
        </a:p>
      </dgm:t>
    </dgm:pt>
    <dgm:pt modelId="{EA90D9DF-4508-479A-9944-0390B5216179}" type="parTrans" cxnId="{1ECC1B35-5AD4-4315-A946-E62377C9212A}">
      <dgm:prSet/>
      <dgm:spPr/>
      <dgm:t>
        <a:bodyPr/>
        <a:lstStyle/>
        <a:p>
          <a:endParaRPr lang="en-US"/>
        </a:p>
      </dgm:t>
    </dgm:pt>
    <dgm:pt modelId="{FE9384D1-B7D5-4C1D-A6F8-2B574229E763}" type="sibTrans" cxnId="{1ECC1B35-5AD4-4315-A946-E62377C9212A}">
      <dgm:prSet/>
      <dgm:spPr/>
      <dgm:t>
        <a:bodyPr/>
        <a:lstStyle/>
        <a:p>
          <a:endParaRPr lang="en-US"/>
        </a:p>
      </dgm:t>
    </dgm:pt>
    <dgm:pt modelId="{3BB811EB-9462-45F5-9D08-68A4F9E8A730}">
      <dgm:prSet/>
      <dgm:spPr/>
      <dgm:t>
        <a:bodyPr/>
        <a:lstStyle/>
        <a:p>
          <a:r>
            <a:rPr lang="en-GB" b="1"/>
            <a:t>Mindfulness</a:t>
          </a:r>
          <a:r>
            <a:rPr lang="en-GB"/>
            <a:t> is the practice of </a:t>
          </a:r>
          <a:r>
            <a:rPr lang="en-GB" b="1"/>
            <a:t>paying attention to the present moment in an open, aware, and non-judgmental way</a:t>
          </a:r>
          <a:r>
            <a:rPr lang="en-GB"/>
            <a:t>. It involves noticing your thoughts, emotions, bodily sensations, and surroundings </a:t>
          </a:r>
          <a:r>
            <a:rPr lang="en-GB" b="1"/>
            <a:t>as they happen</a:t>
          </a:r>
          <a:r>
            <a:rPr lang="en-GB"/>
            <a:t>, without trying to immediately change or judge them.</a:t>
          </a:r>
          <a:endParaRPr lang="en-US"/>
        </a:p>
      </dgm:t>
    </dgm:pt>
    <dgm:pt modelId="{C7BEE020-A98E-4C1E-9FCC-0ABF2BE5D282}" type="parTrans" cxnId="{0F4B44C2-35CA-4B47-A597-AD6F55C6F10D}">
      <dgm:prSet/>
      <dgm:spPr/>
      <dgm:t>
        <a:bodyPr/>
        <a:lstStyle/>
        <a:p>
          <a:endParaRPr lang="en-US"/>
        </a:p>
      </dgm:t>
    </dgm:pt>
    <dgm:pt modelId="{A26B4927-7347-44DE-900F-C273ACAEDC7E}" type="sibTrans" cxnId="{0F4B44C2-35CA-4B47-A597-AD6F55C6F10D}">
      <dgm:prSet/>
      <dgm:spPr/>
      <dgm:t>
        <a:bodyPr/>
        <a:lstStyle/>
        <a:p>
          <a:endParaRPr lang="en-US"/>
        </a:p>
      </dgm:t>
    </dgm:pt>
    <dgm:pt modelId="{D09A1000-B2ED-4235-A0D7-B5E6C1BD5248}">
      <dgm:prSet/>
      <dgm:spPr/>
      <dgm:t>
        <a:bodyPr/>
        <a:lstStyle/>
        <a:p>
          <a:r>
            <a:rPr lang="en-GB"/>
            <a:t>Mindfulness means </a:t>
          </a:r>
          <a:r>
            <a:rPr lang="en-GB" b="1"/>
            <a:t>being fully aware of the present moment rather than getting lost in thoughts about the past or future</a:t>
          </a:r>
          <a:r>
            <a:rPr lang="en-GB"/>
            <a:t>.</a:t>
          </a:r>
          <a:endParaRPr lang="en-US"/>
        </a:p>
      </dgm:t>
    </dgm:pt>
    <dgm:pt modelId="{0252615A-432D-4655-98C0-A82F6A4A12BC}" type="parTrans" cxnId="{EB01DD8E-566A-4C09-BD89-853818F3B378}">
      <dgm:prSet/>
      <dgm:spPr/>
      <dgm:t>
        <a:bodyPr/>
        <a:lstStyle/>
        <a:p>
          <a:endParaRPr lang="en-US"/>
        </a:p>
      </dgm:t>
    </dgm:pt>
    <dgm:pt modelId="{AFA0CDDF-E483-44A6-A86E-BC5267BF9772}" type="sibTrans" cxnId="{EB01DD8E-566A-4C09-BD89-853818F3B378}">
      <dgm:prSet/>
      <dgm:spPr/>
      <dgm:t>
        <a:bodyPr/>
        <a:lstStyle/>
        <a:p>
          <a:endParaRPr lang="en-US"/>
        </a:p>
      </dgm:t>
    </dgm:pt>
    <dgm:pt modelId="{F64D5F1F-01A9-49BE-AC19-C6CDE18D1243}">
      <dgm:prSet/>
      <dgm:spPr/>
      <dgm:t>
        <a:bodyPr/>
        <a:lstStyle/>
        <a:p>
          <a:r>
            <a:rPr lang="en-GB"/>
            <a:t>The key attitude is </a:t>
          </a:r>
          <a:r>
            <a:rPr lang="en-GB" b="1"/>
            <a:t>acceptance rather than judgment</a:t>
          </a:r>
          <a:r>
            <a:rPr lang="en-GB"/>
            <a:t>.</a:t>
          </a:r>
          <a:endParaRPr lang="en-US"/>
        </a:p>
      </dgm:t>
    </dgm:pt>
    <dgm:pt modelId="{7BE8DFEB-B964-4FC0-93A1-E07AE4CDF7BA}" type="parTrans" cxnId="{D7C2A333-6C64-4A4E-93A0-1C942E277463}">
      <dgm:prSet/>
      <dgm:spPr/>
      <dgm:t>
        <a:bodyPr/>
        <a:lstStyle/>
        <a:p>
          <a:endParaRPr lang="en-US"/>
        </a:p>
      </dgm:t>
    </dgm:pt>
    <dgm:pt modelId="{CEA9886B-221C-408F-8025-204F37F9C102}" type="sibTrans" cxnId="{D7C2A333-6C64-4A4E-93A0-1C942E277463}">
      <dgm:prSet/>
      <dgm:spPr/>
      <dgm:t>
        <a:bodyPr/>
        <a:lstStyle/>
        <a:p>
          <a:endParaRPr lang="en-US"/>
        </a:p>
      </dgm:t>
    </dgm:pt>
    <dgm:pt modelId="{30AD3312-844E-447E-A27E-9BD77AC3732C}">
      <dgm:prSet/>
      <dgm:spPr/>
      <dgm:t>
        <a:bodyPr/>
        <a:lstStyle/>
        <a:p>
          <a:r>
            <a:rPr lang="en-GB"/>
            <a:t>Part of CBT, DBT, ACT, CFT and MBCT.</a:t>
          </a:r>
          <a:endParaRPr lang="en-US"/>
        </a:p>
      </dgm:t>
    </dgm:pt>
    <dgm:pt modelId="{91860D80-E0A2-4045-97EC-2D604E7F9392}" type="parTrans" cxnId="{DE1D5C3F-216C-4ED1-9A54-799F528F5C1E}">
      <dgm:prSet/>
      <dgm:spPr/>
      <dgm:t>
        <a:bodyPr/>
        <a:lstStyle/>
        <a:p>
          <a:endParaRPr lang="en-US"/>
        </a:p>
      </dgm:t>
    </dgm:pt>
    <dgm:pt modelId="{B12A4644-3FDF-46E4-803E-40640FCCA4AC}" type="sibTrans" cxnId="{DE1D5C3F-216C-4ED1-9A54-799F528F5C1E}">
      <dgm:prSet/>
      <dgm:spPr/>
      <dgm:t>
        <a:bodyPr/>
        <a:lstStyle/>
        <a:p>
          <a:endParaRPr lang="en-US"/>
        </a:p>
      </dgm:t>
    </dgm:pt>
    <dgm:pt modelId="{A56C9A2F-6D15-41FE-8888-DB47AEAFFC9F}" type="pres">
      <dgm:prSet presAssocID="{EDE75AC8-E4A0-46C0-88D0-5A4918E64C33}" presName="root" presStyleCnt="0">
        <dgm:presLayoutVars>
          <dgm:dir/>
          <dgm:resizeHandles val="exact"/>
        </dgm:presLayoutVars>
      </dgm:prSet>
      <dgm:spPr/>
    </dgm:pt>
    <dgm:pt modelId="{37B16CBA-41B9-49C1-973F-AB19CE732D24}" type="pres">
      <dgm:prSet presAssocID="{AB152046-FC43-45A7-A316-9967ED7150B2}" presName="compNode" presStyleCnt="0"/>
      <dgm:spPr/>
    </dgm:pt>
    <dgm:pt modelId="{9F129A66-1EAC-427E-AD76-519D732EA8C9}" type="pres">
      <dgm:prSet presAssocID="{AB152046-FC43-45A7-A316-9967ED7150B2}" presName="bgRect" presStyleLbl="bgShp" presStyleIdx="0" presStyleCnt="5"/>
      <dgm:spPr>
        <a:ln>
          <a:solidFill>
            <a:schemeClr val="accent1"/>
          </a:solidFill>
        </a:ln>
      </dgm:spPr>
    </dgm:pt>
    <dgm:pt modelId="{E238720B-6343-48C8-9192-3B70CC34424F}" type="pres">
      <dgm:prSet presAssocID="{AB152046-FC43-45A7-A316-9967ED7150B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AF291BF-58A4-4B15-9D14-BB9227FD52C1}" type="pres">
      <dgm:prSet presAssocID="{AB152046-FC43-45A7-A316-9967ED7150B2}" presName="spaceRect" presStyleCnt="0"/>
      <dgm:spPr/>
    </dgm:pt>
    <dgm:pt modelId="{3B31574D-1AA4-48D0-A9E6-47883C1A478B}" type="pres">
      <dgm:prSet presAssocID="{AB152046-FC43-45A7-A316-9967ED7150B2}" presName="parTx" presStyleLbl="revTx" presStyleIdx="0" presStyleCnt="5">
        <dgm:presLayoutVars>
          <dgm:chMax val="0"/>
          <dgm:chPref val="0"/>
        </dgm:presLayoutVars>
      </dgm:prSet>
      <dgm:spPr/>
    </dgm:pt>
    <dgm:pt modelId="{D2C01EC5-E0BC-4205-9795-F875FBDAFF29}" type="pres">
      <dgm:prSet presAssocID="{FE9384D1-B7D5-4C1D-A6F8-2B574229E763}" presName="sibTrans" presStyleCnt="0"/>
      <dgm:spPr/>
    </dgm:pt>
    <dgm:pt modelId="{10FEC75F-73B0-4958-994C-08174A7550C8}" type="pres">
      <dgm:prSet presAssocID="{3BB811EB-9462-45F5-9D08-68A4F9E8A730}" presName="compNode" presStyleCnt="0"/>
      <dgm:spPr/>
    </dgm:pt>
    <dgm:pt modelId="{E82BA6C5-E1C3-4A60-8405-C8C9C416939B}" type="pres">
      <dgm:prSet presAssocID="{3BB811EB-9462-45F5-9D08-68A4F9E8A730}" presName="bgRect" presStyleLbl="bgShp" presStyleIdx="1" presStyleCnt="5"/>
      <dgm:spPr>
        <a:ln>
          <a:solidFill>
            <a:schemeClr val="accent1"/>
          </a:solidFill>
        </a:ln>
      </dgm:spPr>
    </dgm:pt>
    <dgm:pt modelId="{E04C6F63-ED6B-4AB6-8F79-0C82522A5187}" type="pres">
      <dgm:prSet presAssocID="{3BB811EB-9462-45F5-9D08-68A4F9E8A73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F006FFB1-7CCA-4007-A6EB-B7C6535991CD}" type="pres">
      <dgm:prSet presAssocID="{3BB811EB-9462-45F5-9D08-68A4F9E8A730}" presName="spaceRect" presStyleCnt="0"/>
      <dgm:spPr/>
    </dgm:pt>
    <dgm:pt modelId="{C462682E-E346-4FE3-BC86-4670C8FD3BF9}" type="pres">
      <dgm:prSet presAssocID="{3BB811EB-9462-45F5-9D08-68A4F9E8A730}" presName="parTx" presStyleLbl="revTx" presStyleIdx="1" presStyleCnt="5">
        <dgm:presLayoutVars>
          <dgm:chMax val="0"/>
          <dgm:chPref val="0"/>
        </dgm:presLayoutVars>
      </dgm:prSet>
      <dgm:spPr/>
    </dgm:pt>
    <dgm:pt modelId="{134B99F0-BE9E-4EC2-BAA2-FD94E7F42C1C}" type="pres">
      <dgm:prSet presAssocID="{A26B4927-7347-44DE-900F-C273ACAEDC7E}" presName="sibTrans" presStyleCnt="0"/>
      <dgm:spPr/>
    </dgm:pt>
    <dgm:pt modelId="{A178F3B0-702B-4492-8C6C-77776FD9B369}" type="pres">
      <dgm:prSet presAssocID="{D09A1000-B2ED-4235-A0D7-B5E6C1BD5248}" presName="compNode" presStyleCnt="0"/>
      <dgm:spPr/>
    </dgm:pt>
    <dgm:pt modelId="{EAB287F8-783D-42DB-8461-3E4F1F524BFA}" type="pres">
      <dgm:prSet presAssocID="{D09A1000-B2ED-4235-A0D7-B5E6C1BD5248}" presName="bgRect" presStyleLbl="bgShp" presStyleIdx="2" presStyleCnt="5"/>
      <dgm:spPr>
        <a:ln>
          <a:solidFill>
            <a:schemeClr val="accent1"/>
          </a:solidFill>
        </a:ln>
      </dgm:spPr>
    </dgm:pt>
    <dgm:pt modelId="{E7E008B7-F5E3-4638-BCD4-764D7483F078}" type="pres">
      <dgm:prSet presAssocID="{D09A1000-B2ED-4235-A0D7-B5E6C1BD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D6EA51B2-9AEE-453A-9896-FEADF24BE61D}" type="pres">
      <dgm:prSet presAssocID="{D09A1000-B2ED-4235-A0D7-B5E6C1BD5248}" presName="spaceRect" presStyleCnt="0"/>
      <dgm:spPr/>
    </dgm:pt>
    <dgm:pt modelId="{5A5B100E-D324-468B-B4C4-2AE327655661}" type="pres">
      <dgm:prSet presAssocID="{D09A1000-B2ED-4235-A0D7-B5E6C1BD5248}" presName="parTx" presStyleLbl="revTx" presStyleIdx="2" presStyleCnt="5">
        <dgm:presLayoutVars>
          <dgm:chMax val="0"/>
          <dgm:chPref val="0"/>
        </dgm:presLayoutVars>
      </dgm:prSet>
      <dgm:spPr/>
    </dgm:pt>
    <dgm:pt modelId="{BE8FCFA5-B16C-4BE5-A516-E2B06813A54E}" type="pres">
      <dgm:prSet presAssocID="{AFA0CDDF-E483-44A6-A86E-BC5267BF9772}" presName="sibTrans" presStyleCnt="0"/>
      <dgm:spPr/>
    </dgm:pt>
    <dgm:pt modelId="{0F224114-BDCA-490F-AFD1-05B89508A0EA}" type="pres">
      <dgm:prSet presAssocID="{F64D5F1F-01A9-49BE-AC19-C6CDE18D1243}" presName="compNode" presStyleCnt="0"/>
      <dgm:spPr/>
    </dgm:pt>
    <dgm:pt modelId="{6291F059-6D1C-4318-8CF3-D1EC58ACA124}" type="pres">
      <dgm:prSet presAssocID="{F64D5F1F-01A9-49BE-AC19-C6CDE18D1243}" presName="bgRect" presStyleLbl="bgShp" presStyleIdx="3" presStyleCnt="5"/>
      <dgm:spPr>
        <a:ln>
          <a:solidFill>
            <a:schemeClr val="accent1"/>
          </a:solidFill>
        </a:ln>
      </dgm:spPr>
    </dgm:pt>
    <dgm:pt modelId="{0AAD8965-2650-444F-B731-5ED48B22D869}" type="pres">
      <dgm:prSet presAssocID="{F64D5F1F-01A9-49BE-AC19-C6CDE18D124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vil Face Outline"/>
        </a:ext>
      </dgm:extLst>
    </dgm:pt>
    <dgm:pt modelId="{465033B6-766D-4663-98D5-5AF5993995C2}" type="pres">
      <dgm:prSet presAssocID="{F64D5F1F-01A9-49BE-AC19-C6CDE18D1243}" presName="spaceRect" presStyleCnt="0"/>
      <dgm:spPr/>
    </dgm:pt>
    <dgm:pt modelId="{CCF98051-0AAC-42C4-848A-594638321C91}" type="pres">
      <dgm:prSet presAssocID="{F64D5F1F-01A9-49BE-AC19-C6CDE18D1243}" presName="parTx" presStyleLbl="revTx" presStyleIdx="3" presStyleCnt="5">
        <dgm:presLayoutVars>
          <dgm:chMax val="0"/>
          <dgm:chPref val="0"/>
        </dgm:presLayoutVars>
      </dgm:prSet>
      <dgm:spPr/>
    </dgm:pt>
    <dgm:pt modelId="{283577FE-A33F-438D-9079-42F12ED2D96B}" type="pres">
      <dgm:prSet presAssocID="{CEA9886B-221C-408F-8025-204F37F9C102}" presName="sibTrans" presStyleCnt="0"/>
      <dgm:spPr/>
    </dgm:pt>
    <dgm:pt modelId="{583A340C-B8CC-412B-BEE7-C7E4EF5B5B93}" type="pres">
      <dgm:prSet presAssocID="{30AD3312-844E-447E-A27E-9BD77AC3732C}" presName="compNode" presStyleCnt="0"/>
      <dgm:spPr/>
    </dgm:pt>
    <dgm:pt modelId="{65EB2E75-0EFB-479A-A196-0F5939CC32F9}" type="pres">
      <dgm:prSet presAssocID="{30AD3312-844E-447E-A27E-9BD77AC3732C}" presName="bgRect" presStyleLbl="bgShp" presStyleIdx="4" presStyleCnt="5"/>
      <dgm:spPr>
        <a:ln>
          <a:solidFill>
            <a:schemeClr val="accent1"/>
          </a:solidFill>
        </a:ln>
      </dgm:spPr>
    </dgm:pt>
    <dgm:pt modelId="{2A8E9975-5D00-453B-B58F-4568B29D0F5A}" type="pres">
      <dgm:prSet presAssocID="{30AD3312-844E-447E-A27E-9BD77AC373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eer"/>
        </a:ext>
      </dgm:extLst>
    </dgm:pt>
    <dgm:pt modelId="{6449D14B-8943-4372-BCE1-05E4A22C28E2}" type="pres">
      <dgm:prSet presAssocID="{30AD3312-844E-447E-A27E-9BD77AC3732C}" presName="spaceRect" presStyleCnt="0"/>
      <dgm:spPr/>
    </dgm:pt>
    <dgm:pt modelId="{C05493DC-A37E-4AF1-8CE2-E04EC459A3F0}" type="pres">
      <dgm:prSet presAssocID="{30AD3312-844E-447E-A27E-9BD77AC3732C}" presName="parTx" presStyleLbl="revTx" presStyleIdx="4" presStyleCnt="5">
        <dgm:presLayoutVars>
          <dgm:chMax val="0"/>
          <dgm:chPref val="0"/>
        </dgm:presLayoutVars>
      </dgm:prSet>
      <dgm:spPr/>
    </dgm:pt>
  </dgm:ptLst>
  <dgm:cxnLst>
    <dgm:cxn modelId="{265F0B0E-94B9-479A-85D5-E36FBBC5C060}" type="presOf" srcId="{30AD3312-844E-447E-A27E-9BD77AC3732C}" destId="{C05493DC-A37E-4AF1-8CE2-E04EC459A3F0}" srcOrd="0" destOrd="0" presId="urn:microsoft.com/office/officeart/2018/2/layout/IconVerticalSolidList"/>
    <dgm:cxn modelId="{D7C2A333-6C64-4A4E-93A0-1C942E277463}" srcId="{EDE75AC8-E4A0-46C0-88D0-5A4918E64C33}" destId="{F64D5F1F-01A9-49BE-AC19-C6CDE18D1243}" srcOrd="3" destOrd="0" parTransId="{7BE8DFEB-B964-4FC0-93A1-E07AE4CDF7BA}" sibTransId="{CEA9886B-221C-408F-8025-204F37F9C102}"/>
    <dgm:cxn modelId="{1ECC1B35-5AD4-4315-A946-E62377C9212A}" srcId="{EDE75AC8-E4A0-46C0-88D0-5A4918E64C33}" destId="{AB152046-FC43-45A7-A316-9967ED7150B2}" srcOrd="0" destOrd="0" parTransId="{EA90D9DF-4508-479A-9944-0390B5216179}" sibTransId="{FE9384D1-B7D5-4C1D-A6F8-2B574229E763}"/>
    <dgm:cxn modelId="{DE1D5C3F-216C-4ED1-9A54-799F528F5C1E}" srcId="{EDE75AC8-E4A0-46C0-88D0-5A4918E64C33}" destId="{30AD3312-844E-447E-A27E-9BD77AC3732C}" srcOrd="4" destOrd="0" parTransId="{91860D80-E0A2-4045-97EC-2D604E7F9392}" sibTransId="{B12A4644-3FDF-46E4-803E-40640FCCA4AC}"/>
    <dgm:cxn modelId="{2A1F365D-1C55-46D0-A5FB-C27430A69CAF}" type="presOf" srcId="{D09A1000-B2ED-4235-A0D7-B5E6C1BD5248}" destId="{5A5B100E-D324-468B-B4C4-2AE327655661}" srcOrd="0" destOrd="0" presId="urn:microsoft.com/office/officeart/2018/2/layout/IconVerticalSolidList"/>
    <dgm:cxn modelId="{9DFD1645-A57E-4C00-9329-A9A90CFAEEA2}" type="presOf" srcId="{EDE75AC8-E4A0-46C0-88D0-5A4918E64C33}" destId="{A56C9A2F-6D15-41FE-8888-DB47AEAFFC9F}" srcOrd="0" destOrd="0" presId="urn:microsoft.com/office/officeart/2018/2/layout/IconVerticalSolidList"/>
    <dgm:cxn modelId="{4D41E047-FA70-4293-94D6-BAA4E0DFE10A}" type="presOf" srcId="{F64D5F1F-01A9-49BE-AC19-C6CDE18D1243}" destId="{CCF98051-0AAC-42C4-848A-594638321C91}" srcOrd="0" destOrd="0" presId="urn:microsoft.com/office/officeart/2018/2/layout/IconVerticalSolidList"/>
    <dgm:cxn modelId="{35D0B576-91DD-4645-8314-84F90E301C1F}" type="presOf" srcId="{3BB811EB-9462-45F5-9D08-68A4F9E8A730}" destId="{C462682E-E346-4FE3-BC86-4670C8FD3BF9}" srcOrd="0" destOrd="0" presId="urn:microsoft.com/office/officeart/2018/2/layout/IconVerticalSolidList"/>
    <dgm:cxn modelId="{EB01DD8E-566A-4C09-BD89-853818F3B378}" srcId="{EDE75AC8-E4A0-46C0-88D0-5A4918E64C33}" destId="{D09A1000-B2ED-4235-A0D7-B5E6C1BD5248}" srcOrd="2" destOrd="0" parTransId="{0252615A-432D-4655-98C0-A82F6A4A12BC}" sibTransId="{AFA0CDDF-E483-44A6-A86E-BC5267BF9772}"/>
    <dgm:cxn modelId="{0F4B44C2-35CA-4B47-A597-AD6F55C6F10D}" srcId="{EDE75AC8-E4A0-46C0-88D0-5A4918E64C33}" destId="{3BB811EB-9462-45F5-9D08-68A4F9E8A730}" srcOrd="1" destOrd="0" parTransId="{C7BEE020-A98E-4C1E-9FCC-0ABF2BE5D282}" sibTransId="{A26B4927-7347-44DE-900F-C273ACAEDC7E}"/>
    <dgm:cxn modelId="{A22A7FC8-6089-4B02-A8B6-ADF5B858E22B}" type="presOf" srcId="{AB152046-FC43-45A7-A316-9967ED7150B2}" destId="{3B31574D-1AA4-48D0-A9E6-47883C1A478B}" srcOrd="0" destOrd="0" presId="urn:microsoft.com/office/officeart/2018/2/layout/IconVerticalSolidList"/>
    <dgm:cxn modelId="{04C75B0C-3BAA-442C-9A20-11A4DBEFFEA0}" type="presParOf" srcId="{A56C9A2F-6D15-41FE-8888-DB47AEAFFC9F}" destId="{37B16CBA-41B9-49C1-973F-AB19CE732D24}" srcOrd="0" destOrd="0" presId="urn:microsoft.com/office/officeart/2018/2/layout/IconVerticalSolidList"/>
    <dgm:cxn modelId="{55E1C688-A61B-402C-88C7-FD5BD9CE32C3}" type="presParOf" srcId="{37B16CBA-41B9-49C1-973F-AB19CE732D24}" destId="{9F129A66-1EAC-427E-AD76-519D732EA8C9}" srcOrd="0" destOrd="0" presId="urn:microsoft.com/office/officeart/2018/2/layout/IconVerticalSolidList"/>
    <dgm:cxn modelId="{401E2F60-25AA-4759-84A9-C9093DF6F1DB}" type="presParOf" srcId="{37B16CBA-41B9-49C1-973F-AB19CE732D24}" destId="{E238720B-6343-48C8-9192-3B70CC34424F}" srcOrd="1" destOrd="0" presId="urn:microsoft.com/office/officeart/2018/2/layout/IconVerticalSolidList"/>
    <dgm:cxn modelId="{7DA721E1-1F34-4A52-813D-22D37927004F}" type="presParOf" srcId="{37B16CBA-41B9-49C1-973F-AB19CE732D24}" destId="{AAF291BF-58A4-4B15-9D14-BB9227FD52C1}" srcOrd="2" destOrd="0" presId="urn:microsoft.com/office/officeart/2018/2/layout/IconVerticalSolidList"/>
    <dgm:cxn modelId="{28D80DD1-6BA0-4837-A1FE-9F1F433A335D}" type="presParOf" srcId="{37B16CBA-41B9-49C1-973F-AB19CE732D24}" destId="{3B31574D-1AA4-48D0-A9E6-47883C1A478B}" srcOrd="3" destOrd="0" presId="urn:microsoft.com/office/officeart/2018/2/layout/IconVerticalSolidList"/>
    <dgm:cxn modelId="{7C405539-FFE7-4E47-9DB3-16F211E268CA}" type="presParOf" srcId="{A56C9A2F-6D15-41FE-8888-DB47AEAFFC9F}" destId="{D2C01EC5-E0BC-4205-9795-F875FBDAFF29}" srcOrd="1" destOrd="0" presId="urn:microsoft.com/office/officeart/2018/2/layout/IconVerticalSolidList"/>
    <dgm:cxn modelId="{A0F7A484-E81C-4B7D-A67A-26FA92B06BBF}" type="presParOf" srcId="{A56C9A2F-6D15-41FE-8888-DB47AEAFFC9F}" destId="{10FEC75F-73B0-4958-994C-08174A7550C8}" srcOrd="2" destOrd="0" presId="urn:microsoft.com/office/officeart/2018/2/layout/IconVerticalSolidList"/>
    <dgm:cxn modelId="{B31A328D-592D-4B42-9BF5-D892A7F00869}" type="presParOf" srcId="{10FEC75F-73B0-4958-994C-08174A7550C8}" destId="{E82BA6C5-E1C3-4A60-8405-C8C9C416939B}" srcOrd="0" destOrd="0" presId="urn:microsoft.com/office/officeart/2018/2/layout/IconVerticalSolidList"/>
    <dgm:cxn modelId="{11AE3307-0733-4EF3-B710-6FD723BC1C03}" type="presParOf" srcId="{10FEC75F-73B0-4958-994C-08174A7550C8}" destId="{E04C6F63-ED6B-4AB6-8F79-0C82522A5187}" srcOrd="1" destOrd="0" presId="urn:microsoft.com/office/officeart/2018/2/layout/IconVerticalSolidList"/>
    <dgm:cxn modelId="{87F9795E-434C-430A-9DC7-DB632B03F3DB}" type="presParOf" srcId="{10FEC75F-73B0-4958-994C-08174A7550C8}" destId="{F006FFB1-7CCA-4007-A6EB-B7C6535991CD}" srcOrd="2" destOrd="0" presId="urn:microsoft.com/office/officeart/2018/2/layout/IconVerticalSolidList"/>
    <dgm:cxn modelId="{996AE629-17C9-4811-B311-816051257598}" type="presParOf" srcId="{10FEC75F-73B0-4958-994C-08174A7550C8}" destId="{C462682E-E346-4FE3-BC86-4670C8FD3BF9}" srcOrd="3" destOrd="0" presId="urn:microsoft.com/office/officeart/2018/2/layout/IconVerticalSolidList"/>
    <dgm:cxn modelId="{CA253530-5755-4898-9D6B-063DA73E7527}" type="presParOf" srcId="{A56C9A2F-6D15-41FE-8888-DB47AEAFFC9F}" destId="{134B99F0-BE9E-4EC2-BAA2-FD94E7F42C1C}" srcOrd="3" destOrd="0" presId="urn:microsoft.com/office/officeart/2018/2/layout/IconVerticalSolidList"/>
    <dgm:cxn modelId="{323E73AE-467A-4021-A7B1-70E56260873A}" type="presParOf" srcId="{A56C9A2F-6D15-41FE-8888-DB47AEAFFC9F}" destId="{A178F3B0-702B-4492-8C6C-77776FD9B369}" srcOrd="4" destOrd="0" presId="urn:microsoft.com/office/officeart/2018/2/layout/IconVerticalSolidList"/>
    <dgm:cxn modelId="{9EC1518E-4BD5-45EB-BAD1-F3C8326E7658}" type="presParOf" srcId="{A178F3B0-702B-4492-8C6C-77776FD9B369}" destId="{EAB287F8-783D-42DB-8461-3E4F1F524BFA}" srcOrd="0" destOrd="0" presId="urn:microsoft.com/office/officeart/2018/2/layout/IconVerticalSolidList"/>
    <dgm:cxn modelId="{D1BEC65C-99CB-482C-A516-501ACFDDB77A}" type="presParOf" srcId="{A178F3B0-702B-4492-8C6C-77776FD9B369}" destId="{E7E008B7-F5E3-4638-BCD4-764D7483F078}" srcOrd="1" destOrd="0" presId="urn:microsoft.com/office/officeart/2018/2/layout/IconVerticalSolidList"/>
    <dgm:cxn modelId="{34BBC389-BAA6-488E-BB67-5D12355EA075}" type="presParOf" srcId="{A178F3B0-702B-4492-8C6C-77776FD9B369}" destId="{D6EA51B2-9AEE-453A-9896-FEADF24BE61D}" srcOrd="2" destOrd="0" presId="urn:microsoft.com/office/officeart/2018/2/layout/IconVerticalSolidList"/>
    <dgm:cxn modelId="{C59FA737-6507-4DDE-A79D-FFAE4D0DEB02}" type="presParOf" srcId="{A178F3B0-702B-4492-8C6C-77776FD9B369}" destId="{5A5B100E-D324-468B-B4C4-2AE327655661}" srcOrd="3" destOrd="0" presId="urn:microsoft.com/office/officeart/2018/2/layout/IconVerticalSolidList"/>
    <dgm:cxn modelId="{9027837D-DC86-43B4-9A8D-FB596578A644}" type="presParOf" srcId="{A56C9A2F-6D15-41FE-8888-DB47AEAFFC9F}" destId="{BE8FCFA5-B16C-4BE5-A516-E2B06813A54E}" srcOrd="5" destOrd="0" presId="urn:microsoft.com/office/officeart/2018/2/layout/IconVerticalSolidList"/>
    <dgm:cxn modelId="{555AB36C-1B91-475A-AD50-5183810238DF}" type="presParOf" srcId="{A56C9A2F-6D15-41FE-8888-DB47AEAFFC9F}" destId="{0F224114-BDCA-490F-AFD1-05B89508A0EA}" srcOrd="6" destOrd="0" presId="urn:microsoft.com/office/officeart/2018/2/layout/IconVerticalSolidList"/>
    <dgm:cxn modelId="{B99DBE47-139A-4E99-8703-1DD8FC090FAF}" type="presParOf" srcId="{0F224114-BDCA-490F-AFD1-05B89508A0EA}" destId="{6291F059-6D1C-4318-8CF3-D1EC58ACA124}" srcOrd="0" destOrd="0" presId="urn:microsoft.com/office/officeart/2018/2/layout/IconVerticalSolidList"/>
    <dgm:cxn modelId="{254F8D85-E929-44C9-91DD-74C16ABAC6F4}" type="presParOf" srcId="{0F224114-BDCA-490F-AFD1-05B89508A0EA}" destId="{0AAD8965-2650-444F-B731-5ED48B22D869}" srcOrd="1" destOrd="0" presId="urn:microsoft.com/office/officeart/2018/2/layout/IconVerticalSolidList"/>
    <dgm:cxn modelId="{6CAB402D-7AC2-4507-AEF6-EC4456F835C3}" type="presParOf" srcId="{0F224114-BDCA-490F-AFD1-05B89508A0EA}" destId="{465033B6-766D-4663-98D5-5AF5993995C2}" srcOrd="2" destOrd="0" presId="urn:microsoft.com/office/officeart/2018/2/layout/IconVerticalSolidList"/>
    <dgm:cxn modelId="{2F9E058A-7E95-4C77-8C77-AFBEC237DF97}" type="presParOf" srcId="{0F224114-BDCA-490F-AFD1-05B89508A0EA}" destId="{CCF98051-0AAC-42C4-848A-594638321C91}" srcOrd="3" destOrd="0" presId="urn:microsoft.com/office/officeart/2018/2/layout/IconVerticalSolidList"/>
    <dgm:cxn modelId="{18E76887-1C11-476A-8385-DF2320C26B1E}" type="presParOf" srcId="{A56C9A2F-6D15-41FE-8888-DB47AEAFFC9F}" destId="{283577FE-A33F-438D-9079-42F12ED2D96B}" srcOrd="7" destOrd="0" presId="urn:microsoft.com/office/officeart/2018/2/layout/IconVerticalSolidList"/>
    <dgm:cxn modelId="{749D2656-C030-41DE-9788-5B8F2710AA76}" type="presParOf" srcId="{A56C9A2F-6D15-41FE-8888-DB47AEAFFC9F}" destId="{583A340C-B8CC-412B-BEE7-C7E4EF5B5B93}" srcOrd="8" destOrd="0" presId="urn:microsoft.com/office/officeart/2018/2/layout/IconVerticalSolidList"/>
    <dgm:cxn modelId="{7F9B51DC-877C-41B5-9785-24A57CC8A575}" type="presParOf" srcId="{583A340C-B8CC-412B-BEE7-C7E4EF5B5B93}" destId="{65EB2E75-0EFB-479A-A196-0F5939CC32F9}" srcOrd="0" destOrd="0" presId="urn:microsoft.com/office/officeart/2018/2/layout/IconVerticalSolidList"/>
    <dgm:cxn modelId="{4B59C895-E4C8-437F-A3A5-D3FABA91DDD0}" type="presParOf" srcId="{583A340C-B8CC-412B-BEE7-C7E4EF5B5B93}" destId="{2A8E9975-5D00-453B-B58F-4568B29D0F5A}" srcOrd="1" destOrd="0" presId="urn:microsoft.com/office/officeart/2018/2/layout/IconVerticalSolidList"/>
    <dgm:cxn modelId="{C59E06C1-FBDF-4E48-BE08-D83A722E74F9}" type="presParOf" srcId="{583A340C-B8CC-412B-BEE7-C7E4EF5B5B93}" destId="{6449D14B-8943-4372-BCE1-05E4A22C28E2}" srcOrd="2" destOrd="0" presId="urn:microsoft.com/office/officeart/2018/2/layout/IconVerticalSolidList"/>
    <dgm:cxn modelId="{370F779D-CBE2-4DDE-A543-187827C18A84}" type="presParOf" srcId="{583A340C-B8CC-412B-BEE7-C7E4EF5B5B93}" destId="{C05493DC-A37E-4AF1-8CE2-E04EC459A3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D02349C-5653-4C24-9805-947814B6E3A4}" type="doc">
      <dgm:prSet loTypeId="urn:microsoft.com/office/officeart/2008/layout/LinedList" loCatId="list" qsTypeId="urn:microsoft.com/office/officeart/2005/8/quickstyle/simple1" qsCatId="simple" csTypeId="urn:microsoft.com/office/officeart/2005/8/colors/accent1_3" csCatId="accent1"/>
      <dgm:spPr/>
      <dgm:t>
        <a:bodyPr/>
        <a:lstStyle/>
        <a:p>
          <a:endParaRPr lang="en-US"/>
        </a:p>
      </dgm:t>
    </dgm:pt>
    <dgm:pt modelId="{BC243C7C-6DD2-4538-A92D-3B3DF647B095}">
      <dgm:prSet/>
      <dgm:spPr/>
      <dgm:t>
        <a:bodyPr/>
        <a:lstStyle/>
        <a:p>
          <a:r>
            <a:rPr lang="en-GB"/>
            <a:t>Acceptance and Commitment Therapy (ACT)</a:t>
          </a:r>
          <a:endParaRPr lang="en-US"/>
        </a:p>
      </dgm:t>
    </dgm:pt>
    <dgm:pt modelId="{8B9182BF-3D0C-4CB7-9C37-7AA611FB31B3}" type="parTrans" cxnId="{4507C463-4C93-44C0-B65C-A12A26251C3B}">
      <dgm:prSet/>
      <dgm:spPr/>
      <dgm:t>
        <a:bodyPr/>
        <a:lstStyle/>
        <a:p>
          <a:endParaRPr lang="en-US"/>
        </a:p>
      </dgm:t>
    </dgm:pt>
    <dgm:pt modelId="{E1473051-8DA4-4A7F-90C1-9356F852C93E}" type="sibTrans" cxnId="{4507C463-4C93-44C0-B65C-A12A26251C3B}">
      <dgm:prSet/>
      <dgm:spPr/>
      <dgm:t>
        <a:bodyPr/>
        <a:lstStyle/>
        <a:p>
          <a:endParaRPr lang="en-US"/>
        </a:p>
      </dgm:t>
    </dgm:pt>
    <dgm:pt modelId="{513C14AA-AC7E-4919-965B-F9F3D25003FB}">
      <dgm:prSet/>
      <dgm:spPr/>
      <dgm:t>
        <a:bodyPr/>
        <a:lstStyle/>
        <a:p>
          <a:r>
            <a:rPr lang="en-GB"/>
            <a:t>ACT is not focussed on symptom reduction. Mindfulness skills are taught as a way to facilitate a change in the relationship a client has with their symptoms so that these no longer hold them back from valued-guided action. </a:t>
          </a:r>
          <a:endParaRPr lang="en-US"/>
        </a:p>
      </dgm:t>
    </dgm:pt>
    <dgm:pt modelId="{18E52C4D-CA8F-4804-B47B-48C20C3CB2F1}" type="parTrans" cxnId="{BCB3193E-2D08-4284-85D7-0997B4732081}">
      <dgm:prSet/>
      <dgm:spPr/>
      <dgm:t>
        <a:bodyPr/>
        <a:lstStyle/>
        <a:p>
          <a:endParaRPr lang="en-US"/>
        </a:p>
      </dgm:t>
    </dgm:pt>
    <dgm:pt modelId="{15586676-DDD4-4B3D-B958-DF9B577AAAF8}" type="sibTrans" cxnId="{BCB3193E-2D08-4284-85D7-0997B4732081}">
      <dgm:prSet/>
      <dgm:spPr/>
      <dgm:t>
        <a:bodyPr/>
        <a:lstStyle/>
        <a:p>
          <a:endParaRPr lang="en-US"/>
        </a:p>
      </dgm:t>
    </dgm:pt>
    <dgm:pt modelId="{1025FFE0-9E78-416D-ACDC-67B34F5998BC}">
      <dgm:prSet/>
      <dgm:spPr/>
      <dgm:t>
        <a:bodyPr/>
        <a:lstStyle/>
        <a:p>
          <a:r>
            <a:rPr lang="en-GB"/>
            <a:t>Psychological flexibility (the core of ACT), is the ability to fully contact the present moment and the psychological reactions it produces as a conscious person and to modify behaviour in the situation in the service of chosen values.</a:t>
          </a:r>
          <a:endParaRPr lang="en-US"/>
        </a:p>
      </dgm:t>
    </dgm:pt>
    <dgm:pt modelId="{6448C1F9-CD8C-410D-A38D-1D405C3923C9}" type="parTrans" cxnId="{5E11580B-76BF-4E0B-9B89-DD3FA6257D8D}">
      <dgm:prSet/>
      <dgm:spPr/>
      <dgm:t>
        <a:bodyPr/>
        <a:lstStyle/>
        <a:p>
          <a:endParaRPr lang="en-US"/>
        </a:p>
      </dgm:t>
    </dgm:pt>
    <dgm:pt modelId="{0ADB0365-B7E2-4F14-BF97-2F43E6E60F62}" type="sibTrans" cxnId="{5E11580B-76BF-4E0B-9B89-DD3FA6257D8D}">
      <dgm:prSet/>
      <dgm:spPr/>
      <dgm:t>
        <a:bodyPr/>
        <a:lstStyle/>
        <a:p>
          <a:endParaRPr lang="en-US"/>
        </a:p>
      </dgm:t>
    </dgm:pt>
    <dgm:pt modelId="{809EEEBF-A8F9-4BD8-AE50-004EC5DB55E7}">
      <dgm:prSet/>
      <dgm:spPr/>
      <dgm:t>
        <a:bodyPr/>
        <a:lstStyle/>
        <a:p>
          <a:r>
            <a:rPr lang="en-GB"/>
            <a:t>Quality of life is improved in part through the re-engagement with positive actions and a reduction in reactivity to symptoms through mindfulness.</a:t>
          </a:r>
          <a:endParaRPr lang="en-US"/>
        </a:p>
      </dgm:t>
    </dgm:pt>
    <dgm:pt modelId="{8136D31B-2A16-4D2E-935A-9B1842C0F893}" type="parTrans" cxnId="{CA5A0D77-F962-4C84-9F69-76FC959A4E92}">
      <dgm:prSet/>
      <dgm:spPr/>
      <dgm:t>
        <a:bodyPr/>
        <a:lstStyle/>
        <a:p>
          <a:endParaRPr lang="en-US"/>
        </a:p>
      </dgm:t>
    </dgm:pt>
    <dgm:pt modelId="{E43E924A-DAAD-4702-84B6-1AE92023E8FF}" type="sibTrans" cxnId="{CA5A0D77-F962-4C84-9F69-76FC959A4E92}">
      <dgm:prSet/>
      <dgm:spPr/>
      <dgm:t>
        <a:bodyPr/>
        <a:lstStyle/>
        <a:p>
          <a:endParaRPr lang="en-US"/>
        </a:p>
      </dgm:t>
    </dgm:pt>
    <dgm:pt modelId="{0F9A3F02-521D-4A13-87F0-9844F732E638}" type="pres">
      <dgm:prSet presAssocID="{CD02349C-5653-4C24-9805-947814B6E3A4}" presName="vert0" presStyleCnt="0">
        <dgm:presLayoutVars>
          <dgm:dir/>
          <dgm:animOne val="branch"/>
          <dgm:animLvl val="lvl"/>
        </dgm:presLayoutVars>
      </dgm:prSet>
      <dgm:spPr/>
    </dgm:pt>
    <dgm:pt modelId="{CA0566B1-2A3A-4764-ABCB-CDBD643A3376}" type="pres">
      <dgm:prSet presAssocID="{BC243C7C-6DD2-4538-A92D-3B3DF647B095}" presName="thickLine" presStyleLbl="alignNode1" presStyleIdx="0" presStyleCnt="4"/>
      <dgm:spPr/>
    </dgm:pt>
    <dgm:pt modelId="{3C6D1FD4-F776-4019-8AD9-A7AB2AC5960E}" type="pres">
      <dgm:prSet presAssocID="{BC243C7C-6DD2-4538-A92D-3B3DF647B095}" presName="horz1" presStyleCnt="0"/>
      <dgm:spPr/>
    </dgm:pt>
    <dgm:pt modelId="{A497F7B4-CD6F-49D8-96CD-3EB0FE2E5D0D}" type="pres">
      <dgm:prSet presAssocID="{BC243C7C-6DD2-4538-A92D-3B3DF647B095}" presName="tx1" presStyleLbl="revTx" presStyleIdx="0" presStyleCnt="4"/>
      <dgm:spPr/>
    </dgm:pt>
    <dgm:pt modelId="{2036ECCC-A715-4AE8-A1A1-CC502B87029D}" type="pres">
      <dgm:prSet presAssocID="{BC243C7C-6DD2-4538-A92D-3B3DF647B095}" presName="vert1" presStyleCnt="0"/>
      <dgm:spPr/>
    </dgm:pt>
    <dgm:pt modelId="{3DC65AF8-28C2-49F1-B435-8AC1EE9D548B}" type="pres">
      <dgm:prSet presAssocID="{513C14AA-AC7E-4919-965B-F9F3D25003FB}" presName="thickLine" presStyleLbl="alignNode1" presStyleIdx="1" presStyleCnt="4"/>
      <dgm:spPr/>
    </dgm:pt>
    <dgm:pt modelId="{BBEA8EB7-B526-4C9D-ADDE-80A5AB4EE48E}" type="pres">
      <dgm:prSet presAssocID="{513C14AA-AC7E-4919-965B-F9F3D25003FB}" presName="horz1" presStyleCnt="0"/>
      <dgm:spPr/>
    </dgm:pt>
    <dgm:pt modelId="{A7C51830-B7D5-4ABF-8752-FC01E1B73D7D}" type="pres">
      <dgm:prSet presAssocID="{513C14AA-AC7E-4919-965B-F9F3D25003FB}" presName="tx1" presStyleLbl="revTx" presStyleIdx="1" presStyleCnt="4"/>
      <dgm:spPr/>
    </dgm:pt>
    <dgm:pt modelId="{531D6F34-15B5-445C-8757-D234A60D2855}" type="pres">
      <dgm:prSet presAssocID="{513C14AA-AC7E-4919-965B-F9F3D25003FB}" presName="vert1" presStyleCnt="0"/>
      <dgm:spPr/>
    </dgm:pt>
    <dgm:pt modelId="{5954203C-8C35-4B2F-A163-82D7275408CE}" type="pres">
      <dgm:prSet presAssocID="{1025FFE0-9E78-416D-ACDC-67B34F5998BC}" presName="thickLine" presStyleLbl="alignNode1" presStyleIdx="2" presStyleCnt="4"/>
      <dgm:spPr/>
    </dgm:pt>
    <dgm:pt modelId="{DF90ABF2-638E-4E8A-8CA0-D707C7B57F98}" type="pres">
      <dgm:prSet presAssocID="{1025FFE0-9E78-416D-ACDC-67B34F5998BC}" presName="horz1" presStyleCnt="0"/>
      <dgm:spPr/>
    </dgm:pt>
    <dgm:pt modelId="{5584CE22-CDB8-491D-AC83-4B3A02418937}" type="pres">
      <dgm:prSet presAssocID="{1025FFE0-9E78-416D-ACDC-67B34F5998BC}" presName="tx1" presStyleLbl="revTx" presStyleIdx="2" presStyleCnt="4"/>
      <dgm:spPr/>
    </dgm:pt>
    <dgm:pt modelId="{46866BC6-6E11-4516-BE5F-A2F34F8EF00E}" type="pres">
      <dgm:prSet presAssocID="{1025FFE0-9E78-416D-ACDC-67B34F5998BC}" presName="vert1" presStyleCnt="0"/>
      <dgm:spPr/>
    </dgm:pt>
    <dgm:pt modelId="{18E549B3-5133-4B28-82A7-E5BDA584579B}" type="pres">
      <dgm:prSet presAssocID="{809EEEBF-A8F9-4BD8-AE50-004EC5DB55E7}" presName="thickLine" presStyleLbl="alignNode1" presStyleIdx="3" presStyleCnt="4"/>
      <dgm:spPr/>
    </dgm:pt>
    <dgm:pt modelId="{FCD6B932-7404-41A2-ADA5-6923BCEA5070}" type="pres">
      <dgm:prSet presAssocID="{809EEEBF-A8F9-4BD8-AE50-004EC5DB55E7}" presName="horz1" presStyleCnt="0"/>
      <dgm:spPr/>
    </dgm:pt>
    <dgm:pt modelId="{EFFFAB5F-509F-4737-8274-E41FEA0BDDFC}" type="pres">
      <dgm:prSet presAssocID="{809EEEBF-A8F9-4BD8-AE50-004EC5DB55E7}" presName="tx1" presStyleLbl="revTx" presStyleIdx="3" presStyleCnt="4"/>
      <dgm:spPr/>
    </dgm:pt>
    <dgm:pt modelId="{832B67D7-51DF-4D97-A660-FB202D81398A}" type="pres">
      <dgm:prSet presAssocID="{809EEEBF-A8F9-4BD8-AE50-004EC5DB55E7}" presName="vert1" presStyleCnt="0"/>
      <dgm:spPr/>
    </dgm:pt>
  </dgm:ptLst>
  <dgm:cxnLst>
    <dgm:cxn modelId="{69C6A006-2B51-450B-A76A-4F977904EA61}" type="presOf" srcId="{513C14AA-AC7E-4919-965B-F9F3D25003FB}" destId="{A7C51830-B7D5-4ABF-8752-FC01E1B73D7D}" srcOrd="0" destOrd="0" presId="urn:microsoft.com/office/officeart/2008/layout/LinedList"/>
    <dgm:cxn modelId="{5E11580B-76BF-4E0B-9B89-DD3FA6257D8D}" srcId="{CD02349C-5653-4C24-9805-947814B6E3A4}" destId="{1025FFE0-9E78-416D-ACDC-67B34F5998BC}" srcOrd="2" destOrd="0" parTransId="{6448C1F9-CD8C-410D-A38D-1D405C3923C9}" sibTransId="{0ADB0365-B7E2-4F14-BF97-2F43E6E60F62}"/>
    <dgm:cxn modelId="{545A6116-4914-4B86-99D0-36D8AEDADEEA}" type="presOf" srcId="{809EEEBF-A8F9-4BD8-AE50-004EC5DB55E7}" destId="{EFFFAB5F-509F-4737-8274-E41FEA0BDDFC}" srcOrd="0" destOrd="0" presId="urn:microsoft.com/office/officeart/2008/layout/LinedList"/>
    <dgm:cxn modelId="{0B4BAE33-FC31-4C23-B3D2-27D5FB05DAEC}" type="presOf" srcId="{BC243C7C-6DD2-4538-A92D-3B3DF647B095}" destId="{A497F7B4-CD6F-49D8-96CD-3EB0FE2E5D0D}" srcOrd="0" destOrd="0" presId="urn:microsoft.com/office/officeart/2008/layout/LinedList"/>
    <dgm:cxn modelId="{BCB3193E-2D08-4284-85D7-0997B4732081}" srcId="{CD02349C-5653-4C24-9805-947814B6E3A4}" destId="{513C14AA-AC7E-4919-965B-F9F3D25003FB}" srcOrd="1" destOrd="0" parTransId="{18E52C4D-CA8F-4804-B47B-48C20C3CB2F1}" sibTransId="{15586676-DDD4-4B3D-B958-DF9B577AAAF8}"/>
    <dgm:cxn modelId="{4507C463-4C93-44C0-B65C-A12A26251C3B}" srcId="{CD02349C-5653-4C24-9805-947814B6E3A4}" destId="{BC243C7C-6DD2-4538-A92D-3B3DF647B095}" srcOrd="0" destOrd="0" parTransId="{8B9182BF-3D0C-4CB7-9C37-7AA611FB31B3}" sibTransId="{E1473051-8DA4-4A7F-90C1-9356F852C93E}"/>
    <dgm:cxn modelId="{1AA1346C-A14F-4FB0-91DA-90A366D95A1F}" type="presOf" srcId="{1025FFE0-9E78-416D-ACDC-67B34F5998BC}" destId="{5584CE22-CDB8-491D-AC83-4B3A02418937}" srcOrd="0" destOrd="0" presId="urn:microsoft.com/office/officeart/2008/layout/LinedList"/>
    <dgm:cxn modelId="{CA5A0D77-F962-4C84-9F69-76FC959A4E92}" srcId="{CD02349C-5653-4C24-9805-947814B6E3A4}" destId="{809EEEBF-A8F9-4BD8-AE50-004EC5DB55E7}" srcOrd="3" destOrd="0" parTransId="{8136D31B-2A16-4D2E-935A-9B1842C0F893}" sibTransId="{E43E924A-DAAD-4702-84B6-1AE92023E8FF}"/>
    <dgm:cxn modelId="{6177C2E7-CD17-403C-8D3B-E86B20656150}" type="presOf" srcId="{CD02349C-5653-4C24-9805-947814B6E3A4}" destId="{0F9A3F02-521D-4A13-87F0-9844F732E638}" srcOrd="0" destOrd="0" presId="urn:microsoft.com/office/officeart/2008/layout/LinedList"/>
    <dgm:cxn modelId="{95251828-86E8-4F86-9557-D9FF0A50A676}" type="presParOf" srcId="{0F9A3F02-521D-4A13-87F0-9844F732E638}" destId="{CA0566B1-2A3A-4764-ABCB-CDBD643A3376}" srcOrd="0" destOrd="0" presId="urn:microsoft.com/office/officeart/2008/layout/LinedList"/>
    <dgm:cxn modelId="{F5DEFBD9-F48C-4719-A60C-D5D123BA2AF1}" type="presParOf" srcId="{0F9A3F02-521D-4A13-87F0-9844F732E638}" destId="{3C6D1FD4-F776-4019-8AD9-A7AB2AC5960E}" srcOrd="1" destOrd="0" presId="urn:microsoft.com/office/officeart/2008/layout/LinedList"/>
    <dgm:cxn modelId="{BCE5381C-FA70-4744-84B4-63315B5AEA35}" type="presParOf" srcId="{3C6D1FD4-F776-4019-8AD9-A7AB2AC5960E}" destId="{A497F7B4-CD6F-49D8-96CD-3EB0FE2E5D0D}" srcOrd="0" destOrd="0" presId="urn:microsoft.com/office/officeart/2008/layout/LinedList"/>
    <dgm:cxn modelId="{D246DBAB-8741-4A84-81E7-E1E42F217E7C}" type="presParOf" srcId="{3C6D1FD4-F776-4019-8AD9-A7AB2AC5960E}" destId="{2036ECCC-A715-4AE8-A1A1-CC502B87029D}" srcOrd="1" destOrd="0" presId="urn:microsoft.com/office/officeart/2008/layout/LinedList"/>
    <dgm:cxn modelId="{3380AE98-9CB0-4B69-BA55-13EC5A61C9C7}" type="presParOf" srcId="{0F9A3F02-521D-4A13-87F0-9844F732E638}" destId="{3DC65AF8-28C2-49F1-B435-8AC1EE9D548B}" srcOrd="2" destOrd="0" presId="urn:microsoft.com/office/officeart/2008/layout/LinedList"/>
    <dgm:cxn modelId="{E4CE2F09-A09E-4EA2-92C7-98646845A154}" type="presParOf" srcId="{0F9A3F02-521D-4A13-87F0-9844F732E638}" destId="{BBEA8EB7-B526-4C9D-ADDE-80A5AB4EE48E}" srcOrd="3" destOrd="0" presId="urn:microsoft.com/office/officeart/2008/layout/LinedList"/>
    <dgm:cxn modelId="{777A80F4-854C-4DA0-B125-E8768CDB8FFB}" type="presParOf" srcId="{BBEA8EB7-B526-4C9D-ADDE-80A5AB4EE48E}" destId="{A7C51830-B7D5-4ABF-8752-FC01E1B73D7D}" srcOrd="0" destOrd="0" presId="urn:microsoft.com/office/officeart/2008/layout/LinedList"/>
    <dgm:cxn modelId="{FB7EDF5B-022F-4BDC-8259-6CE92EE1A2C0}" type="presParOf" srcId="{BBEA8EB7-B526-4C9D-ADDE-80A5AB4EE48E}" destId="{531D6F34-15B5-445C-8757-D234A60D2855}" srcOrd="1" destOrd="0" presId="urn:microsoft.com/office/officeart/2008/layout/LinedList"/>
    <dgm:cxn modelId="{361060EC-D34C-4100-9C59-87B03675023E}" type="presParOf" srcId="{0F9A3F02-521D-4A13-87F0-9844F732E638}" destId="{5954203C-8C35-4B2F-A163-82D7275408CE}" srcOrd="4" destOrd="0" presId="urn:microsoft.com/office/officeart/2008/layout/LinedList"/>
    <dgm:cxn modelId="{E7C2E24A-FC82-469D-AAD6-002E15BE0D56}" type="presParOf" srcId="{0F9A3F02-521D-4A13-87F0-9844F732E638}" destId="{DF90ABF2-638E-4E8A-8CA0-D707C7B57F98}" srcOrd="5" destOrd="0" presId="urn:microsoft.com/office/officeart/2008/layout/LinedList"/>
    <dgm:cxn modelId="{767B143F-EBF0-43F7-B581-B865015B002F}" type="presParOf" srcId="{DF90ABF2-638E-4E8A-8CA0-D707C7B57F98}" destId="{5584CE22-CDB8-491D-AC83-4B3A02418937}" srcOrd="0" destOrd="0" presId="urn:microsoft.com/office/officeart/2008/layout/LinedList"/>
    <dgm:cxn modelId="{D58DEE3D-B871-4F9C-BE12-5C3F600F2BD6}" type="presParOf" srcId="{DF90ABF2-638E-4E8A-8CA0-D707C7B57F98}" destId="{46866BC6-6E11-4516-BE5F-A2F34F8EF00E}" srcOrd="1" destOrd="0" presId="urn:microsoft.com/office/officeart/2008/layout/LinedList"/>
    <dgm:cxn modelId="{40193386-DDC0-4580-8B78-FDD85EE6B94A}" type="presParOf" srcId="{0F9A3F02-521D-4A13-87F0-9844F732E638}" destId="{18E549B3-5133-4B28-82A7-E5BDA584579B}" srcOrd="6" destOrd="0" presId="urn:microsoft.com/office/officeart/2008/layout/LinedList"/>
    <dgm:cxn modelId="{AA905F2F-EBA9-4AEA-8DFD-B9E087B0996C}" type="presParOf" srcId="{0F9A3F02-521D-4A13-87F0-9844F732E638}" destId="{FCD6B932-7404-41A2-ADA5-6923BCEA5070}" srcOrd="7" destOrd="0" presId="urn:microsoft.com/office/officeart/2008/layout/LinedList"/>
    <dgm:cxn modelId="{07B1BA3F-C6A4-4476-82E9-36A3D7345E92}" type="presParOf" srcId="{FCD6B932-7404-41A2-ADA5-6923BCEA5070}" destId="{EFFFAB5F-509F-4737-8274-E41FEA0BDDFC}" srcOrd="0" destOrd="0" presId="urn:microsoft.com/office/officeart/2008/layout/LinedList"/>
    <dgm:cxn modelId="{D5F5F27B-77FC-4A47-AF26-376D79B8204E}" type="presParOf" srcId="{FCD6B932-7404-41A2-ADA5-6923BCEA5070}" destId="{832B67D7-51DF-4D97-A660-FB202D8139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ACEBEFD-35B1-477B-BF0D-1889428A11B2}" type="doc">
      <dgm:prSet loTypeId="urn:microsoft.com/office/officeart/2005/8/layout/vList2" loCatId="list" qsTypeId="urn:microsoft.com/office/officeart/2005/8/quickstyle/simple1" qsCatId="simple" csTypeId="urn:microsoft.com/office/officeart/2005/8/colors/accent5_4" csCatId="accent5"/>
      <dgm:spPr/>
      <dgm:t>
        <a:bodyPr/>
        <a:lstStyle/>
        <a:p>
          <a:endParaRPr lang="en-US"/>
        </a:p>
      </dgm:t>
    </dgm:pt>
    <dgm:pt modelId="{758F21CC-7325-4CAB-BDD9-A08F0EA0517C}">
      <dgm:prSet/>
      <dgm:spPr/>
      <dgm:t>
        <a:bodyPr/>
        <a:lstStyle/>
        <a:p>
          <a:r>
            <a:rPr lang="en-GB"/>
            <a:t>Solution-Focused brief Therapy (SFBT)</a:t>
          </a:r>
          <a:endParaRPr lang="en-US"/>
        </a:p>
      </dgm:t>
    </dgm:pt>
    <dgm:pt modelId="{91DB9C0F-88F4-415E-BA96-B6FC3A85E3C0}" type="parTrans" cxnId="{00B95DB3-1CF8-496F-BD6E-7DAF2A2007EB}">
      <dgm:prSet/>
      <dgm:spPr/>
      <dgm:t>
        <a:bodyPr/>
        <a:lstStyle/>
        <a:p>
          <a:endParaRPr lang="en-US"/>
        </a:p>
      </dgm:t>
    </dgm:pt>
    <dgm:pt modelId="{EDFD16AE-FC23-4AA1-A239-0C0C8A0CB12E}" type="sibTrans" cxnId="{00B95DB3-1CF8-496F-BD6E-7DAF2A2007EB}">
      <dgm:prSet/>
      <dgm:spPr/>
      <dgm:t>
        <a:bodyPr/>
        <a:lstStyle/>
        <a:p>
          <a:endParaRPr lang="en-US"/>
        </a:p>
      </dgm:t>
    </dgm:pt>
    <dgm:pt modelId="{72118C2A-8E3E-4E64-A56F-644B1646B008}">
      <dgm:prSet/>
      <dgm:spPr/>
      <dgm:t>
        <a:bodyPr/>
        <a:lstStyle/>
        <a:p>
          <a:r>
            <a:rPr lang="en-GB" dirty="0"/>
            <a:t>Solution-Focused Brief Therapy (SFBT) is a short-term goal-focused evidence-based therapeutic approach, which incorporates positive psychology principles and practices, and which helps clients change by constructing solutions rather than focusing on problems. </a:t>
          </a:r>
          <a:endParaRPr lang="en-US" dirty="0"/>
        </a:p>
      </dgm:t>
    </dgm:pt>
    <dgm:pt modelId="{1245FBFB-2DBD-4664-990D-62C4750CD79F}" type="parTrans" cxnId="{07FCAA00-921A-441A-9E4D-05BE5C5C2581}">
      <dgm:prSet/>
      <dgm:spPr/>
      <dgm:t>
        <a:bodyPr/>
        <a:lstStyle/>
        <a:p>
          <a:endParaRPr lang="en-US"/>
        </a:p>
      </dgm:t>
    </dgm:pt>
    <dgm:pt modelId="{1708FDA1-E3E4-4597-AF55-87079BB44681}" type="sibTrans" cxnId="{07FCAA00-921A-441A-9E4D-05BE5C5C2581}">
      <dgm:prSet/>
      <dgm:spPr/>
      <dgm:t>
        <a:bodyPr/>
        <a:lstStyle/>
        <a:p>
          <a:endParaRPr lang="en-US"/>
        </a:p>
      </dgm:t>
    </dgm:pt>
    <dgm:pt modelId="{12FDFB66-0FF6-40DD-B54D-3ED208CDFE81}">
      <dgm:prSet/>
      <dgm:spPr/>
      <dgm:t>
        <a:bodyPr/>
        <a:lstStyle/>
        <a:p>
          <a:r>
            <a:rPr lang="en-GB"/>
            <a:t>In the most basic sense, SFBT is a hope friendly, positive emotion eliciting, </a:t>
          </a:r>
          <a:r>
            <a:rPr lang="en-GB" b="1"/>
            <a:t>future-oriented</a:t>
          </a:r>
          <a:r>
            <a:rPr lang="en-GB"/>
            <a:t> vehicle for formulating, motivating, achieving, and sustaining desired behavioural change.</a:t>
          </a:r>
          <a:endParaRPr lang="en-US"/>
        </a:p>
      </dgm:t>
    </dgm:pt>
    <dgm:pt modelId="{BCDD6819-EAF9-4201-8144-B8BFA4AD475F}" type="parTrans" cxnId="{361C6291-BBBB-411A-B886-790F287C08E6}">
      <dgm:prSet/>
      <dgm:spPr/>
      <dgm:t>
        <a:bodyPr/>
        <a:lstStyle/>
        <a:p>
          <a:endParaRPr lang="en-US"/>
        </a:p>
      </dgm:t>
    </dgm:pt>
    <dgm:pt modelId="{4A63B59A-B9AE-42B0-90CB-CED4903CF81D}" type="sibTrans" cxnId="{361C6291-BBBB-411A-B886-790F287C08E6}">
      <dgm:prSet/>
      <dgm:spPr/>
      <dgm:t>
        <a:bodyPr/>
        <a:lstStyle/>
        <a:p>
          <a:endParaRPr lang="en-US"/>
        </a:p>
      </dgm:t>
    </dgm:pt>
    <dgm:pt modelId="{6C0D3265-E2FA-473D-ACB6-0AA92AE27B34}">
      <dgm:prSet/>
      <dgm:spPr/>
      <dgm:t>
        <a:bodyPr/>
        <a:lstStyle/>
        <a:p>
          <a:r>
            <a:rPr lang="en-GB" b="1"/>
            <a:t>Miracle Question:</a:t>
          </a:r>
          <a:r>
            <a:rPr lang="en-GB"/>
            <a:t> "If a miracle happened tonight and the problem was gone, what would be different?". Also uses Scaling, Coping and Exception questions.</a:t>
          </a:r>
          <a:endParaRPr lang="en-US"/>
        </a:p>
      </dgm:t>
    </dgm:pt>
    <dgm:pt modelId="{6EF5A1EE-B38B-4E13-A492-77B54E3B8FE9}" type="parTrans" cxnId="{F63BAF6D-F405-49BD-82D6-198395F8D0E5}">
      <dgm:prSet/>
      <dgm:spPr/>
      <dgm:t>
        <a:bodyPr/>
        <a:lstStyle/>
        <a:p>
          <a:endParaRPr lang="en-US"/>
        </a:p>
      </dgm:t>
    </dgm:pt>
    <dgm:pt modelId="{EC7FDA5B-EEF1-4988-B43A-46E3FC5D83C2}" type="sibTrans" cxnId="{F63BAF6D-F405-49BD-82D6-198395F8D0E5}">
      <dgm:prSet/>
      <dgm:spPr/>
      <dgm:t>
        <a:bodyPr/>
        <a:lstStyle/>
        <a:p>
          <a:endParaRPr lang="en-US"/>
        </a:p>
      </dgm:t>
    </dgm:pt>
    <dgm:pt modelId="{2FEC6E62-BE37-4F8D-99F9-A37EEE4CAEC4}" type="pres">
      <dgm:prSet presAssocID="{1ACEBEFD-35B1-477B-BF0D-1889428A11B2}" presName="linear" presStyleCnt="0">
        <dgm:presLayoutVars>
          <dgm:animLvl val="lvl"/>
          <dgm:resizeHandles val="exact"/>
        </dgm:presLayoutVars>
      </dgm:prSet>
      <dgm:spPr/>
    </dgm:pt>
    <dgm:pt modelId="{3D4179B0-5577-4B28-BE9A-286AFBC4618F}" type="pres">
      <dgm:prSet presAssocID="{758F21CC-7325-4CAB-BDD9-A08F0EA0517C}" presName="parentText" presStyleLbl="node1" presStyleIdx="0" presStyleCnt="4">
        <dgm:presLayoutVars>
          <dgm:chMax val="0"/>
          <dgm:bulletEnabled val="1"/>
        </dgm:presLayoutVars>
      </dgm:prSet>
      <dgm:spPr/>
    </dgm:pt>
    <dgm:pt modelId="{FE842179-0C0C-4BAF-A752-761340D9C4E9}" type="pres">
      <dgm:prSet presAssocID="{EDFD16AE-FC23-4AA1-A239-0C0C8A0CB12E}" presName="spacer" presStyleCnt="0"/>
      <dgm:spPr/>
    </dgm:pt>
    <dgm:pt modelId="{72E441BA-E372-45AE-BFAF-689B9D522237}" type="pres">
      <dgm:prSet presAssocID="{72118C2A-8E3E-4E64-A56F-644B1646B008}" presName="parentText" presStyleLbl="node1" presStyleIdx="1" presStyleCnt="4">
        <dgm:presLayoutVars>
          <dgm:chMax val="0"/>
          <dgm:bulletEnabled val="1"/>
        </dgm:presLayoutVars>
      </dgm:prSet>
      <dgm:spPr/>
    </dgm:pt>
    <dgm:pt modelId="{32190E55-10A0-4EE4-9B32-865468D71FDA}" type="pres">
      <dgm:prSet presAssocID="{1708FDA1-E3E4-4597-AF55-87079BB44681}" presName="spacer" presStyleCnt="0"/>
      <dgm:spPr/>
    </dgm:pt>
    <dgm:pt modelId="{8E91714B-0635-402C-AF73-4806B7E53017}" type="pres">
      <dgm:prSet presAssocID="{12FDFB66-0FF6-40DD-B54D-3ED208CDFE81}" presName="parentText" presStyleLbl="node1" presStyleIdx="2" presStyleCnt="4">
        <dgm:presLayoutVars>
          <dgm:chMax val="0"/>
          <dgm:bulletEnabled val="1"/>
        </dgm:presLayoutVars>
      </dgm:prSet>
      <dgm:spPr/>
    </dgm:pt>
    <dgm:pt modelId="{AA3EB80C-73D6-47F7-97EB-17E56EC73AD1}" type="pres">
      <dgm:prSet presAssocID="{4A63B59A-B9AE-42B0-90CB-CED4903CF81D}" presName="spacer" presStyleCnt="0"/>
      <dgm:spPr/>
    </dgm:pt>
    <dgm:pt modelId="{D6780C52-3CB9-4B0E-A5FE-E1B31986CA05}" type="pres">
      <dgm:prSet presAssocID="{6C0D3265-E2FA-473D-ACB6-0AA92AE27B34}" presName="parentText" presStyleLbl="node1" presStyleIdx="3" presStyleCnt="4">
        <dgm:presLayoutVars>
          <dgm:chMax val="0"/>
          <dgm:bulletEnabled val="1"/>
        </dgm:presLayoutVars>
      </dgm:prSet>
      <dgm:spPr/>
    </dgm:pt>
  </dgm:ptLst>
  <dgm:cxnLst>
    <dgm:cxn modelId="{07FCAA00-921A-441A-9E4D-05BE5C5C2581}" srcId="{1ACEBEFD-35B1-477B-BF0D-1889428A11B2}" destId="{72118C2A-8E3E-4E64-A56F-644B1646B008}" srcOrd="1" destOrd="0" parTransId="{1245FBFB-2DBD-4664-990D-62C4750CD79F}" sibTransId="{1708FDA1-E3E4-4597-AF55-87079BB44681}"/>
    <dgm:cxn modelId="{2539B22C-2803-4855-84DD-C3133658A73F}" type="presOf" srcId="{72118C2A-8E3E-4E64-A56F-644B1646B008}" destId="{72E441BA-E372-45AE-BFAF-689B9D522237}" srcOrd="0" destOrd="0" presId="urn:microsoft.com/office/officeart/2005/8/layout/vList2"/>
    <dgm:cxn modelId="{F63BAF6D-F405-49BD-82D6-198395F8D0E5}" srcId="{1ACEBEFD-35B1-477B-BF0D-1889428A11B2}" destId="{6C0D3265-E2FA-473D-ACB6-0AA92AE27B34}" srcOrd="3" destOrd="0" parTransId="{6EF5A1EE-B38B-4E13-A492-77B54E3B8FE9}" sibTransId="{EC7FDA5B-EEF1-4988-B43A-46E3FC5D83C2}"/>
    <dgm:cxn modelId="{1BDD2255-F894-4C0E-A655-3A3F952F3D73}" type="presOf" srcId="{1ACEBEFD-35B1-477B-BF0D-1889428A11B2}" destId="{2FEC6E62-BE37-4F8D-99F9-A37EEE4CAEC4}" srcOrd="0" destOrd="0" presId="urn:microsoft.com/office/officeart/2005/8/layout/vList2"/>
    <dgm:cxn modelId="{361C6291-BBBB-411A-B886-790F287C08E6}" srcId="{1ACEBEFD-35B1-477B-BF0D-1889428A11B2}" destId="{12FDFB66-0FF6-40DD-B54D-3ED208CDFE81}" srcOrd="2" destOrd="0" parTransId="{BCDD6819-EAF9-4201-8144-B8BFA4AD475F}" sibTransId="{4A63B59A-B9AE-42B0-90CB-CED4903CF81D}"/>
    <dgm:cxn modelId="{00B95DB3-1CF8-496F-BD6E-7DAF2A2007EB}" srcId="{1ACEBEFD-35B1-477B-BF0D-1889428A11B2}" destId="{758F21CC-7325-4CAB-BDD9-A08F0EA0517C}" srcOrd="0" destOrd="0" parTransId="{91DB9C0F-88F4-415E-BA96-B6FC3A85E3C0}" sibTransId="{EDFD16AE-FC23-4AA1-A239-0C0C8A0CB12E}"/>
    <dgm:cxn modelId="{F06302C8-1517-4709-945E-657DC7E92107}" type="presOf" srcId="{758F21CC-7325-4CAB-BDD9-A08F0EA0517C}" destId="{3D4179B0-5577-4B28-BE9A-286AFBC4618F}" srcOrd="0" destOrd="0" presId="urn:microsoft.com/office/officeart/2005/8/layout/vList2"/>
    <dgm:cxn modelId="{9A8E36E9-0CB9-436D-A054-8E2F9A1EC5DC}" type="presOf" srcId="{6C0D3265-E2FA-473D-ACB6-0AA92AE27B34}" destId="{D6780C52-3CB9-4B0E-A5FE-E1B31986CA05}" srcOrd="0" destOrd="0" presId="urn:microsoft.com/office/officeart/2005/8/layout/vList2"/>
    <dgm:cxn modelId="{D03A30F3-16D9-42EC-87C6-18F63A43AF8F}" type="presOf" srcId="{12FDFB66-0FF6-40DD-B54D-3ED208CDFE81}" destId="{8E91714B-0635-402C-AF73-4806B7E53017}" srcOrd="0" destOrd="0" presId="urn:microsoft.com/office/officeart/2005/8/layout/vList2"/>
    <dgm:cxn modelId="{AB820ADB-9647-4E7A-82AB-E881FC0222B7}" type="presParOf" srcId="{2FEC6E62-BE37-4F8D-99F9-A37EEE4CAEC4}" destId="{3D4179B0-5577-4B28-BE9A-286AFBC4618F}" srcOrd="0" destOrd="0" presId="urn:microsoft.com/office/officeart/2005/8/layout/vList2"/>
    <dgm:cxn modelId="{641FD8DA-3DBA-4694-805B-A9C557EBC1E8}" type="presParOf" srcId="{2FEC6E62-BE37-4F8D-99F9-A37EEE4CAEC4}" destId="{FE842179-0C0C-4BAF-A752-761340D9C4E9}" srcOrd="1" destOrd="0" presId="urn:microsoft.com/office/officeart/2005/8/layout/vList2"/>
    <dgm:cxn modelId="{A5B6706C-7869-4B0F-9D6F-BDB43CC66FAD}" type="presParOf" srcId="{2FEC6E62-BE37-4F8D-99F9-A37EEE4CAEC4}" destId="{72E441BA-E372-45AE-BFAF-689B9D522237}" srcOrd="2" destOrd="0" presId="urn:microsoft.com/office/officeart/2005/8/layout/vList2"/>
    <dgm:cxn modelId="{3E64185B-2F73-4854-B655-2750877850E0}" type="presParOf" srcId="{2FEC6E62-BE37-4F8D-99F9-A37EEE4CAEC4}" destId="{32190E55-10A0-4EE4-9B32-865468D71FDA}" srcOrd="3" destOrd="0" presId="urn:microsoft.com/office/officeart/2005/8/layout/vList2"/>
    <dgm:cxn modelId="{EE13654A-A762-4A71-80B8-043F0F793CFA}" type="presParOf" srcId="{2FEC6E62-BE37-4F8D-99F9-A37EEE4CAEC4}" destId="{8E91714B-0635-402C-AF73-4806B7E53017}" srcOrd="4" destOrd="0" presId="urn:microsoft.com/office/officeart/2005/8/layout/vList2"/>
    <dgm:cxn modelId="{A17BD023-6AA7-4622-ABEF-1B589DF771A2}" type="presParOf" srcId="{2FEC6E62-BE37-4F8D-99F9-A37EEE4CAEC4}" destId="{AA3EB80C-73D6-47F7-97EB-17E56EC73AD1}" srcOrd="5" destOrd="0" presId="urn:microsoft.com/office/officeart/2005/8/layout/vList2"/>
    <dgm:cxn modelId="{9AE5440A-F25C-4AB4-8C46-30032DA3CE32}" type="presParOf" srcId="{2FEC6E62-BE37-4F8D-99F9-A37EEE4CAEC4}" destId="{D6780C52-3CB9-4B0E-A5FE-E1B31986CA0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97EA4A1-A62E-4291-A95D-A164268B181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C7EEAD8-90A0-4320-9266-1564D0612E65}">
      <dgm:prSet/>
      <dgm:spPr/>
      <dgm:t>
        <a:bodyPr/>
        <a:lstStyle/>
        <a:p>
          <a:r>
            <a:rPr lang="en-GB" dirty="0"/>
            <a:t>Childhood experiences have a profound effect on how we live the rest of our lives and Berne’s work shows how the interactions between our ‘states’ can drive our overall life experiences with ourselves and others. Those younger experiences can have an unconscious effect on the way we think and behave.</a:t>
          </a:r>
          <a:endParaRPr lang="en-US" dirty="0"/>
        </a:p>
      </dgm:t>
    </dgm:pt>
    <dgm:pt modelId="{BFB0AA59-76C2-4EDF-9B86-E070D0C9E5FD}" type="parTrans" cxnId="{746B7B08-505E-4707-A4EF-450B81717A40}">
      <dgm:prSet/>
      <dgm:spPr/>
      <dgm:t>
        <a:bodyPr/>
        <a:lstStyle/>
        <a:p>
          <a:endParaRPr lang="en-US"/>
        </a:p>
      </dgm:t>
    </dgm:pt>
    <dgm:pt modelId="{773B65F3-5EBD-4B38-B633-C54B9376E051}" type="sibTrans" cxnId="{746B7B08-505E-4707-A4EF-450B81717A40}">
      <dgm:prSet/>
      <dgm:spPr/>
      <dgm:t>
        <a:bodyPr/>
        <a:lstStyle/>
        <a:p>
          <a:endParaRPr lang="en-US"/>
        </a:p>
      </dgm:t>
    </dgm:pt>
    <dgm:pt modelId="{C314E810-2B6A-415E-B600-B6A5B5C07CA0}">
      <dgm:prSet/>
      <dgm:spPr/>
      <dgm:t>
        <a:bodyPr/>
        <a:lstStyle/>
        <a:p>
          <a:r>
            <a:rPr lang="en-GB" dirty="0"/>
            <a:t>It focuses on three ego states; </a:t>
          </a:r>
          <a:r>
            <a:rPr lang="en-GB" b="1" dirty="0"/>
            <a:t>Parent, Adult, and Child </a:t>
          </a:r>
          <a:r>
            <a:rPr lang="en-GB" dirty="0"/>
            <a:t>to understand behaviours, improve communication, and shift interactions (transactions) to an objective, "Adult-to-Adult" position. </a:t>
          </a:r>
          <a:endParaRPr lang="en-US" dirty="0"/>
        </a:p>
      </dgm:t>
    </dgm:pt>
    <dgm:pt modelId="{DFB60160-D9AA-45A3-9CEB-5D83F978D9FB}" type="parTrans" cxnId="{32C0A218-66E2-42EF-A53C-5D191B237FDB}">
      <dgm:prSet/>
      <dgm:spPr/>
      <dgm:t>
        <a:bodyPr/>
        <a:lstStyle/>
        <a:p>
          <a:endParaRPr lang="en-US"/>
        </a:p>
      </dgm:t>
    </dgm:pt>
    <dgm:pt modelId="{F4420ADF-D4FE-41C6-AD1E-602A05518074}" type="sibTrans" cxnId="{32C0A218-66E2-42EF-A53C-5D191B237FDB}">
      <dgm:prSet/>
      <dgm:spPr/>
      <dgm:t>
        <a:bodyPr/>
        <a:lstStyle/>
        <a:p>
          <a:endParaRPr lang="en-US"/>
        </a:p>
      </dgm:t>
    </dgm:pt>
    <dgm:pt modelId="{AD6C3F61-D50F-4E15-89DB-7657B52A9856}">
      <dgm:prSet/>
      <dgm:spPr/>
      <dgm:t>
        <a:bodyPr/>
        <a:lstStyle/>
        <a:p>
          <a:r>
            <a:rPr lang="en-GB" dirty="0"/>
            <a:t>TA is used in psychotherapy, counselling, organizational management, and education to help individuals understand their emotions, overcome self-sabotaging behaviours, and improve relationships in order to respond consciously rather than automatically.</a:t>
          </a:r>
          <a:endParaRPr lang="en-US" dirty="0"/>
        </a:p>
      </dgm:t>
    </dgm:pt>
    <dgm:pt modelId="{6D59FF1F-72A6-48E0-9375-F71CD289DB78}" type="parTrans" cxnId="{9E7C34AD-DC4C-4620-82FD-9062A33F7196}">
      <dgm:prSet/>
      <dgm:spPr/>
      <dgm:t>
        <a:bodyPr/>
        <a:lstStyle/>
        <a:p>
          <a:endParaRPr lang="en-US"/>
        </a:p>
      </dgm:t>
    </dgm:pt>
    <dgm:pt modelId="{5EB71950-468A-4AF6-98F3-773307A8CFD1}" type="sibTrans" cxnId="{9E7C34AD-DC4C-4620-82FD-9062A33F7196}">
      <dgm:prSet/>
      <dgm:spPr/>
      <dgm:t>
        <a:bodyPr/>
        <a:lstStyle/>
        <a:p>
          <a:endParaRPr lang="en-US"/>
        </a:p>
      </dgm:t>
    </dgm:pt>
    <dgm:pt modelId="{8811ED92-DD04-49C4-B1F8-E43BAA941C03}" type="pres">
      <dgm:prSet presAssocID="{B97EA4A1-A62E-4291-A95D-A164268B181C}" presName="vert0" presStyleCnt="0">
        <dgm:presLayoutVars>
          <dgm:dir/>
          <dgm:animOne val="branch"/>
          <dgm:animLvl val="lvl"/>
        </dgm:presLayoutVars>
      </dgm:prSet>
      <dgm:spPr/>
    </dgm:pt>
    <dgm:pt modelId="{FE905B60-7B21-4B6B-88AC-09169CE269E2}" type="pres">
      <dgm:prSet presAssocID="{8C7EEAD8-90A0-4320-9266-1564D0612E65}" presName="thickLine" presStyleLbl="alignNode1" presStyleIdx="0" presStyleCnt="3"/>
      <dgm:spPr/>
    </dgm:pt>
    <dgm:pt modelId="{3ACF4577-3830-495B-9176-E029015BFAF8}" type="pres">
      <dgm:prSet presAssocID="{8C7EEAD8-90A0-4320-9266-1564D0612E65}" presName="horz1" presStyleCnt="0"/>
      <dgm:spPr/>
    </dgm:pt>
    <dgm:pt modelId="{F78EB6F4-595E-4FB4-8D46-CDDB880D1192}" type="pres">
      <dgm:prSet presAssocID="{8C7EEAD8-90A0-4320-9266-1564D0612E65}" presName="tx1" presStyleLbl="revTx" presStyleIdx="0" presStyleCnt="3"/>
      <dgm:spPr/>
    </dgm:pt>
    <dgm:pt modelId="{827DF9A6-9D03-494C-BC21-22F2F2492D36}" type="pres">
      <dgm:prSet presAssocID="{8C7EEAD8-90A0-4320-9266-1564D0612E65}" presName="vert1" presStyleCnt="0"/>
      <dgm:spPr/>
    </dgm:pt>
    <dgm:pt modelId="{282DADCF-55E0-4426-B639-19BC268A0B4D}" type="pres">
      <dgm:prSet presAssocID="{C314E810-2B6A-415E-B600-B6A5B5C07CA0}" presName="thickLine" presStyleLbl="alignNode1" presStyleIdx="1" presStyleCnt="3"/>
      <dgm:spPr/>
    </dgm:pt>
    <dgm:pt modelId="{8139063E-A50B-454C-A2C8-FAF17F229566}" type="pres">
      <dgm:prSet presAssocID="{C314E810-2B6A-415E-B600-B6A5B5C07CA0}" presName="horz1" presStyleCnt="0"/>
      <dgm:spPr/>
    </dgm:pt>
    <dgm:pt modelId="{A5074F5D-BEC6-4DE8-95D6-8BD50D7FF7AF}" type="pres">
      <dgm:prSet presAssocID="{C314E810-2B6A-415E-B600-B6A5B5C07CA0}" presName="tx1" presStyleLbl="revTx" presStyleIdx="1" presStyleCnt="3"/>
      <dgm:spPr/>
    </dgm:pt>
    <dgm:pt modelId="{C249260F-D640-4C4D-80BC-1953BD2E4765}" type="pres">
      <dgm:prSet presAssocID="{C314E810-2B6A-415E-B600-B6A5B5C07CA0}" presName="vert1" presStyleCnt="0"/>
      <dgm:spPr/>
    </dgm:pt>
    <dgm:pt modelId="{3780D8C6-94E9-4F2D-AB7F-F07FA0616F31}" type="pres">
      <dgm:prSet presAssocID="{AD6C3F61-D50F-4E15-89DB-7657B52A9856}" presName="thickLine" presStyleLbl="alignNode1" presStyleIdx="2" presStyleCnt="3"/>
      <dgm:spPr/>
    </dgm:pt>
    <dgm:pt modelId="{9B438B98-1AB1-4CF5-AD6E-3E0C1ADD9BEC}" type="pres">
      <dgm:prSet presAssocID="{AD6C3F61-D50F-4E15-89DB-7657B52A9856}" presName="horz1" presStyleCnt="0"/>
      <dgm:spPr/>
    </dgm:pt>
    <dgm:pt modelId="{519FB481-8139-4226-81AD-E8D327E7747B}" type="pres">
      <dgm:prSet presAssocID="{AD6C3F61-D50F-4E15-89DB-7657B52A9856}" presName="tx1" presStyleLbl="revTx" presStyleIdx="2" presStyleCnt="3"/>
      <dgm:spPr/>
    </dgm:pt>
    <dgm:pt modelId="{CA8296B3-FF45-49BA-B71A-865A9935769A}" type="pres">
      <dgm:prSet presAssocID="{AD6C3F61-D50F-4E15-89DB-7657B52A9856}" presName="vert1" presStyleCnt="0"/>
      <dgm:spPr/>
    </dgm:pt>
  </dgm:ptLst>
  <dgm:cxnLst>
    <dgm:cxn modelId="{746B7B08-505E-4707-A4EF-450B81717A40}" srcId="{B97EA4A1-A62E-4291-A95D-A164268B181C}" destId="{8C7EEAD8-90A0-4320-9266-1564D0612E65}" srcOrd="0" destOrd="0" parTransId="{BFB0AA59-76C2-4EDF-9B86-E070D0C9E5FD}" sibTransId="{773B65F3-5EBD-4B38-B633-C54B9376E051}"/>
    <dgm:cxn modelId="{32C0A218-66E2-42EF-A53C-5D191B237FDB}" srcId="{B97EA4A1-A62E-4291-A95D-A164268B181C}" destId="{C314E810-2B6A-415E-B600-B6A5B5C07CA0}" srcOrd="1" destOrd="0" parTransId="{DFB60160-D9AA-45A3-9CEB-5D83F978D9FB}" sibTransId="{F4420ADF-D4FE-41C6-AD1E-602A05518074}"/>
    <dgm:cxn modelId="{6C8A861B-BD0D-472A-AE2A-0C3C0C62BC54}" type="presOf" srcId="{C314E810-2B6A-415E-B600-B6A5B5C07CA0}" destId="{A5074F5D-BEC6-4DE8-95D6-8BD50D7FF7AF}" srcOrd="0" destOrd="0" presId="urn:microsoft.com/office/officeart/2008/layout/LinedList"/>
    <dgm:cxn modelId="{28728921-C720-4145-ADCD-4664F8ED6C3B}" type="presOf" srcId="{B97EA4A1-A62E-4291-A95D-A164268B181C}" destId="{8811ED92-DD04-49C4-B1F8-E43BAA941C03}" srcOrd="0" destOrd="0" presId="urn:microsoft.com/office/officeart/2008/layout/LinedList"/>
    <dgm:cxn modelId="{10EF976D-7ECB-4E37-A57B-FF0C1A3B442E}" type="presOf" srcId="{8C7EEAD8-90A0-4320-9266-1564D0612E65}" destId="{F78EB6F4-595E-4FB4-8D46-CDDB880D1192}" srcOrd="0" destOrd="0" presId="urn:microsoft.com/office/officeart/2008/layout/LinedList"/>
    <dgm:cxn modelId="{80514880-FD79-4AFB-BBFE-8B1F417B4845}" type="presOf" srcId="{AD6C3F61-D50F-4E15-89DB-7657B52A9856}" destId="{519FB481-8139-4226-81AD-E8D327E7747B}" srcOrd="0" destOrd="0" presId="urn:microsoft.com/office/officeart/2008/layout/LinedList"/>
    <dgm:cxn modelId="{9E7C34AD-DC4C-4620-82FD-9062A33F7196}" srcId="{B97EA4A1-A62E-4291-A95D-A164268B181C}" destId="{AD6C3F61-D50F-4E15-89DB-7657B52A9856}" srcOrd="2" destOrd="0" parTransId="{6D59FF1F-72A6-48E0-9375-F71CD289DB78}" sibTransId="{5EB71950-468A-4AF6-98F3-773307A8CFD1}"/>
    <dgm:cxn modelId="{4F812F55-4D39-4118-AAE6-6E842871294B}" type="presParOf" srcId="{8811ED92-DD04-49C4-B1F8-E43BAA941C03}" destId="{FE905B60-7B21-4B6B-88AC-09169CE269E2}" srcOrd="0" destOrd="0" presId="urn:microsoft.com/office/officeart/2008/layout/LinedList"/>
    <dgm:cxn modelId="{61D5B67E-55F6-4029-B62D-52F830C6AC6A}" type="presParOf" srcId="{8811ED92-DD04-49C4-B1F8-E43BAA941C03}" destId="{3ACF4577-3830-495B-9176-E029015BFAF8}" srcOrd="1" destOrd="0" presId="urn:microsoft.com/office/officeart/2008/layout/LinedList"/>
    <dgm:cxn modelId="{CCAA3DF3-8FFC-4E32-B55D-F92611983662}" type="presParOf" srcId="{3ACF4577-3830-495B-9176-E029015BFAF8}" destId="{F78EB6F4-595E-4FB4-8D46-CDDB880D1192}" srcOrd="0" destOrd="0" presId="urn:microsoft.com/office/officeart/2008/layout/LinedList"/>
    <dgm:cxn modelId="{77317DAB-EBF6-4E1C-B74B-9C5139F88C56}" type="presParOf" srcId="{3ACF4577-3830-495B-9176-E029015BFAF8}" destId="{827DF9A6-9D03-494C-BC21-22F2F2492D36}" srcOrd="1" destOrd="0" presId="urn:microsoft.com/office/officeart/2008/layout/LinedList"/>
    <dgm:cxn modelId="{F10FBC89-9705-401B-9F7B-0F35E8457864}" type="presParOf" srcId="{8811ED92-DD04-49C4-B1F8-E43BAA941C03}" destId="{282DADCF-55E0-4426-B639-19BC268A0B4D}" srcOrd="2" destOrd="0" presId="urn:microsoft.com/office/officeart/2008/layout/LinedList"/>
    <dgm:cxn modelId="{630124B3-6BFA-4ACD-96EA-427208ED44B2}" type="presParOf" srcId="{8811ED92-DD04-49C4-B1F8-E43BAA941C03}" destId="{8139063E-A50B-454C-A2C8-FAF17F229566}" srcOrd="3" destOrd="0" presId="urn:microsoft.com/office/officeart/2008/layout/LinedList"/>
    <dgm:cxn modelId="{C099CCD0-8552-47DD-A261-2AFDD706374F}" type="presParOf" srcId="{8139063E-A50B-454C-A2C8-FAF17F229566}" destId="{A5074F5D-BEC6-4DE8-95D6-8BD50D7FF7AF}" srcOrd="0" destOrd="0" presId="urn:microsoft.com/office/officeart/2008/layout/LinedList"/>
    <dgm:cxn modelId="{F533D4BF-1FC0-4770-A975-BE0928B33949}" type="presParOf" srcId="{8139063E-A50B-454C-A2C8-FAF17F229566}" destId="{C249260F-D640-4C4D-80BC-1953BD2E4765}" srcOrd="1" destOrd="0" presId="urn:microsoft.com/office/officeart/2008/layout/LinedList"/>
    <dgm:cxn modelId="{80C7AB49-9035-4807-B8F7-62F44D6BB648}" type="presParOf" srcId="{8811ED92-DD04-49C4-B1F8-E43BAA941C03}" destId="{3780D8C6-94E9-4F2D-AB7F-F07FA0616F31}" srcOrd="4" destOrd="0" presId="urn:microsoft.com/office/officeart/2008/layout/LinedList"/>
    <dgm:cxn modelId="{28EB074D-1E07-424B-AAE6-1DBBD26AC2C2}" type="presParOf" srcId="{8811ED92-DD04-49C4-B1F8-E43BAA941C03}" destId="{9B438B98-1AB1-4CF5-AD6E-3E0C1ADD9BEC}" srcOrd="5" destOrd="0" presId="urn:microsoft.com/office/officeart/2008/layout/LinedList"/>
    <dgm:cxn modelId="{8190B068-F011-48E0-8C0F-2117B8260822}" type="presParOf" srcId="{9B438B98-1AB1-4CF5-AD6E-3E0C1ADD9BEC}" destId="{519FB481-8139-4226-81AD-E8D327E7747B}" srcOrd="0" destOrd="0" presId="urn:microsoft.com/office/officeart/2008/layout/LinedList"/>
    <dgm:cxn modelId="{472BCAD9-1FC5-4645-88DA-5FBBC53C6D83}" type="presParOf" srcId="{9B438B98-1AB1-4CF5-AD6E-3E0C1ADD9BEC}" destId="{CA8296B3-FF45-49BA-B71A-865A993576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B7F16-7EBE-443D-8D20-4D5C891A3292}">
      <dsp:nvSpPr>
        <dsp:cNvPr id="0" name=""/>
        <dsp:cNvSpPr/>
      </dsp:nvSpPr>
      <dsp:spPr>
        <a:xfrm>
          <a:off x="0" y="742950"/>
          <a:ext cx="2530336" cy="1518202"/>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Core idea</a:t>
          </a:r>
          <a:endParaRPr lang="en-US" sz="1300" kern="1200" dirty="0"/>
        </a:p>
      </dsp:txBody>
      <dsp:txXfrm>
        <a:off x="0" y="742950"/>
        <a:ext cx="2530336" cy="1518202"/>
      </dsp:txXfrm>
    </dsp:sp>
    <dsp:sp modelId="{007FB098-CF59-4E98-979F-16BE5533ABDE}">
      <dsp:nvSpPr>
        <dsp:cNvPr id="0" name=""/>
        <dsp:cNvSpPr/>
      </dsp:nvSpPr>
      <dsp:spPr>
        <a:xfrm>
          <a:off x="2783370" y="742950"/>
          <a:ext cx="2530336" cy="1518202"/>
        </a:xfrm>
        <a:prstGeom prst="rect">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Pluralistic psychotherapy is built on the principle that </a:t>
          </a:r>
          <a:r>
            <a:rPr lang="en-GB" sz="1300" b="1" kern="1200" dirty="0"/>
            <a:t>there are many valid ways to help someone psychologically</a:t>
          </a:r>
          <a:r>
            <a:rPr lang="en-GB" sz="1300" kern="1200" dirty="0"/>
            <a:t>. The therapist may draw from multiple therapeutic traditions rather than just one.</a:t>
          </a:r>
          <a:endParaRPr lang="en-US" sz="1300" kern="1200" dirty="0"/>
        </a:p>
      </dsp:txBody>
      <dsp:txXfrm>
        <a:off x="2783370" y="742950"/>
        <a:ext cx="2530336" cy="1518202"/>
      </dsp:txXfrm>
    </dsp:sp>
    <dsp:sp modelId="{BD224F98-0FA3-4556-8EF6-B73B585CE9B5}">
      <dsp:nvSpPr>
        <dsp:cNvPr id="0" name=""/>
        <dsp:cNvSpPr/>
      </dsp:nvSpPr>
      <dsp:spPr>
        <a:xfrm>
          <a:off x="5566741" y="742950"/>
          <a:ext cx="2530336" cy="1518202"/>
        </a:xfrm>
        <a:prstGeom prst="rect">
          <a:avLst/>
        </a:prstGeom>
        <a:solidFill>
          <a:srgbClr val="80008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Key principles</a:t>
          </a:r>
          <a:endParaRPr lang="en-US" sz="1300" kern="1200"/>
        </a:p>
      </dsp:txBody>
      <dsp:txXfrm>
        <a:off x="5566741" y="742950"/>
        <a:ext cx="2530336" cy="1518202"/>
      </dsp:txXfrm>
    </dsp:sp>
    <dsp:sp modelId="{FDD85F35-9307-4B9E-A599-D01FE34ED12B}">
      <dsp:nvSpPr>
        <dsp:cNvPr id="0" name=""/>
        <dsp:cNvSpPr/>
      </dsp:nvSpPr>
      <dsp:spPr>
        <a:xfrm>
          <a:off x="0" y="2514185"/>
          <a:ext cx="2530336" cy="1518202"/>
        </a:xfrm>
        <a:prstGeom prst="rect">
          <a:avLst/>
        </a:prstGeom>
        <a:solidFill>
          <a:srgbClr val="C26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Collaboration</a:t>
          </a:r>
          <a:br>
            <a:rPr lang="en-GB" sz="1300" kern="1200" dirty="0"/>
          </a:br>
          <a:r>
            <a:rPr lang="en-GB" sz="1300" kern="1200" dirty="0"/>
            <a:t>The therapist and client openly discuss goals and decide together how therapy should work.</a:t>
          </a:r>
          <a:endParaRPr lang="en-US" sz="1300" kern="1200" dirty="0"/>
        </a:p>
      </dsp:txBody>
      <dsp:txXfrm>
        <a:off x="0" y="2514185"/>
        <a:ext cx="2530336" cy="1518202"/>
      </dsp:txXfrm>
    </dsp:sp>
    <dsp:sp modelId="{D97C44B0-0F4E-4D5B-A1A6-2C00B827CB77}">
      <dsp:nvSpPr>
        <dsp:cNvPr id="0" name=""/>
        <dsp:cNvSpPr/>
      </dsp:nvSpPr>
      <dsp:spPr>
        <a:xfrm>
          <a:off x="2783370" y="2514185"/>
          <a:ext cx="2530336" cy="1518202"/>
        </a:xfrm>
        <a:prstGeom prst="rect">
          <a:avLst/>
        </a:prstGeom>
        <a:solidFill>
          <a:srgbClr val="9900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Flexibility</a:t>
          </a:r>
          <a:br>
            <a:rPr lang="en-GB" sz="1300" kern="1200" dirty="0"/>
          </a:br>
          <a:r>
            <a:rPr lang="en-GB" sz="1300" kern="1200" dirty="0"/>
            <a:t>Techniques from different therapies can be combined if they are helpful.</a:t>
          </a:r>
          <a:endParaRPr lang="en-US" sz="1300" kern="1200" dirty="0"/>
        </a:p>
      </dsp:txBody>
      <dsp:txXfrm>
        <a:off x="2783370" y="2514185"/>
        <a:ext cx="2530336" cy="1518202"/>
      </dsp:txXfrm>
    </dsp:sp>
    <dsp:sp modelId="{71399669-EF0D-443B-A4B9-8199EA76A0B1}">
      <dsp:nvSpPr>
        <dsp:cNvPr id="0" name=""/>
        <dsp:cNvSpPr/>
      </dsp:nvSpPr>
      <dsp:spPr>
        <a:xfrm>
          <a:off x="5566741" y="2514185"/>
          <a:ext cx="2530336" cy="1518202"/>
        </a:xfrm>
        <a:prstGeom prst="rect">
          <a:avLst/>
        </a:prstGeom>
        <a:solidFill>
          <a:srgbClr val="D169A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Client preferences matter</a:t>
          </a:r>
          <a:br>
            <a:rPr lang="en-GB" sz="1300" kern="1200" dirty="0"/>
          </a:br>
          <a:r>
            <a:rPr lang="en-GB" sz="1300" kern="1200" dirty="0"/>
            <a:t>What the client believes will help is taken seriously and shapes the therapy process.</a:t>
          </a:r>
          <a:endParaRPr lang="en-US" sz="1300" kern="1200" dirty="0"/>
        </a:p>
      </dsp:txBody>
      <dsp:txXfrm>
        <a:off x="5566741" y="2514185"/>
        <a:ext cx="2530336" cy="1518202"/>
      </dsp:txXfrm>
    </dsp:sp>
    <dsp:sp modelId="{756F4669-F0F8-49A2-AE6E-24B41627E06E}">
      <dsp:nvSpPr>
        <dsp:cNvPr id="0" name=""/>
        <dsp:cNvSpPr/>
      </dsp:nvSpPr>
      <dsp:spPr>
        <a:xfrm>
          <a:off x="2783370" y="4285421"/>
          <a:ext cx="2530336" cy="1518202"/>
        </a:xfrm>
        <a:prstGeom prst="rect">
          <a:avLst/>
        </a:prstGeom>
        <a:solidFill>
          <a:srgbClr val="DA448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Multiple paths to change</a:t>
          </a:r>
          <a:br>
            <a:rPr lang="en-GB" sz="1300" kern="1200" dirty="0"/>
          </a:br>
          <a:r>
            <a:rPr lang="en-GB" sz="1300" kern="1200" dirty="0"/>
            <a:t>Emotional healing can happen through different routes (insight, behaviour change, relationships, meaning-making, etc.).</a:t>
          </a:r>
          <a:endParaRPr lang="en-US" sz="1300" kern="1200" dirty="0"/>
        </a:p>
      </dsp:txBody>
      <dsp:txXfrm>
        <a:off x="2783370" y="4285421"/>
        <a:ext cx="2530336" cy="15182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57A2B-49FC-4342-978B-440A1A4197FF}">
      <dsp:nvSpPr>
        <dsp:cNvPr id="0" name=""/>
        <dsp:cNvSpPr/>
      </dsp:nvSpPr>
      <dsp:spPr>
        <a:xfrm>
          <a:off x="0" y="549"/>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06DF8513-5BC3-400C-AC87-AF403D6150EC}">
      <dsp:nvSpPr>
        <dsp:cNvPr id="0" name=""/>
        <dsp:cNvSpPr/>
      </dsp:nvSpPr>
      <dsp:spPr>
        <a:xfrm>
          <a:off x="228697" y="170654"/>
          <a:ext cx="415813" cy="4158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B317AB-0C74-409F-B3BB-551AEB9F97DE}">
      <dsp:nvSpPr>
        <dsp:cNvPr id="0" name=""/>
        <dsp:cNvSpPr/>
      </dsp:nvSpPr>
      <dsp:spPr>
        <a:xfrm>
          <a:off x="873207" y="549"/>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b="1" kern="1200"/>
            <a:t>1. Goals Discussion (Clarifying what the client wants)</a:t>
          </a:r>
          <a:endParaRPr lang="en-US" sz="1600" kern="1200"/>
        </a:p>
      </dsp:txBody>
      <dsp:txXfrm>
        <a:off x="873207" y="549"/>
        <a:ext cx="6707035" cy="756024"/>
      </dsp:txXfrm>
    </dsp:sp>
    <dsp:sp modelId="{B82C5720-E367-4C60-8140-B4F75A8B3641}">
      <dsp:nvSpPr>
        <dsp:cNvPr id="0" name=""/>
        <dsp:cNvSpPr/>
      </dsp:nvSpPr>
      <dsp:spPr>
        <a:xfrm>
          <a:off x="0" y="945579"/>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1552BC65-02E9-45A1-8FAC-557F84295A40}">
      <dsp:nvSpPr>
        <dsp:cNvPr id="0" name=""/>
        <dsp:cNvSpPr/>
      </dsp:nvSpPr>
      <dsp:spPr>
        <a:xfrm>
          <a:off x="228697" y="1115684"/>
          <a:ext cx="415813" cy="4158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788316-EEBA-4CE2-88CF-20C2997EBFF0}">
      <dsp:nvSpPr>
        <dsp:cNvPr id="0" name=""/>
        <dsp:cNvSpPr/>
      </dsp:nvSpPr>
      <dsp:spPr>
        <a:xfrm>
          <a:off x="873207" y="945579"/>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kern="1200" dirty="0"/>
            <a:t>The therapist and client talk openly about </a:t>
          </a:r>
          <a:r>
            <a:rPr lang="en-GB" sz="1600" b="1" kern="1200" dirty="0"/>
            <a:t>what the client hopes to get from therapy</a:t>
          </a:r>
          <a:r>
            <a:rPr lang="en-GB" sz="1600" kern="1200" dirty="0"/>
            <a:t>.</a:t>
          </a:r>
          <a:endParaRPr lang="en-US" sz="1600" kern="1200" dirty="0"/>
        </a:p>
      </dsp:txBody>
      <dsp:txXfrm>
        <a:off x="873207" y="945579"/>
        <a:ext cx="6707035" cy="756024"/>
      </dsp:txXfrm>
    </dsp:sp>
    <dsp:sp modelId="{897784E6-1F16-4789-9EA4-1111D2B1E9D1}">
      <dsp:nvSpPr>
        <dsp:cNvPr id="0" name=""/>
        <dsp:cNvSpPr/>
      </dsp:nvSpPr>
      <dsp:spPr>
        <a:xfrm>
          <a:off x="0" y="1890609"/>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AB6F3CD0-D456-4664-A0B3-F17350A80A3C}">
      <dsp:nvSpPr>
        <dsp:cNvPr id="0" name=""/>
        <dsp:cNvSpPr/>
      </dsp:nvSpPr>
      <dsp:spPr>
        <a:xfrm>
          <a:off x="228697" y="2060715"/>
          <a:ext cx="415813" cy="4158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05290E-6680-4992-B60A-179FDC888F71}">
      <dsp:nvSpPr>
        <dsp:cNvPr id="0" name=""/>
        <dsp:cNvSpPr/>
      </dsp:nvSpPr>
      <dsp:spPr>
        <a:xfrm>
          <a:off x="873207" y="1890609"/>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kern="1200"/>
            <a:t>This might include questions like:</a:t>
          </a:r>
          <a:endParaRPr lang="en-US" sz="1600" kern="1200"/>
        </a:p>
      </dsp:txBody>
      <dsp:txXfrm>
        <a:off x="873207" y="1890609"/>
        <a:ext cx="6707035" cy="756024"/>
      </dsp:txXfrm>
    </dsp:sp>
    <dsp:sp modelId="{C98287A3-EE39-45D3-9D06-196D369A2EEB}">
      <dsp:nvSpPr>
        <dsp:cNvPr id="0" name=""/>
        <dsp:cNvSpPr/>
      </dsp:nvSpPr>
      <dsp:spPr>
        <a:xfrm>
          <a:off x="0" y="2835639"/>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6AF0F5F8-0CA9-4C03-818F-DA00B129CC90}">
      <dsp:nvSpPr>
        <dsp:cNvPr id="0" name=""/>
        <dsp:cNvSpPr/>
      </dsp:nvSpPr>
      <dsp:spPr>
        <a:xfrm>
          <a:off x="228697" y="3005745"/>
          <a:ext cx="415813" cy="4158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644AC0-48CF-4203-AE3E-7A191C6D9CD9}">
      <dsp:nvSpPr>
        <dsp:cNvPr id="0" name=""/>
        <dsp:cNvSpPr/>
      </dsp:nvSpPr>
      <dsp:spPr>
        <a:xfrm>
          <a:off x="873207" y="2835639"/>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i="1" kern="1200"/>
            <a:t>What would you like to be different in your life?</a:t>
          </a:r>
          <a:endParaRPr lang="en-US" sz="1600" kern="1200"/>
        </a:p>
      </dsp:txBody>
      <dsp:txXfrm>
        <a:off x="873207" y="2835639"/>
        <a:ext cx="6707035" cy="756024"/>
      </dsp:txXfrm>
    </dsp:sp>
    <dsp:sp modelId="{E221FB88-0829-4DE4-AED6-A24B006FFFB7}">
      <dsp:nvSpPr>
        <dsp:cNvPr id="0" name=""/>
        <dsp:cNvSpPr/>
      </dsp:nvSpPr>
      <dsp:spPr>
        <a:xfrm>
          <a:off x="0" y="3780670"/>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51D51CB1-10FA-464F-9373-B4AE8BE372BA}">
      <dsp:nvSpPr>
        <dsp:cNvPr id="0" name=""/>
        <dsp:cNvSpPr/>
      </dsp:nvSpPr>
      <dsp:spPr>
        <a:xfrm>
          <a:off x="228697" y="3950775"/>
          <a:ext cx="415813" cy="4158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D4F468-6558-4AFB-BDC3-F5D41D122DF4}">
      <dsp:nvSpPr>
        <dsp:cNvPr id="0" name=""/>
        <dsp:cNvSpPr/>
      </dsp:nvSpPr>
      <dsp:spPr>
        <a:xfrm>
          <a:off x="873207" y="3780670"/>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i="1" kern="1200"/>
            <a:t>What would progress look like for you?</a:t>
          </a:r>
          <a:endParaRPr lang="en-US" sz="1600" kern="1200"/>
        </a:p>
      </dsp:txBody>
      <dsp:txXfrm>
        <a:off x="873207" y="3780670"/>
        <a:ext cx="6707035" cy="756024"/>
      </dsp:txXfrm>
    </dsp:sp>
    <dsp:sp modelId="{4D41E4AC-E7D5-4C71-86DC-4358D2382B98}">
      <dsp:nvSpPr>
        <dsp:cNvPr id="0" name=""/>
        <dsp:cNvSpPr/>
      </dsp:nvSpPr>
      <dsp:spPr>
        <a:xfrm>
          <a:off x="0" y="4725700"/>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5D7C4AB5-6D76-4BD7-8182-457B987A2129}">
      <dsp:nvSpPr>
        <dsp:cNvPr id="0" name=""/>
        <dsp:cNvSpPr/>
      </dsp:nvSpPr>
      <dsp:spPr>
        <a:xfrm>
          <a:off x="228697" y="4895805"/>
          <a:ext cx="415813" cy="4158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E17BA7-2B6D-4766-ADCA-15BC271A75A8}">
      <dsp:nvSpPr>
        <dsp:cNvPr id="0" name=""/>
        <dsp:cNvSpPr/>
      </dsp:nvSpPr>
      <dsp:spPr>
        <a:xfrm>
          <a:off x="873207" y="4725700"/>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i="1" kern="1200"/>
            <a:t>What matters most for us to work on right now?</a:t>
          </a:r>
          <a:endParaRPr lang="en-US" sz="1600" kern="1200"/>
        </a:p>
      </dsp:txBody>
      <dsp:txXfrm>
        <a:off x="873207" y="4725700"/>
        <a:ext cx="6707035" cy="756024"/>
      </dsp:txXfrm>
    </dsp:sp>
    <dsp:sp modelId="{A1802737-AFEE-43F8-A736-0BB61F9E2CA3}">
      <dsp:nvSpPr>
        <dsp:cNvPr id="0" name=""/>
        <dsp:cNvSpPr/>
      </dsp:nvSpPr>
      <dsp:spPr>
        <a:xfrm>
          <a:off x="0" y="5670730"/>
          <a:ext cx="7580243" cy="756024"/>
        </a:xfrm>
        <a:prstGeom prst="roundRect">
          <a:avLst>
            <a:gd name="adj" fmla="val 10000"/>
          </a:avLst>
        </a:prstGeom>
        <a:solidFill>
          <a:schemeClr val="bg1">
            <a:lumMod val="95000"/>
            <a:hueOff val="0"/>
            <a:satOff val="0"/>
            <a:lumOff val="0"/>
            <a:alphaOff val="0"/>
          </a:schemeClr>
        </a:solidFill>
        <a:ln>
          <a:solidFill>
            <a:srgbClr val="9900FF"/>
          </a:solidFill>
        </a:ln>
        <a:effectLst/>
      </dsp:spPr>
      <dsp:style>
        <a:lnRef idx="0">
          <a:scrgbClr r="0" g="0" b="0"/>
        </a:lnRef>
        <a:fillRef idx="1">
          <a:scrgbClr r="0" g="0" b="0"/>
        </a:fillRef>
        <a:effectRef idx="0">
          <a:scrgbClr r="0" g="0" b="0"/>
        </a:effectRef>
        <a:fontRef idx="minor"/>
      </dsp:style>
    </dsp:sp>
    <dsp:sp modelId="{4DFBD74D-A83C-4FC6-8F22-2085D76E8C66}">
      <dsp:nvSpPr>
        <dsp:cNvPr id="0" name=""/>
        <dsp:cNvSpPr/>
      </dsp:nvSpPr>
      <dsp:spPr>
        <a:xfrm>
          <a:off x="228697" y="5840836"/>
          <a:ext cx="415813" cy="41581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FD9773-AB7D-48F8-A81F-6657ACB2CE56}">
      <dsp:nvSpPr>
        <dsp:cNvPr id="0" name=""/>
        <dsp:cNvSpPr/>
      </dsp:nvSpPr>
      <dsp:spPr>
        <a:xfrm>
          <a:off x="873207" y="5670730"/>
          <a:ext cx="6707035" cy="756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3" tIns="80013" rIns="80013" bIns="80013" numCol="1" spcCol="1270" anchor="ctr" anchorCtr="0">
          <a:noAutofit/>
        </a:bodyPr>
        <a:lstStyle/>
        <a:p>
          <a:pPr marL="0" lvl="0" indent="0" algn="l" defTabSz="711200">
            <a:lnSpc>
              <a:spcPct val="90000"/>
            </a:lnSpc>
            <a:spcBef>
              <a:spcPct val="0"/>
            </a:spcBef>
            <a:spcAft>
              <a:spcPct val="35000"/>
            </a:spcAft>
            <a:buNone/>
          </a:pPr>
          <a:r>
            <a:rPr lang="en-GB" sz="1600" kern="1200"/>
            <a:t>Instead of assuming goals, the therapist </a:t>
          </a:r>
          <a:r>
            <a:rPr lang="en-GB" sz="1600" b="1" kern="1200"/>
            <a:t>co-creates them with the client</a:t>
          </a:r>
          <a:r>
            <a:rPr lang="en-GB" sz="1600" kern="1200"/>
            <a:t>.</a:t>
          </a:r>
          <a:endParaRPr lang="en-US" sz="1600" kern="1200"/>
        </a:p>
      </dsp:txBody>
      <dsp:txXfrm>
        <a:off x="873207" y="5670730"/>
        <a:ext cx="6707035" cy="7560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1918E-9A73-4A26-B85B-9D6918AF63E7}">
      <dsp:nvSpPr>
        <dsp:cNvPr id="0" name=""/>
        <dsp:cNvSpPr/>
      </dsp:nvSpPr>
      <dsp:spPr>
        <a:xfrm>
          <a:off x="0" y="7205"/>
          <a:ext cx="10653579" cy="944171"/>
        </a:xfrm>
        <a:prstGeom prst="roundRect">
          <a:avLst>
            <a:gd name="adj" fmla="val 10000"/>
          </a:avLst>
        </a:prstGeom>
        <a:solidFill>
          <a:srgbClr val="CCCCFF"/>
        </a:solidFill>
        <a:ln>
          <a:noFill/>
        </a:ln>
        <a:effectLst/>
      </dsp:spPr>
      <dsp:style>
        <a:lnRef idx="0">
          <a:scrgbClr r="0" g="0" b="0"/>
        </a:lnRef>
        <a:fillRef idx="1">
          <a:scrgbClr r="0" g="0" b="0"/>
        </a:fillRef>
        <a:effectRef idx="0">
          <a:scrgbClr r="0" g="0" b="0"/>
        </a:effectRef>
        <a:fontRef idx="minor"/>
      </dsp:style>
    </dsp:sp>
    <dsp:sp modelId="{FB66FF99-5246-42A3-81D9-547D4BD65B8B}">
      <dsp:nvSpPr>
        <dsp:cNvPr id="0" name=""/>
        <dsp:cNvSpPr/>
      </dsp:nvSpPr>
      <dsp:spPr>
        <a:xfrm>
          <a:off x="285611" y="219644"/>
          <a:ext cx="519294" cy="519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C1E74-B19D-4783-9853-14E68E745426}">
      <dsp:nvSpPr>
        <dsp:cNvPr id="0" name=""/>
        <dsp:cNvSpPr/>
      </dsp:nvSpPr>
      <dsp:spPr>
        <a:xfrm>
          <a:off x="1090517" y="7205"/>
          <a:ext cx="9561995" cy="944171"/>
        </a:xfrm>
        <a:prstGeom prst="rect">
          <a:avLst/>
        </a:prstGeom>
        <a:solidFill>
          <a:srgbClr val="CCCCFF"/>
        </a:solid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844550">
            <a:lnSpc>
              <a:spcPct val="100000"/>
            </a:lnSpc>
            <a:spcBef>
              <a:spcPct val="0"/>
            </a:spcBef>
            <a:spcAft>
              <a:spcPct val="35000"/>
            </a:spcAft>
            <a:buNone/>
          </a:pPr>
          <a:r>
            <a:rPr lang="en-GB" sz="1900" b="1" kern="1200" dirty="0"/>
            <a:t>2. Tasks or Methods (Choosing how to work on those goals)</a:t>
          </a:r>
          <a:endParaRPr lang="en-US" sz="1900" kern="1200" dirty="0"/>
        </a:p>
      </dsp:txBody>
      <dsp:txXfrm>
        <a:off x="1090517" y="7205"/>
        <a:ext cx="9561995" cy="944171"/>
      </dsp:txXfrm>
    </dsp:sp>
    <dsp:sp modelId="{70D0A28D-9695-4E4F-A773-C053077996C1}">
      <dsp:nvSpPr>
        <dsp:cNvPr id="0" name=""/>
        <dsp:cNvSpPr/>
      </dsp:nvSpPr>
      <dsp:spPr>
        <a:xfrm>
          <a:off x="0" y="1187420"/>
          <a:ext cx="10653579" cy="944171"/>
        </a:xfrm>
        <a:prstGeom prst="roundRect">
          <a:avLst>
            <a:gd name="adj" fmla="val 10000"/>
          </a:avLst>
        </a:prstGeom>
        <a:solidFill>
          <a:srgbClr val="CC99FF"/>
        </a:solidFill>
        <a:ln>
          <a:noFill/>
        </a:ln>
        <a:effectLst/>
      </dsp:spPr>
      <dsp:style>
        <a:lnRef idx="0">
          <a:scrgbClr r="0" g="0" b="0"/>
        </a:lnRef>
        <a:fillRef idx="1">
          <a:scrgbClr r="0" g="0" b="0"/>
        </a:fillRef>
        <a:effectRef idx="0">
          <a:scrgbClr r="0" g="0" b="0"/>
        </a:effectRef>
        <a:fontRef idx="minor"/>
      </dsp:style>
    </dsp:sp>
    <dsp:sp modelId="{6A37FD6D-FE42-4813-92C2-6D2266FCE922}">
      <dsp:nvSpPr>
        <dsp:cNvPr id="0" name=""/>
        <dsp:cNvSpPr/>
      </dsp:nvSpPr>
      <dsp:spPr>
        <a:xfrm>
          <a:off x="285611" y="1399858"/>
          <a:ext cx="519294" cy="519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13F22-1CF6-4228-B2F3-A4602E5773C1}">
      <dsp:nvSpPr>
        <dsp:cNvPr id="0" name=""/>
        <dsp:cNvSpPr/>
      </dsp:nvSpPr>
      <dsp:spPr>
        <a:xfrm>
          <a:off x="1090517" y="1187420"/>
          <a:ext cx="9561995" cy="94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844550">
            <a:lnSpc>
              <a:spcPct val="100000"/>
            </a:lnSpc>
            <a:spcBef>
              <a:spcPct val="0"/>
            </a:spcBef>
            <a:spcAft>
              <a:spcPct val="35000"/>
            </a:spcAft>
            <a:buNone/>
          </a:pPr>
          <a:r>
            <a:rPr lang="en-GB" sz="1900" kern="1200"/>
            <a:t>Once goals are clear, therapist and client </a:t>
          </a:r>
          <a:r>
            <a:rPr lang="en-GB" sz="1900" b="1" kern="1200"/>
            <a:t>decide together what kinds of therapeutic activities might help</a:t>
          </a:r>
          <a:r>
            <a:rPr lang="en-GB" sz="1900" kern="1200"/>
            <a:t>.</a:t>
          </a:r>
          <a:endParaRPr lang="en-US" sz="1900" kern="1200"/>
        </a:p>
      </dsp:txBody>
      <dsp:txXfrm>
        <a:off x="1090517" y="1187420"/>
        <a:ext cx="9561995" cy="944171"/>
      </dsp:txXfrm>
    </dsp:sp>
    <dsp:sp modelId="{3A5F4C96-3900-48BE-8A06-5F0D0634C2FD}">
      <dsp:nvSpPr>
        <dsp:cNvPr id="0" name=""/>
        <dsp:cNvSpPr/>
      </dsp:nvSpPr>
      <dsp:spPr>
        <a:xfrm>
          <a:off x="0" y="2367634"/>
          <a:ext cx="10653579" cy="944171"/>
        </a:xfrm>
        <a:prstGeom prst="roundRect">
          <a:avLst>
            <a:gd name="adj" fmla="val 10000"/>
          </a:avLst>
        </a:prstGeom>
        <a:solidFill>
          <a:srgbClr val="D169A4"/>
        </a:solidFill>
        <a:ln>
          <a:noFill/>
        </a:ln>
        <a:effectLst/>
      </dsp:spPr>
      <dsp:style>
        <a:lnRef idx="0">
          <a:scrgbClr r="0" g="0" b="0"/>
        </a:lnRef>
        <a:fillRef idx="1">
          <a:scrgbClr r="0" g="0" b="0"/>
        </a:fillRef>
        <a:effectRef idx="0">
          <a:scrgbClr r="0" g="0" b="0"/>
        </a:effectRef>
        <a:fontRef idx="minor"/>
      </dsp:style>
    </dsp:sp>
    <dsp:sp modelId="{8E870EA6-6981-4728-ACB5-F34A277D1AB0}">
      <dsp:nvSpPr>
        <dsp:cNvPr id="0" name=""/>
        <dsp:cNvSpPr/>
      </dsp:nvSpPr>
      <dsp:spPr>
        <a:xfrm>
          <a:off x="285611" y="2580072"/>
          <a:ext cx="519294" cy="519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0D4F7C-F9F3-4F2F-A114-26450CD40F1A}">
      <dsp:nvSpPr>
        <dsp:cNvPr id="0" name=""/>
        <dsp:cNvSpPr/>
      </dsp:nvSpPr>
      <dsp:spPr>
        <a:xfrm>
          <a:off x="1090517" y="2367634"/>
          <a:ext cx="4794110" cy="94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844550">
            <a:lnSpc>
              <a:spcPct val="100000"/>
            </a:lnSpc>
            <a:spcBef>
              <a:spcPct val="0"/>
            </a:spcBef>
            <a:spcAft>
              <a:spcPct val="35000"/>
            </a:spcAft>
            <a:buNone/>
          </a:pPr>
          <a:r>
            <a:rPr lang="en-GB" sz="1900" kern="1200" dirty="0"/>
            <a:t>The therapist may draw techniques from different approaches such as:</a:t>
          </a:r>
          <a:endParaRPr lang="en-US" sz="1900" kern="1200" dirty="0"/>
        </a:p>
      </dsp:txBody>
      <dsp:txXfrm>
        <a:off x="1090517" y="2367634"/>
        <a:ext cx="4794110" cy="944171"/>
      </dsp:txXfrm>
    </dsp:sp>
    <dsp:sp modelId="{6F236E63-C9B4-481F-8A12-B793D89AE7A5}">
      <dsp:nvSpPr>
        <dsp:cNvPr id="0" name=""/>
        <dsp:cNvSpPr/>
      </dsp:nvSpPr>
      <dsp:spPr>
        <a:xfrm>
          <a:off x="5884628" y="2367634"/>
          <a:ext cx="4767884" cy="94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488950">
            <a:lnSpc>
              <a:spcPct val="100000"/>
            </a:lnSpc>
            <a:spcBef>
              <a:spcPct val="0"/>
            </a:spcBef>
            <a:spcAft>
              <a:spcPct val="35000"/>
            </a:spcAft>
            <a:buNone/>
          </a:pPr>
          <a:r>
            <a:rPr lang="en-GB" sz="1100" kern="1200"/>
            <a:t>Cognitive Behavioural Therapy – working with thoughts and behaviours</a:t>
          </a:r>
          <a:endParaRPr lang="en-US" sz="1100" kern="1200"/>
        </a:p>
        <a:p>
          <a:pPr marL="0" lvl="0" indent="0" algn="l" defTabSz="488950">
            <a:lnSpc>
              <a:spcPct val="100000"/>
            </a:lnSpc>
            <a:spcBef>
              <a:spcPct val="0"/>
            </a:spcBef>
            <a:spcAft>
              <a:spcPct val="35000"/>
            </a:spcAft>
            <a:buNone/>
          </a:pPr>
          <a:r>
            <a:rPr lang="en-GB" sz="1100" kern="1200"/>
            <a:t>Person-Centered Therapy – empathy and emotional exploration</a:t>
          </a:r>
          <a:endParaRPr lang="en-US" sz="1100" kern="1200"/>
        </a:p>
        <a:p>
          <a:pPr marL="0" lvl="0" indent="0" algn="l" defTabSz="488950">
            <a:lnSpc>
              <a:spcPct val="100000"/>
            </a:lnSpc>
            <a:spcBef>
              <a:spcPct val="0"/>
            </a:spcBef>
            <a:spcAft>
              <a:spcPct val="35000"/>
            </a:spcAft>
            <a:buNone/>
          </a:pPr>
          <a:r>
            <a:rPr lang="en-GB" sz="1100" kern="1200"/>
            <a:t>Mindfulness-Based Therapy – awareness and grounding practices</a:t>
          </a:r>
          <a:endParaRPr lang="en-US" sz="1100" kern="1200"/>
        </a:p>
      </dsp:txBody>
      <dsp:txXfrm>
        <a:off x="5884628" y="2367634"/>
        <a:ext cx="4767884" cy="944171"/>
      </dsp:txXfrm>
    </dsp:sp>
    <dsp:sp modelId="{90230CC7-2555-41AF-BBFD-2E53A4967750}">
      <dsp:nvSpPr>
        <dsp:cNvPr id="0" name=""/>
        <dsp:cNvSpPr/>
      </dsp:nvSpPr>
      <dsp:spPr>
        <a:xfrm>
          <a:off x="0" y="3547848"/>
          <a:ext cx="10653579" cy="944171"/>
        </a:xfrm>
        <a:prstGeom prst="roundRect">
          <a:avLst>
            <a:gd name="adj" fmla="val 10000"/>
          </a:avLst>
        </a:prstGeom>
        <a:solidFill>
          <a:srgbClr val="CCCCFF"/>
        </a:solidFill>
        <a:ln>
          <a:noFill/>
        </a:ln>
        <a:effectLst/>
      </dsp:spPr>
      <dsp:style>
        <a:lnRef idx="0">
          <a:scrgbClr r="0" g="0" b="0"/>
        </a:lnRef>
        <a:fillRef idx="1">
          <a:scrgbClr r="0" g="0" b="0"/>
        </a:fillRef>
        <a:effectRef idx="0">
          <a:scrgbClr r="0" g="0" b="0"/>
        </a:effectRef>
        <a:fontRef idx="minor"/>
      </dsp:style>
    </dsp:sp>
    <dsp:sp modelId="{3DC62F40-5E65-45D1-8E22-C7EE0CF16BCE}">
      <dsp:nvSpPr>
        <dsp:cNvPr id="0" name=""/>
        <dsp:cNvSpPr/>
      </dsp:nvSpPr>
      <dsp:spPr>
        <a:xfrm>
          <a:off x="285611" y="3760287"/>
          <a:ext cx="519294" cy="519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6EE66-BB98-4965-A26B-F7A3B0870B18}">
      <dsp:nvSpPr>
        <dsp:cNvPr id="0" name=""/>
        <dsp:cNvSpPr/>
      </dsp:nvSpPr>
      <dsp:spPr>
        <a:xfrm>
          <a:off x="1090517" y="3547848"/>
          <a:ext cx="9561995" cy="94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844550">
            <a:lnSpc>
              <a:spcPct val="100000"/>
            </a:lnSpc>
            <a:spcBef>
              <a:spcPct val="0"/>
            </a:spcBef>
            <a:spcAft>
              <a:spcPct val="35000"/>
            </a:spcAft>
            <a:buNone/>
          </a:pPr>
          <a:r>
            <a:rPr lang="en-GB" sz="1900" kern="1200"/>
            <a:t>The key point: </a:t>
          </a:r>
          <a:r>
            <a:rPr lang="en-GB" sz="1900" b="1" kern="1200"/>
            <a:t>methods are chosen collaboratively</a:t>
          </a:r>
          <a:r>
            <a:rPr lang="en-GB" sz="1900" kern="1200"/>
            <a:t>, not imposed.</a:t>
          </a:r>
          <a:endParaRPr lang="en-US" sz="1900" kern="1200"/>
        </a:p>
      </dsp:txBody>
      <dsp:txXfrm>
        <a:off x="1090517" y="3547848"/>
        <a:ext cx="9561995" cy="944171"/>
      </dsp:txXfrm>
    </dsp:sp>
    <dsp:sp modelId="{9F5A8B77-EAA7-4AB5-B984-7C3EFD1DA0A1}">
      <dsp:nvSpPr>
        <dsp:cNvPr id="0" name=""/>
        <dsp:cNvSpPr/>
      </dsp:nvSpPr>
      <dsp:spPr>
        <a:xfrm>
          <a:off x="0" y="4728062"/>
          <a:ext cx="10653579" cy="944171"/>
        </a:xfrm>
        <a:prstGeom prst="roundRect">
          <a:avLst>
            <a:gd name="adj" fmla="val 10000"/>
          </a:avLst>
        </a:prstGeom>
        <a:solidFill>
          <a:srgbClr val="CC99FF"/>
        </a:solidFill>
        <a:ln>
          <a:noFill/>
        </a:ln>
        <a:effectLst/>
      </dsp:spPr>
      <dsp:style>
        <a:lnRef idx="0">
          <a:scrgbClr r="0" g="0" b="0"/>
        </a:lnRef>
        <a:fillRef idx="1">
          <a:scrgbClr r="0" g="0" b="0"/>
        </a:fillRef>
        <a:effectRef idx="0">
          <a:scrgbClr r="0" g="0" b="0"/>
        </a:effectRef>
        <a:fontRef idx="minor"/>
      </dsp:style>
    </dsp:sp>
    <dsp:sp modelId="{E3383DF2-93A1-4421-9CF5-068810FBBFBD}">
      <dsp:nvSpPr>
        <dsp:cNvPr id="0" name=""/>
        <dsp:cNvSpPr/>
      </dsp:nvSpPr>
      <dsp:spPr>
        <a:xfrm>
          <a:off x="285611" y="4940501"/>
          <a:ext cx="519294" cy="5192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1A70EB-3B36-429A-A396-329133C1D74A}">
      <dsp:nvSpPr>
        <dsp:cNvPr id="0" name=""/>
        <dsp:cNvSpPr/>
      </dsp:nvSpPr>
      <dsp:spPr>
        <a:xfrm>
          <a:off x="1090517" y="4728062"/>
          <a:ext cx="4794110" cy="94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844550">
            <a:lnSpc>
              <a:spcPct val="100000"/>
            </a:lnSpc>
            <a:spcBef>
              <a:spcPct val="0"/>
            </a:spcBef>
            <a:spcAft>
              <a:spcPct val="35000"/>
            </a:spcAft>
            <a:buNone/>
          </a:pPr>
          <a:r>
            <a:rPr lang="en-GB" sz="1900" kern="1200"/>
            <a:t>Example tasks:</a:t>
          </a:r>
          <a:endParaRPr lang="en-US" sz="1900" kern="1200"/>
        </a:p>
      </dsp:txBody>
      <dsp:txXfrm>
        <a:off x="1090517" y="4728062"/>
        <a:ext cx="4794110" cy="944171"/>
      </dsp:txXfrm>
    </dsp:sp>
    <dsp:sp modelId="{557B22E6-4601-4BB0-B034-A1F4C3EE0374}">
      <dsp:nvSpPr>
        <dsp:cNvPr id="0" name=""/>
        <dsp:cNvSpPr/>
      </dsp:nvSpPr>
      <dsp:spPr>
        <a:xfrm>
          <a:off x="5884628" y="4728062"/>
          <a:ext cx="4767884" cy="944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25" tIns="99925" rIns="99925" bIns="99925" numCol="1" spcCol="1270" anchor="ctr" anchorCtr="0">
          <a:noAutofit/>
        </a:bodyPr>
        <a:lstStyle/>
        <a:p>
          <a:pPr marL="0" lvl="0" indent="0" algn="l" defTabSz="488950">
            <a:lnSpc>
              <a:spcPct val="100000"/>
            </a:lnSpc>
            <a:spcBef>
              <a:spcPct val="0"/>
            </a:spcBef>
            <a:spcAft>
              <a:spcPct val="35000"/>
            </a:spcAft>
            <a:buNone/>
          </a:pPr>
          <a:r>
            <a:rPr lang="en-GB" sz="1100" kern="1200"/>
            <a:t>Journaling about emotions</a:t>
          </a:r>
          <a:endParaRPr lang="en-US" sz="1100" kern="1200"/>
        </a:p>
        <a:p>
          <a:pPr marL="0" lvl="0" indent="0" algn="l" defTabSz="488950">
            <a:lnSpc>
              <a:spcPct val="100000"/>
            </a:lnSpc>
            <a:spcBef>
              <a:spcPct val="0"/>
            </a:spcBef>
            <a:spcAft>
              <a:spcPct val="35000"/>
            </a:spcAft>
            <a:buNone/>
          </a:pPr>
          <a:r>
            <a:rPr lang="en-GB" sz="1100" kern="1200"/>
            <a:t>Practicing new behaviours</a:t>
          </a:r>
          <a:endParaRPr lang="en-US" sz="1100" kern="1200"/>
        </a:p>
        <a:p>
          <a:pPr marL="0" lvl="0" indent="0" algn="l" defTabSz="488950">
            <a:lnSpc>
              <a:spcPct val="100000"/>
            </a:lnSpc>
            <a:spcBef>
              <a:spcPct val="0"/>
            </a:spcBef>
            <a:spcAft>
              <a:spcPct val="35000"/>
            </a:spcAft>
            <a:buNone/>
          </a:pPr>
          <a:r>
            <a:rPr lang="en-GB" sz="1100" kern="1200"/>
            <a:t>Reflecting on past experiences</a:t>
          </a:r>
          <a:endParaRPr lang="en-US" sz="1100" kern="1200"/>
        </a:p>
        <a:p>
          <a:pPr marL="0" lvl="0" indent="0" algn="l" defTabSz="488950">
            <a:lnSpc>
              <a:spcPct val="100000"/>
            </a:lnSpc>
            <a:spcBef>
              <a:spcPct val="0"/>
            </a:spcBef>
            <a:spcAft>
              <a:spcPct val="35000"/>
            </a:spcAft>
            <a:buNone/>
          </a:pPr>
          <a:r>
            <a:rPr lang="en-GB" sz="1100" kern="1200"/>
            <a:t>Mindfulness exercises</a:t>
          </a:r>
          <a:endParaRPr lang="en-US" sz="1100" kern="1200"/>
        </a:p>
      </dsp:txBody>
      <dsp:txXfrm>
        <a:off x="5884628" y="4728062"/>
        <a:ext cx="4767884" cy="9441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45B3C-8D54-471C-B7C4-846BF2A62927}">
      <dsp:nvSpPr>
        <dsp:cNvPr id="0" name=""/>
        <dsp:cNvSpPr/>
      </dsp:nvSpPr>
      <dsp:spPr>
        <a:xfrm>
          <a:off x="9209258" y="1750655"/>
          <a:ext cx="2093640" cy="2093983"/>
        </a:xfrm>
        <a:prstGeom prst="ellipse">
          <a:avLst/>
        </a:prstGeom>
        <a:solidFill>
          <a:schemeClr val="accent6">
            <a:shade val="5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27DCFEE-600B-4A52-A35F-E74983850859}">
      <dsp:nvSpPr>
        <dsp:cNvPr id="0" name=""/>
        <dsp:cNvSpPr/>
      </dsp:nvSpPr>
      <dsp:spPr>
        <a:xfrm>
          <a:off x="9278341" y="1820466"/>
          <a:ext cx="1954361" cy="1954359"/>
        </a:xfrm>
        <a:prstGeom prst="ellipse">
          <a:avLst/>
        </a:prstGeom>
        <a:solidFill>
          <a:schemeClr val="accent6">
            <a:shade val="50000"/>
            <a:hueOff val="-70328"/>
            <a:satOff val="-5133"/>
            <a:lumOff val="944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1"/>
              </a:solidFill>
            </a:rPr>
            <a:t>In summary: Pluralistic therapy sessions revolve around three ongoing conversations:</a:t>
          </a:r>
          <a:endParaRPr lang="en-US" sz="1300" kern="1200" dirty="0">
            <a:solidFill>
              <a:schemeClr val="bg1"/>
            </a:solidFill>
          </a:endParaRPr>
        </a:p>
      </dsp:txBody>
      <dsp:txXfrm>
        <a:off x="9558013" y="2099713"/>
        <a:ext cx="1396131" cy="1395866"/>
      </dsp:txXfrm>
    </dsp:sp>
    <dsp:sp modelId="{9D19780C-F5AE-4423-B540-5D7B6CAE2173}">
      <dsp:nvSpPr>
        <dsp:cNvPr id="0" name=""/>
        <dsp:cNvSpPr/>
      </dsp:nvSpPr>
      <dsp:spPr>
        <a:xfrm>
          <a:off x="9278341" y="3883218"/>
          <a:ext cx="1954361" cy="114785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Goals</a:t>
          </a:r>
          <a:r>
            <a:rPr lang="en-GB" sz="1600" kern="1200" dirty="0"/>
            <a:t> – What do you want to change?</a:t>
          </a:r>
          <a:endParaRPr lang="en-US" sz="1600" kern="1200" dirty="0"/>
        </a:p>
        <a:p>
          <a:pPr marL="171450" lvl="1" indent="-171450" algn="l" defTabSz="711200">
            <a:lnSpc>
              <a:spcPct val="90000"/>
            </a:lnSpc>
            <a:spcBef>
              <a:spcPct val="0"/>
            </a:spcBef>
            <a:spcAft>
              <a:spcPct val="15000"/>
            </a:spcAft>
            <a:buChar char="•"/>
          </a:pPr>
          <a:r>
            <a:rPr lang="en-GB" sz="1600" b="1" kern="1200" dirty="0"/>
            <a:t>Tasks/Methods</a:t>
          </a:r>
          <a:r>
            <a:rPr lang="en-GB" sz="1600" kern="1200" dirty="0"/>
            <a:t> – How should we work on it?</a:t>
          </a:r>
          <a:endParaRPr lang="en-US" sz="1600" kern="1200" dirty="0"/>
        </a:p>
        <a:p>
          <a:pPr marL="171450" lvl="1" indent="-171450" algn="l" defTabSz="711200">
            <a:lnSpc>
              <a:spcPct val="90000"/>
            </a:lnSpc>
            <a:spcBef>
              <a:spcPct val="0"/>
            </a:spcBef>
            <a:spcAft>
              <a:spcPct val="15000"/>
            </a:spcAft>
            <a:buChar char="•"/>
          </a:pPr>
          <a:r>
            <a:rPr lang="en-GB" sz="1600" b="1" kern="1200" dirty="0"/>
            <a:t>Feedback</a:t>
          </a:r>
          <a:r>
            <a:rPr lang="en-GB" sz="1600" kern="1200" dirty="0"/>
            <a:t> – Is this helping?</a:t>
          </a:r>
          <a:endParaRPr lang="en-US" sz="1600" kern="1200" dirty="0"/>
        </a:p>
      </dsp:txBody>
      <dsp:txXfrm>
        <a:off x="9278341" y="3883218"/>
        <a:ext cx="1954361" cy="1147851"/>
      </dsp:txXfrm>
    </dsp:sp>
    <dsp:sp modelId="{016003C8-B493-4604-A33D-D973412A7176}">
      <dsp:nvSpPr>
        <dsp:cNvPr id="0" name=""/>
        <dsp:cNvSpPr/>
      </dsp:nvSpPr>
      <dsp:spPr>
        <a:xfrm rot="2700000">
          <a:off x="7044428" y="1750763"/>
          <a:ext cx="2093398" cy="2093398"/>
        </a:xfrm>
        <a:prstGeom prst="teardrop">
          <a:avLst>
            <a:gd name="adj" fmla="val 100000"/>
          </a:avLst>
        </a:prstGeom>
        <a:solidFill>
          <a:schemeClr val="accent6">
            <a:shade val="50000"/>
            <a:hueOff val="-140656"/>
            <a:satOff val="-10266"/>
            <a:lumOff val="1888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A780452-ED12-438C-90B9-4A8F2CF45B93}">
      <dsp:nvSpPr>
        <dsp:cNvPr id="0" name=""/>
        <dsp:cNvSpPr/>
      </dsp:nvSpPr>
      <dsp:spPr>
        <a:xfrm>
          <a:off x="7115618" y="1820466"/>
          <a:ext cx="1954361" cy="1954359"/>
        </a:xfrm>
        <a:prstGeom prst="ellipse">
          <a:avLst/>
        </a:prstGeom>
        <a:solidFill>
          <a:schemeClr val="accent6">
            <a:shade val="50000"/>
            <a:hueOff val="-210984"/>
            <a:satOff val="-15399"/>
            <a:lumOff val="2832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This keeps therapy </a:t>
          </a:r>
          <a:r>
            <a:rPr lang="en-GB" sz="1300" b="1" kern="1200"/>
            <a:t>adaptable</a:t>
          </a:r>
          <a:r>
            <a:rPr lang="en-GB" sz="1300" kern="1200"/>
            <a:t> and ensures the client’s voice shapes the process.</a:t>
          </a:r>
          <a:endParaRPr lang="en-US" sz="1300" kern="1200"/>
        </a:p>
      </dsp:txBody>
      <dsp:txXfrm>
        <a:off x="7394176" y="2099713"/>
        <a:ext cx="1396131" cy="1395866"/>
      </dsp:txXfrm>
    </dsp:sp>
    <dsp:sp modelId="{CDA293B5-7475-43C6-96CB-38F875AAE552}">
      <dsp:nvSpPr>
        <dsp:cNvPr id="0" name=""/>
        <dsp:cNvSpPr/>
      </dsp:nvSpPr>
      <dsp:spPr>
        <a:xfrm rot="2700000">
          <a:off x="4881705" y="1750763"/>
          <a:ext cx="2093398" cy="2093398"/>
        </a:xfrm>
        <a:prstGeom prst="teardrop">
          <a:avLst>
            <a:gd name="adj" fmla="val 100000"/>
          </a:avLst>
        </a:prstGeom>
        <a:solidFill>
          <a:schemeClr val="accent6">
            <a:shade val="50000"/>
            <a:hueOff val="-281312"/>
            <a:satOff val="-20532"/>
            <a:lumOff val="3776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E5D2CD6-CB37-4D20-94F7-40EFF64C4CB3}">
      <dsp:nvSpPr>
        <dsp:cNvPr id="0" name=""/>
        <dsp:cNvSpPr/>
      </dsp:nvSpPr>
      <dsp:spPr>
        <a:xfrm>
          <a:off x="4951781" y="1820466"/>
          <a:ext cx="1954361" cy="1954359"/>
        </a:xfrm>
        <a:prstGeom prst="ellipse">
          <a:avLst/>
        </a:prstGeom>
        <a:solidFill>
          <a:schemeClr val="accent6">
            <a:shade val="50000"/>
            <a:hueOff val="-351640"/>
            <a:satOff val="-25665"/>
            <a:lumOff val="4720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Questions might include:</a:t>
          </a:r>
          <a:endParaRPr lang="en-US" sz="1300" kern="1200"/>
        </a:p>
      </dsp:txBody>
      <dsp:txXfrm>
        <a:off x="5230339" y="2099713"/>
        <a:ext cx="1396131" cy="1395866"/>
      </dsp:txXfrm>
    </dsp:sp>
    <dsp:sp modelId="{F81E2AD2-CF60-48E2-99DC-D25947E68DC9}">
      <dsp:nvSpPr>
        <dsp:cNvPr id="0" name=""/>
        <dsp:cNvSpPr/>
      </dsp:nvSpPr>
      <dsp:spPr>
        <a:xfrm>
          <a:off x="4951781" y="3883218"/>
          <a:ext cx="1954361" cy="1147851"/>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r>
            <a:rPr lang="en-GB" sz="1600" i="1" kern="1200" dirty="0"/>
            <a:t>Is this helpful for you?</a:t>
          </a:r>
          <a:endParaRPr lang="en-US" sz="1600" kern="1200" dirty="0"/>
        </a:p>
        <a:p>
          <a:pPr marL="171450" lvl="1" indent="-171450" algn="l" defTabSz="711200">
            <a:lnSpc>
              <a:spcPct val="90000"/>
            </a:lnSpc>
            <a:spcBef>
              <a:spcPct val="0"/>
            </a:spcBef>
            <a:spcAft>
              <a:spcPct val="15000"/>
            </a:spcAft>
            <a:buChar char="•"/>
          </a:pPr>
          <a:r>
            <a:rPr lang="en-GB" sz="1600" i="1" kern="1200" dirty="0"/>
            <a:t>Are we focusing on the right things?</a:t>
          </a:r>
          <a:endParaRPr lang="en-US" sz="1600" kern="1200" dirty="0"/>
        </a:p>
        <a:p>
          <a:pPr marL="171450" lvl="1" indent="-171450" algn="l" defTabSz="711200">
            <a:lnSpc>
              <a:spcPct val="90000"/>
            </a:lnSpc>
            <a:spcBef>
              <a:spcPct val="0"/>
            </a:spcBef>
            <a:spcAft>
              <a:spcPct val="15000"/>
            </a:spcAft>
            <a:buChar char="•"/>
          </a:pPr>
          <a:r>
            <a:rPr lang="en-GB" sz="1600" i="1" kern="1200" dirty="0"/>
            <a:t>Would you like to try something different?</a:t>
          </a:r>
          <a:endParaRPr lang="en-US" sz="1600" kern="1200" dirty="0"/>
        </a:p>
      </dsp:txBody>
      <dsp:txXfrm>
        <a:off x="4951781" y="3883218"/>
        <a:ext cx="1954361" cy="1147851"/>
      </dsp:txXfrm>
    </dsp:sp>
    <dsp:sp modelId="{DC424DEE-7C43-4CD8-ABD7-40EA0DB91B11}">
      <dsp:nvSpPr>
        <dsp:cNvPr id="0" name=""/>
        <dsp:cNvSpPr/>
      </dsp:nvSpPr>
      <dsp:spPr>
        <a:xfrm rot="2700000">
          <a:off x="2717868" y="1750763"/>
          <a:ext cx="2093398" cy="2093398"/>
        </a:xfrm>
        <a:prstGeom prst="teardrop">
          <a:avLst>
            <a:gd name="adj" fmla="val 100000"/>
          </a:avLst>
        </a:prstGeom>
        <a:solidFill>
          <a:schemeClr val="accent6">
            <a:shade val="50000"/>
            <a:hueOff val="-281312"/>
            <a:satOff val="-20532"/>
            <a:lumOff val="3776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5AA7D920-E6C9-460F-89E6-7EC9A279CE36}">
      <dsp:nvSpPr>
        <dsp:cNvPr id="0" name=""/>
        <dsp:cNvSpPr/>
      </dsp:nvSpPr>
      <dsp:spPr>
        <a:xfrm>
          <a:off x="2787944" y="1820466"/>
          <a:ext cx="1954361" cy="1954359"/>
        </a:xfrm>
        <a:prstGeom prst="ellipse">
          <a:avLst/>
        </a:prstGeom>
        <a:solidFill>
          <a:schemeClr val="accent6">
            <a:shade val="50000"/>
            <a:hueOff val="-210984"/>
            <a:satOff val="-15399"/>
            <a:lumOff val="2832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Pluralistic therapists </a:t>
          </a:r>
          <a:r>
            <a:rPr lang="en-GB" sz="1300" b="1" kern="1200"/>
            <a:t>regularly check in with clients about how the therapy itself is going</a:t>
          </a:r>
          <a:r>
            <a:rPr lang="en-GB" sz="1300" kern="1200"/>
            <a:t>.</a:t>
          </a:r>
          <a:endParaRPr lang="en-US" sz="1300" kern="1200"/>
        </a:p>
      </dsp:txBody>
      <dsp:txXfrm>
        <a:off x="3067616" y="2099713"/>
        <a:ext cx="1396131" cy="1395866"/>
      </dsp:txXfrm>
    </dsp:sp>
    <dsp:sp modelId="{629D6CAD-AC6D-417D-BC9B-C19A8DD8D3A4}">
      <dsp:nvSpPr>
        <dsp:cNvPr id="0" name=""/>
        <dsp:cNvSpPr/>
      </dsp:nvSpPr>
      <dsp:spPr>
        <a:xfrm rot="2700000">
          <a:off x="554031" y="1750763"/>
          <a:ext cx="2093398" cy="2093398"/>
        </a:xfrm>
        <a:prstGeom prst="teardrop">
          <a:avLst>
            <a:gd name="adj" fmla="val 100000"/>
          </a:avLst>
        </a:prstGeom>
        <a:solidFill>
          <a:schemeClr val="accent6">
            <a:shade val="50000"/>
            <a:hueOff val="-140656"/>
            <a:satOff val="-10266"/>
            <a:lumOff val="1888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51A1EE2-5998-448C-B360-9E26BD648ECB}">
      <dsp:nvSpPr>
        <dsp:cNvPr id="0" name=""/>
        <dsp:cNvSpPr/>
      </dsp:nvSpPr>
      <dsp:spPr>
        <a:xfrm>
          <a:off x="624107" y="1820466"/>
          <a:ext cx="1954361" cy="1954359"/>
        </a:xfrm>
        <a:prstGeom prst="ellipse">
          <a:avLst/>
        </a:prstGeom>
        <a:solidFill>
          <a:schemeClr val="accent6">
            <a:shade val="50000"/>
            <a:hueOff val="-70328"/>
            <a:satOff val="-5133"/>
            <a:lumOff val="9441"/>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bg1"/>
              </a:solidFill>
            </a:rPr>
            <a:t>3. Feedback and Review (Checking if therapy is working)</a:t>
          </a:r>
          <a:endParaRPr lang="en-US" sz="1300" kern="1200" dirty="0">
            <a:solidFill>
              <a:schemeClr val="bg1"/>
            </a:solidFill>
          </a:endParaRPr>
        </a:p>
      </dsp:txBody>
      <dsp:txXfrm>
        <a:off x="903779" y="2099713"/>
        <a:ext cx="1396131" cy="13958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12269-FC79-4E70-A5D6-713F6D2566F6}">
      <dsp:nvSpPr>
        <dsp:cNvPr id="0" name=""/>
        <dsp:cNvSpPr/>
      </dsp:nvSpPr>
      <dsp:spPr>
        <a:xfrm>
          <a:off x="0" y="377"/>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72D809DF-DEB9-4796-8DE6-4C2E8DE7D717}">
      <dsp:nvSpPr>
        <dsp:cNvPr id="0" name=""/>
        <dsp:cNvSpPr/>
      </dsp:nvSpPr>
      <dsp:spPr>
        <a:xfrm>
          <a:off x="157072" y="117207"/>
          <a:ext cx="285585" cy="2855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0E5174-0D4E-42C0-8114-F5ECA09145BB}">
      <dsp:nvSpPr>
        <dsp:cNvPr id="0" name=""/>
        <dsp:cNvSpPr/>
      </dsp:nvSpPr>
      <dsp:spPr>
        <a:xfrm>
          <a:off x="599730" y="377"/>
          <a:ext cx="10345306" cy="519247"/>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dirty="0"/>
            <a:t>Instead of sticking to one school of therapy, integrative psychotherapy </a:t>
          </a:r>
          <a:r>
            <a:rPr lang="en-GB" sz="1400" b="1" kern="1200" dirty="0"/>
            <a:t>integrates useful elements from several approaches</a:t>
          </a:r>
          <a:r>
            <a:rPr lang="en-GB" sz="1400" kern="1200" dirty="0"/>
            <a:t> to best meet the client’s needs.</a:t>
          </a:r>
          <a:endParaRPr lang="en-US" sz="1400" kern="1200" dirty="0"/>
        </a:p>
      </dsp:txBody>
      <dsp:txXfrm>
        <a:off x="599730" y="377"/>
        <a:ext cx="10345306" cy="519247"/>
      </dsp:txXfrm>
    </dsp:sp>
    <dsp:sp modelId="{2BF45106-A8D3-4F9B-88F8-77B37538C97F}">
      <dsp:nvSpPr>
        <dsp:cNvPr id="0" name=""/>
        <dsp:cNvSpPr/>
      </dsp:nvSpPr>
      <dsp:spPr>
        <a:xfrm>
          <a:off x="0" y="649435"/>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C225559A-DE2B-47F5-9D52-4FFFFAAAC63A}">
      <dsp:nvSpPr>
        <dsp:cNvPr id="0" name=""/>
        <dsp:cNvSpPr/>
      </dsp:nvSpPr>
      <dsp:spPr>
        <a:xfrm>
          <a:off x="157072" y="766266"/>
          <a:ext cx="285585" cy="2855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700F5C-53AA-49ED-A4C7-44A9EE68EEC7}">
      <dsp:nvSpPr>
        <dsp:cNvPr id="0" name=""/>
        <dsp:cNvSpPr/>
      </dsp:nvSpPr>
      <dsp:spPr>
        <a:xfrm>
          <a:off x="599730" y="649435"/>
          <a:ext cx="10345306" cy="519247"/>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dirty="0"/>
            <a:t>For example, a therapist might combine techniques from:</a:t>
          </a:r>
          <a:endParaRPr lang="en-US" sz="1400" kern="1200" dirty="0"/>
        </a:p>
      </dsp:txBody>
      <dsp:txXfrm>
        <a:off x="599730" y="649435"/>
        <a:ext cx="10345306" cy="519247"/>
      </dsp:txXfrm>
    </dsp:sp>
    <dsp:sp modelId="{C9B6FEE1-FC2E-4811-AF76-A582A4E7FB2F}">
      <dsp:nvSpPr>
        <dsp:cNvPr id="0" name=""/>
        <dsp:cNvSpPr/>
      </dsp:nvSpPr>
      <dsp:spPr>
        <a:xfrm>
          <a:off x="0" y="1298494"/>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230A794B-8F8B-47C8-B484-F0545C663B03}">
      <dsp:nvSpPr>
        <dsp:cNvPr id="0" name=""/>
        <dsp:cNvSpPr/>
      </dsp:nvSpPr>
      <dsp:spPr>
        <a:xfrm>
          <a:off x="157072" y="1415325"/>
          <a:ext cx="285585" cy="2855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670D55-2930-45E5-8E74-9B424E400F06}">
      <dsp:nvSpPr>
        <dsp:cNvPr id="0" name=""/>
        <dsp:cNvSpPr/>
      </dsp:nvSpPr>
      <dsp:spPr>
        <a:xfrm>
          <a:off x="599730" y="1298494"/>
          <a:ext cx="10345306" cy="51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dirty="0"/>
            <a:t>Cognitive Behavioural Therapy – working with thoughts and behaviours</a:t>
          </a:r>
          <a:endParaRPr lang="en-US" sz="1400" kern="1200" dirty="0"/>
        </a:p>
      </dsp:txBody>
      <dsp:txXfrm>
        <a:off x="599730" y="1298494"/>
        <a:ext cx="10345306" cy="519247"/>
      </dsp:txXfrm>
    </dsp:sp>
    <dsp:sp modelId="{96A799AC-6DE6-46FC-B346-AD1F32FC3340}">
      <dsp:nvSpPr>
        <dsp:cNvPr id="0" name=""/>
        <dsp:cNvSpPr/>
      </dsp:nvSpPr>
      <dsp:spPr>
        <a:xfrm>
          <a:off x="0" y="1947553"/>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807F9E17-2A3D-4132-9BD3-4D4303B88EB4}">
      <dsp:nvSpPr>
        <dsp:cNvPr id="0" name=""/>
        <dsp:cNvSpPr/>
      </dsp:nvSpPr>
      <dsp:spPr>
        <a:xfrm>
          <a:off x="157072" y="2064384"/>
          <a:ext cx="285585" cy="2855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904E51-2B19-4CCE-A110-65487F344A1A}">
      <dsp:nvSpPr>
        <dsp:cNvPr id="0" name=""/>
        <dsp:cNvSpPr/>
      </dsp:nvSpPr>
      <dsp:spPr>
        <a:xfrm>
          <a:off x="599730" y="1947553"/>
          <a:ext cx="10345306" cy="51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a:t>Psychodynamic Therapy – exploring unconscious patterns and past experiences</a:t>
          </a:r>
          <a:endParaRPr lang="en-US" sz="1400" kern="1200"/>
        </a:p>
      </dsp:txBody>
      <dsp:txXfrm>
        <a:off x="599730" y="1947553"/>
        <a:ext cx="10345306" cy="519247"/>
      </dsp:txXfrm>
    </dsp:sp>
    <dsp:sp modelId="{E534FAC2-83F0-4848-9A1D-C593B37B53C4}">
      <dsp:nvSpPr>
        <dsp:cNvPr id="0" name=""/>
        <dsp:cNvSpPr/>
      </dsp:nvSpPr>
      <dsp:spPr>
        <a:xfrm>
          <a:off x="0" y="2596612"/>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6280D443-91C0-4DDF-912F-C4BB7528BECA}">
      <dsp:nvSpPr>
        <dsp:cNvPr id="0" name=""/>
        <dsp:cNvSpPr/>
      </dsp:nvSpPr>
      <dsp:spPr>
        <a:xfrm>
          <a:off x="157072" y="2713442"/>
          <a:ext cx="285585" cy="2855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81C3F-AC18-48C8-9240-5E26B8AEA3B3}">
      <dsp:nvSpPr>
        <dsp:cNvPr id="0" name=""/>
        <dsp:cNvSpPr/>
      </dsp:nvSpPr>
      <dsp:spPr>
        <a:xfrm>
          <a:off x="599730" y="2596612"/>
          <a:ext cx="10345306" cy="51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dirty="0"/>
            <a:t>Humanistic Therapy – focusing on personal growth and self-understanding</a:t>
          </a:r>
          <a:endParaRPr lang="en-US" sz="1400" kern="1200" dirty="0"/>
        </a:p>
      </dsp:txBody>
      <dsp:txXfrm>
        <a:off x="599730" y="2596612"/>
        <a:ext cx="10345306" cy="519247"/>
      </dsp:txXfrm>
    </dsp:sp>
    <dsp:sp modelId="{891484A7-0E9A-4DDD-BB19-B3B7137A7EF5}">
      <dsp:nvSpPr>
        <dsp:cNvPr id="0" name=""/>
        <dsp:cNvSpPr/>
      </dsp:nvSpPr>
      <dsp:spPr>
        <a:xfrm>
          <a:off x="0" y="3245671"/>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508D4B35-CF7C-4AAE-9FF5-CA4418728A42}">
      <dsp:nvSpPr>
        <dsp:cNvPr id="0" name=""/>
        <dsp:cNvSpPr/>
      </dsp:nvSpPr>
      <dsp:spPr>
        <a:xfrm>
          <a:off x="157072" y="3362501"/>
          <a:ext cx="285585" cy="2855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9ACC55-A08A-41B4-A2F2-EF7E3B0959D5}">
      <dsp:nvSpPr>
        <dsp:cNvPr id="0" name=""/>
        <dsp:cNvSpPr/>
      </dsp:nvSpPr>
      <dsp:spPr>
        <a:xfrm>
          <a:off x="599730" y="3245671"/>
          <a:ext cx="10345306" cy="51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dirty="0"/>
            <a:t>Gestalt Therapy – increasing present-moment awareness</a:t>
          </a:r>
          <a:endParaRPr lang="en-US" sz="1400" kern="1200" dirty="0"/>
        </a:p>
      </dsp:txBody>
      <dsp:txXfrm>
        <a:off x="599730" y="3245671"/>
        <a:ext cx="10345306" cy="519247"/>
      </dsp:txXfrm>
    </dsp:sp>
    <dsp:sp modelId="{3550A756-BA68-4215-8AA0-6B87DE41C62E}">
      <dsp:nvSpPr>
        <dsp:cNvPr id="0" name=""/>
        <dsp:cNvSpPr/>
      </dsp:nvSpPr>
      <dsp:spPr>
        <a:xfrm>
          <a:off x="0" y="3894729"/>
          <a:ext cx="10945037" cy="519247"/>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44069819-6F62-4881-AE3B-4161678EDF6C}">
      <dsp:nvSpPr>
        <dsp:cNvPr id="0" name=""/>
        <dsp:cNvSpPr/>
      </dsp:nvSpPr>
      <dsp:spPr>
        <a:xfrm>
          <a:off x="157072" y="4011560"/>
          <a:ext cx="285585" cy="28558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21227-67A4-47D4-B085-641B8BB91EB0}">
      <dsp:nvSpPr>
        <dsp:cNvPr id="0" name=""/>
        <dsp:cNvSpPr/>
      </dsp:nvSpPr>
      <dsp:spPr>
        <a:xfrm>
          <a:off x="599730" y="3894729"/>
          <a:ext cx="10345306" cy="519247"/>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54954" tIns="54954" rIns="54954" bIns="54954" numCol="1" spcCol="1270" anchor="ctr" anchorCtr="0">
          <a:noAutofit/>
        </a:bodyPr>
        <a:lstStyle/>
        <a:p>
          <a:pPr marL="0" lvl="0" indent="0" algn="l" defTabSz="622300">
            <a:lnSpc>
              <a:spcPct val="90000"/>
            </a:lnSpc>
            <a:spcBef>
              <a:spcPct val="0"/>
            </a:spcBef>
            <a:spcAft>
              <a:spcPct val="35000"/>
            </a:spcAft>
            <a:buNone/>
          </a:pPr>
          <a:r>
            <a:rPr lang="en-GB" sz="1400" kern="1200" dirty="0"/>
            <a:t>These methods are </a:t>
          </a:r>
          <a:r>
            <a:rPr lang="en-GB" sz="1400" b="1" kern="1200" dirty="0"/>
            <a:t>blended into a structured framework</a:t>
          </a:r>
          <a:r>
            <a:rPr lang="en-GB" sz="1400" kern="1200" dirty="0"/>
            <a:t>, not just used randomly.</a:t>
          </a:r>
          <a:endParaRPr lang="en-US" sz="1400" kern="1200" dirty="0"/>
        </a:p>
      </dsp:txBody>
      <dsp:txXfrm>
        <a:off x="599730" y="3894729"/>
        <a:ext cx="10345306" cy="5192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4CF1A-C77D-4F77-BDDE-9BA6F876C3AA}">
      <dsp:nvSpPr>
        <dsp:cNvPr id="0" name=""/>
        <dsp:cNvSpPr/>
      </dsp:nvSpPr>
      <dsp:spPr>
        <a:xfrm>
          <a:off x="0" y="5224"/>
          <a:ext cx="6949440" cy="1144507"/>
        </a:xfrm>
        <a:prstGeom prst="roundRect">
          <a:avLst>
            <a:gd name="adj" fmla="val 10000"/>
          </a:avLst>
        </a:prstGeom>
        <a:solidFill>
          <a:schemeClr val="bg1">
            <a:lumMod val="95000"/>
            <a:hueOff val="0"/>
            <a:satOff val="0"/>
            <a:lumOff val="0"/>
            <a:alphaOff val="0"/>
          </a:schemeClr>
        </a:solidFill>
        <a:ln>
          <a:solidFill>
            <a:schemeClr val="accent5">
              <a:lumMod val="75000"/>
            </a:schemeClr>
          </a:solidFill>
        </a:ln>
        <a:effectLst/>
      </dsp:spPr>
      <dsp:style>
        <a:lnRef idx="0">
          <a:scrgbClr r="0" g="0" b="0"/>
        </a:lnRef>
        <a:fillRef idx="1">
          <a:scrgbClr r="0" g="0" b="0"/>
        </a:fillRef>
        <a:effectRef idx="0">
          <a:scrgbClr r="0" g="0" b="0"/>
        </a:effectRef>
        <a:fontRef idx="minor"/>
      </dsp:style>
    </dsp:sp>
    <dsp:sp modelId="{700D7794-FD0F-4A73-8C80-D3ECA08EB9F7}">
      <dsp:nvSpPr>
        <dsp:cNvPr id="0" name=""/>
        <dsp:cNvSpPr/>
      </dsp:nvSpPr>
      <dsp:spPr>
        <a:xfrm>
          <a:off x="346213" y="262739"/>
          <a:ext cx="630094" cy="6294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9EE30-FCA5-4C06-B444-0D49E856D574}">
      <dsp:nvSpPr>
        <dsp:cNvPr id="0" name=""/>
        <dsp:cNvSpPr/>
      </dsp:nvSpPr>
      <dsp:spPr>
        <a:xfrm>
          <a:off x="1322521" y="5224"/>
          <a:ext cx="5586860" cy="1216039"/>
        </a:xfrm>
        <a:prstGeom prst="rect">
          <a:avLst/>
        </a:prstGeom>
        <a:noFill/>
        <a:ln>
          <a:solidFill>
            <a:schemeClr val="accent5">
              <a:lumMod val="50000"/>
            </a:schemeClr>
          </a:solid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accent5">
                  <a:lumMod val="50000"/>
                </a:schemeClr>
              </a:solidFill>
            </a:rPr>
            <a:t>Gestalt Therapy </a:t>
          </a:r>
          <a:r>
            <a:rPr lang="en-GB" sz="1400" kern="1200" dirty="0"/>
            <a:t>is a form of psychotherapy developed in the 1940s–1950s by </a:t>
          </a:r>
          <a:r>
            <a:rPr lang="en-GB" sz="1400" b="1" kern="1200" dirty="0"/>
            <a:t>Fritz Perls</a:t>
          </a:r>
          <a:r>
            <a:rPr lang="en-GB" sz="1400" kern="1200" dirty="0"/>
            <a:t>, along with </a:t>
          </a:r>
          <a:r>
            <a:rPr lang="en-GB" sz="1400" b="1" kern="1200" dirty="0"/>
            <a:t>Laura Perls</a:t>
          </a:r>
          <a:r>
            <a:rPr lang="en-GB" sz="1400" kern="1200" dirty="0"/>
            <a:t> and </a:t>
          </a:r>
          <a:r>
            <a:rPr lang="en-GB" sz="1400" b="1" kern="1200" dirty="0"/>
            <a:t>Paul Goodman</a:t>
          </a:r>
          <a:r>
            <a:rPr lang="en-GB" sz="1400" kern="1200" dirty="0"/>
            <a:t>. It focuses on </a:t>
          </a:r>
          <a:r>
            <a:rPr lang="en-GB" sz="1400" b="1" kern="1200" dirty="0"/>
            <a:t>increasing a person’s awareness of their present experiences, </a:t>
          </a:r>
          <a:r>
            <a:rPr lang="en-GB" sz="1400" kern="1200" dirty="0"/>
            <a:t>their thoughts, feelings, bodily sensations, and behaviours. </a:t>
          </a:r>
          <a:endParaRPr lang="en-US" sz="1400" kern="1200" dirty="0"/>
        </a:p>
      </dsp:txBody>
      <dsp:txXfrm>
        <a:off x="1322521" y="5224"/>
        <a:ext cx="5586860" cy="1216039"/>
      </dsp:txXfrm>
    </dsp:sp>
    <dsp:sp modelId="{66F29528-1B99-4124-AAA3-F1DC4F85DF56}">
      <dsp:nvSpPr>
        <dsp:cNvPr id="0" name=""/>
        <dsp:cNvSpPr/>
      </dsp:nvSpPr>
      <dsp:spPr>
        <a:xfrm>
          <a:off x="0" y="1525274"/>
          <a:ext cx="6949440" cy="1144507"/>
        </a:xfrm>
        <a:prstGeom prst="roundRect">
          <a:avLst>
            <a:gd name="adj" fmla="val 10000"/>
          </a:avLst>
        </a:prstGeom>
        <a:solidFill>
          <a:schemeClr val="bg1">
            <a:lumMod val="95000"/>
            <a:hueOff val="0"/>
            <a:satOff val="0"/>
            <a:lumOff val="0"/>
            <a:alphaOff val="0"/>
          </a:schemeClr>
        </a:solidFill>
        <a:ln>
          <a:solidFill>
            <a:schemeClr val="accent5">
              <a:lumMod val="75000"/>
            </a:schemeClr>
          </a:solidFill>
        </a:ln>
        <a:effectLst/>
      </dsp:spPr>
      <dsp:style>
        <a:lnRef idx="0">
          <a:scrgbClr r="0" g="0" b="0"/>
        </a:lnRef>
        <a:fillRef idx="1">
          <a:scrgbClr r="0" g="0" b="0"/>
        </a:fillRef>
        <a:effectRef idx="0">
          <a:scrgbClr r="0" g="0" b="0"/>
        </a:effectRef>
        <a:fontRef idx="minor"/>
      </dsp:style>
    </dsp:sp>
    <dsp:sp modelId="{5003C113-21A0-4189-A238-F6500DFDC564}">
      <dsp:nvSpPr>
        <dsp:cNvPr id="0" name=""/>
        <dsp:cNvSpPr/>
      </dsp:nvSpPr>
      <dsp:spPr>
        <a:xfrm>
          <a:off x="346213" y="1782788"/>
          <a:ext cx="630094" cy="6294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7B26A-248B-42DC-8172-774EEF7A3A01}">
      <dsp:nvSpPr>
        <dsp:cNvPr id="0" name=""/>
        <dsp:cNvSpPr/>
      </dsp:nvSpPr>
      <dsp:spPr>
        <a:xfrm>
          <a:off x="1322521" y="1525274"/>
          <a:ext cx="5586860" cy="1216039"/>
        </a:xfrm>
        <a:prstGeom prst="rect">
          <a:avLst/>
        </a:prstGeom>
        <a:noFill/>
        <a:ln>
          <a:solidFill>
            <a:schemeClr val="accent5">
              <a:lumMod val="75000"/>
            </a:schemeClr>
          </a:solid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622300">
            <a:lnSpc>
              <a:spcPct val="90000"/>
            </a:lnSpc>
            <a:spcBef>
              <a:spcPct val="0"/>
            </a:spcBef>
            <a:spcAft>
              <a:spcPct val="35000"/>
            </a:spcAft>
            <a:buNone/>
          </a:pPr>
          <a:r>
            <a:rPr lang="en-GB" sz="1400" kern="1200" dirty="0"/>
            <a:t>The goal is to help people become more aware of themselves </a:t>
          </a:r>
          <a:r>
            <a:rPr lang="en-GB" sz="1400" b="1" kern="1200" dirty="0"/>
            <a:t>in the present moment (“here and now”)</a:t>
          </a:r>
          <a:r>
            <a:rPr lang="en-GB" sz="1400" kern="1200" dirty="0"/>
            <a:t> so they can make healthier choices. </a:t>
          </a:r>
          <a:endParaRPr lang="en-US" sz="1400" kern="1200" dirty="0"/>
        </a:p>
      </dsp:txBody>
      <dsp:txXfrm>
        <a:off x="1322521" y="1525274"/>
        <a:ext cx="5586860" cy="1216039"/>
      </dsp:txXfrm>
    </dsp:sp>
    <dsp:sp modelId="{5C86DD02-97B2-4C87-85A4-8D551B3FEF32}">
      <dsp:nvSpPr>
        <dsp:cNvPr id="0" name=""/>
        <dsp:cNvSpPr/>
      </dsp:nvSpPr>
      <dsp:spPr>
        <a:xfrm>
          <a:off x="0" y="3065638"/>
          <a:ext cx="6949440" cy="1144507"/>
        </a:xfrm>
        <a:prstGeom prst="roundRect">
          <a:avLst>
            <a:gd name="adj" fmla="val 10000"/>
          </a:avLst>
        </a:prstGeom>
        <a:solidFill>
          <a:schemeClr val="bg1">
            <a:lumMod val="95000"/>
            <a:hueOff val="0"/>
            <a:satOff val="0"/>
            <a:lumOff val="0"/>
            <a:alphaOff val="0"/>
          </a:schemeClr>
        </a:solidFill>
        <a:ln>
          <a:solidFill>
            <a:schemeClr val="accent5">
              <a:lumMod val="75000"/>
            </a:schemeClr>
          </a:solidFill>
        </a:ln>
        <a:effectLst/>
      </dsp:spPr>
      <dsp:style>
        <a:lnRef idx="0">
          <a:scrgbClr r="0" g="0" b="0"/>
        </a:lnRef>
        <a:fillRef idx="1">
          <a:scrgbClr r="0" g="0" b="0"/>
        </a:fillRef>
        <a:effectRef idx="0">
          <a:scrgbClr r="0" g="0" b="0"/>
        </a:effectRef>
        <a:fontRef idx="minor"/>
      </dsp:style>
    </dsp:sp>
    <dsp:sp modelId="{374881B6-C143-4301-A4C0-7B0D3DF8C28A}">
      <dsp:nvSpPr>
        <dsp:cNvPr id="0" name=""/>
        <dsp:cNvSpPr/>
      </dsp:nvSpPr>
      <dsp:spPr>
        <a:xfrm>
          <a:off x="346213" y="3302838"/>
          <a:ext cx="630094" cy="6294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6EF535-E376-48C4-8098-0B9FA57CB8DB}">
      <dsp:nvSpPr>
        <dsp:cNvPr id="0" name=""/>
        <dsp:cNvSpPr/>
      </dsp:nvSpPr>
      <dsp:spPr>
        <a:xfrm>
          <a:off x="1322521" y="3045323"/>
          <a:ext cx="5586860" cy="1216039"/>
        </a:xfrm>
        <a:prstGeom prst="rect">
          <a:avLst/>
        </a:prstGeom>
        <a:noFill/>
        <a:ln>
          <a:solidFill>
            <a:schemeClr val="accent5">
              <a:lumMod val="75000"/>
            </a:schemeClr>
          </a:solid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622300">
            <a:lnSpc>
              <a:spcPct val="90000"/>
            </a:lnSpc>
            <a:spcBef>
              <a:spcPct val="0"/>
            </a:spcBef>
            <a:spcAft>
              <a:spcPct val="35000"/>
            </a:spcAft>
            <a:buNone/>
          </a:pPr>
          <a:r>
            <a:rPr lang="en-GB" sz="1400" kern="1200" dirty="0"/>
            <a:t>Gestalt therapy is based on the idea that </a:t>
          </a:r>
          <a:r>
            <a:rPr lang="en-GB" sz="1400" b="1" kern="1200" dirty="0"/>
            <a:t>people function best when they are fully aware of their feelings, needs, and environment</a:t>
          </a:r>
          <a:r>
            <a:rPr lang="en-GB" sz="1400" kern="1200" dirty="0"/>
            <a:t>. Problems often occur when people </a:t>
          </a:r>
          <a:r>
            <a:rPr lang="en-GB" sz="1400" b="1" kern="1200" dirty="0"/>
            <a:t>avoid emotions, deny experiences, or remain stuck in unfinished issues from the past</a:t>
          </a:r>
          <a:r>
            <a:rPr lang="en-GB" sz="1400" kern="1200" dirty="0"/>
            <a:t>.</a:t>
          </a:r>
          <a:endParaRPr lang="en-US" sz="1400" kern="1200" dirty="0"/>
        </a:p>
      </dsp:txBody>
      <dsp:txXfrm>
        <a:off x="1322521" y="3045323"/>
        <a:ext cx="5586860" cy="1216039"/>
      </dsp:txXfrm>
    </dsp:sp>
    <dsp:sp modelId="{B35789D0-FE74-4355-B5B5-D81077A4F6A0}">
      <dsp:nvSpPr>
        <dsp:cNvPr id="0" name=""/>
        <dsp:cNvSpPr/>
      </dsp:nvSpPr>
      <dsp:spPr>
        <a:xfrm>
          <a:off x="0" y="4555210"/>
          <a:ext cx="6949440" cy="1144507"/>
        </a:xfrm>
        <a:prstGeom prst="roundRect">
          <a:avLst>
            <a:gd name="adj" fmla="val 10000"/>
          </a:avLst>
        </a:prstGeom>
        <a:solidFill>
          <a:schemeClr val="bg1">
            <a:lumMod val="95000"/>
            <a:hueOff val="0"/>
            <a:satOff val="0"/>
            <a:lumOff val="0"/>
            <a:alphaOff val="0"/>
          </a:schemeClr>
        </a:solidFill>
        <a:ln>
          <a:solidFill>
            <a:schemeClr val="accent5">
              <a:lumMod val="75000"/>
            </a:schemeClr>
          </a:solidFill>
        </a:ln>
        <a:effectLst/>
      </dsp:spPr>
      <dsp:style>
        <a:lnRef idx="0">
          <a:scrgbClr r="0" g="0" b="0"/>
        </a:lnRef>
        <a:fillRef idx="1">
          <a:scrgbClr r="0" g="0" b="0"/>
        </a:fillRef>
        <a:effectRef idx="0">
          <a:scrgbClr r="0" g="0" b="0"/>
        </a:effectRef>
        <a:fontRef idx="minor"/>
      </dsp:style>
    </dsp:sp>
    <dsp:sp modelId="{EE186B32-7569-4CA5-BBBF-A991277D099B}">
      <dsp:nvSpPr>
        <dsp:cNvPr id="0" name=""/>
        <dsp:cNvSpPr/>
      </dsp:nvSpPr>
      <dsp:spPr>
        <a:xfrm>
          <a:off x="346213" y="4822887"/>
          <a:ext cx="630094" cy="6294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531655-F8CB-40EB-BC32-46A887829236}">
      <dsp:nvSpPr>
        <dsp:cNvPr id="0" name=""/>
        <dsp:cNvSpPr/>
      </dsp:nvSpPr>
      <dsp:spPr>
        <a:xfrm>
          <a:off x="1322521" y="4565373"/>
          <a:ext cx="5586860" cy="1216039"/>
        </a:xfrm>
        <a:prstGeom prst="rect">
          <a:avLst/>
        </a:prstGeom>
        <a:noFill/>
        <a:ln>
          <a:solidFill>
            <a:schemeClr val="accent5">
              <a:lumMod val="75000"/>
            </a:schemeClr>
          </a:solidFill>
        </a:ln>
        <a:effectLst/>
      </dsp:spPr>
      <dsp:style>
        <a:lnRef idx="0">
          <a:scrgbClr r="0" g="0" b="0"/>
        </a:lnRef>
        <a:fillRef idx="0">
          <a:scrgbClr r="0" g="0" b="0"/>
        </a:fillRef>
        <a:effectRef idx="0">
          <a:scrgbClr r="0" g="0" b="0"/>
        </a:effectRef>
        <a:fontRef idx="minor"/>
      </dsp:style>
      <dsp:txBody>
        <a:bodyPr spcFirstLastPara="0" vert="horz" wrap="square" lIns="128698" tIns="128698" rIns="128698" bIns="128698" numCol="1" spcCol="1270" anchor="ctr" anchorCtr="0">
          <a:noAutofit/>
        </a:bodyPr>
        <a:lstStyle/>
        <a:p>
          <a:pPr marL="0" lvl="0" indent="0" algn="l" defTabSz="622300">
            <a:lnSpc>
              <a:spcPct val="90000"/>
            </a:lnSpc>
            <a:spcBef>
              <a:spcPct val="0"/>
            </a:spcBef>
            <a:spcAft>
              <a:spcPct val="35000"/>
            </a:spcAft>
            <a:buNone/>
          </a:pPr>
          <a:r>
            <a:rPr lang="en-GB" sz="1400" kern="1200" dirty="0"/>
            <a:t>Instead of analysing the past in detail, Gestalt therapy emphasizes the here and now.</a:t>
          </a:r>
          <a:endParaRPr lang="en-US" sz="1400" kern="1200" dirty="0"/>
        </a:p>
      </dsp:txBody>
      <dsp:txXfrm>
        <a:off x="1322521" y="4565373"/>
        <a:ext cx="5586860" cy="12160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A004D-C309-4E07-A876-2029FDFB101E}">
      <dsp:nvSpPr>
        <dsp:cNvPr id="0" name=""/>
        <dsp:cNvSpPr/>
      </dsp:nvSpPr>
      <dsp:spPr>
        <a:xfrm>
          <a:off x="819078" y="1307384"/>
          <a:ext cx="2270470" cy="11352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t>Gestalt Therapy</a:t>
          </a:r>
          <a:r>
            <a:rPr lang="en-GB" sz="1200" kern="1200"/>
            <a:t> is considered part of the </a:t>
          </a:r>
          <a:r>
            <a:rPr lang="en-GB" sz="1200" b="1" kern="1200"/>
            <a:t>humanistic tradition</a:t>
          </a:r>
          <a:r>
            <a:rPr lang="en-GB" sz="1200" kern="1200"/>
            <a:t> because it shares many core values with other humanistic approaches such as </a:t>
          </a:r>
          <a:r>
            <a:rPr lang="en-GB" sz="1200" b="1" kern="1200"/>
            <a:t>Person-Centred Therapy</a:t>
          </a:r>
          <a:r>
            <a:rPr lang="en-GB" sz="1200" kern="1200"/>
            <a:t>. </a:t>
          </a:r>
          <a:endParaRPr lang="en-US" sz="1200" kern="1200"/>
        </a:p>
      </dsp:txBody>
      <dsp:txXfrm>
        <a:off x="852328" y="1340634"/>
        <a:ext cx="2203970" cy="1068735"/>
      </dsp:txXfrm>
    </dsp:sp>
    <dsp:sp modelId="{6358F5C5-08A3-4BFB-8673-6147D98BE415}">
      <dsp:nvSpPr>
        <dsp:cNvPr id="0" name=""/>
        <dsp:cNvSpPr/>
      </dsp:nvSpPr>
      <dsp:spPr>
        <a:xfrm>
          <a:off x="819078" y="2612904"/>
          <a:ext cx="2270470" cy="11352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Both approaches emphasize </a:t>
          </a:r>
          <a:r>
            <a:rPr lang="en-GB" sz="1200" b="1" kern="1200"/>
            <a:t>personal growth, self-awareness, and the client’s capacity to change</a:t>
          </a:r>
          <a:r>
            <a:rPr lang="en-GB" sz="1200" kern="1200"/>
            <a:t> rather than focusing mainly on pathology or diagnosis.</a:t>
          </a:r>
          <a:endParaRPr lang="en-US" sz="1200" kern="1200"/>
        </a:p>
      </dsp:txBody>
      <dsp:txXfrm>
        <a:off x="852328" y="2646154"/>
        <a:ext cx="2203970" cy="1068735"/>
      </dsp:txXfrm>
    </dsp:sp>
    <dsp:sp modelId="{4D048ECA-E006-4745-A049-B08A43CD09D7}">
      <dsp:nvSpPr>
        <dsp:cNvPr id="0" name=""/>
        <dsp:cNvSpPr/>
      </dsp:nvSpPr>
      <dsp:spPr>
        <a:xfrm rot="17350740">
          <a:off x="2161403" y="1858939"/>
          <a:ext cx="2764478" cy="32124"/>
        </a:xfrm>
        <a:custGeom>
          <a:avLst/>
          <a:gdLst/>
          <a:ahLst/>
          <a:cxnLst/>
          <a:rect l="0" t="0" r="0" b="0"/>
          <a:pathLst>
            <a:path>
              <a:moveTo>
                <a:pt x="0" y="16062"/>
              </a:moveTo>
              <a:lnTo>
                <a:pt x="2764478" y="1606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474531" y="1805889"/>
        <a:ext cx="138223" cy="138223"/>
      </dsp:txXfrm>
    </dsp:sp>
    <dsp:sp modelId="{704B3870-E71E-4C01-8105-1878B64D4C01}">
      <dsp:nvSpPr>
        <dsp:cNvPr id="0" name=""/>
        <dsp:cNvSpPr/>
      </dsp:nvSpPr>
      <dsp:spPr>
        <a:xfrm>
          <a:off x="3997737" y="1863"/>
          <a:ext cx="2270470" cy="1135235"/>
        </a:xfrm>
        <a:prstGeom prst="roundRect">
          <a:avLst>
            <a:gd name="adj" fmla="val 10000"/>
          </a:avLst>
        </a:prstGeom>
        <a:solidFill>
          <a:srgbClr val="80008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The focus of the humanistic approach is:</a:t>
          </a:r>
          <a:endParaRPr lang="en-US" sz="1800" kern="1200" dirty="0"/>
        </a:p>
      </dsp:txBody>
      <dsp:txXfrm>
        <a:off x="4030987" y="35113"/>
        <a:ext cx="2203970" cy="1068735"/>
      </dsp:txXfrm>
    </dsp:sp>
    <dsp:sp modelId="{197A32AF-F8E3-4F57-9132-FF92455DBA9C}">
      <dsp:nvSpPr>
        <dsp:cNvPr id="0" name=""/>
        <dsp:cNvSpPr/>
      </dsp:nvSpPr>
      <dsp:spPr>
        <a:xfrm rot="18289469">
          <a:off x="2748471" y="2511699"/>
          <a:ext cx="1590342" cy="32124"/>
        </a:xfrm>
        <a:custGeom>
          <a:avLst/>
          <a:gdLst/>
          <a:ahLst/>
          <a:cxnLst/>
          <a:rect l="0" t="0" r="0" b="0"/>
          <a:pathLst>
            <a:path>
              <a:moveTo>
                <a:pt x="0" y="16062"/>
              </a:moveTo>
              <a:lnTo>
                <a:pt x="1590342" y="1606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884" y="2488003"/>
        <a:ext cx="79517" cy="79517"/>
      </dsp:txXfrm>
    </dsp:sp>
    <dsp:sp modelId="{2A26B8FB-3A0E-4DC7-AC5C-461C6F2A8B2C}">
      <dsp:nvSpPr>
        <dsp:cNvPr id="0" name=""/>
        <dsp:cNvSpPr/>
      </dsp:nvSpPr>
      <dsp:spPr>
        <a:xfrm>
          <a:off x="3997737" y="1307384"/>
          <a:ext cx="2270470" cy="1135235"/>
        </a:xfrm>
        <a:prstGeom prst="roundRect">
          <a:avLst>
            <a:gd name="adj" fmla="val 10000"/>
          </a:avLst>
        </a:prstGeom>
        <a:solidFill>
          <a:srgbClr val="DA448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Emphasis on the present experience</a:t>
          </a:r>
          <a:endParaRPr lang="en-US" sz="1800" kern="1200" dirty="0"/>
        </a:p>
      </dsp:txBody>
      <dsp:txXfrm>
        <a:off x="4030987" y="1340634"/>
        <a:ext cx="2203970" cy="1068735"/>
      </dsp:txXfrm>
    </dsp:sp>
    <dsp:sp modelId="{8C355440-FCA0-4ED9-B44C-122EF41522F7}">
      <dsp:nvSpPr>
        <dsp:cNvPr id="0" name=""/>
        <dsp:cNvSpPr/>
      </dsp:nvSpPr>
      <dsp:spPr>
        <a:xfrm>
          <a:off x="3089548" y="3164459"/>
          <a:ext cx="908188" cy="32124"/>
        </a:xfrm>
        <a:custGeom>
          <a:avLst/>
          <a:gdLst/>
          <a:ahLst/>
          <a:cxnLst/>
          <a:rect l="0" t="0" r="0" b="0"/>
          <a:pathLst>
            <a:path>
              <a:moveTo>
                <a:pt x="0" y="16062"/>
              </a:moveTo>
              <a:lnTo>
                <a:pt x="908188" y="1606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0938" y="3157817"/>
        <a:ext cx="45409" cy="45409"/>
      </dsp:txXfrm>
    </dsp:sp>
    <dsp:sp modelId="{555CFEAE-A552-4538-A1CA-8CDCE24F95F2}">
      <dsp:nvSpPr>
        <dsp:cNvPr id="0" name=""/>
        <dsp:cNvSpPr/>
      </dsp:nvSpPr>
      <dsp:spPr>
        <a:xfrm>
          <a:off x="3997737" y="2612904"/>
          <a:ext cx="2270470" cy="1135235"/>
        </a:xfrm>
        <a:prstGeom prst="roundRect">
          <a:avLst>
            <a:gd name="adj" fmla="val 10000"/>
          </a:avLst>
        </a:prstGeom>
        <a:solidFill>
          <a:srgbClr val="9900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Belief in human potential and autonomy</a:t>
          </a:r>
          <a:endParaRPr lang="en-US" sz="1800" kern="1200" dirty="0"/>
        </a:p>
      </dsp:txBody>
      <dsp:txXfrm>
        <a:off x="4030987" y="2646154"/>
        <a:ext cx="2203970" cy="1068735"/>
      </dsp:txXfrm>
    </dsp:sp>
    <dsp:sp modelId="{A3775998-8C69-44CA-A2BD-EF70855027B0}">
      <dsp:nvSpPr>
        <dsp:cNvPr id="0" name=""/>
        <dsp:cNvSpPr/>
      </dsp:nvSpPr>
      <dsp:spPr>
        <a:xfrm rot="3310531">
          <a:off x="2748471" y="3817220"/>
          <a:ext cx="1590342" cy="32124"/>
        </a:xfrm>
        <a:custGeom>
          <a:avLst/>
          <a:gdLst/>
          <a:ahLst/>
          <a:cxnLst/>
          <a:rect l="0" t="0" r="0" b="0"/>
          <a:pathLst>
            <a:path>
              <a:moveTo>
                <a:pt x="0" y="16062"/>
              </a:moveTo>
              <a:lnTo>
                <a:pt x="1590342" y="1606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884" y="3793523"/>
        <a:ext cx="79517" cy="79517"/>
      </dsp:txXfrm>
    </dsp:sp>
    <dsp:sp modelId="{3F3C6B6F-5B4B-4141-9175-9C7F7D028A39}">
      <dsp:nvSpPr>
        <dsp:cNvPr id="0" name=""/>
        <dsp:cNvSpPr/>
      </dsp:nvSpPr>
      <dsp:spPr>
        <a:xfrm>
          <a:off x="3997737" y="3918424"/>
          <a:ext cx="2270470" cy="1135235"/>
        </a:xfrm>
        <a:prstGeom prst="roundRect">
          <a:avLst>
            <a:gd name="adj" fmla="val 10000"/>
          </a:avLst>
        </a:prstGeom>
        <a:solidFill>
          <a:srgbClr val="66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Importance of the therapeutic relationship</a:t>
          </a:r>
          <a:endParaRPr lang="en-US" sz="1800" kern="1200" dirty="0"/>
        </a:p>
      </dsp:txBody>
      <dsp:txXfrm>
        <a:off x="4030987" y="3951674"/>
        <a:ext cx="2203970" cy="1068735"/>
      </dsp:txXfrm>
    </dsp:sp>
    <dsp:sp modelId="{36A95511-5E98-429F-80F9-9436A11F985A}">
      <dsp:nvSpPr>
        <dsp:cNvPr id="0" name=""/>
        <dsp:cNvSpPr/>
      </dsp:nvSpPr>
      <dsp:spPr>
        <a:xfrm rot="4249260">
          <a:off x="2161403" y="4469980"/>
          <a:ext cx="2764478" cy="32124"/>
        </a:xfrm>
        <a:custGeom>
          <a:avLst/>
          <a:gdLst/>
          <a:ahLst/>
          <a:cxnLst/>
          <a:rect l="0" t="0" r="0" b="0"/>
          <a:pathLst>
            <a:path>
              <a:moveTo>
                <a:pt x="0" y="16062"/>
              </a:moveTo>
              <a:lnTo>
                <a:pt x="2764478" y="1606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474531" y="4416930"/>
        <a:ext cx="138223" cy="138223"/>
      </dsp:txXfrm>
    </dsp:sp>
    <dsp:sp modelId="{106500CA-12B0-4F14-B331-0120BCA63967}">
      <dsp:nvSpPr>
        <dsp:cNvPr id="0" name=""/>
        <dsp:cNvSpPr/>
      </dsp:nvSpPr>
      <dsp:spPr>
        <a:xfrm>
          <a:off x="3997737" y="5223945"/>
          <a:ext cx="2270470" cy="1135235"/>
        </a:xfrm>
        <a:prstGeom prst="roundRect">
          <a:avLst>
            <a:gd name="adj" fmla="val 10000"/>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Holistic view of the person</a:t>
          </a:r>
          <a:endParaRPr lang="en-US" sz="1800" kern="1200" dirty="0"/>
        </a:p>
      </dsp:txBody>
      <dsp:txXfrm>
        <a:off x="4030987" y="5257195"/>
        <a:ext cx="2203970" cy="10687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8DF91-0552-49AB-AAFA-9EF3A0836766}">
      <dsp:nvSpPr>
        <dsp:cNvPr id="0" name=""/>
        <dsp:cNvSpPr/>
      </dsp:nvSpPr>
      <dsp:spPr>
        <a:xfrm>
          <a:off x="0" y="1832"/>
          <a:ext cx="10945037" cy="928566"/>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36764EF9-3127-4588-B6A4-E7091BCDBEBE}">
      <dsp:nvSpPr>
        <dsp:cNvPr id="0" name=""/>
        <dsp:cNvSpPr/>
      </dsp:nvSpPr>
      <dsp:spPr>
        <a:xfrm>
          <a:off x="280891" y="210759"/>
          <a:ext cx="510711" cy="510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3AA7D-E34A-48EE-AB18-03DF60E44985}">
      <dsp:nvSpPr>
        <dsp:cNvPr id="0" name=""/>
        <dsp:cNvSpPr/>
      </dsp:nvSpPr>
      <dsp:spPr>
        <a:xfrm>
          <a:off x="1072494" y="1832"/>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666750">
            <a:lnSpc>
              <a:spcPct val="90000"/>
            </a:lnSpc>
            <a:spcBef>
              <a:spcPct val="0"/>
            </a:spcBef>
            <a:spcAft>
              <a:spcPct val="35000"/>
            </a:spcAft>
            <a:buNone/>
          </a:pPr>
          <a:r>
            <a:rPr lang="en-GB" sz="1500" kern="1200"/>
            <a:t>Rogers believed that for therapeutic change to happen, the therapist must provide </a:t>
          </a:r>
          <a:r>
            <a:rPr lang="en-GB" sz="1500" b="1" kern="1200"/>
            <a:t>three essential conditions</a:t>
          </a:r>
          <a:r>
            <a:rPr lang="en-GB" sz="1500" kern="1200"/>
            <a:t>.</a:t>
          </a:r>
          <a:endParaRPr lang="en-US" sz="1500" kern="1200"/>
        </a:p>
      </dsp:txBody>
      <dsp:txXfrm>
        <a:off x="1072494" y="1832"/>
        <a:ext cx="9872542" cy="928566"/>
      </dsp:txXfrm>
    </dsp:sp>
    <dsp:sp modelId="{EB3BA7A2-972A-4BC1-BA30-8B4151F19ECC}">
      <dsp:nvSpPr>
        <dsp:cNvPr id="0" name=""/>
        <dsp:cNvSpPr/>
      </dsp:nvSpPr>
      <dsp:spPr>
        <a:xfrm>
          <a:off x="0" y="1162539"/>
          <a:ext cx="10945037" cy="928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1593C0-D6DF-4AB6-A654-1E0B94AA0741}">
      <dsp:nvSpPr>
        <dsp:cNvPr id="0" name=""/>
        <dsp:cNvSpPr/>
      </dsp:nvSpPr>
      <dsp:spPr>
        <a:xfrm>
          <a:off x="280891" y="1371467"/>
          <a:ext cx="510711" cy="510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50F1A5-ABC5-444C-8916-1ABE52F9C863}">
      <dsp:nvSpPr>
        <dsp:cNvPr id="0" name=""/>
        <dsp:cNvSpPr/>
      </dsp:nvSpPr>
      <dsp:spPr>
        <a:xfrm>
          <a:off x="1072494" y="1162539"/>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666750">
            <a:lnSpc>
              <a:spcPct val="90000"/>
            </a:lnSpc>
            <a:spcBef>
              <a:spcPct val="0"/>
            </a:spcBef>
            <a:spcAft>
              <a:spcPct val="35000"/>
            </a:spcAft>
            <a:buNone/>
          </a:pPr>
          <a:r>
            <a:rPr lang="en-GB" sz="1500" b="1" kern="1200"/>
            <a:t>1. Unconditional Positive Regard - t</a:t>
          </a:r>
          <a:r>
            <a:rPr lang="en-GB" sz="1500" kern="1200"/>
            <a:t>he therapist </a:t>
          </a:r>
          <a:r>
            <a:rPr lang="en-GB" sz="1500" b="1" kern="1200"/>
            <a:t>accepts the client completely without judgment</a:t>
          </a:r>
          <a:r>
            <a:rPr lang="en-GB" sz="1500" kern="1200"/>
            <a:t>, regardless of what the client says or feels. This helps the client feel safe enough to be honest and open.</a:t>
          </a:r>
          <a:br>
            <a:rPr lang="en-GB" sz="1500" kern="1200"/>
          </a:br>
          <a:endParaRPr lang="en-US" sz="1500" kern="1200"/>
        </a:p>
      </dsp:txBody>
      <dsp:txXfrm>
        <a:off x="1072494" y="1162539"/>
        <a:ext cx="9872542" cy="928566"/>
      </dsp:txXfrm>
    </dsp:sp>
    <dsp:sp modelId="{B2248C25-D833-461F-B7E9-BF3D95486A2B}">
      <dsp:nvSpPr>
        <dsp:cNvPr id="0" name=""/>
        <dsp:cNvSpPr/>
      </dsp:nvSpPr>
      <dsp:spPr>
        <a:xfrm>
          <a:off x="0" y="2323247"/>
          <a:ext cx="10945037" cy="928566"/>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65765EC0-2689-4ACA-94BE-88B6B8C8E979}">
      <dsp:nvSpPr>
        <dsp:cNvPr id="0" name=""/>
        <dsp:cNvSpPr/>
      </dsp:nvSpPr>
      <dsp:spPr>
        <a:xfrm>
          <a:off x="280891" y="2532175"/>
          <a:ext cx="510711" cy="510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73AC39-E532-42AA-A379-EEF2E6B31BCA}">
      <dsp:nvSpPr>
        <dsp:cNvPr id="0" name=""/>
        <dsp:cNvSpPr/>
      </dsp:nvSpPr>
      <dsp:spPr>
        <a:xfrm>
          <a:off x="1072494" y="2323247"/>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666750">
            <a:lnSpc>
              <a:spcPct val="90000"/>
            </a:lnSpc>
            <a:spcBef>
              <a:spcPct val="0"/>
            </a:spcBef>
            <a:spcAft>
              <a:spcPct val="35000"/>
            </a:spcAft>
            <a:buNone/>
          </a:pPr>
          <a:r>
            <a:rPr lang="en-GB" sz="1500" b="1" kern="1200" dirty="0"/>
            <a:t>2. Empathy - t</a:t>
          </a:r>
          <a:r>
            <a:rPr lang="en-GB" sz="1500" kern="1200" dirty="0"/>
            <a:t>he therapist tries to </a:t>
          </a:r>
          <a:r>
            <a:rPr lang="en-GB" sz="1500" b="1" kern="1200" dirty="0"/>
            <a:t>deeply understand the client’s feelings and perspective</a:t>
          </a:r>
          <a:r>
            <a:rPr lang="en-GB" sz="1500" kern="1200" dirty="0"/>
            <a:t>, seeing the world through the client’s eyes. They often reflect emotions back to show understanding.</a:t>
          </a:r>
          <a:br>
            <a:rPr lang="en-GB" sz="1500" kern="1200" dirty="0"/>
          </a:br>
          <a:endParaRPr lang="en-US" sz="1500" kern="1200" dirty="0"/>
        </a:p>
      </dsp:txBody>
      <dsp:txXfrm>
        <a:off x="1072494" y="2323247"/>
        <a:ext cx="9872542" cy="928566"/>
      </dsp:txXfrm>
    </dsp:sp>
    <dsp:sp modelId="{7E2D7E9E-B980-44C6-A1EC-FE1F49DF37FD}">
      <dsp:nvSpPr>
        <dsp:cNvPr id="0" name=""/>
        <dsp:cNvSpPr/>
      </dsp:nvSpPr>
      <dsp:spPr>
        <a:xfrm>
          <a:off x="0" y="3483955"/>
          <a:ext cx="10945037" cy="928566"/>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CE646CDB-C4EB-477D-950F-BFD30386EE85}">
      <dsp:nvSpPr>
        <dsp:cNvPr id="0" name=""/>
        <dsp:cNvSpPr/>
      </dsp:nvSpPr>
      <dsp:spPr>
        <a:xfrm>
          <a:off x="280891" y="3692883"/>
          <a:ext cx="510711" cy="510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24811-9749-4A1E-AF1D-2DD5BD039C02}">
      <dsp:nvSpPr>
        <dsp:cNvPr id="0" name=""/>
        <dsp:cNvSpPr/>
      </dsp:nvSpPr>
      <dsp:spPr>
        <a:xfrm>
          <a:off x="1072494" y="3483955"/>
          <a:ext cx="9872542" cy="928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73" tIns="98273" rIns="98273" bIns="98273" numCol="1" spcCol="1270" anchor="ctr" anchorCtr="0">
          <a:noAutofit/>
        </a:bodyPr>
        <a:lstStyle/>
        <a:p>
          <a:pPr marL="0" lvl="0" indent="0" algn="l" defTabSz="666750">
            <a:lnSpc>
              <a:spcPct val="90000"/>
            </a:lnSpc>
            <a:spcBef>
              <a:spcPct val="0"/>
            </a:spcBef>
            <a:spcAft>
              <a:spcPct val="35000"/>
            </a:spcAft>
            <a:buNone/>
          </a:pPr>
          <a:r>
            <a:rPr lang="en-GB" sz="1500" b="1" kern="1200" dirty="0"/>
            <a:t>3. Congruence (Genuineness) - t</a:t>
          </a:r>
          <a:r>
            <a:rPr lang="en-GB" sz="1500" kern="1200" dirty="0"/>
            <a:t>he therapist is </a:t>
          </a:r>
          <a:r>
            <a:rPr lang="en-GB" sz="1500" b="1" kern="1200" dirty="0"/>
            <a:t>authentic and real</a:t>
          </a:r>
          <a:r>
            <a:rPr lang="en-GB" sz="1500" kern="1200" dirty="0"/>
            <a:t>, rather than distant or pretending to be an expert. This honesty helps create a genuine therapeutic relationship.</a:t>
          </a:r>
          <a:endParaRPr lang="en-US" sz="1500" kern="1200" dirty="0"/>
        </a:p>
      </dsp:txBody>
      <dsp:txXfrm>
        <a:off x="1072494" y="3483955"/>
        <a:ext cx="9872542" cy="9285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F635F-0706-42AE-B7F1-890F66C723F1}">
      <dsp:nvSpPr>
        <dsp:cNvPr id="0" name=""/>
        <dsp:cNvSpPr/>
      </dsp:nvSpPr>
      <dsp:spPr>
        <a:xfrm>
          <a:off x="3069550" y="1075726"/>
          <a:ext cx="673938" cy="91440"/>
        </a:xfrm>
        <a:custGeom>
          <a:avLst/>
          <a:gdLst/>
          <a:ahLst/>
          <a:cxnLst/>
          <a:rect l="0" t="0" r="0" b="0"/>
          <a:pathLst>
            <a:path>
              <a:moveTo>
                <a:pt x="0" y="45720"/>
              </a:moveTo>
              <a:lnTo>
                <a:pt x="67393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8906" y="1117923"/>
        <a:ext cx="35226" cy="7045"/>
      </dsp:txXfrm>
    </dsp:sp>
    <dsp:sp modelId="{824CB01B-045E-4AD2-9104-870ECAC56E05}">
      <dsp:nvSpPr>
        <dsp:cNvPr id="0" name=""/>
        <dsp:cNvSpPr/>
      </dsp:nvSpPr>
      <dsp:spPr>
        <a:xfrm>
          <a:off x="8137" y="202482"/>
          <a:ext cx="3063213" cy="18379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100" tIns="157556" rIns="150100" bIns="157556" numCol="1" spcCol="1270" anchor="ctr" anchorCtr="0">
          <a:noAutofit/>
        </a:bodyPr>
        <a:lstStyle/>
        <a:p>
          <a:pPr marL="0" lvl="0" indent="0" algn="ctr" defTabSz="755650">
            <a:lnSpc>
              <a:spcPct val="90000"/>
            </a:lnSpc>
            <a:spcBef>
              <a:spcPct val="0"/>
            </a:spcBef>
            <a:spcAft>
              <a:spcPct val="35000"/>
            </a:spcAft>
            <a:buNone/>
          </a:pPr>
          <a:r>
            <a:rPr lang="en-GB" sz="1700" kern="1200"/>
            <a:t>Sessions usually involve:</a:t>
          </a:r>
          <a:endParaRPr lang="en-US" sz="1700" kern="1200"/>
        </a:p>
      </dsp:txBody>
      <dsp:txXfrm>
        <a:off x="8137" y="202482"/>
        <a:ext cx="3063213" cy="1837927"/>
      </dsp:txXfrm>
    </dsp:sp>
    <dsp:sp modelId="{F60590C0-9201-45F1-AD18-8CA82654621A}">
      <dsp:nvSpPr>
        <dsp:cNvPr id="0" name=""/>
        <dsp:cNvSpPr/>
      </dsp:nvSpPr>
      <dsp:spPr>
        <a:xfrm>
          <a:off x="6837302" y="1075726"/>
          <a:ext cx="673938" cy="91440"/>
        </a:xfrm>
        <a:custGeom>
          <a:avLst/>
          <a:gdLst/>
          <a:ahLst/>
          <a:cxnLst/>
          <a:rect l="0" t="0" r="0" b="0"/>
          <a:pathLst>
            <a:path>
              <a:moveTo>
                <a:pt x="0" y="45720"/>
              </a:moveTo>
              <a:lnTo>
                <a:pt x="67393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6658" y="1117923"/>
        <a:ext cx="35226" cy="7045"/>
      </dsp:txXfrm>
    </dsp:sp>
    <dsp:sp modelId="{5C058881-E47C-45DE-B830-0BAB25B5474A}">
      <dsp:nvSpPr>
        <dsp:cNvPr id="0" name=""/>
        <dsp:cNvSpPr/>
      </dsp:nvSpPr>
      <dsp:spPr>
        <a:xfrm>
          <a:off x="3775889" y="202482"/>
          <a:ext cx="3063213" cy="18379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100" tIns="157556" rIns="150100" bIns="157556" numCol="1" spcCol="1270" anchor="ctr" anchorCtr="0">
          <a:noAutofit/>
        </a:bodyPr>
        <a:lstStyle/>
        <a:p>
          <a:pPr marL="0" lvl="0" indent="0" algn="ctr" defTabSz="755650">
            <a:lnSpc>
              <a:spcPct val="90000"/>
            </a:lnSpc>
            <a:spcBef>
              <a:spcPct val="0"/>
            </a:spcBef>
            <a:spcAft>
              <a:spcPct val="35000"/>
            </a:spcAft>
            <a:buNone/>
          </a:pPr>
          <a:r>
            <a:rPr lang="en-GB" sz="1700" kern="1200"/>
            <a:t>open conversation, reflection of feelings and exploration of personal experiences</a:t>
          </a:r>
          <a:endParaRPr lang="en-US" sz="1700" kern="1200"/>
        </a:p>
      </dsp:txBody>
      <dsp:txXfrm>
        <a:off x="3775889" y="202482"/>
        <a:ext cx="3063213" cy="1837927"/>
      </dsp:txXfrm>
    </dsp:sp>
    <dsp:sp modelId="{D41BCDB7-FDD2-4187-AF3D-E7BEED5EEE3F}">
      <dsp:nvSpPr>
        <dsp:cNvPr id="0" name=""/>
        <dsp:cNvSpPr/>
      </dsp:nvSpPr>
      <dsp:spPr>
        <a:xfrm>
          <a:off x="1539743" y="2038610"/>
          <a:ext cx="7535504" cy="673938"/>
        </a:xfrm>
        <a:custGeom>
          <a:avLst/>
          <a:gdLst/>
          <a:ahLst/>
          <a:cxnLst/>
          <a:rect l="0" t="0" r="0" b="0"/>
          <a:pathLst>
            <a:path>
              <a:moveTo>
                <a:pt x="7535504" y="0"/>
              </a:moveTo>
              <a:lnTo>
                <a:pt x="7535504" y="354069"/>
              </a:lnTo>
              <a:lnTo>
                <a:pt x="0" y="354069"/>
              </a:lnTo>
              <a:lnTo>
                <a:pt x="0" y="67393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18286" y="2372057"/>
        <a:ext cx="378418" cy="7045"/>
      </dsp:txXfrm>
    </dsp:sp>
    <dsp:sp modelId="{89A8F672-5F5E-4C4B-B7F3-DF10834DC213}">
      <dsp:nvSpPr>
        <dsp:cNvPr id="0" name=""/>
        <dsp:cNvSpPr/>
      </dsp:nvSpPr>
      <dsp:spPr>
        <a:xfrm>
          <a:off x="7543641" y="202482"/>
          <a:ext cx="3063213" cy="18379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100" tIns="157556" rIns="150100" bIns="157556" numCol="1" spcCol="1270" anchor="ctr" anchorCtr="0">
          <a:noAutofit/>
        </a:bodyPr>
        <a:lstStyle/>
        <a:p>
          <a:pPr marL="0" lvl="0" indent="0" algn="ctr" defTabSz="755650">
            <a:lnSpc>
              <a:spcPct val="90000"/>
            </a:lnSpc>
            <a:spcBef>
              <a:spcPct val="0"/>
            </a:spcBef>
            <a:spcAft>
              <a:spcPct val="35000"/>
            </a:spcAft>
            <a:buNone/>
          </a:pPr>
          <a:r>
            <a:rPr lang="en-GB" sz="1700" kern="1200"/>
            <a:t>The therapist does </a:t>
          </a:r>
          <a:r>
            <a:rPr lang="en-GB" sz="1700" b="1" kern="1200"/>
            <a:t>not use many structured techniques</a:t>
          </a:r>
          <a:r>
            <a:rPr lang="en-GB" sz="1700" kern="1200"/>
            <a:t>.</a:t>
          </a:r>
          <a:endParaRPr lang="en-US" sz="1700" kern="1200"/>
        </a:p>
      </dsp:txBody>
      <dsp:txXfrm>
        <a:off x="7543641" y="202482"/>
        <a:ext cx="3063213" cy="1837927"/>
      </dsp:txXfrm>
    </dsp:sp>
    <dsp:sp modelId="{0B9DAD73-0554-4B12-9E40-7F7D60A4BB5D}">
      <dsp:nvSpPr>
        <dsp:cNvPr id="0" name=""/>
        <dsp:cNvSpPr/>
      </dsp:nvSpPr>
      <dsp:spPr>
        <a:xfrm>
          <a:off x="3069550" y="3618193"/>
          <a:ext cx="673938" cy="91440"/>
        </a:xfrm>
        <a:custGeom>
          <a:avLst/>
          <a:gdLst/>
          <a:ahLst/>
          <a:cxnLst/>
          <a:rect l="0" t="0" r="0" b="0"/>
          <a:pathLst>
            <a:path>
              <a:moveTo>
                <a:pt x="0" y="45720"/>
              </a:moveTo>
              <a:lnTo>
                <a:pt x="67393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8906" y="3660390"/>
        <a:ext cx="35226" cy="7045"/>
      </dsp:txXfrm>
    </dsp:sp>
    <dsp:sp modelId="{5A7B8D11-F7F5-4E25-944E-C5C92C13008C}">
      <dsp:nvSpPr>
        <dsp:cNvPr id="0" name=""/>
        <dsp:cNvSpPr/>
      </dsp:nvSpPr>
      <dsp:spPr>
        <a:xfrm>
          <a:off x="8137" y="2744949"/>
          <a:ext cx="3063213" cy="18379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100" tIns="157556" rIns="150100" bIns="157556" numCol="1" spcCol="1270" anchor="ctr" anchorCtr="0">
          <a:noAutofit/>
        </a:bodyPr>
        <a:lstStyle/>
        <a:p>
          <a:pPr marL="0" lvl="0" indent="0" algn="ctr" defTabSz="755650">
            <a:lnSpc>
              <a:spcPct val="90000"/>
            </a:lnSpc>
            <a:spcBef>
              <a:spcPct val="0"/>
            </a:spcBef>
            <a:spcAft>
              <a:spcPct val="35000"/>
            </a:spcAft>
            <a:buNone/>
          </a:pPr>
          <a:r>
            <a:rPr lang="en-GB" sz="1700" kern="1200"/>
            <a:t>The belief is that </a:t>
          </a:r>
          <a:r>
            <a:rPr lang="en-GB" sz="1700" b="1" kern="1200"/>
            <a:t>the supportive relationship itself promotes growth and change</a:t>
          </a:r>
          <a:r>
            <a:rPr lang="en-GB" sz="1700" kern="1200"/>
            <a:t>.</a:t>
          </a:r>
          <a:endParaRPr lang="en-US" sz="1700" kern="1200"/>
        </a:p>
      </dsp:txBody>
      <dsp:txXfrm>
        <a:off x="8137" y="2744949"/>
        <a:ext cx="3063213" cy="1837927"/>
      </dsp:txXfrm>
    </dsp:sp>
    <dsp:sp modelId="{CC9BCC9A-F428-44B1-A965-65A3878C88EB}">
      <dsp:nvSpPr>
        <dsp:cNvPr id="0" name=""/>
        <dsp:cNvSpPr/>
      </dsp:nvSpPr>
      <dsp:spPr>
        <a:xfrm>
          <a:off x="6837302" y="3618193"/>
          <a:ext cx="673938" cy="91440"/>
        </a:xfrm>
        <a:custGeom>
          <a:avLst/>
          <a:gdLst/>
          <a:ahLst/>
          <a:cxnLst/>
          <a:rect l="0" t="0" r="0" b="0"/>
          <a:pathLst>
            <a:path>
              <a:moveTo>
                <a:pt x="0" y="45720"/>
              </a:moveTo>
              <a:lnTo>
                <a:pt x="67393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6658" y="3660390"/>
        <a:ext cx="35226" cy="7045"/>
      </dsp:txXfrm>
    </dsp:sp>
    <dsp:sp modelId="{E768C341-ED97-471C-B9B3-E71C36AD05AD}">
      <dsp:nvSpPr>
        <dsp:cNvPr id="0" name=""/>
        <dsp:cNvSpPr/>
      </dsp:nvSpPr>
      <dsp:spPr>
        <a:xfrm>
          <a:off x="3775889" y="2744949"/>
          <a:ext cx="3063213" cy="18379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100" tIns="157556" rIns="150100" bIns="157556" numCol="1" spcCol="1270" anchor="ctr" anchorCtr="0">
          <a:noAutofit/>
        </a:bodyPr>
        <a:lstStyle/>
        <a:p>
          <a:pPr marL="0" lvl="0" indent="0" algn="ctr" defTabSz="755650">
            <a:lnSpc>
              <a:spcPct val="90000"/>
            </a:lnSpc>
            <a:spcBef>
              <a:spcPct val="0"/>
            </a:spcBef>
            <a:spcAft>
              <a:spcPct val="35000"/>
            </a:spcAft>
            <a:buNone/>
          </a:pPr>
          <a:r>
            <a:rPr lang="en-GB" sz="1700" kern="1200"/>
            <a:t>Person-centred therapy aims to help clients:</a:t>
          </a:r>
          <a:endParaRPr lang="en-US" sz="1700" kern="1200"/>
        </a:p>
      </dsp:txBody>
      <dsp:txXfrm>
        <a:off x="3775889" y="2744949"/>
        <a:ext cx="3063213" cy="1837927"/>
      </dsp:txXfrm>
    </dsp:sp>
    <dsp:sp modelId="{C9A63679-E5D6-4C62-B1E3-508EC9BE63D0}">
      <dsp:nvSpPr>
        <dsp:cNvPr id="0" name=""/>
        <dsp:cNvSpPr/>
      </dsp:nvSpPr>
      <dsp:spPr>
        <a:xfrm>
          <a:off x="7543641" y="2744949"/>
          <a:ext cx="3063213" cy="18379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100" tIns="157556" rIns="150100" bIns="157556" numCol="1" spcCol="1270" anchor="ctr" anchorCtr="0">
          <a:noAutofit/>
        </a:bodyPr>
        <a:lstStyle/>
        <a:p>
          <a:pPr marL="0" lvl="0" indent="0" algn="ctr" defTabSz="755650">
            <a:lnSpc>
              <a:spcPct val="90000"/>
            </a:lnSpc>
            <a:spcBef>
              <a:spcPct val="0"/>
            </a:spcBef>
            <a:spcAft>
              <a:spcPct val="35000"/>
            </a:spcAft>
            <a:buNone/>
          </a:pPr>
          <a:r>
            <a:rPr lang="en-GB" sz="1700" kern="1200"/>
            <a:t>develop </a:t>
          </a:r>
          <a:r>
            <a:rPr lang="en-GB" sz="1700" b="1" kern="1200"/>
            <a:t>greater self-awareness, </a:t>
          </a:r>
          <a:r>
            <a:rPr lang="en-GB" sz="1700" kern="1200"/>
            <a:t>accept themselves more fully, reduce </a:t>
          </a:r>
          <a:r>
            <a:rPr lang="en-GB" sz="1700" b="1" kern="1200"/>
            <a:t>incongruence </a:t>
          </a:r>
          <a:r>
            <a:rPr lang="en-GB" sz="1700" kern="1200"/>
            <a:t>and</a:t>
          </a:r>
          <a:r>
            <a:rPr lang="en-GB" sz="1700" b="1" kern="1200"/>
            <a:t> </a:t>
          </a:r>
          <a:r>
            <a:rPr lang="en-GB" sz="1700" kern="1200"/>
            <a:t>move toward </a:t>
          </a:r>
          <a:r>
            <a:rPr lang="en-GB" sz="1700" b="1" kern="1200"/>
            <a:t>self-actualization</a:t>
          </a:r>
          <a:endParaRPr lang="en-US" sz="1700" kern="1200"/>
        </a:p>
      </dsp:txBody>
      <dsp:txXfrm>
        <a:off x="7543641" y="2744949"/>
        <a:ext cx="3063213" cy="18379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EA11-8C11-4F8A-926F-4F1A70DE9C26}">
      <dsp:nvSpPr>
        <dsp:cNvPr id="0" name=""/>
        <dsp:cNvSpPr/>
      </dsp:nvSpPr>
      <dsp:spPr>
        <a:xfrm>
          <a:off x="0" y="0"/>
          <a:ext cx="694944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6360E-3CF1-4CDA-9FEB-F930B08C5B42}">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Positive Psychotherapy (PPT)</a:t>
          </a:r>
          <a:endParaRPr lang="en-US" sz="1800" kern="1200"/>
        </a:p>
      </dsp:txBody>
      <dsp:txXfrm>
        <a:off x="0" y="0"/>
        <a:ext cx="6949440" cy="1446659"/>
      </dsp:txXfrm>
    </dsp:sp>
    <dsp:sp modelId="{21F1AF56-18E7-4936-8585-991EF9413484}">
      <dsp:nvSpPr>
        <dsp:cNvPr id="0" name=""/>
        <dsp:cNvSpPr/>
      </dsp:nvSpPr>
      <dsp:spPr>
        <a:xfrm>
          <a:off x="0" y="1446659"/>
          <a:ext cx="6949440" cy="0"/>
        </a:xfrm>
        <a:prstGeom prst="line">
          <a:avLst/>
        </a:prstGeom>
        <a:solidFill>
          <a:schemeClr val="accent1">
            <a:shade val="80000"/>
            <a:hueOff val="-11795"/>
            <a:satOff val="-16944"/>
            <a:lumOff val="11983"/>
            <a:alphaOff val="0"/>
          </a:schemeClr>
        </a:solidFill>
        <a:ln w="12700" cap="flat" cmpd="sng" algn="ctr">
          <a:solidFill>
            <a:schemeClr val="accent1">
              <a:shade val="80000"/>
              <a:hueOff val="-11795"/>
              <a:satOff val="-16944"/>
              <a:lumOff val="119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75D42-0879-4199-8080-71BE17CE0A29}">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All therapy should focus on cultivating positive aspects of a person and how they engage with the world and others around them. Through therapy they may start to uncover areas of growth and begin to move toward their full authentic potential.</a:t>
          </a:r>
          <a:endParaRPr lang="en-US" sz="1800" kern="1200"/>
        </a:p>
      </dsp:txBody>
      <dsp:txXfrm>
        <a:off x="0" y="1446659"/>
        <a:ext cx="6949440" cy="1446659"/>
      </dsp:txXfrm>
    </dsp:sp>
    <dsp:sp modelId="{8541AA27-E8D3-4804-9675-FB965C7C1349}">
      <dsp:nvSpPr>
        <dsp:cNvPr id="0" name=""/>
        <dsp:cNvSpPr/>
      </dsp:nvSpPr>
      <dsp:spPr>
        <a:xfrm>
          <a:off x="0" y="2893318"/>
          <a:ext cx="6949440" cy="0"/>
        </a:xfrm>
        <a:prstGeom prst="line">
          <a:avLst/>
        </a:prstGeom>
        <a:solidFill>
          <a:schemeClr val="accent1">
            <a:shade val="80000"/>
            <a:hueOff val="-23591"/>
            <a:satOff val="-33888"/>
            <a:lumOff val="23967"/>
            <a:alphaOff val="0"/>
          </a:schemeClr>
        </a:solidFill>
        <a:ln w="12700" cap="flat" cmpd="sng" algn="ctr">
          <a:solidFill>
            <a:schemeClr val="accent1">
              <a:shade val="80000"/>
              <a:hueOff val="-23591"/>
              <a:satOff val="-33888"/>
              <a:lumOff val="239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CC5E9F-67A8-4F4E-881B-FA4BB411BE6E}">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Positive psychotherapy is one such therapeutic model. It focuses on supporting clients to use their inner resources to overcome challenges, understand and recognize areas of growth, and build resilience and a greater sense of wellbeing.</a:t>
          </a:r>
          <a:endParaRPr lang="en-US" sz="1800" kern="1200"/>
        </a:p>
      </dsp:txBody>
      <dsp:txXfrm>
        <a:off x="0" y="2893318"/>
        <a:ext cx="6949440" cy="1446659"/>
      </dsp:txXfrm>
    </dsp:sp>
    <dsp:sp modelId="{55D2B70C-C837-41CD-8B2F-7C39D78EF3D6}">
      <dsp:nvSpPr>
        <dsp:cNvPr id="0" name=""/>
        <dsp:cNvSpPr/>
      </dsp:nvSpPr>
      <dsp:spPr>
        <a:xfrm>
          <a:off x="0" y="4339978"/>
          <a:ext cx="6949440" cy="0"/>
        </a:xfrm>
        <a:prstGeom prst="line">
          <a:avLst/>
        </a:prstGeom>
        <a:solidFill>
          <a:schemeClr val="accent1">
            <a:shade val="80000"/>
            <a:hueOff val="-35386"/>
            <a:satOff val="-50832"/>
            <a:lumOff val="35950"/>
            <a:alphaOff val="0"/>
          </a:schemeClr>
        </a:solidFill>
        <a:ln w="12700" cap="flat" cmpd="sng" algn="ctr">
          <a:solidFill>
            <a:schemeClr val="accent1">
              <a:shade val="80000"/>
              <a:hueOff val="-35386"/>
              <a:satOff val="-50832"/>
              <a:lumOff val="359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878538-073D-4171-97EC-F2120E565989}">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i="1" kern="1200"/>
            <a:t>Positive psychotherapy (PPT) contrasts with standard interventions for depression by increasing positive emotion, engagement, and meaning rather than directly targeting depressive symptoms. It`s not what`s wrong, it is moving towards what is good and positive </a:t>
          </a:r>
          <a:endParaRPr lang="en-US" sz="1800" kern="1200"/>
        </a:p>
      </dsp:txBody>
      <dsp:txXfrm>
        <a:off x="0" y="4339978"/>
        <a:ext cx="6949440" cy="14466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DE9F2-4A89-4E7B-8246-07F2E953F890}">
      <dsp:nvSpPr>
        <dsp:cNvPr id="0" name=""/>
        <dsp:cNvSpPr/>
      </dsp:nvSpPr>
      <dsp:spPr>
        <a:xfrm>
          <a:off x="0" y="1084706"/>
          <a:ext cx="7669783" cy="2002536"/>
        </a:xfrm>
        <a:prstGeom prst="roundRect">
          <a:avLst>
            <a:gd name="adj" fmla="val 10000"/>
          </a:avLst>
        </a:prstGeom>
        <a:solidFill>
          <a:schemeClr val="bg1">
            <a:lumMod val="95000"/>
            <a:hueOff val="0"/>
            <a:satOff val="0"/>
            <a:lumOff val="0"/>
            <a:alphaOff val="0"/>
          </a:schemeClr>
        </a:solidFill>
        <a:ln>
          <a:solidFill>
            <a:schemeClr val="accent5">
              <a:lumMod val="75000"/>
            </a:schemeClr>
          </a:solidFill>
        </a:ln>
        <a:effectLst/>
      </dsp:spPr>
      <dsp:style>
        <a:lnRef idx="0">
          <a:scrgbClr r="0" g="0" b="0"/>
        </a:lnRef>
        <a:fillRef idx="1">
          <a:scrgbClr r="0" g="0" b="0"/>
        </a:fillRef>
        <a:effectRef idx="0">
          <a:scrgbClr r="0" g="0" b="0"/>
        </a:effectRef>
        <a:fontRef idx="minor"/>
      </dsp:style>
    </dsp:sp>
    <dsp:sp modelId="{A7EFBF33-916E-4B6D-B6CC-0CA0D213AF36}">
      <dsp:nvSpPr>
        <dsp:cNvPr id="0" name=""/>
        <dsp:cNvSpPr/>
      </dsp:nvSpPr>
      <dsp:spPr>
        <a:xfrm>
          <a:off x="605767" y="1535277"/>
          <a:ext cx="1101394" cy="1101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0A9C63-5E7A-4C25-BA28-2626DC381523}">
      <dsp:nvSpPr>
        <dsp:cNvPr id="0" name=""/>
        <dsp:cNvSpPr/>
      </dsp:nvSpPr>
      <dsp:spPr>
        <a:xfrm>
          <a:off x="2312929" y="1084706"/>
          <a:ext cx="5356853" cy="2002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935" tIns="211935" rIns="211935" bIns="211935" numCol="1" spcCol="1270" anchor="ctr" anchorCtr="0">
          <a:noAutofit/>
        </a:bodyPr>
        <a:lstStyle/>
        <a:p>
          <a:pPr marL="0" lvl="0" indent="0" algn="l" defTabSz="711200">
            <a:lnSpc>
              <a:spcPct val="90000"/>
            </a:lnSpc>
            <a:spcBef>
              <a:spcPct val="0"/>
            </a:spcBef>
            <a:spcAft>
              <a:spcPct val="35000"/>
            </a:spcAft>
            <a:buNone/>
          </a:pPr>
          <a:r>
            <a:rPr lang="en-GB" sz="1600" b="1" kern="1200" dirty="0"/>
            <a:t>Existential Therapy</a:t>
          </a:r>
          <a:r>
            <a:rPr lang="en-GB" sz="1600" kern="1200" dirty="0"/>
            <a:t> is a type of psychotherapy that focuses on </a:t>
          </a:r>
          <a:r>
            <a:rPr lang="en-GB" sz="1600" b="1" kern="1200" dirty="0"/>
            <a:t>the fundamental questions of human existence</a:t>
          </a:r>
          <a:r>
            <a:rPr lang="en-GB" sz="1600" kern="1200" dirty="0"/>
            <a:t>, such as meaning, freedom, responsibility, isolation, and mortality. The aim is to help people </a:t>
          </a:r>
          <a:r>
            <a:rPr lang="en-GB" sz="1600" b="1" kern="1200" dirty="0"/>
            <a:t>understand their lives more deeply and make authentic choices about how they want to live</a:t>
          </a:r>
          <a:r>
            <a:rPr lang="en-GB" sz="1600" kern="1200" dirty="0"/>
            <a:t>.</a:t>
          </a:r>
          <a:endParaRPr lang="en-US" sz="1600" kern="1200" dirty="0"/>
        </a:p>
      </dsp:txBody>
      <dsp:txXfrm>
        <a:off x="2312929" y="1084706"/>
        <a:ext cx="5356853" cy="2002536"/>
      </dsp:txXfrm>
    </dsp:sp>
    <dsp:sp modelId="{F15728A7-F1DC-4ED6-9194-96C52FB4C888}">
      <dsp:nvSpPr>
        <dsp:cNvPr id="0" name=""/>
        <dsp:cNvSpPr/>
      </dsp:nvSpPr>
      <dsp:spPr>
        <a:xfrm>
          <a:off x="0" y="3587877"/>
          <a:ext cx="7669783" cy="2002536"/>
        </a:xfrm>
        <a:prstGeom prst="roundRect">
          <a:avLst>
            <a:gd name="adj" fmla="val 10000"/>
          </a:avLst>
        </a:prstGeom>
        <a:solidFill>
          <a:schemeClr val="bg1">
            <a:lumMod val="95000"/>
            <a:hueOff val="0"/>
            <a:satOff val="0"/>
            <a:lumOff val="0"/>
            <a:alphaOff val="0"/>
          </a:schemeClr>
        </a:solidFill>
        <a:ln>
          <a:solidFill>
            <a:schemeClr val="accent5">
              <a:lumMod val="75000"/>
            </a:schemeClr>
          </a:solidFill>
        </a:ln>
        <a:effectLst/>
      </dsp:spPr>
      <dsp:style>
        <a:lnRef idx="0">
          <a:scrgbClr r="0" g="0" b="0"/>
        </a:lnRef>
        <a:fillRef idx="1">
          <a:scrgbClr r="0" g="0" b="0"/>
        </a:fillRef>
        <a:effectRef idx="0">
          <a:scrgbClr r="0" g="0" b="0"/>
        </a:effectRef>
        <a:fontRef idx="minor"/>
      </dsp:style>
    </dsp:sp>
    <dsp:sp modelId="{3D249543-1272-4040-96AE-E12C4AE04CB0}">
      <dsp:nvSpPr>
        <dsp:cNvPr id="0" name=""/>
        <dsp:cNvSpPr/>
      </dsp:nvSpPr>
      <dsp:spPr>
        <a:xfrm>
          <a:off x="605767" y="4038447"/>
          <a:ext cx="1101394" cy="1101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1625A-C985-4FF8-AB39-8A3C612512F5}">
      <dsp:nvSpPr>
        <dsp:cNvPr id="0" name=""/>
        <dsp:cNvSpPr/>
      </dsp:nvSpPr>
      <dsp:spPr>
        <a:xfrm>
          <a:off x="2312929" y="3587877"/>
          <a:ext cx="5356853" cy="2002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935" tIns="211935" rIns="211935" bIns="211935" numCol="1" spcCol="1270" anchor="ctr" anchorCtr="0">
          <a:noAutofit/>
        </a:bodyPr>
        <a:lstStyle/>
        <a:p>
          <a:pPr marL="0" lvl="0" indent="0" algn="l" defTabSz="711200">
            <a:lnSpc>
              <a:spcPct val="90000"/>
            </a:lnSpc>
            <a:spcBef>
              <a:spcPct val="0"/>
            </a:spcBef>
            <a:spcAft>
              <a:spcPct val="35000"/>
            </a:spcAft>
            <a:buNone/>
          </a:pPr>
          <a:r>
            <a:rPr lang="en-GB" sz="1600" kern="1200"/>
            <a:t>Instead of focusing mainly on symptoms or diagnoses, existential therapy explores </a:t>
          </a:r>
          <a:r>
            <a:rPr lang="en-GB" sz="1600" b="1" kern="1200"/>
            <a:t>how a person relates to life’s big realities</a:t>
          </a:r>
          <a:r>
            <a:rPr lang="en-GB" sz="1600" kern="1200"/>
            <a:t>.</a:t>
          </a:r>
          <a:endParaRPr lang="en-US" sz="1600" kern="1200"/>
        </a:p>
      </dsp:txBody>
      <dsp:txXfrm>
        <a:off x="2312929" y="3587877"/>
        <a:ext cx="5356853" cy="20025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1CE06-B87D-49D4-923C-771623DCFFC4}">
      <dsp:nvSpPr>
        <dsp:cNvPr id="0" name=""/>
        <dsp:cNvSpPr/>
      </dsp:nvSpPr>
      <dsp:spPr>
        <a:xfrm>
          <a:off x="0" y="432983"/>
          <a:ext cx="3193532" cy="1916119"/>
        </a:xfrm>
        <a:prstGeom prst="rect">
          <a:avLst/>
        </a:prstGeom>
        <a:solidFill>
          <a:srgbClr val="9900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Existential therapy is based on the belief that many psychological struggles arise from </a:t>
          </a:r>
          <a:r>
            <a:rPr lang="en-GB" sz="1700" b="1" kern="1200" dirty="0"/>
            <a:t>how people confront or avoid existential concerns</a:t>
          </a:r>
          <a:r>
            <a:rPr lang="en-GB" sz="1700" kern="1200" dirty="0"/>
            <a:t>, such as:</a:t>
          </a:r>
          <a:endParaRPr lang="en-US" sz="1700" kern="1200" dirty="0"/>
        </a:p>
      </dsp:txBody>
      <dsp:txXfrm>
        <a:off x="0" y="432983"/>
        <a:ext cx="3193532" cy="1916119"/>
      </dsp:txXfrm>
    </dsp:sp>
    <dsp:sp modelId="{CBBE0AFC-CDF7-4D61-BE23-BDFFE83DE9DC}">
      <dsp:nvSpPr>
        <dsp:cNvPr id="0" name=""/>
        <dsp:cNvSpPr/>
      </dsp:nvSpPr>
      <dsp:spPr>
        <a:xfrm>
          <a:off x="3512885" y="432983"/>
          <a:ext cx="3193532" cy="1916119"/>
        </a:xfrm>
        <a:prstGeom prst="rect">
          <a:avLst/>
        </a:prstGeom>
        <a:solidFill>
          <a:srgbClr val="DA448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Meaning</a:t>
          </a:r>
          <a:r>
            <a:rPr lang="en-GB" sz="1700" kern="1200"/>
            <a:t> – What gives life purpose?</a:t>
          </a:r>
          <a:endParaRPr lang="en-US" sz="1700" kern="1200"/>
        </a:p>
      </dsp:txBody>
      <dsp:txXfrm>
        <a:off x="3512885" y="432983"/>
        <a:ext cx="3193532" cy="1916119"/>
      </dsp:txXfrm>
    </dsp:sp>
    <dsp:sp modelId="{545E367E-9A05-4C1A-9186-C5E9DCF54865}">
      <dsp:nvSpPr>
        <dsp:cNvPr id="0" name=""/>
        <dsp:cNvSpPr/>
      </dsp:nvSpPr>
      <dsp:spPr>
        <a:xfrm>
          <a:off x="7025771" y="432983"/>
          <a:ext cx="3193532" cy="1916119"/>
        </a:xfrm>
        <a:prstGeom prst="rect">
          <a:avLst/>
        </a:prstGeom>
        <a:solidFill>
          <a:srgbClr val="C26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Freedom</a:t>
          </a:r>
          <a:r>
            <a:rPr lang="en-GB" sz="1700" kern="1200"/>
            <a:t> – We are free to choose, but that freedom brings responsibility.</a:t>
          </a:r>
          <a:endParaRPr lang="en-US" sz="1700" kern="1200"/>
        </a:p>
      </dsp:txBody>
      <dsp:txXfrm>
        <a:off x="7025771" y="432983"/>
        <a:ext cx="3193532" cy="1916119"/>
      </dsp:txXfrm>
    </dsp:sp>
    <dsp:sp modelId="{056B3D36-7A5B-4B52-930E-15528FCB87D5}">
      <dsp:nvSpPr>
        <dsp:cNvPr id="0" name=""/>
        <dsp:cNvSpPr/>
      </dsp:nvSpPr>
      <dsp:spPr>
        <a:xfrm>
          <a:off x="0" y="2668456"/>
          <a:ext cx="3193532" cy="1916119"/>
        </a:xfrm>
        <a:prstGeom prst="rect">
          <a:avLst/>
        </a:prstGeom>
        <a:solidFill>
          <a:srgbClr val="80008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Isolation</a:t>
          </a:r>
          <a:r>
            <a:rPr lang="en-GB" sz="1700" kern="1200"/>
            <a:t> – Humans are ultimately separate individuals.</a:t>
          </a:r>
          <a:endParaRPr lang="en-US" sz="1700" kern="1200"/>
        </a:p>
      </dsp:txBody>
      <dsp:txXfrm>
        <a:off x="0" y="2668456"/>
        <a:ext cx="3193532" cy="1916119"/>
      </dsp:txXfrm>
    </dsp:sp>
    <dsp:sp modelId="{27675518-A6A3-42B9-A625-714CDCAB6B5A}">
      <dsp:nvSpPr>
        <dsp:cNvPr id="0" name=""/>
        <dsp:cNvSpPr/>
      </dsp:nvSpPr>
      <dsp:spPr>
        <a:xfrm>
          <a:off x="3512885" y="2668456"/>
          <a:ext cx="3193532" cy="1916119"/>
        </a:xfrm>
        <a:prstGeom prst="rect">
          <a:avLst/>
        </a:prstGeom>
        <a:solidFill>
          <a:srgbClr val="66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Death</a:t>
          </a:r>
          <a:r>
            <a:rPr lang="en-GB" sz="1700" kern="1200"/>
            <a:t> – Awareness that life is finite.</a:t>
          </a:r>
          <a:endParaRPr lang="en-US" sz="1700" kern="1200"/>
        </a:p>
      </dsp:txBody>
      <dsp:txXfrm>
        <a:off x="3512885" y="2668456"/>
        <a:ext cx="3193532" cy="1916119"/>
      </dsp:txXfrm>
    </dsp:sp>
    <dsp:sp modelId="{701DE968-EAF4-4A93-9F6A-F2098B40F357}">
      <dsp:nvSpPr>
        <dsp:cNvPr id="0" name=""/>
        <dsp:cNvSpPr/>
      </dsp:nvSpPr>
      <dsp:spPr>
        <a:xfrm>
          <a:off x="7025771" y="2668456"/>
          <a:ext cx="3193532" cy="1916119"/>
        </a:xfrm>
        <a:prstGeom prst="rect">
          <a:avLst/>
        </a:prstGeom>
        <a:solidFill>
          <a:srgbClr val="99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These themes were strongly influenced by existential philosophers like </a:t>
          </a:r>
          <a:r>
            <a:rPr lang="en-GB" sz="1700" b="1" kern="1200"/>
            <a:t>Jean-Paul Sartre</a:t>
          </a:r>
          <a:r>
            <a:rPr lang="en-GB" sz="1700" kern="1200"/>
            <a:t> and </a:t>
          </a:r>
          <a:r>
            <a:rPr lang="en-GB" sz="1700" b="1" kern="1200"/>
            <a:t>Martin Heidegger</a:t>
          </a:r>
          <a:r>
            <a:rPr lang="en-GB" sz="1700" kern="1200"/>
            <a:t>.</a:t>
          </a:r>
          <a:endParaRPr lang="en-US" sz="1700" kern="1200"/>
        </a:p>
      </dsp:txBody>
      <dsp:txXfrm>
        <a:off x="7025771" y="2668456"/>
        <a:ext cx="3193532" cy="191611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043F3-672F-4A10-A29A-D99F6C601B09}">
      <dsp:nvSpPr>
        <dsp:cNvPr id="0" name=""/>
        <dsp:cNvSpPr/>
      </dsp:nvSpPr>
      <dsp:spPr>
        <a:xfrm>
          <a:off x="0" y="2297"/>
          <a:ext cx="5157787" cy="1041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A91E5-CBBA-4CE5-BF3A-3C7ED461542D}">
      <dsp:nvSpPr>
        <dsp:cNvPr id="0" name=""/>
        <dsp:cNvSpPr/>
      </dsp:nvSpPr>
      <dsp:spPr>
        <a:xfrm>
          <a:off x="315165" y="236717"/>
          <a:ext cx="573587" cy="573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CA4EE-8F2E-40ED-9653-6560F8A74679}">
      <dsp:nvSpPr>
        <dsp:cNvPr id="0" name=""/>
        <dsp:cNvSpPr/>
      </dsp:nvSpPr>
      <dsp:spPr>
        <a:xfrm>
          <a:off x="1203918" y="2297"/>
          <a:ext cx="3935328" cy="1074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10" tIns="113710" rIns="113710" bIns="113710" numCol="1" spcCol="1270" anchor="ctr" anchorCtr="0">
          <a:noAutofit/>
        </a:bodyPr>
        <a:lstStyle/>
        <a:p>
          <a:pPr marL="0" lvl="0" indent="0" algn="l" defTabSz="622300">
            <a:lnSpc>
              <a:spcPct val="100000"/>
            </a:lnSpc>
            <a:spcBef>
              <a:spcPct val="0"/>
            </a:spcBef>
            <a:spcAft>
              <a:spcPct val="35000"/>
            </a:spcAft>
            <a:buNone/>
          </a:pPr>
          <a:r>
            <a:rPr lang="en-GB" sz="1400" kern="1200"/>
            <a:t>Focuses on identifying and challenging maladaptive cognitions, beliefs and negative views of the world into more positive and realistic beliefs</a:t>
          </a:r>
          <a:endParaRPr lang="en-US" sz="1400" kern="1200"/>
        </a:p>
      </dsp:txBody>
      <dsp:txXfrm>
        <a:off x="1203918" y="2297"/>
        <a:ext cx="3935328" cy="1074426"/>
      </dsp:txXfrm>
    </dsp:sp>
    <dsp:sp modelId="{D01446F3-0AE3-4752-9FDB-863500F9ABC6}">
      <dsp:nvSpPr>
        <dsp:cNvPr id="0" name=""/>
        <dsp:cNvSpPr/>
      </dsp:nvSpPr>
      <dsp:spPr>
        <a:xfrm>
          <a:off x="0" y="1345331"/>
          <a:ext cx="5157787" cy="1041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E914D8-0105-458C-90E7-DD065C7E3060}">
      <dsp:nvSpPr>
        <dsp:cNvPr id="0" name=""/>
        <dsp:cNvSpPr/>
      </dsp:nvSpPr>
      <dsp:spPr>
        <a:xfrm>
          <a:off x="315165" y="1579751"/>
          <a:ext cx="573587" cy="573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981F0-CCE0-4891-8C45-A5A7D57453E3}">
      <dsp:nvSpPr>
        <dsp:cNvPr id="0" name=""/>
        <dsp:cNvSpPr/>
      </dsp:nvSpPr>
      <dsp:spPr>
        <a:xfrm>
          <a:off x="1203918" y="1345331"/>
          <a:ext cx="3935328" cy="1074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10" tIns="113710" rIns="113710" bIns="113710" numCol="1" spcCol="1270" anchor="ctr" anchorCtr="0">
          <a:noAutofit/>
        </a:bodyPr>
        <a:lstStyle/>
        <a:p>
          <a:pPr marL="0" lvl="0" indent="0" algn="l" defTabSz="622300">
            <a:lnSpc>
              <a:spcPct val="100000"/>
            </a:lnSpc>
            <a:spcBef>
              <a:spcPct val="0"/>
            </a:spcBef>
            <a:spcAft>
              <a:spcPct val="35000"/>
            </a:spcAft>
            <a:buNone/>
          </a:pPr>
          <a:r>
            <a:rPr lang="en-GB" sz="1400" kern="1200"/>
            <a:t>Active approach, relatively brief therapy, goal-orientated</a:t>
          </a:r>
          <a:endParaRPr lang="en-US" sz="1400" kern="1200"/>
        </a:p>
      </dsp:txBody>
      <dsp:txXfrm>
        <a:off x="1203918" y="1345331"/>
        <a:ext cx="3935328" cy="1074426"/>
      </dsp:txXfrm>
    </dsp:sp>
    <dsp:sp modelId="{F4AC71CE-0BEF-4807-8DD8-671015028F28}">
      <dsp:nvSpPr>
        <dsp:cNvPr id="0" name=""/>
        <dsp:cNvSpPr/>
      </dsp:nvSpPr>
      <dsp:spPr>
        <a:xfrm>
          <a:off x="0" y="2688364"/>
          <a:ext cx="5157787" cy="1041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5EE8F-B075-4BF9-8E13-B5BB2EE0994F}">
      <dsp:nvSpPr>
        <dsp:cNvPr id="0" name=""/>
        <dsp:cNvSpPr/>
      </dsp:nvSpPr>
      <dsp:spPr>
        <a:xfrm>
          <a:off x="315165" y="2922785"/>
          <a:ext cx="573587" cy="5730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4BF0B0-4B70-400D-B47B-B89B5E344FF3}">
      <dsp:nvSpPr>
        <dsp:cNvPr id="0" name=""/>
        <dsp:cNvSpPr/>
      </dsp:nvSpPr>
      <dsp:spPr>
        <a:xfrm>
          <a:off x="1203918" y="2688364"/>
          <a:ext cx="3935328" cy="1074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10" tIns="113710" rIns="113710" bIns="113710" numCol="1" spcCol="1270" anchor="ctr" anchorCtr="0">
          <a:noAutofit/>
        </a:bodyPr>
        <a:lstStyle/>
        <a:p>
          <a:pPr marL="0" lvl="0" indent="0" algn="l" defTabSz="622300">
            <a:lnSpc>
              <a:spcPct val="100000"/>
            </a:lnSpc>
            <a:spcBef>
              <a:spcPct val="0"/>
            </a:spcBef>
            <a:spcAft>
              <a:spcPct val="35000"/>
            </a:spcAft>
            <a:buNone/>
          </a:pPr>
          <a:r>
            <a:rPr lang="en-GB" sz="1400" kern="1200"/>
            <a:t>Client is given homework and tools to reframe the way in which they perceive their world (schemas and core beliefs)</a:t>
          </a:r>
          <a:endParaRPr lang="en-US" sz="1400" kern="1200"/>
        </a:p>
      </dsp:txBody>
      <dsp:txXfrm>
        <a:off x="1203918" y="2688364"/>
        <a:ext cx="3935328" cy="10744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29A66-1EAC-427E-AD76-519D732EA8C9}">
      <dsp:nvSpPr>
        <dsp:cNvPr id="0" name=""/>
        <dsp:cNvSpPr/>
      </dsp:nvSpPr>
      <dsp:spPr>
        <a:xfrm>
          <a:off x="0" y="7525"/>
          <a:ext cx="7239197" cy="956221"/>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E238720B-6343-48C8-9192-3B70CC34424F}">
      <dsp:nvSpPr>
        <dsp:cNvPr id="0" name=""/>
        <dsp:cNvSpPr/>
      </dsp:nvSpPr>
      <dsp:spPr>
        <a:xfrm>
          <a:off x="289257" y="222675"/>
          <a:ext cx="526435" cy="5259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31574D-1AA4-48D0-A9E6-47883C1A478B}">
      <dsp:nvSpPr>
        <dsp:cNvPr id="0" name=""/>
        <dsp:cNvSpPr/>
      </dsp:nvSpPr>
      <dsp:spPr>
        <a:xfrm>
          <a:off x="1104950" y="7525"/>
          <a:ext cx="6117230" cy="986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63" tIns="104363" rIns="104363" bIns="104363" numCol="1" spcCol="1270" anchor="ctr" anchorCtr="0">
          <a:noAutofit/>
        </a:bodyPr>
        <a:lstStyle/>
        <a:p>
          <a:pPr marL="0" lvl="0" indent="0" algn="l" defTabSz="622300">
            <a:lnSpc>
              <a:spcPct val="90000"/>
            </a:lnSpc>
            <a:spcBef>
              <a:spcPct val="0"/>
            </a:spcBef>
            <a:spcAft>
              <a:spcPct val="35000"/>
            </a:spcAft>
            <a:buNone/>
          </a:pPr>
          <a:r>
            <a:rPr lang="en-GB" sz="1400" kern="1200"/>
            <a:t>Mindfulness </a:t>
          </a:r>
          <a:endParaRPr lang="en-US" sz="1400" kern="1200"/>
        </a:p>
      </dsp:txBody>
      <dsp:txXfrm>
        <a:off x="1104950" y="7525"/>
        <a:ext cx="6117230" cy="986103"/>
      </dsp:txXfrm>
    </dsp:sp>
    <dsp:sp modelId="{E82BA6C5-E1C3-4A60-8405-C8C9C416939B}">
      <dsp:nvSpPr>
        <dsp:cNvPr id="0" name=""/>
        <dsp:cNvSpPr/>
      </dsp:nvSpPr>
      <dsp:spPr>
        <a:xfrm>
          <a:off x="0" y="1240155"/>
          <a:ext cx="7239197" cy="956221"/>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E04C6F63-ED6B-4AB6-8F79-0C82522A5187}">
      <dsp:nvSpPr>
        <dsp:cNvPr id="0" name=""/>
        <dsp:cNvSpPr/>
      </dsp:nvSpPr>
      <dsp:spPr>
        <a:xfrm>
          <a:off x="289257" y="1455305"/>
          <a:ext cx="526435" cy="5259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62682E-E346-4FE3-BC86-4670C8FD3BF9}">
      <dsp:nvSpPr>
        <dsp:cNvPr id="0" name=""/>
        <dsp:cNvSpPr/>
      </dsp:nvSpPr>
      <dsp:spPr>
        <a:xfrm>
          <a:off x="1104950" y="1240155"/>
          <a:ext cx="6117230" cy="986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63" tIns="104363" rIns="104363" bIns="104363" numCol="1" spcCol="1270" anchor="ctr" anchorCtr="0">
          <a:noAutofit/>
        </a:bodyPr>
        <a:lstStyle/>
        <a:p>
          <a:pPr marL="0" lvl="0" indent="0" algn="l" defTabSz="622300">
            <a:lnSpc>
              <a:spcPct val="90000"/>
            </a:lnSpc>
            <a:spcBef>
              <a:spcPct val="0"/>
            </a:spcBef>
            <a:spcAft>
              <a:spcPct val="35000"/>
            </a:spcAft>
            <a:buNone/>
          </a:pPr>
          <a:r>
            <a:rPr lang="en-GB" sz="1400" b="1" kern="1200"/>
            <a:t>Mindfulness</a:t>
          </a:r>
          <a:r>
            <a:rPr lang="en-GB" sz="1400" kern="1200"/>
            <a:t> is the practice of </a:t>
          </a:r>
          <a:r>
            <a:rPr lang="en-GB" sz="1400" b="1" kern="1200"/>
            <a:t>paying attention to the present moment in an open, aware, and non-judgmental way</a:t>
          </a:r>
          <a:r>
            <a:rPr lang="en-GB" sz="1400" kern="1200"/>
            <a:t>. It involves noticing your thoughts, emotions, bodily sensations, and surroundings </a:t>
          </a:r>
          <a:r>
            <a:rPr lang="en-GB" sz="1400" b="1" kern="1200"/>
            <a:t>as they happen</a:t>
          </a:r>
          <a:r>
            <a:rPr lang="en-GB" sz="1400" kern="1200"/>
            <a:t>, without trying to immediately change or judge them.</a:t>
          </a:r>
          <a:endParaRPr lang="en-US" sz="1400" kern="1200"/>
        </a:p>
      </dsp:txBody>
      <dsp:txXfrm>
        <a:off x="1104950" y="1240155"/>
        <a:ext cx="6117230" cy="986103"/>
      </dsp:txXfrm>
    </dsp:sp>
    <dsp:sp modelId="{EAB287F8-783D-42DB-8461-3E4F1F524BFA}">
      <dsp:nvSpPr>
        <dsp:cNvPr id="0" name=""/>
        <dsp:cNvSpPr/>
      </dsp:nvSpPr>
      <dsp:spPr>
        <a:xfrm>
          <a:off x="0" y="2472784"/>
          <a:ext cx="7239197" cy="956221"/>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E7E008B7-F5E3-4638-BCD4-764D7483F078}">
      <dsp:nvSpPr>
        <dsp:cNvPr id="0" name=""/>
        <dsp:cNvSpPr/>
      </dsp:nvSpPr>
      <dsp:spPr>
        <a:xfrm>
          <a:off x="289257" y="2687934"/>
          <a:ext cx="526435" cy="5259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5B100E-D324-468B-B4C4-2AE327655661}">
      <dsp:nvSpPr>
        <dsp:cNvPr id="0" name=""/>
        <dsp:cNvSpPr/>
      </dsp:nvSpPr>
      <dsp:spPr>
        <a:xfrm>
          <a:off x="1104950" y="2472784"/>
          <a:ext cx="6117230" cy="986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63" tIns="104363" rIns="104363" bIns="104363" numCol="1" spcCol="1270" anchor="ctr" anchorCtr="0">
          <a:noAutofit/>
        </a:bodyPr>
        <a:lstStyle/>
        <a:p>
          <a:pPr marL="0" lvl="0" indent="0" algn="l" defTabSz="622300">
            <a:lnSpc>
              <a:spcPct val="90000"/>
            </a:lnSpc>
            <a:spcBef>
              <a:spcPct val="0"/>
            </a:spcBef>
            <a:spcAft>
              <a:spcPct val="35000"/>
            </a:spcAft>
            <a:buNone/>
          </a:pPr>
          <a:r>
            <a:rPr lang="en-GB" sz="1400" kern="1200"/>
            <a:t>Mindfulness means </a:t>
          </a:r>
          <a:r>
            <a:rPr lang="en-GB" sz="1400" b="1" kern="1200"/>
            <a:t>being fully aware of the present moment rather than getting lost in thoughts about the past or future</a:t>
          </a:r>
          <a:r>
            <a:rPr lang="en-GB" sz="1400" kern="1200"/>
            <a:t>.</a:t>
          </a:r>
          <a:endParaRPr lang="en-US" sz="1400" kern="1200"/>
        </a:p>
      </dsp:txBody>
      <dsp:txXfrm>
        <a:off x="1104950" y="2472784"/>
        <a:ext cx="6117230" cy="986103"/>
      </dsp:txXfrm>
    </dsp:sp>
    <dsp:sp modelId="{6291F059-6D1C-4318-8CF3-D1EC58ACA124}">
      <dsp:nvSpPr>
        <dsp:cNvPr id="0" name=""/>
        <dsp:cNvSpPr/>
      </dsp:nvSpPr>
      <dsp:spPr>
        <a:xfrm>
          <a:off x="0" y="3705414"/>
          <a:ext cx="7239197" cy="956221"/>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0AAD8965-2650-444F-B731-5ED48B22D869}">
      <dsp:nvSpPr>
        <dsp:cNvPr id="0" name=""/>
        <dsp:cNvSpPr/>
      </dsp:nvSpPr>
      <dsp:spPr>
        <a:xfrm>
          <a:off x="289257" y="3920564"/>
          <a:ext cx="526435" cy="5259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98051-0AAC-42C4-848A-594638321C91}">
      <dsp:nvSpPr>
        <dsp:cNvPr id="0" name=""/>
        <dsp:cNvSpPr/>
      </dsp:nvSpPr>
      <dsp:spPr>
        <a:xfrm>
          <a:off x="1104950" y="3705414"/>
          <a:ext cx="6117230" cy="986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63" tIns="104363" rIns="104363" bIns="104363" numCol="1" spcCol="1270" anchor="ctr" anchorCtr="0">
          <a:noAutofit/>
        </a:bodyPr>
        <a:lstStyle/>
        <a:p>
          <a:pPr marL="0" lvl="0" indent="0" algn="l" defTabSz="622300">
            <a:lnSpc>
              <a:spcPct val="90000"/>
            </a:lnSpc>
            <a:spcBef>
              <a:spcPct val="0"/>
            </a:spcBef>
            <a:spcAft>
              <a:spcPct val="35000"/>
            </a:spcAft>
            <a:buNone/>
          </a:pPr>
          <a:r>
            <a:rPr lang="en-GB" sz="1400" kern="1200"/>
            <a:t>The key attitude is </a:t>
          </a:r>
          <a:r>
            <a:rPr lang="en-GB" sz="1400" b="1" kern="1200"/>
            <a:t>acceptance rather than judgment</a:t>
          </a:r>
          <a:r>
            <a:rPr lang="en-GB" sz="1400" kern="1200"/>
            <a:t>.</a:t>
          </a:r>
          <a:endParaRPr lang="en-US" sz="1400" kern="1200"/>
        </a:p>
      </dsp:txBody>
      <dsp:txXfrm>
        <a:off x="1104950" y="3705414"/>
        <a:ext cx="6117230" cy="986103"/>
      </dsp:txXfrm>
    </dsp:sp>
    <dsp:sp modelId="{65EB2E75-0EFB-479A-A196-0F5939CC32F9}">
      <dsp:nvSpPr>
        <dsp:cNvPr id="0" name=""/>
        <dsp:cNvSpPr/>
      </dsp:nvSpPr>
      <dsp:spPr>
        <a:xfrm>
          <a:off x="0" y="4938043"/>
          <a:ext cx="7239197" cy="956221"/>
        </a:xfrm>
        <a:prstGeom prst="roundRect">
          <a:avLst>
            <a:gd name="adj" fmla="val 10000"/>
          </a:avLst>
        </a:prstGeom>
        <a:solidFill>
          <a:schemeClr val="bg1">
            <a:lumMod val="95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2A8E9975-5D00-453B-B58F-4568B29D0F5A}">
      <dsp:nvSpPr>
        <dsp:cNvPr id="0" name=""/>
        <dsp:cNvSpPr/>
      </dsp:nvSpPr>
      <dsp:spPr>
        <a:xfrm>
          <a:off x="289257" y="5153193"/>
          <a:ext cx="526435" cy="5259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5493DC-A37E-4AF1-8CE2-E04EC459A3F0}">
      <dsp:nvSpPr>
        <dsp:cNvPr id="0" name=""/>
        <dsp:cNvSpPr/>
      </dsp:nvSpPr>
      <dsp:spPr>
        <a:xfrm>
          <a:off x="1104950" y="4938043"/>
          <a:ext cx="6117230" cy="986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63" tIns="104363" rIns="104363" bIns="104363" numCol="1" spcCol="1270" anchor="ctr" anchorCtr="0">
          <a:noAutofit/>
        </a:bodyPr>
        <a:lstStyle/>
        <a:p>
          <a:pPr marL="0" lvl="0" indent="0" algn="l" defTabSz="622300">
            <a:lnSpc>
              <a:spcPct val="90000"/>
            </a:lnSpc>
            <a:spcBef>
              <a:spcPct val="0"/>
            </a:spcBef>
            <a:spcAft>
              <a:spcPct val="35000"/>
            </a:spcAft>
            <a:buNone/>
          </a:pPr>
          <a:r>
            <a:rPr lang="en-GB" sz="1400" kern="1200"/>
            <a:t>Part of CBT, DBT, ACT, CFT and MBCT.</a:t>
          </a:r>
          <a:endParaRPr lang="en-US" sz="1400" kern="1200"/>
        </a:p>
      </dsp:txBody>
      <dsp:txXfrm>
        <a:off x="1104950" y="4938043"/>
        <a:ext cx="6117230" cy="9861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566B1-2A3A-4764-ABCB-CDBD643A3376}">
      <dsp:nvSpPr>
        <dsp:cNvPr id="0" name=""/>
        <dsp:cNvSpPr/>
      </dsp:nvSpPr>
      <dsp:spPr>
        <a:xfrm>
          <a:off x="0" y="0"/>
          <a:ext cx="694944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7F7B4-CD6F-49D8-96CD-3EB0FE2E5D0D}">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Acceptance and Commitment Therapy (ACT)</a:t>
          </a:r>
          <a:endParaRPr lang="en-US" sz="1900" kern="1200"/>
        </a:p>
      </dsp:txBody>
      <dsp:txXfrm>
        <a:off x="0" y="0"/>
        <a:ext cx="6949440" cy="1446659"/>
      </dsp:txXfrm>
    </dsp:sp>
    <dsp:sp modelId="{3DC65AF8-28C2-49F1-B435-8AC1EE9D548B}">
      <dsp:nvSpPr>
        <dsp:cNvPr id="0" name=""/>
        <dsp:cNvSpPr/>
      </dsp:nvSpPr>
      <dsp:spPr>
        <a:xfrm>
          <a:off x="0" y="1446659"/>
          <a:ext cx="6949440" cy="0"/>
        </a:xfrm>
        <a:prstGeom prst="line">
          <a:avLst/>
        </a:prstGeom>
        <a:solidFill>
          <a:schemeClr val="accent1">
            <a:shade val="80000"/>
            <a:hueOff val="-11795"/>
            <a:satOff val="-16944"/>
            <a:lumOff val="11983"/>
            <a:alphaOff val="0"/>
          </a:schemeClr>
        </a:solidFill>
        <a:ln w="12700" cap="flat" cmpd="sng" algn="ctr">
          <a:solidFill>
            <a:schemeClr val="accent1">
              <a:shade val="80000"/>
              <a:hueOff val="-11795"/>
              <a:satOff val="-16944"/>
              <a:lumOff val="119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C51830-B7D5-4ABF-8752-FC01E1B73D7D}">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ACT is not focussed on symptom reduction. Mindfulness skills are taught as a way to facilitate a change in the relationship a client has with their symptoms so that these no longer hold them back from valued-guided action. </a:t>
          </a:r>
          <a:endParaRPr lang="en-US" sz="1900" kern="1200"/>
        </a:p>
      </dsp:txBody>
      <dsp:txXfrm>
        <a:off x="0" y="1446659"/>
        <a:ext cx="6949440" cy="1446659"/>
      </dsp:txXfrm>
    </dsp:sp>
    <dsp:sp modelId="{5954203C-8C35-4B2F-A163-82D7275408CE}">
      <dsp:nvSpPr>
        <dsp:cNvPr id="0" name=""/>
        <dsp:cNvSpPr/>
      </dsp:nvSpPr>
      <dsp:spPr>
        <a:xfrm>
          <a:off x="0" y="2893318"/>
          <a:ext cx="6949440" cy="0"/>
        </a:xfrm>
        <a:prstGeom prst="line">
          <a:avLst/>
        </a:prstGeom>
        <a:solidFill>
          <a:schemeClr val="accent1">
            <a:shade val="80000"/>
            <a:hueOff val="-23591"/>
            <a:satOff val="-33888"/>
            <a:lumOff val="23967"/>
            <a:alphaOff val="0"/>
          </a:schemeClr>
        </a:solidFill>
        <a:ln w="12700" cap="flat" cmpd="sng" algn="ctr">
          <a:solidFill>
            <a:schemeClr val="accent1">
              <a:shade val="80000"/>
              <a:hueOff val="-23591"/>
              <a:satOff val="-33888"/>
              <a:lumOff val="239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4CE22-CDB8-491D-AC83-4B3A02418937}">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Psychological flexibility (the core of ACT), is the ability to fully contact the present moment and the psychological reactions it produces as a conscious person and to modify behaviour in the situation in the service of chosen values.</a:t>
          </a:r>
          <a:endParaRPr lang="en-US" sz="1900" kern="1200"/>
        </a:p>
      </dsp:txBody>
      <dsp:txXfrm>
        <a:off x="0" y="2893318"/>
        <a:ext cx="6949440" cy="1446659"/>
      </dsp:txXfrm>
    </dsp:sp>
    <dsp:sp modelId="{18E549B3-5133-4B28-82A7-E5BDA584579B}">
      <dsp:nvSpPr>
        <dsp:cNvPr id="0" name=""/>
        <dsp:cNvSpPr/>
      </dsp:nvSpPr>
      <dsp:spPr>
        <a:xfrm>
          <a:off x="0" y="4339978"/>
          <a:ext cx="6949440" cy="0"/>
        </a:xfrm>
        <a:prstGeom prst="line">
          <a:avLst/>
        </a:prstGeom>
        <a:solidFill>
          <a:schemeClr val="accent1">
            <a:shade val="80000"/>
            <a:hueOff val="-35386"/>
            <a:satOff val="-50832"/>
            <a:lumOff val="35950"/>
            <a:alphaOff val="0"/>
          </a:schemeClr>
        </a:solidFill>
        <a:ln w="12700" cap="flat" cmpd="sng" algn="ctr">
          <a:solidFill>
            <a:schemeClr val="accent1">
              <a:shade val="80000"/>
              <a:hueOff val="-35386"/>
              <a:satOff val="-50832"/>
              <a:lumOff val="359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FFAB5F-509F-4737-8274-E41FEA0BDDFC}">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Quality of life is improved in part through the re-engagement with positive actions and a reduction in reactivity to symptoms through mindfulness.</a:t>
          </a:r>
          <a:endParaRPr lang="en-US" sz="1900" kern="1200"/>
        </a:p>
      </dsp:txBody>
      <dsp:txXfrm>
        <a:off x="0" y="4339978"/>
        <a:ext cx="6949440" cy="14466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179B0-5577-4B28-BE9A-286AFBC4618F}">
      <dsp:nvSpPr>
        <dsp:cNvPr id="0" name=""/>
        <dsp:cNvSpPr/>
      </dsp:nvSpPr>
      <dsp:spPr>
        <a:xfrm>
          <a:off x="0" y="619356"/>
          <a:ext cx="7659756" cy="1268206"/>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Solution-Focused brief Therapy (SFBT)</a:t>
          </a:r>
          <a:endParaRPr lang="en-US" sz="1800" kern="1200"/>
        </a:p>
      </dsp:txBody>
      <dsp:txXfrm>
        <a:off x="61909" y="681265"/>
        <a:ext cx="7535938" cy="1144388"/>
      </dsp:txXfrm>
    </dsp:sp>
    <dsp:sp modelId="{72E441BA-E372-45AE-BFAF-689B9D522237}">
      <dsp:nvSpPr>
        <dsp:cNvPr id="0" name=""/>
        <dsp:cNvSpPr/>
      </dsp:nvSpPr>
      <dsp:spPr>
        <a:xfrm>
          <a:off x="0" y="1939403"/>
          <a:ext cx="7659756" cy="1268206"/>
        </a:xfrm>
        <a:prstGeom prst="roundRect">
          <a:avLst/>
        </a:prstGeom>
        <a:solidFill>
          <a:schemeClr val="accent5">
            <a:shade val="50000"/>
            <a:hueOff val="-79678"/>
            <a:satOff val="-10566"/>
            <a:lumOff val="22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Solution-Focused Brief Therapy (SFBT) is a short-term goal-focused evidence-based therapeutic approach, which incorporates positive psychology principles and practices, and which helps clients change by constructing solutions rather than focusing on problems. </a:t>
          </a:r>
          <a:endParaRPr lang="en-US" sz="1800" kern="1200" dirty="0"/>
        </a:p>
      </dsp:txBody>
      <dsp:txXfrm>
        <a:off x="61909" y="2001312"/>
        <a:ext cx="7535938" cy="1144388"/>
      </dsp:txXfrm>
    </dsp:sp>
    <dsp:sp modelId="{8E91714B-0635-402C-AF73-4806B7E53017}">
      <dsp:nvSpPr>
        <dsp:cNvPr id="0" name=""/>
        <dsp:cNvSpPr/>
      </dsp:nvSpPr>
      <dsp:spPr>
        <a:xfrm>
          <a:off x="0" y="3259450"/>
          <a:ext cx="7659756" cy="1268206"/>
        </a:xfrm>
        <a:prstGeom prst="roundRect">
          <a:avLst/>
        </a:prstGeom>
        <a:solidFill>
          <a:schemeClr val="accent5">
            <a:shade val="50000"/>
            <a:hueOff val="-159357"/>
            <a:satOff val="-21132"/>
            <a:lumOff val="451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the most basic sense, SFBT is a hope friendly, positive emotion eliciting, </a:t>
          </a:r>
          <a:r>
            <a:rPr lang="en-GB" sz="1800" b="1" kern="1200"/>
            <a:t>future-oriented</a:t>
          </a:r>
          <a:r>
            <a:rPr lang="en-GB" sz="1800" kern="1200"/>
            <a:t> vehicle for formulating, motivating, achieving, and sustaining desired behavioural change.</a:t>
          </a:r>
          <a:endParaRPr lang="en-US" sz="1800" kern="1200"/>
        </a:p>
      </dsp:txBody>
      <dsp:txXfrm>
        <a:off x="61909" y="3321359"/>
        <a:ext cx="7535938" cy="1144388"/>
      </dsp:txXfrm>
    </dsp:sp>
    <dsp:sp modelId="{D6780C52-3CB9-4B0E-A5FE-E1B31986CA05}">
      <dsp:nvSpPr>
        <dsp:cNvPr id="0" name=""/>
        <dsp:cNvSpPr/>
      </dsp:nvSpPr>
      <dsp:spPr>
        <a:xfrm>
          <a:off x="0" y="4579497"/>
          <a:ext cx="7659756" cy="1268206"/>
        </a:xfrm>
        <a:prstGeom prst="roundRect">
          <a:avLst/>
        </a:prstGeom>
        <a:solidFill>
          <a:schemeClr val="accent5">
            <a:shade val="50000"/>
            <a:hueOff val="-79678"/>
            <a:satOff val="-10566"/>
            <a:lumOff val="22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Miracle Question:</a:t>
          </a:r>
          <a:r>
            <a:rPr lang="en-GB" sz="1800" kern="1200"/>
            <a:t> "If a miracle happened tonight and the problem was gone, what would be different?". Also uses Scaling, Coping and Exception questions.</a:t>
          </a:r>
          <a:endParaRPr lang="en-US" sz="1800" kern="1200"/>
        </a:p>
      </dsp:txBody>
      <dsp:txXfrm>
        <a:off x="61909" y="4641406"/>
        <a:ext cx="7535938" cy="114438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05B60-7B21-4B6B-88AC-09169CE269E2}">
      <dsp:nvSpPr>
        <dsp:cNvPr id="0" name=""/>
        <dsp:cNvSpPr/>
      </dsp:nvSpPr>
      <dsp:spPr>
        <a:xfrm>
          <a:off x="0" y="1987"/>
          <a:ext cx="753620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EB6F4-595E-4FB4-8D46-CDDB880D1192}">
      <dsp:nvSpPr>
        <dsp:cNvPr id="0" name=""/>
        <dsp:cNvSpPr/>
      </dsp:nvSpPr>
      <dsp:spPr>
        <a:xfrm>
          <a:off x="0" y="1987"/>
          <a:ext cx="7536203" cy="135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Childhood experiences have a profound effect on how we live the rest of our lives and Berne’s work shows how the interactions between our ‘states’ can drive our overall life experiences with ourselves and others. Those younger experiences can have an unconscious effect on the way we think and behave.</a:t>
          </a:r>
          <a:endParaRPr lang="en-US" sz="1700" kern="1200" dirty="0"/>
        </a:p>
      </dsp:txBody>
      <dsp:txXfrm>
        <a:off x="0" y="1987"/>
        <a:ext cx="7536203" cy="1355615"/>
      </dsp:txXfrm>
    </dsp:sp>
    <dsp:sp modelId="{282DADCF-55E0-4426-B639-19BC268A0B4D}">
      <dsp:nvSpPr>
        <dsp:cNvPr id="0" name=""/>
        <dsp:cNvSpPr/>
      </dsp:nvSpPr>
      <dsp:spPr>
        <a:xfrm>
          <a:off x="0" y="1357603"/>
          <a:ext cx="753620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074F5D-BEC6-4DE8-95D6-8BD50D7FF7AF}">
      <dsp:nvSpPr>
        <dsp:cNvPr id="0" name=""/>
        <dsp:cNvSpPr/>
      </dsp:nvSpPr>
      <dsp:spPr>
        <a:xfrm>
          <a:off x="0" y="1357603"/>
          <a:ext cx="7536203" cy="135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It focuses on three ego states; </a:t>
          </a:r>
          <a:r>
            <a:rPr lang="en-GB" sz="1700" b="1" kern="1200" dirty="0"/>
            <a:t>Parent, Adult, and Child </a:t>
          </a:r>
          <a:r>
            <a:rPr lang="en-GB" sz="1700" kern="1200" dirty="0"/>
            <a:t>to understand behaviours, improve communication, and shift interactions (transactions) to an objective, "Adult-to-Adult" position. </a:t>
          </a:r>
          <a:endParaRPr lang="en-US" sz="1700" kern="1200" dirty="0"/>
        </a:p>
      </dsp:txBody>
      <dsp:txXfrm>
        <a:off x="0" y="1357603"/>
        <a:ext cx="7536203" cy="1355615"/>
      </dsp:txXfrm>
    </dsp:sp>
    <dsp:sp modelId="{3780D8C6-94E9-4F2D-AB7F-F07FA0616F31}">
      <dsp:nvSpPr>
        <dsp:cNvPr id="0" name=""/>
        <dsp:cNvSpPr/>
      </dsp:nvSpPr>
      <dsp:spPr>
        <a:xfrm>
          <a:off x="0" y="2713218"/>
          <a:ext cx="753620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9FB481-8139-4226-81AD-E8D327E7747B}">
      <dsp:nvSpPr>
        <dsp:cNvPr id="0" name=""/>
        <dsp:cNvSpPr/>
      </dsp:nvSpPr>
      <dsp:spPr>
        <a:xfrm>
          <a:off x="0" y="2713218"/>
          <a:ext cx="7536203" cy="135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TA is used in psychotherapy, counselling, organizational management, and education to help individuals understand their emotions, overcome self-sabotaging behaviours, and improve relationships in order to respond consciously rather than automatically.</a:t>
          </a:r>
          <a:endParaRPr lang="en-US" sz="1700" kern="1200" dirty="0"/>
        </a:p>
      </dsp:txBody>
      <dsp:txXfrm>
        <a:off x="0" y="2713218"/>
        <a:ext cx="7536203" cy="13556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739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5055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3/13/2026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3265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6254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2490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2963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4778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1469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79303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3/13/2026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1767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3/13/2026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154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9403061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5.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3.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5.xml.rels><?xml version="1.0" encoding="UTF-8" standalone="yes"?>
<Relationships xmlns="http://schemas.openxmlformats.org/package/2006/relationships"><Relationship Id="rId3" Type="http://schemas.openxmlformats.org/officeDocument/2006/relationships/image" Target="../media/image84.svg"/><Relationship Id="rId2" Type="http://schemas.openxmlformats.org/officeDocument/2006/relationships/image" Target="../media/image8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9DA958FF-F562-2AFE-D396-E89763F98D47}"/>
              </a:ext>
            </a:extLst>
          </p:cNvPr>
          <p:cNvPicPr>
            <a:picLocks noChangeAspect="1"/>
          </p:cNvPicPr>
          <p:nvPr/>
        </p:nvPicPr>
        <p:blipFill>
          <a:blip r:embed="rId2"/>
          <a:srcRect t="9619" b="515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4416"/>
            <a:ext cx="12191999" cy="1243584"/>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F82D355-F9E4-97F3-79F8-CCE1D7BC8AA0}"/>
              </a:ext>
            </a:extLst>
          </p:cNvPr>
          <p:cNvSpPr>
            <a:spLocks noGrp="1"/>
          </p:cNvSpPr>
          <p:nvPr>
            <p:ph type="ctrTitle"/>
          </p:nvPr>
        </p:nvSpPr>
        <p:spPr>
          <a:xfrm>
            <a:off x="320040" y="5768969"/>
            <a:ext cx="8183880" cy="960120"/>
          </a:xfrm>
        </p:spPr>
        <p:txBody>
          <a:bodyPr anchor="ctr">
            <a:normAutofit fontScale="90000"/>
          </a:bodyPr>
          <a:lstStyle/>
          <a:p>
            <a:pPr algn="l"/>
            <a:r>
              <a:rPr lang="en-GB" dirty="0"/>
              <a:t>Pluralistic and Integrative Psychotherapy</a:t>
            </a:r>
          </a:p>
        </p:txBody>
      </p:sp>
    </p:spTree>
    <p:extLst>
      <p:ext uri="{BB962C8B-B14F-4D97-AF65-F5344CB8AC3E}">
        <p14:creationId xmlns:p14="http://schemas.microsoft.com/office/powerpoint/2010/main" val="142601037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0E6BD-9AEA-4F0E-A213-059AB78016D8}"/>
              </a:ext>
            </a:extLst>
          </p:cNvPr>
          <p:cNvSpPr>
            <a:spLocks noGrp="1"/>
          </p:cNvSpPr>
          <p:nvPr>
            <p:ph type="title"/>
          </p:nvPr>
        </p:nvSpPr>
        <p:spPr>
          <a:xfrm>
            <a:off x="401825" y="565498"/>
            <a:ext cx="3494314" cy="5786638"/>
          </a:xfrm>
        </p:spPr>
        <p:txBody>
          <a:bodyPr anchor="t">
            <a:normAutofit/>
          </a:bodyPr>
          <a:lstStyle/>
          <a:p>
            <a:r>
              <a:rPr lang="en-GB" sz="3300" dirty="0"/>
              <a:t>Pluralistic Psychotherapy</a:t>
            </a:r>
          </a:p>
        </p:txBody>
      </p:sp>
      <p:graphicFrame>
        <p:nvGraphicFramePr>
          <p:cNvPr id="5" name="Content Placeholder 2">
            <a:extLst>
              <a:ext uri="{FF2B5EF4-FFF2-40B4-BE49-F238E27FC236}">
                <a16:creationId xmlns:a16="http://schemas.microsoft.com/office/drawing/2014/main" id="{5CC6347F-E5D6-6A6B-8364-18E9535E0BB6}"/>
              </a:ext>
            </a:extLst>
          </p:cNvPr>
          <p:cNvGraphicFramePr>
            <a:graphicFrameLocks noGrp="1"/>
          </p:cNvGraphicFramePr>
          <p:nvPr>
            <p:ph idx="1"/>
            <p:extLst>
              <p:ext uri="{D42A27DB-BD31-4B8C-83A1-F6EECF244321}">
                <p14:modId xmlns:p14="http://schemas.microsoft.com/office/powerpoint/2010/main" val="2626781035"/>
              </p:ext>
            </p:extLst>
          </p:nvPr>
        </p:nvGraphicFramePr>
        <p:xfrm>
          <a:off x="3896139" y="185530"/>
          <a:ext cx="8097078" cy="65465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D2385BD-310E-25AD-CCA4-8226C7719505}"/>
              </a:ext>
            </a:extLst>
          </p:cNvPr>
          <p:cNvSpPr txBox="1"/>
          <p:nvPr/>
        </p:nvSpPr>
        <p:spPr>
          <a:xfrm>
            <a:off x="335280" y="2037418"/>
            <a:ext cx="3169920" cy="3970318"/>
          </a:xfrm>
          <a:prstGeom prst="rect">
            <a:avLst/>
          </a:prstGeom>
          <a:noFill/>
        </p:spPr>
        <p:txBody>
          <a:bodyPr wrap="square">
            <a:spAutoFit/>
          </a:bodyPr>
          <a:lstStyle/>
          <a:p>
            <a:pPr lvl="0"/>
            <a:r>
              <a:rPr lang="en-GB" dirty="0"/>
              <a:t>Pluralistic Psychotherapy is a modern approach to therapy that believes </a:t>
            </a:r>
            <a:r>
              <a:rPr lang="en-GB" b="1" dirty="0"/>
              <a:t>different people need different kinds of help</a:t>
            </a:r>
            <a:r>
              <a:rPr lang="en-GB" dirty="0"/>
              <a:t>, and that </a:t>
            </a:r>
            <a:r>
              <a:rPr lang="en-GB" b="1" dirty="0"/>
              <a:t>no single therapy method works for everyone</a:t>
            </a:r>
            <a:r>
              <a:rPr lang="en-GB" dirty="0"/>
              <a:t>. Instead of strictly following one school of therapy, the therapist and client </a:t>
            </a:r>
            <a:r>
              <a:rPr lang="en-GB" b="1" dirty="0"/>
              <a:t>work together to choose methods that best fit the client’s goals, preferences, and situation</a:t>
            </a:r>
            <a:r>
              <a:rPr lang="en-GB" dirty="0"/>
              <a:t>. </a:t>
            </a:r>
          </a:p>
        </p:txBody>
      </p:sp>
    </p:spTree>
    <p:extLst>
      <p:ext uri="{BB962C8B-B14F-4D97-AF65-F5344CB8AC3E}">
        <p14:creationId xmlns:p14="http://schemas.microsoft.com/office/powerpoint/2010/main" val="73596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5B716-44C2-FC52-7689-2987CDCA7D1B}"/>
              </a:ext>
            </a:extLst>
          </p:cNvPr>
          <p:cNvSpPr>
            <a:spLocks noGrp="1"/>
          </p:cNvSpPr>
          <p:nvPr>
            <p:ph type="title"/>
          </p:nvPr>
        </p:nvSpPr>
        <p:spPr>
          <a:xfrm>
            <a:off x="612648" y="600074"/>
            <a:ext cx="6035040" cy="1529932"/>
          </a:xfrm>
        </p:spPr>
        <p:txBody>
          <a:bodyPr anchor="b">
            <a:normAutofit/>
          </a:bodyPr>
          <a:lstStyle/>
          <a:p>
            <a:r>
              <a:rPr lang="en-GB" dirty="0"/>
              <a:t>For example:</a:t>
            </a:r>
          </a:p>
        </p:txBody>
      </p:sp>
      <p:sp>
        <p:nvSpPr>
          <p:cNvPr id="3" name="Content Placeholder 2">
            <a:extLst>
              <a:ext uri="{FF2B5EF4-FFF2-40B4-BE49-F238E27FC236}">
                <a16:creationId xmlns:a16="http://schemas.microsoft.com/office/drawing/2014/main" id="{794D61EF-0C4C-E393-EA4B-07ED352CD6B3}"/>
              </a:ext>
            </a:extLst>
          </p:cNvPr>
          <p:cNvSpPr>
            <a:spLocks noGrp="1"/>
          </p:cNvSpPr>
          <p:nvPr>
            <p:ph idx="1"/>
          </p:nvPr>
        </p:nvSpPr>
        <p:spPr>
          <a:xfrm>
            <a:off x="612647" y="2212848"/>
            <a:ext cx="6035041" cy="4096512"/>
          </a:xfrm>
        </p:spPr>
        <p:txBody>
          <a:bodyPr>
            <a:normAutofit fontScale="85000" lnSpcReduction="10000"/>
          </a:bodyPr>
          <a:lstStyle/>
          <a:p>
            <a:r>
              <a:rPr lang="en-GB" sz="1800" dirty="0"/>
              <a:t>If someone is struggling with anxiety, a pluralistic therapist might combine techniques from:</a:t>
            </a:r>
          </a:p>
          <a:p>
            <a:r>
              <a:rPr lang="en-GB" sz="1800" dirty="0"/>
              <a:t>Cognitive Behavioural Therapy (to challenge anxious thoughts)</a:t>
            </a:r>
          </a:p>
          <a:p>
            <a:r>
              <a:rPr lang="en-GB" sz="1800" dirty="0"/>
              <a:t>Person-</a:t>
            </a:r>
            <a:r>
              <a:rPr lang="en-GB" sz="1800" dirty="0" err="1"/>
              <a:t>Centered</a:t>
            </a:r>
            <a:r>
              <a:rPr lang="en-GB" sz="1800" dirty="0"/>
              <a:t> Therapy (to provide empathy and support)</a:t>
            </a:r>
          </a:p>
          <a:p>
            <a:r>
              <a:rPr lang="en-GB" sz="1800" dirty="0"/>
              <a:t>Mindfulness-Based Therapy (to help regulate stress)</a:t>
            </a:r>
          </a:p>
          <a:p>
            <a:r>
              <a:rPr lang="en-GB" sz="1800" dirty="0"/>
              <a:t>The exact mix depends on </a:t>
            </a:r>
            <a:r>
              <a:rPr lang="en-GB" sz="1800" b="1" dirty="0"/>
              <a:t>what works best for that specific person</a:t>
            </a:r>
            <a:r>
              <a:rPr lang="en-GB" sz="1800" dirty="0"/>
              <a:t>.</a:t>
            </a:r>
          </a:p>
          <a:p>
            <a:r>
              <a:rPr lang="en-GB" sz="1800" dirty="0"/>
              <a:t>Pluralistic psychotherapy was mainly developed by:</a:t>
            </a:r>
          </a:p>
          <a:p>
            <a:r>
              <a:rPr lang="en-GB" sz="1800" dirty="0"/>
              <a:t>Mick Cooper &amp; John McLeod</a:t>
            </a:r>
          </a:p>
          <a:p>
            <a:r>
              <a:rPr lang="en-GB" sz="1800" dirty="0"/>
              <a:t>They proposed it in the 2000`s as a way to make therapy </a:t>
            </a:r>
            <a:r>
              <a:rPr lang="en-GB" sz="1800" b="1" dirty="0"/>
              <a:t>more responsive to individual clients</a:t>
            </a:r>
            <a:r>
              <a:rPr lang="en-GB" sz="1800" dirty="0"/>
              <a:t>.</a:t>
            </a:r>
          </a:p>
          <a:p>
            <a:endParaRPr lang="en-GB" sz="1800" dirty="0"/>
          </a:p>
          <a:p>
            <a:pPr marL="0" indent="0">
              <a:buNone/>
            </a:pPr>
            <a:endParaRPr lang="en-GB" sz="1800" dirty="0"/>
          </a:p>
        </p:txBody>
      </p:sp>
      <p:pic>
        <p:nvPicPr>
          <p:cNvPr id="5" name="Picture 4" descr="Two people holding each other's hands">
            <a:extLst>
              <a:ext uri="{FF2B5EF4-FFF2-40B4-BE49-F238E27FC236}">
                <a16:creationId xmlns:a16="http://schemas.microsoft.com/office/drawing/2014/main" id="{6416D217-BD2C-3B92-D585-F31C5071D1CD}"/>
              </a:ext>
            </a:extLst>
          </p:cNvPr>
          <p:cNvPicPr>
            <a:picLocks noChangeAspect="1"/>
          </p:cNvPicPr>
          <p:nvPr/>
        </p:nvPicPr>
        <p:blipFill>
          <a:blip r:embed="rId2"/>
          <a:srcRect l="23361" r="29468"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721115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16B7F-DF3A-A195-5188-F624977E15E8}"/>
              </a:ext>
            </a:extLst>
          </p:cNvPr>
          <p:cNvSpPr>
            <a:spLocks noGrp="1"/>
          </p:cNvSpPr>
          <p:nvPr>
            <p:ph type="title"/>
          </p:nvPr>
        </p:nvSpPr>
        <p:spPr>
          <a:xfrm>
            <a:off x="612649" y="548638"/>
            <a:ext cx="3493008" cy="5788152"/>
          </a:xfrm>
        </p:spPr>
        <p:txBody>
          <a:bodyPr anchor="ctr">
            <a:normAutofit/>
          </a:bodyPr>
          <a:lstStyle/>
          <a:p>
            <a:r>
              <a:rPr lang="en-GB" sz="3400"/>
              <a:t>Three tools for pluralistic psychotherapy</a:t>
            </a:r>
          </a:p>
        </p:txBody>
      </p:sp>
      <p:graphicFrame>
        <p:nvGraphicFramePr>
          <p:cNvPr id="5" name="Content Placeholder 2">
            <a:extLst>
              <a:ext uri="{FF2B5EF4-FFF2-40B4-BE49-F238E27FC236}">
                <a16:creationId xmlns:a16="http://schemas.microsoft.com/office/drawing/2014/main" id="{4E772D1D-4937-8380-05D3-0BF8DDD32AE5}"/>
              </a:ext>
            </a:extLst>
          </p:cNvPr>
          <p:cNvGraphicFramePr>
            <a:graphicFrameLocks noGrp="1"/>
          </p:cNvGraphicFramePr>
          <p:nvPr>
            <p:ph idx="1"/>
            <p:extLst>
              <p:ext uri="{D42A27DB-BD31-4B8C-83A1-F6EECF244321}">
                <p14:modId xmlns:p14="http://schemas.microsoft.com/office/powerpoint/2010/main" val="1815461393"/>
              </p:ext>
            </p:extLst>
          </p:nvPr>
        </p:nvGraphicFramePr>
        <p:xfrm>
          <a:off x="4320209" y="159026"/>
          <a:ext cx="7580243" cy="6427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684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BF014A8-9B12-EA7F-F5BF-9DEACA5306BA}"/>
              </a:ext>
            </a:extLst>
          </p:cNvPr>
          <p:cNvGraphicFramePr>
            <a:graphicFrameLocks noGrp="1"/>
          </p:cNvGraphicFramePr>
          <p:nvPr>
            <p:ph idx="1"/>
            <p:extLst>
              <p:ext uri="{D42A27DB-BD31-4B8C-83A1-F6EECF244321}">
                <p14:modId xmlns:p14="http://schemas.microsoft.com/office/powerpoint/2010/main" val="69462579"/>
              </p:ext>
            </p:extLst>
          </p:nvPr>
        </p:nvGraphicFramePr>
        <p:xfrm>
          <a:off x="612647" y="629920"/>
          <a:ext cx="10653579" cy="5679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2662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2F5C2A-6008-C3F6-586B-70B3827F7D94}"/>
              </a:ext>
            </a:extLst>
          </p:cNvPr>
          <p:cNvGraphicFramePr>
            <a:graphicFrameLocks noGrp="1"/>
          </p:cNvGraphicFramePr>
          <p:nvPr>
            <p:ph idx="1"/>
            <p:extLst>
              <p:ext uri="{D42A27DB-BD31-4B8C-83A1-F6EECF244321}">
                <p14:modId xmlns:p14="http://schemas.microsoft.com/office/powerpoint/2010/main" val="3046985587"/>
              </p:ext>
            </p:extLst>
          </p:nvPr>
        </p:nvGraphicFramePr>
        <p:xfrm>
          <a:off x="278296" y="212036"/>
          <a:ext cx="11423374" cy="63477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859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0E1E6-BA92-3FAA-5807-719701F56489}"/>
              </a:ext>
            </a:extLst>
          </p:cNvPr>
          <p:cNvSpPr>
            <a:spLocks noGrp="1"/>
          </p:cNvSpPr>
          <p:nvPr>
            <p:ph type="title"/>
          </p:nvPr>
        </p:nvSpPr>
        <p:spPr>
          <a:xfrm>
            <a:off x="612648" y="603504"/>
            <a:ext cx="5862396" cy="1527048"/>
          </a:xfrm>
        </p:spPr>
        <p:txBody>
          <a:bodyPr anchor="b">
            <a:normAutofit/>
          </a:bodyPr>
          <a:lstStyle/>
          <a:p>
            <a:r>
              <a:rPr lang="en-GB" dirty="0"/>
              <a:t>What is Integrative Psychotherapy</a:t>
            </a:r>
          </a:p>
        </p:txBody>
      </p:sp>
      <p:sp>
        <p:nvSpPr>
          <p:cNvPr id="3" name="Content Placeholder 2">
            <a:extLst>
              <a:ext uri="{FF2B5EF4-FFF2-40B4-BE49-F238E27FC236}">
                <a16:creationId xmlns:a16="http://schemas.microsoft.com/office/drawing/2014/main" id="{08315CDC-0089-F581-C58A-BC22C06AA662}"/>
              </a:ext>
            </a:extLst>
          </p:cNvPr>
          <p:cNvSpPr>
            <a:spLocks noGrp="1"/>
          </p:cNvSpPr>
          <p:nvPr>
            <p:ph idx="1"/>
          </p:nvPr>
        </p:nvSpPr>
        <p:spPr>
          <a:xfrm>
            <a:off x="612648" y="2212848"/>
            <a:ext cx="5862396" cy="4096512"/>
          </a:xfrm>
        </p:spPr>
        <p:txBody>
          <a:bodyPr>
            <a:normAutofit/>
          </a:bodyPr>
          <a:lstStyle/>
          <a:p>
            <a:pPr marL="0" indent="0">
              <a:buNone/>
            </a:pPr>
            <a:r>
              <a:rPr lang="en-GB" sz="1800" dirty="0"/>
              <a:t>Integrative Psychotherapy is a type of therapy where the therapist combines techniques from different psychological approaches into one coherent treatment plan. </a:t>
            </a:r>
          </a:p>
          <a:p>
            <a:pPr marL="0" indent="0">
              <a:buNone/>
            </a:pPr>
            <a:r>
              <a:rPr lang="en-GB" sz="1800" dirty="0"/>
              <a:t>The aim is to treat the whole person—mind, emotions, behaviour, and sometimes relationships or body awareness—rather than relying on just one therapy model.</a:t>
            </a:r>
          </a:p>
        </p:txBody>
      </p:sp>
      <p:pic>
        <p:nvPicPr>
          <p:cNvPr id="7" name="Graphic 6" descr="Brain in head">
            <a:extLst>
              <a:ext uri="{FF2B5EF4-FFF2-40B4-BE49-F238E27FC236}">
                <a16:creationId xmlns:a16="http://schemas.microsoft.com/office/drawing/2014/main" id="{EDA4BB60-E686-835E-9042-B8CE905347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1646381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F0BC5-B94B-8A48-CEE6-1B6537BE2686}"/>
              </a:ext>
            </a:extLst>
          </p:cNvPr>
          <p:cNvSpPr>
            <a:spLocks noGrp="1"/>
          </p:cNvSpPr>
          <p:nvPr>
            <p:ph type="title"/>
          </p:nvPr>
        </p:nvSpPr>
        <p:spPr>
          <a:xfrm>
            <a:off x="612648" y="548640"/>
            <a:ext cx="10945037" cy="1133856"/>
          </a:xfrm>
        </p:spPr>
        <p:txBody>
          <a:bodyPr anchor="t">
            <a:normAutofit/>
          </a:bodyPr>
          <a:lstStyle/>
          <a:p>
            <a:r>
              <a:rPr lang="en-GB" dirty="0"/>
              <a:t>The core idea:</a:t>
            </a:r>
          </a:p>
        </p:txBody>
      </p:sp>
      <p:graphicFrame>
        <p:nvGraphicFramePr>
          <p:cNvPr id="5" name="Content Placeholder 2">
            <a:extLst>
              <a:ext uri="{FF2B5EF4-FFF2-40B4-BE49-F238E27FC236}">
                <a16:creationId xmlns:a16="http://schemas.microsoft.com/office/drawing/2014/main" id="{3E512024-B3AE-BA55-91E1-A0A0AB31F493}"/>
              </a:ext>
            </a:extLst>
          </p:cNvPr>
          <p:cNvGraphicFramePr>
            <a:graphicFrameLocks noGrp="1"/>
          </p:cNvGraphicFramePr>
          <p:nvPr>
            <p:ph idx="1"/>
            <p:extLst>
              <p:ext uri="{D42A27DB-BD31-4B8C-83A1-F6EECF244321}">
                <p14:modId xmlns:p14="http://schemas.microsoft.com/office/powerpoint/2010/main" val="3828411183"/>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0388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BBDD8-4FD9-A6D5-2559-33A4F5408ED0}"/>
              </a:ext>
            </a:extLst>
          </p:cNvPr>
          <p:cNvSpPr>
            <a:spLocks noGrp="1"/>
          </p:cNvSpPr>
          <p:nvPr>
            <p:ph type="title"/>
          </p:nvPr>
        </p:nvSpPr>
        <p:spPr>
          <a:xfrm>
            <a:off x="612648" y="603504"/>
            <a:ext cx="5862396" cy="498936"/>
          </a:xfrm>
        </p:spPr>
        <p:txBody>
          <a:bodyPr anchor="b">
            <a:normAutofit fontScale="90000"/>
          </a:bodyPr>
          <a:lstStyle/>
          <a:p>
            <a:r>
              <a:rPr lang="en-GB" dirty="0"/>
              <a:t>Key principles:</a:t>
            </a:r>
          </a:p>
        </p:txBody>
      </p:sp>
      <p:sp>
        <p:nvSpPr>
          <p:cNvPr id="3" name="Content Placeholder 2">
            <a:extLst>
              <a:ext uri="{FF2B5EF4-FFF2-40B4-BE49-F238E27FC236}">
                <a16:creationId xmlns:a16="http://schemas.microsoft.com/office/drawing/2014/main" id="{91F30CE7-DAA6-80DC-9B0A-AFD2A14289B7}"/>
              </a:ext>
            </a:extLst>
          </p:cNvPr>
          <p:cNvSpPr>
            <a:spLocks noGrp="1"/>
          </p:cNvSpPr>
          <p:nvPr>
            <p:ph idx="1"/>
          </p:nvPr>
        </p:nvSpPr>
        <p:spPr>
          <a:xfrm>
            <a:off x="612647" y="1102440"/>
            <a:ext cx="6768813" cy="5206920"/>
          </a:xfrm>
        </p:spPr>
        <p:txBody>
          <a:bodyPr>
            <a:normAutofit lnSpcReduction="10000"/>
          </a:bodyPr>
          <a:lstStyle/>
          <a:p>
            <a:pPr marL="0" indent="0">
              <a:lnSpc>
                <a:spcPct val="110000"/>
              </a:lnSpc>
              <a:buNone/>
            </a:pPr>
            <a:r>
              <a:rPr lang="en-GB" sz="1600" b="1" dirty="0"/>
              <a:t>1. Whole-person focus</a:t>
            </a:r>
          </a:p>
          <a:p>
            <a:pPr>
              <a:lnSpc>
                <a:spcPct val="110000"/>
              </a:lnSpc>
            </a:pPr>
            <a:r>
              <a:rPr lang="en-GB" sz="1600" dirty="0"/>
              <a:t>Integrative therapists look at multiple aspects of a person’s experience:</a:t>
            </a:r>
          </a:p>
          <a:p>
            <a:pPr lvl="1">
              <a:lnSpc>
                <a:spcPct val="110000"/>
              </a:lnSpc>
            </a:pPr>
            <a:r>
              <a:rPr lang="en-GB" sz="1600" dirty="0"/>
              <a:t>thoughts</a:t>
            </a:r>
          </a:p>
          <a:p>
            <a:pPr lvl="1">
              <a:lnSpc>
                <a:spcPct val="110000"/>
              </a:lnSpc>
            </a:pPr>
            <a:r>
              <a:rPr lang="en-GB" sz="1600" dirty="0"/>
              <a:t>emotions</a:t>
            </a:r>
          </a:p>
          <a:p>
            <a:pPr lvl="1">
              <a:lnSpc>
                <a:spcPct val="110000"/>
              </a:lnSpc>
            </a:pPr>
            <a:r>
              <a:rPr lang="en-GB" sz="1600" dirty="0"/>
              <a:t>behaviours</a:t>
            </a:r>
          </a:p>
          <a:p>
            <a:pPr lvl="1">
              <a:lnSpc>
                <a:spcPct val="110000"/>
              </a:lnSpc>
            </a:pPr>
            <a:r>
              <a:rPr lang="en-GB" sz="1600" dirty="0"/>
              <a:t>relationships</a:t>
            </a:r>
          </a:p>
          <a:p>
            <a:pPr lvl="1">
              <a:lnSpc>
                <a:spcPct val="110000"/>
              </a:lnSpc>
            </a:pPr>
            <a:r>
              <a:rPr lang="en-GB" sz="1600" dirty="0"/>
              <a:t>past experiences</a:t>
            </a:r>
          </a:p>
          <a:p>
            <a:pPr marL="228600" lvl="1" indent="0">
              <a:lnSpc>
                <a:spcPct val="110000"/>
              </a:lnSpc>
              <a:buNone/>
            </a:pPr>
            <a:endParaRPr lang="en-GB" sz="1600" dirty="0"/>
          </a:p>
          <a:p>
            <a:pPr marL="0" indent="0">
              <a:lnSpc>
                <a:spcPct val="110000"/>
              </a:lnSpc>
              <a:buNone/>
            </a:pPr>
            <a:r>
              <a:rPr lang="en-GB" sz="1600" b="1" dirty="0"/>
              <a:t>2. Flexible but structured</a:t>
            </a:r>
          </a:p>
          <a:p>
            <a:pPr>
              <a:lnSpc>
                <a:spcPct val="110000"/>
              </a:lnSpc>
            </a:pPr>
            <a:r>
              <a:rPr lang="en-GB" sz="1600" dirty="0"/>
              <a:t>Different techniques are used, but the therapist still works within </a:t>
            </a:r>
            <a:r>
              <a:rPr lang="en-GB" sz="1600" b="1" dirty="0"/>
              <a:t>a clear theoretical framework</a:t>
            </a:r>
            <a:r>
              <a:rPr lang="en-GB" sz="1600" dirty="0"/>
              <a:t>.</a:t>
            </a:r>
          </a:p>
          <a:p>
            <a:pPr marL="0" indent="0">
              <a:lnSpc>
                <a:spcPct val="110000"/>
              </a:lnSpc>
              <a:buNone/>
            </a:pPr>
            <a:endParaRPr lang="en-GB" sz="1600" dirty="0"/>
          </a:p>
          <a:p>
            <a:pPr marL="0" indent="0">
              <a:lnSpc>
                <a:spcPct val="110000"/>
              </a:lnSpc>
              <a:buNone/>
            </a:pPr>
            <a:r>
              <a:rPr lang="en-GB" sz="1600" b="1" dirty="0"/>
              <a:t>3. Tailored treatment</a:t>
            </a:r>
          </a:p>
          <a:p>
            <a:pPr>
              <a:lnSpc>
                <a:spcPct val="110000"/>
              </a:lnSpc>
            </a:pPr>
            <a:r>
              <a:rPr lang="en-GB" sz="1600" dirty="0"/>
              <a:t>Therapy is adapted to </a:t>
            </a:r>
            <a:r>
              <a:rPr lang="en-GB" sz="1600" b="1" dirty="0"/>
              <a:t>the individual client’s personality, needs, and problems</a:t>
            </a:r>
            <a:r>
              <a:rPr lang="en-GB" sz="1600" dirty="0"/>
              <a:t>.</a:t>
            </a:r>
          </a:p>
          <a:p>
            <a:pPr>
              <a:lnSpc>
                <a:spcPct val="110000"/>
              </a:lnSpc>
            </a:pPr>
            <a:endParaRPr lang="en-GB" sz="1300" dirty="0"/>
          </a:p>
        </p:txBody>
      </p:sp>
      <p:pic>
        <p:nvPicPr>
          <p:cNvPr id="7" name="Graphic 6" descr="Cycle with People">
            <a:extLst>
              <a:ext uri="{FF2B5EF4-FFF2-40B4-BE49-F238E27FC236}">
                <a16:creationId xmlns:a16="http://schemas.microsoft.com/office/drawing/2014/main" id="{6E2B98E9-338D-265B-B6AF-4B0D3AA563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2716209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6AC2B-0555-5BFE-C363-C3C4C825017C}"/>
              </a:ext>
            </a:extLst>
          </p:cNvPr>
          <p:cNvSpPr>
            <a:spLocks noGrp="1"/>
          </p:cNvSpPr>
          <p:nvPr>
            <p:ph type="title"/>
          </p:nvPr>
        </p:nvSpPr>
        <p:spPr>
          <a:xfrm>
            <a:off x="612648" y="600074"/>
            <a:ext cx="6035040" cy="937178"/>
          </a:xfrm>
        </p:spPr>
        <p:txBody>
          <a:bodyPr anchor="b">
            <a:normAutofit/>
          </a:bodyPr>
          <a:lstStyle/>
          <a:p>
            <a:r>
              <a:rPr lang="en-GB" dirty="0"/>
              <a:t>An example:</a:t>
            </a:r>
          </a:p>
        </p:txBody>
      </p:sp>
      <p:sp>
        <p:nvSpPr>
          <p:cNvPr id="3" name="Content Placeholder 2">
            <a:extLst>
              <a:ext uri="{FF2B5EF4-FFF2-40B4-BE49-F238E27FC236}">
                <a16:creationId xmlns:a16="http://schemas.microsoft.com/office/drawing/2014/main" id="{19B9F814-E01D-0733-7897-138198B9C97B}"/>
              </a:ext>
            </a:extLst>
          </p:cNvPr>
          <p:cNvSpPr>
            <a:spLocks noGrp="1"/>
          </p:cNvSpPr>
          <p:nvPr>
            <p:ph idx="1"/>
          </p:nvPr>
        </p:nvSpPr>
        <p:spPr>
          <a:xfrm>
            <a:off x="612647" y="2212848"/>
            <a:ext cx="6035041" cy="4096512"/>
          </a:xfrm>
        </p:spPr>
        <p:txBody>
          <a:bodyPr>
            <a:normAutofit/>
          </a:bodyPr>
          <a:lstStyle/>
          <a:p>
            <a:r>
              <a:rPr lang="en-GB" sz="1800" dirty="0"/>
              <a:t>Someone dealing with relationship anxiety might work on:</a:t>
            </a:r>
          </a:p>
          <a:p>
            <a:pPr lvl="1"/>
            <a:r>
              <a:rPr lang="en-GB" sz="1600" dirty="0"/>
              <a:t>challenging negative beliefs (CBT techniques)</a:t>
            </a:r>
          </a:p>
          <a:p>
            <a:pPr lvl="1"/>
            <a:r>
              <a:rPr lang="en-GB" sz="1600" dirty="0"/>
              <a:t>understanding childhood attachment patterns (psychodynamic ideas)</a:t>
            </a:r>
          </a:p>
          <a:p>
            <a:pPr lvl="1"/>
            <a:r>
              <a:rPr lang="en-GB" sz="1600" dirty="0"/>
              <a:t>exploring emotions in the present moment (humanistic work)</a:t>
            </a:r>
          </a:p>
          <a:p>
            <a:r>
              <a:rPr lang="en-GB" sz="1800" dirty="0"/>
              <a:t>All of this is </a:t>
            </a:r>
            <a:r>
              <a:rPr lang="en-GB" sz="1800" b="1" dirty="0"/>
              <a:t>integrated into one consistent therapy process</a:t>
            </a:r>
            <a:r>
              <a:rPr lang="en-GB" sz="1800" dirty="0"/>
              <a:t>.</a:t>
            </a:r>
          </a:p>
          <a:p>
            <a:pPr marL="0" indent="0">
              <a:buNone/>
            </a:pPr>
            <a:endParaRPr lang="en-GB" sz="1800" dirty="0"/>
          </a:p>
        </p:txBody>
      </p:sp>
      <p:pic>
        <p:nvPicPr>
          <p:cNvPr id="5" name="Picture 4" descr="Person holding a puzzle piece">
            <a:extLst>
              <a:ext uri="{FF2B5EF4-FFF2-40B4-BE49-F238E27FC236}">
                <a16:creationId xmlns:a16="http://schemas.microsoft.com/office/drawing/2014/main" id="{098419B4-1BEF-30EA-A608-2F5D39566451}"/>
              </a:ext>
            </a:extLst>
          </p:cNvPr>
          <p:cNvPicPr>
            <a:picLocks noChangeAspect="1"/>
          </p:cNvPicPr>
          <p:nvPr/>
        </p:nvPicPr>
        <p:blipFill>
          <a:blip r:embed="rId2"/>
          <a:srcRect l="26224" r="25899"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2798953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1D00A-FB90-9FAC-6DB7-836E9FDA8648}"/>
              </a:ext>
            </a:extLst>
          </p:cNvPr>
          <p:cNvSpPr>
            <a:spLocks noGrp="1"/>
          </p:cNvSpPr>
          <p:nvPr>
            <p:ph type="title"/>
          </p:nvPr>
        </p:nvSpPr>
        <p:spPr>
          <a:xfrm>
            <a:off x="612649" y="548638"/>
            <a:ext cx="3493008" cy="5788152"/>
          </a:xfrm>
        </p:spPr>
        <p:txBody>
          <a:bodyPr anchor="ctr">
            <a:normAutofit/>
          </a:bodyPr>
          <a:lstStyle/>
          <a:p>
            <a:r>
              <a:rPr lang="en-GB" sz="4000"/>
              <a:t>Integrative versus Pluralistic:</a:t>
            </a:r>
          </a:p>
        </p:txBody>
      </p:sp>
      <p:graphicFrame>
        <p:nvGraphicFramePr>
          <p:cNvPr id="4" name="Content Placeholder 3">
            <a:extLst>
              <a:ext uri="{FF2B5EF4-FFF2-40B4-BE49-F238E27FC236}">
                <a16:creationId xmlns:a16="http://schemas.microsoft.com/office/drawing/2014/main" id="{4B2D6EB9-7FAC-E5AF-181A-00DB0459B35A}"/>
              </a:ext>
            </a:extLst>
          </p:cNvPr>
          <p:cNvGraphicFramePr>
            <a:graphicFrameLocks noGrp="1"/>
          </p:cNvGraphicFramePr>
          <p:nvPr>
            <p:ph idx="1"/>
            <p:extLst>
              <p:ext uri="{D42A27DB-BD31-4B8C-83A1-F6EECF244321}">
                <p14:modId xmlns:p14="http://schemas.microsoft.com/office/powerpoint/2010/main" val="3761976687"/>
              </p:ext>
            </p:extLst>
          </p:nvPr>
        </p:nvGraphicFramePr>
        <p:xfrm>
          <a:off x="4608246" y="1547374"/>
          <a:ext cx="6949440" cy="3789171"/>
        </p:xfrm>
        <a:graphic>
          <a:graphicData uri="http://schemas.openxmlformats.org/drawingml/2006/table">
            <a:tbl>
              <a:tblPr>
                <a:noFill/>
              </a:tblPr>
              <a:tblGrid>
                <a:gridCol w="2702100">
                  <a:extLst>
                    <a:ext uri="{9D8B030D-6E8A-4147-A177-3AD203B41FA5}">
                      <a16:colId xmlns:a16="http://schemas.microsoft.com/office/drawing/2014/main" val="2012291722"/>
                    </a:ext>
                  </a:extLst>
                </a:gridCol>
                <a:gridCol w="4247340">
                  <a:extLst>
                    <a:ext uri="{9D8B030D-6E8A-4147-A177-3AD203B41FA5}">
                      <a16:colId xmlns:a16="http://schemas.microsoft.com/office/drawing/2014/main" val="4227556050"/>
                    </a:ext>
                  </a:extLst>
                </a:gridCol>
              </a:tblGrid>
              <a:tr h="640094">
                <a:tc>
                  <a:txBody>
                    <a:bodyPr/>
                    <a:lstStyle/>
                    <a:p>
                      <a:pPr>
                        <a:buNone/>
                      </a:pPr>
                      <a:r>
                        <a:rPr lang="en-GB" sz="2500" cap="none" spc="0">
                          <a:solidFill>
                            <a:schemeClr val="tx1"/>
                          </a:solidFill>
                        </a:rPr>
                        <a:t>Approach</a:t>
                      </a:r>
                    </a:p>
                  </a:txBody>
                  <a:tcPr marL="140167" marR="140167" marT="70083" marB="140167" anchor="ctr">
                    <a:lnL w="12700" cap="flat" cmpd="sng" algn="ctr">
                      <a:noFill/>
                      <a:prstDash val="solid"/>
                    </a:lnL>
                    <a:lnR w="12700" cmpd="sng">
                      <a:noFill/>
                      <a:prstDash val="solid"/>
                    </a:lnR>
                    <a:lnT w="12700" cap="flat" cmpd="sng" algn="ctr">
                      <a:noFill/>
                      <a:prstDash val="solid"/>
                    </a:lnT>
                    <a:lnB w="12700" cmpd="sng">
                      <a:noFill/>
                      <a:prstDash val="solid"/>
                    </a:lnB>
                    <a:noFill/>
                  </a:tcPr>
                </a:tc>
                <a:tc>
                  <a:txBody>
                    <a:bodyPr/>
                    <a:lstStyle/>
                    <a:p>
                      <a:pPr>
                        <a:buNone/>
                      </a:pPr>
                      <a:r>
                        <a:rPr lang="en-GB" sz="2500" cap="none" spc="0">
                          <a:solidFill>
                            <a:schemeClr val="tx1"/>
                          </a:solidFill>
                        </a:rPr>
                        <a:t>Main idea</a:t>
                      </a:r>
                    </a:p>
                  </a:txBody>
                  <a:tcPr marL="140167" marR="140167" marT="70083" marB="140167" anchor="ctr">
                    <a:lnL w="12700" cmpd="sng">
                      <a:noFill/>
                      <a:prstDash val="solid"/>
                    </a:lnL>
                    <a:lnR w="12700" cmpd="sng">
                      <a:noFill/>
                      <a:prstDash val="solid"/>
                    </a:lnR>
                    <a:lnT w="12700" cap="flat" cmpd="sng" algn="ctr">
                      <a:noFill/>
                      <a:prstDash val="solid"/>
                    </a:lnT>
                    <a:lnB w="12700" cmpd="sng">
                      <a:noFill/>
                      <a:prstDash val="solid"/>
                    </a:lnB>
                    <a:noFill/>
                  </a:tcPr>
                </a:tc>
                <a:extLst>
                  <a:ext uri="{0D108BD9-81ED-4DB2-BD59-A6C34878D82A}">
                    <a16:rowId xmlns:a16="http://schemas.microsoft.com/office/drawing/2014/main" val="773031570"/>
                  </a:ext>
                </a:extLst>
              </a:tr>
              <a:tr h="1387650">
                <a:tc>
                  <a:txBody>
                    <a:bodyPr/>
                    <a:lstStyle/>
                    <a:p>
                      <a:pPr>
                        <a:buNone/>
                      </a:pPr>
                      <a:r>
                        <a:rPr lang="en-GB" sz="2500" b="1" cap="none" spc="0" dirty="0">
                          <a:solidFill>
                            <a:srgbClr val="7030A0"/>
                          </a:solidFill>
                        </a:rPr>
                        <a:t>Integrative Psychotherapy</a:t>
                      </a:r>
                      <a:endParaRPr lang="en-GB" sz="2500" cap="none" spc="0" dirty="0">
                        <a:solidFill>
                          <a:srgbClr val="7030A0"/>
                        </a:solidFill>
                      </a:endParaRPr>
                    </a:p>
                  </a:txBody>
                  <a:tcPr marL="140167" marR="140167" marT="70083" marB="140167"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buNone/>
                      </a:pPr>
                      <a:r>
                        <a:rPr lang="en-GB" sz="2500" cap="none" spc="0" dirty="0">
                          <a:solidFill>
                            <a:srgbClr val="7030A0"/>
                          </a:solidFill>
                        </a:rPr>
                        <a:t>Therapist</a:t>
                      </a:r>
                      <a:r>
                        <a:rPr lang="en-GB" sz="2500" cap="none" spc="0" dirty="0">
                          <a:solidFill>
                            <a:schemeClr val="tx1"/>
                          </a:solidFill>
                        </a:rPr>
                        <a:t> blends different theories into </a:t>
                      </a:r>
                      <a:r>
                        <a:rPr lang="en-GB" sz="2500" cap="none" spc="0" dirty="0">
                          <a:solidFill>
                            <a:srgbClr val="7030A0"/>
                          </a:solidFill>
                        </a:rPr>
                        <a:t>one integrated framework</a:t>
                      </a:r>
                    </a:p>
                  </a:txBody>
                  <a:tcPr marL="140167" marR="140167" marT="70083" marB="1401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87380622"/>
                  </a:ext>
                </a:extLst>
              </a:tr>
              <a:tr h="1761427">
                <a:tc>
                  <a:txBody>
                    <a:bodyPr/>
                    <a:lstStyle/>
                    <a:p>
                      <a:pPr>
                        <a:buNone/>
                      </a:pPr>
                      <a:r>
                        <a:rPr lang="en-GB" sz="2500" b="1" cap="none" spc="0" dirty="0">
                          <a:solidFill>
                            <a:srgbClr val="800080"/>
                          </a:solidFill>
                        </a:rPr>
                        <a:t>Pluralistic Psychotherapy</a:t>
                      </a:r>
                      <a:endParaRPr lang="en-GB" sz="2500" cap="none" spc="0" dirty="0">
                        <a:solidFill>
                          <a:srgbClr val="800080"/>
                        </a:solidFill>
                      </a:endParaRPr>
                    </a:p>
                  </a:txBody>
                  <a:tcPr marL="140167" marR="140167" marT="70083" marB="140167" anchor="ctr">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2500" cap="none" spc="0" dirty="0">
                          <a:solidFill>
                            <a:schemeClr val="tx1"/>
                          </a:solidFill>
                        </a:rPr>
                        <a:t>Therapist and client </a:t>
                      </a:r>
                      <a:r>
                        <a:rPr lang="en-GB" sz="2500" cap="none" spc="0" dirty="0">
                          <a:solidFill>
                            <a:srgbClr val="800080"/>
                          </a:solidFill>
                        </a:rPr>
                        <a:t>collaboratively</a:t>
                      </a:r>
                      <a:r>
                        <a:rPr lang="en-GB" sz="2500" cap="none" spc="0" dirty="0">
                          <a:solidFill>
                            <a:schemeClr val="tx1"/>
                          </a:solidFill>
                        </a:rPr>
                        <a:t> choose methods based on what works for the client</a:t>
                      </a:r>
                    </a:p>
                  </a:txBody>
                  <a:tcPr marL="140167" marR="140167" marT="70083" marB="140167"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864160095"/>
                  </a:ext>
                </a:extLst>
              </a:tr>
            </a:tbl>
          </a:graphicData>
        </a:graphic>
      </p:graphicFrame>
      <p:sp>
        <p:nvSpPr>
          <p:cNvPr id="5" name="TextBox 4">
            <a:extLst>
              <a:ext uri="{FF2B5EF4-FFF2-40B4-BE49-F238E27FC236}">
                <a16:creationId xmlns:a16="http://schemas.microsoft.com/office/drawing/2014/main" id="{25A777D9-52D1-1A45-D8F8-1286BE7DFBF7}"/>
              </a:ext>
            </a:extLst>
          </p:cNvPr>
          <p:cNvSpPr txBox="1"/>
          <p:nvPr/>
        </p:nvSpPr>
        <p:spPr>
          <a:xfrm>
            <a:off x="1073426" y="5552661"/>
            <a:ext cx="10151165" cy="923330"/>
          </a:xfrm>
          <a:prstGeom prst="rect">
            <a:avLst/>
          </a:prstGeom>
          <a:noFill/>
          <a:ln>
            <a:solidFill>
              <a:srgbClr val="9900FF"/>
            </a:solidFill>
          </a:ln>
        </p:spPr>
        <p:txBody>
          <a:bodyPr wrap="square" rtlCol="0">
            <a:spAutoFit/>
          </a:bodyPr>
          <a:lstStyle/>
          <a:p>
            <a:r>
              <a:rPr lang="en-GB" dirty="0"/>
              <a:t>So:</a:t>
            </a:r>
          </a:p>
          <a:p>
            <a:r>
              <a:rPr lang="en-GB" b="1" dirty="0"/>
              <a:t>Integrative</a:t>
            </a:r>
            <a:r>
              <a:rPr lang="en-GB" dirty="0"/>
              <a:t> = theories are </a:t>
            </a:r>
            <a:r>
              <a:rPr lang="en-GB" b="1" dirty="0"/>
              <a:t>merged by the therapist</a:t>
            </a:r>
            <a:endParaRPr lang="en-GB" dirty="0"/>
          </a:p>
          <a:p>
            <a:r>
              <a:rPr lang="en-GB" b="1" dirty="0"/>
              <a:t>Pluralistic</a:t>
            </a:r>
            <a:r>
              <a:rPr lang="en-GB" dirty="0"/>
              <a:t> = </a:t>
            </a:r>
            <a:r>
              <a:rPr lang="en-GB" b="1" dirty="0"/>
              <a:t>client and therapist choose among many possible approaches</a:t>
            </a:r>
            <a:endParaRPr lang="en-GB" dirty="0"/>
          </a:p>
        </p:txBody>
      </p:sp>
    </p:spTree>
    <p:extLst>
      <p:ext uri="{BB962C8B-B14F-4D97-AF65-F5344CB8AC3E}">
        <p14:creationId xmlns:p14="http://schemas.microsoft.com/office/powerpoint/2010/main" val="788367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A778B-BA45-1F80-B004-9AF428DB8998}"/>
              </a:ext>
            </a:extLst>
          </p:cNvPr>
          <p:cNvSpPr>
            <a:spLocks noGrp="1"/>
          </p:cNvSpPr>
          <p:nvPr>
            <p:ph type="title"/>
          </p:nvPr>
        </p:nvSpPr>
        <p:spPr/>
        <p:txBody>
          <a:bodyPr/>
          <a:lstStyle/>
          <a:p>
            <a:r>
              <a:rPr lang="en-GB" dirty="0"/>
              <a:t>Four types of Integrative Therapy:</a:t>
            </a:r>
            <a:br>
              <a:rPr lang="en-GB" dirty="0"/>
            </a:br>
            <a:r>
              <a:rPr lang="en-GB" sz="1800" b="0" dirty="0"/>
              <a:t>(courtesy of Mick Cooper)</a:t>
            </a:r>
          </a:p>
        </p:txBody>
      </p:sp>
      <p:sp>
        <p:nvSpPr>
          <p:cNvPr id="3" name="Content Placeholder 2">
            <a:extLst>
              <a:ext uri="{FF2B5EF4-FFF2-40B4-BE49-F238E27FC236}">
                <a16:creationId xmlns:a16="http://schemas.microsoft.com/office/drawing/2014/main" id="{6C021830-6248-87A4-2E59-83A317FD5A05}"/>
              </a:ext>
            </a:extLst>
          </p:cNvPr>
          <p:cNvSpPr>
            <a:spLocks noGrp="1"/>
          </p:cNvSpPr>
          <p:nvPr>
            <p:ph idx="1"/>
          </p:nvPr>
        </p:nvSpPr>
        <p:spPr/>
        <p:txBody>
          <a:bodyPr/>
          <a:lstStyle/>
          <a:p>
            <a:r>
              <a:rPr lang="en-GB" b="1" dirty="0"/>
              <a:t>1. </a:t>
            </a:r>
            <a:r>
              <a:rPr lang="en-GB" b="1" dirty="0">
                <a:solidFill>
                  <a:srgbClr val="800080"/>
                </a:solidFill>
              </a:rPr>
              <a:t>Theoretical</a:t>
            </a:r>
            <a:r>
              <a:rPr lang="en-GB" b="1" dirty="0"/>
              <a:t> Integration</a:t>
            </a:r>
          </a:p>
          <a:p>
            <a:r>
              <a:rPr lang="en-GB" b="1" dirty="0"/>
              <a:t>Theoretical integration</a:t>
            </a:r>
            <a:r>
              <a:rPr lang="en-GB" dirty="0"/>
              <a:t> means </a:t>
            </a:r>
            <a:r>
              <a:rPr lang="en-GB" b="1" dirty="0"/>
              <a:t>blending two or more </a:t>
            </a:r>
            <a:r>
              <a:rPr lang="en-GB" b="1" dirty="0">
                <a:solidFill>
                  <a:srgbClr val="800080"/>
                </a:solidFill>
              </a:rPr>
              <a:t>therapy theories </a:t>
            </a:r>
            <a:r>
              <a:rPr lang="en-GB" b="1" dirty="0"/>
              <a:t>together to create a new, unified model</a:t>
            </a:r>
            <a:r>
              <a:rPr lang="en-GB" dirty="0"/>
              <a:t>.</a:t>
            </a:r>
          </a:p>
          <a:p>
            <a:r>
              <a:rPr lang="en-GB" dirty="0"/>
              <a:t>Instead of just borrowing techniques, the therapist </a:t>
            </a:r>
            <a:r>
              <a:rPr lang="en-GB" b="1" dirty="0"/>
              <a:t>merges the underlying ideas of different therapies</a:t>
            </a:r>
            <a:r>
              <a:rPr lang="en-GB" dirty="0"/>
              <a:t> into one framework.</a:t>
            </a:r>
          </a:p>
          <a:p>
            <a:r>
              <a:rPr lang="en-GB" b="1" dirty="0"/>
              <a:t>Example:</a:t>
            </a:r>
            <a:br>
              <a:rPr lang="en-GB" dirty="0"/>
            </a:br>
            <a:r>
              <a:rPr lang="en-GB" dirty="0">
                <a:solidFill>
                  <a:srgbClr val="800080"/>
                </a:solidFill>
              </a:rPr>
              <a:t>Combining ideas from:</a:t>
            </a:r>
          </a:p>
          <a:p>
            <a:pPr lvl="1"/>
            <a:r>
              <a:rPr lang="en-GB" dirty="0">
                <a:solidFill>
                  <a:srgbClr val="800080"/>
                </a:solidFill>
              </a:rPr>
              <a:t>Psychodynamic Therapy (focus on unconscious patterns)</a:t>
            </a:r>
          </a:p>
          <a:p>
            <a:pPr lvl="1"/>
            <a:r>
              <a:rPr lang="en-GB" dirty="0">
                <a:solidFill>
                  <a:srgbClr val="800080"/>
                </a:solidFill>
              </a:rPr>
              <a:t>Cognitive Behavioural Therapy (focus on thoughts and behaviours)</a:t>
            </a:r>
          </a:p>
          <a:p>
            <a:r>
              <a:rPr lang="en-GB" dirty="0"/>
              <a:t>This integration aims to create </a:t>
            </a:r>
            <a:r>
              <a:rPr lang="en-GB" b="1" dirty="0"/>
              <a:t>a stronger theory than either one alone</a:t>
            </a:r>
            <a:r>
              <a:rPr lang="en-GB" dirty="0"/>
              <a:t>.</a:t>
            </a:r>
          </a:p>
          <a:p>
            <a:endParaRPr lang="en-GB" dirty="0"/>
          </a:p>
        </p:txBody>
      </p:sp>
    </p:spTree>
    <p:extLst>
      <p:ext uri="{BB962C8B-B14F-4D97-AF65-F5344CB8AC3E}">
        <p14:creationId xmlns:p14="http://schemas.microsoft.com/office/powerpoint/2010/main" val="605106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5D675-3393-3DC4-97B1-C9864E2C8FC2}"/>
              </a:ext>
            </a:extLst>
          </p:cNvPr>
          <p:cNvSpPr>
            <a:spLocks noGrp="1"/>
          </p:cNvSpPr>
          <p:nvPr>
            <p:ph type="title"/>
          </p:nvPr>
        </p:nvSpPr>
        <p:spPr/>
        <p:txBody>
          <a:bodyPr/>
          <a:lstStyle/>
          <a:p>
            <a:r>
              <a:rPr lang="en-GB" dirty="0"/>
              <a:t>Four types of Integrative Therapy:</a:t>
            </a:r>
            <a:br>
              <a:rPr lang="en-GB" dirty="0"/>
            </a:br>
            <a:r>
              <a:rPr lang="en-GB" sz="1800" b="0" dirty="0"/>
              <a:t>(courtesy of Mick Cooper)</a:t>
            </a:r>
            <a:endParaRPr lang="en-GB" dirty="0"/>
          </a:p>
        </p:txBody>
      </p:sp>
      <p:sp>
        <p:nvSpPr>
          <p:cNvPr id="3" name="Content Placeholder 2">
            <a:extLst>
              <a:ext uri="{FF2B5EF4-FFF2-40B4-BE49-F238E27FC236}">
                <a16:creationId xmlns:a16="http://schemas.microsoft.com/office/drawing/2014/main" id="{170AEC87-7E63-215B-D9D2-53D18DD7E3AA}"/>
              </a:ext>
            </a:extLst>
          </p:cNvPr>
          <p:cNvSpPr>
            <a:spLocks noGrp="1"/>
          </p:cNvSpPr>
          <p:nvPr>
            <p:ph idx="1"/>
          </p:nvPr>
        </p:nvSpPr>
        <p:spPr/>
        <p:txBody>
          <a:bodyPr/>
          <a:lstStyle/>
          <a:p>
            <a:r>
              <a:rPr lang="en-GB" b="1" dirty="0"/>
              <a:t>2. Technical </a:t>
            </a:r>
            <a:r>
              <a:rPr lang="en-GB" b="1" dirty="0">
                <a:solidFill>
                  <a:srgbClr val="800080"/>
                </a:solidFill>
              </a:rPr>
              <a:t>Eclecticism</a:t>
            </a:r>
          </a:p>
          <a:p>
            <a:r>
              <a:rPr lang="en-GB" b="1" dirty="0"/>
              <a:t>Technical eclecticism</a:t>
            </a:r>
            <a:r>
              <a:rPr lang="en-GB" dirty="0"/>
              <a:t> focuses on </a:t>
            </a:r>
            <a:r>
              <a:rPr lang="en-GB" b="1" dirty="0"/>
              <a:t>choosing techniques that work best</a:t>
            </a:r>
            <a:r>
              <a:rPr lang="en-GB" dirty="0"/>
              <a:t>, </a:t>
            </a:r>
            <a:r>
              <a:rPr lang="en-GB" dirty="0">
                <a:solidFill>
                  <a:srgbClr val="800080"/>
                </a:solidFill>
              </a:rPr>
              <a:t>regardless of the theory</a:t>
            </a:r>
            <a:r>
              <a:rPr lang="en-GB" dirty="0"/>
              <a:t> behind them.</a:t>
            </a:r>
          </a:p>
          <a:p>
            <a:r>
              <a:rPr lang="en-GB" dirty="0"/>
              <a:t>The therapist selects tools from many therapies but </a:t>
            </a:r>
            <a:r>
              <a:rPr lang="en-GB" b="1" dirty="0"/>
              <a:t>does </a:t>
            </a:r>
            <a:r>
              <a:rPr lang="en-GB" b="1" dirty="0">
                <a:solidFill>
                  <a:srgbClr val="800080"/>
                </a:solidFill>
              </a:rPr>
              <a:t>not necessarily combine the theories</a:t>
            </a:r>
            <a:r>
              <a:rPr lang="en-GB" dirty="0">
                <a:solidFill>
                  <a:srgbClr val="800080"/>
                </a:solidFill>
              </a:rPr>
              <a:t>.</a:t>
            </a:r>
          </a:p>
          <a:p>
            <a:r>
              <a:rPr lang="en-GB" dirty="0"/>
              <a:t>Example techniques might come from:</a:t>
            </a:r>
          </a:p>
          <a:p>
            <a:pPr lvl="1"/>
            <a:r>
              <a:rPr lang="en-GB" dirty="0">
                <a:solidFill>
                  <a:srgbClr val="800080"/>
                </a:solidFill>
              </a:rPr>
              <a:t>Exposure Therapy for anxiety</a:t>
            </a:r>
          </a:p>
          <a:p>
            <a:pPr lvl="1"/>
            <a:r>
              <a:rPr lang="en-GB" dirty="0">
                <a:solidFill>
                  <a:srgbClr val="800080"/>
                </a:solidFill>
              </a:rPr>
              <a:t>Mindfulness-Based Therapy for emotional regulation</a:t>
            </a:r>
          </a:p>
          <a:p>
            <a:endParaRPr lang="en-GB" dirty="0"/>
          </a:p>
        </p:txBody>
      </p:sp>
    </p:spTree>
    <p:extLst>
      <p:ext uri="{BB962C8B-B14F-4D97-AF65-F5344CB8AC3E}">
        <p14:creationId xmlns:p14="http://schemas.microsoft.com/office/powerpoint/2010/main" val="5010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20561-612A-E756-C0FD-4EDD9E402972}"/>
              </a:ext>
            </a:extLst>
          </p:cNvPr>
          <p:cNvSpPr>
            <a:spLocks noGrp="1"/>
          </p:cNvSpPr>
          <p:nvPr>
            <p:ph type="title"/>
          </p:nvPr>
        </p:nvSpPr>
        <p:spPr/>
        <p:txBody>
          <a:bodyPr/>
          <a:lstStyle/>
          <a:p>
            <a:r>
              <a:rPr lang="en-GB" dirty="0"/>
              <a:t>Four types of Integrative Therapy:</a:t>
            </a:r>
            <a:br>
              <a:rPr lang="en-GB" dirty="0"/>
            </a:br>
            <a:r>
              <a:rPr lang="en-GB" sz="1800" b="0" dirty="0"/>
              <a:t>(courtesy of Mick Cooper)</a:t>
            </a:r>
            <a:endParaRPr lang="en-GB" dirty="0"/>
          </a:p>
        </p:txBody>
      </p:sp>
      <p:sp>
        <p:nvSpPr>
          <p:cNvPr id="3" name="Content Placeholder 2">
            <a:extLst>
              <a:ext uri="{FF2B5EF4-FFF2-40B4-BE49-F238E27FC236}">
                <a16:creationId xmlns:a16="http://schemas.microsoft.com/office/drawing/2014/main" id="{1C08C3E6-984C-4F3A-4003-52D2DCF8F229}"/>
              </a:ext>
            </a:extLst>
          </p:cNvPr>
          <p:cNvSpPr>
            <a:spLocks noGrp="1"/>
          </p:cNvSpPr>
          <p:nvPr>
            <p:ph idx="1"/>
          </p:nvPr>
        </p:nvSpPr>
        <p:spPr/>
        <p:txBody>
          <a:bodyPr/>
          <a:lstStyle/>
          <a:p>
            <a:r>
              <a:rPr lang="en-GB" b="1" dirty="0"/>
              <a:t>3. </a:t>
            </a:r>
            <a:r>
              <a:rPr lang="en-GB" b="1" dirty="0">
                <a:solidFill>
                  <a:srgbClr val="800080"/>
                </a:solidFill>
              </a:rPr>
              <a:t>Assimilative</a:t>
            </a:r>
            <a:r>
              <a:rPr lang="en-GB" b="1" dirty="0"/>
              <a:t> Integration</a:t>
            </a:r>
          </a:p>
          <a:p>
            <a:r>
              <a:rPr lang="en-GB" dirty="0"/>
              <a:t>In </a:t>
            </a:r>
            <a:r>
              <a:rPr lang="en-GB" b="1" dirty="0"/>
              <a:t>assimilative integration</a:t>
            </a:r>
            <a:r>
              <a:rPr lang="en-GB" dirty="0"/>
              <a:t>, the therapist </a:t>
            </a:r>
            <a:r>
              <a:rPr lang="en-GB" b="1" dirty="0"/>
              <a:t>works </a:t>
            </a:r>
            <a:r>
              <a:rPr lang="en-GB" b="1" dirty="0">
                <a:solidFill>
                  <a:srgbClr val="800080"/>
                </a:solidFill>
              </a:rPr>
              <a:t>mainly within one primary therapy </a:t>
            </a:r>
            <a:r>
              <a:rPr lang="en-GB" b="1" dirty="0"/>
              <a:t>model</a:t>
            </a:r>
            <a:r>
              <a:rPr lang="en-GB" dirty="0"/>
              <a:t>, but </a:t>
            </a:r>
            <a:r>
              <a:rPr lang="en-GB" b="1" dirty="0"/>
              <a:t>borrows techniques from others when helpful</a:t>
            </a:r>
            <a:r>
              <a:rPr lang="en-GB" dirty="0"/>
              <a:t>.</a:t>
            </a:r>
          </a:p>
          <a:p>
            <a:r>
              <a:rPr lang="en-GB" dirty="0"/>
              <a:t>Example:</a:t>
            </a:r>
          </a:p>
          <a:p>
            <a:pPr lvl="1"/>
            <a:r>
              <a:rPr lang="en-GB" dirty="0">
                <a:solidFill>
                  <a:srgbClr val="800080"/>
                </a:solidFill>
              </a:rPr>
              <a:t>A therapist primarily practicing Cognitive Behavioural Therapy</a:t>
            </a:r>
          </a:p>
          <a:p>
            <a:pPr lvl="1"/>
            <a:r>
              <a:rPr lang="en-GB" dirty="0">
                <a:solidFill>
                  <a:srgbClr val="800080"/>
                </a:solidFill>
              </a:rPr>
              <a:t>Occasionally using techniques from Gestalt Therapy or mindfulness</a:t>
            </a:r>
          </a:p>
          <a:p>
            <a:r>
              <a:rPr lang="en-GB" dirty="0"/>
              <a:t>So, the </a:t>
            </a:r>
            <a:r>
              <a:rPr lang="en-GB" b="1" dirty="0"/>
              <a:t>main theory stays dominant</a:t>
            </a:r>
            <a:r>
              <a:rPr lang="en-GB" dirty="0"/>
              <a:t>, but other tools are incorporated.</a:t>
            </a:r>
          </a:p>
          <a:p>
            <a:endParaRPr lang="en-GB" dirty="0"/>
          </a:p>
        </p:txBody>
      </p:sp>
    </p:spTree>
    <p:extLst>
      <p:ext uri="{BB962C8B-B14F-4D97-AF65-F5344CB8AC3E}">
        <p14:creationId xmlns:p14="http://schemas.microsoft.com/office/powerpoint/2010/main" val="1983015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7C0D9-0DDA-0F6B-B9B0-069479F8BEB7}"/>
              </a:ext>
            </a:extLst>
          </p:cNvPr>
          <p:cNvSpPr>
            <a:spLocks noGrp="1"/>
          </p:cNvSpPr>
          <p:nvPr>
            <p:ph type="title"/>
          </p:nvPr>
        </p:nvSpPr>
        <p:spPr/>
        <p:txBody>
          <a:bodyPr/>
          <a:lstStyle/>
          <a:p>
            <a:r>
              <a:rPr lang="en-GB" dirty="0"/>
              <a:t>Four types of Integrative Therapy:</a:t>
            </a:r>
            <a:br>
              <a:rPr lang="en-GB" dirty="0"/>
            </a:br>
            <a:r>
              <a:rPr lang="en-GB" sz="1800" b="0" dirty="0"/>
              <a:t>(courtesy of Mick Cooper)</a:t>
            </a:r>
            <a:endParaRPr lang="en-GB" dirty="0"/>
          </a:p>
        </p:txBody>
      </p:sp>
      <p:sp>
        <p:nvSpPr>
          <p:cNvPr id="3" name="Content Placeholder 2">
            <a:extLst>
              <a:ext uri="{FF2B5EF4-FFF2-40B4-BE49-F238E27FC236}">
                <a16:creationId xmlns:a16="http://schemas.microsoft.com/office/drawing/2014/main" id="{F8B43AB2-187F-4A62-999C-2220828AA987}"/>
              </a:ext>
            </a:extLst>
          </p:cNvPr>
          <p:cNvSpPr>
            <a:spLocks noGrp="1"/>
          </p:cNvSpPr>
          <p:nvPr>
            <p:ph idx="1"/>
          </p:nvPr>
        </p:nvSpPr>
        <p:spPr/>
        <p:txBody>
          <a:bodyPr>
            <a:normAutofit fontScale="92500" lnSpcReduction="20000"/>
          </a:bodyPr>
          <a:lstStyle/>
          <a:p>
            <a:r>
              <a:rPr lang="en-GB" b="1" dirty="0"/>
              <a:t>4. </a:t>
            </a:r>
            <a:r>
              <a:rPr lang="en-GB" b="1" dirty="0">
                <a:solidFill>
                  <a:srgbClr val="800080"/>
                </a:solidFill>
              </a:rPr>
              <a:t>Common Factors </a:t>
            </a:r>
            <a:r>
              <a:rPr lang="en-GB" b="1" dirty="0"/>
              <a:t>Approach</a:t>
            </a:r>
          </a:p>
          <a:p>
            <a:r>
              <a:rPr lang="en-GB" dirty="0"/>
              <a:t>This approach focuses on </a:t>
            </a:r>
            <a:r>
              <a:rPr lang="en-GB" b="1" dirty="0"/>
              <a:t>elements that are shared across most successful therapies</a:t>
            </a:r>
            <a:r>
              <a:rPr lang="en-GB" dirty="0"/>
              <a:t>, rather than the specific techniques.</a:t>
            </a:r>
          </a:p>
          <a:p>
            <a:r>
              <a:rPr lang="en-GB" dirty="0"/>
              <a:t>Researchers noticed that many therapies work partly because they share factors like:</a:t>
            </a:r>
          </a:p>
          <a:p>
            <a:pPr lvl="1"/>
            <a:r>
              <a:rPr lang="en-GB" dirty="0"/>
              <a:t>a strong therapeutic </a:t>
            </a:r>
            <a:r>
              <a:rPr lang="en-GB" dirty="0">
                <a:solidFill>
                  <a:srgbClr val="800080"/>
                </a:solidFill>
              </a:rPr>
              <a:t>relationship</a:t>
            </a:r>
          </a:p>
          <a:p>
            <a:pPr lvl="1"/>
            <a:r>
              <a:rPr lang="en-GB" dirty="0">
                <a:solidFill>
                  <a:srgbClr val="800080"/>
                </a:solidFill>
              </a:rPr>
              <a:t>empathy</a:t>
            </a:r>
            <a:r>
              <a:rPr lang="en-GB" dirty="0"/>
              <a:t> and </a:t>
            </a:r>
            <a:r>
              <a:rPr lang="en-GB" dirty="0">
                <a:solidFill>
                  <a:srgbClr val="800080"/>
                </a:solidFill>
              </a:rPr>
              <a:t>trust</a:t>
            </a:r>
          </a:p>
          <a:p>
            <a:pPr lvl="1"/>
            <a:r>
              <a:rPr lang="en-GB" dirty="0">
                <a:solidFill>
                  <a:srgbClr val="800080"/>
                </a:solidFill>
              </a:rPr>
              <a:t>hope</a:t>
            </a:r>
            <a:r>
              <a:rPr lang="en-GB" dirty="0"/>
              <a:t> for change</a:t>
            </a:r>
          </a:p>
          <a:p>
            <a:pPr lvl="1"/>
            <a:r>
              <a:rPr lang="en-GB" dirty="0"/>
              <a:t>emotional expression </a:t>
            </a:r>
            <a:r>
              <a:rPr lang="en-GB" dirty="0">
                <a:solidFill>
                  <a:srgbClr val="800080"/>
                </a:solidFill>
              </a:rPr>
              <a:t>(client)</a:t>
            </a:r>
          </a:p>
          <a:p>
            <a:r>
              <a:rPr lang="en-GB" dirty="0"/>
              <a:t>These ideas are closely linked to the work of:</a:t>
            </a:r>
          </a:p>
          <a:p>
            <a:pPr lvl="1"/>
            <a:r>
              <a:rPr lang="en-GB" dirty="0"/>
              <a:t>Jerome Frank</a:t>
            </a:r>
          </a:p>
          <a:p>
            <a:pPr lvl="1"/>
            <a:r>
              <a:rPr lang="en-GB" dirty="0"/>
              <a:t>Michael J. Lambert</a:t>
            </a:r>
          </a:p>
          <a:p>
            <a:r>
              <a:rPr lang="en-GB" dirty="0"/>
              <a:t>The idea is that </a:t>
            </a:r>
            <a:r>
              <a:rPr lang="en-GB" b="1" dirty="0"/>
              <a:t>these shared factors may be more important than the specific therapy model</a:t>
            </a:r>
            <a:r>
              <a:rPr lang="en-GB" dirty="0"/>
              <a:t>.</a:t>
            </a:r>
          </a:p>
          <a:p>
            <a:endParaRPr lang="en-GB" dirty="0"/>
          </a:p>
        </p:txBody>
      </p:sp>
    </p:spTree>
    <p:extLst>
      <p:ext uri="{BB962C8B-B14F-4D97-AF65-F5344CB8AC3E}">
        <p14:creationId xmlns:p14="http://schemas.microsoft.com/office/powerpoint/2010/main" val="3751812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5411F-06CD-E5F9-94A1-89134606DE60}"/>
              </a:ext>
            </a:extLst>
          </p:cNvPr>
          <p:cNvSpPr>
            <a:spLocks noGrp="1"/>
          </p:cNvSpPr>
          <p:nvPr>
            <p:ph type="title"/>
          </p:nvPr>
        </p:nvSpPr>
        <p:spPr>
          <a:xfrm>
            <a:off x="612649" y="548638"/>
            <a:ext cx="3493008" cy="5788152"/>
          </a:xfrm>
        </p:spPr>
        <p:txBody>
          <a:bodyPr anchor="ctr">
            <a:normAutofit/>
          </a:bodyPr>
          <a:lstStyle/>
          <a:p>
            <a:r>
              <a:rPr lang="en-GB" sz="4000" dirty="0"/>
              <a:t>A reminder of other key terms and concepts </a:t>
            </a:r>
          </a:p>
        </p:txBody>
      </p:sp>
      <p:graphicFrame>
        <p:nvGraphicFramePr>
          <p:cNvPr id="5" name="Content Placeholder 2">
            <a:extLst>
              <a:ext uri="{FF2B5EF4-FFF2-40B4-BE49-F238E27FC236}">
                <a16:creationId xmlns:a16="http://schemas.microsoft.com/office/drawing/2014/main" id="{279C67D9-D750-B03B-2053-097052702A5D}"/>
              </a:ext>
            </a:extLst>
          </p:cNvPr>
          <p:cNvGraphicFramePr>
            <a:graphicFrameLocks noGrp="1"/>
          </p:cNvGraphicFramePr>
          <p:nvPr>
            <p:ph idx="1"/>
            <p:extLst>
              <p:ext uri="{D42A27DB-BD31-4B8C-83A1-F6EECF244321}">
                <p14:modId xmlns:p14="http://schemas.microsoft.com/office/powerpoint/2010/main" val="359083376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8A7BE89-1485-5906-22C5-04B96287C2C2}"/>
              </a:ext>
            </a:extLst>
          </p:cNvPr>
          <p:cNvSpPr txBox="1"/>
          <p:nvPr/>
        </p:nvSpPr>
        <p:spPr>
          <a:xfrm>
            <a:off x="904240" y="4836160"/>
            <a:ext cx="2590800" cy="400110"/>
          </a:xfrm>
          <a:prstGeom prst="rect">
            <a:avLst/>
          </a:prstGeom>
          <a:noFill/>
        </p:spPr>
        <p:txBody>
          <a:bodyPr wrap="square" rtlCol="0">
            <a:spAutoFit/>
          </a:bodyPr>
          <a:lstStyle/>
          <a:p>
            <a:r>
              <a:rPr lang="en-GB" sz="2000" dirty="0">
                <a:solidFill>
                  <a:schemeClr val="accent5">
                    <a:lumMod val="50000"/>
                  </a:schemeClr>
                </a:solidFill>
              </a:rPr>
              <a:t>Gestalt Therapy</a:t>
            </a:r>
          </a:p>
        </p:txBody>
      </p:sp>
    </p:spTree>
    <p:extLst>
      <p:ext uri="{BB962C8B-B14F-4D97-AF65-F5344CB8AC3E}">
        <p14:creationId xmlns:p14="http://schemas.microsoft.com/office/powerpoint/2010/main" val="1336342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22711-3DE7-E05C-1F0C-B5BACFD9B3F3}"/>
              </a:ext>
            </a:extLst>
          </p:cNvPr>
          <p:cNvSpPr>
            <a:spLocks noGrp="1"/>
          </p:cNvSpPr>
          <p:nvPr>
            <p:ph type="title"/>
          </p:nvPr>
        </p:nvSpPr>
        <p:spPr>
          <a:xfrm>
            <a:off x="612648" y="4012141"/>
            <a:ext cx="4781603" cy="2332799"/>
          </a:xfrm>
        </p:spPr>
        <p:txBody>
          <a:bodyPr>
            <a:normAutofit/>
          </a:bodyPr>
          <a:lstStyle/>
          <a:p>
            <a:r>
              <a:rPr lang="en-GB" dirty="0"/>
              <a:t>Key principles of Gestalt Therapy:</a:t>
            </a:r>
          </a:p>
        </p:txBody>
      </p:sp>
      <p:pic>
        <p:nvPicPr>
          <p:cNvPr id="6" name="Picture 5" descr="Red toy person in front of two lines of white figures">
            <a:extLst>
              <a:ext uri="{FF2B5EF4-FFF2-40B4-BE49-F238E27FC236}">
                <a16:creationId xmlns:a16="http://schemas.microsoft.com/office/drawing/2014/main" id="{0F1FC2D2-6E49-AB57-AC06-9B36DF90A981}"/>
              </a:ext>
            </a:extLst>
          </p:cNvPr>
          <p:cNvPicPr>
            <a:picLocks noChangeAspect="1"/>
          </p:cNvPicPr>
          <p:nvPr/>
        </p:nvPicPr>
        <p:blipFill>
          <a:blip r:embed="rId2"/>
          <a:srcRect l="206" r="3" b="3"/>
          <a:stretch>
            <a:fillRect/>
          </a:stretch>
        </p:blipFill>
        <p:spPr>
          <a:xfrm>
            <a:off x="713615" y="681318"/>
            <a:ext cx="4680637" cy="3083858"/>
          </a:xfrm>
          <a:prstGeom prst="rect">
            <a:avLst/>
          </a:prstGeom>
        </p:spPr>
      </p:pic>
      <p:sp>
        <p:nvSpPr>
          <p:cNvPr id="3" name="Content Placeholder 2">
            <a:extLst>
              <a:ext uri="{FF2B5EF4-FFF2-40B4-BE49-F238E27FC236}">
                <a16:creationId xmlns:a16="http://schemas.microsoft.com/office/drawing/2014/main" id="{634CCA17-C046-195F-8F4B-9ED169B15E87}"/>
              </a:ext>
            </a:extLst>
          </p:cNvPr>
          <p:cNvSpPr>
            <a:spLocks noGrp="1"/>
          </p:cNvSpPr>
          <p:nvPr>
            <p:ph idx="1"/>
          </p:nvPr>
        </p:nvSpPr>
        <p:spPr>
          <a:xfrm>
            <a:off x="6030550" y="548639"/>
            <a:ext cx="5548802" cy="5796301"/>
          </a:xfrm>
        </p:spPr>
        <p:txBody>
          <a:bodyPr>
            <a:normAutofit lnSpcReduction="10000"/>
          </a:bodyPr>
          <a:lstStyle/>
          <a:p>
            <a:pPr>
              <a:lnSpc>
                <a:spcPct val="110000"/>
              </a:lnSpc>
            </a:pPr>
            <a:r>
              <a:rPr lang="en-GB" sz="1400" dirty="0"/>
              <a:t>1. The therapist encourages the client to focus on </a:t>
            </a:r>
            <a:r>
              <a:rPr lang="en-GB" sz="1400" b="1" dirty="0"/>
              <a:t>current experiences</a:t>
            </a:r>
            <a:r>
              <a:rPr lang="en-GB" sz="1400" dirty="0"/>
              <a:t>, rather than only talking about past events. For example, noticing emotions during the session, observing body language or tension and expressing feelings in the moment.</a:t>
            </a:r>
          </a:p>
          <a:p>
            <a:pPr>
              <a:lnSpc>
                <a:spcPct val="110000"/>
              </a:lnSpc>
            </a:pPr>
            <a:r>
              <a:rPr lang="en-GB" sz="1400" b="1" dirty="0"/>
              <a:t>2. Awareness</a:t>
            </a:r>
          </a:p>
          <a:p>
            <a:pPr>
              <a:lnSpc>
                <a:spcPct val="110000"/>
              </a:lnSpc>
            </a:pPr>
            <a:r>
              <a:rPr lang="en-GB" sz="1400" dirty="0"/>
              <a:t>The goal is to increase awareness of emotions, thoughts, physical sensations, behaviours and interactions with others. Awareness helps people </a:t>
            </a:r>
            <a:r>
              <a:rPr lang="en-GB" sz="1400" b="1" dirty="0"/>
              <a:t>understand their patterns and take responsibility for change</a:t>
            </a:r>
            <a:r>
              <a:rPr lang="en-GB" sz="1400" dirty="0"/>
              <a:t>.</a:t>
            </a:r>
          </a:p>
          <a:p>
            <a:pPr>
              <a:lnSpc>
                <a:spcPct val="110000"/>
              </a:lnSpc>
            </a:pPr>
            <a:r>
              <a:rPr lang="en-GB" sz="1400" b="1" dirty="0"/>
              <a:t>3. Personal responsibility</a:t>
            </a:r>
          </a:p>
          <a:p>
            <a:pPr>
              <a:lnSpc>
                <a:spcPct val="110000"/>
              </a:lnSpc>
            </a:pPr>
            <a:r>
              <a:rPr lang="en-GB" sz="1400" dirty="0"/>
              <a:t>Clients are encouraged to recognize that </a:t>
            </a:r>
            <a:r>
              <a:rPr lang="en-GB" sz="1400" b="1" dirty="0"/>
              <a:t>they have the ability to choose their responses and behaviours</a:t>
            </a:r>
            <a:r>
              <a:rPr lang="en-GB" sz="1400" dirty="0"/>
              <a:t>.</a:t>
            </a:r>
          </a:p>
          <a:p>
            <a:pPr>
              <a:lnSpc>
                <a:spcPct val="110000"/>
              </a:lnSpc>
            </a:pPr>
            <a:r>
              <a:rPr lang="en-GB" sz="1400" dirty="0"/>
              <a:t>Gestalt therapy often focuses on statements like: “I feel…” “I choose…” This encourages ownership of experiences.</a:t>
            </a:r>
            <a:br>
              <a:rPr lang="en-GB" sz="1400" dirty="0"/>
            </a:br>
            <a:endParaRPr lang="en-GB" sz="1400" dirty="0"/>
          </a:p>
          <a:p>
            <a:pPr>
              <a:lnSpc>
                <a:spcPct val="110000"/>
              </a:lnSpc>
            </a:pPr>
            <a:r>
              <a:rPr lang="en-GB" sz="1400" b="1" dirty="0"/>
              <a:t>4. Unfinished business</a:t>
            </a:r>
          </a:p>
          <a:p>
            <a:pPr>
              <a:lnSpc>
                <a:spcPct val="110000"/>
              </a:lnSpc>
            </a:pPr>
            <a:r>
              <a:rPr lang="en-GB" sz="1400" dirty="0"/>
              <a:t>Gestalt therapists believe unresolved emotions from the past can continue affecting people.</a:t>
            </a:r>
          </a:p>
          <a:p>
            <a:pPr>
              <a:lnSpc>
                <a:spcPct val="110000"/>
              </a:lnSpc>
            </a:pPr>
            <a:r>
              <a:rPr lang="en-GB" sz="1400" dirty="0"/>
              <a:t>Therapy may help clients </a:t>
            </a:r>
            <a:r>
              <a:rPr lang="en-GB" sz="1400" b="1" dirty="0"/>
              <a:t>process these unfinished emotional experiences</a:t>
            </a:r>
            <a:r>
              <a:rPr lang="en-GB" sz="1400" dirty="0"/>
              <a:t> so they can move forward.</a:t>
            </a:r>
          </a:p>
          <a:p>
            <a:pPr>
              <a:lnSpc>
                <a:spcPct val="110000"/>
              </a:lnSpc>
            </a:pPr>
            <a:endParaRPr lang="en-GB" sz="1300" dirty="0"/>
          </a:p>
          <a:p>
            <a:pPr>
              <a:lnSpc>
                <a:spcPct val="110000"/>
              </a:lnSpc>
            </a:pPr>
            <a:endParaRPr lang="en-GB" sz="1300" dirty="0"/>
          </a:p>
        </p:txBody>
      </p:sp>
    </p:spTree>
    <p:extLst>
      <p:ext uri="{BB962C8B-B14F-4D97-AF65-F5344CB8AC3E}">
        <p14:creationId xmlns:p14="http://schemas.microsoft.com/office/powerpoint/2010/main" val="2289999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98775-0FB0-3210-8757-EFF8735091D0}"/>
              </a:ext>
            </a:extLst>
          </p:cNvPr>
          <p:cNvSpPr>
            <a:spLocks noGrp="1"/>
          </p:cNvSpPr>
          <p:nvPr>
            <p:ph type="title"/>
          </p:nvPr>
        </p:nvSpPr>
        <p:spPr>
          <a:xfrm>
            <a:off x="612649" y="548638"/>
            <a:ext cx="3493008" cy="5788152"/>
          </a:xfrm>
        </p:spPr>
        <p:txBody>
          <a:bodyPr anchor="ctr">
            <a:normAutofit/>
          </a:bodyPr>
          <a:lstStyle/>
          <a:p>
            <a:r>
              <a:rPr lang="en-GB" sz="4000" dirty="0"/>
              <a:t>A reminder of other key terms and concepts </a:t>
            </a:r>
          </a:p>
        </p:txBody>
      </p:sp>
      <p:graphicFrame>
        <p:nvGraphicFramePr>
          <p:cNvPr id="19" name="Content Placeholder 2">
            <a:extLst>
              <a:ext uri="{FF2B5EF4-FFF2-40B4-BE49-F238E27FC236}">
                <a16:creationId xmlns:a16="http://schemas.microsoft.com/office/drawing/2014/main" id="{FD84B1E7-EE67-C49B-7171-CBFD5ADFA09E}"/>
              </a:ext>
            </a:extLst>
          </p:cNvPr>
          <p:cNvGraphicFramePr>
            <a:graphicFrameLocks noGrp="1"/>
          </p:cNvGraphicFramePr>
          <p:nvPr>
            <p:ph idx="1"/>
            <p:extLst>
              <p:ext uri="{D42A27DB-BD31-4B8C-83A1-F6EECF244321}">
                <p14:modId xmlns:p14="http://schemas.microsoft.com/office/powerpoint/2010/main" val="4079477259"/>
              </p:ext>
            </p:extLst>
          </p:nvPr>
        </p:nvGraphicFramePr>
        <p:xfrm>
          <a:off x="4470400" y="331304"/>
          <a:ext cx="7087286" cy="63610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400792B-6870-DACB-F051-530F968E27A6}"/>
              </a:ext>
            </a:extLst>
          </p:cNvPr>
          <p:cNvSpPr txBox="1"/>
          <p:nvPr/>
        </p:nvSpPr>
        <p:spPr>
          <a:xfrm>
            <a:off x="782320" y="4947920"/>
            <a:ext cx="2753360" cy="923330"/>
          </a:xfrm>
          <a:prstGeom prst="rect">
            <a:avLst/>
          </a:prstGeom>
          <a:noFill/>
        </p:spPr>
        <p:txBody>
          <a:bodyPr wrap="square" rtlCol="0">
            <a:spAutoFit/>
          </a:bodyPr>
          <a:lstStyle/>
          <a:p>
            <a:r>
              <a:rPr lang="en-GB" dirty="0"/>
              <a:t>The Humanistic (person-centred) approach</a:t>
            </a:r>
          </a:p>
        </p:txBody>
      </p:sp>
      <p:sp>
        <p:nvSpPr>
          <p:cNvPr id="5" name="TextBox 4">
            <a:extLst>
              <a:ext uri="{FF2B5EF4-FFF2-40B4-BE49-F238E27FC236}">
                <a16:creationId xmlns:a16="http://schemas.microsoft.com/office/drawing/2014/main" id="{876A51D7-4AFC-5BE4-DB48-A27A81BC924A}"/>
              </a:ext>
            </a:extLst>
          </p:cNvPr>
          <p:cNvSpPr txBox="1"/>
          <p:nvPr/>
        </p:nvSpPr>
        <p:spPr>
          <a:xfrm>
            <a:off x="3900423" y="4450080"/>
            <a:ext cx="3516377" cy="1754326"/>
          </a:xfrm>
          <a:prstGeom prst="rect">
            <a:avLst/>
          </a:prstGeom>
          <a:noFill/>
          <a:ln>
            <a:solidFill>
              <a:schemeClr val="accent5">
                <a:lumMod val="75000"/>
              </a:schemeClr>
            </a:solidFill>
          </a:ln>
        </p:spPr>
        <p:txBody>
          <a:bodyPr wrap="square" rtlCol="0">
            <a:spAutoFit/>
          </a:bodyPr>
          <a:lstStyle/>
          <a:p>
            <a:pPr algn="ctr"/>
            <a:r>
              <a:rPr lang="en-GB" dirty="0"/>
              <a:t>However, a key difference is that Humanism is non- directive and  accepting, whilst Gestalt therapy is more direct, active and challenging (often experimenting in sessions)</a:t>
            </a:r>
          </a:p>
        </p:txBody>
      </p:sp>
    </p:spTree>
    <p:extLst>
      <p:ext uri="{BB962C8B-B14F-4D97-AF65-F5344CB8AC3E}">
        <p14:creationId xmlns:p14="http://schemas.microsoft.com/office/powerpoint/2010/main" val="2802903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11C51-9045-D02A-2CB5-DDD26799E18C}"/>
              </a:ext>
            </a:extLst>
          </p:cNvPr>
          <p:cNvSpPr>
            <a:spLocks noGrp="1"/>
          </p:cNvSpPr>
          <p:nvPr>
            <p:ph type="title"/>
          </p:nvPr>
        </p:nvSpPr>
        <p:spPr>
          <a:xfrm>
            <a:off x="541528" y="231914"/>
            <a:ext cx="6035040" cy="1064134"/>
          </a:xfrm>
        </p:spPr>
        <p:txBody>
          <a:bodyPr anchor="b">
            <a:normAutofit fontScale="90000"/>
          </a:bodyPr>
          <a:lstStyle/>
          <a:p>
            <a:r>
              <a:rPr lang="en-GB" dirty="0"/>
              <a:t>A reminder of other key terms and concepts</a:t>
            </a:r>
          </a:p>
        </p:txBody>
      </p:sp>
      <p:sp>
        <p:nvSpPr>
          <p:cNvPr id="3" name="Content Placeholder 2">
            <a:extLst>
              <a:ext uri="{FF2B5EF4-FFF2-40B4-BE49-F238E27FC236}">
                <a16:creationId xmlns:a16="http://schemas.microsoft.com/office/drawing/2014/main" id="{62352424-A767-1A9D-426F-B15EAD012633}"/>
              </a:ext>
            </a:extLst>
          </p:cNvPr>
          <p:cNvSpPr>
            <a:spLocks noGrp="1"/>
          </p:cNvSpPr>
          <p:nvPr>
            <p:ph idx="1"/>
          </p:nvPr>
        </p:nvSpPr>
        <p:spPr>
          <a:xfrm>
            <a:off x="251791" y="1391921"/>
            <a:ext cx="6864626" cy="5234166"/>
          </a:xfrm>
        </p:spPr>
        <p:txBody>
          <a:bodyPr>
            <a:normAutofit fontScale="92500" lnSpcReduction="10000"/>
          </a:bodyPr>
          <a:lstStyle/>
          <a:p>
            <a:pPr>
              <a:lnSpc>
                <a:spcPct val="110000"/>
              </a:lnSpc>
            </a:pPr>
            <a:r>
              <a:rPr lang="en-GB" sz="1600" dirty="0"/>
              <a:t>Rogers believed humans have an </a:t>
            </a:r>
            <a:r>
              <a:rPr lang="en-GB" sz="1600" b="1" dirty="0"/>
              <a:t>innate drive toward growth and fulfilment</a:t>
            </a:r>
            <a:r>
              <a:rPr lang="en-GB" sz="1600" dirty="0"/>
              <a:t>, called </a:t>
            </a:r>
            <a:r>
              <a:rPr lang="en-GB" sz="1600" b="1" dirty="0"/>
              <a:t>Self-Actualization</a:t>
            </a:r>
            <a:r>
              <a:rPr lang="en-GB" sz="1600" dirty="0"/>
              <a:t>.</a:t>
            </a:r>
          </a:p>
          <a:p>
            <a:pPr>
              <a:lnSpc>
                <a:spcPct val="110000"/>
              </a:lnSpc>
            </a:pPr>
            <a:r>
              <a:rPr lang="en-GB" sz="1600" dirty="0"/>
              <a:t>Psychological problems can occur when people develop a gap between:</a:t>
            </a:r>
          </a:p>
          <a:p>
            <a:pPr>
              <a:lnSpc>
                <a:spcPct val="110000"/>
              </a:lnSpc>
            </a:pPr>
            <a:r>
              <a:rPr lang="en-GB" sz="1600" dirty="0"/>
              <a:t>their </a:t>
            </a:r>
            <a:r>
              <a:rPr lang="en-GB" sz="1600" b="1" dirty="0"/>
              <a:t>real self</a:t>
            </a:r>
            <a:r>
              <a:rPr lang="en-GB" sz="1600" dirty="0"/>
              <a:t> and their </a:t>
            </a:r>
            <a:r>
              <a:rPr lang="en-GB" sz="1600" b="1" dirty="0"/>
              <a:t>ideal self</a:t>
            </a:r>
            <a:endParaRPr lang="en-GB" sz="1600" dirty="0"/>
          </a:p>
          <a:p>
            <a:pPr>
              <a:lnSpc>
                <a:spcPct val="110000"/>
              </a:lnSpc>
            </a:pPr>
            <a:r>
              <a:rPr lang="en-GB" sz="1600" dirty="0"/>
              <a:t>This mismatch is known as </a:t>
            </a:r>
            <a:r>
              <a:rPr lang="en-GB" sz="1600" b="1" dirty="0"/>
              <a:t>Incongruence</a:t>
            </a:r>
            <a:r>
              <a:rPr lang="en-GB" sz="1600" dirty="0"/>
              <a:t>.</a:t>
            </a:r>
          </a:p>
          <a:p>
            <a:pPr>
              <a:lnSpc>
                <a:spcPct val="110000"/>
              </a:lnSpc>
            </a:pPr>
            <a:r>
              <a:rPr lang="en-GB" sz="1600" dirty="0"/>
              <a:t>Person-centred therapy helps reduce this gap so people can become </a:t>
            </a:r>
            <a:r>
              <a:rPr lang="en-GB" sz="1600" b="1" dirty="0"/>
              <a:t>more authentic and self-accepting</a:t>
            </a:r>
            <a:r>
              <a:rPr lang="en-GB" sz="1600" dirty="0"/>
              <a:t>.</a:t>
            </a:r>
          </a:p>
          <a:p>
            <a:pPr>
              <a:lnSpc>
                <a:spcPct val="110000"/>
              </a:lnSpc>
            </a:pPr>
            <a:r>
              <a:rPr lang="en-GB" sz="1600" b="1" dirty="0"/>
              <a:t>The therapist’s role</a:t>
            </a:r>
          </a:p>
          <a:p>
            <a:pPr>
              <a:lnSpc>
                <a:spcPct val="110000"/>
              </a:lnSpc>
            </a:pPr>
            <a:r>
              <a:rPr lang="en-GB" sz="1600" dirty="0"/>
              <a:t>In this therapy, the therapist is </a:t>
            </a:r>
            <a:r>
              <a:rPr lang="en-GB" sz="1600" b="1" dirty="0"/>
              <a:t>non-directive</a:t>
            </a:r>
            <a:r>
              <a:rPr lang="en-GB" sz="1600" dirty="0"/>
              <a:t>, meaning they do not lead the session or give advice. Instead, they help the client explore their own experiences.</a:t>
            </a:r>
          </a:p>
          <a:p>
            <a:pPr>
              <a:lnSpc>
                <a:spcPct val="110000"/>
              </a:lnSpc>
            </a:pPr>
            <a:r>
              <a:rPr lang="en-GB" sz="1600" dirty="0"/>
              <a:t>The therapist mainly:</a:t>
            </a:r>
          </a:p>
          <a:p>
            <a:pPr>
              <a:lnSpc>
                <a:spcPct val="110000"/>
              </a:lnSpc>
            </a:pPr>
            <a:r>
              <a:rPr lang="en-GB" sz="1600" dirty="0"/>
              <a:t>listens deeply</a:t>
            </a:r>
          </a:p>
          <a:p>
            <a:pPr>
              <a:lnSpc>
                <a:spcPct val="110000"/>
              </a:lnSpc>
            </a:pPr>
            <a:r>
              <a:rPr lang="en-GB" sz="1600" dirty="0"/>
              <a:t>reflects feelings</a:t>
            </a:r>
          </a:p>
          <a:p>
            <a:pPr>
              <a:lnSpc>
                <a:spcPct val="110000"/>
              </a:lnSpc>
            </a:pPr>
            <a:r>
              <a:rPr lang="en-GB" sz="1600" dirty="0"/>
              <a:t>encourages self-exploration</a:t>
            </a:r>
          </a:p>
          <a:p>
            <a:pPr>
              <a:lnSpc>
                <a:spcPct val="110000"/>
              </a:lnSpc>
            </a:pPr>
            <a:r>
              <a:rPr lang="en-GB" sz="1600" dirty="0"/>
              <a:t>The client guides the direction of the session.</a:t>
            </a:r>
          </a:p>
          <a:p>
            <a:pPr>
              <a:lnSpc>
                <a:spcPct val="110000"/>
              </a:lnSpc>
            </a:pPr>
            <a:endParaRPr lang="en-GB" sz="700" dirty="0"/>
          </a:p>
        </p:txBody>
      </p:sp>
      <p:pic>
        <p:nvPicPr>
          <p:cNvPr id="5" name="Picture 4" descr="White arrows going to the red target">
            <a:extLst>
              <a:ext uri="{FF2B5EF4-FFF2-40B4-BE49-F238E27FC236}">
                <a16:creationId xmlns:a16="http://schemas.microsoft.com/office/drawing/2014/main" id="{48EC70EE-9B0E-7059-2FA7-D03F935E0973}"/>
              </a:ext>
            </a:extLst>
          </p:cNvPr>
          <p:cNvPicPr>
            <a:picLocks noChangeAspect="1"/>
          </p:cNvPicPr>
          <p:nvPr/>
        </p:nvPicPr>
        <p:blipFill>
          <a:blip r:embed="rId2"/>
          <a:srcRect l="44172" r="8657" b="-1"/>
          <a:stretch>
            <a:fillRect/>
          </a:stretch>
        </p:blipFill>
        <p:spPr>
          <a:xfrm>
            <a:off x="7345680" y="10"/>
            <a:ext cx="4846320" cy="6857990"/>
          </a:xfrm>
          <a:prstGeom prst="rect">
            <a:avLst/>
          </a:prstGeom>
        </p:spPr>
      </p:pic>
      <p:sp>
        <p:nvSpPr>
          <p:cNvPr id="4" name="TextBox 3">
            <a:extLst>
              <a:ext uri="{FF2B5EF4-FFF2-40B4-BE49-F238E27FC236}">
                <a16:creationId xmlns:a16="http://schemas.microsoft.com/office/drawing/2014/main" id="{42DF1DC9-7DA8-9C60-DBBA-E0BECD0A5865}"/>
              </a:ext>
            </a:extLst>
          </p:cNvPr>
          <p:cNvSpPr txBox="1"/>
          <p:nvPr/>
        </p:nvSpPr>
        <p:spPr>
          <a:xfrm>
            <a:off x="8441635" y="3856383"/>
            <a:ext cx="2902226" cy="1200329"/>
          </a:xfrm>
          <a:prstGeom prst="rect">
            <a:avLst/>
          </a:prstGeom>
          <a:noFill/>
        </p:spPr>
        <p:txBody>
          <a:bodyPr wrap="square" rtlCol="0">
            <a:spAutoFit/>
          </a:bodyPr>
          <a:lstStyle/>
          <a:p>
            <a:pPr algn="ctr"/>
            <a:r>
              <a:rPr lang="en-GB" sz="2400" dirty="0"/>
              <a:t>Rogers` </a:t>
            </a:r>
          </a:p>
          <a:p>
            <a:pPr algn="ctr"/>
            <a:r>
              <a:rPr lang="en-GB" sz="2400" dirty="0"/>
              <a:t>person-centred therapy</a:t>
            </a:r>
          </a:p>
        </p:txBody>
      </p:sp>
    </p:spTree>
    <p:extLst>
      <p:ext uri="{BB962C8B-B14F-4D97-AF65-F5344CB8AC3E}">
        <p14:creationId xmlns:p14="http://schemas.microsoft.com/office/powerpoint/2010/main" val="3006678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D98E3-9096-D2A8-7ADC-C90BB9AFD019}"/>
              </a:ext>
            </a:extLst>
          </p:cNvPr>
          <p:cNvSpPr>
            <a:spLocks noGrp="1"/>
          </p:cNvSpPr>
          <p:nvPr>
            <p:ph type="title"/>
          </p:nvPr>
        </p:nvSpPr>
        <p:spPr>
          <a:xfrm>
            <a:off x="612648" y="548640"/>
            <a:ext cx="10945037" cy="1133856"/>
          </a:xfrm>
        </p:spPr>
        <p:txBody>
          <a:bodyPr anchor="t">
            <a:normAutofit/>
          </a:bodyPr>
          <a:lstStyle/>
          <a:p>
            <a:r>
              <a:rPr lang="en-GB" dirty="0"/>
              <a:t>Three core conditions:</a:t>
            </a:r>
          </a:p>
        </p:txBody>
      </p:sp>
      <p:graphicFrame>
        <p:nvGraphicFramePr>
          <p:cNvPr id="5" name="Content Placeholder 2">
            <a:extLst>
              <a:ext uri="{FF2B5EF4-FFF2-40B4-BE49-F238E27FC236}">
                <a16:creationId xmlns:a16="http://schemas.microsoft.com/office/drawing/2014/main" id="{932E109A-702A-82A6-0BB5-FC0D8DB06611}"/>
              </a:ext>
            </a:extLst>
          </p:cNvPr>
          <p:cNvGraphicFramePr>
            <a:graphicFrameLocks noGrp="1"/>
          </p:cNvGraphicFramePr>
          <p:nvPr>
            <p:ph idx="1"/>
            <p:extLst>
              <p:ext uri="{D42A27DB-BD31-4B8C-83A1-F6EECF244321}">
                <p14:modId xmlns:p14="http://schemas.microsoft.com/office/powerpoint/2010/main" val="1129385064"/>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675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5B9334-3E03-4CA7-3616-4D3C9DC2C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08DA2-F7F5-4351-2F42-9023A1BDAED6}"/>
              </a:ext>
            </a:extLst>
          </p:cNvPr>
          <p:cNvSpPr>
            <a:spLocks noGrp="1"/>
          </p:cNvSpPr>
          <p:nvPr>
            <p:ph type="title"/>
          </p:nvPr>
        </p:nvSpPr>
        <p:spPr>
          <a:xfrm>
            <a:off x="1514856" y="548640"/>
            <a:ext cx="9162288" cy="1132258"/>
          </a:xfrm>
        </p:spPr>
        <p:txBody>
          <a:bodyPr>
            <a:normAutofit/>
          </a:bodyPr>
          <a:lstStyle/>
          <a:p>
            <a:r>
              <a:rPr lang="en-GB" dirty="0"/>
              <a:t>Main goals of therapy:</a:t>
            </a:r>
          </a:p>
        </p:txBody>
      </p:sp>
      <p:graphicFrame>
        <p:nvGraphicFramePr>
          <p:cNvPr id="5" name="Content Placeholder 2">
            <a:extLst>
              <a:ext uri="{FF2B5EF4-FFF2-40B4-BE49-F238E27FC236}">
                <a16:creationId xmlns:a16="http://schemas.microsoft.com/office/drawing/2014/main" id="{2C10683E-CA10-541C-46B3-B1D69E4B3EC5}"/>
              </a:ext>
            </a:extLst>
          </p:cNvPr>
          <p:cNvGraphicFramePr>
            <a:graphicFrameLocks noGrp="1"/>
          </p:cNvGraphicFramePr>
          <p:nvPr>
            <p:ph idx="1"/>
            <p:extLst>
              <p:ext uri="{D42A27DB-BD31-4B8C-83A1-F6EECF244321}">
                <p14:modId xmlns:p14="http://schemas.microsoft.com/office/powerpoint/2010/main" val="3048963083"/>
              </p:ext>
            </p:extLst>
          </p:nvPr>
        </p:nvGraphicFramePr>
        <p:xfrm>
          <a:off x="795130" y="1524000"/>
          <a:ext cx="10614992" cy="4785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5919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6C71120-4F95-E918-FF16-8E7D76436213}"/>
              </a:ext>
            </a:extLst>
          </p:cNvPr>
          <p:cNvSpPr>
            <a:spLocks noGrp="1"/>
          </p:cNvSpPr>
          <p:nvPr>
            <p:ph type="title"/>
          </p:nvPr>
        </p:nvSpPr>
        <p:spPr>
          <a:xfrm>
            <a:off x="349012" y="1039881"/>
            <a:ext cx="4158605" cy="4778235"/>
          </a:xfrm>
        </p:spPr>
        <p:txBody>
          <a:bodyPr anchor="t">
            <a:normAutofit/>
          </a:bodyPr>
          <a:lstStyle/>
          <a:p>
            <a:r>
              <a:rPr lang="en-GB" dirty="0"/>
              <a:t>A reminder of other key terms and concepts</a:t>
            </a:r>
            <a:br>
              <a:rPr lang="en-GB" dirty="0"/>
            </a:br>
            <a:endParaRPr lang="en-GB" dirty="0"/>
          </a:p>
        </p:txBody>
      </p:sp>
      <p:sp>
        <p:nvSpPr>
          <p:cNvPr id="3" name="Content Placeholder 2">
            <a:extLst>
              <a:ext uri="{FF2B5EF4-FFF2-40B4-BE49-F238E27FC236}">
                <a16:creationId xmlns:a16="http://schemas.microsoft.com/office/drawing/2014/main" id="{A00A472F-5038-BA56-4634-66B35CEC32D3}"/>
              </a:ext>
            </a:extLst>
          </p:cNvPr>
          <p:cNvSpPr>
            <a:spLocks noGrp="1"/>
          </p:cNvSpPr>
          <p:nvPr>
            <p:ph idx="1"/>
          </p:nvPr>
        </p:nvSpPr>
        <p:spPr>
          <a:xfrm>
            <a:off x="4558748" y="304800"/>
            <a:ext cx="7407965" cy="6400800"/>
          </a:xfrm>
        </p:spPr>
        <p:txBody>
          <a:bodyPr anchor="t">
            <a:normAutofit/>
          </a:bodyPr>
          <a:lstStyle/>
          <a:p>
            <a:pPr marL="0" indent="0">
              <a:lnSpc>
                <a:spcPct val="110000"/>
              </a:lnSpc>
              <a:buNone/>
            </a:pPr>
            <a:r>
              <a:rPr lang="en-GB" sz="1600" b="1" dirty="0"/>
              <a:t>     Maslow's Hierarchy of Needs</a:t>
            </a:r>
          </a:p>
          <a:p>
            <a:pPr>
              <a:lnSpc>
                <a:spcPct val="110000"/>
              </a:lnSpc>
            </a:pPr>
            <a:r>
              <a:rPr lang="en-GB" sz="1600" b="1" dirty="0"/>
              <a:t>Abraham Maslow</a:t>
            </a:r>
            <a:r>
              <a:rPr lang="en-GB" sz="1600" dirty="0"/>
              <a:t> proposed the </a:t>
            </a:r>
            <a:r>
              <a:rPr lang="en-GB" sz="1600" b="1" dirty="0"/>
              <a:t>Hierarchy of Needs</a:t>
            </a:r>
            <a:r>
              <a:rPr lang="en-GB" sz="1600" dirty="0"/>
              <a:t> in 1943 to explain </a:t>
            </a:r>
            <a:r>
              <a:rPr lang="en-GB" sz="1600" b="1" dirty="0"/>
              <a:t>human motivation</a:t>
            </a:r>
            <a:r>
              <a:rPr lang="en-GB" sz="1600" dirty="0"/>
              <a:t>. The theory suggests that people are motivated to fulfil </a:t>
            </a:r>
            <a:r>
              <a:rPr lang="en-GB" sz="1600" b="1" dirty="0"/>
              <a:t>basic needs first</a:t>
            </a:r>
            <a:r>
              <a:rPr lang="en-GB" sz="1600" dirty="0"/>
              <a:t>, and once those are satisfied, they move toward </a:t>
            </a:r>
            <a:r>
              <a:rPr lang="en-GB" sz="1600" b="1" dirty="0"/>
              <a:t>higher-level psychological and personal growth needs</a:t>
            </a:r>
            <a:r>
              <a:rPr lang="en-GB" sz="1600" dirty="0"/>
              <a:t>.</a:t>
            </a:r>
          </a:p>
          <a:p>
            <a:pPr>
              <a:lnSpc>
                <a:spcPct val="110000"/>
              </a:lnSpc>
            </a:pPr>
            <a:r>
              <a:rPr lang="en-GB" sz="1600" dirty="0"/>
              <a:t>Later in his career, </a:t>
            </a:r>
            <a:r>
              <a:rPr lang="en-GB" sz="1600" b="1" dirty="0"/>
              <a:t>Abraham Maslow</a:t>
            </a:r>
            <a:r>
              <a:rPr lang="en-GB" sz="1600" dirty="0"/>
              <a:t> suggested that the hierarchy did not stop at </a:t>
            </a:r>
            <a:r>
              <a:rPr lang="en-GB" sz="1600" b="1" dirty="0"/>
              <a:t>Self-Actualization</a:t>
            </a:r>
            <a:r>
              <a:rPr lang="en-GB" sz="1600" dirty="0"/>
              <a:t>. He proposed an additional, higher stage called </a:t>
            </a:r>
            <a:r>
              <a:rPr lang="en-GB" sz="1600" b="1" dirty="0"/>
              <a:t>Self-Transcendence</a:t>
            </a:r>
            <a:r>
              <a:rPr lang="en-GB" sz="1600" dirty="0"/>
              <a:t>.</a:t>
            </a:r>
          </a:p>
          <a:p>
            <a:pPr>
              <a:lnSpc>
                <a:spcPct val="110000"/>
              </a:lnSpc>
            </a:pPr>
            <a:r>
              <a:rPr lang="en-GB" sz="1600" dirty="0"/>
              <a:t>This idea expanded </a:t>
            </a:r>
            <a:r>
              <a:rPr lang="en-GB" sz="1600" b="1" dirty="0"/>
              <a:t>Maslow's Hierarchy of Needs</a:t>
            </a:r>
            <a:r>
              <a:rPr lang="en-GB" sz="1600" dirty="0"/>
              <a:t> beyond personal fulfilment.</a:t>
            </a:r>
          </a:p>
          <a:p>
            <a:pPr>
              <a:lnSpc>
                <a:spcPct val="110000"/>
              </a:lnSpc>
            </a:pPr>
            <a:r>
              <a:rPr lang="en-GB" sz="1600" b="1" dirty="0"/>
              <a:t>Self-transcendence</a:t>
            </a:r>
            <a:r>
              <a:rPr lang="en-GB" sz="1600" dirty="0"/>
              <a:t> means </a:t>
            </a:r>
            <a:r>
              <a:rPr lang="en-GB" sz="1600" b="1" dirty="0"/>
              <a:t>going beyond one’s own personal needs and focusing on helping others or contributing to something greater than oneself</a:t>
            </a:r>
            <a:r>
              <a:rPr lang="en-GB" sz="1600" dirty="0"/>
              <a:t>.</a:t>
            </a:r>
          </a:p>
          <a:p>
            <a:pPr>
              <a:lnSpc>
                <a:spcPct val="110000"/>
              </a:lnSpc>
            </a:pPr>
            <a:r>
              <a:rPr lang="en-GB" sz="1600" dirty="0"/>
              <a:t>At this level, people are motivated by:</a:t>
            </a:r>
          </a:p>
          <a:p>
            <a:pPr>
              <a:lnSpc>
                <a:spcPct val="110000"/>
              </a:lnSpc>
            </a:pPr>
            <a:r>
              <a:rPr lang="en-GB" sz="1600" dirty="0"/>
              <a:t>Compassion, service to others, spirituality or higher meaning and dedication to causes bigger than themselves</a:t>
            </a:r>
          </a:p>
          <a:p>
            <a:pPr>
              <a:lnSpc>
                <a:spcPct val="110000"/>
              </a:lnSpc>
            </a:pPr>
            <a:r>
              <a:rPr lang="en-GB" sz="1600" dirty="0"/>
              <a:t>Instead of asking </a:t>
            </a:r>
            <a:r>
              <a:rPr lang="en-GB" sz="1600" i="1" dirty="0"/>
              <a:t>“How can I reach my potential?”</a:t>
            </a:r>
            <a:r>
              <a:rPr lang="en-GB" sz="1600" dirty="0"/>
              <a:t>, the question becomes:</a:t>
            </a:r>
          </a:p>
          <a:p>
            <a:pPr>
              <a:lnSpc>
                <a:spcPct val="110000"/>
              </a:lnSpc>
            </a:pPr>
            <a:r>
              <a:rPr lang="en-GB" sz="1600" dirty="0"/>
              <a:t> </a:t>
            </a:r>
            <a:r>
              <a:rPr lang="en-GB" sz="1600" b="1" dirty="0"/>
              <a:t>“How can I use my potential to benefit others or the world?”</a:t>
            </a:r>
            <a:endParaRPr lang="en-GB" sz="1600" dirty="0"/>
          </a:p>
          <a:p>
            <a:pPr>
              <a:lnSpc>
                <a:spcPct val="110000"/>
              </a:lnSpc>
            </a:pPr>
            <a:endParaRPr lang="en-GB" sz="1300" dirty="0"/>
          </a:p>
          <a:p>
            <a:pPr>
              <a:lnSpc>
                <a:spcPct val="110000"/>
              </a:lnSpc>
            </a:pPr>
            <a:endParaRPr lang="en-GB" sz="1300" dirty="0"/>
          </a:p>
          <a:p>
            <a:pPr>
              <a:lnSpc>
                <a:spcPct val="110000"/>
              </a:lnSpc>
            </a:pPr>
            <a:endParaRPr lang="en-GB" sz="1300" dirty="0"/>
          </a:p>
        </p:txBody>
      </p:sp>
      <p:pic>
        <p:nvPicPr>
          <p:cNvPr id="1026" name="Picture 2" descr="Maslow's Hierarchy of Needs Explained">
            <a:extLst>
              <a:ext uri="{FF2B5EF4-FFF2-40B4-BE49-F238E27FC236}">
                <a16:creationId xmlns:a16="http://schemas.microsoft.com/office/drawing/2014/main" id="{7CF092F2-D249-879F-EE3C-1240CF2056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682" y="2928731"/>
            <a:ext cx="4249742" cy="3008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749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F60C4-AB25-8085-AA53-EF153642C364}"/>
              </a:ext>
            </a:extLst>
          </p:cNvPr>
          <p:cNvSpPr>
            <a:spLocks noGrp="1"/>
          </p:cNvSpPr>
          <p:nvPr>
            <p:ph type="title"/>
          </p:nvPr>
        </p:nvSpPr>
        <p:spPr>
          <a:xfrm>
            <a:off x="612648" y="600074"/>
            <a:ext cx="6035040" cy="1529932"/>
          </a:xfrm>
        </p:spPr>
        <p:txBody>
          <a:bodyPr anchor="b">
            <a:normAutofit/>
          </a:bodyPr>
          <a:lstStyle/>
          <a:p>
            <a:r>
              <a:rPr lang="en-GB" sz="3300" dirty="0"/>
              <a:t>A reminder of other key terms and concepts</a:t>
            </a:r>
            <a:br>
              <a:rPr lang="en-GB" sz="3300" dirty="0"/>
            </a:br>
            <a:endParaRPr lang="en-GB" sz="3300" dirty="0"/>
          </a:p>
        </p:txBody>
      </p:sp>
      <p:sp>
        <p:nvSpPr>
          <p:cNvPr id="3" name="Content Placeholder 2">
            <a:extLst>
              <a:ext uri="{FF2B5EF4-FFF2-40B4-BE49-F238E27FC236}">
                <a16:creationId xmlns:a16="http://schemas.microsoft.com/office/drawing/2014/main" id="{FBC0BD8F-9B11-3C05-709C-39C54B327815}"/>
              </a:ext>
            </a:extLst>
          </p:cNvPr>
          <p:cNvSpPr>
            <a:spLocks noGrp="1"/>
          </p:cNvSpPr>
          <p:nvPr>
            <p:ph idx="1"/>
          </p:nvPr>
        </p:nvSpPr>
        <p:spPr>
          <a:xfrm>
            <a:off x="274320" y="1717040"/>
            <a:ext cx="6786879" cy="4836160"/>
          </a:xfrm>
        </p:spPr>
        <p:txBody>
          <a:bodyPr>
            <a:normAutofit/>
          </a:bodyPr>
          <a:lstStyle/>
          <a:p>
            <a:pPr>
              <a:lnSpc>
                <a:spcPct val="110000"/>
              </a:lnSpc>
            </a:pPr>
            <a:r>
              <a:rPr lang="en-GB" sz="1800" b="1" dirty="0"/>
              <a:t>(MI)</a:t>
            </a:r>
            <a:r>
              <a:rPr lang="en-GB" sz="1800" dirty="0"/>
              <a:t> is a </a:t>
            </a:r>
            <a:r>
              <a:rPr lang="en-GB" sz="1800" b="1" dirty="0"/>
              <a:t>client-centred counselling approach</a:t>
            </a:r>
            <a:r>
              <a:rPr lang="en-GB" sz="1800" dirty="0"/>
              <a:t> designed to help people </a:t>
            </a:r>
            <a:r>
              <a:rPr lang="en-GB" sz="1800" b="1" dirty="0"/>
              <a:t>find their own motivation to change behaviour</a:t>
            </a:r>
            <a:r>
              <a:rPr lang="en-GB" sz="1800" dirty="0"/>
              <a:t>. It is often used when someone feels </a:t>
            </a:r>
            <a:r>
              <a:rPr lang="en-GB" sz="1800" b="1" dirty="0"/>
              <a:t>ambivalent or unsure about making a change.</a:t>
            </a:r>
            <a:endParaRPr lang="en-GB" sz="1800" dirty="0"/>
          </a:p>
          <a:p>
            <a:pPr>
              <a:lnSpc>
                <a:spcPct val="110000"/>
              </a:lnSpc>
            </a:pPr>
            <a:r>
              <a:rPr lang="en-GB" sz="1800" dirty="0"/>
              <a:t>Motivational interviewing is based on the idea that </a:t>
            </a:r>
            <a:r>
              <a:rPr lang="en-GB" sz="1800" b="1" dirty="0"/>
              <a:t>people are more likely to change when the motivation comes from within themselves</a:t>
            </a:r>
            <a:r>
              <a:rPr lang="en-GB" sz="1800" dirty="0"/>
              <a:t>, rather than being pressured or lectured.</a:t>
            </a:r>
          </a:p>
          <a:p>
            <a:pPr>
              <a:lnSpc>
                <a:spcPct val="110000"/>
              </a:lnSpc>
            </a:pPr>
            <a:r>
              <a:rPr lang="en-GB" sz="1800" dirty="0"/>
              <a:t>Instead of telling someone what they should do, the therapist helps the person:</a:t>
            </a:r>
          </a:p>
          <a:p>
            <a:pPr>
              <a:lnSpc>
                <a:spcPct val="110000"/>
              </a:lnSpc>
            </a:pPr>
            <a:r>
              <a:rPr lang="en-GB" sz="1800" dirty="0"/>
              <a:t>explore their </a:t>
            </a:r>
            <a:r>
              <a:rPr lang="en-GB" sz="1800" b="1" dirty="0"/>
              <a:t>own reasons for change</a:t>
            </a:r>
            <a:endParaRPr lang="en-GB" sz="1800" dirty="0"/>
          </a:p>
          <a:p>
            <a:pPr>
              <a:lnSpc>
                <a:spcPct val="110000"/>
              </a:lnSpc>
            </a:pPr>
            <a:r>
              <a:rPr lang="en-GB" sz="1800" dirty="0"/>
              <a:t>resolve </a:t>
            </a:r>
            <a:r>
              <a:rPr lang="en-GB" sz="1800" b="1" dirty="0"/>
              <a:t>ambivalence (mixed feelings)</a:t>
            </a:r>
            <a:endParaRPr lang="en-GB" sz="1800" dirty="0"/>
          </a:p>
          <a:p>
            <a:pPr>
              <a:lnSpc>
                <a:spcPct val="110000"/>
              </a:lnSpc>
            </a:pPr>
            <a:r>
              <a:rPr lang="en-GB" sz="1800" dirty="0"/>
              <a:t>strengthen their </a:t>
            </a:r>
            <a:r>
              <a:rPr lang="en-GB" sz="1800" b="1" dirty="0"/>
              <a:t>commitment to change</a:t>
            </a:r>
            <a:endParaRPr lang="en-GB" sz="1800" dirty="0"/>
          </a:p>
          <a:p>
            <a:pPr>
              <a:lnSpc>
                <a:spcPct val="110000"/>
              </a:lnSpc>
            </a:pPr>
            <a:endParaRPr lang="en-GB" sz="1400" dirty="0"/>
          </a:p>
          <a:p>
            <a:pPr marL="0" indent="0">
              <a:lnSpc>
                <a:spcPct val="110000"/>
              </a:lnSpc>
              <a:buNone/>
            </a:pPr>
            <a:endParaRPr lang="en-GB" sz="1400" dirty="0"/>
          </a:p>
        </p:txBody>
      </p:sp>
      <p:pic>
        <p:nvPicPr>
          <p:cNvPr id="5" name="Picture 4" descr="People shaking hands">
            <a:extLst>
              <a:ext uri="{FF2B5EF4-FFF2-40B4-BE49-F238E27FC236}">
                <a16:creationId xmlns:a16="http://schemas.microsoft.com/office/drawing/2014/main" id="{9014944C-98D1-2C68-E6BB-4E417A1227AF}"/>
              </a:ext>
            </a:extLst>
          </p:cNvPr>
          <p:cNvPicPr>
            <a:picLocks noChangeAspect="1"/>
          </p:cNvPicPr>
          <p:nvPr/>
        </p:nvPicPr>
        <p:blipFill>
          <a:blip r:embed="rId2"/>
          <a:srcRect l="17671" r="29329"/>
          <a:stretch>
            <a:fillRect/>
          </a:stretch>
        </p:blipFill>
        <p:spPr>
          <a:xfrm>
            <a:off x="7345680" y="-121910"/>
            <a:ext cx="4846320" cy="6857990"/>
          </a:xfrm>
          <a:prstGeom prst="rect">
            <a:avLst/>
          </a:prstGeom>
        </p:spPr>
      </p:pic>
      <p:sp>
        <p:nvSpPr>
          <p:cNvPr id="4" name="TextBox 3">
            <a:extLst>
              <a:ext uri="{FF2B5EF4-FFF2-40B4-BE49-F238E27FC236}">
                <a16:creationId xmlns:a16="http://schemas.microsoft.com/office/drawing/2014/main" id="{1056025A-C412-7821-B920-BCC2490D228D}"/>
              </a:ext>
            </a:extLst>
          </p:cNvPr>
          <p:cNvSpPr txBox="1"/>
          <p:nvPr/>
        </p:nvSpPr>
        <p:spPr>
          <a:xfrm>
            <a:off x="7813040" y="5303520"/>
            <a:ext cx="3911600" cy="471026"/>
          </a:xfrm>
          <a:prstGeom prst="rect">
            <a:avLst/>
          </a:prstGeom>
          <a:noFill/>
        </p:spPr>
        <p:txBody>
          <a:bodyPr wrap="square" rtlCol="0">
            <a:spAutoFit/>
          </a:bodyPr>
          <a:lstStyle/>
          <a:p>
            <a:pPr>
              <a:lnSpc>
                <a:spcPct val="110000"/>
              </a:lnSpc>
            </a:pPr>
            <a:r>
              <a:rPr lang="en-GB" sz="2400" dirty="0"/>
              <a:t>Motivational Interviewing:</a:t>
            </a:r>
          </a:p>
        </p:txBody>
      </p:sp>
    </p:spTree>
    <p:extLst>
      <p:ext uri="{BB962C8B-B14F-4D97-AF65-F5344CB8AC3E}">
        <p14:creationId xmlns:p14="http://schemas.microsoft.com/office/powerpoint/2010/main" val="2258855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35014-6577-172A-F5D3-C03F84838F23}"/>
              </a:ext>
            </a:extLst>
          </p:cNvPr>
          <p:cNvSpPr>
            <a:spLocks noGrp="1"/>
          </p:cNvSpPr>
          <p:nvPr>
            <p:ph type="title"/>
          </p:nvPr>
        </p:nvSpPr>
        <p:spPr>
          <a:xfrm>
            <a:off x="612649" y="548638"/>
            <a:ext cx="3493008" cy="5788152"/>
          </a:xfrm>
        </p:spPr>
        <p:txBody>
          <a:bodyPr anchor="ctr">
            <a:normAutofit/>
          </a:bodyPr>
          <a:lstStyle/>
          <a:p>
            <a:r>
              <a:rPr lang="en-GB" sz="4000" dirty="0"/>
              <a:t>A reminder of other key terms and concepts</a:t>
            </a:r>
            <a:br>
              <a:rPr lang="en-GB" sz="4000" dirty="0"/>
            </a:br>
            <a:endParaRPr lang="en-GB" sz="4000" dirty="0"/>
          </a:p>
        </p:txBody>
      </p:sp>
      <p:graphicFrame>
        <p:nvGraphicFramePr>
          <p:cNvPr id="5" name="Content Placeholder 2">
            <a:extLst>
              <a:ext uri="{FF2B5EF4-FFF2-40B4-BE49-F238E27FC236}">
                <a16:creationId xmlns:a16="http://schemas.microsoft.com/office/drawing/2014/main" id="{0DED7E4D-3C74-2DC4-A290-5BC61A8BE4A0}"/>
              </a:ext>
            </a:extLst>
          </p:cNvPr>
          <p:cNvGraphicFramePr>
            <a:graphicFrameLocks noGrp="1"/>
          </p:cNvGraphicFramePr>
          <p:nvPr>
            <p:ph idx="1"/>
            <p:extLst>
              <p:ext uri="{D42A27DB-BD31-4B8C-83A1-F6EECF244321}">
                <p14:modId xmlns:p14="http://schemas.microsoft.com/office/powerpoint/2010/main" val="129575220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16723C0-5AD2-F092-0A19-F63F4D1D60DE}"/>
              </a:ext>
            </a:extLst>
          </p:cNvPr>
          <p:cNvSpPr txBox="1"/>
          <p:nvPr/>
        </p:nvSpPr>
        <p:spPr>
          <a:xfrm>
            <a:off x="701040" y="4663440"/>
            <a:ext cx="3149600" cy="923330"/>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dirty="0"/>
              <a:t>It encourages growth by finding balance through hope and consultation</a:t>
            </a:r>
          </a:p>
        </p:txBody>
      </p:sp>
    </p:spTree>
    <p:extLst>
      <p:ext uri="{BB962C8B-B14F-4D97-AF65-F5344CB8AC3E}">
        <p14:creationId xmlns:p14="http://schemas.microsoft.com/office/powerpoint/2010/main" val="31042243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87800-6CDF-F255-D1DC-A928C785965E}"/>
              </a:ext>
            </a:extLst>
          </p:cNvPr>
          <p:cNvSpPr>
            <a:spLocks noGrp="1"/>
          </p:cNvSpPr>
          <p:nvPr>
            <p:ph type="title"/>
          </p:nvPr>
        </p:nvSpPr>
        <p:spPr>
          <a:xfrm>
            <a:off x="612649" y="548638"/>
            <a:ext cx="3493008" cy="5788152"/>
          </a:xfrm>
        </p:spPr>
        <p:txBody>
          <a:bodyPr anchor="ctr">
            <a:normAutofit/>
          </a:bodyPr>
          <a:lstStyle/>
          <a:p>
            <a:pPr algn="ctr"/>
            <a:r>
              <a:rPr lang="en-GB" sz="4000" dirty="0"/>
              <a:t>A reminder of other key terms and concepts </a:t>
            </a:r>
            <a:br>
              <a:rPr lang="en-GB" sz="4000" dirty="0"/>
            </a:br>
            <a:endParaRPr lang="en-GB" sz="4000" dirty="0"/>
          </a:p>
        </p:txBody>
      </p:sp>
      <p:graphicFrame>
        <p:nvGraphicFramePr>
          <p:cNvPr id="5" name="Content Placeholder 2">
            <a:extLst>
              <a:ext uri="{FF2B5EF4-FFF2-40B4-BE49-F238E27FC236}">
                <a16:creationId xmlns:a16="http://schemas.microsoft.com/office/drawing/2014/main" id="{0982BB6B-485A-26F7-B206-66F19524A927}"/>
              </a:ext>
            </a:extLst>
          </p:cNvPr>
          <p:cNvGraphicFramePr>
            <a:graphicFrameLocks noGrp="1"/>
          </p:cNvGraphicFramePr>
          <p:nvPr>
            <p:ph idx="1"/>
            <p:extLst>
              <p:ext uri="{D42A27DB-BD31-4B8C-83A1-F6EECF244321}">
                <p14:modId xmlns:p14="http://schemas.microsoft.com/office/powerpoint/2010/main" val="2662339106"/>
              </p:ext>
            </p:extLst>
          </p:nvPr>
        </p:nvGraphicFramePr>
        <p:xfrm>
          <a:off x="4105657" y="182880"/>
          <a:ext cx="7669783" cy="6675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7BB3C1EC-7B5E-8291-EAE8-6F2E0BA16984}"/>
              </a:ext>
            </a:extLst>
          </p:cNvPr>
          <p:cNvSpPr txBox="1"/>
          <p:nvPr/>
        </p:nvSpPr>
        <p:spPr>
          <a:xfrm>
            <a:off x="252057" y="4575975"/>
            <a:ext cx="4214191" cy="400110"/>
          </a:xfrm>
          <a:prstGeom prst="rect">
            <a:avLst/>
          </a:prstGeom>
          <a:noFill/>
        </p:spPr>
        <p:txBody>
          <a:bodyPr wrap="square" rtlCol="0">
            <a:spAutoFit/>
          </a:bodyPr>
          <a:lstStyle/>
          <a:p>
            <a:pPr algn="ctr"/>
            <a:r>
              <a:rPr lang="en-GB" sz="2000" dirty="0"/>
              <a:t>Existential Therapy</a:t>
            </a:r>
          </a:p>
        </p:txBody>
      </p:sp>
    </p:spTree>
    <p:extLst>
      <p:ext uri="{BB962C8B-B14F-4D97-AF65-F5344CB8AC3E}">
        <p14:creationId xmlns:p14="http://schemas.microsoft.com/office/powerpoint/2010/main" val="2382837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108DBC-39F7-02CC-00B4-38E121665CD4}"/>
              </a:ext>
            </a:extLst>
          </p:cNvPr>
          <p:cNvGraphicFramePr>
            <a:graphicFrameLocks noGrp="1"/>
          </p:cNvGraphicFramePr>
          <p:nvPr>
            <p:ph idx="1"/>
            <p:extLst>
              <p:ext uri="{D42A27DB-BD31-4B8C-83A1-F6EECF244321}">
                <p14:modId xmlns:p14="http://schemas.microsoft.com/office/powerpoint/2010/main" val="4093623273"/>
              </p:ext>
            </p:extLst>
          </p:nvPr>
        </p:nvGraphicFramePr>
        <p:xfrm>
          <a:off x="1046922" y="1086678"/>
          <a:ext cx="10219304" cy="5017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3841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0CC8B-DBC0-4399-AFC9-58BDB0A5E842}"/>
              </a:ext>
            </a:extLst>
          </p:cNvPr>
          <p:cNvSpPr>
            <a:spLocks noGrp="1"/>
          </p:cNvSpPr>
          <p:nvPr>
            <p:ph type="title"/>
          </p:nvPr>
        </p:nvSpPr>
        <p:spPr>
          <a:xfrm>
            <a:off x="5568534" y="603504"/>
            <a:ext cx="5916169" cy="642200"/>
          </a:xfrm>
        </p:spPr>
        <p:txBody>
          <a:bodyPr anchor="b">
            <a:normAutofit/>
          </a:bodyPr>
          <a:lstStyle/>
          <a:p>
            <a:r>
              <a:rPr lang="en-GB" dirty="0"/>
              <a:t>Key principles:</a:t>
            </a:r>
          </a:p>
        </p:txBody>
      </p:sp>
      <p:pic>
        <p:nvPicPr>
          <p:cNvPr id="5" name="Picture 4" descr="Magnifying glass and question mark">
            <a:extLst>
              <a:ext uri="{FF2B5EF4-FFF2-40B4-BE49-F238E27FC236}">
                <a16:creationId xmlns:a16="http://schemas.microsoft.com/office/drawing/2014/main" id="{37CA5110-3E05-A73F-58F6-99880C5CE314}"/>
              </a:ext>
            </a:extLst>
          </p:cNvPr>
          <p:cNvPicPr>
            <a:picLocks noChangeAspect="1"/>
          </p:cNvPicPr>
          <p:nvPr/>
        </p:nvPicPr>
        <p:blipFill>
          <a:blip r:embed="rId2"/>
          <a:srcRect l="31687" r="28039"/>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2B5DC138-8922-A12F-DD79-46E3C8ED3608}"/>
              </a:ext>
            </a:extLst>
          </p:cNvPr>
          <p:cNvSpPr>
            <a:spLocks noGrp="1"/>
          </p:cNvSpPr>
          <p:nvPr>
            <p:ph idx="1"/>
          </p:nvPr>
        </p:nvSpPr>
        <p:spPr>
          <a:xfrm>
            <a:off x="5568533" y="1497496"/>
            <a:ext cx="6199397" cy="5194852"/>
          </a:xfrm>
        </p:spPr>
        <p:txBody>
          <a:bodyPr>
            <a:normAutofit/>
          </a:bodyPr>
          <a:lstStyle/>
          <a:p>
            <a:r>
              <a:rPr lang="en-GB" dirty="0"/>
              <a:t>Existential therapy helps clients:</a:t>
            </a:r>
          </a:p>
          <a:p>
            <a:r>
              <a:rPr lang="en-GB" dirty="0"/>
              <a:t>explore the </a:t>
            </a:r>
            <a:r>
              <a:rPr lang="en-GB" b="1" dirty="0"/>
              <a:t>meaning of their life</a:t>
            </a:r>
            <a:endParaRPr lang="en-GB" dirty="0"/>
          </a:p>
          <a:p>
            <a:r>
              <a:rPr lang="en-GB" dirty="0"/>
              <a:t>face difficult realities like death or uncertainty</a:t>
            </a:r>
          </a:p>
          <a:p>
            <a:r>
              <a:rPr lang="en-GB" dirty="0"/>
              <a:t>accept </a:t>
            </a:r>
            <a:r>
              <a:rPr lang="en-GB" b="1" dirty="0"/>
              <a:t>personal responsibility for choices</a:t>
            </a:r>
            <a:endParaRPr lang="en-GB" dirty="0"/>
          </a:p>
          <a:p>
            <a:r>
              <a:rPr lang="en-GB" dirty="0"/>
              <a:t>live </a:t>
            </a:r>
            <a:r>
              <a:rPr lang="en-GB" b="1" dirty="0"/>
              <a:t>more authentically</a:t>
            </a:r>
            <a:endParaRPr lang="en-GB" dirty="0"/>
          </a:p>
          <a:p>
            <a:r>
              <a:rPr lang="en-GB" dirty="0"/>
              <a:t>find purpose even in difficult circumstances</a:t>
            </a:r>
          </a:p>
          <a:p>
            <a:r>
              <a:rPr lang="en-GB" dirty="0"/>
              <a:t>One major influence was </a:t>
            </a:r>
            <a:r>
              <a:rPr lang="en-GB" b="1" dirty="0"/>
              <a:t>Viktor Frankl</a:t>
            </a:r>
            <a:r>
              <a:rPr lang="en-GB" dirty="0"/>
              <a:t>, who emphasized finding meaning even in suffering.</a:t>
            </a:r>
          </a:p>
          <a:p>
            <a:pPr marL="0" indent="0">
              <a:buNone/>
            </a:pPr>
            <a:endParaRPr lang="en-GB" sz="1800" dirty="0"/>
          </a:p>
        </p:txBody>
      </p:sp>
    </p:spTree>
    <p:extLst>
      <p:ext uri="{BB962C8B-B14F-4D97-AF65-F5344CB8AC3E}">
        <p14:creationId xmlns:p14="http://schemas.microsoft.com/office/powerpoint/2010/main" val="2157914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5AFFC-4E27-6565-8308-415B1BB8A90A}"/>
              </a:ext>
            </a:extLst>
          </p:cNvPr>
          <p:cNvSpPr>
            <a:spLocks noGrp="1"/>
          </p:cNvSpPr>
          <p:nvPr>
            <p:ph type="title"/>
          </p:nvPr>
        </p:nvSpPr>
        <p:spPr/>
        <p:txBody>
          <a:bodyPr/>
          <a:lstStyle/>
          <a:p>
            <a:r>
              <a:rPr lang="en-GB" dirty="0"/>
              <a:t>A reminder of other key terms and concepts</a:t>
            </a:r>
          </a:p>
        </p:txBody>
      </p:sp>
      <p:sp>
        <p:nvSpPr>
          <p:cNvPr id="4" name="Text Placeholder 3">
            <a:extLst>
              <a:ext uri="{FF2B5EF4-FFF2-40B4-BE49-F238E27FC236}">
                <a16:creationId xmlns:a16="http://schemas.microsoft.com/office/drawing/2014/main" id="{60023421-CAF7-8B84-9198-3B2D98E48E60}"/>
              </a:ext>
            </a:extLst>
          </p:cNvPr>
          <p:cNvSpPr>
            <a:spLocks noGrp="1"/>
          </p:cNvSpPr>
          <p:nvPr>
            <p:ph type="body" idx="1"/>
          </p:nvPr>
        </p:nvSpPr>
        <p:spPr/>
        <p:txBody>
          <a:bodyPr/>
          <a:lstStyle/>
          <a:p>
            <a:r>
              <a:rPr lang="en-GB" dirty="0"/>
              <a:t>CBT</a:t>
            </a:r>
          </a:p>
        </p:txBody>
      </p:sp>
      <p:graphicFrame>
        <p:nvGraphicFramePr>
          <p:cNvPr id="9" name="Content Placeholder 2">
            <a:extLst>
              <a:ext uri="{FF2B5EF4-FFF2-40B4-BE49-F238E27FC236}">
                <a16:creationId xmlns:a16="http://schemas.microsoft.com/office/drawing/2014/main" id="{15FCD1BA-BBA2-EF66-63E5-367395BFC5ED}"/>
              </a:ext>
            </a:extLst>
          </p:cNvPr>
          <p:cNvGraphicFramePr>
            <a:graphicFrameLocks noGrp="1"/>
          </p:cNvGraphicFramePr>
          <p:nvPr>
            <p:ph sz="half" idx="2"/>
          </p:nvPr>
        </p:nvGraphicFramePr>
        <p:xfrm>
          <a:off x="609600" y="2386894"/>
          <a:ext cx="5157787" cy="3765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1930D1C5-BBCE-AE21-D8E2-948EF09C431B}"/>
              </a:ext>
            </a:extLst>
          </p:cNvPr>
          <p:cNvSpPr>
            <a:spLocks noGrp="1"/>
          </p:cNvSpPr>
          <p:nvPr>
            <p:ph type="body" sz="quarter" idx="3"/>
          </p:nvPr>
        </p:nvSpPr>
        <p:spPr/>
        <p:txBody>
          <a:bodyPr/>
          <a:lstStyle/>
          <a:p>
            <a:r>
              <a:rPr lang="en-GB" dirty="0"/>
              <a:t>DBT</a:t>
            </a:r>
          </a:p>
        </p:txBody>
      </p:sp>
      <p:sp>
        <p:nvSpPr>
          <p:cNvPr id="6" name="Content Placeholder 5">
            <a:extLst>
              <a:ext uri="{FF2B5EF4-FFF2-40B4-BE49-F238E27FC236}">
                <a16:creationId xmlns:a16="http://schemas.microsoft.com/office/drawing/2014/main" id="{40F2E287-7F3E-0C50-BCA6-72C1AB6B36A4}"/>
              </a:ext>
            </a:extLst>
          </p:cNvPr>
          <p:cNvSpPr>
            <a:spLocks noGrp="1"/>
          </p:cNvSpPr>
          <p:nvPr>
            <p:ph sz="quarter" idx="4"/>
          </p:nvPr>
        </p:nvSpPr>
        <p:spPr/>
        <p:txBody>
          <a:bodyPr>
            <a:normAutofit fontScale="92500" lnSpcReduction="20000"/>
          </a:bodyPr>
          <a:lstStyle/>
          <a:p>
            <a:r>
              <a:rPr lang="en-GB" dirty="0"/>
              <a:t>More comprehensive form of CBT which is designed for longer treatment durations and chronic conditions, particularly when an individual is emotionally sensitive to invalidation.</a:t>
            </a:r>
          </a:p>
          <a:p>
            <a:r>
              <a:rPr lang="en-GB" dirty="0"/>
              <a:t>Involves looking back into traumatic events where validation and acceptance are crucial to bringing about change.</a:t>
            </a:r>
          </a:p>
          <a:p>
            <a:r>
              <a:rPr lang="en-GB" dirty="0"/>
              <a:t>It aims to teach emotion regulation skills while fostering validation of earlier experiences.</a:t>
            </a:r>
          </a:p>
          <a:p>
            <a:endParaRPr lang="en-GB" dirty="0"/>
          </a:p>
        </p:txBody>
      </p:sp>
    </p:spTree>
    <p:extLst>
      <p:ext uri="{BB962C8B-B14F-4D97-AF65-F5344CB8AC3E}">
        <p14:creationId xmlns:p14="http://schemas.microsoft.com/office/powerpoint/2010/main" val="37254760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A88A9-4D17-72B2-AC3B-5D0B1D328EFE}"/>
              </a:ext>
            </a:extLst>
          </p:cNvPr>
          <p:cNvSpPr>
            <a:spLocks noGrp="1"/>
          </p:cNvSpPr>
          <p:nvPr>
            <p:ph type="title"/>
          </p:nvPr>
        </p:nvSpPr>
        <p:spPr>
          <a:xfrm>
            <a:off x="612649" y="548638"/>
            <a:ext cx="3493008" cy="5788152"/>
          </a:xfrm>
        </p:spPr>
        <p:txBody>
          <a:bodyPr anchor="ctr">
            <a:normAutofit/>
          </a:bodyPr>
          <a:lstStyle/>
          <a:p>
            <a:r>
              <a:rPr lang="en-GB" sz="4000" dirty="0"/>
              <a:t>A reminder of other key terms and concepts</a:t>
            </a:r>
          </a:p>
        </p:txBody>
      </p:sp>
      <p:graphicFrame>
        <p:nvGraphicFramePr>
          <p:cNvPr id="5" name="Content Placeholder 2">
            <a:extLst>
              <a:ext uri="{FF2B5EF4-FFF2-40B4-BE49-F238E27FC236}">
                <a16:creationId xmlns:a16="http://schemas.microsoft.com/office/drawing/2014/main" id="{2AFD5BE7-35A0-390E-5131-1322F19E1CF0}"/>
              </a:ext>
            </a:extLst>
          </p:cNvPr>
          <p:cNvGraphicFramePr>
            <a:graphicFrameLocks noGrp="1"/>
          </p:cNvGraphicFramePr>
          <p:nvPr>
            <p:ph idx="1"/>
          </p:nvPr>
        </p:nvGraphicFramePr>
        <p:xfrm>
          <a:off x="4608245" y="548639"/>
          <a:ext cx="7239197" cy="5931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2253FC9-E50A-F960-3EDB-4ADC5B571E1F}"/>
              </a:ext>
            </a:extLst>
          </p:cNvPr>
          <p:cNvSpPr txBox="1"/>
          <p:nvPr/>
        </p:nvSpPr>
        <p:spPr>
          <a:xfrm>
            <a:off x="861391" y="4943061"/>
            <a:ext cx="2451652" cy="461665"/>
          </a:xfrm>
          <a:prstGeom prst="rect">
            <a:avLst/>
          </a:prstGeom>
          <a:noFill/>
        </p:spPr>
        <p:txBody>
          <a:bodyPr wrap="square" rtlCol="0">
            <a:spAutoFit/>
          </a:bodyPr>
          <a:lstStyle/>
          <a:p>
            <a:r>
              <a:rPr lang="en-GB" sz="2400" dirty="0"/>
              <a:t>Mindfulness</a:t>
            </a:r>
            <a:r>
              <a:rPr lang="en-GB" dirty="0"/>
              <a:t> </a:t>
            </a:r>
          </a:p>
        </p:txBody>
      </p:sp>
    </p:spTree>
    <p:extLst>
      <p:ext uri="{BB962C8B-B14F-4D97-AF65-F5344CB8AC3E}">
        <p14:creationId xmlns:p14="http://schemas.microsoft.com/office/powerpoint/2010/main" val="3188011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998B1-FBAD-33EA-6DC2-400BA329C56C}"/>
              </a:ext>
            </a:extLst>
          </p:cNvPr>
          <p:cNvSpPr>
            <a:spLocks noGrp="1"/>
          </p:cNvSpPr>
          <p:nvPr>
            <p:ph type="title"/>
          </p:nvPr>
        </p:nvSpPr>
        <p:spPr>
          <a:xfrm>
            <a:off x="612649" y="548638"/>
            <a:ext cx="3493008" cy="5788152"/>
          </a:xfrm>
        </p:spPr>
        <p:txBody>
          <a:bodyPr anchor="ctr">
            <a:normAutofit/>
          </a:bodyPr>
          <a:lstStyle/>
          <a:p>
            <a:r>
              <a:rPr lang="en-GB" sz="4000"/>
              <a:t>A reminder of other key terms and concepts</a:t>
            </a:r>
          </a:p>
        </p:txBody>
      </p:sp>
      <p:graphicFrame>
        <p:nvGraphicFramePr>
          <p:cNvPr id="9" name="Content Placeholder 6">
            <a:extLst>
              <a:ext uri="{FF2B5EF4-FFF2-40B4-BE49-F238E27FC236}">
                <a16:creationId xmlns:a16="http://schemas.microsoft.com/office/drawing/2014/main" id="{2206428C-8D38-080D-4B82-A6CCAA163C81}"/>
              </a:ext>
            </a:extLst>
          </p:cNvPr>
          <p:cNvGraphicFramePr>
            <a:graphicFrameLocks noGrp="1"/>
          </p:cNvGraphicFramePr>
          <p:nvPr>
            <p:ph idx="1"/>
            <p:extLst>
              <p:ext uri="{D42A27DB-BD31-4B8C-83A1-F6EECF244321}">
                <p14:modId xmlns:p14="http://schemas.microsoft.com/office/powerpoint/2010/main" val="382899888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0940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7F28-3E47-7959-D681-6D9AC9FCE60A}"/>
              </a:ext>
            </a:extLst>
          </p:cNvPr>
          <p:cNvSpPr>
            <a:spLocks noGrp="1"/>
          </p:cNvSpPr>
          <p:nvPr>
            <p:ph type="title"/>
          </p:nvPr>
        </p:nvSpPr>
        <p:spPr/>
        <p:txBody>
          <a:bodyPr/>
          <a:lstStyle/>
          <a:p>
            <a:r>
              <a:rPr lang="en-GB"/>
              <a:t>A reminder of other key terms and concepts</a:t>
            </a:r>
            <a:br>
              <a:rPr lang="en-GB"/>
            </a:br>
            <a:endParaRPr lang="en-GB" dirty="0"/>
          </a:p>
        </p:txBody>
      </p:sp>
      <p:sp>
        <p:nvSpPr>
          <p:cNvPr id="3" name="Content Placeholder 2">
            <a:extLst>
              <a:ext uri="{FF2B5EF4-FFF2-40B4-BE49-F238E27FC236}">
                <a16:creationId xmlns:a16="http://schemas.microsoft.com/office/drawing/2014/main" id="{6375C751-B7B0-8A5F-256F-F35AAD5E6C79}"/>
              </a:ext>
            </a:extLst>
          </p:cNvPr>
          <p:cNvSpPr>
            <a:spLocks noGrp="1"/>
          </p:cNvSpPr>
          <p:nvPr>
            <p:ph idx="1"/>
          </p:nvPr>
        </p:nvSpPr>
        <p:spPr>
          <a:xfrm>
            <a:off x="612647" y="1209040"/>
            <a:ext cx="10653579" cy="5100320"/>
          </a:xfrm>
        </p:spPr>
        <p:txBody>
          <a:bodyPr/>
          <a:lstStyle/>
          <a:p>
            <a:r>
              <a:rPr lang="en-GB" dirty="0"/>
              <a:t>Compassion Focused Therapy:</a:t>
            </a:r>
          </a:p>
          <a:p>
            <a:r>
              <a:rPr lang="en-GB" dirty="0"/>
              <a:t>Compassion Focused Therapy (CFT) is a                                                                               therapeutic approach developed by Paul                                                                          Gilbert that helps individuals manage high                                                                                               shame and self-criticism by cultivating                                                                                        self-compassion. </a:t>
            </a:r>
          </a:p>
          <a:p>
            <a:r>
              <a:rPr lang="en-GB" dirty="0"/>
              <a:t>It uses techniques like mindfulness and imagery                                                                                             to balance emotion regulation systems,                                                                    reducing anxiety and depression while fostering                                                           emotional safety.</a:t>
            </a:r>
          </a:p>
          <a:p>
            <a:r>
              <a:rPr lang="en-GB" dirty="0"/>
              <a:t>CFT helps individuals move from feeling                                                                 threatened or self-critical to feeling safe and secure.</a:t>
            </a:r>
            <a:endParaRPr lang="en-US" dirty="0"/>
          </a:p>
          <a:p>
            <a:endParaRPr lang="en-US" dirty="0"/>
          </a:p>
          <a:p>
            <a:endParaRPr lang="en-US" dirty="0"/>
          </a:p>
          <a:p>
            <a:pPr marL="0" indent="0">
              <a:buNone/>
            </a:pPr>
            <a:endParaRPr lang="en-GB" dirty="0"/>
          </a:p>
        </p:txBody>
      </p:sp>
      <p:pic>
        <p:nvPicPr>
          <p:cNvPr id="4" name="Content Placeholder 4" descr="Diagram">
            <a:extLst>
              <a:ext uri="{FF2B5EF4-FFF2-40B4-BE49-F238E27FC236}">
                <a16:creationId xmlns:a16="http://schemas.microsoft.com/office/drawing/2014/main" id="{ABBBED80-8D62-744B-5347-8F073E360C85}"/>
              </a:ext>
            </a:extLst>
          </p:cNvPr>
          <p:cNvPicPr>
            <a:picLocks noChangeAspect="1"/>
          </p:cNvPicPr>
          <p:nvPr/>
        </p:nvPicPr>
        <p:blipFill>
          <a:blip r:embed="rId2"/>
          <a:stretch>
            <a:fillRect/>
          </a:stretch>
        </p:blipFill>
        <p:spPr>
          <a:xfrm>
            <a:off x="6621670" y="1857881"/>
            <a:ext cx="5339547" cy="3791079"/>
          </a:xfrm>
          <a:prstGeom prst="rect">
            <a:avLst/>
          </a:prstGeom>
        </p:spPr>
      </p:pic>
    </p:spTree>
    <p:extLst>
      <p:ext uri="{BB962C8B-B14F-4D97-AF65-F5344CB8AC3E}">
        <p14:creationId xmlns:p14="http://schemas.microsoft.com/office/powerpoint/2010/main" val="39255375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EF885-8EBB-B45A-3124-E104396BC0C6}"/>
              </a:ext>
            </a:extLst>
          </p:cNvPr>
          <p:cNvSpPr>
            <a:spLocks noGrp="1"/>
          </p:cNvSpPr>
          <p:nvPr>
            <p:ph type="title"/>
          </p:nvPr>
        </p:nvSpPr>
        <p:spPr>
          <a:xfrm>
            <a:off x="612649" y="548638"/>
            <a:ext cx="3493008" cy="5788152"/>
          </a:xfrm>
        </p:spPr>
        <p:txBody>
          <a:bodyPr anchor="ctr">
            <a:normAutofit/>
          </a:bodyPr>
          <a:lstStyle/>
          <a:p>
            <a:r>
              <a:rPr lang="en-GB" sz="4000"/>
              <a:t>A reminder of other key terms and concepts</a:t>
            </a:r>
            <a:br>
              <a:rPr lang="en-GB" sz="4000"/>
            </a:br>
            <a:endParaRPr lang="en-GB" sz="4000"/>
          </a:p>
        </p:txBody>
      </p:sp>
      <p:graphicFrame>
        <p:nvGraphicFramePr>
          <p:cNvPr id="12" name="Content Placeholder 2">
            <a:extLst>
              <a:ext uri="{FF2B5EF4-FFF2-40B4-BE49-F238E27FC236}">
                <a16:creationId xmlns:a16="http://schemas.microsoft.com/office/drawing/2014/main" id="{8574614C-DE5A-4903-2315-DA52816A4C18}"/>
              </a:ext>
            </a:extLst>
          </p:cNvPr>
          <p:cNvGraphicFramePr>
            <a:graphicFrameLocks noGrp="1"/>
          </p:cNvGraphicFramePr>
          <p:nvPr>
            <p:ph idx="1"/>
            <p:extLst>
              <p:ext uri="{D42A27DB-BD31-4B8C-83A1-F6EECF244321}">
                <p14:modId xmlns:p14="http://schemas.microsoft.com/office/powerpoint/2010/main" val="1607853189"/>
              </p:ext>
            </p:extLst>
          </p:nvPr>
        </p:nvGraphicFramePr>
        <p:xfrm>
          <a:off x="4412974" y="106017"/>
          <a:ext cx="7659756" cy="64670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364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C11D0-5869-D4BF-F286-AE1E0D8387D5}"/>
              </a:ext>
            </a:extLst>
          </p:cNvPr>
          <p:cNvSpPr>
            <a:spLocks noGrp="1"/>
          </p:cNvSpPr>
          <p:nvPr>
            <p:ph type="title"/>
          </p:nvPr>
        </p:nvSpPr>
        <p:spPr>
          <a:xfrm>
            <a:off x="5608951" y="138594"/>
            <a:ext cx="5916169" cy="1527048"/>
          </a:xfrm>
        </p:spPr>
        <p:txBody>
          <a:bodyPr anchor="b">
            <a:normAutofit/>
          </a:bodyPr>
          <a:lstStyle/>
          <a:p>
            <a:r>
              <a:rPr lang="en-GB" sz="3300" dirty="0"/>
              <a:t>A reminder of other key terms and concepts</a:t>
            </a:r>
            <a:br>
              <a:rPr lang="en-GB" sz="3300" dirty="0"/>
            </a:br>
            <a:endParaRPr lang="en-GB" sz="3300" dirty="0"/>
          </a:p>
        </p:txBody>
      </p:sp>
      <p:pic>
        <p:nvPicPr>
          <p:cNvPr id="5" name="Picture 4" descr="3D spheres connected with a red line">
            <a:extLst>
              <a:ext uri="{FF2B5EF4-FFF2-40B4-BE49-F238E27FC236}">
                <a16:creationId xmlns:a16="http://schemas.microsoft.com/office/drawing/2014/main" id="{25D7DE9B-5E99-5941-64A6-9CF9DC9F9EED}"/>
              </a:ext>
            </a:extLst>
          </p:cNvPr>
          <p:cNvPicPr>
            <a:picLocks noChangeAspect="1"/>
          </p:cNvPicPr>
          <p:nvPr/>
        </p:nvPicPr>
        <p:blipFill>
          <a:blip r:embed="rId2"/>
          <a:srcRect l="26093" r="20208"/>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677F909A-1796-DDFD-9268-1AC979870CBC}"/>
              </a:ext>
            </a:extLst>
          </p:cNvPr>
          <p:cNvSpPr>
            <a:spLocks noGrp="1"/>
          </p:cNvSpPr>
          <p:nvPr>
            <p:ph idx="1"/>
          </p:nvPr>
        </p:nvSpPr>
        <p:spPr>
          <a:xfrm>
            <a:off x="5191760" y="1310640"/>
            <a:ext cx="6746239" cy="5283200"/>
          </a:xfrm>
        </p:spPr>
        <p:txBody>
          <a:bodyPr>
            <a:normAutofit/>
          </a:bodyPr>
          <a:lstStyle/>
          <a:p>
            <a:pPr>
              <a:lnSpc>
                <a:spcPct val="110000"/>
              </a:lnSpc>
            </a:pPr>
            <a:r>
              <a:rPr lang="en-GB" sz="1600" dirty="0"/>
              <a:t>EFT is an evidence-based, humanistic, and experiential approach developed by Dr. Leslie Greenberg that focuses on understanding emotions as essential, adaptive, and informative rather than problems to be solved. . It focuses on helping individuals process, identify, and transform their own inner emotions to change how they react to life.</a:t>
            </a:r>
          </a:p>
          <a:p>
            <a:pPr>
              <a:lnSpc>
                <a:spcPct val="110000"/>
              </a:lnSpc>
            </a:pPr>
            <a:endParaRPr lang="en-US" sz="1600" dirty="0"/>
          </a:p>
          <a:p>
            <a:pPr>
              <a:lnSpc>
                <a:spcPct val="110000"/>
              </a:lnSpc>
            </a:pPr>
            <a:r>
              <a:rPr lang="en-GB" sz="1600" b="1" dirty="0"/>
              <a:t>Core Philosophy:</a:t>
            </a:r>
            <a:r>
              <a:rPr lang="en-GB" sz="1600" dirty="0"/>
              <a:t> The approach holds that individuals must "feel" an emotion to change it. It focuses on emotional awareness, regulation, and expression.</a:t>
            </a:r>
          </a:p>
          <a:p>
            <a:pPr>
              <a:lnSpc>
                <a:spcPct val="110000"/>
              </a:lnSpc>
            </a:pPr>
            <a:r>
              <a:rPr lang="en-GB" sz="1600" dirty="0"/>
              <a:t>Emotionally –Focused Therapy is based upon attachment theory to help couples or families understand and improve their emotional bonds, creating safety in relationships.</a:t>
            </a:r>
          </a:p>
          <a:p>
            <a:pPr>
              <a:lnSpc>
                <a:spcPct val="110000"/>
              </a:lnSpc>
            </a:pPr>
            <a:r>
              <a:rPr lang="en-GB" sz="1600" dirty="0"/>
              <a:t>It is considered a highly effective, evidence-based approach designed to change negative, self-defeating patterns into more secure attachment behaviours.</a:t>
            </a:r>
          </a:p>
          <a:p>
            <a:pPr>
              <a:lnSpc>
                <a:spcPct val="110000"/>
              </a:lnSpc>
            </a:pPr>
            <a:endParaRPr lang="en-US" sz="1600" dirty="0"/>
          </a:p>
          <a:p>
            <a:pPr>
              <a:lnSpc>
                <a:spcPct val="110000"/>
              </a:lnSpc>
            </a:pPr>
            <a:endParaRPr lang="en-US" sz="1100" dirty="0"/>
          </a:p>
          <a:p>
            <a:pPr>
              <a:lnSpc>
                <a:spcPct val="110000"/>
              </a:lnSpc>
            </a:pPr>
            <a:endParaRPr lang="en-GB" sz="1100" dirty="0"/>
          </a:p>
        </p:txBody>
      </p:sp>
      <p:sp>
        <p:nvSpPr>
          <p:cNvPr id="4" name="TextBox 3">
            <a:extLst>
              <a:ext uri="{FF2B5EF4-FFF2-40B4-BE49-F238E27FC236}">
                <a16:creationId xmlns:a16="http://schemas.microsoft.com/office/drawing/2014/main" id="{50E56696-4622-4406-C0D5-44C6133EAD2B}"/>
              </a:ext>
            </a:extLst>
          </p:cNvPr>
          <p:cNvSpPr txBox="1"/>
          <p:nvPr/>
        </p:nvSpPr>
        <p:spPr>
          <a:xfrm>
            <a:off x="650240" y="6014720"/>
            <a:ext cx="4124960" cy="681020"/>
          </a:xfrm>
          <a:prstGeom prst="rect">
            <a:avLst/>
          </a:prstGeom>
          <a:noFill/>
        </p:spPr>
        <p:txBody>
          <a:bodyPr wrap="square" rtlCol="0">
            <a:spAutoFit/>
          </a:bodyPr>
          <a:lstStyle/>
          <a:p>
            <a:pPr>
              <a:lnSpc>
                <a:spcPct val="110000"/>
              </a:lnSpc>
            </a:pPr>
            <a:r>
              <a:rPr lang="en-GB"/>
              <a:t>Emotion-Focused Therapy (EFT) and Emotionally Focused Therapy.</a:t>
            </a:r>
            <a:endParaRPr lang="en-GB" dirty="0"/>
          </a:p>
        </p:txBody>
      </p:sp>
    </p:spTree>
    <p:extLst>
      <p:ext uri="{BB962C8B-B14F-4D97-AF65-F5344CB8AC3E}">
        <p14:creationId xmlns:p14="http://schemas.microsoft.com/office/powerpoint/2010/main" val="3103252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3A775-ECDA-9AD4-C944-C135D5A0412B}"/>
              </a:ext>
            </a:extLst>
          </p:cNvPr>
          <p:cNvSpPr>
            <a:spLocks noGrp="1"/>
          </p:cNvSpPr>
          <p:nvPr>
            <p:ph type="title"/>
          </p:nvPr>
        </p:nvSpPr>
        <p:spPr>
          <a:xfrm>
            <a:off x="612650" y="1252728"/>
            <a:ext cx="2905613" cy="4768815"/>
          </a:xfrm>
        </p:spPr>
        <p:txBody>
          <a:bodyPr>
            <a:normAutofit/>
          </a:bodyPr>
          <a:lstStyle/>
          <a:p>
            <a:r>
              <a:rPr lang="en-GB" sz="3200" dirty="0"/>
              <a:t>A reminder of other key terms and concepts</a:t>
            </a:r>
            <a:br>
              <a:rPr lang="en-GB" sz="3200" dirty="0"/>
            </a:br>
            <a:endParaRPr lang="en-GB" sz="3200" dirty="0"/>
          </a:p>
        </p:txBody>
      </p:sp>
      <p:graphicFrame>
        <p:nvGraphicFramePr>
          <p:cNvPr id="5" name="Content Placeholder 2">
            <a:extLst>
              <a:ext uri="{FF2B5EF4-FFF2-40B4-BE49-F238E27FC236}">
                <a16:creationId xmlns:a16="http://schemas.microsoft.com/office/drawing/2014/main" id="{B2CA4BA4-67AD-EC44-08FD-13D8FAC830DD}"/>
              </a:ext>
            </a:extLst>
          </p:cNvPr>
          <p:cNvGraphicFramePr>
            <a:graphicFrameLocks noGrp="1"/>
          </p:cNvGraphicFramePr>
          <p:nvPr>
            <p:ph idx="1"/>
            <p:extLst>
              <p:ext uri="{D42A27DB-BD31-4B8C-83A1-F6EECF244321}">
                <p14:modId xmlns:p14="http://schemas.microsoft.com/office/powerpoint/2010/main" val="131207387"/>
              </p:ext>
            </p:extLst>
          </p:nvPr>
        </p:nvGraphicFramePr>
        <p:xfrm>
          <a:off x="4021483" y="1950720"/>
          <a:ext cx="7536203" cy="40708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AB31209C-B5A2-8F0E-79E9-16F9AEC22CBA}"/>
              </a:ext>
            </a:extLst>
          </p:cNvPr>
          <p:cNvSpPr txBox="1"/>
          <p:nvPr/>
        </p:nvSpPr>
        <p:spPr>
          <a:xfrm>
            <a:off x="701040" y="3647440"/>
            <a:ext cx="2905613" cy="830997"/>
          </a:xfrm>
          <a:prstGeom prst="rect">
            <a:avLst/>
          </a:prstGeom>
          <a:noFill/>
        </p:spPr>
        <p:txBody>
          <a:bodyPr wrap="square" rtlCol="0">
            <a:spAutoFit/>
          </a:bodyPr>
          <a:lstStyle/>
          <a:p>
            <a:pPr lvl="0"/>
            <a:r>
              <a:rPr lang="en-GB" sz="2400" dirty="0"/>
              <a:t>Transactional Analysis (TA)</a:t>
            </a:r>
            <a:endParaRPr lang="en-US" sz="2400" dirty="0"/>
          </a:p>
        </p:txBody>
      </p:sp>
    </p:spTree>
    <p:extLst>
      <p:ext uri="{BB962C8B-B14F-4D97-AF65-F5344CB8AC3E}">
        <p14:creationId xmlns:p14="http://schemas.microsoft.com/office/powerpoint/2010/main" val="714948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A9942F-A18C-9E9D-BF08-9291C54E1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A32C5-B543-007F-A1CE-9581E2C0AF5C}"/>
              </a:ext>
            </a:extLst>
          </p:cNvPr>
          <p:cNvSpPr>
            <a:spLocks noGrp="1"/>
          </p:cNvSpPr>
          <p:nvPr>
            <p:ph type="title"/>
          </p:nvPr>
        </p:nvSpPr>
        <p:spPr>
          <a:xfrm>
            <a:off x="2809809" y="353681"/>
            <a:ext cx="6572382" cy="974310"/>
          </a:xfrm>
        </p:spPr>
        <p:txBody>
          <a:bodyPr vert="horz" lIns="91440" tIns="45720" rIns="91440" bIns="45720" rtlCol="0" anchor="b">
            <a:normAutofit/>
          </a:bodyPr>
          <a:lstStyle/>
          <a:p>
            <a:pPr algn="ctr"/>
            <a:r>
              <a:rPr lang="en-US" sz="4000" dirty="0"/>
              <a:t>End of Module</a:t>
            </a:r>
          </a:p>
        </p:txBody>
      </p:sp>
      <p:sp>
        <p:nvSpPr>
          <p:cNvPr id="3" name="Content Placeholder 2">
            <a:extLst>
              <a:ext uri="{FF2B5EF4-FFF2-40B4-BE49-F238E27FC236}">
                <a16:creationId xmlns:a16="http://schemas.microsoft.com/office/drawing/2014/main" id="{53D2E3E5-9B18-07C9-7089-0C8C561DC2EF}"/>
              </a:ext>
            </a:extLst>
          </p:cNvPr>
          <p:cNvSpPr>
            <a:spLocks noGrp="1"/>
          </p:cNvSpPr>
          <p:nvPr>
            <p:ph idx="1"/>
          </p:nvPr>
        </p:nvSpPr>
        <p:spPr>
          <a:xfrm>
            <a:off x="2809809" y="5853241"/>
            <a:ext cx="6572382" cy="558089"/>
          </a:xfrm>
        </p:spPr>
        <p:txBody>
          <a:bodyPr vert="horz" lIns="91440" tIns="45720" rIns="91440" bIns="45720" rtlCol="0" anchor="t">
            <a:normAutofit/>
          </a:bodyPr>
          <a:lstStyle/>
          <a:p>
            <a:pPr marL="0" indent="0" algn="ctr">
              <a:buNone/>
            </a:pPr>
            <a:r>
              <a:rPr lang="en-US"/>
              <a:t>Any Questions?</a:t>
            </a:r>
          </a:p>
        </p:txBody>
      </p:sp>
      <p:pic>
        <p:nvPicPr>
          <p:cNvPr id="7" name="Graphic 6" descr="Help">
            <a:extLst>
              <a:ext uri="{FF2B5EF4-FFF2-40B4-BE49-F238E27FC236}">
                <a16:creationId xmlns:a16="http://schemas.microsoft.com/office/drawing/2014/main" id="{59244544-DF1A-C250-3CAE-0A58C1F015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30769" y="1429352"/>
            <a:ext cx="4330461" cy="4330461"/>
          </a:xfrm>
          <a:prstGeom prst="rect">
            <a:avLst/>
          </a:prstGeom>
        </p:spPr>
      </p:pic>
    </p:spTree>
    <p:extLst>
      <p:ext uri="{BB962C8B-B14F-4D97-AF65-F5344CB8AC3E}">
        <p14:creationId xmlns:p14="http://schemas.microsoft.com/office/powerpoint/2010/main" val="69723367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256</TotalTime>
  <Words>3369</Words>
  <Application>Microsoft Office PowerPoint</Application>
  <PresentationFormat>Widescreen</PresentationFormat>
  <Paragraphs>268</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Neue Haas Grotesk Text Pro</vt:lpstr>
      <vt:lpstr>VanillaVTI</vt:lpstr>
      <vt:lpstr>Pluralistic and Integrative Psychotherapy</vt:lpstr>
      <vt:lpstr>Pluralistic Psychotherapy</vt:lpstr>
      <vt:lpstr>For example:</vt:lpstr>
      <vt:lpstr>Three tools for pluralistic psychotherapy</vt:lpstr>
      <vt:lpstr>PowerPoint Presentation</vt:lpstr>
      <vt:lpstr>PowerPoint Presentation</vt:lpstr>
      <vt:lpstr>What is Integrative Psychotherapy</vt:lpstr>
      <vt:lpstr>The core idea:</vt:lpstr>
      <vt:lpstr>Key principles:</vt:lpstr>
      <vt:lpstr>An example:</vt:lpstr>
      <vt:lpstr>Integrative versus Pluralistic:</vt:lpstr>
      <vt:lpstr>Four types of Integrative Therapy: (courtesy of Mick Cooper)</vt:lpstr>
      <vt:lpstr>Four types of Integrative Therapy: (courtesy of Mick Cooper)</vt:lpstr>
      <vt:lpstr>Four types of Integrative Therapy: (courtesy of Mick Cooper)</vt:lpstr>
      <vt:lpstr>Four types of Integrative Therapy: (courtesy of Mick Cooper)</vt:lpstr>
      <vt:lpstr>A reminder of other key terms and concepts </vt:lpstr>
      <vt:lpstr>Key principles of Gestalt Therapy:</vt:lpstr>
      <vt:lpstr>A reminder of other key terms and concepts </vt:lpstr>
      <vt:lpstr>A reminder of other key terms and concepts</vt:lpstr>
      <vt:lpstr>Three core conditions:</vt:lpstr>
      <vt:lpstr>Main goals of therapy:</vt:lpstr>
      <vt:lpstr>A reminder of other key terms and concepts </vt:lpstr>
      <vt:lpstr>A reminder of other key terms and concepts </vt:lpstr>
      <vt:lpstr>A reminder of other key terms and concepts </vt:lpstr>
      <vt:lpstr>A reminder of other key terms and concepts  </vt:lpstr>
      <vt:lpstr>PowerPoint Presentation</vt:lpstr>
      <vt:lpstr>Key principles:</vt:lpstr>
      <vt:lpstr>A reminder of other key terms and concepts</vt:lpstr>
      <vt:lpstr>A reminder of other key terms and concepts</vt:lpstr>
      <vt:lpstr>A reminder of other key terms and concepts</vt:lpstr>
      <vt:lpstr>A reminder of other key terms and concepts </vt:lpstr>
      <vt:lpstr>A reminder of other key terms and concepts </vt:lpstr>
      <vt:lpstr>A reminder of other key terms and concepts </vt:lpstr>
      <vt:lpstr>A reminder of other key terms and concepts </vt:lpstr>
      <vt:lpstr>End of Module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2026-03-10T12:39:27Z</dcterms:created>
  <dcterms:modified xsi:type="dcterms:W3CDTF">2026-03-13T13:53:38Z</dcterms:modified>
</cp:coreProperties>
</file>