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8" r:id="rId4"/>
    <p:sldId id="258" r:id="rId5"/>
    <p:sldId id="259" r:id="rId6"/>
    <p:sldId id="260" r:id="rId7"/>
    <p:sldId id="261" r:id="rId8"/>
    <p:sldId id="262" r:id="rId9"/>
    <p:sldId id="265" r:id="rId10"/>
    <p:sldId id="267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382F1-240D-4AAF-AFA6-A9B5CFFAE2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0D9B0F-5634-4CD3-A0FD-A4972A7EC7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B1144D-6DEF-4FD0-AD87-DD3EE1023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906D-5E75-4EB2-8E34-B80C3382AAC9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5E9F09-9A5C-45DC-91AF-A1B4E83ED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40323C-5410-4EB4-96B3-0D85EE8D44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BCFB-16DA-4754-87DC-FBE0A72BA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849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64E82-D6D2-4A0F-88BE-17956BE2E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70BD4-9A51-4D5C-8FA4-2CC811FFBB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6951E1-B420-4AA6-93F4-DD2F07FC6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906D-5E75-4EB2-8E34-B80C3382AAC9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31B412-29B1-4502-9406-BDD45EF31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60821D-ABF2-420A-BA61-F0E8CC3BF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BCFB-16DA-4754-87DC-FBE0A72BA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026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BB8C2-DE33-407D-B0C9-57CAF4255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6C8C1-3F5D-4A91-8A23-8C374385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E2AD8C-486E-4306-B840-2AD8372D50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906D-5E75-4EB2-8E34-B80C3382AAC9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B8E1F-D5EB-4390-A9D8-2621D8277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03BA3-E5D4-4EFB-860D-69F221961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BCFB-16DA-4754-87DC-FBE0A72BA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938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05999-78FC-4BC2-88EE-7704F80EB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2680F-03E9-4076-A283-45560AEE9E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5EE3E5-2455-45C3-80B8-A8F18034A9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977733-480D-426F-9C62-C607C6CB8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906D-5E75-4EB2-8E34-B80C3382AAC9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B3731D-568F-40A7-B9BA-CCF7E37C25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AD932D-0067-4406-A0B8-8B5E13F12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BCFB-16DA-4754-87DC-FBE0A72BA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649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E176A-0163-440C-B060-E1748B099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A2F9D9-36F4-46E6-BE36-CC6DCBB33C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4654B-B7D0-4CEF-8C07-F4A600F533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E02B21-0974-426C-A615-840DE8EBFF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BD294B-B54B-4CC0-ADFC-3664D2B7AD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70B28C-72B6-40CB-9BCB-3BBFC81AC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906D-5E75-4EB2-8E34-B80C3382AAC9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11DB96-E5ED-4DDB-8914-E86980F1B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69BA8C-F778-48F4-AB7D-5AD5BB3B0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BCFB-16DA-4754-87DC-FBE0A72BA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679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A1B45-F95B-42D1-ACC9-E3525264D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B5CABD-FA3E-4D6D-BCF1-40F3A72D6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906D-5E75-4EB2-8E34-B80C3382AAC9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7E3B58-E281-4096-8507-A8DEA34BD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AE4BC2-E231-418E-9B04-7228A08200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BCFB-16DA-4754-87DC-FBE0A72BA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60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93621E-BD87-4288-95D6-E42692E27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906D-5E75-4EB2-8E34-B80C3382AAC9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C33BD8-3A3F-414B-AA64-E6300F561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C2E40E-4902-4AD1-9B51-032B23AD1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BCFB-16DA-4754-87DC-FBE0A72BA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869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D1F7A-CCFC-47FE-B17F-2C7C073A4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FB6B2-6BEC-4F5F-A078-03D3CBC15B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32378A-717C-48A7-8A10-11DDCB7199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CA9A37-2A99-46AD-91CC-5420DBA1F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906D-5E75-4EB2-8E34-B80C3382AAC9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7D8272-24D9-4B25-9D68-67B88C5E1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280B2C-D673-492A-A5FE-EAE5C6723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BCFB-16DA-4754-87DC-FBE0A72BA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56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C60B9-8196-4D7B-870C-E1DB5F7CC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845F08-DAEC-4B85-A37D-AC4B147FE2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12325F-61FB-4ACA-9CD6-D5C02BA62D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A23E9F-2435-48F0-AD70-5B3122FB2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906D-5E75-4EB2-8E34-B80C3382AAC9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7D1D34-12B1-4B46-A4B1-1E67CFC1C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962437-9EF0-4245-AB81-B24EEFB9B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BCFB-16DA-4754-87DC-FBE0A72BA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062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7CAED-C990-4A89-B25B-361A9250E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8DBEEA-9E35-4FBC-8665-66153C1A08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444CC4-83FA-4DEC-AB19-7EADA5DB3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906D-5E75-4EB2-8E34-B80C3382AAC9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D27435-DF0D-4FFE-86FA-722DF69F4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288CF6-EC0F-480D-937F-71913FEE5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BCFB-16DA-4754-87DC-FBE0A72BA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198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A929F8-2793-4855-8D78-DDD242C413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2F3940-1B6B-4C69-A65E-718B4AE17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E1DD00-FC2F-41C4-8DFB-57A904FC5C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906D-5E75-4EB2-8E34-B80C3382AAC9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0068C0-CC12-468D-B9DA-9631189E3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A025B6-C38B-49B2-87F0-13AFA160E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6BCFB-16DA-4754-87DC-FBE0A72BA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120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B3E87C-C928-4927-A9DE-C3661FD48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F349B5-728C-42A3-A676-0AC5B68F4B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65414C-4CF6-4BD3-90F3-CA874A9651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99906D-5E75-4EB2-8E34-B80C3382AAC9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89235F-1C4E-4E37-B336-03556A5245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660D6-36F2-44B2-9763-A63F8118F3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E6BCFB-16DA-4754-87DC-FBE0A72BA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819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wtobegoodat.work/questions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wansea.gov.uk/volunteering" TargetMode="External"/><Relationship Id="rId2" Type="http://schemas.openxmlformats.org/officeDocument/2006/relationships/hyperlink" Target="http://www.informswansea.co.uk/advice-support-centre/skills_learning/volunteeri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spcc.org.uk/what-you-can-do/volunteering-nspcc-childline/" TargetMode="External"/><Relationship Id="rId4" Type="http://schemas.openxmlformats.org/officeDocument/2006/relationships/hyperlink" Target="https://www.actionforchildren.org.uk/how-to-help/volunteer-with-us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nlife.ca/audio/andrew-fountain-bible-truth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303DF4-D24A-4B86-B208-EF4F6DE0A9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Welcome to Workplace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FB3E1B-87C6-42DC-A11A-36BA1B5804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0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 – Joanna Fender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Education">
            <a:extLst>
              <a:ext uri="{FF2B5EF4-FFF2-40B4-BE49-F238E27FC236}">
                <a16:creationId xmlns:a16="http://schemas.microsoft.com/office/drawing/2014/main" id="{A32AEEB1-F6B9-4BC2-8CC3-1F5D6CD789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9382" y="720993"/>
            <a:ext cx="4047843" cy="4047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109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EF998A-40EA-451B-BB1E-8E2F0D428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EFA87F-2FB0-4B62-9797-25864A38C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Introduce ourselves with a small amount of background information.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why we are here?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 rules and regulations.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Define Workplace Practice.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and young people.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4209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F71993-0B1F-4216-B520-BA216274A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50E5F-4A45-45B8-B38B-990772370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Discuss the criteria for your assignment.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Workplace Practice Booklet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Moodle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Volunteer positions?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questions?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93657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404936-7D01-4A57-8430-62602335E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Introduce yourselves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05525-48EA-4447-8927-5A8448485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Name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A little bit of background information, for example your job role, your career aspirations or maybe your likes and dislikes.</a:t>
            </a:r>
          </a:p>
          <a:p>
            <a:endParaRPr lang="en-GB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3373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F3156-E6B3-4A5E-9D67-B78F58B97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Identify why we are here?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1FAED-B47C-45A4-B923-1F9C8220DA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To progress our academic attainment levels?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To access better paying jobs?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For personal satisfaction?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To improve our social interaction skills?</a:t>
            </a:r>
          </a:p>
        </p:txBody>
      </p:sp>
    </p:spTree>
    <p:extLst>
      <p:ext uri="{BB962C8B-B14F-4D97-AF65-F5344CB8AC3E}">
        <p14:creationId xmlns:p14="http://schemas.microsoft.com/office/powerpoint/2010/main" val="34928966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013F1-586B-42CC-8323-E985B530F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Establish Rules and Regulations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6C002-7E6E-4C45-B1A5-A42CF213D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Be respectful of your lecturer and your class peers.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Turn up for class.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Be attentive and participate during lessons.</a:t>
            </a:r>
          </a:p>
          <a:p>
            <a:r>
              <a:rPr lang="en-GB" sz="2400">
                <a:latin typeface="Times New Roman" panose="02020603050405020304" pitchFamily="18" charset="0"/>
                <a:cs typeface="Times New Roman" panose="02020603050405020304" pitchFamily="18" charset="0"/>
              </a:rPr>
              <a:t>Turn off your mobile phones in class.</a:t>
            </a:r>
          </a:p>
          <a:p>
            <a:endParaRPr lang="en-GB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762244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 descr="Family">
            <a:extLst>
              <a:ext uri="{FF2B5EF4-FFF2-40B4-BE49-F238E27FC236}">
                <a16:creationId xmlns:a16="http://schemas.microsoft.com/office/drawing/2014/main" id="{FC8B0343-775F-490B-ADDC-F89829D0A0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3999" y="1577491"/>
            <a:ext cx="3684191" cy="3684191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32BBDD8-8D49-4D88-8935-FBC3DCA33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314" y="2"/>
            <a:ext cx="7556686" cy="6857998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2D3A9D-889C-4C0F-9A40-B064DE1AB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8781" y="620720"/>
            <a:ext cx="6157545" cy="55235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Define Workplace Practice</a:t>
            </a:r>
          </a:p>
        </p:txBody>
      </p:sp>
    </p:spTree>
    <p:extLst>
      <p:ext uri="{BB962C8B-B14F-4D97-AF65-F5344CB8AC3E}">
        <p14:creationId xmlns:p14="http://schemas.microsoft.com/office/powerpoint/2010/main" val="1671053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FEAB99-827A-40E4-B9F6-76AE26694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Children and Young People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child looking at the camera&#10;&#10;Description automatically generated">
            <a:extLst>
              <a:ext uri="{FF2B5EF4-FFF2-40B4-BE49-F238E27FC236}">
                <a16:creationId xmlns:a16="http://schemas.microsoft.com/office/drawing/2014/main" id="{68CC6A26-9EFA-4181-A006-6164B000AB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76813" y="1249680"/>
            <a:ext cx="6376987" cy="4348480"/>
          </a:xfrm>
        </p:spPr>
      </p:pic>
    </p:spTree>
    <p:extLst>
      <p:ext uri="{BB962C8B-B14F-4D97-AF65-F5344CB8AC3E}">
        <p14:creationId xmlns:p14="http://schemas.microsoft.com/office/powerpoint/2010/main" val="31927363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C842CF-3FCC-450D-A7C9-3AF84813F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Moodle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6BF18-7822-4A0C-86D5-095876904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 provide you with links and files to information on your module.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Email – You need to check your emails daily.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 relevant paperwork.</a:t>
            </a:r>
          </a:p>
        </p:txBody>
      </p:sp>
    </p:spTree>
    <p:extLst>
      <p:ext uri="{BB962C8B-B14F-4D97-AF65-F5344CB8AC3E}">
        <p14:creationId xmlns:p14="http://schemas.microsoft.com/office/powerpoint/2010/main" val="15920996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A84985-B1C6-43A3-91D3-F7DA5E638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Volunteer positions 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D686D-3A7C-41EE-BC1A-E6F73A9EE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497840"/>
            <a:ext cx="6377769" cy="539628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Here you will find links to volunteer organisations in Swansea</a:t>
            </a:r>
          </a:p>
          <a:p>
            <a:pPr marL="0" indent="0">
              <a:buNone/>
            </a:pPr>
            <a:endParaRPr lang="en-GB" sz="2400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24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http://www.informswansea.co.uk/advice-support-centre/skills_learning/volunteering</a:t>
            </a:r>
            <a:endParaRPr lang="en-GB" sz="2400" dirty="0"/>
          </a:p>
          <a:p>
            <a:r>
              <a:rPr lang="en-GB" sz="2400" dirty="0">
                <a:hlinkClick r:id="rId3"/>
              </a:rPr>
              <a:t>https://www.swansea.gov.uk/volunteering</a:t>
            </a:r>
            <a:endParaRPr lang="en-GB" sz="2400" dirty="0"/>
          </a:p>
          <a:p>
            <a:r>
              <a:rPr lang="en-GB" sz="2400" dirty="0">
                <a:hlinkClick r:id="rId4"/>
              </a:rPr>
              <a:t>https://www.actionforchildren.org.uk/how-to-help/volunteer-with-us/</a:t>
            </a:r>
            <a:endParaRPr lang="en-GB" sz="2400" dirty="0"/>
          </a:p>
          <a:p>
            <a:r>
              <a:rPr lang="en-GB" sz="2400" dirty="0">
                <a:hlinkClick r:id="rId5"/>
              </a:rPr>
              <a:t>https://www.nspcc.org.uk/what-you-can-do/volunteering-nspcc-childline/</a:t>
            </a:r>
            <a:endParaRPr lang="en-GB" sz="2400" dirty="0"/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685418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9B9AC-47A3-4CCB-9774-20C9C9CA5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Questions?</a:t>
            </a:r>
          </a:p>
        </p:txBody>
      </p: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C7CF44FB-CE5B-4A71-A71C-086B0707A0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14750" y="2216944"/>
            <a:ext cx="4762500" cy="3568700"/>
          </a:xfrm>
        </p:spPr>
      </p:pic>
    </p:spTree>
    <p:extLst>
      <p:ext uri="{BB962C8B-B14F-4D97-AF65-F5344CB8AC3E}">
        <p14:creationId xmlns:p14="http://schemas.microsoft.com/office/powerpoint/2010/main" val="29313719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254</Words>
  <Application>Microsoft Office PowerPoint</Application>
  <PresentationFormat>Widescreen</PresentationFormat>
  <Paragraphs>42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Welcome to Workplace Practice</vt:lpstr>
      <vt:lpstr>Introduction</vt:lpstr>
      <vt:lpstr>Introduction</vt:lpstr>
      <vt:lpstr>Introduce yourselves</vt:lpstr>
      <vt:lpstr>Identify why we are here?</vt:lpstr>
      <vt:lpstr>Establish Rules and Regulations</vt:lpstr>
      <vt:lpstr>Define Workplace Practice</vt:lpstr>
      <vt:lpstr>Children and Young People</vt:lpstr>
      <vt:lpstr>Moodle</vt:lpstr>
      <vt:lpstr>Volunteer positions ?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Workplace Practice</dc:title>
  <dc:creator>Joanna</dc:creator>
  <cp:lastModifiedBy>Joanna</cp:lastModifiedBy>
  <cp:revision>4</cp:revision>
  <dcterms:created xsi:type="dcterms:W3CDTF">2019-09-29T18:51:05Z</dcterms:created>
  <dcterms:modified xsi:type="dcterms:W3CDTF">2019-09-29T18:58:22Z</dcterms:modified>
</cp:coreProperties>
</file>