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0"/>
  </p:notesMasterIdLst>
  <p:handoutMasterIdLst>
    <p:handoutMasterId r:id="rId11"/>
  </p:handoutMasterIdLst>
  <p:sldIdLst>
    <p:sldId id="256" r:id="rId4"/>
    <p:sldId id="258" r:id="rId5"/>
    <p:sldId id="271" r:id="rId6"/>
    <p:sldId id="272" r:id="rId7"/>
    <p:sldId id="273" r:id="rId8"/>
    <p:sldId id="270" r:id="rId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8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Scripting Reference: https://docs.unity3d.com/ScriptReference/Canvas.html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283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UICanvas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Canvas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12: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27-Mar-2017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Canvas</a:t>
            </a:r>
          </a:p>
          <a:p>
            <a:r>
              <a:rPr lang="en-GB" dirty="0" smtClean="0"/>
              <a:t>Audio Manager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Canvas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dirty="0" smtClean="0">
                <a:hlinkClick r:id="rId3"/>
              </a:rPr>
              <a:t>Canvas</a:t>
            </a:r>
            <a:r>
              <a:rPr lang="en-GB" dirty="0" smtClean="0"/>
              <a:t> is a game object with a Canvas component on it.</a:t>
            </a:r>
          </a:p>
          <a:p>
            <a:r>
              <a:rPr lang="en-GB" dirty="0" smtClean="0"/>
              <a:t>All UI elements should be added to a canvas.</a:t>
            </a:r>
          </a:p>
          <a:p>
            <a:r>
              <a:rPr lang="en-GB" dirty="0" smtClean="0"/>
              <a:t>You have a choice of rendering the canvas in:</a:t>
            </a:r>
          </a:p>
          <a:p>
            <a:pPr lvl="1"/>
            <a:r>
              <a:rPr lang="en-GB" b="1" dirty="0" smtClean="0"/>
              <a:t>Screen Space</a:t>
            </a:r>
          </a:p>
          <a:p>
            <a:pPr lvl="2"/>
            <a:r>
              <a:rPr lang="en-GB" dirty="0" smtClean="0"/>
              <a:t>Screen Space – </a:t>
            </a:r>
            <a:r>
              <a:rPr lang="en-GB" b="1" dirty="0" smtClean="0"/>
              <a:t>Overlay</a:t>
            </a:r>
            <a:r>
              <a:rPr lang="en-GB" dirty="0" smtClean="0"/>
              <a:t>: rendered on top of scene and will automatically change to fit screen if resized or resolution changes</a:t>
            </a:r>
          </a:p>
          <a:p>
            <a:pPr lvl="2"/>
            <a:r>
              <a:rPr lang="en-GB" dirty="0" smtClean="0"/>
              <a:t>Screen Space – </a:t>
            </a:r>
            <a:r>
              <a:rPr lang="en-GB" b="1" dirty="0" smtClean="0"/>
              <a:t>Camera</a:t>
            </a:r>
            <a:r>
              <a:rPr lang="en-GB" dirty="0" smtClean="0"/>
              <a:t>: rendered on top of scene, but at a given distance from specified Camera. Also auto-resizes.</a:t>
            </a:r>
          </a:p>
          <a:p>
            <a:pPr lvl="1"/>
            <a:r>
              <a:rPr lang="en-GB" b="1" dirty="0" smtClean="0"/>
              <a:t>World Space</a:t>
            </a:r>
            <a:r>
              <a:rPr lang="en-GB" dirty="0" smtClean="0"/>
              <a:t>: behaves as any other game object in the scene. Size is set using Transform properties. For UIs that are part of the world</a:t>
            </a:r>
            <a:r>
              <a:rPr lang="en-GB" dirty="0"/>
              <a:t>, i.e. </a:t>
            </a:r>
            <a:r>
              <a:rPr lang="en-GB" dirty="0" smtClean="0"/>
              <a:t>diegetic interfaces.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99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Canvas Render Modes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1600200"/>
            <a:ext cx="3743325" cy="2371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1323" y="1569358"/>
            <a:ext cx="3743325" cy="23660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4827" y="4258809"/>
            <a:ext cx="3749040" cy="236029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109183" y="3911203"/>
            <a:ext cx="2400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Screen Space - Overlay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722528" y="3874646"/>
            <a:ext cx="2432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Screen Space – Camera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983994" y="6534125"/>
            <a:ext cx="1410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World Space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60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Positioning UI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UI elements have an anchor, displayed as a target X, and is the point where an object attaches to the canvas or screen.</a:t>
            </a:r>
          </a:p>
          <a:p>
            <a:r>
              <a:rPr lang="en-GB" dirty="0" smtClean="0"/>
              <a:t>It is used to determine what the object’s position is measured relative to.</a:t>
            </a:r>
          </a:p>
          <a:p>
            <a:r>
              <a:rPr lang="en-GB" dirty="0" smtClean="0"/>
              <a:t>The anchor moves around relative to the canvas, but ensures that the object stays in place relative to the anchor point.</a:t>
            </a:r>
          </a:p>
          <a:p>
            <a:pPr lvl="1"/>
            <a:r>
              <a:rPr lang="en-GB" dirty="0" smtClean="0"/>
              <a:t>For example, you want an object 50px from the top, left corner of the screen.</a:t>
            </a:r>
          </a:p>
          <a:p>
            <a:pPr lvl="1"/>
            <a:r>
              <a:rPr lang="en-GB" dirty="0" smtClean="0"/>
              <a:t>You define the anchor as top, left corner (0,0)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83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14086</TotalTime>
  <Words>261</Words>
  <Application>Microsoft Office PowerPoint</Application>
  <PresentationFormat>On-screen Show (4:3)</PresentationFormat>
  <Paragraphs>30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Calibri</vt:lpstr>
      <vt:lpstr>Cambria</vt:lpstr>
      <vt:lpstr>Wingdings</vt:lpstr>
      <vt:lpstr>Wingdings 2</vt:lpstr>
      <vt:lpstr>Median</vt:lpstr>
      <vt:lpstr>The Canvas</vt:lpstr>
      <vt:lpstr>Today’s Lecture</vt:lpstr>
      <vt:lpstr>The Canvas</vt:lpstr>
      <vt:lpstr>Canvas Render Modes</vt:lpstr>
      <vt:lpstr>Positioning UI Elements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1570</cp:revision>
  <cp:lastPrinted>2014-09-29T16:21:25Z</cp:lastPrinted>
  <dcterms:created xsi:type="dcterms:W3CDTF">2013-09-18T07:00:31Z</dcterms:created>
  <dcterms:modified xsi:type="dcterms:W3CDTF">2017-03-27T12:47:53Z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