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67" r:id="rId4"/>
    <p:sldId id="268" r:id="rId5"/>
    <p:sldId id="266" r:id="rId6"/>
    <p:sldId id="260" r:id="rId7"/>
    <p:sldId id="257" r:id="rId8"/>
    <p:sldId id="258" r:id="rId9"/>
    <p:sldId id="259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97"/>
    <p:restoredTop sz="94626"/>
  </p:normalViewPr>
  <p:slideViewPr>
    <p:cSldViewPr snapToGrid="0" snapToObjects="1">
      <p:cViewPr varScale="1">
        <p:scale>
          <a:sx n="68" d="100"/>
          <a:sy n="68" d="100"/>
        </p:scale>
        <p:origin x="240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AE5CE5-4186-43D4-A398-87B20442AF6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38DED9B-7039-4634-93FB-F02D4C37F195}">
      <dgm:prSet/>
      <dgm:spPr/>
      <dgm:t>
        <a:bodyPr/>
        <a:lstStyle/>
        <a:p>
          <a:pPr>
            <a:defRPr cap="all"/>
          </a:pPr>
          <a:r>
            <a:rPr lang="en-US"/>
            <a:t>What is the task?</a:t>
          </a:r>
        </a:p>
      </dgm:t>
    </dgm:pt>
    <dgm:pt modelId="{DB6AC5FB-BFD6-4E14-B0BE-D496ED610837}" type="parTrans" cxnId="{3EF0C6DF-861F-4482-8C78-7F7A3022F458}">
      <dgm:prSet/>
      <dgm:spPr/>
      <dgm:t>
        <a:bodyPr/>
        <a:lstStyle/>
        <a:p>
          <a:endParaRPr lang="en-US"/>
        </a:p>
      </dgm:t>
    </dgm:pt>
    <dgm:pt modelId="{FD297AD0-9D5D-4921-91AF-18770915B3F4}" type="sibTrans" cxnId="{3EF0C6DF-861F-4482-8C78-7F7A3022F458}">
      <dgm:prSet/>
      <dgm:spPr/>
      <dgm:t>
        <a:bodyPr/>
        <a:lstStyle/>
        <a:p>
          <a:endParaRPr lang="en-US"/>
        </a:p>
      </dgm:t>
    </dgm:pt>
    <dgm:pt modelId="{E8B3FC6F-0516-49A5-9ECF-2C1D681EEC3A}">
      <dgm:prSet/>
      <dgm:spPr/>
      <dgm:t>
        <a:bodyPr/>
        <a:lstStyle/>
        <a:p>
          <a:pPr>
            <a:defRPr cap="all"/>
          </a:pPr>
          <a:r>
            <a:rPr lang="en-US" dirty="0"/>
            <a:t>What is the goal?</a:t>
          </a:r>
        </a:p>
      </dgm:t>
    </dgm:pt>
    <dgm:pt modelId="{98414861-BA83-4517-969A-EC51376EE3A1}" type="parTrans" cxnId="{1437D060-9617-4F3E-A81C-227E7A963CDF}">
      <dgm:prSet/>
      <dgm:spPr/>
      <dgm:t>
        <a:bodyPr/>
        <a:lstStyle/>
        <a:p>
          <a:endParaRPr lang="en-US"/>
        </a:p>
      </dgm:t>
    </dgm:pt>
    <dgm:pt modelId="{2BC17C64-F49E-4BD2-92B3-2C8B38B72ED4}" type="sibTrans" cxnId="{1437D060-9617-4F3E-A81C-227E7A963CDF}">
      <dgm:prSet/>
      <dgm:spPr/>
      <dgm:t>
        <a:bodyPr/>
        <a:lstStyle/>
        <a:p>
          <a:endParaRPr lang="en-US"/>
        </a:p>
      </dgm:t>
    </dgm:pt>
    <dgm:pt modelId="{CC12CE4F-119D-496F-8A07-54396816B104}">
      <dgm:prSet/>
      <dgm:spPr/>
      <dgm:t>
        <a:bodyPr/>
        <a:lstStyle/>
        <a:p>
          <a:pPr>
            <a:defRPr cap="all"/>
          </a:pPr>
          <a:r>
            <a:rPr lang="en-US"/>
            <a:t>Well being act </a:t>
          </a:r>
        </a:p>
      </dgm:t>
    </dgm:pt>
    <dgm:pt modelId="{0C397352-CD0C-4E02-85DB-5DAD427A6F51}" type="parTrans" cxnId="{0039F3A8-13D1-45F9-B82D-A1CD985D293D}">
      <dgm:prSet/>
      <dgm:spPr/>
      <dgm:t>
        <a:bodyPr/>
        <a:lstStyle/>
        <a:p>
          <a:endParaRPr lang="en-US"/>
        </a:p>
      </dgm:t>
    </dgm:pt>
    <dgm:pt modelId="{205BB31F-D646-4B78-8F95-4B37177C7282}" type="sibTrans" cxnId="{0039F3A8-13D1-45F9-B82D-A1CD985D293D}">
      <dgm:prSet/>
      <dgm:spPr/>
      <dgm:t>
        <a:bodyPr/>
        <a:lstStyle/>
        <a:p>
          <a:endParaRPr lang="en-US"/>
        </a:p>
      </dgm:t>
    </dgm:pt>
    <dgm:pt modelId="{EB27A823-576F-4D62-8585-A91F626D13B7}" type="pres">
      <dgm:prSet presAssocID="{C2AE5CE5-4186-43D4-A398-87B20442AF66}" presName="root" presStyleCnt="0">
        <dgm:presLayoutVars>
          <dgm:dir/>
          <dgm:resizeHandles val="exact"/>
        </dgm:presLayoutVars>
      </dgm:prSet>
      <dgm:spPr/>
    </dgm:pt>
    <dgm:pt modelId="{11162CDF-7883-4F21-ACFD-5531472F0FC5}" type="pres">
      <dgm:prSet presAssocID="{D38DED9B-7039-4634-93FB-F02D4C37F195}" presName="compNode" presStyleCnt="0"/>
      <dgm:spPr/>
    </dgm:pt>
    <dgm:pt modelId="{0AD65D80-04FC-4CC8-ACD4-7DDA09408FD8}" type="pres">
      <dgm:prSet presAssocID="{D38DED9B-7039-4634-93FB-F02D4C37F19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78E036E-71BF-4410-9651-73A83387E8A0}" type="pres">
      <dgm:prSet presAssocID="{D38DED9B-7039-4634-93FB-F02D4C37F1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44F68AA2-7FC3-461D-AA50-9958A10C8158}" type="pres">
      <dgm:prSet presAssocID="{D38DED9B-7039-4634-93FB-F02D4C37F195}" presName="spaceRect" presStyleCnt="0"/>
      <dgm:spPr/>
    </dgm:pt>
    <dgm:pt modelId="{C2D519B5-A179-4D17-8C22-F7C56CF319D8}" type="pres">
      <dgm:prSet presAssocID="{D38DED9B-7039-4634-93FB-F02D4C37F195}" presName="textRect" presStyleLbl="revTx" presStyleIdx="0" presStyleCnt="3">
        <dgm:presLayoutVars>
          <dgm:chMax val="1"/>
          <dgm:chPref val="1"/>
        </dgm:presLayoutVars>
      </dgm:prSet>
      <dgm:spPr/>
    </dgm:pt>
    <dgm:pt modelId="{0367D62E-1B28-4BFF-A487-18DF06582F32}" type="pres">
      <dgm:prSet presAssocID="{FD297AD0-9D5D-4921-91AF-18770915B3F4}" presName="sibTrans" presStyleCnt="0"/>
      <dgm:spPr/>
    </dgm:pt>
    <dgm:pt modelId="{A9F2893D-FDE5-482E-86AC-A0B625B5CF94}" type="pres">
      <dgm:prSet presAssocID="{E8B3FC6F-0516-49A5-9ECF-2C1D681EEC3A}" presName="compNode" presStyleCnt="0"/>
      <dgm:spPr/>
    </dgm:pt>
    <dgm:pt modelId="{F57C23CA-413D-4949-A8A4-4EFFB7D8C0A7}" type="pres">
      <dgm:prSet presAssocID="{E8B3FC6F-0516-49A5-9ECF-2C1D681EEC3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1845319-B103-4FA1-8FE6-C29C5CFC9DEE}" type="pres">
      <dgm:prSet presAssocID="{E8B3FC6F-0516-49A5-9ECF-2C1D681EEC3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818FD8D-28DD-4419-B34A-F6DAD37E41ED}" type="pres">
      <dgm:prSet presAssocID="{E8B3FC6F-0516-49A5-9ECF-2C1D681EEC3A}" presName="spaceRect" presStyleCnt="0"/>
      <dgm:spPr/>
    </dgm:pt>
    <dgm:pt modelId="{78251C61-7F46-4615-B4EC-3A792A2622C8}" type="pres">
      <dgm:prSet presAssocID="{E8B3FC6F-0516-49A5-9ECF-2C1D681EEC3A}" presName="textRect" presStyleLbl="revTx" presStyleIdx="1" presStyleCnt="3">
        <dgm:presLayoutVars>
          <dgm:chMax val="1"/>
          <dgm:chPref val="1"/>
        </dgm:presLayoutVars>
      </dgm:prSet>
      <dgm:spPr/>
    </dgm:pt>
    <dgm:pt modelId="{C04B9AC1-9E69-46AD-B719-7E0BE5C35DD9}" type="pres">
      <dgm:prSet presAssocID="{2BC17C64-F49E-4BD2-92B3-2C8B38B72ED4}" presName="sibTrans" presStyleCnt="0"/>
      <dgm:spPr/>
    </dgm:pt>
    <dgm:pt modelId="{E5DCFC3F-F67E-43D1-85A3-EB236B761962}" type="pres">
      <dgm:prSet presAssocID="{CC12CE4F-119D-496F-8A07-54396816B104}" presName="compNode" presStyleCnt="0"/>
      <dgm:spPr/>
    </dgm:pt>
    <dgm:pt modelId="{6579FD22-A6F3-4749-ABF6-F7EA268810AF}" type="pres">
      <dgm:prSet presAssocID="{CC12CE4F-119D-496F-8A07-54396816B104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52F3718-3C42-446D-A841-72B8C6170A29}" type="pres">
      <dgm:prSet presAssocID="{CC12CE4F-119D-496F-8A07-54396816B1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EF7FA3E2-7AB5-45D8-8390-A23CF081399C}" type="pres">
      <dgm:prSet presAssocID="{CC12CE4F-119D-496F-8A07-54396816B104}" presName="spaceRect" presStyleCnt="0"/>
      <dgm:spPr/>
    </dgm:pt>
    <dgm:pt modelId="{240B3801-A5EB-457C-8FCB-E9E1997DE8F8}" type="pres">
      <dgm:prSet presAssocID="{CC12CE4F-119D-496F-8A07-54396816B10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923CA16-7637-463D-A3A2-B89BB9605FBB}" type="presOf" srcId="{D38DED9B-7039-4634-93FB-F02D4C37F195}" destId="{C2D519B5-A179-4D17-8C22-F7C56CF319D8}" srcOrd="0" destOrd="0" presId="urn:microsoft.com/office/officeart/2018/5/layout/IconLeafLabelList"/>
    <dgm:cxn modelId="{1437D060-9617-4F3E-A81C-227E7A963CDF}" srcId="{C2AE5CE5-4186-43D4-A398-87B20442AF66}" destId="{E8B3FC6F-0516-49A5-9ECF-2C1D681EEC3A}" srcOrd="1" destOrd="0" parTransId="{98414861-BA83-4517-969A-EC51376EE3A1}" sibTransId="{2BC17C64-F49E-4BD2-92B3-2C8B38B72ED4}"/>
    <dgm:cxn modelId="{B0F8A265-BEE4-42DE-ACEC-62EB7AD525E7}" type="presOf" srcId="{CC12CE4F-119D-496F-8A07-54396816B104}" destId="{240B3801-A5EB-457C-8FCB-E9E1997DE8F8}" srcOrd="0" destOrd="0" presId="urn:microsoft.com/office/officeart/2018/5/layout/IconLeafLabelList"/>
    <dgm:cxn modelId="{D2543171-A234-44F9-A4D2-F739A55E3BA2}" type="presOf" srcId="{E8B3FC6F-0516-49A5-9ECF-2C1D681EEC3A}" destId="{78251C61-7F46-4615-B4EC-3A792A2622C8}" srcOrd="0" destOrd="0" presId="urn:microsoft.com/office/officeart/2018/5/layout/IconLeafLabelList"/>
    <dgm:cxn modelId="{0039F3A8-13D1-45F9-B82D-A1CD985D293D}" srcId="{C2AE5CE5-4186-43D4-A398-87B20442AF66}" destId="{CC12CE4F-119D-496F-8A07-54396816B104}" srcOrd="2" destOrd="0" parTransId="{0C397352-CD0C-4E02-85DB-5DAD427A6F51}" sibTransId="{205BB31F-D646-4B78-8F95-4B37177C7282}"/>
    <dgm:cxn modelId="{3EF0C6DF-861F-4482-8C78-7F7A3022F458}" srcId="{C2AE5CE5-4186-43D4-A398-87B20442AF66}" destId="{D38DED9B-7039-4634-93FB-F02D4C37F195}" srcOrd="0" destOrd="0" parTransId="{DB6AC5FB-BFD6-4E14-B0BE-D496ED610837}" sibTransId="{FD297AD0-9D5D-4921-91AF-18770915B3F4}"/>
    <dgm:cxn modelId="{23A39FEB-D503-4C77-8006-D7208E841B23}" type="presOf" srcId="{C2AE5CE5-4186-43D4-A398-87B20442AF66}" destId="{EB27A823-576F-4D62-8585-A91F626D13B7}" srcOrd="0" destOrd="0" presId="urn:microsoft.com/office/officeart/2018/5/layout/IconLeafLabelList"/>
    <dgm:cxn modelId="{2A7ED2D3-3378-4399-AF5A-3F03FBBCDF3B}" type="presParOf" srcId="{EB27A823-576F-4D62-8585-A91F626D13B7}" destId="{11162CDF-7883-4F21-ACFD-5531472F0FC5}" srcOrd="0" destOrd="0" presId="urn:microsoft.com/office/officeart/2018/5/layout/IconLeafLabelList"/>
    <dgm:cxn modelId="{B7ABDB02-084E-46BA-92B7-1EF82C99E0EC}" type="presParOf" srcId="{11162CDF-7883-4F21-ACFD-5531472F0FC5}" destId="{0AD65D80-04FC-4CC8-ACD4-7DDA09408FD8}" srcOrd="0" destOrd="0" presId="urn:microsoft.com/office/officeart/2018/5/layout/IconLeafLabelList"/>
    <dgm:cxn modelId="{4CEBECC0-CEEA-4F72-9C4F-E6D622DB4406}" type="presParOf" srcId="{11162CDF-7883-4F21-ACFD-5531472F0FC5}" destId="{778E036E-71BF-4410-9651-73A83387E8A0}" srcOrd="1" destOrd="0" presId="urn:microsoft.com/office/officeart/2018/5/layout/IconLeafLabelList"/>
    <dgm:cxn modelId="{49140E6B-5D12-454B-84E8-C49941DB9244}" type="presParOf" srcId="{11162CDF-7883-4F21-ACFD-5531472F0FC5}" destId="{44F68AA2-7FC3-461D-AA50-9958A10C8158}" srcOrd="2" destOrd="0" presId="urn:microsoft.com/office/officeart/2018/5/layout/IconLeafLabelList"/>
    <dgm:cxn modelId="{D3C98D51-A496-4FCB-8610-AF969C3262F3}" type="presParOf" srcId="{11162CDF-7883-4F21-ACFD-5531472F0FC5}" destId="{C2D519B5-A179-4D17-8C22-F7C56CF319D8}" srcOrd="3" destOrd="0" presId="urn:microsoft.com/office/officeart/2018/5/layout/IconLeafLabelList"/>
    <dgm:cxn modelId="{1AA52701-A073-4D86-A925-6AEDA7FD7026}" type="presParOf" srcId="{EB27A823-576F-4D62-8585-A91F626D13B7}" destId="{0367D62E-1B28-4BFF-A487-18DF06582F32}" srcOrd="1" destOrd="0" presId="urn:microsoft.com/office/officeart/2018/5/layout/IconLeafLabelList"/>
    <dgm:cxn modelId="{75F824FF-9F71-44B8-A887-FCB49D91275A}" type="presParOf" srcId="{EB27A823-576F-4D62-8585-A91F626D13B7}" destId="{A9F2893D-FDE5-482E-86AC-A0B625B5CF94}" srcOrd="2" destOrd="0" presId="urn:microsoft.com/office/officeart/2018/5/layout/IconLeafLabelList"/>
    <dgm:cxn modelId="{47682786-55F9-4BD6-8520-85F1F084A601}" type="presParOf" srcId="{A9F2893D-FDE5-482E-86AC-A0B625B5CF94}" destId="{F57C23CA-413D-4949-A8A4-4EFFB7D8C0A7}" srcOrd="0" destOrd="0" presId="urn:microsoft.com/office/officeart/2018/5/layout/IconLeafLabelList"/>
    <dgm:cxn modelId="{55423DE0-79DB-4BB2-BA0B-7E5D73DAECE5}" type="presParOf" srcId="{A9F2893D-FDE5-482E-86AC-A0B625B5CF94}" destId="{C1845319-B103-4FA1-8FE6-C29C5CFC9DEE}" srcOrd="1" destOrd="0" presId="urn:microsoft.com/office/officeart/2018/5/layout/IconLeafLabelList"/>
    <dgm:cxn modelId="{99B71066-C03B-4E6D-AFF1-5CED11517CE0}" type="presParOf" srcId="{A9F2893D-FDE5-482E-86AC-A0B625B5CF94}" destId="{B818FD8D-28DD-4419-B34A-F6DAD37E41ED}" srcOrd="2" destOrd="0" presId="urn:microsoft.com/office/officeart/2018/5/layout/IconLeafLabelList"/>
    <dgm:cxn modelId="{7999E599-0EFE-4F5D-A9D7-1603539C612F}" type="presParOf" srcId="{A9F2893D-FDE5-482E-86AC-A0B625B5CF94}" destId="{78251C61-7F46-4615-B4EC-3A792A2622C8}" srcOrd="3" destOrd="0" presId="urn:microsoft.com/office/officeart/2018/5/layout/IconLeafLabelList"/>
    <dgm:cxn modelId="{C72BC99A-6BCF-48ED-AA91-A5971E9FB6EA}" type="presParOf" srcId="{EB27A823-576F-4D62-8585-A91F626D13B7}" destId="{C04B9AC1-9E69-46AD-B719-7E0BE5C35DD9}" srcOrd="3" destOrd="0" presId="urn:microsoft.com/office/officeart/2018/5/layout/IconLeafLabelList"/>
    <dgm:cxn modelId="{A978213D-810E-4FC1-898A-7B546E799EF0}" type="presParOf" srcId="{EB27A823-576F-4D62-8585-A91F626D13B7}" destId="{E5DCFC3F-F67E-43D1-85A3-EB236B761962}" srcOrd="4" destOrd="0" presId="urn:microsoft.com/office/officeart/2018/5/layout/IconLeafLabelList"/>
    <dgm:cxn modelId="{D8A04C1A-FAE5-4291-853C-26EF0ADC3240}" type="presParOf" srcId="{E5DCFC3F-F67E-43D1-85A3-EB236B761962}" destId="{6579FD22-A6F3-4749-ABF6-F7EA268810AF}" srcOrd="0" destOrd="0" presId="urn:microsoft.com/office/officeart/2018/5/layout/IconLeafLabelList"/>
    <dgm:cxn modelId="{9709CA94-934C-402F-A227-AE4799544D8F}" type="presParOf" srcId="{E5DCFC3F-F67E-43D1-85A3-EB236B761962}" destId="{E52F3718-3C42-446D-A841-72B8C6170A29}" srcOrd="1" destOrd="0" presId="urn:microsoft.com/office/officeart/2018/5/layout/IconLeafLabelList"/>
    <dgm:cxn modelId="{AC988E60-F2A8-4543-9ECE-C58578B27E16}" type="presParOf" srcId="{E5DCFC3F-F67E-43D1-85A3-EB236B761962}" destId="{EF7FA3E2-7AB5-45D8-8390-A23CF081399C}" srcOrd="2" destOrd="0" presId="urn:microsoft.com/office/officeart/2018/5/layout/IconLeafLabelList"/>
    <dgm:cxn modelId="{C26B0C45-573B-4E09-A455-3A7D36550459}" type="presParOf" srcId="{E5DCFC3F-F67E-43D1-85A3-EB236B761962}" destId="{240B3801-A5EB-457C-8FCB-E9E1997DE8F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3FD4DB-A894-4DE9-8127-858CA904381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AF42EED-86E4-415B-A517-9E43898A6BAA}">
      <dgm:prSet/>
      <dgm:spPr/>
      <dgm:t>
        <a:bodyPr/>
        <a:lstStyle/>
        <a:p>
          <a:r>
            <a:rPr lang="en-US"/>
            <a:t>Local, organic and fair-trade</a:t>
          </a:r>
        </a:p>
      </dgm:t>
    </dgm:pt>
    <dgm:pt modelId="{89B8F158-0747-45E8-9368-4125EFCAA93D}" type="parTrans" cxnId="{C45CE69D-C5FD-458C-8EEC-CFB9E9B43DA7}">
      <dgm:prSet/>
      <dgm:spPr/>
      <dgm:t>
        <a:bodyPr/>
        <a:lstStyle/>
        <a:p>
          <a:endParaRPr lang="en-US"/>
        </a:p>
      </dgm:t>
    </dgm:pt>
    <dgm:pt modelId="{DA2A043B-D55B-4823-8CC1-CE227D81B8FD}" type="sibTrans" cxnId="{C45CE69D-C5FD-458C-8EEC-CFB9E9B43DA7}">
      <dgm:prSet/>
      <dgm:spPr/>
      <dgm:t>
        <a:bodyPr/>
        <a:lstStyle/>
        <a:p>
          <a:endParaRPr lang="en-US"/>
        </a:p>
      </dgm:t>
    </dgm:pt>
    <dgm:pt modelId="{A17828C2-F690-4002-A2FB-EF2971FC63D7}">
      <dgm:prSet/>
      <dgm:spPr/>
      <dgm:t>
        <a:bodyPr/>
        <a:lstStyle/>
        <a:p>
          <a:r>
            <a:rPr lang="en-US" dirty="0"/>
            <a:t>No internet presence</a:t>
          </a:r>
        </a:p>
      </dgm:t>
    </dgm:pt>
    <dgm:pt modelId="{3B3D2E23-8812-43A3-AD25-CDE804F14542}" type="parTrans" cxnId="{9CE39716-4B58-4C92-BC1E-5C5BD87C7F78}">
      <dgm:prSet/>
      <dgm:spPr/>
      <dgm:t>
        <a:bodyPr/>
        <a:lstStyle/>
        <a:p>
          <a:endParaRPr lang="en-US"/>
        </a:p>
      </dgm:t>
    </dgm:pt>
    <dgm:pt modelId="{F0BEBEB0-D860-4066-8625-D1BDDFEA02EF}" type="sibTrans" cxnId="{9CE39716-4B58-4C92-BC1E-5C5BD87C7F78}">
      <dgm:prSet/>
      <dgm:spPr/>
      <dgm:t>
        <a:bodyPr/>
        <a:lstStyle/>
        <a:p>
          <a:endParaRPr lang="en-US"/>
        </a:p>
      </dgm:t>
    </dgm:pt>
    <dgm:pt modelId="{0D799154-EC1F-4CDE-B3DB-23494404E0DB}">
      <dgm:prSet/>
      <dgm:spPr/>
      <dgm:t>
        <a:bodyPr/>
        <a:lstStyle/>
        <a:p>
          <a:r>
            <a:rPr lang="en-US"/>
            <a:t>Poorly marketed</a:t>
          </a:r>
        </a:p>
      </dgm:t>
    </dgm:pt>
    <dgm:pt modelId="{820DDC33-0217-440B-826E-B47329520AE2}" type="parTrans" cxnId="{12FFF77F-613B-4054-986C-0F979ACCCA40}">
      <dgm:prSet/>
      <dgm:spPr/>
      <dgm:t>
        <a:bodyPr/>
        <a:lstStyle/>
        <a:p>
          <a:endParaRPr lang="en-US"/>
        </a:p>
      </dgm:t>
    </dgm:pt>
    <dgm:pt modelId="{6FB2D551-924B-497B-A215-1240CD1B1187}" type="sibTrans" cxnId="{12FFF77F-613B-4054-986C-0F979ACCCA40}">
      <dgm:prSet/>
      <dgm:spPr/>
      <dgm:t>
        <a:bodyPr/>
        <a:lstStyle/>
        <a:p>
          <a:endParaRPr lang="en-US"/>
        </a:p>
      </dgm:t>
    </dgm:pt>
    <dgm:pt modelId="{4A5153ED-B9DD-405B-909B-FB7BD2873B6D}">
      <dgm:prSet/>
      <dgm:spPr/>
      <dgm:t>
        <a:bodyPr/>
        <a:lstStyle/>
        <a:p>
          <a:r>
            <a:rPr lang="en-US"/>
            <a:t>Want to move away from the idea of LOAF</a:t>
          </a:r>
        </a:p>
      </dgm:t>
    </dgm:pt>
    <dgm:pt modelId="{21D77B66-636B-44CA-8090-46F39ADF081E}" type="parTrans" cxnId="{D4403FB8-8362-4005-B8B8-87484C5DD3D6}">
      <dgm:prSet/>
      <dgm:spPr/>
      <dgm:t>
        <a:bodyPr/>
        <a:lstStyle/>
        <a:p>
          <a:endParaRPr lang="en-US"/>
        </a:p>
      </dgm:t>
    </dgm:pt>
    <dgm:pt modelId="{B1EBE5CB-A180-4632-B157-4820DBEB7572}" type="sibTrans" cxnId="{D4403FB8-8362-4005-B8B8-87484C5DD3D6}">
      <dgm:prSet/>
      <dgm:spPr/>
      <dgm:t>
        <a:bodyPr/>
        <a:lstStyle/>
        <a:p>
          <a:endParaRPr lang="en-US"/>
        </a:p>
      </dgm:t>
    </dgm:pt>
    <dgm:pt modelId="{0CFDBE1B-E8AC-CD4C-AA62-67AFC6E3E85A}" type="pres">
      <dgm:prSet presAssocID="{AB3FD4DB-A894-4DE9-8127-858CA9043819}" presName="linear" presStyleCnt="0">
        <dgm:presLayoutVars>
          <dgm:animLvl val="lvl"/>
          <dgm:resizeHandles val="exact"/>
        </dgm:presLayoutVars>
      </dgm:prSet>
      <dgm:spPr/>
    </dgm:pt>
    <dgm:pt modelId="{A26477DA-9C14-D448-982B-A6FF7D7096E2}" type="pres">
      <dgm:prSet presAssocID="{3AF42EED-86E4-415B-A517-9E43898A6BA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F66F8C9-5854-514F-9B4C-9AB2B0027B81}" type="pres">
      <dgm:prSet presAssocID="{DA2A043B-D55B-4823-8CC1-CE227D81B8FD}" presName="spacer" presStyleCnt="0"/>
      <dgm:spPr/>
    </dgm:pt>
    <dgm:pt modelId="{9756F05B-E5A6-6344-9F64-8D22119BD084}" type="pres">
      <dgm:prSet presAssocID="{A17828C2-F690-4002-A2FB-EF2971FC63D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EFE10C2-AA0F-0E4E-9CED-5944D02A13BA}" type="pres">
      <dgm:prSet presAssocID="{F0BEBEB0-D860-4066-8625-D1BDDFEA02EF}" presName="spacer" presStyleCnt="0"/>
      <dgm:spPr/>
    </dgm:pt>
    <dgm:pt modelId="{B17DCFE0-9607-6745-8795-92404FC9807F}" type="pres">
      <dgm:prSet presAssocID="{0D799154-EC1F-4CDE-B3DB-23494404E0D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A4FC322-5DDF-D241-9483-EBC33662791A}" type="pres">
      <dgm:prSet presAssocID="{6FB2D551-924B-497B-A215-1240CD1B1187}" presName="spacer" presStyleCnt="0"/>
      <dgm:spPr/>
    </dgm:pt>
    <dgm:pt modelId="{56A25C41-90A3-124C-B6D3-581E1FF69E0A}" type="pres">
      <dgm:prSet presAssocID="{4A5153ED-B9DD-405B-909B-FB7BD2873B6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DB40F0E-CADE-5849-8DC6-1902226A05F2}" type="presOf" srcId="{A17828C2-F690-4002-A2FB-EF2971FC63D7}" destId="{9756F05B-E5A6-6344-9F64-8D22119BD084}" srcOrd="0" destOrd="0" presId="urn:microsoft.com/office/officeart/2005/8/layout/vList2"/>
    <dgm:cxn modelId="{9CE39716-4B58-4C92-BC1E-5C5BD87C7F78}" srcId="{AB3FD4DB-A894-4DE9-8127-858CA9043819}" destId="{A17828C2-F690-4002-A2FB-EF2971FC63D7}" srcOrd="1" destOrd="0" parTransId="{3B3D2E23-8812-43A3-AD25-CDE804F14542}" sibTransId="{F0BEBEB0-D860-4066-8625-D1BDDFEA02EF}"/>
    <dgm:cxn modelId="{654A1254-C6C3-F546-B552-736BA40517CF}" type="presOf" srcId="{4A5153ED-B9DD-405B-909B-FB7BD2873B6D}" destId="{56A25C41-90A3-124C-B6D3-581E1FF69E0A}" srcOrd="0" destOrd="0" presId="urn:microsoft.com/office/officeart/2005/8/layout/vList2"/>
    <dgm:cxn modelId="{F34D2555-7D59-194B-AF8E-77107B4FFA7E}" type="presOf" srcId="{3AF42EED-86E4-415B-A517-9E43898A6BAA}" destId="{A26477DA-9C14-D448-982B-A6FF7D7096E2}" srcOrd="0" destOrd="0" presId="urn:microsoft.com/office/officeart/2005/8/layout/vList2"/>
    <dgm:cxn modelId="{12FFF77F-613B-4054-986C-0F979ACCCA40}" srcId="{AB3FD4DB-A894-4DE9-8127-858CA9043819}" destId="{0D799154-EC1F-4CDE-B3DB-23494404E0DB}" srcOrd="2" destOrd="0" parTransId="{820DDC33-0217-440B-826E-B47329520AE2}" sibTransId="{6FB2D551-924B-497B-A215-1240CD1B1187}"/>
    <dgm:cxn modelId="{716B5B86-B554-AF40-B190-C964DA39A840}" type="presOf" srcId="{AB3FD4DB-A894-4DE9-8127-858CA9043819}" destId="{0CFDBE1B-E8AC-CD4C-AA62-67AFC6E3E85A}" srcOrd="0" destOrd="0" presId="urn:microsoft.com/office/officeart/2005/8/layout/vList2"/>
    <dgm:cxn modelId="{C45CE69D-C5FD-458C-8EEC-CFB9E9B43DA7}" srcId="{AB3FD4DB-A894-4DE9-8127-858CA9043819}" destId="{3AF42EED-86E4-415B-A517-9E43898A6BAA}" srcOrd="0" destOrd="0" parTransId="{89B8F158-0747-45E8-9368-4125EFCAA93D}" sibTransId="{DA2A043B-D55B-4823-8CC1-CE227D81B8FD}"/>
    <dgm:cxn modelId="{D4403FB8-8362-4005-B8B8-87484C5DD3D6}" srcId="{AB3FD4DB-A894-4DE9-8127-858CA9043819}" destId="{4A5153ED-B9DD-405B-909B-FB7BD2873B6D}" srcOrd="3" destOrd="0" parTransId="{21D77B66-636B-44CA-8090-46F39ADF081E}" sibTransId="{B1EBE5CB-A180-4632-B157-4820DBEB7572}"/>
    <dgm:cxn modelId="{FDA7EBCD-C434-FE4D-985C-37F476AD9973}" type="presOf" srcId="{0D799154-EC1F-4CDE-B3DB-23494404E0DB}" destId="{B17DCFE0-9607-6745-8795-92404FC9807F}" srcOrd="0" destOrd="0" presId="urn:microsoft.com/office/officeart/2005/8/layout/vList2"/>
    <dgm:cxn modelId="{02B4849C-21AE-DC48-8F21-2618D606368E}" type="presParOf" srcId="{0CFDBE1B-E8AC-CD4C-AA62-67AFC6E3E85A}" destId="{A26477DA-9C14-D448-982B-A6FF7D7096E2}" srcOrd="0" destOrd="0" presId="urn:microsoft.com/office/officeart/2005/8/layout/vList2"/>
    <dgm:cxn modelId="{294AB6CB-D8EE-D94E-999D-CC8C3625361A}" type="presParOf" srcId="{0CFDBE1B-E8AC-CD4C-AA62-67AFC6E3E85A}" destId="{CF66F8C9-5854-514F-9B4C-9AB2B0027B81}" srcOrd="1" destOrd="0" presId="urn:microsoft.com/office/officeart/2005/8/layout/vList2"/>
    <dgm:cxn modelId="{E72BC4FF-B0C9-6740-A8E8-A91AC4183B94}" type="presParOf" srcId="{0CFDBE1B-E8AC-CD4C-AA62-67AFC6E3E85A}" destId="{9756F05B-E5A6-6344-9F64-8D22119BD084}" srcOrd="2" destOrd="0" presId="urn:microsoft.com/office/officeart/2005/8/layout/vList2"/>
    <dgm:cxn modelId="{4CC1BB64-7547-E04B-B142-222842EA417C}" type="presParOf" srcId="{0CFDBE1B-E8AC-CD4C-AA62-67AFC6E3E85A}" destId="{FEFE10C2-AA0F-0E4E-9CED-5944D02A13BA}" srcOrd="3" destOrd="0" presId="urn:microsoft.com/office/officeart/2005/8/layout/vList2"/>
    <dgm:cxn modelId="{B4851752-5A20-7D40-A916-34A4C10CCBFA}" type="presParOf" srcId="{0CFDBE1B-E8AC-CD4C-AA62-67AFC6E3E85A}" destId="{B17DCFE0-9607-6745-8795-92404FC9807F}" srcOrd="4" destOrd="0" presId="urn:microsoft.com/office/officeart/2005/8/layout/vList2"/>
    <dgm:cxn modelId="{5C96A7D6-87BC-7847-9378-668FBA08A506}" type="presParOf" srcId="{0CFDBE1B-E8AC-CD4C-AA62-67AFC6E3E85A}" destId="{5A4FC322-5DDF-D241-9483-EBC33662791A}" srcOrd="5" destOrd="0" presId="urn:microsoft.com/office/officeart/2005/8/layout/vList2"/>
    <dgm:cxn modelId="{518A3492-E6C7-1E40-9C31-BE8BE00280C0}" type="presParOf" srcId="{0CFDBE1B-E8AC-CD4C-AA62-67AFC6E3E85A}" destId="{56A25C41-90A3-124C-B6D3-581E1FF69E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2DDAA1-2700-4CF5-B4B9-576B444A27A6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CA4AFF4-93B5-4619-92F7-8B67A7EA11E9}">
      <dgm:prSet/>
      <dgm:spPr/>
      <dgm:t>
        <a:bodyPr/>
        <a:lstStyle/>
        <a:p>
          <a:r>
            <a:rPr lang="en-GB"/>
            <a:t>“Local means existing in or belonging to the area where you live, or to the area that you are talking about” (Collins dictionary).</a:t>
          </a:r>
          <a:endParaRPr lang="en-US"/>
        </a:p>
      </dgm:t>
    </dgm:pt>
    <dgm:pt modelId="{038B5A3B-E0B8-4668-BC42-E2436653FBBA}" type="parTrans" cxnId="{211467FD-ED22-4FC3-B0BA-A567D4033EB8}">
      <dgm:prSet/>
      <dgm:spPr/>
      <dgm:t>
        <a:bodyPr/>
        <a:lstStyle/>
        <a:p>
          <a:endParaRPr lang="en-US"/>
        </a:p>
      </dgm:t>
    </dgm:pt>
    <dgm:pt modelId="{61639D87-9245-454B-8DAF-BC74834AD539}" type="sibTrans" cxnId="{211467FD-ED22-4FC3-B0BA-A567D4033EB8}">
      <dgm:prSet/>
      <dgm:spPr/>
      <dgm:t>
        <a:bodyPr/>
        <a:lstStyle/>
        <a:p>
          <a:endParaRPr lang="en-US"/>
        </a:p>
      </dgm:t>
    </dgm:pt>
    <dgm:pt modelId="{03B6BB30-CFF9-4024-9D9C-0323447A2892}">
      <dgm:prSet/>
      <dgm:spPr/>
      <dgm:t>
        <a:bodyPr/>
        <a:lstStyle/>
        <a:p>
          <a:r>
            <a:rPr lang="en-GB"/>
            <a:t>Personal</a:t>
          </a:r>
          <a:endParaRPr lang="en-US"/>
        </a:p>
      </dgm:t>
    </dgm:pt>
    <dgm:pt modelId="{0C3E3BE3-702F-42BE-8C13-2ECFAFAABA89}" type="parTrans" cxnId="{8BAC35AE-4749-4435-8417-EAD8640D2031}">
      <dgm:prSet/>
      <dgm:spPr/>
      <dgm:t>
        <a:bodyPr/>
        <a:lstStyle/>
        <a:p>
          <a:endParaRPr lang="en-US"/>
        </a:p>
      </dgm:t>
    </dgm:pt>
    <dgm:pt modelId="{4376D194-21F6-4493-824F-C508DCAF0952}" type="sibTrans" cxnId="{8BAC35AE-4749-4435-8417-EAD8640D2031}">
      <dgm:prSet/>
      <dgm:spPr/>
      <dgm:t>
        <a:bodyPr/>
        <a:lstStyle/>
        <a:p>
          <a:endParaRPr lang="en-US"/>
        </a:p>
      </dgm:t>
    </dgm:pt>
    <dgm:pt modelId="{9683B14B-D1E0-4072-8172-ED757AA0B872}">
      <dgm:prSet/>
      <dgm:spPr/>
      <dgm:t>
        <a:bodyPr/>
        <a:lstStyle/>
        <a:p>
          <a:r>
            <a:rPr lang="en-GB"/>
            <a:t>Community </a:t>
          </a:r>
          <a:endParaRPr lang="en-US"/>
        </a:p>
      </dgm:t>
    </dgm:pt>
    <dgm:pt modelId="{D7F15ED7-27BE-42D3-AADD-F44E558F5760}" type="parTrans" cxnId="{F866F41A-E984-4DAD-AB01-5C64A03480D1}">
      <dgm:prSet/>
      <dgm:spPr/>
      <dgm:t>
        <a:bodyPr/>
        <a:lstStyle/>
        <a:p>
          <a:endParaRPr lang="en-US"/>
        </a:p>
      </dgm:t>
    </dgm:pt>
    <dgm:pt modelId="{C8A58E68-549D-4254-951F-9C9756A50697}" type="sibTrans" cxnId="{F866F41A-E984-4DAD-AB01-5C64A03480D1}">
      <dgm:prSet/>
      <dgm:spPr/>
      <dgm:t>
        <a:bodyPr/>
        <a:lstStyle/>
        <a:p>
          <a:endParaRPr lang="en-US"/>
        </a:p>
      </dgm:t>
    </dgm:pt>
    <dgm:pt modelId="{15F28F3C-3F93-FE47-BB86-53EA2AEF25A5}" type="pres">
      <dgm:prSet presAssocID="{372DDAA1-2700-4CF5-B4B9-576B444A27A6}" presName="Name0" presStyleCnt="0">
        <dgm:presLayoutVars>
          <dgm:dir/>
          <dgm:animLvl val="lvl"/>
          <dgm:resizeHandles val="exact"/>
        </dgm:presLayoutVars>
      </dgm:prSet>
      <dgm:spPr/>
    </dgm:pt>
    <dgm:pt modelId="{E268A80D-C217-7542-B627-DD900DB5AF7C}" type="pres">
      <dgm:prSet presAssocID="{ACA4AFF4-93B5-4619-92F7-8B67A7EA11E9}" presName="linNode" presStyleCnt="0"/>
      <dgm:spPr/>
    </dgm:pt>
    <dgm:pt modelId="{E54F8E01-BE42-D245-87D9-2C9076968DF0}" type="pres">
      <dgm:prSet presAssocID="{ACA4AFF4-93B5-4619-92F7-8B67A7EA11E9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9779DB9-1C5B-FB4F-9DCB-F8D2EC8B4D7E}" type="pres">
      <dgm:prSet presAssocID="{61639D87-9245-454B-8DAF-BC74834AD539}" presName="sp" presStyleCnt="0"/>
      <dgm:spPr/>
    </dgm:pt>
    <dgm:pt modelId="{4560054B-90DC-1547-AAB7-FB9D07B4B3FC}" type="pres">
      <dgm:prSet presAssocID="{03B6BB30-CFF9-4024-9D9C-0323447A2892}" presName="linNode" presStyleCnt="0"/>
      <dgm:spPr/>
    </dgm:pt>
    <dgm:pt modelId="{566F0300-0AFE-4342-9513-B58985939D09}" type="pres">
      <dgm:prSet presAssocID="{03B6BB30-CFF9-4024-9D9C-0323447A2892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253A73A3-763F-FE49-ACB9-4E31249E47FE}" type="pres">
      <dgm:prSet presAssocID="{4376D194-21F6-4493-824F-C508DCAF0952}" presName="sp" presStyleCnt="0"/>
      <dgm:spPr/>
    </dgm:pt>
    <dgm:pt modelId="{D3607A4E-B576-2949-9583-F75A2BC45E50}" type="pres">
      <dgm:prSet presAssocID="{9683B14B-D1E0-4072-8172-ED757AA0B872}" presName="linNode" presStyleCnt="0"/>
      <dgm:spPr/>
    </dgm:pt>
    <dgm:pt modelId="{0AD157C2-A078-9744-97A2-224ED3E951EF}" type="pres">
      <dgm:prSet presAssocID="{9683B14B-D1E0-4072-8172-ED757AA0B872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B369FF00-3DE5-954A-840B-121888D0DEFD}" type="presOf" srcId="{03B6BB30-CFF9-4024-9D9C-0323447A2892}" destId="{566F0300-0AFE-4342-9513-B58985939D09}" srcOrd="0" destOrd="0" presId="urn:microsoft.com/office/officeart/2005/8/layout/vList5"/>
    <dgm:cxn modelId="{F866F41A-E984-4DAD-AB01-5C64A03480D1}" srcId="{372DDAA1-2700-4CF5-B4B9-576B444A27A6}" destId="{9683B14B-D1E0-4072-8172-ED757AA0B872}" srcOrd="2" destOrd="0" parTransId="{D7F15ED7-27BE-42D3-AADD-F44E558F5760}" sibTransId="{C8A58E68-549D-4254-951F-9C9756A50697}"/>
    <dgm:cxn modelId="{33314554-FD56-534C-ADF4-5BF47DC222FE}" type="presOf" srcId="{372DDAA1-2700-4CF5-B4B9-576B444A27A6}" destId="{15F28F3C-3F93-FE47-BB86-53EA2AEF25A5}" srcOrd="0" destOrd="0" presId="urn:microsoft.com/office/officeart/2005/8/layout/vList5"/>
    <dgm:cxn modelId="{1EA8728D-3564-384D-9657-DE8D3D823611}" type="presOf" srcId="{9683B14B-D1E0-4072-8172-ED757AA0B872}" destId="{0AD157C2-A078-9744-97A2-224ED3E951EF}" srcOrd="0" destOrd="0" presId="urn:microsoft.com/office/officeart/2005/8/layout/vList5"/>
    <dgm:cxn modelId="{8BAC35AE-4749-4435-8417-EAD8640D2031}" srcId="{372DDAA1-2700-4CF5-B4B9-576B444A27A6}" destId="{03B6BB30-CFF9-4024-9D9C-0323447A2892}" srcOrd="1" destOrd="0" parTransId="{0C3E3BE3-702F-42BE-8C13-2ECFAFAABA89}" sibTransId="{4376D194-21F6-4493-824F-C508DCAF0952}"/>
    <dgm:cxn modelId="{F47648EE-6F6E-DF4E-B495-36ED7D70E6CA}" type="presOf" srcId="{ACA4AFF4-93B5-4619-92F7-8B67A7EA11E9}" destId="{E54F8E01-BE42-D245-87D9-2C9076968DF0}" srcOrd="0" destOrd="0" presId="urn:microsoft.com/office/officeart/2005/8/layout/vList5"/>
    <dgm:cxn modelId="{211467FD-ED22-4FC3-B0BA-A567D4033EB8}" srcId="{372DDAA1-2700-4CF5-B4B9-576B444A27A6}" destId="{ACA4AFF4-93B5-4619-92F7-8B67A7EA11E9}" srcOrd="0" destOrd="0" parTransId="{038B5A3B-E0B8-4668-BC42-E2436653FBBA}" sibTransId="{61639D87-9245-454B-8DAF-BC74834AD539}"/>
    <dgm:cxn modelId="{C46C9E1D-29B1-D344-9A3D-AA196F7893A3}" type="presParOf" srcId="{15F28F3C-3F93-FE47-BB86-53EA2AEF25A5}" destId="{E268A80D-C217-7542-B627-DD900DB5AF7C}" srcOrd="0" destOrd="0" presId="urn:microsoft.com/office/officeart/2005/8/layout/vList5"/>
    <dgm:cxn modelId="{F861D6B1-74D2-814B-8993-C0A3264A13EA}" type="presParOf" srcId="{E268A80D-C217-7542-B627-DD900DB5AF7C}" destId="{E54F8E01-BE42-D245-87D9-2C9076968DF0}" srcOrd="0" destOrd="0" presId="urn:microsoft.com/office/officeart/2005/8/layout/vList5"/>
    <dgm:cxn modelId="{CF9738DC-B1EF-6649-82BC-AB6DFF681CDD}" type="presParOf" srcId="{15F28F3C-3F93-FE47-BB86-53EA2AEF25A5}" destId="{29779DB9-1C5B-FB4F-9DCB-F8D2EC8B4D7E}" srcOrd="1" destOrd="0" presId="urn:microsoft.com/office/officeart/2005/8/layout/vList5"/>
    <dgm:cxn modelId="{9CCC8FAC-E4BD-1C42-9251-734D28009FB4}" type="presParOf" srcId="{15F28F3C-3F93-FE47-BB86-53EA2AEF25A5}" destId="{4560054B-90DC-1547-AAB7-FB9D07B4B3FC}" srcOrd="2" destOrd="0" presId="urn:microsoft.com/office/officeart/2005/8/layout/vList5"/>
    <dgm:cxn modelId="{A0EA6ECF-8FEE-7C4C-BF2B-ADC5BA30B9F1}" type="presParOf" srcId="{4560054B-90DC-1547-AAB7-FB9D07B4B3FC}" destId="{566F0300-0AFE-4342-9513-B58985939D09}" srcOrd="0" destOrd="0" presId="urn:microsoft.com/office/officeart/2005/8/layout/vList5"/>
    <dgm:cxn modelId="{100BBA23-EAC5-5B45-B0DD-7C9F2833B3D7}" type="presParOf" srcId="{15F28F3C-3F93-FE47-BB86-53EA2AEF25A5}" destId="{253A73A3-763F-FE49-ACB9-4E31249E47FE}" srcOrd="3" destOrd="0" presId="urn:microsoft.com/office/officeart/2005/8/layout/vList5"/>
    <dgm:cxn modelId="{B5112E94-D5F9-F147-9AE5-A022C5068A36}" type="presParOf" srcId="{15F28F3C-3F93-FE47-BB86-53EA2AEF25A5}" destId="{D3607A4E-B576-2949-9583-F75A2BC45E50}" srcOrd="4" destOrd="0" presId="urn:microsoft.com/office/officeart/2005/8/layout/vList5"/>
    <dgm:cxn modelId="{BD812AAC-0791-C441-BF0D-2FB346F9267C}" type="presParOf" srcId="{D3607A4E-B576-2949-9583-F75A2BC45E50}" destId="{0AD157C2-A078-9744-97A2-224ED3E951E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E5C7FA-7201-462D-A075-CCAEFAB78AB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E737D02-415C-406E-840F-C6821DE15D89}">
      <dgm:prSet/>
      <dgm:spPr/>
      <dgm:t>
        <a:bodyPr/>
        <a:lstStyle/>
        <a:p>
          <a:r>
            <a:rPr lang="en-US"/>
            <a:t>Expensive </a:t>
          </a:r>
        </a:p>
      </dgm:t>
    </dgm:pt>
    <dgm:pt modelId="{8DDA833C-1453-48FA-882D-3594F925C908}" type="parTrans" cxnId="{BCC0FA2B-5F54-4E40-9AB0-19A5C192BDF3}">
      <dgm:prSet/>
      <dgm:spPr/>
      <dgm:t>
        <a:bodyPr/>
        <a:lstStyle/>
        <a:p>
          <a:endParaRPr lang="en-US"/>
        </a:p>
      </dgm:t>
    </dgm:pt>
    <dgm:pt modelId="{FEFF6FE6-10FB-4DF7-98CB-7DBF1E79227C}" type="sibTrans" cxnId="{BCC0FA2B-5F54-4E40-9AB0-19A5C192BDF3}">
      <dgm:prSet/>
      <dgm:spPr/>
      <dgm:t>
        <a:bodyPr/>
        <a:lstStyle/>
        <a:p>
          <a:endParaRPr lang="en-US"/>
        </a:p>
      </dgm:t>
    </dgm:pt>
    <dgm:pt modelId="{307CA685-CDFD-426B-9F0A-35F692DC7C9E}">
      <dgm:prSet/>
      <dgm:spPr/>
      <dgm:t>
        <a:bodyPr/>
        <a:lstStyle/>
        <a:p>
          <a:r>
            <a:rPr lang="en-US"/>
            <a:t>Inconvenient </a:t>
          </a:r>
        </a:p>
      </dgm:t>
    </dgm:pt>
    <dgm:pt modelId="{7227EE91-0784-481E-B1D2-CB992B7F8F15}" type="parTrans" cxnId="{12040D8E-E866-440C-B53C-D14545DADF47}">
      <dgm:prSet/>
      <dgm:spPr/>
      <dgm:t>
        <a:bodyPr/>
        <a:lstStyle/>
        <a:p>
          <a:endParaRPr lang="en-US"/>
        </a:p>
      </dgm:t>
    </dgm:pt>
    <dgm:pt modelId="{CC3A1E9B-08BB-4761-AE52-4737BDBB6F9C}" type="sibTrans" cxnId="{12040D8E-E866-440C-B53C-D14545DADF47}">
      <dgm:prSet/>
      <dgm:spPr/>
      <dgm:t>
        <a:bodyPr/>
        <a:lstStyle/>
        <a:p>
          <a:endParaRPr lang="en-US"/>
        </a:p>
      </dgm:t>
    </dgm:pt>
    <dgm:pt modelId="{8CDE0F95-8FF2-4F4C-8654-6088D9E93C32}" type="pres">
      <dgm:prSet presAssocID="{62E5C7FA-7201-462D-A075-CCAEFAB78AB9}" presName="linear" presStyleCnt="0">
        <dgm:presLayoutVars>
          <dgm:animLvl val="lvl"/>
          <dgm:resizeHandles val="exact"/>
        </dgm:presLayoutVars>
      </dgm:prSet>
      <dgm:spPr/>
    </dgm:pt>
    <dgm:pt modelId="{0BAF341C-4E6D-2A4B-9677-478219683262}" type="pres">
      <dgm:prSet presAssocID="{5E737D02-415C-406E-840F-C6821DE15D8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9244DC5-18A0-1843-929B-E8D829A05A72}" type="pres">
      <dgm:prSet presAssocID="{FEFF6FE6-10FB-4DF7-98CB-7DBF1E79227C}" presName="spacer" presStyleCnt="0"/>
      <dgm:spPr/>
    </dgm:pt>
    <dgm:pt modelId="{73FA02A0-A1FB-4647-BB33-FFE94E366EAC}" type="pres">
      <dgm:prSet presAssocID="{307CA685-CDFD-426B-9F0A-35F692DC7C9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CC0FA2B-5F54-4E40-9AB0-19A5C192BDF3}" srcId="{62E5C7FA-7201-462D-A075-CCAEFAB78AB9}" destId="{5E737D02-415C-406E-840F-C6821DE15D89}" srcOrd="0" destOrd="0" parTransId="{8DDA833C-1453-48FA-882D-3594F925C908}" sibTransId="{FEFF6FE6-10FB-4DF7-98CB-7DBF1E79227C}"/>
    <dgm:cxn modelId="{3078AD3E-42A4-BF48-A310-FE9E5DBD30E6}" type="presOf" srcId="{307CA685-CDFD-426B-9F0A-35F692DC7C9E}" destId="{73FA02A0-A1FB-4647-BB33-FFE94E366EAC}" srcOrd="0" destOrd="0" presId="urn:microsoft.com/office/officeart/2005/8/layout/vList2"/>
    <dgm:cxn modelId="{CA121E67-EC46-A54A-9DEE-9AA556F60AB0}" type="presOf" srcId="{62E5C7FA-7201-462D-A075-CCAEFAB78AB9}" destId="{8CDE0F95-8FF2-4F4C-8654-6088D9E93C32}" srcOrd="0" destOrd="0" presId="urn:microsoft.com/office/officeart/2005/8/layout/vList2"/>
    <dgm:cxn modelId="{12040D8E-E866-440C-B53C-D14545DADF47}" srcId="{62E5C7FA-7201-462D-A075-CCAEFAB78AB9}" destId="{307CA685-CDFD-426B-9F0A-35F692DC7C9E}" srcOrd="1" destOrd="0" parTransId="{7227EE91-0784-481E-B1D2-CB992B7F8F15}" sibTransId="{CC3A1E9B-08BB-4761-AE52-4737BDBB6F9C}"/>
    <dgm:cxn modelId="{F77B0DC0-0A6C-5642-8293-03AF9E672F1F}" type="presOf" srcId="{5E737D02-415C-406E-840F-C6821DE15D89}" destId="{0BAF341C-4E6D-2A4B-9677-478219683262}" srcOrd="0" destOrd="0" presId="urn:microsoft.com/office/officeart/2005/8/layout/vList2"/>
    <dgm:cxn modelId="{9946FC9C-30F5-744B-95A6-3C53A721B29C}" type="presParOf" srcId="{8CDE0F95-8FF2-4F4C-8654-6088D9E93C32}" destId="{0BAF341C-4E6D-2A4B-9677-478219683262}" srcOrd="0" destOrd="0" presId="urn:microsoft.com/office/officeart/2005/8/layout/vList2"/>
    <dgm:cxn modelId="{6B277F60-5F84-514E-B463-5BED0AA2C3CB}" type="presParOf" srcId="{8CDE0F95-8FF2-4F4C-8654-6088D9E93C32}" destId="{49244DC5-18A0-1843-929B-E8D829A05A72}" srcOrd="1" destOrd="0" presId="urn:microsoft.com/office/officeart/2005/8/layout/vList2"/>
    <dgm:cxn modelId="{D9FAEAAC-21F6-7946-9C1D-CB0734A656F8}" type="presParOf" srcId="{8CDE0F95-8FF2-4F4C-8654-6088D9E93C32}" destId="{73FA02A0-A1FB-4647-BB33-FFE94E366EA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00B636-A382-435D-A4AC-4BAC0C7C535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F4B313-BE1E-4E74-821D-92BFD505D947}">
      <dgm:prSet/>
      <dgm:spPr/>
      <dgm:t>
        <a:bodyPr/>
        <a:lstStyle/>
        <a:p>
          <a:r>
            <a:rPr lang="en-US"/>
            <a:t>Geographic – Carmarthenshire </a:t>
          </a:r>
        </a:p>
      </dgm:t>
    </dgm:pt>
    <dgm:pt modelId="{B96D222E-8C71-4D8F-B210-44B34DAC97E6}" type="parTrans" cxnId="{8A7C43BB-E841-40EF-AC8C-AFD2271B65A8}">
      <dgm:prSet/>
      <dgm:spPr/>
      <dgm:t>
        <a:bodyPr/>
        <a:lstStyle/>
        <a:p>
          <a:endParaRPr lang="en-US"/>
        </a:p>
      </dgm:t>
    </dgm:pt>
    <dgm:pt modelId="{12C3EEF0-57BF-4195-BFB7-2937A287C3CE}" type="sibTrans" cxnId="{8A7C43BB-E841-40EF-AC8C-AFD2271B65A8}">
      <dgm:prSet/>
      <dgm:spPr/>
      <dgm:t>
        <a:bodyPr/>
        <a:lstStyle/>
        <a:p>
          <a:endParaRPr lang="en-US"/>
        </a:p>
      </dgm:t>
    </dgm:pt>
    <dgm:pt modelId="{45510E9A-31B9-463A-B1CA-482BD5B45641}">
      <dgm:prSet/>
      <dgm:spPr/>
      <dgm:t>
        <a:bodyPr/>
        <a:lstStyle/>
        <a:p>
          <a:r>
            <a:rPr lang="en-US"/>
            <a:t>Demographic – any gender, all age ranges, any occupation </a:t>
          </a:r>
        </a:p>
      </dgm:t>
    </dgm:pt>
    <dgm:pt modelId="{E21DF16A-9687-4FC0-8929-608F9BC7AC46}" type="parTrans" cxnId="{CE0052AE-AD5B-4B8E-9097-D355C812D21E}">
      <dgm:prSet/>
      <dgm:spPr/>
      <dgm:t>
        <a:bodyPr/>
        <a:lstStyle/>
        <a:p>
          <a:endParaRPr lang="en-US"/>
        </a:p>
      </dgm:t>
    </dgm:pt>
    <dgm:pt modelId="{81593CEE-24FB-4157-8E62-78D73C1BFDF7}" type="sibTrans" cxnId="{CE0052AE-AD5B-4B8E-9097-D355C812D21E}">
      <dgm:prSet/>
      <dgm:spPr/>
      <dgm:t>
        <a:bodyPr/>
        <a:lstStyle/>
        <a:p>
          <a:endParaRPr lang="en-US"/>
        </a:p>
      </dgm:t>
    </dgm:pt>
    <dgm:pt modelId="{82AD7C76-15E2-4B31-B28B-2F19023EBC4B}">
      <dgm:prSet/>
      <dgm:spPr/>
      <dgm:t>
        <a:bodyPr/>
        <a:lstStyle/>
        <a:p>
          <a:r>
            <a:rPr lang="en-US"/>
            <a:t>Behavioral – </a:t>
          </a:r>
        </a:p>
      </dgm:t>
    </dgm:pt>
    <dgm:pt modelId="{66AFFA66-0EC7-4785-8FF0-26F3CA093004}" type="parTrans" cxnId="{0A3F0A25-0ECB-4318-AAFE-E728B5FC855C}">
      <dgm:prSet/>
      <dgm:spPr/>
      <dgm:t>
        <a:bodyPr/>
        <a:lstStyle/>
        <a:p>
          <a:endParaRPr lang="en-US"/>
        </a:p>
      </dgm:t>
    </dgm:pt>
    <dgm:pt modelId="{AD3A8AA2-AB04-45D2-9708-C0116D95B46A}" type="sibTrans" cxnId="{0A3F0A25-0ECB-4318-AAFE-E728B5FC855C}">
      <dgm:prSet/>
      <dgm:spPr/>
      <dgm:t>
        <a:bodyPr/>
        <a:lstStyle/>
        <a:p>
          <a:endParaRPr lang="en-US"/>
        </a:p>
      </dgm:t>
    </dgm:pt>
    <dgm:pt modelId="{440FDD0A-5D79-489C-8DFE-55D607C22C7C}">
      <dgm:prSet/>
      <dgm:spPr/>
      <dgm:t>
        <a:bodyPr/>
        <a:lstStyle/>
        <a:p>
          <a:r>
            <a:rPr lang="en-US"/>
            <a:t>Psychographic - people interested in local produce</a:t>
          </a:r>
        </a:p>
      </dgm:t>
    </dgm:pt>
    <dgm:pt modelId="{3886D3E8-BF75-421E-8CF5-73ED2B74734D}" type="parTrans" cxnId="{7C85CDED-7365-455C-A183-A389496654EE}">
      <dgm:prSet/>
      <dgm:spPr/>
      <dgm:t>
        <a:bodyPr/>
        <a:lstStyle/>
        <a:p>
          <a:endParaRPr lang="en-US"/>
        </a:p>
      </dgm:t>
    </dgm:pt>
    <dgm:pt modelId="{CE2DEDB4-7BCF-4148-8E61-797A98EE126E}" type="sibTrans" cxnId="{7C85CDED-7365-455C-A183-A389496654EE}">
      <dgm:prSet/>
      <dgm:spPr/>
      <dgm:t>
        <a:bodyPr/>
        <a:lstStyle/>
        <a:p>
          <a:endParaRPr lang="en-US"/>
        </a:p>
      </dgm:t>
    </dgm:pt>
    <dgm:pt modelId="{482F37A1-9CEF-9649-9C0A-FA9C5F90D956}" type="pres">
      <dgm:prSet presAssocID="{3C00B636-A382-435D-A4AC-4BAC0C7C5355}" presName="linear" presStyleCnt="0">
        <dgm:presLayoutVars>
          <dgm:animLvl val="lvl"/>
          <dgm:resizeHandles val="exact"/>
        </dgm:presLayoutVars>
      </dgm:prSet>
      <dgm:spPr/>
    </dgm:pt>
    <dgm:pt modelId="{34423138-FB34-9243-A4FE-1AE95C3AFF56}" type="pres">
      <dgm:prSet presAssocID="{27F4B313-BE1E-4E74-821D-92BFD505D9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6B51556-E016-CF4D-A1AF-464C5C75259A}" type="pres">
      <dgm:prSet presAssocID="{12C3EEF0-57BF-4195-BFB7-2937A287C3CE}" presName="spacer" presStyleCnt="0"/>
      <dgm:spPr/>
    </dgm:pt>
    <dgm:pt modelId="{E0EFE19D-5E58-1045-A971-0F6A3CD1EC05}" type="pres">
      <dgm:prSet presAssocID="{45510E9A-31B9-463A-B1CA-482BD5B456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DA9C782-D91C-304D-9562-F75FB5062587}" type="pres">
      <dgm:prSet presAssocID="{81593CEE-24FB-4157-8E62-78D73C1BFDF7}" presName="spacer" presStyleCnt="0"/>
      <dgm:spPr/>
    </dgm:pt>
    <dgm:pt modelId="{3C8BD4BA-A491-9D4D-9925-ED7F9B82B122}" type="pres">
      <dgm:prSet presAssocID="{82AD7C76-15E2-4B31-B28B-2F19023EBC4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6D1C501-D6A5-AE4D-B7E3-C2CE4467DA05}" type="pres">
      <dgm:prSet presAssocID="{AD3A8AA2-AB04-45D2-9708-C0116D95B46A}" presName="spacer" presStyleCnt="0"/>
      <dgm:spPr/>
    </dgm:pt>
    <dgm:pt modelId="{C4F0438A-2C17-5044-A0DF-12BCF0BF6467}" type="pres">
      <dgm:prSet presAssocID="{440FDD0A-5D79-489C-8DFE-55D607C22C7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A3F0A25-0ECB-4318-AAFE-E728B5FC855C}" srcId="{3C00B636-A382-435D-A4AC-4BAC0C7C5355}" destId="{82AD7C76-15E2-4B31-B28B-2F19023EBC4B}" srcOrd="2" destOrd="0" parTransId="{66AFFA66-0EC7-4785-8FF0-26F3CA093004}" sibTransId="{AD3A8AA2-AB04-45D2-9708-C0116D95B46A}"/>
    <dgm:cxn modelId="{25B89765-E08A-484C-B703-1FA0A340DDF5}" type="presOf" srcId="{82AD7C76-15E2-4B31-B28B-2F19023EBC4B}" destId="{3C8BD4BA-A491-9D4D-9925-ED7F9B82B122}" srcOrd="0" destOrd="0" presId="urn:microsoft.com/office/officeart/2005/8/layout/vList2"/>
    <dgm:cxn modelId="{37B24E6C-44E5-634B-9162-86A0DEDD400A}" type="presOf" srcId="{27F4B313-BE1E-4E74-821D-92BFD505D947}" destId="{34423138-FB34-9243-A4FE-1AE95C3AFF56}" srcOrd="0" destOrd="0" presId="urn:microsoft.com/office/officeart/2005/8/layout/vList2"/>
    <dgm:cxn modelId="{6FB917A1-DDFF-274E-AD6E-D1B806004310}" type="presOf" srcId="{440FDD0A-5D79-489C-8DFE-55D607C22C7C}" destId="{C4F0438A-2C17-5044-A0DF-12BCF0BF6467}" srcOrd="0" destOrd="0" presId="urn:microsoft.com/office/officeart/2005/8/layout/vList2"/>
    <dgm:cxn modelId="{CE0052AE-AD5B-4B8E-9097-D355C812D21E}" srcId="{3C00B636-A382-435D-A4AC-4BAC0C7C5355}" destId="{45510E9A-31B9-463A-B1CA-482BD5B45641}" srcOrd="1" destOrd="0" parTransId="{E21DF16A-9687-4FC0-8929-608F9BC7AC46}" sibTransId="{81593CEE-24FB-4157-8E62-78D73C1BFDF7}"/>
    <dgm:cxn modelId="{8A7C43BB-E841-40EF-AC8C-AFD2271B65A8}" srcId="{3C00B636-A382-435D-A4AC-4BAC0C7C5355}" destId="{27F4B313-BE1E-4E74-821D-92BFD505D947}" srcOrd="0" destOrd="0" parTransId="{B96D222E-8C71-4D8F-B210-44B34DAC97E6}" sibTransId="{12C3EEF0-57BF-4195-BFB7-2937A287C3CE}"/>
    <dgm:cxn modelId="{F2034BC5-6418-1A4C-8E26-654F892B48FC}" type="presOf" srcId="{45510E9A-31B9-463A-B1CA-482BD5B45641}" destId="{E0EFE19D-5E58-1045-A971-0F6A3CD1EC05}" srcOrd="0" destOrd="0" presId="urn:microsoft.com/office/officeart/2005/8/layout/vList2"/>
    <dgm:cxn modelId="{894C8CE8-C4BD-1E4D-88AC-12C0CAB8A5D0}" type="presOf" srcId="{3C00B636-A382-435D-A4AC-4BAC0C7C5355}" destId="{482F37A1-9CEF-9649-9C0A-FA9C5F90D956}" srcOrd="0" destOrd="0" presId="urn:microsoft.com/office/officeart/2005/8/layout/vList2"/>
    <dgm:cxn modelId="{7C85CDED-7365-455C-A183-A389496654EE}" srcId="{3C00B636-A382-435D-A4AC-4BAC0C7C5355}" destId="{440FDD0A-5D79-489C-8DFE-55D607C22C7C}" srcOrd="3" destOrd="0" parTransId="{3886D3E8-BF75-421E-8CF5-73ED2B74734D}" sibTransId="{CE2DEDB4-7BCF-4148-8E61-797A98EE126E}"/>
    <dgm:cxn modelId="{CE1F4A75-9320-A84F-9AEE-FFD141459C34}" type="presParOf" srcId="{482F37A1-9CEF-9649-9C0A-FA9C5F90D956}" destId="{34423138-FB34-9243-A4FE-1AE95C3AFF56}" srcOrd="0" destOrd="0" presId="urn:microsoft.com/office/officeart/2005/8/layout/vList2"/>
    <dgm:cxn modelId="{3D3C8A4C-6D58-344C-8206-95D21774ACB8}" type="presParOf" srcId="{482F37A1-9CEF-9649-9C0A-FA9C5F90D956}" destId="{06B51556-E016-CF4D-A1AF-464C5C75259A}" srcOrd="1" destOrd="0" presId="urn:microsoft.com/office/officeart/2005/8/layout/vList2"/>
    <dgm:cxn modelId="{F64FA46D-8C78-DD4C-AE31-FEBD2D11E047}" type="presParOf" srcId="{482F37A1-9CEF-9649-9C0A-FA9C5F90D956}" destId="{E0EFE19D-5E58-1045-A971-0F6A3CD1EC05}" srcOrd="2" destOrd="0" presId="urn:microsoft.com/office/officeart/2005/8/layout/vList2"/>
    <dgm:cxn modelId="{9DDB5F90-03C0-124A-874F-25F978593098}" type="presParOf" srcId="{482F37A1-9CEF-9649-9C0A-FA9C5F90D956}" destId="{FDA9C782-D91C-304D-9562-F75FB5062587}" srcOrd="3" destOrd="0" presId="urn:microsoft.com/office/officeart/2005/8/layout/vList2"/>
    <dgm:cxn modelId="{5B0D47E9-EE82-D14C-AC37-C4C32A77DDD2}" type="presParOf" srcId="{482F37A1-9CEF-9649-9C0A-FA9C5F90D956}" destId="{3C8BD4BA-A491-9D4D-9925-ED7F9B82B122}" srcOrd="4" destOrd="0" presId="urn:microsoft.com/office/officeart/2005/8/layout/vList2"/>
    <dgm:cxn modelId="{4D4B4C36-0436-4247-B824-A5A3937821D8}" type="presParOf" srcId="{482F37A1-9CEF-9649-9C0A-FA9C5F90D956}" destId="{B6D1C501-D6A5-AE4D-B7E3-C2CE4467DA05}" srcOrd="5" destOrd="0" presId="urn:microsoft.com/office/officeart/2005/8/layout/vList2"/>
    <dgm:cxn modelId="{6C45BAC3-9C94-4048-8001-A2D68DF8A684}" type="presParOf" srcId="{482F37A1-9CEF-9649-9C0A-FA9C5F90D956}" destId="{C4F0438A-2C17-5044-A0DF-12BCF0BF646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033D6C0-E6F8-4013-97FF-605BD79872D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3FF2245-466A-49A3-9522-B66510231511}">
      <dgm:prSet/>
      <dgm:spPr/>
      <dgm:t>
        <a:bodyPr/>
        <a:lstStyle/>
        <a:p>
          <a:pPr>
            <a:defRPr cap="all"/>
          </a:pPr>
          <a:r>
            <a:rPr lang="en-US"/>
            <a:t>Social media marketing</a:t>
          </a:r>
        </a:p>
      </dgm:t>
    </dgm:pt>
    <dgm:pt modelId="{7DCB8DB3-705F-42FE-971E-B07DDB5E5830}" type="parTrans" cxnId="{E1F2A64D-7F56-42AF-A286-DCF78E47EBC2}">
      <dgm:prSet/>
      <dgm:spPr/>
      <dgm:t>
        <a:bodyPr/>
        <a:lstStyle/>
        <a:p>
          <a:endParaRPr lang="en-US"/>
        </a:p>
      </dgm:t>
    </dgm:pt>
    <dgm:pt modelId="{5248AC63-DAE7-4613-81BC-05F4E88F20D9}" type="sibTrans" cxnId="{E1F2A64D-7F56-42AF-A286-DCF78E47EBC2}">
      <dgm:prSet/>
      <dgm:spPr/>
      <dgm:t>
        <a:bodyPr/>
        <a:lstStyle/>
        <a:p>
          <a:endParaRPr lang="en-US"/>
        </a:p>
      </dgm:t>
    </dgm:pt>
    <dgm:pt modelId="{9B30DC2A-1130-46B2-B66D-D2580EAC9849}">
      <dgm:prSet/>
      <dgm:spPr/>
      <dgm:t>
        <a:bodyPr/>
        <a:lstStyle/>
        <a:p>
          <a:pPr>
            <a:defRPr cap="all"/>
          </a:pPr>
          <a:r>
            <a:rPr lang="en-US"/>
            <a:t>Traditional print media method (newspapers ect)</a:t>
          </a:r>
        </a:p>
      </dgm:t>
    </dgm:pt>
    <dgm:pt modelId="{52963C4B-D98A-4D24-9A47-8BE68BDED12F}" type="parTrans" cxnId="{6C630943-D53E-4EDC-9BF3-9CAF007EEDB8}">
      <dgm:prSet/>
      <dgm:spPr/>
      <dgm:t>
        <a:bodyPr/>
        <a:lstStyle/>
        <a:p>
          <a:endParaRPr lang="en-US"/>
        </a:p>
      </dgm:t>
    </dgm:pt>
    <dgm:pt modelId="{7E2EA282-6140-417E-8C99-40F6FEEB7B08}" type="sibTrans" cxnId="{6C630943-D53E-4EDC-9BF3-9CAF007EEDB8}">
      <dgm:prSet/>
      <dgm:spPr/>
      <dgm:t>
        <a:bodyPr/>
        <a:lstStyle/>
        <a:p>
          <a:endParaRPr lang="en-US"/>
        </a:p>
      </dgm:t>
    </dgm:pt>
    <dgm:pt modelId="{333DF0ED-E890-4F0D-8C47-E539A93C26B7}">
      <dgm:prSet/>
      <dgm:spPr/>
      <dgm:t>
        <a:bodyPr/>
        <a:lstStyle/>
        <a:p>
          <a:pPr>
            <a:defRPr cap="all"/>
          </a:pPr>
          <a:r>
            <a:rPr lang="en-US"/>
            <a:t>Evangelism </a:t>
          </a:r>
        </a:p>
      </dgm:t>
    </dgm:pt>
    <dgm:pt modelId="{310C7A15-B07C-4A68-9B51-8121CFC258D3}" type="parTrans" cxnId="{ABD9E9FE-D0EB-46DA-A584-585A3B1E5D63}">
      <dgm:prSet/>
      <dgm:spPr/>
      <dgm:t>
        <a:bodyPr/>
        <a:lstStyle/>
        <a:p>
          <a:endParaRPr lang="en-US"/>
        </a:p>
      </dgm:t>
    </dgm:pt>
    <dgm:pt modelId="{58AC6737-98F1-4A96-9D86-68149932DE5A}" type="sibTrans" cxnId="{ABD9E9FE-D0EB-46DA-A584-585A3B1E5D63}">
      <dgm:prSet/>
      <dgm:spPr/>
      <dgm:t>
        <a:bodyPr/>
        <a:lstStyle/>
        <a:p>
          <a:endParaRPr lang="en-US"/>
        </a:p>
      </dgm:t>
    </dgm:pt>
    <dgm:pt modelId="{0190625D-938B-4435-A751-1ED23FA17298}" type="pres">
      <dgm:prSet presAssocID="{7033D6C0-E6F8-4013-97FF-605BD79872DF}" presName="root" presStyleCnt="0">
        <dgm:presLayoutVars>
          <dgm:dir/>
          <dgm:resizeHandles val="exact"/>
        </dgm:presLayoutVars>
      </dgm:prSet>
      <dgm:spPr/>
    </dgm:pt>
    <dgm:pt modelId="{9D0908CC-3160-4510-B624-67713B549E2B}" type="pres">
      <dgm:prSet presAssocID="{23FF2245-466A-49A3-9522-B66510231511}" presName="compNode" presStyleCnt="0"/>
      <dgm:spPr/>
    </dgm:pt>
    <dgm:pt modelId="{094995A6-EA4F-43F1-A283-911905AA0830}" type="pres">
      <dgm:prSet presAssocID="{23FF2245-466A-49A3-9522-B66510231511}" presName="iconBgRect" presStyleLbl="bgShp" presStyleIdx="0" presStyleCnt="3"/>
      <dgm:spPr/>
    </dgm:pt>
    <dgm:pt modelId="{847DA3BA-E892-44E2-B003-5BE3AAA08053}" type="pres">
      <dgm:prSet presAssocID="{23FF2245-466A-49A3-9522-B665102315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F9DEA00-10D3-4585-8993-C4488060C5F2}" type="pres">
      <dgm:prSet presAssocID="{23FF2245-466A-49A3-9522-B66510231511}" presName="spaceRect" presStyleCnt="0"/>
      <dgm:spPr/>
    </dgm:pt>
    <dgm:pt modelId="{96BC3012-0C0A-41D3-9802-7A57DAAE98C5}" type="pres">
      <dgm:prSet presAssocID="{23FF2245-466A-49A3-9522-B66510231511}" presName="textRect" presStyleLbl="revTx" presStyleIdx="0" presStyleCnt="3">
        <dgm:presLayoutVars>
          <dgm:chMax val="1"/>
          <dgm:chPref val="1"/>
        </dgm:presLayoutVars>
      </dgm:prSet>
      <dgm:spPr/>
    </dgm:pt>
    <dgm:pt modelId="{9EB4D69D-9B5B-4A2A-8EB8-443F54ECCB65}" type="pres">
      <dgm:prSet presAssocID="{5248AC63-DAE7-4613-81BC-05F4E88F20D9}" presName="sibTrans" presStyleCnt="0"/>
      <dgm:spPr/>
    </dgm:pt>
    <dgm:pt modelId="{4A0996C0-1368-499F-8802-352A1BAE6126}" type="pres">
      <dgm:prSet presAssocID="{9B30DC2A-1130-46B2-B66D-D2580EAC9849}" presName="compNode" presStyleCnt="0"/>
      <dgm:spPr/>
    </dgm:pt>
    <dgm:pt modelId="{BD307BED-FA10-478A-B9F7-E9E983C5A82D}" type="pres">
      <dgm:prSet presAssocID="{9B30DC2A-1130-46B2-B66D-D2580EAC9849}" presName="iconBgRect" presStyleLbl="bgShp" presStyleIdx="1" presStyleCnt="3"/>
      <dgm:spPr/>
    </dgm:pt>
    <dgm:pt modelId="{94571A13-7421-4446-8E6A-3C61E18DFF41}" type="pres">
      <dgm:prSet presAssocID="{9B30DC2A-1130-46B2-B66D-D2580EAC984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0377C51F-2A3A-4BA2-87D3-A6C1098E6500}" type="pres">
      <dgm:prSet presAssocID="{9B30DC2A-1130-46B2-B66D-D2580EAC9849}" presName="spaceRect" presStyleCnt="0"/>
      <dgm:spPr/>
    </dgm:pt>
    <dgm:pt modelId="{C8C5E213-3195-4B00-99DD-06EC2FF94971}" type="pres">
      <dgm:prSet presAssocID="{9B30DC2A-1130-46B2-B66D-D2580EAC9849}" presName="textRect" presStyleLbl="revTx" presStyleIdx="1" presStyleCnt="3">
        <dgm:presLayoutVars>
          <dgm:chMax val="1"/>
          <dgm:chPref val="1"/>
        </dgm:presLayoutVars>
      </dgm:prSet>
      <dgm:spPr/>
    </dgm:pt>
    <dgm:pt modelId="{D6C08619-B345-44D6-BC59-33E15167C220}" type="pres">
      <dgm:prSet presAssocID="{7E2EA282-6140-417E-8C99-40F6FEEB7B08}" presName="sibTrans" presStyleCnt="0"/>
      <dgm:spPr/>
    </dgm:pt>
    <dgm:pt modelId="{764C590E-6627-48E9-9BAB-C94DD25FCC1E}" type="pres">
      <dgm:prSet presAssocID="{333DF0ED-E890-4F0D-8C47-E539A93C26B7}" presName="compNode" presStyleCnt="0"/>
      <dgm:spPr/>
    </dgm:pt>
    <dgm:pt modelId="{44557202-4AD2-407B-8D01-2384EFB69797}" type="pres">
      <dgm:prSet presAssocID="{333DF0ED-E890-4F0D-8C47-E539A93C26B7}" presName="iconBgRect" presStyleLbl="bgShp" presStyleIdx="2" presStyleCnt="3"/>
      <dgm:spPr/>
    </dgm:pt>
    <dgm:pt modelId="{BD30ED3A-6233-43DC-8F5A-180EB67D3C31}" type="pres">
      <dgm:prSet presAssocID="{333DF0ED-E890-4F0D-8C47-E539A93C26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D415C91-FD4E-43B4-BE30-A6DF54F6CBD2}" type="pres">
      <dgm:prSet presAssocID="{333DF0ED-E890-4F0D-8C47-E539A93C26B7}" presName="spaceRect" presStyleCnt="0"/>
      <dgm:spPr/>
    </dgm:pt>
    <dgm:pt modelId="{58105112-FFD9-44B0-A481-7AA3A47BE6FF}" type="pres">
      <dgm:prSet presAssocID="{333DF0ED-E890-4F0D-8C47-E539A93C26B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7E8841A-2C5D-4A89-9CCD-98769D778344}" type="presOf" srcId="{23FF2245-466A-49A3-9522-B66510231511}" destId="{96BC3012-0C0A-41D3-9802-7A57DAAE98C5}" srcOrd="0" destOrd="0" presId="urn:microsoft.com/office/officeart/2018/5/layout/IconCircleLabelList"/>
    <dgm:cxn modelId="{AEB61331-25E1-466A-A1A8-4F07EAF8BACF}" type="presOf" srcId="{9B30DC2A-1130-46B2-B66D-D2580EAC9849}" destId="{C8C5E213-3195-4B00-99DD-06EC2FF94971}" srcOrd="0" destOrd="0" presId="urn:microsoft.com/office/officeart/2018/5/layout/IconCircleLabelList"/>
    <dgm:cxn modelId="{6C630943-D53E-4EDC-9BF3-9CAF007EEDB8}" srcId="{7033D6C0-E6F8-4013-97FF-605BD79872DF}" destId="{9B30DC2A-1130-46B2-B66D-D2580EAC9849}" srcOrd="1" destOrd="0" parTransId="{52963C4B-D98A-4D24-9A47-8BE68BDED12F}" sibTransId="{7E2EA282-6140-417E-8C99-40F6FEEB7B08}"/>
    <dgm:cxn modelId="{E1F2A64D-7F56-42AF-A286-DCF78E47EBC2}" srcId="{7033D6C0-E6F8-4013-97FF-605BD79872DF}" destId="{23FF2245-466A-49A3-9522-B66510231511}" srcOrd="0" destOrd="0" parTransId="{7DCB8DB3-705F-42FE-971E-B07DDB5E5830}" sibTransId="{5248AC63-DAE7-4613-81BC-05F4E88F20D9}"/>
    <dgm:cxn modelId="{7E008B58-B8D8-4B18-8480-CD36FF4F7F04}" type="presOf" srcId="{333DF0ED-E890-4F0D-8C47-E539A93C26B7}" destId="{58105112-FFD9-44B0-A481-7AA3A47BE6FF}" srcOrd="0" destOrd="0" presId="urn:microsoft.com/office/officeart/2018/5/layout/IconCircleLabelList"/>
    <dgm:cxn modelId="{F1FAAFAD-3E1F-4A8D-9E7C-32DFA570A306}" type="presOf" srcId="{7033D6C0-E6F8-4013-97FF-605BD79872DF}" destId="{0190625D-938B-4435-A751-1ED23FA17298}" srcOrd="0" destOrd="0" presId="urn:microsoft.com/office/officeart/2018/5/layout/IconCircleLabelList"/>
    <dgm:cxn modelId="{ABD9E9FE-D0EB-46DA-A584-585A3B1E5D63}" srcId="{7033D6C0-E6F8-4013-97FF-605BD79872DF}" destId="{333DF0ED-E890-4F0D-8C47-E539A93C26B7}" srcOrd="2" destOrd="0" parTransId="{310C7A15-B07C-4A68-9B51-8121CFC258D3}" sibTransId="{58AC6737-98F1-4A96-9D86-68149932DE5A}"/>
    <dgm:cxn modelId="{29B68721-6D3C-4B8A-86DC-D53BE2CDD9D9}" type="presParOf" srcId="{0190625D-938B-4435-A751-1ED23FA17298}" destId="{9D0908CC-3160-4510-B624-67713B549E2B}" srcOrd="0" destOrd="0" presId="urn:microsoft.com/office/officeart/2018/5/layout/IconCircleLabelList"/>
    <dgm:cxn modelId="{2DD34E64-222B-4256-A906-7B4F2FF7732F}" type="presParOf" srcId="{9D0908CC-3160-4510-B624-67713B549E2B}" destId="{094995A6-EA4F-43F1-A283-911905AA0830}" srcOrd="0" destOrd="0" presId="urn:microsoft.com/office/officeart/2018/5/layout/IconCircleLabelList"/>
    <dgm:cxn modelId="{E63F007D-5217-40FA-8458-E7545DF9FC92}" type="presParOf" srcId="{9D0908CC-3160-4510-B624-67713B549E2B}" destId="{847DA3BA-E892-44E2-B003-5BE3AAA08053}" srcOrd="1" destOrd="0" presId="urn:microsoft.com/office/officeart/2018/5/layout/IconCircleLabelList"/>
    <dgm:cxn modelId="{D5F2345B-696D-4D61-9D2E-375EE7919330}" type="presParOf" srcId="{9D0908CC-3160-4510-B624-67713B549E2B}" destId="{CF9DEA00-10D3-4585-8993-C4488060C5F2}" srcOrd="2" destOrd="0" presId="urn:microsoft.com/office/officeart/2018/5/layout/IconCircleLabelList"/>
    <dgm:cxn modelId="{300A4DC8-87B6-414B-BFEB-18C443203ADA}" type="presParOf" srcId="{9D0908CC-3160-4510-B624-67713B549E2B}" destId="{96BC3012-0C0A-41D3-9802-7A57DAAE98C5}" srcOrd="3" destOrd="0" presId="urn:microsoft.com/office/officeart/2018/5/layout/IconCircleLabelList"/>
    <dgm:cxn modelId="{E4E4EC5A-3B53-4E76-84C4-9CA2F58E4B09}" type="presParOf" srcId="{0190625D-938B-4435-A751-1ED23FA17298}" destId="{9EB4D69D-9B5B-4A2A-8EB8-443F54ECCB65}" srcOrd="1" destOrd="0" presId="urn:microsoft.com/office/officeart/2018/5/layout/IconCircleLabelList"/>
    <dgm:cxn modelId="{AA3A9A0F-735F-4041-9777-2B6226A268F1}" type="presParOf" srcId="{0190625D-938B-4435-A751-1ED23FA17298}" destId="{4A0996C0-1368-499F-8802-352A1BAE6126}" srcOrd="2" destOrd="0" presId="urn:microsoft.com/office/officeart/2018/5/layout/IconCircleLabelList"/>
    <dgm:cxn modelId="{589C1A13-6E57-4ACF-B0F3-2CDC4B8F49CF}" type="presParOf" srcId="{4A0996C0-1368-499F-8802-352A1BAE6126}" destId="{BD307BED-FA10-478A-B9F7-E9E983C5A82D}" srcOrd="0" destOrd="0" presId="urn:microsoft.com/office/officeart/2018/5/layout/IconCircleLabelList"/>
    <dgm:cxn modelId="{01D3599E-8619-4302-94BE-5E1EC6A3E159}" type="presParOf" srcId="{4A0996C0-1368-499F-8802-352A1BAE6126}" destId="{94571A13-7421-4446-8E6A-3C61E18DFF41}" srcOrd="1" destOrd="0" presId="urn:microsoft.com/office/officeart/2018/5/layout/IconCircleLabelList"/>
    <dgm:cxn modelId="{5F7B3AD2-AC86-4E53-894A-A545102E83BC}" type="presParOf" srcId="{4A0996C0-1368-499F-8802-352A1BAE6126}" destId="{0377C51F-2A3A-4BA2-87D3-A6C1098E6500}" srcOrd="2" destOrd="0" presId="urn:microsoft.com/office/officeart/2018/5/layout/IconCircleLabelList"/>
    <dgm:cxn modelId="{E160E818-0358-4A23-AE3B-5AABFDC8F43D}" type="presParOf" srcId="{4A0996C0-1368-499F-8802-352A1BAE6126}" destId="{C8C5E213-3195-4B00-99DD-06EC2FF94971}" srcOrd="3" destOrd="0" presId="urn:microsoft.com/office/officeart/2018/5/layout/IconCircleLabelList"/>
    <dgm:cxn modelId="{35D2893D-BDEE-4213-A17F-EC49A1A5B22B}" type="presParOf" srcId="{0190625D-938B-4435-A751-1ED23FA17298}" destId="{D6C08619-B345-44D6-BC59-33E15167C220}" srcOrd="3" destOrd="0" presId="urn:microsoft.com/office/officeart/2018/5/layout/IconCircleLabelList"/>
    <dgm:cxn modelId="{BFB8E465-18E5-4863-8955-C71186AF38B7}" type="presParOf" srcId="{0190625D-938B-4435-A751-1ED23FA17298}" destId="{764C590E-6627-48E9-9BAB-C94DD25FCC1E}" srcOrd="4" destOrd="0" presId="urn:microsoft.com/office/officeart/2018/5/layout/IconCircleLabelList"/>
    <dgm:cxn modelId="{C9CD2266-065E-47C3-8B5E-9DB3D5661F6B}" type="presParOf" srcId="{764C590E-6627-48E9-9BAB-C94DD25FCC1E}" destId="{44557202-4AD2-407B-8D01-2384EFB69797}" srcOrd="0" destOrd="0" presId="urn:microsoft.com/office/officeart/2018/5/layout/IconCircleLabelList"/>
    <dgm:cxn modelId="{B651C4B1-3F77-4020-89D5-1BD174DBD2BD}" type="presParOf" srcId="{764C590E-6627-48E9-9BAB-C94DD25FCC1E}" destId="{BD30ED3A-6233-43DC-8F5A-180EB67D3C31}" srcOrd="1" destOrd="0" presId="urn:microsoft.com/office/officeart/2018/5/layout/IconCircleLabelList"/>
    <dgm:cxn modelId="{52EB2E26-4946-4DF5-881A-7EE07581A143}" type="presParOf" srcId="{764C590E-6627-48E9-9BAB-C94DD25FCC1E}" destId="{7D415C91-FD4E-43B4-BE30-A6DF54F6CBD2}" srcOrd="2" destOrd="0" presId="urn:microsoft.com/office/officeart/2018/5/layout/IconCircleLabelList"/>
    <dgm:cxn modelId="{536E1204-1426-4D07-9905-D19EE88C8D3C}" type="presParOf" srcId="{764C590E-6627-48E9-9BAB-C94DD25FCC1E}" destId="{58105112-FFD9-44B0-A481-7AA3A47BE6F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C8A0CD-587D-4B39-A00E-7259193BBD8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DA7C9A1-62C5-4B19-B836-9D8AF7E804AA}">
      <dgm:prSet/>
      <dgm:spPr/>
      <dgm:t>
        <a:bodyPr/>
        <a:lstStyle/>
        <a:p>
          <a:r>
            <a:rPr lang="en-US"/>
            <a:t>The 4 E’s</a:t>
          </a:r>
        </a:p>
      </dgm:t>
    </dgm:pt>
    <dgm:pt modelId="{6B8F8A1B-80D8-4F26-9599-BFB72B04C4E8}" type="parTrans" cxnId="{4FD6ECEF-DD40-451F-B19B-7B3961FBD1E0}">
      <dgm:prSet/>
      <dgm:spPr/>
      <dgm:t>
        <a:bodyPr/>
        <a:lstStyle/>
        <a:p>
          <a:endParaRPr lang="en-US"/>
        </a:p>
      </dgm:t>
    </dgm:pt>
    <dgm:pt modelId="{6DEB3D6C-EA2E-4277-A5D1-9297FC4F3354}" type="sibTrans" cxnId="{4FD6ECEF-DD40-451F-B19B-7B3961FBD1E0}">
      <dgm:prSet/>
      <dgm:spPr/>
      <dgm:t>
        <a:bodyPr/>
        <a:lstStyle/>
        <a:p>
          <a:endParaRPr lang="en-US"/>
        </a:p>
      </dgm:t>
    </dgm:pt>
    <dgm:pt modelId="{593FA737-F245-4D59-A077-1A594132714B}">
      <dgm:prSet/>
      <dgm:spPr/>
      <dgm:t>
        <a:bodyPr/>
        <a:lstStyle/>
        <a:p>
          <a:r>
            <a:rPr lang="en-US"/>
            <a:t>Experience</a:t>
          </a:r>
        </a:p>
      </dgm:t>
    </dgm:pt>
    <dgm:pt modelId="{7411D23E-6D6D-4E97-AD2E-B81F16EDD21D}" type="parTrans" cxnId="{21FA6E4C-1159-4EF5-B824-0E1299886A07}">
      <dgm:prSet/>
      <dgm:spPr/>
      <dgm:t>
        <a:bodyPr/>
        <a:lstStyle/>
        <a:p>
          <a:endParaRPr lang="en-US"/>
        </a:p>
      </dgm:t>
    </dgm:pt>
    <dgm:pt modelId="{891021B2-F93F-48F0-846F-9165090E8885}" type="sibTrans" cxnId="{21FA6E4C-1159-4EF5-B824-0E1299886A07}">
      <dgm:prSet/>
      <dgm:spPr/>
      <dgm:t>
        <a:bodyPr/>
        <a:lstStyle/>
        <a:p>
          <a:endParaRPr lang="en-US"/>
        </a:p>
      </dgm:t>
    </dgm:pt>
    <dgm:pt modelId="{A54E901B-9843-44BC-BF8D-9BADED8B2734}">
      <dgm:prSet/>
      <dgm:spPr/>
      <dgm:t>
        <a:bodyPr/>
        <a:lstStyle/>
        <a:p>
          <a:r>
            <a:rPr lang="en-US"/>
            <a:t>Exchange</a:t>
          </a:r>
        </a:p>
      </dgm:t>
    </dgm:pt>
    <dgm:pt modelId="{6009E62D-7A9B-43E5-A1E5-6BDF97B71A2A}" type="parTrans" cxnId="{742EA1ED-08C7-45BA-9EEA-DAAB8A75978E}">
      <dgm:prSet/>
      <dgm:spPr/>
      <dgm:t>
        <a:bodyPr/>
        <a:lstStyle/>
        <a:p>
          <a:endParaRPr lang="en-US"/>
        </a:p>
      </dgm:t>
    </dgm:pt>
    <dgm:pt modelId="{C897A836-D84B-46B5-BCB8-B6E8B8E5ABF8}" type="sibTrans" cxnId="{742EA1ED-08C7-45BA-9EEA-DAAB8A75978E}">
      <dgm:prSet/>
      <dgm:spPr/>
      <dgm:t>
        <a:bodyPr/>
        <a:lstStyle/>
        <a:p>
          <a:endParaRPr lang="en-US"/>
        </a:p>
      </dgm:t>
    </dgm:pt>
    <dgm:pt modelId="{04DCF3AF-A88E-491A-BD89-D07AEC18ED17}">
      <dgm:prSet/>
      <dgm:spPr/>
      <dgm:t>
        <a:bodyPr/>
        <a:lstStyle/>
        <a:p>
          <a:r>
            <a:rPr lang="en-US"/>
            <a:t>Everywhere</a:t>
          </a:r>
        </a:p>
      </dgm:t>
    </dgm:pt>
    <dgm:pt modelId="{5A93C184-2AE5-43A6-8359-77E31F3F7494}" type="parTrans" cxnId="{E9E1CEBB-7F85-4449-BDD6-1BD55E82E9F1}">
      <dgm:prSet/>
      <dgm:spPr/>
      <dgm:t>
        <a:bodyPr/>
        <a:lstStyle/>
        <a:p>
          <a:endParaRPr lang="en-US"/>
        </a:p>
      </dgm:t>
    </dgm:pt>
    <dgm:pt modelId="{C22FED0F-6976-43C8-9388-710EBA894CA9}" type="sibTrans" cxnId="{E9E1CEBB-7F85-4449-BDD6-1BD55E82E9F1}">
      <dgm:prSet/>
      <dgm:spPr/>
      <dgm:t>
        <a:bodyPr/>
        <a:lstStyle/>
        <a:p>
          <a:endParaRPr lang="en-US"/>
        </a:p>
      </dgm:t>
    </dgm:pt>
    <dgm:pt modelId="{ABD551B6-9AD3-499F-8DB1-DD857E41045B}">
      <dgm:prSet/>
      <dgm:spPr/>
      <dgm:t>
        <a:bodyPr/>
        <a:lstStyle/>
        <a:p>
          <a:r>
            <a:rPr lang="en-US"/>
            <a:t>Evangelism</a:t>
          </a:r>
        </a:p>
      </dgm:t>
    </dgm:pt>
    <dgm:pt modelId="{7B9D22DF-330D-40BB-9FCD-516DD5CC7408}" type="parTrans" cxnId="{5A6F5C1D-2EC4-4577-A170-CC6C482D66E5}">
      <dgm:prSet/>
      <dgm:spPr/>
      <dgm:t>
        <a:bodyPr/>
        <a:lstStyle/>
        <a:p>
          <a:endParaRPr lang="en-US"/>
        </a:p>
      </dgm:t>
    </dgm:pt>
    <dgm:pt modelId="{161E19D9-678C-45E4-9599-FD8F9C5F5550}" type="sibTrans" cxnId="{5A6F5C1D-2EC4-4577-A170-CC6C482D66E5}">
      <dgm:prSet/>
      <dgm:spPr/>
      <dgm:t>
        <a:bodyPr/>
        <a:lstStyle/>
        <a:p>
          <a:endParaRPr lang="en-US"/>
        </a:p>
      </dgm:t>
    </dgm:pt>
    <dgm:pt modelId="{73506531-742F-4BE9-B574-C06780F2F7EF}" type="pres">
      <dgm:prSet presAssocID="{F2C8A0CD-587D-4B39-A00E-7259193BBD80}" presName="root" presStyleCnt="0">
        <dgm:presLayoutVars>
          <dgm:dir/>
          <dgm:resizeHandles val="exact"/>
        </dgm:presLayoutVars>
      </dgm:prSet>
      <dgm:spPr/>
    </dgm:pt>
    <dgm:pt modelId="{6C4C0546-3E3E-46AF-88CD-FFAA6343F7FE}" type="pres">
      <dgm:prSet presAssocID="{FDA7C9A1-62C5-4B19-B836-9D8AF7E804AA}" presName="compNode" presStyleCnt="0"/>
      <dgm:spPr/>
    </dgm:pt>
    <dgm:pt modelId="{AACB05C2-0D3C-4655-9CD4-456D7D36C3FE}" type="pres">
      <dgm:prSet presAssocID="{FDA7C9A1-62C5-4B19-B836-9D8AF7E804A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3D47862-F49C-4DBD-9B63-08943BC23DF4}" type="pres">
      <dgm:prSet presAssocID="{FDA7C9A1-62C5-4B19-B836-9D8AF7E804AA}" presName="spaceRect" presStyleCnt="0"/>
      <dgm:spPr/>
    </dgm:pt>
    <dgm:pt modelId="{0B5CDCDC-5BC3-4583-A02C-83D118D199E8}" type="pres">
      <dgm:prSet presAssocID="{FDA7C9A1-62C5-4B19-B836-9D8AF7E804AA}" presName="textRect" presStyleLbl="revTx" presStyleIdx="0" presStyleCnt="5">
        <dgm:presLayoutVars>
          <dgm:chMax val="1"/>
          <dgm:chPref val="1"/>
        </dgm:presLayoutVars>
      </dgm:prSet>
      <dgm:spPr/>
    </dgm:pt>
    <dgm:pt modelId="{A9B4D9BE-F55F-43C7-A7AD-5315B0D3466B}" type="pres">
      <dgm:prSet presAssocID="{6DEB3D6C-EA2E-4277-A5D1-9297FC4F3354}" presName="sibTrans" presStyleCnt="0"/>
      <dgm:spPr/>
    </dgm:pt>
    <dgm:pt modelId="{A1D57A30-ED06-4DD2-B20D-93A454D10BE7}" type="pres">
      <dgm:prSet presAssocID="{593FA737-F245-4D59-A077-1A594132714B}" presName="compNode" presStyleCnt="0"/>
      <dgm:spPr/>
    </dgm:pt>
    <dgm:pt modelId="{1ACA59F9-7154-44A6-B9E8-68AB73443F33}" type="pres">
      <dgm:prSet presAssocID="{593FA737-F245-4D59-A077-1A594132714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9824043-0CDD-4F17-83B2-A5DA0E86CAA1}" type="pres">
      <dgm:prSet presAssocID="{593FA737-F245-4D59-A077-1A594132714B}" presName="spaceRect" presStyleCnt="0"/>
      <dgm:spPr/>
    </dgm:pt>
    <dgm:pt modelId="{3B69A129-96E5-416F-94D5-F82586A38BCE}" type="pres">
      <dgm:prSet presAssocID="{593FA737-F245-4D59-A077-1A594132714B}" presName="textRect" presStyleLbl="revTx" presStyleIdx="1" presStyleCnt="5">
        <dgm:presLayoutVars>
          <dgm:chMax val="1"/>
          <dgm:chPref val="1"/>
        </dgm:presLayoutVars>
      </dgm:prSet>
      <dgm:spPr/>
    </dgm:pt>
    <dgm:pt modelId="{2597EE1F-8657-4596-A16F-1415987F6F13}" type="pres">
      <dgm:prSet presAssocID="{891021B2-F93F-48F0-846F-9165090E8885}" presName="sibTrans" presStyleCnt="0"/>
      <dgm:spPr/>
    </dgm:pt>
    <dgm:pt modelId="{ADAF45DF-F8AF-4370-B598-337A72A1ED36}" type="pres">
      <dgm:prSet presAssocID="{A54E901B-9843-44BC-BF8D-9BADED8B2734}" presName="compNode" presStyleCnt="0"/>
      <dgm:spPr/>
    </dgm:pt>
    <dgm:pt modelId="{B4080A94-FBB9-4AFC-BAD9-88B6A1E86AB5}" type="pres">
      <dgm:prSet presAssocID="{A54E901B-9843-44BC-BF8D-9BADED8B273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39BFC097-48D8-4462-81D2-B1295A39F680}" type="pres">
      <dgm:prSet presAssocID="{A54E901B-9843-44BC-BF8D-9BADED8B2734}" presName="spaceRect" presStyleCnt="0"/>
      <dgm:spPr/>
    </dgm:pt>
    <dgm:pt modelId="{437C56BF-7069-41ED-9F8B-FFEC69A87E3A}" type="pres">
      <dgm:prSet presAssocID="{A54E901B-9843-44BC-BF8D-9BADED8B2734}" presName="textRect" presStyleLbl="revTx" presStyleIdx="2" presStyleCnt="5">
        <dgm:presLayoutVars>
          <dgm:chMax val="1"/>
          <dgm:chPref val="1"/>
        </dgm:presLayoutVars>
      </dgm:prSet>
      <dgm:spPr/>
    </dgm:pt>
    <dgm:pt modelId="{65005DF5-0B97-486D-902F-0D54F7CD0A16}" type="pres">
      <dgm:prSet presAssocID="{C897A836-D84B-46B5-BCB8-B6E8B8E5ABF8}" presName="sibTrans" presStyleCnt="0"/>
      <dgm:spPr/>
    </dgm:pt>
    <dgm:pt modelId="{2525FA5C-15DC-4BAD-98EE-FF55E3A98F3A}" type="pres">
      <dgm:prSet presAssocID="{04DCF3AF-A88E-491A-BD89-D07AEC18ED17}" presName="compNode" presStyleCnt="0"/>
      <dgm:spPr/>
    </dgm:pt>
    <dgm:pt modelId="{8DF3FCA7-C0E5-4261-82C5-935C41D9E5BD}" type="pres">
      <dgm:prSet presAssocID="{04DCF3AF-A88E-491A-BD89-D07AEC18ED1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B18DA73D-048A-4028-A00D-FA25A4CCF3FF}" type="pres">
      <dgm:prSet presAssocID="{04DCF3AF-A88E-491A-BD89-D07AEC18ED17}" presName="spaceRect" presStyleCnt="0"/>
      <dgm:spPr/>
    </dgm:pt>
    <dgm:pt modelId="{5EB84172-DBC1-4B80-B6BC-A49200FB1209}" type="pres">
      <dgm:prSet presAssocID="{04DCF3AF-A88E-491A-BD89-D07AEC18ED17}" presName="textRect" presStyleLbl="revTx" presStyleIdx="3" presStyleCnt="5">
        <dgm:presLayoutVars>
          <dgm:chMax val="1"/>
          <dgm:chPref val="1"/>
        </dgm:presLayoutVars>
      </dgm:prSet>
      <dgm:spPr/>
    </dgm:pt>
    <dgm:pt modelId="{B9E15F2E-89D2-47C4-9622-C3D5017DD81A}" type="pres">
      <dgm:prSet presAssocID="{C22FED0F-6976-43C8-9388-710EBA894CA9}" presName="sibTrans" presStyleCnt="0"/>
      <dgm:spPr/>
    </dgm:pt>
    <dgm:pt modelId="{8F20A906-D99C-4AF4-9261-762C158134A5}" type="pres">
      <dgm:prSet presAssocID="{ABD551B6-9AD3-499F-8DB1-DD857E41045B}" presName="compNode" presStyleCnt="0"/>
      <dgm:spPr/>
    </dgm:pt>
    <dgm:pt modelId="{6E8224DE-9F01-4238-9355-D51C356901D5}" type="pres">
      <dgm:prSet presAssocID="{ABD551B6-9AD3-499F-8DB1-DD857E41045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B8BA6C0-89E6-42D9-BA0E-6D952B9BD342}" type="pres">
      <dgm:prSet presAssocID="{ABD551B6-9AD3-499F-8DB1-DD857E41045B}" presName="spaceRect" presStyleCnt="0"/>
      <dgm:spPr/>
    </dgm:pt>
    <dgm:pt modelId="{224504C8-E1F1-4872-B45B-45DCDF9F0838}" type="pres">
      <dgm:prSet presAssocID="{ABD551B6-9AD3-499F-8DB1-DD857E41045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A38390B-8DFE-45EE-97EF-B80F24463838}" type="presOf" srcId="{ABD551B6-9AD3-499F-8DB1-DD857E41045B}" destId="{224504C8-E1F1-4872-B45B-45DCDF9F0838}" srcOrd="0" destOrd="0" presId="urn:microsoft.com/office/officeart/2018/2/layout/IconLabelList"/>
    <dgm:cxn modelId="{5A6F5C1D-2EC4-4577-A170-CC6C482D66E5}" srcId="{F2C8A0CD-587D-4B39-A00E-7259193BBD80}" destId="{ABD551B6-9AD3-499F-8DB1-DD857E41045B}" srcOrd="4" destOrd="0" parTransId="{7B9D22DF-330D-40BB-9FCD-516DD5CC7408}" sibTransId="{161E19D9-678C-45E4-9599-FD8F9C5F5550}"/>
    <dgm:cxn modelId="{21FA6E4C-1159-4EF5-B824-0E1299886A07}" srcId="{F2C8A0CD-587D-4B39-A00E-7259193BBD80}" destId="{593FA737-F245-4D59-A077-1A594132714B}" srcOrd="1" destOrd="0" parTransId="{7411D23E-6D6D-4E97-AD2E-B81F16EDD21D}" sibTransId="{891021B2-F93F-48F0-846F-9165090E8885}"/>
    <dgm:cxn modelId="{21241B52-0B56-40C1-8B80-15948C593319}" type="presOf" srcId="{A54E901B-9843-44BC-BF8D-9BADED8B2734}" destId="{437C56BF-7069-41ED-9F8B-FFEC69A87E3A}" srcOrd="0" destOrd="0" presId="urn:microsoft.com/office/officeart/2018/2/layout/IconLabelList"/>
    <dgm:cxn modelId="{AD63E47A-24AF-412D-AE1C-6E42E1BB6358}" type="presOf" srcId="{FDA7C9A1-62C5-4B19-B836-9D8AF7E804AA}" destId="{0B5CDCDC-5BC3-4583-A02C-83D118D199E8}" srcOrd="0" destOrd="0" presId="urn:microsoft.com/office/officeart/2018/2/layout/IconLabelList"/>
    <dgm:cxn modelId="{DE05F394-F742-4C60-BFF0-EA6111ACACCF}" type="presOf" srcId="{F2C8A0CD-587D-4B39-A00E-7259193BBD80}" destId="{73506531-742F-4BE9-B574-C06780F2F7EF}" srcOrd="0" destOrd="0" presId="urn:microsoft.com/office/officeart/2018/2/layout/IconLabelList"/>
    <dgm:cxn modelId="{64A850A9-DD77-42A9-9AA9-C2D8734E148C}" type="presOf" srcId="{04DCF3AF-A88E-491A-BD89-D07AEC18ED17}" destId="{5EB84172-DBC1-4B80-B6BC-A49200FB1209}" srcOrd="0" destOrd="0" presId="urn:microsoft.com/office/officeart/2018/2/layout/IconLabelList"/>
    <dgm:cxn modelId="{E9E1CEBB-7F85-4449-BDD6-1BD55E82E9F1}" srcId="{F2C8A0CD-587D-4B39-A00E-7259193BBD80}" destId="{04DCF3AF-A88E-491A-BD89-D07AEC18ED17}" srcOrd="3" destOrd="0" parTransId="{5A93C184-2AE5-43A6-8359-77E31F3F7494}" sibTransId="{C22FED0F-6976-43C8-9388-710EBA894CA9}"/>
    <dgm:cxn modelId="{742EA1ED-08C7-45BA-9EEA-DAAB8A75978E}" srcId="{F2C8A0CD-587D-4B39-A00E-7259193BBD80}" destId="{A54E901B-9843-44BC-BF8D-9BADED8B2734}" srcOrd="2" destOrd="0" parTransId="{6009E62D-7A9B-43E5-A1E5-6BDF97B71A2A}" sibTransId="{C897A836-D84B-46B5-BCB8-B6E8B8E5ABF8}"/>
    <dgm:cxn modelId="{4FD6ECEF-DD40-451F-B19B-7B3961FBD1E0}" srcId="{F2C8A0CD-587D-4B39-A00E-7259193BBD80}" destId="{FDA7C9A1-62C5-4B19-B836-9D8AF7E804AA}" srcOrd="0" destOrd="0" parTransId="{6B8F8A1B-80D8-4F26-9599-BFB72B04C4E8}" sibTransId="{6DEB3D6C-EA2E-4277-A5D1-9297FC4F3354}"/>
    <dgm:cxn modelId="{3BC6D0F2-178B-4B2B-90C9-83405A3D8B33}" type="presOf" srcId="{593FA737-F245-4D59-A077-1A594132714B}" destId="{3B69A129-96E5-416F-94D5-F82586A38BCE}" srcOrd="0" destOrd="0" presId="urn:microsoft.com/office/officeart/2018/2/layout/IconLabelList"/>
    <dgm:cxn modelId="{5E1C927A-0592-47AD-80C1-BDBE0AAE969A}" type="presParOf" srcId="{73506531-742F-4BE9-B574-C06780F2F7EF}" destId="{6C4C0546-3E3E-46AF-88CD-FFAA6343F7FE}" srcOrd="0" destOrd="0" presId="urn:microsoft.com/office/officeart/2018/2/layout/IconLabelList"/>
    <dgm:cxn modelId="{D96C9CD3-2551-442B-9205-EBC9FBB6FBD7}" type="presParOf" srcId="{6C4C0546-3E3E-46AF-88CD-FFAA6343F7FE}" destId="{AACB05C2-0D3C-4655-9CD4-456D7D36C3FE}" srcOrd="0" destOrd="0" presId="urn:microsoft.com/office/officeart/2018/2/layout/IconLabelList"/>
    <dgm:cxn modelId="{7F65269B-EAC3-4D96-8EB9-EFD09048B65C}" type="presParOf" srcId="{6C4C0546-3E3E-46AF-88CD-FFAA6343F7FE}" destId="{D3D47862-F49C-4DBD-9B63-08943BC23DF4}" srcOrd="1" destOrd="0" presId="urn:microsoft.com/office/officeart/2018/2/layout/IconLabelList"/>
    <dgm:cxn modelId="{B4DAC6E4-1C59-4EE7-A594-B0B84ED7B537}" type="presParOf" srcId="{6C4C0546-3E3E-46AF-88CD-FFAA6343F7FE}" destId="{0B5CDCDC-5BC3-4583-A02C-83D118D199E8}" srcOrd="2" destOrd="0" presId="urn:microsoft.com/office/officeart/2018/2/layout/IconLabelList"/>
    <dgm:cxn modelId="{0674D941-ECDF-4181-A694-45CAFCB095E9}" type="presParOf" srcId="{73506531-742F-4BE9-B574-C06780F2F7EF}" destId="{A9B4D9BE-F55F-43C7-A7AD-5315B0D3466B}" srcOrd="1" destOrd="0" presId="urn:microsoft.com/office/officeart/2018/2/layout/IconLabelList"/>
    <dgm:cxn modelId="{69EBEB46-0442-434F-B594-A09F77775BD9}" type="presParOf" srcId="{73506531-742F-4BE9-B574-C06780F2F7EF}" destId="{A1D57A30-ED06-4DD2-B20D-93A454D10BE7}" srcOrd="2" destOrd="0" presId="urn:microsoft.com/office/officeart/2018/2/layout/IconLabelList"/>
    <dgm:cxn modelId="{5C6E45B9-2820-47C8-A144-CAFC5FA3F4CA}" type="presParOf" srcId="{A1D57A30-ED06-4DD2-B20D-93A454D10BE7}" destId="{1ACA59F9-7154-44A6-B9E8-68AB73443F33}" srcOrd="0" destOrd="0" presId="urn:microsoft.com/office/officeart/2018/2/layout/IconLabelList"/>
    <dgm:cxn modelId="{2B6DBEE1-82E4-48BF-9B38-A7F8A8EB20E2}" type="presParOf" srcId="{A1D57A30-ED06-4DD2-B20D-93A454D10BE7}" destId="{99824043-0CDD-4F17-83B2-A5DA0E86CAA1}" srcOrd="1" destOrd="0" presId="urn:microsoft.com/office/officeart/2018/2/layout/IconLabelList"/>
    <dgm:cxn modelId="{C5BFB467-497D-491D-82DF-04EE8C11AFB1}" type="presParOf" srcId="{A1D57A30-ED06-4DD2-B20D-93A454D10BE7}" destId="{3B69A129-96E5-416F-94D5-F82586A38BCE}" srcOrd="2" destOrd="0" presId="urn:microsoft.com/office/officeart/2018/2/layout/IconLabelList"/>
    <dgm:cxn modelId="{069F2A1F-51D4-491A-BDD3-A1EC40A6D665}" type="presParOf" srcId="{73506531-742F-4BE9-B574-C06780F2F7EF}" destId="{2597EE1F-8657-4596-A16F-1415987F6F13}" srcOrd="3" destOrd="0" presId="urn:microsoft.com/office/officeart/2018/2/layout/IconLabelList"/>
    <dgm:cxn modelId="{F6C16ADC-B2B7-4AF1-8B17-0A77EDA60EFA}" type="presParOf" srcId="{73506531-742F-4BE9-B574-C06780F2F7EF}" destId="{ADAF45DF-F8AF-4370-B598-337A72A1ED36}" srcOrd="4" destOrd="0" presId="urn:microsoft.com/office/officeart/2018/2/layout/IconLabelList"/>
    <dgm:cxn modelId="{60042547-9570-4D3F-A117-5EE0DBB43DEF}" type="presParOf" srcId="{ADAF45DF-F8AF-4370-B598-337A72A1ED36}" destId="{B4080A94-FBB9-4AFC-BAD9-88B6A1E86AB5}" srcOrd="0" destOrd="0" presId="urn:microsoft.com/office/officeart/2018/2/layout/IconLabelList"/>
    <dgm:cxn modelId="{2165D055-CD4C-4FE5-A1D2-6EAE2C6AA1EA}" type="presParOf" srcId="{ADAF45DF-F8AF-4370-B598-337A72A1ED36}" destId="{39BFC097-48D8-4462-81D2-B1295A39F680}" srcOrd="1" destOrd="0" presId="urn:microsoft.com/office/officeart/2018/2/layout/IconLabelList"/>
    <dgm:cxn modelId="{6E1D6446-7CFE-49B1-AED9-D7E1200C2A91}" type="presParOf" srcId="{ADAF45DF-F8AF-4370-B598-337A72A1ED36}" destId="{437C56BF-7069-41ED-9F8B-FFEC69A87E3A}" srcOrd="2" destOrd="0" presId="urn:microsoft.com/office/officeart/2018/2/layout/IconLabelList"/>
    <dgm:cxn modelId="{A8C4CEE2-0B6E-4804-9688-80CB3CF3A32C}" type="presParOf" srcId="{73506531-742F-4BE9-B574-C06780F2F7EF}" destId="{65005DF5-0B97-486D-902F-0D54F7CD0A16}" srcOrd="5" destOrd="0" presId="urn:microsoft.com/office/officeart/2018/2/layout/IconLabelList"/>
    <dgm:cxn modelId="{098C596A-5E27-4FF2-AB96-4EAF1A51A167}" type="presParOf" srcId="{73506531-742F-4BE9-B574-C06780F2F7EF}" destId="{2525FA5C-15DC-4BAD-98EE-FF55E3A98F3A}" srcOrd="6" destOrd="0" presId="urn:microsoft.com/office/officeart/2018/2/layout/IconLabelList"/>
    <dgm:cxn modelId="{D8A0A484-5FB8-4B36-B99F-900000A4454F}" type="presParOf" srcId="{2525FA5C-15DC-4BAD-98EE-FF55E3A98F3A}" destId="{8DF3FCA7-C0E5-4261-82C5-935C41D9E5BD}" srcOrd="0" destOrd="0" presId="urn:microsoft.com/office/officeart/2018/2/layout/IconLabelList"/>
    <dgm:cxn modelId="{4684A970-A759-4443-8862-99064ABEDB51}" type="presParOf" srcId="{2525FA5C-15DC-4BAD-98EE-FF55E3A98F3A}" destId="{B18DA73D-048A-4028-A00D-FA25A4CCF3FF}" srcOrd="1" destOrd="0" presId="urn:microsoft.com/office/officeart/2018/2/layout/IconLabelList"/>
    <dgm:cxn modelId="{D69646C5-279C-4FEA-808A-3BAEB1196451}" type="presParOf" srcId="{2525FA5C-15DC-4BAD-98EE-FF55E3A98F3A}" destId="{5EB84172-DBC1-4B80-B6BC-A49200FB1209}" srcOrd="2" destOrd="0" presId="urn:microsoft.com/office/officeart/2018/2/layout/IconLabelList"/>
    <dgm:cxn modelId="{042356BF-B4BE-4E55-AA10-B5F47F8B25AD}" type="presParOf" srcId="{73506531-742F-4BE9-B574-C06780F2F7EF}" destId="{B9E15F2E-89D2-47C4-9622-C3D5017DD81A}" srcOrd="7" destOrd="0" presId="urn:microsoft.com/office/officeart/2018/2/layout/IconLabelList"/>
    <dgm:cxn modelId="{32CE3195-B70B-4DC2-A77D-612DEDABF3CB}" type="presParOf" srcId="{73506531-742F-4BE9-B574-C06780F2F7EF}" destId="{8F20A906-D99C-4AF4-9261-762C158134A5}" srcOrd="8" destOrd="0" presId="urn:microsoft.com/office/officeart/2018/2/layout/IconLabelList"/>
    <dgm:cxn modelId="{A08D3CB7-28B7-4637-9447-F27DE652DF04}" type="presParOf" srcId="{8F20A906-D99C-4AF4-9261-762C158134A5}" destId="{6E8224DE-9F01-4238-9355-D51C356901D5}" srcOrd="0" destOrd="0" presId="urn:microsoft.com/office/officeart/2018/2/layout/IconLabelList"/>
    <dgm:cxn modelId="{D1AC8C9A-8474-46B3-9928-095B484EBD50}" type="presParOf" srcId="{8F20A906-D99C-4AF4-9261-762C158134A5}" destId="{BB8BA6C0-89E6-42D9-BA0E-6D952B9BD342}" srcOrd="1" destOrd="0" presId="urn:microsoft.com/office/officeart/2018/2/layout/IconLabelList"/>
    <dgm:cxn modelId="{FB390AA8-C0E0-4CB1-8FDA-6D3C36C8E014}" type="presParOf" srcId="{8F20A906-D99C-4AF4-9261-762C158134A5}" destId="{224504C8-E1F1-4872-B45B-45DCDF9F083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D65D80-04FC-4CC8-ACD4-7DDA09408FD8}">
      <dsp:nvSpPr>
        <dsp:cNvPr id="0" name=""/>
        <dsp:cNvSpPr/>
      </dsp:nvSpPr>
      <dsp:spPr>
        <a:xfrm>
          <a:off x="679050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8E036E-71BF-4410-9651-73A83387E8A0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519B5-A179-4D17-8C22-F7C56CF319D8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900" kern="1200"/>
            <a:t>What is the task?</a:t>
          </a:r>
        </a:p>
      </dsp:txBody>
      <dsp:txXfrm>
        <a:off x="75768" y="3053169"/>
        <a:ext cx="3093750" cy="720000"/>
      </dsp:txXfrm>
    </dsp:sp>
    <dsp:sp modelId="{F57C23CA-413D-4949-A8A4-4EFFB7D8C0A7}">
      <dsp:nvSpPr>
        <dsp:cNvPr id="0" name=""/>
        <dsp:cNvSpPr/>
      </dsp:nvSpPr>
      <dsp:spPr>
        <a:xfrm>
          <a:off x="4314206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45319-B103-4FA1-8FE6-C29C5CFC9DEE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51C61-7F46-4615-B4EC-3A792A2622C8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900" kern="1200" dirty="0"/>
            <a:t>What is the goal?</a:t>
          </a:r>
        </a:p>
      </dsp:txBody>
      <dsp:txXfrm>
        <a:off x="3710925" y="3053169"/>
        <a:ext cx="3093750" cy="720000"/>
      </dsp:txXfrm>
    </dsp:sp>
    <dsp:sp modelId="{6579FD22-A6F3-4749-ABF6-F7EA268810AF}">
      <dsp:nvSpPr>
        <dsp:cNvPr id="0" name=""/>
        <dsp:cNvSpPr/>
      </dsp:nvSpPr>
      <dsp:spPr>
        <a:xfrm>
          <a:off x="7949362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F3718-3C42-446D-A841-72B8C6170A29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B3801-A5EB-457C-8FCB-E9E1997DE8F8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900" kern="1200"/>
            <a:t>Well being act </a:t>
          </a:r>
        </a:p>
      </dsp:txBody>
      <dsp:txXfrm>
        <a:off x="7346081" y="3053169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6477DA-9C14-D448-982B-A6FF7D7096E2}">
      <dsp:nvSpPr>
        <dsp:cNvPr id="0" name=""/>
        <dsp:cNvSpPr/>
      </dsp:nvSpPr>
      <dsp:spPr>
        <a:xfrm>
          <a:off x="0" y="31779"/>
          <a:ext cx="10515600" cy="9833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Local, organic and fair-trade</a:t>
          </a:r>
        </a:p>
      </dsp:txBody>
      <dsp:txXfrm>
        <a:off x="48005" y="79784"/>
        <a:ext cx="10419590" cy="887374"/>
      </dsp:txXfrm>
    </dsp:sp>
    <dsp:sp modelId="{9756F05B-E5A6-6344-9F64-8D22119BD084}">
      <dsp:nvSpPr>
        <dsp:cNvPr id="0" name=""/>
        <dsp:cNvSpPr/>
      </dsp:nvSpPr>
      <dsp:spPr>
        <a:xfrm>
          <a:off x="0" y="1133244"/>
          <a:ext cx="10515600" cy="983384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No internet presence</a:t>
          </a:r>
        </a:p>
      </dsp:txBody>
      <dsp:txXfrm>
        <a:off x="48005" y="1181249"/>
        <a:ext cx="10419590" cy="887374"/>
      </dsp:txXfrm>
    </dsp:sp>
    <dsp:sp modelId="{B17DCFE0-9607-6745-8795-92404FC9807F}">
      <dsp:nvSpPr>
        <dsp:cNvPr id="0" name=""/>
        <dsp:cNvSpPr/>
      </dsp:nvSpPr>
      <dsp:spPr>
        <a:xfrm>
          <a:off x="0" y="2234709"/>
          <a:ext cx="10515600" cy="983384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Poorly marketed</a:t>
          </a:r>
        </a:p>
      </dsp:txBody>
      <dsp:txXfrm>
        <a:off x="48005" y="2282714"/>
        <a:ext cx="10419590" cy="887374"/>
      </dsp:txXfrm>
    </dsp:sp>
    <dsp:sp modelId="{56A25C41-90A3-124C-B6D3-581E1FF69E0A}">
      <dsp:nvSpPr>
        <dsp:cNvPr id="0" name=""/>
        <dsp:cNvSpPr/>
      </dsp:nvSpPr>
      <dsp:spPr>
        <a:xfrm>
          <a:off x="0" y="3336174"/>
          <a:ext cx="10515600" cy="98338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Want to move away from the idea of LOAF</a:t>
          </a:r>
        </a:p>
      </dsp:txBody>
      <dsp:txXfrm>
        <a:off x="48005" y="3384179"/>
        <a:ext cx="10419590" cy="8873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4F8E01-BE42-D245-87D9-2C9076968DF0}">
      <dsp:nvSpPr>
        <dsp:cNvPr id="0" name=""/>
        <dsp:cNvSpPr/>
      </dsp:nvSpPr>
      <dsp:spPr>
        <a:xfrm>
          <a:off x="3364992" y="2124"/>
          <a:ext cx="3785616" cy="14022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“Local means existing in or belonging to the area where you live, or to the area that you are talking about” (Collins dictionary).</a:t>
          </a:r>
          <a:endParaRPr lang="en-US" sz="1800" kern="1200"/>
        </a:p>
      </dsp:txBody>
      <dsp:txXfrm>
        <a:off x="3433446" y="70578"/>
        <a:ext cx="3648708" cy="1265378"/>
      </dsp:txXfrm>
    </dsp:sp>
    <dsp:sp modelId="{566F0300-0AFE-4342-9513-B58985939D09}">
      <dsp:nvSpPr>
        <dsp:cNvPr id="0" name=""/>
        <dsp:cNvSpPr/>
      </dsp:nvSpPr>
      <dsp:spPr>
        <a:xfrm>
          <a:off x="3364992" y="1474525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Personal</a:t>
          </a:r>
          <a:endParaRPr lang="en-US" sz="1800" kern="1200"/>
        </a:p>
      </dsp:txBody>
      <dsp:txXfrm>
        <a:off x="3433446" y="1542979"/>
        <a:ext cx="3648708" cy="1265378"/>
      </dsp:txXfrm>
    </dsp:sp>
    <dsp:sp modelId="{0AD157C2-A078-9744-97A2-224ED3E951EF}">
      <dsp:nvSpPr>
        <dsp:cNvPr id="0" name=""/>
        <dsp:cNvSpPr/>
      </dsp:nvSpPr>
      <dsp:spPr>
        <a:xfrm>
          <a:off x="3364992" y="2946926"/>
          <a:ext cx="3785616" cy="140228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Community </a:t>
          </a:r>
          <a:endParaRPr lang="en-US" sz="1800" kern="1200"/>
        </a:p>
      </dsp:txBody>
      <dsp:txXfrm>
        <a:off x="3433446" y="3015380"/>
        <a:ext cx="3648708" cy="12653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AF341C-4E6D-2A4B-9677-478219683262}">
      <dsp:nvSpPr>
        <dsp:cNvPr id="0" name=""/>
        <dsp:cNvSpPr/>
      </dsp:nvSpPr>
      <dsp:spPr>
        <a:xfrm>
          <a:off x="0" y="523043"/>
          <a:ext cx="10515600" cy="15590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Expensive </a:t>
          </a:r>
        </a:p>
      </dsp:txBody>
      <dsp:txXfrm>
        <a:off x="76105" y="599148"/>
        <a:ext cx="10363390" cy="1406815"/>
      </dsp:txXfrm>
    </dsp:sp>
    <dsp:sp modelId="{73FA02A0-A1FB-4647-BB33-FFE94E366EAC}">
      <dsp:nvSpPr>
        <dsp:cNvPr id="0" name=""/>
        <dsp:cNvSpPr/>
      </dsp:nvSpPr>
      <dsp:spPr>
        <a:xfrm>
          <a:off x="0" y="2269269"/>
          <a:ext cx="10515600" cy="155902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Inconvenient </a:t>
          </a:r>
        </a:p>
      </dsp:txBody>
      <dsp:txXfrm>
        <a:off x="76105" y="2345374"/>
        <a:ext cx="10363390" cy="14068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23138-FB34-9243-A4FE-1AE95C3AFF56}">
      <dsp:nvSpPr>
        <dsp:cNvPr id="0" name=""/>
        <dsp:cNvSpPr/>
      </dsp:nvSpPr>
      <dsp:spPr>
        <a:xfrm>
          <a:off x="0" y="397808"/>
          <a:ext cx="10515600" cy="8154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Geographic – Carmarthenshire </a:t>
          </a:r>
        </a:p>
      </dsp:txBody>
      <dsp:txXfrm>
        <a:off x="39809" y="437617"/>
        <a:ext cx="10435982" cy="735872"/>
      </dsp:txXfrm>
    </dsp:sp>
    <dsp:sp modelId="{E0EFE19D-5E58-1045-A971-0F6A3CD1EC05}">
      <dsp:nvSpPr>
        <dsp:cNvPr id="0" name=""/>
        <dsp:cNvSpPr/>
      </dsp:nvSpPr>
      <dsp:spPr>
        <a:xfrm>
          <a:off x="0" y="1311219"/>
          <a:ext cx="10515600" cy="81549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Demographic – any gender, all age ranges, any occupation </a:t>
          </a:r>
        </a:p>
      </dsp:txBody>
      <dsp:txXfrm>
        <a:off x="39809" y="1351028"/>
        <a:ext cx="10435982" cy="735872"/>
      </dsp:txXfrm>
    </dsp:sp>
    <dsp:sp modelId="{3C8BD4BA-A491-9D4D-9925-ED7F9B82B122}">
      <dsp:nvSpPr>
        <dsp:cNvPr id="0" name=""/>
        <dsp:cNvSpPr/>
      </dsp:nvSpPr>
      <dsp:spPr>
        <a:xfrm>
          <a:off x="0" y="2224629"/>
          <a:ext cx="10515600" cy="81549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Behavioral – </a:t>
          </a:r>
        </a:p>
      </dsp:txBody>
      <dsp:txXfrm>
        <a:off x="39809" y="2264438"/>
        <a:ext cx="10435982" cy="735872"/>
      </dsp:txXfrm>
    </dsp:sp>
    <dsp:sp modelId="{C4F0438A-2C17-5044-A0DF-12BCF0BF6467}">
      <dsp:nvSpPr>
        <dsp:cNvPr id="0" name=""/>
        <dsp:cNvSpPr/>
      </dsp:nvSpPr>
      <dsp:spPr>
        <a:xfrm>
          <a:off x="0" y="3138039"/>
          <a:ext cx="10515600" cy="81549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Psychographic - people interested in local produce</a:t>
          </a:r>
        </a:p>
      </dsp:txBody>
      <dsp:txXfrm>
        <a:off x="39809" y="3177848"/>
        <a:ext cx="10435982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4995A6-EA4F-43F1-A283-911905AA0830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7DA3BA-E892-44E2-B003-5BE3AAA08053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C3012-0C0A-41D3-9802-7A57DAAE98C5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Social media marketing</a:t>
          </a:r>
        </a:p>
      </dsp:txBody>
      <dsp:txXfrm>
        <a:off x="75768" y="3053169"/>
        <a:ext cx="3093750" cy="720000"/>
      </dsp:txXfrm>
    </dsp:sp>
    <dsp:sp modelId="{BD307BED-FA10-478A-B9F7-E9E983C5A82D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571A13-7421-4446-8E6A-3C61E18DFF41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5E213-3195-4B00-99DD-06EC2FF94971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Traditional print media method (newspapers ect)</a:t>
          </a:r>
        </a:p>
      </dsp:txBody>
      <dsp:txXfrm>
        <a:off x="3710925" y="3053169"/>
        <a:ext cx="3093750" cy="720000"/>
      </dsp:txXfrm>
    </dsp:sp>
    <dsp:sp modelId="{44557202-4AD2-407B-8D01-2384EFB69797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0ED3A-6233-43DC-8F5A-180EB67D3C31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05112-FFD9-44B0-A481-7AA3A47BE6FF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Evangelism </a:t>
          </a:r>
        </a:p>
      </dsp:txBody>
      <dsp:txXfrm>
        <a:off x="7346081" y="3053169"/>
        <a:ext cx="30937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CB05C2-0D3C-4655-9CD4-456D7D36C3FE}">
      <dsp:nvSpPr>
        <dsp:cNvPr id="0" name=""/>
        <dsp:cNvSpPr/>
      </dsp:nvSpPr>
      <dsp:spPr>
        <a:xfrm>
          <a:off x="62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CDCDC-5BC3-4583-A02C-83D118D199E8}">
      <dsp:nvSpPr>
        <dsp:cNvPr id="0" name=""/>
        <dsp:cNvSpPr/>
      </dsp:nvSpPr>
      <dsp:spPr>
        <a:xfrm>
          <a:off x="12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4 E’s</a:t>
          </a:r>
        </a:p>
      </dsp:txBody>
      <dsp:txXfrm>
        <a:off x="127800" y="2355670"/>
        <a:ext cx="1800000" cy="720000"/>
      </dsp:txXfrm>
    </dsp:sp>
    <dsp:sp modelId="{1ACA59F9-7154-44A6-B9E8-68AB73443F33}">
      <dsp:nvSpPr>
        <dsp:cNvPr id="0" name=""/>
        <dsp:cNvSpPr/>
      </dsp:nvSpPr>
      <dsp:spPr>
        <a:xfrm>
          <a:off x="273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9A129-96E5-416F-94D5-F82586A38BCE}">
      <dsp:nvSpPr>
        <dsp:cNvPr id="0" name=""/>
        <dsp:cNvSpPr/>
      </dsp:nvSpPr>
      <dsp:spPr>
        <a:xfrm>
          <a:off x="224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Experience</a:t>
          </a:r>
        </a:p>
      </dsp:txBody>
      <dsp:txXfrm>
        <a:off x="2242800" y="2355670"/>
        <a:ext cx="1800000" cy="720000"/>
      </dsp:txXfrm>
    </dsp:sp>
    <dsp:sp modelId="{B4080A94-FBB9-4AFC-BAD9-88B6A1E86AB5}">
      <dsp:nvSpPr>
        <dsp:cNvPr id="0" name=""/>
        <dsp:cNvSpPr/>
      </dsp:nvSpPr>
      <dsp:spPr>
        <a:xfrm>
          <a:off x="485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C56BF-7069-41ED-9F8B-FFEC69A87E3A}">
      <dsp:nvSpPr>
        <dsp:cNvPr id="0" name=""/>
        <dsp:cNvSpPr/>
      </dsp:nvSpPr>
      <dsp:spPr>
        <a:xfrm>
          <a:off x="435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Exchange</a:t>
          </a:r>
        </a:p>
      </dsp:txBody>
      <dsp:txXfrm>
        <a:off x="4357800" y="2355670"/>
        <a:ext cx="1800000" cy="720000"/>
      </dsp:txXfrm>
    </dsp:sp>
    <dsp:sp modelId="{8DF3FCA7-C0E5-4261-82C5-935C41D9E5BD}">
      <dsp:nvSpPr>
        <dsp:cNvPr id="0" name=""/>
        <dsp:cNvSpPr/>
      </dsp:nvSpPr>
      <dsp:spPr>
        <a:xfrm>
          <a:off x="696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84172-DBC1-4B80-B6BC-A49200FB1209}">
      <dsp:nvSpPr>
        <dsp:cNvPr id="0" name=""/>
        <dsp:cNvSpPr/>
      </dsp:nvSpPr>
      <dsp:spPr>
        <a:xfrm>
          <a:off x="647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Everywhere</a:t>
          </a:r>
        </a:p>
      </dsp:txBody>
      <dsp:txXfrm>
        <a:off x="6472800" y="2355670"/>
        <a:ext cx="1800000" cy="720000"/>
      </dsp:txXfrm>
    </dsp:sp>
    <dsp:sp modelId="{6E8224DE-9F01-4238-9355-D51C356901D5}">
      <dsp:nvSpPr>
        <dsp:cNvPr id="0" name=""/>
        <dsp:cNvSpPr/>
      </dsp:nvSpPr>
      <dsp:spPr>
        <a:xfrm>
          <a:off x="908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504C8-E1F1-4872-B45B-45DCDF9F0838}">
      <dsp:nvSpPr>
        <dsp:cNvPr id="0" name=""/>
        <dsp:cNvSpPr/>
      </dsp:nvSpPr>
      <dsp:spPr>
        <a:xfrm>
          <a:off x="858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Evangelism</a:t>
          </a:r>
        </a:p>
      </dsp:txBody>
      <dsp:txXfrm>
        <a:off x="8587800" y="2355670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C84CA-5B91-3342-B44D-CF414F763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3E68F-2286-AF40-BC07-6F7011EA2B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54C75-2955-8B4F-AA13-CAAFCFE15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A0A14-12BC-CE43-9152-D6DDDDF27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EEDA0-9E7A-834C-85A2-B61889D5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069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3DD1C-73B3-3B4C-89B1-685B6B691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5A663-331B-E142-AC59-3E0EB6AA1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6C351-68B6-F74D-AEDA-540716D97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C74AB-C22F-9049-B590-3CC2B50F9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82910-343A-8A40-A15F-E23D23D3F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933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DDF83-4178-D140-97F4-0EEA355E9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2E6F77-1B94-834C-A48A-15BAE4308C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F2A6FE-49EE-EC4D-8F38-B0E63C948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5EBF7-0ED7-CB49-B3F1-0979D4052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82852-9839-F649-83DA-14C62BCA1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108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61796-3297-464E-BFD6-BA02159DE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17B78-679F-3D4B-8DCC-10AC108D66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C17270-1840-D64B-871B-5F971CE47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782B28-1498-9042-8DAC-CEB2D55EC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9B97F1-BBB5-B643-80CF-9F90012C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1308C0-8615-3E40-A1F6-A6FB8CC89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614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55555-2278-E74C-A825-AB36008AB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0DAFF-4269-514C-8474-AB51CE23C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2EC338-632B-AA40-8499-97CAC139FA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C372F9-EC26-FF45-B779-54E0D030D0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F17F69-F9EC-8749-B888-FF2FF59447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A43894-3C0C-534D-8B35-B4AE46F88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B49DAC-5EB3-D147-A6A8-40B844BB9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643710-30FE-7D40-AEB9-F9C0DF875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421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A8F28-8ADA-6C4A-BE85-F4183557C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BDCB6C-3C1F-D144-8AB5-6B54FDD09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4FE595-41AC-7F41-9681-30B416C2C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F7075F-3041-0B4F-B354-B158442FE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794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BB9C3F-DA3A-254E-8A04-F5A407352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1D6069-AEAD-4249-A698-9B9DC85AA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EDAFC5-12E4-594C-9E36-7E083ECA2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247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871DF-52F1-1043-8A65-A4A81FB07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8495D-DF2A-EB44-BF06-9C1A4C004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2F10AF-23DE-2A4B-860C-11DE4F2169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962D6A-BBB7-BD48-BD8D-D52D2755C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F077A2-FCDA-0D46-825F-E62AA0AC6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B43850-C921-ED4F-B856-66AD236A5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51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24A7-CB63-3648-9F68-66EABAA1B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0949DE-3B44-F94E-84EE-87A085B090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C1883D-88F1-E846-A6A0-006477EC55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BFF225-7CFA-EF43-A965-BB54AE6AB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AD7C6F-F7A3-154F-904E-D7F83727C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3633C0-03AF-9E40-BB2A-3D70CF49B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559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C72C4-A0A6-B14F-85B4-CE68A696B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49018-257C-B541-B93B-597B4F3857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B9ADA-2A77-5540-822C-D61BBEF66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516B0-4153-1145-9D27-F440FF95E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8688F-1C3F-EF46-A90E-518991F63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440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246EC8-441E-C84C-A3DA-B10FBCEE58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C1AA05-FF00-DD48-81D1-B2BCB8B209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A61BC1-8BED-5D47-B45A-8D257E9F7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078C9-C575-FC42-BFB3-2455EB8B5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ADA56-000D-2143-A484-B375A95EE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779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8EBF5-62C8-AE4A-8C97-10FE2128D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38C9ED-2456-5B41-9CCC-2C78E37E3E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7B957-D9BB-9540-BAB1-8E292FA372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6857F-73C5-B246-BBC5-909D6F59E19D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0CA03-8D62-D043-8C8F-915906DD52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34508-F497-2E48-8782-335D7B09C2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A7D5F-575F-7844-AE4F-3EB3A691E4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734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llinsdictionary.com/dictionary/english/loca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20D95F-26E6-954E-A48E-3DE1427840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80808"/>
                </a:solidFill>
              </a:rPr>
              <a:t>Rachel </a:t>
            </a:r>
            <a:r>
              <a:rPr lang="en-US" sz="2000" dirty="0" err="1">
                <a:solidFill>
                  <a:srgbClr val="080808"/>
                </a:solidFill>
              </a:rPr>
              <a:t>Pickersgill</a:t>
            </a:r>
            <a:endParaRPr lang="en-US" sz="2000" dirty="0">
              <a:solidFill>
                <a:srgbClr val="080808"/>
              </a:solidFill>
            </a:endParaRPr>
          </a:p>
          <a:p>
            <a:r>
              <a:rPr lang="en-US" sz="2000" dirty="0">
                <a:solidFill>
                  <a:srgbClr val="080808"/>
                </a:solidFill>
              </a:rPr>
              <a:t>(2004655)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C1365-F30D-2D42-8841-F116F9D2EA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080808"/>
                </a:solidFill>
              </a:rPr>
              <a:t>Social and ethical marketing</a:t>
            </a:r>
            <a:br>
              <a:rPr lang="en-US" sz="3600" dirty="0">
                <a:solidFill>
                  <a:srgbClr val="080808"/>
                </a:solidFill>
              </a:rPr>
            </a:br>
            <a:r>
              <a:rPr lang="en-US" sz="3600" dirty="0">
                <a:solidFill>
                  <a:srgbClr val="080808"/>
                </a:solidFill>
              </a:rPr>
              <a:t>(BMSP5003)</a:t>
            </a:r>
            <a:br>
              <a:rPr lang="en-US" sz="3600" dirty="0">
                <a:solidFill>
                  <a:srgbClr val="080808"/>
                </a:solidFill>
              </a:rPr>
            </a:br>
            <a:endParaRPr lang="en-US" sz="3600" dirty="0">
              <a:solidFill>
                <a:srgbClr val="080808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776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8846E-AAE3-FA46-8326-D5DCF7093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Introduction 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3002B5B-3E1A-4143-80EF-31EA5F8650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868559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231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1E2E6-57E7-544D-A89D-FA06FFBD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LOAF Carmarthen </a:t>
            </a:r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284A3BAD-AF20-4B3F-8D52-B20C2BAED2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603665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0987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9BCCA3-823A-9145-84CA-A7403F71B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What is local?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9A1A65-F7C2-4161-888B-542AD8B24E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31087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6851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37062E-B262-4D40-BC5E-2A9993F1B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US" sz="3600"/>
              <a:t>Ideas and what is there already?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AB2C4-CD4F-0B4C-9D64-A406F80CC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>
            <a:normAutofit/>
          </a:bodyPr>
          <a:lstStyle/>
          <a:p>
            <a:r>
              <a:rPr lang="en-US" sz="2000"/>
              <a:t>Click and collect for local food</a:t>
            </a:r>
          </a:p>
          <a:p>
            <a:r>
              <a:rPr lang="en-US" sz="2000"/>
              <a:t>Local food boxes for schools and hospitality</a:t>
            </a:r>
          </a:p>
          <a:p>
            <a:r>
              <a:rPr lang="en-US" sz="2000"/>
              <a:t>Easier access to local food</a:t>
            </a:r>
          </a:p>
          <a:p>
            <a:r>
              <a:rPr lang="en-US" sz="2000"/>
              <a:t>The goal is to encourage people to use more locally sourced food and drink </a:t>
            </a:r>
          </a:p>
          <a:p>
            <a:r>
              <a:rPr lang="en-US" sz="2000"/>
              <a:t>Carmarthen food</a:t>
            </a: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913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0F87A86-7DF9-47B2-A3A1-DA9B37302D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20A194-97D1-F149-B460-640509BAB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Why people don’t shop local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02EA02-A0EE-40BA-8867-C7E76DACFB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486618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9102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ACAC9BA7-D2F6-43E9-957D-6B546CEE34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607" b="712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BBDB1-D136-AA4D-902E-D75A8CC91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Segmentation and targeting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A4CBA6CB-52A4-4D51-A2B1-FAC3403D25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9423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5956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BE913-6466-8344-BCB1-8657D432C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Marketing method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68B247-8653-4B16-8B2D-493E2EE76C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726721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3409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B2860-61BD-9341-A96D-2EE7ECECE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Marketing mix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FF28BC-FB3F-4815-B620-515A4BE233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466223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372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B4813-DFE2-A446-9361-76866FDD1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E0EDC-9E6C-B24C-A712-98C7F33BE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r>
              <a:rPr lang="en-US" sz="2000" dirty="0"/>
              <a:t>Collins dictionary, definition of local </a:t>
            </a:r>
            <a:r>
              <a:rPr lang="en-US" sz="2000" dirty="0">
                <a:hlinkClick r:id="rId2"/>
              </a:rPr>
              <a:t>https://www.collinsdictionary.com/dictionary/english/local</a:t>
            </a:r>
            <a:r>
              <a:rPr lang="en-US" sz="2000" dirty="0"/>
              <a:t>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18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2739</TotalTime>
  <Words>201</Words>
  <Application>Microsoft Macintosh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Social and ethical marketing (BMSP5003) </vt:lpstr>
      <vt:lpstr>Introduction </vt:lpstr>
      <vt:lpstr>LOAF Carmarthen </vt:lpstr>
      <vt:lpstr>What is local?</vt:lpstr>
      <vt:lpstr>Ideas and what is there already?</vt:lpstr>
      <vt:lpstr>Why people don’t shop local</vt:lpstr>
      <vt:lpstr>Segmentation and targeting</vt:lpstr>
      <vt:lpstr>Marketing method</vt:lpstr>
      <vt:lpstr>Marketing mix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Pickersgill (2004655)</dc:creator>
  <cp:lastModifiedBy>Rachel Pickersgill (2004655)</cp:lastModifiedBy>
  <cp:revision>11</cp:revision>
  <dcterms:created xsi:type="dcterms:W3CDTF">2021-11-02T14:11:39Z</dcterms:created>
  <dcterms:modified xsi:type="dcterms:W3CDTF">2021-11-05T10:40:23Z</dcterms:modified>
</cp:coreProperties>
</file>