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0A5D28-FFC1-2D11-04E9-1169BFC30744}" v="633" dt="2026-07-23T22:24:05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ncin Raducanu (2543558)" userId="S::2543558@student.uwtsd.ac.uk::25ee2d79-4968-4b77-a59c-1d85a6cfcfdf" providerId="AD" clId="Web-{430A5D28-FFC1-2D11-04E9-1169BFC30744}"/>
    <pc:docChg chg="addSld delSld modSld sldOrd">
      <pc:chgData name="Stancin Raducanu (2543558)" userId="S::2543558@student.uwtsd.ac.uk::25ee2d79-4968-4b77-a59c-1d85a6cfcfdf" providerId="AD" clId="Web-{430A5D28-FFC1-2D11-04E9-1169BFC30744}" dt="2026-07-23T22:24:05.869" v="648" actId="20577"/>
      <pc:docMkLst>
        <pc:docMk/>
      </pc:docMkLst>
      <pc:sldChg chg="addSp delSp modSp mod ord setBg modClrScheme modShow chgLayout">
        <pc:chgData name="Stancin Raducanu (2543558)" userId="S::2543558@student.uwtsd.ac.uk::25ee2d79-4968-4b77-a59c-1d85a6cfcfdf" providerId="AD" clId="Web-{430A5D28-FFC1-2D11-04E9-1169BFC30744}" dt="2026-07-23T21:47:59.097" v="249" actId="20577"/>
        <pc:sldMkLst>
          <pc:docMk/>
          <pc:sldMk cId="109857222" sldId="256"/>
        </pc:sldMkLst>
        <pc:spChg chg="add del mod or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Stancin Raducanu (2543558)" userId="S::2543558@student.uwtsd.ac.uk::25ee2d79-4968-4b77-a59c-1d85a6cfcfdf" providerId="AD" clId="Web-{430A5D28-FFC1-2D11-04E9-1169BFC30744}" dt="2026-07-23T21:36:10.412" v="40"/>
          <ac:spMkLst>
            <pc:docMk/>
            <pc:sldMk cId="109857222" sldId="256"/>
            <ac:spMk id="4" creationId="{DE4E6FD1-4086-FC85-0D68-FDED462DD93F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25.740" v="42"/>
          <ac:spMkLst>
            <pc:docMk/>
            <pc:sldMk cId="109857222" sldId="256"/>
            <ac:spMk id="10" creationId="{2EB492CD-616E-47F8-933B-5E2D952A0593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25.740" v="42"/>
          <ac:spMkLst>
            <pc:docMk/>
            <pc:sldMk cId="109857222" sldId="256"/>
            <ac:spMk id="12" creationId="{59383CF9-23B5-4335-9B21-1791C4CF1C75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25.740" v="42"/>
          <ac:spMkLst>
            <pc:docMk/>
            <pc:sldMk cId="109857222" sldId="256"/>
            <ac:spMk id="14" creationId="{0007FE00-9498-4706-B255-6437B0252C02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3.396" v="44"/>
          <ac:spMkLst>
            <pc:docMk/>
            <pc:sldMk cId="109857222" sldId="256"/>
            <ac:spMk id="16" creationId="{2813A4FA-24A5-41ED-A534-3807D1B2F344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3.396" v="44"/>
          <ac:spMkLst>
            <pc:docMk/>
            <pc:sldMk cId="109857222" sldId="256"/>
            <ac:spMk id="17" creationId="{12609869-9E80-471B-A487-A53288E0E791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3.396" v="44"/>
          <ac:spMkLst>
            <pc:docMk/>
            <pc:sldMk cId="109857222" sldId="256"/>
            <ac:spMk id="18" creationId="{C3944F27-CA70-4E84-A51A-E6BF89558979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3.396" v="44"/>
          <ac:spMkLst>
            <pc:docMk/>
            <pc:sldMk cId="109857222" sldId="256"/>
            <ac:spMk id="19" creationId="{7004738A-9D34-43E8-97D2-CA0EED4F8BE0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3.396" v="44"/>
          <ac:spMkLst>
            <pc:docMk/>
            <pc:sldMk cId="109857222" sldId="256"/>
            <ac:spMk id="20" creationId="{B8B8D07F-F13E-443E-BA68-2D26672D76B9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1:36:36.256" v="46"/>
          <ac:spMkLst>
            <pc:docMk/>
            <pc:sldMk cId="109857222" sldId="256"/>
            <ac:spMk id="22" creationId="{42A4FC2C-047E-45A5-965D-8E1E3BF09BC6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24" creationId="{12609869-9E80-471B-A487-A53288E0E791}"/>
          </ac:spMkLst>
        </pc:spChg>
        <pc:spChg chg="add mod">
          <ac:chgData name="Stancin Raducanu (2543558)" userId="S::2543558@student.uwtsd.ac.uk::25ee2d79-4968-4b77-a59c-1d85a6cfcfdf" providerId="AD" clId="Web-{430A5D28-FFC1-2D11-04E9-1169BFC30744}" dt="2026-07-23T21:37:07.585" v="49" actId="20577"/>
          <ac:spMkLst>
            <pc:docMk/>
            <pc:sldMk cId="109857222" sldId="256"/>
            <ac:spMk id="25" creationId="{00000000-0000-0000-0000-000000000000}"/>
          </ac:spMkLst>
        </pc:spChg>
        <pc:spChg chg="add mod">
          <ac:chgData name="Stancin Raducanu (2543558)" userId="S::2543558@student.uwtsd.ac.uk::25ee2d79-4968-4b77-a59c-1d85a6cfcfdf" providerId="AD" clId="Web-{430A5D28-FFC1-2D11-04E9-1169BFC30744}" dt="2026-07-23T21:47:59.097" v="249" actId="20577"/>
          <ac:spMkLst>
            <pc:docMk/>
            <pc:sldMk cId="109857222" sldId="256"/>
            <ac:spMk id="26" creationId="{00000000-0000-0000-0000-000000000000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27" creationId="{7004738A-9D34-43E8-97D2-CA0EED4F8BE0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28" creationId="{B8B8D07F-F13E-443E-BA68-2D26672D76B9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29" creationId="{2813A4FA-24A5-41ED-A534-3807D1B2F344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1:36:36.271" v="47"/>
          <ac:spMkLst>
            <pc:docMk/>
            <pc:sldMk cId="109857222" sldId="256"/>
            <ac:spMk id="30" creationId="{C3944F27-CA70-4E84-A51A-E6BF89558979}"/>
          </ac:spMkLst>
        </pc:spChg>
        <pc:picChg chg="add mod ord">
          <ac:chgData name="Stancin Raducanu (2543558)" userId="S::2543558@student.uwtsd.ac.uk::25ee2d79-4968-4b77-a59c-1d85a6cfcfdf" providerId="AD" clId="Web-{430A5D28-FFC1-2D11-04E9-1169BFC30744}" dt="2026-07-23T21:36:43.553" v="48" actId="1076"/>
          <ac:picMkLst>
            <pc:docMk/>
            <pc:sldMk cId="109857222" sldId="256"/>
            <ac:picMk id="5" creationId="{FA5421A1-0D32-3DCA-340B-7B08EAB2B082}"/>
          </ac:picMkLst>
        </pc:picChg>
      </pc:sldChg>
      <pc:sldChg chg="addSp delSp modSp new del mod ord modShow">
        <pc:chgData name="Stancin Raducanu (2543558)" userId="S::2543558@student.uwtsd.ac.uk::25ee2d79-4968-4b77-a59c-1d85a6cfcfdf" providerId="AD" clId="Web-{430A5D28-FFC1-2D11-04E9-1169BFC30744}" dt="2026-07-23T22:10:20.072" v="266"/>
        <pc:sldMkLst>
          <pc:docMk/>
          <pc:sldMk cId="1104399555" sldId="257"/>
        </pc:sldMkLst>
        <pc:spChg chg="mod">
          <ac:chgData name="Stancin Raducanu (2543558)" userId="S::2543558@student.uwtsd.ac.uk::25ee2d79-4968-4b77-a59c-1d85a6cfcfdf" providerId="AD" clId="Web-{430A5D28-FFC1-2D11-04E9-1169BFC30744}" dt="2026-07-23T22:09:26.007" v="260" actId="20577"/>
          <ac:spMkLst>
            <pc:docMk/>
            <pc:sldMk cId="1104399555" sldId="257"/>
            <ac:spMk id="2" creationId="{3B95D38F-9A30-EA5A-8EE3-B4A6EC6A1551}"/>
          </ac:spMkLst>
        </pc:spChg>
        <pc:spChg chg="del">
          <ac:chgData name="Stancin Raducanu (2543558)" userId="S::2543558@student.uwtsd.ac.uk::25ee2d79-4968-4b77-a59c-1d85a6cfcfdf" providerId="AD" clId="Web-{430A5D28-FFC1-2D11-04E9-1169BFC30744}" dt="2026-07-23T22:08:53.881" v="252"/>
          <ac:spMkLst>
            <pc:docMk/>
            <pc:sldMk cId="1104399555" sldId="257"/>
            <ac:spMk id="3" creationId="{9FAD8EBE-6AD6-7B5F-DC77-FD372B1046FC}"/>
          </ac:spMkLst>
        </pc:spChg>
        <pc:spChg chg="mod">
          <ac:chgData name="Stancin Raducanu (2543558)" userId="S::2543558@student.uwtsd.ac.uk::25ee2d79-4968-4b77-a59c-1d85a6cfcfdf" providerId="AD" clId="Web-{430A5D28-FFC1-2D11-04E9-1169BFC30744}" dt="2026-07-23T22:09:44.367" v="263" actId="20577"/>
          <ac:spMkLst>
            <pc:docMk/>
            <pc:sldMk cId="1104399555" sldId="257"/>
            <ac:spMk id="4" creationId="{98B46E79-494A-B302-0518-1B8027EF4CCF}"/>
          </ac:spMkLst>
        </pc:spChg>
        <pc:picChg chg="add mod ord">
          <ac:chgData name="Stancin Raducanu (2543558)" userId="S::2543558@student.uwtsd.ac.uk::25ee2d79-4968-4b77-a59c-1d85a6cfcfdf" providerId="AD" clId="Web-{430A5D28-FFC1-2D11-04E9-1169BFC30744}" dt="2026-07-23T22:08:53.881" v="252"/>
          <ac:picMkLst>
            <pc:docMk/>
            <pc:sldMk cId="1104399555" sldId="257"/>
            <ac:picMk id="5" creationId="{3F16A868-3C49-58FD-48F7-7C26B866917E}"/>
          </ac:picMkLst>
        </pc:picChg>
      </pc:sldChg>
      <pc:sldChg chg="addSp delSp modSp new del">
        <pc:chgData name="Stancin Raducanu (2543558)" userId="S::2543558@student.uwtsd.ac.uk::25ee2d79-4968-4b77-a59c-1d85a6cfcfdf" providerId="AD" clId="Web-{430A5D28-FFC1-2D11-04E9-1169BFC30744}" dt="2026-07-23T21:48:07.363" v="250"/>
        <pc:sldMkLst>
          <pc:docMk/>
          <pc:sldMk cId="3836812559" sldId="258"/>
        </pc:sldMkLst>
        <pc:spChg chg="mod">
          <ac:chgData name="Stancin Raducanu (2543558)" userId="S::2543558@student.uwtsd.ac.uk::25ee2d79-4968-4b77-a59c-1d85a6cfcfdf" providerId="AD" clId="Web-{430A5D28-FFC1-2D11-04E9-1169BFC30744}" dt="2026-07-23T21:34:27.831" v="31" actId="20577"/>
          <ac:spMkLst>
            <pc:docMk/>
            <pc:sldMk cId="3836812559" sldId="258"/>
            <ac:spMk id="2" creationId="{D1E13C61-6418-CC6E-4945-24B8915680DE}"/>
          </ac:spMkLst>
        </pc:spChg>
        <pc:spChg chg="del">
          <ac:chgData name="Stancin Raducanu (2543558)" userId="S::2543558@student.uwtsd.ac.uk::25ee2d79-4968-4b77-a59c-1d85a6cfcfdf" providerId="AD" clId="Web-{430A5D28-FFC1-2D11-04E9-1169BFC30744}" dt="2026-07-23T21:21:14.266" v="5"/>
          <ac:spMkLst>
            <pc:docMk/>
            <pc:sldMk cId="3836812559" sldId="258"/>
            <ac:spMk id="3" creationId="{6722C591-90B7-BD8C-7EE2-8141B1807B8C}"/>
          </ac:spMkLst>
        </pc:spChg>
        <pc:spChg chg="mod">
          <ac:chgData name="Stancin Raducanu (2543558)" userId="S::2543558@student.uwtsd.ac.uk::25ee2d79-4968-4b77-a59c-1d85a6cfcfdf" providerId="AD" clId="Web-{430A5D28-FFC1-2D11-04E9-1169BFC30744}" dt="2026-07-23T21:34:44.613" v="39" actId="20577"/>
          <ac:spMkLst>
            <pc:docMk/>
            <pc:sldMk cId="3836812559" sldId="258"/>
            <ac:spMk id="4" creationId="{290FE378-14FD-3808-7BE3-918DF7924C73}"/>
          </ac:spMkLst>
        </pc:spChg>
        <pc:spChg chg="add del mod">
          <ac:chgData name="Stancin Raducanu (2543558)" userId="S::2543558@student.uwtsd.ac.uk::25ee2d79-4968-4b77-a59c-1d85a6cfcfdf" providerId="AD" clId="Web-{430A5D28-FFC1-2D11-04E9-1169BFC30744}" dt="2026-07-23T21:31:39.514" v="7"/>
          <ac:spMkLst>
            <pc:docMk/>
            <pc:sldMk cId="3836812559" sldId="258"/>
            <ac:spMk id="7" creationId="{A857CFD9-D9C1-F1CC-0872-8133FE9693F0}"/>
          </ac:spMkLst>
        </pc:spChg>
        <pc:picChg chg="add del mod ord">
          <ac:chgData name="Stancin Raducanu (2543558)" userId="S::2543558@student.uwtsd.ac.uk::25ee2d79-4968-4b77-a59c-1d85a6cfcfdf" providerId="AD" clId="Web-{430A5D28-FFC1-2D11-04E9-1169BFC30744}" dt="2026-07-23T21:21:22.689" v="6"/>
          <ac:picMkLst>
            <pc:docMk/>
            <pc:sldMk cId="3836812559" sldId="258"/>
            <ac:picMk id="5" creationId="{B53A6F9C-C4FF-22E6-1A2C-1059FAA74C87}"/>
          </ac:picMkLst>
        </pc:picChg>
        <pc:picChg chg="add mod ord">
          <ac:chgData name="Stancin Raducanu (2543558)" userId="S::2543558@student.uwtsd.ac.uk::25ee2d79-4968-4b77-a59c-1d85a6cfcfdf" providerId="AD" clId="Web-{430A5D28-FFC1-2D11-04E9-1169BFC30744}" dt="2026-07-23T21:31:56.686" v="9" actId="14100"/>
          <ac:picMkLst>
            <pc:docMk/>
            <pc:sldMk cId="3836812559" sldId="258"/>
            <ac:picMk id="8" creationId="{D42343E2-33F6-47FD-1C09-1BEBDA592391}"/>
          </ac:picMkLst>
        </pc:picChg>
      </pc:sldChg>
      <pc:sldChg chg="addSp delSp modSp new mod setBg">
        <pc:chgData name="Stancin Raducanu (2543558)" userId="S::2543558@student.uwtsd.ac.uk::25ee2d79-4968-4b77-a59c-1d85a6cfcfdf" providerId="AD" clId="Web-{430A5D28-FFC1-2D11-04E9-1169BFC30744}" dt="2026-07-23T22:17:36.401" v="466" actId="20577"/>
        <pc:sldMkLst>
          <pc:docMk/>
          <pc:sldMk cId="4045129895" sldId="258"/>
        </pc:sldMkLst>
        <pc:spChg chg="mod">
          <ac:chgData name="Stancin Raducanu (2543558)" userId="S::2543558@student.uwtsd.ac.uk::25ee2d79-4968-4b77-a59c-1d85a6cfcfdf" providerId="AD" clId="Web-{430A5D28-FFC1-2D11-04E9-1169BFC30744}" dt="2026-07-23T22:11:39.387" v="286" actId="20577"/>
          <ac:spMkLst>
            <pc:docMk/>
            <pc:sldMk cId="4045129895" sldId="258"/>
            <ac:spMk id="2" creationId="{96BB7A5E-2471-0A6D-51EB-ED8796590150}"/>
          </ac:spMkLst>
        </pc:spChg>
        <pc:spChg chg="del">
          <ac:chgData name="Stancin Raducanu (2543558)" userId="S::2543558@student.uwtsd.ac.uk::25ee2d79-4968-4b77-a59c-1d85a6cfcfdf" providerId="AD" clId="Web-{430A5D28-FFC1-2D11-04E9-1169BFC30744}" dt="2026-07-23T22:10:40.182" v="268"/>
          <ac:spMkLst>
            <pc:docMk/>
            <pc:sldMk cId="4045129895" sldId="258"/>
            <ac:spMk id="3" creationId="{0B3B2363-BB7D-00B0-C13E-2B31DD965F81}"/>
          </ac:spMkLst>
        </pc:spChg>
        <pc:spChg chg="add del mo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4" creationId="{FC96B51E-1D2A-8FEA-35C9-4562BC95C0F5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2.182" v="270"/>
          <ac:spMkLst>
            <pc:docMk/>
            <pc:sldMk cId="4045129895" sldId="258"/>
            <ac:spMk id="10" creationId="{12609869-9E80-471B-A487-A53288E0E791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2.182" v="270"/>
          <ac:spMkLst>
            <pc:docMk/>
            <pc:sldMk cId="4045129895" sldId="258"/>
            <ac:spMk id="12" creationId="{7004738A-9D34-43E8-97D2-CA0EED4F8BE0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2.182" v="270"/>
          <ac:spMkLst>
            <pc:docMk/>
            <pc:sldMk cId="4045129895" sldId="258"/>
            <ac:spMk id="14" creationId="{B8B8D07F-F13E-443E-BA68-2D26672D76B9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2.182" v="270"/>
          <ac:spMkLst>
            <pc:docMk/>
            <pc:sldMk cId="4045129895" sldId="258"/>
            <ac:spMk id="16" creationId="{2813A4FA-24A5-41ED-A534-3807D1B2F344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2.182" v="270"/>
          <ac:spMkLst>
            <pc:docMk/>
            <pc:sldMk cId="4045129895" sldId="258"/>
            <ac:spMk id="18" creationId="{C3944F27-CA70-4E84-A51A-E6BF89558979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6.792" v="272"/>
          <ac:spMkLst>
            <pc:docMk/>
            <pc:sldMk cId="4045129895" sldId="258"/>
            <ac:spMk id="20" creationId="{D4771268-CB57-404A-9271-370EB28F6090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9.636" v="274"/>
          <ac:spMkLst>
            <pc:docMk/>
            <pc:sldMk cId="4045129895" sldId="258"/>
            <ac:spMk id="22" creationId="{6897DEB4-4A88-4293-A935-9B25506C1530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9.636" v="274"/>
          <ac:spMkLst>
            <pc:docMk/>
            <pc:sldMk cId="4045129895" sldId="258"/>
            <ac:spMk id="23" creationId="{FBE42BC3-6707-4CBF-9386-048B994A4F19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0:59.636" v="274"/>
          <ac:spMkLst>
            <pc:docMk/>
            <pc:sldMk cId="4045129895" sldId="258"/>
            <ac:spMk id="24" creationId="{FC96B51E-1D2A-8FEA-35C9-4562BC95C0F5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26" creationId="{C4285719-470E-454C-AF62-8323075F1F5B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27" creationId="{CD9FE4EF-C4D8-49A0-B2FF-81D8DB7D8A24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28" creationId="{4300840D-0A0B-4512-BACA-B439D5B9C57C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29" creationId="{D2B78728-A580-49A7-84F9-6EF6F583ADE0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30" creationId="{38FAA1A1-D861-433F-88FA-1E9D6FD31D11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31" creationId="{8D71EDA1-87BF-4D5D-AB79-F346FD19278A}"/>
          </ac:spMkLst>
        </pc:spChg>
        <pc:spChg chg="add del">
          <ac:chgData name="Stancin Raducanu (2543558)" userId="S::2543558@student.uwtsd.ac.uk::25ee2d79-4968-4b77-a59c-1d85a6cfcfdf" providerId="AD" clId="Web-{430A5D28-FFC1-2D11-04E9-1169BFC30744}" dt="2026-07-23T22:11:08.355" v="276"/>
          <ac:spMkLst>
            <pc:docMk/>
            <pc:sldMk cId="4045129895" sldId="258"/>
            <ac:spMk id="32" creationId="{FC96B51E-1D2A-8FEA-35C9-4562BC95C0F5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34" creationId="{12609869-9E80-471B-A487-A53288E0E791}"/>
          </ac:spMkLst>
        </pc:spChg>
        <pc:spChg chg="add mod">
          <ac:chgData name="Stancin Raducanu (2543558)" userId="S::2543558@student.uwtsd.ac.uk::25ee2d79-4968-4b77-a59c-1d85a6cfcfdf" providerId="AD" clId="Web-{430A5D28-FFC1-2D11-04E9-1169BFC30744}" dt="2026-07-23T22:17:36.401" v="466" actId="20577"/>
          <ac:spMkLst>
            <pc:docMk/>
            <pc:sldMk cId="4045129895" sldId="258"/>
            <ac:spMk id="35" creationId="{FC96B51E-1D2A-8FEA-35C9-4562BC95C0F5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36" creationId="{7004738A-9D34-43E8-97D2-CA0EED4F8BE0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37" creationId="{B8B8D07F-F13E-443E-BA68-2D26672D76B9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38" creationId="{2813A4FA-24A5-41ED-A534-3807D1B2F344}"/>
          </ac:spMkLst>
        </pc:spChg>
        <pc:spChg chg="add">
          <ac:chgData name="Stancin Raducanu (2543558)" userId="S::2543558@student.uwtsd.ac.uk::25ee2d79-4968-4b77-a59c-1d85a6cfcfdf" providerId="AD" clId="Web-{430A5D28-FFC1-2D11-04E9-1169BFC30744}" dt="2026-07-23T22:11:08.370" v="277"/>
          <ac:spMkLst>
            <pc:docMk/>
            <pc:sldMk cId="4045129895" sldId="258"/>
            <ac:spMk id="39" creationId="{C3944F27-CA70-4E84-A51A-E6BF89558979}"/>
          </ac:spMkLst>
        </pc:spChg>
        <pc:picChg chg="add mod ord">
          <ac:chgData name="Stancin Raducanu (2543558)" userId="S::2543558@student.uwtsd.ac.uk::25ee2d79-4968-4b77-a59c-1d85a6cfcfdf" providerId="AD" clId="Web-{430A5D28-FFC1-2D11-04E9-1169BFC30744}" dt="2026-07-23T22:11:08.370" v="277"/>
          <ac:picMkLst>
            <pc:docMk/>
            <pc:sldMk cId="4045129895" sldId="258"/>
            <ac:picMk id="5" creationId="{11D28E18-15DE-7CD5-429D-A331B25160D8}"/>
          </ac:picMkLst>
        </pc:picChg>
      </pc:sldChg>
      <pc:sldChg chg="addSp delSp modSp new">
        <pc:chgData name="Stancin Raducanu (2543558)" userId="S::2543558@student.uwtsd.ac.uk::25ee2d79-4968-4b77-a59c-1d85a6cfcfdf" providerId="AD" clId="Web-{430A5D28-FFC1-2D11-04E9-1169BFC30744}" dt="2026-07-23T22:24:05.869" v="648" actId="20577"/>
        <pc:sldMkLst>
          <pc:docMk/>
          <pc:sldMk cId="124875712" sldId="259"/>
        </pc:sldMkLst>
        <pc:spChg chg="mod">
          <ac:chgData name="Stancin Raducanu (2543558)" userId="S::2543558@student.uwtsd.ac.uk::25ee2d79-4968-4b77-a59c-1d85a6cfcfdf" providerId="AD" clId="Web-{430A5D28-FFC1-2D11-04E9-1169BFC30744}" dt="2026-07-23T22:18:08.840" v="473" actId="20577"/>
          <ac:spMkLst>
            <pc:docMk/>
            <pc:sldMk cId="124875712" sldId="259"/>
            <ac:spMk id="2" creationId="{24A894DA-79C1-2C78-2A98-4995940A2C3F}"/>
          </ac:spMkLst>
        </pc:spChg>
        <pc:spChg chg="del">
          <ac:chgData name="Stancin Raducanu (2543558)" userId="S::2543558@student.uwtsd.ac.uk::25ee2d79-4968-4b77-a59c-1d85a6cfcfdf" providerId="AD" clId="Web-{430A5D28-FFC1-2D11-04E9-1169BFC30744}" dt="2026-07-23T22:17:54.355" v="467"/>
          <ac:spMkLst>
            <pc:docMk/>
            <pc:sldMk cId="124875712" sldId="259"/>
            <ac:spMk id="3" creationId="{1B6CFCA0-A707-1AB9-FD35-8C39AE1FDEC3}"/>
          </ac:spMkLst>
        </pc:spChg>
        <pc:spChg chg="mod">
          <ac:chgData name="Stancin Raducanu (2543558)" userId="S::2543558@student.uwtsd.ac.uk::25ee2d79-4968-4b77-a59c-1d85a6cfcfdf" providerId="AD" clId="Web-{430A5D28-FFC1-2D11-04E9-1169BFC30744}" dt="2026-07-23T22:24:05.869" v="648" actId="20577"/>
          <ac:spMkLst>
            <pc:docMk/>
            <pc:sldMk cId="124875712" sldId="259"/>
            <ac:spMk id="4" creationId="{395B28FF-0697-E6F2-F240-EF81D3F77860}"/>
          </ac:spMkLst>
        </pc:spChg>
        <pc:picChg chg="add mod ord">
          <ac:chgData name="Stancin Raducanu (2543558)" userId="S::2543558@student.uwtsd.ac.uk::25ee2d79-4968-4b77-a59c-1d85a6cfcfdf" providerId="AD" clId="Web-{430A5D28-FFC1-2D11-04E9-1169BFC30744}" dt="2026-07-23T22:17:54.355" v="467"/>
          <ac:picMkLst>
            <pc:docMk/>
            <pc:sldMk cId="124875712" sldId="259"/>
            <ac:picMk id="5" creationId="{590BF342-08EF-48E3-78A4-A8CBB91C20C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USE OF LINKEDIN FOR A BETTER PRESENTATION</a:t>
            </a:r>
          </a:p>
          <a:p>
            <a:endParaRPr lang="en-US" sz="4000" kern="1200" dirty="0">
              <a:latin typeface="+mj-lt"/>
            </a:endParaRPr>
          </a:p>
        </p:txBody>
      </p:sp>
      <p:sp>
        <p:nvSpPr>
          <p:cNvPr id="26" name="Subtitle 2"/>
          <p:cNvSpPr>
            <a:spLocks noGrp="1"/>
          </p:cNvSpPr>
          <p:nvPr>
            <p:ph type="body" sz="half" idx="2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/>
              <a:t>This is LinkedIn.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/>
              <a:t>It shows writing skills.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/>
              <a:t>I learned that a better resume, using</a:t>
            </a:r>
          </a:p>
          <a:p>
            <a:r>
              <a:rPr lang="en-US" sz="2400"/>
              <a:t>    the right words can get you far .        </a:t>
            </a:r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A5421A1-0D32-3DCA-340B-7B08EAB2B08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1839" b="31839"/>
          <a:stretch/>
        </p:blipFill>
        <p:spPr>
          <a:xfrm>
            <a:off x="7170310" y="1551659"/>
            <a:ext cx="4170530" cy="329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B7A5E-2471-0A6D-51EB-ED8796590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HOW REFERENCING WORKS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FC96B51E-1D2A-8FEA-35C9-4562BC95C0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457200">
              <a:buChar char="•"/>
            </a:pPr>
            <a:r>
              <a:rPr lang="en-US" sz="2400" dirty="0"/>
              <a:t>This is a piece of work </a:t>
            </a:r>
            <a:r>
              <a:rPr lang="en-US" sz="2400"/>
              <a:t>showing reference.</a:t>
            </a:r>
          </a:p>
          <a:p>
            <a:pPr marL="228600" indent="-457200">
              <a:buChar char="•"/>
            </a:pPr>
            <a:r>
              <a:rPr lang="en-US" sz="2400"/>
              <a:t>The skill it shows is how can you reference something or somebody in the middle of an essay or piece any kind of work.</a:t>
            </a:r>
            <a:endParaRPr lang="en-US" sz="2400" dirty="0"/>
          </a:p>
          <a:p>
            <a:pPr marL="228600" indent="-457200">
              <a:buChar char="•"/>
            </a:pPr>
            <a:r>
              <a:rPr lang="en-US" sz="2400" dirty="0"/>
              <a:t>The things I learned is that I can use the reference provided to get more informat</a:t>
            </a:r>
            <a:r>
              <a:rPr lang="en-US" sz="2400"/>
              <a:t>ion about the work.</a:t>
            </a:r>
            <a:endParaRPr lang="en-US" sz="2400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1D28E18-15DE-7CD5-429D-A331B25160D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1839" b="31839"/>
          <a:stretch/>
        </p:blipFill>
        <p:spPr>
          <a:xfrm>
            <a:off x="7075967" y="1798402"/>
            <a:ext cx="4170530" cy="329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129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894DA-79C1-2C78-2A98-4995940A2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MESSY DOCUMENT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90BF342-08EF-48E3-78A4-A8CBB91C20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508" r="2508"/>
          <a:stretch/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B28FF-0697-E6F2-F240-EF81D3F7786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/>
              <a:t>This is a messy text.</a:t>
            </a:r>
            <a:endParaRPr lang="en-US" dirty="0"/>
          </a:p>
          <a:p>
            <a:pPr marL="285750" indent="-285750">
              <a:buChar char="•"/>
            </a:pPr>
            <a:r>
              <a:rPr lang="en-US" dirty="0"/>
              <a:t>That shows the skill of writing something messy, not clear, some wor</a:t>
            </a:r>
            <a:r>
              <a:rPr lang="en-US"/>
              <a:t>ds bigger other smaller.</a:t>
            </a:r>
          </a:p>
          <a:p>
            <a:pPr marL="285750" indent="-285750">
              <a:buChar char="•"/>
            </a:pPr>
            <a:r>
              <a:rPr lang="en-US"/>
              <a:t>So, I've learned the skill to write something that it's easier for the reader to understand by using the same font size and using the right puncture in a text.</a:t>
            </a:r>
          </a:p>
        </p:txBody>
      </p:sp>
    </p:spTree>
    <p:extLst>
      <p:ext uri="{BB962C8B-B14F-4D97-AF65-F5344CB8AC3E}">
        <p14:creationId xmlns:p14="http://schemas.microsoft.com/office/powerpoint/2010/main" val="124875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USE OF LINKEDIN FOR A BETTER PRESENTATION </vt:lpstr>
      <vt:lpstr>HOW REFERENCING WORKS</vt:lpstr>
      <vt:lpstr>MESSY DOCUMENT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193</cp:revision>
  <dcterms:created xsi:type="dcterms:W3CDTF">2026-07-23T21:19:52Z</dcterms:created>
  <dcterms:modified xsi:type="dcterms:W3CDTF">2026-07-23T22:24:15Z</dcterms:modified>
</cp:coreProperties>
</file>