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70" r:id="rId5"/>
    <p:sldId id="271" r:id="rId6"/>
    <p:sldId id="272" r:id="rId7"/>
    <p:sldId id="274" r:id="rId8"/>
    <p:sldId id="336" r:id="rId9"/>
    <p:sldId id="339" r:id="rId10"/>
    <p:sldId id="273" r:id="rId11"/>
    <p:sldId id="261" r:id="rId12"/>
    <p:sldId id="338" r:id="rId13"/>
    <p:sldId id="337" r:id="rId14"/>
    <p:sldId id="275" r:id="rId15"/>
    <p:sldId id="265" r:id="rId16"/>
    <p:sldId id="263" r:id="rId17"/>
    <p:sldId id="266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467685-293F-42D3-A2F0-EF6884A0A6E0}" v="9" dt="2025-10-08T10:30:26.8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44052" autoAdjust="0"/>
  </p:normalViewPr>
  <p:slideViewPr>
    <p:cSldViewPr snapToGrid="0">
      <p:cViewPr varScale="1">
        <p:scale>
          <a:sx n="74" d="100"/>
          <a:sy n="74" d="100"/>
        </p:scale>
        <p:origin x="994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ha Connor" userId="bcfa5abcb8d4f0f0" providerId="LiveId" clId="{6F467685-293F-42D3-A2F0-EF6884A0A6E0}"/>
    <pc:docChg chg="undo redo custSel modSld">
      <pc:chgData name="Elisha Connor" userId="bcfa5abcb8d4f0f0" providerId="LiveId" clId="{6F467685-293F-42D3-A2F0-EF6884A0A6E0}" dt="2025-10-08T10:35:09.603" v="1227" actId="1076"/>
      <pc:docMkLst>
        <pc:docMk/>
      </pc:docMkLst>
      <pc:sldChg chg="modSp mod">
        <pc:chgData name="Elisha Connor" userId="bcfa5abcb8d4f0f0" providerId="LiveId" clId="{6F467685-293F-42D3-A2F0-EF6884A0A6E0}" dt="2025-10-08T10:01:54.799" v="921" actId="20577"/>
        <pc:sldMkLst>
          <pc:docMk/>
          <pc:sldMk cId="764605052" sldId="261"/>
        </pc:sldMkLst>
        <pc:spChg chg="mod">
          <ac:chgData name="Elisha Connor" userId="bcfa5abcb8d4f0f0" providerId="LiveId" clId="{6F467685-293F-42D3-A2F0-EF6884A0A6E0}" dt="2025-10-08T09:54:22.408" v="743" actId="122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Elisha Connor" userId="bcfa5abcb8d4f0f0" providerId="LiveId" clId="{6F467685-293F-42D3-A2F0-EF6884A0A6E0}" dt="2025-10-08T10:01:54.799" v="921" actId="2057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 mod setBg">
        <pc:chgData name="Elisha Connor" userId="bcfa5abcb8d4f0f0" providerId="LiveId" clId="{6F467685-293F-42D3-A2F0-EF6884A0A6E0}" dt="2025-10-08T10:09:48.621" v="935" actId="26606"/>
        <pc:sldMkLst>
          <pc:docMk/>
          <pc:sldMk cId="2451324015" sldId="263"/>
        </pc:sldMkLst>
        <pc:spChg chg="mo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8" creationId="{327D73B4-9F5C-4A64-A179-51B9500CB8B5}"/>
          </ac:spMkLst>
        </pc:spChg>
        <pc:spChg chg="ad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10" creationId="{C1F06963-6374-4B48-844F-071A9BAAAE02}"/>
          </ac:spMkLst>
        </pc:spChg>
        <pc:spChg chg="ad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12" creationId="{6CB927A4-E432-4310-9CD5-E89FF5063179}"/>
          </ac:spMkLst>
        </pc:spChg>
        <pc:spChg chg="ad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14" creationId="{1453BF6C-B012-48B7-B4E8-6D7AC7C27D02}"/>
          </ac:spMkLst>
        </pc:spChg>
        <pc:spChg chg="add">
          <ac:chgData name="Elisha Connor" userId="bcfa5abcb8d4f0f0" providerId="LiveId" clId="{6F467685-293F-42D3-A2F0-EF6884A0A6E0}" dt="2025-10-08T10:09:48.621" v="935" actId="26606"/>
          <ac:spMkLst>
            <pc:docMk/>
            <pc:sldMk cId="2451324015" sldId="263"/>
            <ac:spMk id="16" creationId="{E3020543-B24B-4EC4-8FFC-8DD88EEA91A8}"/>
          </ac:spMkLst>
        </pc:spChg>
        <pc:cxnChg chg="add">
          <ac:chgData name="Elisha Connor" userId="bcfa5abcb8d4f0f0" providerId="LiveId" clId="{6F467685-293F-42D3-A2F0-EF6884A0A6E0}" dt="2025-10-08T10:09:48.621" v="935" actId="26606"/>
          <ac:cxnSpMkLst>
            <pc:docMk/>
            <pc:sldMk cId="2451324015" sldId="263"/>
            <ac:cxnSpMk id="18" creationId="{C49DA8F6-BCC1-4447-B54C-57856834B94B}"/>
          </ac:cxnSpMkLst>
        </pc:cxnChg>
      </pc:sldChg>
      <pc:sldChg chg="addSp delSp modSp mod setBg">
        <pc:chgData name="Elisha Connor" userId="bcfa5abcb8d4f0f0" providerId="LiveId" clId="{6F467685-293F-42D3-A2F0-EF6884A0A6E0}" dt="2025-10-08T10:18:23.491" v="971" actId="14100"/>
        <pc:sldMkLst>
          <pc:docMk/>
          <pc:sldMk cId="1037257886" sldId="265"/>
        </pc:sldMkLst>
        <pc:spChg chg="mod">
          <ac:chgData name="Elisha Connor" userId="bcfa5abcb8d4f0f0" providerId="LiveId" clId="{6F467685-293F-42D3-A2F0-EF6884A0A6E0}" dt="2025-10-08T10:18:16.741" v="970" actId="2660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Elisha Connor" userId="bcfa5abcb8d4f0f0" providerId="LiveId" clId="{6F467685-293F-42D3-A2F0-EF6884A0A6E0}" dt="2025-10-08T10:18:16.741" v="970" actId="26606"/>
          <ac:spMkLst>
            <pc:docMk/>
            <pc:sldMk cId="1037257886" sldId="265"/>
            <ac:spMk id="3" creationId="{E04C29E1-0FF6-7114-4118-5B68E71110F6}"/>
          </ac:spMkLst>
        </pc:spChg>
        <pc:spChg chg="add del">
          <ac:chgData name="Elisha Connor" userId="bcfa5abcb8d4f0f0" providerId="LiveId" clId="{6F467685-293F-42D3-A2F0-EF6884A0A6E0}" dt="2025-10-08T10:17:55.773" v="949" actId="26606"/>
          <ac:spMkLst>
            <pc:docMk/>
            <pc:sldMk cId="1037257886" sldId="265"/>
            <ac:spMk id="9" creationId="{D1D34770-47A8-402C-AF23-2B653F2D88C1}"/>
          </ac:spMkLst>
        </pc:spChg>
        <pc:spChg chg="add del">
          <ac:chgData name="Elisha Connor" userId="bcfa5abcb8d4f0f0" providerId="LiveId" clId="{6F467685-293F-42D3-A2F0-EF6884A0A6E0}" dt="2025-10-08T10:18:16.741" v="970" actId="26606"/>
          <ac:spMkLst>
            <pc:docMk/>
            <pc:sldMk cId="1037257886" sldId="265"/>
            <ac:spMk id="14" creationId="{F13C74B1-5B17-4795-BED0-7140497B445A}"/>
          </ac:spMkLst>
        </pc:spChg>
        <pc:spChg chg="add del">
          <ac:chgData name="Elisha Connor" userId="bcfa5abcb8d4f0f0" providerId="LiveId" clId="{6F467685-293F-42D3-A2F0-EF6884A0A6E0}" dt="2025-10-08T10:18:16.741" v="970" actId="26606"/>
          <ac:spMkLst>
            <pc:docMk/>
            <pc:sldMk cId="1037257886" sldId="265"/>
            <ac:spMk id="16" creationId="{D4974D33-8DC5-464E-8C6D-BE58F0669C17}"/>
          </ac:spMkLst>
        </pc:spChg>
        <pc:spChg chg="add">
          <ac:chgData name="Elisha Connor" userId="bcfa5abcb8d4f0f0" providerId="LiveId" clId="{6F467685-293F-42D3-A2F0-EF6884A0A6E0}" dt="2025-10-08T10:18:16.741" v="970" actId="26606"/>
          <ac:spMkLst>
            <pc:docMk/>
            <pc:sldMk cId="1037257886" sldId="265"/>
            <ac:spMk id="21" creationId="{04812C46-200A-4DEB-A05E-3ED6C68C2387}"/>
          </ac:spMkLst>
        </pc:spChg>
        <pc:spChg chg="add">
          <ac:chgData name="Elisha Connor" userId="bcfa5abcb8d4f0f0" providerId="LiveId" clId="{6F467685-293F-42D3-A2F0-EF6884A0A6E0}" dt="2025-10-08T10:18:16.741" v="970" actId="26606"/>
          <ac:spMkLst>
            <pc:docMk/>
            <pc:sldMk cId="1037257886" sldId="265"/>
            <ac:spMk id="23" creationId="{D1EA859B-E555-4109-94F3-6700E046E008}"/>
          </ac:spMkLst>
        </pc:spChg>
        <pc:picChg chg="add mod ord">
          <ac:chgData name="Elisha Connor" userId="bcfa5abcb8d4f0f0" providerId="LiveId" clId="{6F467685-293F-42D3-A2F0-EF6884A0A6E0}" dt="2025-10-08T10:18:23.491" v="971" actId="14100"/>
          <ac:picMkLst>
            <pc:docMk/>
            <pc:sldMk cId="1037257886" sldId="265"/>
            <ac:picMk id="5" creationId="{8EFF4C04-43EE-DFF8-69CB-960B318214EA}"/>
          </ac:picMkLst>
        </pc:picChg>
      </pc:sldChg>
      <pc:sldChg chg="addSp delSp modSp mod setBg">
        <pc:chgData name="Elisha Connor" userId="bcfa5abcb8d4f0f0" providerId="LiveId" clId="{6F467685-293F-42D3-A2F0-EF6884A0A6E0}" dt="2025-10-08T10:09:05.330" v="934" actId="26606"/>
        <pc:sldMkLst>
          <pc:docMk/>
          <pc:sldMk cId="3258301802" sldId="266"/>
        </pc:sldMkLst>
        <pc:spChg chg="mod">
          <ac:chgData name="Elisha Connor" userId="bcfa5abcb8d4f0f0" providerId="LiveId" clId="{6F467685-293F-42D3-A2F0-EF6884A0A6E0}" dt="2025-10-08T10:09:05.330" v="934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Elisha Connor" userId="bcfa5abcb8d4f0f0" providerId="LiveId" clId="{6F467685-293F-42D3-A2F0-EF6884A0A6E0}" dt="2025-10-08T10:09:05.330" v="934" actId="26606"/>
          <ac:spMkLst>
            <pc:docMk/>
            <pc:sldMk cId="3258301802" sldId="266"/>
            <ac:spMk id="3" creationId="{E04C29E1-0FF6-7114-4118-5B68E71110F6}"/>
          </ac:spMkLst>
        </pc:spChg>
        <pc:spChg chg="add del">
          <ac:chgData name="Elisha Connor" userId="bcfa5abcb8d4f0f0" providerId="LiveId" clId="{6F467685-293F-42D3-A2F0-EF6884A0A6E0}" dt="2025-10-08T10:09:05.289" v="933" actId="26606"/>
          <ac:spMkLst>
            <pc:docMk/>
            <pc:sldMk cId="3258301802" sldId="266"/>
            <ac:spMk id="9" creationId="{D1D34770-47A8-402C-AF23-2B653F2D88C1}"/>
          </ac:spMkLst>
        </pc:spChg>
        <pc:spChg chg="add">
          <ac:chgData name="Elisha Connor" userId="bcfa5abcb8d4f0f0" providerId="LiveId" clId="{6F467685-293F-42D3-A2F0-EF6884A0A6E0}" dt="2025-10-08T10:09:05.330" v="934" actId="26606"/>
          <ac:spMkLst>
            <pc:docMk/>
            <pc:sldMk cId="3258301802" sldId="266"/>
            <ac:spMk id="11" creationId="{D1EA859B-E555-4109-94F3-6700E046E008}"/>
          </ac:spMkLst>
        </pc:spChg>
        <pc:spChg chg="add">
          <ac:chgData name="Elisha Connor" userId="bcfa5abcb8d4f0f0" providerId="LiveId" clId="{6F467685-293F-42D3-A2F0-EF6884A0A6E0}" dt="2025-10-08T10:09:05.330" v="934" actId="26606"/>
          <ac:spMkLst>
            <pc:docMk/>
            <pc:sldMk cId="3258301802" sldId="266"/>
            <ac:spMk id="12" creationId="{04812C46-200A-4DEB-A05E-3ED6C68C2387}"/>
          </ac:spMkLst>
        </pc:spChg>
        <pc:picChg chg="add del">
          <ac:chgData name="Elisha Connor" userId="bcfa5abcb8d4f0f0" providerId="LiveId" clId="{6F467685-293F-42D3-A2F0-EF6884A0A6E0}" dt="2025-10-08T10:09:05.289" v="933" actId="26606"/>
          <ac:picMkLst>
            <pc:docMk/>
            <pc:sldMk cId="3258301802" sldId="266"/>
            <ac:picMk id="5" creationId="{F8B603D3-C882-DC0D-EF36-E6F891CB3589}"/>
          </ac:picMkLst>
        </pc:picChg>
        <pc:picChg chg="add">
          <ac:chgData name="Elisha Connor" userId="bcfa5abcb8d4f0f0" providerId="LiveId" clId="{6F467685-293F-42D3-A2F0-EF6884A0A6E0}" dt="2025-10-08T10:09:05.330" v="934" actId="26606"/>
          <ac:picMkLst>
            <pc:docMk/>
            <pc:sldMk cId="3258301802" sldId="266"/>
            <ac:picMk id="13" creationId="{D2549CD4-B17F-55B1-EFAD-AF91BAD887F9}"/>
          </ac:picMkLst>
        </pc:picChg>
      </pc:sldChg>
      <pc:sldChg chg="addSp delSp modSp mod setBg">
        <pc:chgData name="Elisha Connor" userId="bcfa5abcb8d4f0f0" providerId="LiveId" clId="{6F467685-293F-42D3-A2F0-EF6884A0A6E0}" dt="2025-10-08T10:16:26.366" v="944" actId="26606"/>
        <pc:sldMkLst>
          <pc:docMk/>
          <pc:sldMk cId="702059637" sldId="270"/>
        </pc:sldMkLst>
        <pc:spChg chg="del mod">
          <ac:chgData name="Elisha Connor" userId="bcfa5abcb8d4f0f0" providerId="LiveId" clId="{6F467685-293F-42D3-A2F0-EF6884A0A6E0}" dt="2025-10-08T10:16:26.366" v="944" actId="26606"/>
          <ac:spMkLst>
            <pc:docMk/>
            <pc:sldMk cId="702059637" sldId="270"/>
            <ac:spMk id="4" creationId="{0275301B-F9FE-639C-99FA-5A78A9B0F8AC}"/>
          </ac:spMkLst>
        </pc:spChg>
        <pc:spChg chg="add">
          <ac:chgData name="Elisha Connor" userId="bcfa5abcb8d4f0f0" providerId="LiveId" clId="{6F467685-293F-42D3-A2F0-EF6884A0A6E0}" dt="2025-10-08T10:16:26.366" v="944" actId="26606"/>
          <ac:spMkLst>
            <pc:docMk/>
            <pc:sldMk cId="702059637" sldId="270"/>
            <ac:spMk id="10" creationId="{9165109B-7036-4613-93D4-579E77F6EF3C}"/>
          </ac:spMkLst>
        </pc:spChg>
        <pc:spChg chg="add">
          <ac:chgData name="Elisha Connor" userId="bcfa5abcb8d4f0f0" providerId="LiveId" clId="{6F467685-293F-42D3-A2F0-EF6884A0A6E0}" dt="2025-10-08T10:16:26.366" v="944" actId="26606"/>
          <ac:spMkLst>
            <pc:docMk/>
            <pc:sldMk cId="702059637" sldId="270"/>
            <ac:spMk id="12" creationId="{43E8FEA2-54EE-4F84-B5DB-A055A7D805EE}"/>
          </ac:spMkLst>
        </pc:spChg>
        <pc:graphicFrameChg chg="add">
          <ac:chgData name="Elisha Connor" userId="bcfa5abcb8d4f0f0" providerId="LiveId" clId="{6F467685-293F-42D3-A2F0-EF6884A0A6E0}" dt="2025-10-08T10:16:26.366" v="944" actId="26606"/>
          <ac:graphicFrameMkLst>
            <pc:docMk/>
            <pc:sldMk cId="702059637" sldId="270"/>
            <ac:graphicFrameMk id="6" creationId="{FB84ADE1-D3A8-0706-C417-EB84367020EB}"/>
          </ac:graphicFrameMkLst>
        </pc:graphicFrameChg>
      </pc:sldChg>
      <pc:sldChg chg="addSp delSp modSp mod setBg">
        <pc:chgData name="Elisha Connor" userId="bcfa5abcb8d4f0f0" providerId="LiveId" clId="{6F467685-293F-42D3-A2F0-EF6884A0A6E0}" dt="2025-10-08T10:24:52.407" v="974" actId="20577"/>
        <pc:sldMkLst>
          <pc:docMk/>
          <pc:sldMk cId="3321023050" sldId="271"/>
        </pc:sldMkLst>
        <pc:spChg chg="mod">
          <ac:chgData name="Elisha Connor" userId="bcfa5abcb8d4f0f0" providerId="LiveId" clId="{6F467685-293F-42D3-A2F0-EF6884A0A6E0}" dt="2025-10-08T10:24:52.407" v="974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Elisha Connor" userId="bcfa5abcb8d4f0f0" providerId="LiveId" clId="{6F467685-293F-42D3-A2F0-EF6884A0A6E0}" dt="2025-10-08T10:17:09.212" v="946" actId="20577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Elisha Connor" userId="bcfa5abcb8d4f0f0" providerId="LiveId" clId="{6F467685-293F-42D3-A2F0-EF6884A0A6E0}" dt="2025-10-08T10:04:51.818" v="925" actId="26606"/>
          <ac:spMkLst>
            <pc:docMk/>
            <pc:sldMk cId="3321023050" sldId="271"/>
            <ac:spMk id="9" creationId="{362810D9-2C5A-477D-949C-C191895477F3}"/>
          </ac:spMkLst>
        </pc:spChg>
        <pc:spChg chg="add del">
          <ac:chgData name="Elisha Connor" userId="bcfa5abcb8d4f0f0" providerId="LiveId" clId="{6F467685-293F-42D3-A2F0-EF6884A0A6E0}" dt="2025-10-08T10:04:51.818" v="925" actId="26606"/>
          <ac:spMkLst>
            <pc:docMk/>
            <pc:sldMk cId="3321023050" sldId="271"/>
            <ac:spMk id="11" creationId="{081E4A58-353D-44AE-B2FC-2A74E2E400F7}"/>
          </ac:spMkLst>
        </pc:spChg>
        <pc:spChg chg="add">
          <ac:chgData name="Elisha Connor" userId="bcfa5abcb8d4f0f0" providerId="LiveId" clId="{6F467685-293F-42D3-A2F0-EF6884A0A6E0}" dt="2025-10-08T10:04:51.849" v="926" actId="26606"/>
          <ac:spMkLst>
            <pc:docMk/>
            <pc:sldMk cId="3321023050" sldId="271"/>
            <ac:spMk id="13" creationId="{6CC7D015-0DD8-420F-A568-AC4FEDC41251}"/>
          </ac:spMkLst>
        </pc:spChg>
        <pc:spChg chg="add">
          <ac:chgData name="Elisha Connor" userId="bcfa5abcb8d4f0f0" providerId="LiveId" clId="{6F467685-293F-42D3-A2F0-EF6884A0A6E0}" dt="2025-10-08T10:04:51.849" v="926" actId="26606"/>
          <ac:spMkLst>
            <pc:docMk/>
            <pc:sldMk cId="3321023050" sldId="271"/>
            <ac:spMk id="14" creationId="{DC595556-C814-4F1F-B0E5-71812F38A8CD}"/>
          </ac:spMkLst>
        </pc:spChg>
        <pc:picChg chg="add del">
          <ac:chgData name="Elisha Connor" userId="bcfa5abcb8d4f0f0" providerId="LiveId" clId="{6F467685-293F-42D3-A2F0-EF6884A0A6E0}" dt="2025-10-08T10:04:12.752" v="923" actId="26606"/>
          <ac:picMkLst>
            <pc:docMk/>
            <pc:sldMk cId="3321023050" sldId="271"/>
            <ac:picMk id="5" creationId="{7A0F4A85-2A7B-9298-2319-54D6BA0E9DD8}"/>
          </ac:picMkLst>
        </pc:picChg>
        <pc:picChg chg="add del">
          <ac:chgData name="Elisha Connor" userId="bcfa5abcb8d4f0f0" providerId="LiveId" clId="{6F467685-293F-42D3-A2F0-EF6884A0A6E0}" dt="2025-10-08T10:04:51.818" v="925" actId="26606"/>
          <ac:picMkLst>
            <pc:docMk/>
            <pc:sldMk cId="3321023050" sldId="271"/>
            <ac:picMk id="7" creationId="{386A1A23-7635-580C-92BA-60750E5EBDD1}"/>
          </ac:picMkLst>
        </pc:picChg>
        <pc:picChg chg="add">
          <ac:chgData name="Elisha Connor" userId="bcfa5abcb8d4f0f0" providerId="LiveId" clId="{6F467685-293F-42D3-A2F0-EF6884A0A6E0}" dt="2025-10-08T10:04:51.849" v="926" actId="26606"/>
          <ac:picMkLst>
            <pc:docMk/>
            <pc:sldMk cId="3321023050" sldId="271"/>
            <ac:picMk id="15" creationId="{629B89D5-74C5-32C7-3514-8CD3205B4FFA}"/>
          </ac:picMkLst>
        </pc:picChg>
      </pc:sldChg>
      <pc:sldChg chg="addSp delSp modSp mod setBg">
        <pc:chgData name="Elisha Connor" userId="bcfa5abcb8d4f0f0" providerId="LiveId" clId="{6F467685-293F-42D3-A2F0-EF6884A0A6E0}" dt="2025-10-08T10:17:36.130" v="948" actId="20577"/>
        <pc:sldMkLst>
          <pc:docMk/>
          <pc:sldMk cId="1027608494" sldId="272"/>
        </pc:sldMkLst>
        <pc:spChg chg="mod">
          <ac:chgData name="Elisha Connor" userId="bcfa5abcb8d4f0f0" providerId="LiveId" clId="{6F467685-293F-42D3-A2F0-EF6884A0A6E0}" dt="2025-10-08T10:17:36.130" v="948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Elisha Connor" userId="bcfa5abcb8d4f0f0" providerId="LiveId" clId="{6F467685-293F-42D3-A2F0-EF6884A0A6E0}" dt="2025-10-08T10:06:03.206" v="929" actId="26606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Elisha Connor" userId="bcfa5abcb8d4f0f0" providerId="LiveId" clId="{6F467685-293F-42D3-A2F0-EF6884A0A6E0}" dt="2025-10-08T10:06:03.206" v="929" actId="26606"/>
          <ac:spMkLst>
            <pc:docMk/>
            <pc:sldMk cId="1027608494" sldId="272"/>
            <ac:spMk id="9" creationId="{6CC7D015-0DD8-420F-A568-AC4FEDC41251}"/>
          </ac:spMkLst>
        </pc:spChg>
        <pc:spChg chg="add del">
          <ac:chgData name="Elisha Connor" userId="bcfa5abcb8d4f0f0" providerId="LiveId" clId="{6F467685-293F-42D3-A2F0-EF6884A0A6E0}" dt="2025-10-08T10:06:03.206" v="929" actId="26606"/>
          <ac:spMkLst>
            <pc:docMk/>
            <pc:sldMk cId="1027608494" sldId="272"/>
            <ac:spMk id="11" creationId="{DC595556-C814-4F1F-B0E5-71812F38A8CD}"/>
          </ac:spMkLst>
        </pc:spChg>
        <pc:spChg chg="add">
          <ac:chgData name="Elisha Connor" userId="bcfa5abcb8d4f0f0" providerId="LiveId" clId="{6F467685-293F-42D3-A2F0-EF6884A0A6E0}" dt="2025-10-08T10:06:03.206" v="929" actId="26606"/>
          <ac:spMkLst>
            <pc:docMk/>
            <pc:sldMk cId="1027608494" sldId="272"/>
            <ac:spMk id="16" creationId="{D1D34770-47A8-402C-AF23-2B653F2D88C1}"/>
          </ac:spMkLst>
        </pc:spChg>
        <pc:picChg chg="add mod ord">
          <ac:chgData name="Elisha Connor" userId="bcfa5abcb8d4f0f0" providerId="LiveId" clId="{6F467685-293F-42D3-A2F0-EF6884A0A6E0}" dt="2025-10-08T10:06:03.206" v="929" actId="26606"/>
          <ac:picMkLst>
            <pc:docMk/>
            <pc:sldMk cId="1027608494" sldId="272"/>
            <ac:picMk id="5" creationId="{B00573C1-04AB-2B64-E0FE-1C4EB9E80BE4}"/>
          </ac:picMkLst>
        </pc:picChg>
      </pc:sldChg>
      <pc:sldChg chg="addSp delSp modSp mod setBg">
        <pc:chgData name="Elisha Connor" userId="bcfa5abcb8d4f0f0" providerId="LiveId" clId="{6F467685-293F-42D3-A2F0-EF6884A0A6E0}" dt="2025-10-08T10:26:29.609" v="985" actId="20577"/>
        <pc:sldMkLst>
          <pc:docMk/>
          <pc:sldMk cId="2661610389" sldId="273"/>
        </pc:sldMkLst>
        <pc:spChg chg="mod">
          <ac:chgData name="Elisha Connor" userId="bcfa5abcb8d4f0f0" providerId="LiveId" clId="{6F467685-293F-42D3-A2F0-EF6884A0A6E0}" dt="2025-10-08T10:26:29.609" v="985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Elisha Connor" userId="bcfa5abcb8d4f0f0" providerId="LiveId" clId="{6F467685-293F-42D3-A2F0-EF6884A0A6E0}" dt="2025-10-08T10:11:07.815" v="937" actId="26606"/>
          <ac:spMkLst>
            <pc:docMk/>
            <pc:sldMk cId="2661610389" sldId="273"/>
            <ac:spMk id="8" creationId="{4D5C4330-C44A-435E-8E7B-CF183E4CBA30}"/>
          </ac:spMkLst>
        </pc:spChg>
        <pc:spChg chg="add del">
          <ac:chgData name="Elisha Connor" userId="bcfa5abcb8d4f0f0" providerId="LiveId" clId="{6F467685-293F-42D3-A2F0-EF6884A0A6E0}" dt="2025-10-08T10:11:07.815" v="937" actId="26606"/>
          <ac:spMkLst>
            <pc:docMk/>
            <pc:sldMk cId="2661610389" sldId="273"/>
            <ac:spMk id="10" creationId="{16B9FAF4-4B18-4D7E-AF38-5EDDA8A6A080}"/>
          </ac:spMkLst>
        </pc:spChg>
        <pc:spChg chg="add del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12" creationId="{7C32DF3D-3F59-481D-A237-77C31AD492C1}"/>
          </ac:spMkLst>
        </pc:spChg>
        <pc:spChg chg="add del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13" creationId="{32F02326-30C4-4095-988F-932A425AE2DA}"/>
          </ac:spMkLst>
        </pc:spChg>
        <pc:spChg chg="add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18" creationId="{327D73B4-9F5C-4A64-A179-51B9500CB8B5}"/>
          </ac:spMkLst>
        </pc:spChg>
        <pc:spChg chg="add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20" creationId="{C1F06963-6374-4B48-844F-071A9BAAAE02}"/>
          </ac:spMkLst>
        </pc:spChg>
        <pc:spChg chg="add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22" creationId="{6CB927A4-E432-4310-9CD5-E89FF5063179}"/>
          </ac:spMkLst>
        </pc:spChg>
        <pc:spChg chg="add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24" creationId="{1453BF6C-B012-48B7-B4E8-6D7AC7C27D02}"/>
          </ac:spMkLst>
        </pc:spChg>
        <pc:spChg chg="add">
          <ac:chgData name="Elisha Connor" userId="bcfa5abcb8d4f0f0" providerId="LiveId" clId="{6F467685-293F-42D3-A2F0-EF6884A0A6E0}" dt="2025-10-08T10:12:20.064" v="940" actId="26606"/>
          <ac:spMkLst>
            <pc:docMk/>
            <pc:sldMk cId="2661610389" sldId="273"/>
            <ac:spMk id="26" creationId="{E3020543-B24B-4EC4-8FFC-8DD88EEA91A8}"/>
          </ac:spMkLst>
        </pc:spChg>
        <pc:cxnChg chg="add">
          <ac:chgData name="Elisha Connor" userId="bcfa5abcb8d4f0f0" providerId="LiveId" clId="{6F467685-293F-42D3-A2F0-EF6884A0A6E0}" dt="2025-10-08T10:12:20.064" v="940" actId="26606"/>
          <ac:cxnSpMkLst>
            <pc:docMk/>
            <pc:sldMk cId="2661610389" sldId="273"/>
            <ac:cxnSpMk id="28" creationId="{C49DA8F6-BCC1-4447-B54C-57856834B94B}"/>
          </ac:cxnSpMkLst>
        </pc:cxnChg>
      </pc:sldChg>
      <pc:sldChg chg="addSp delSp modSp mod setBg">
        <pc:chgData name="Elisha Connor" userId="bcfa5abcb8d4f0f0" providerId="LiveId" clId="{6F467685-293F-42D3-A2F0-EF6884A0A6E0}" dt="2025-10-08T10:25:25.272" v="979" actId="1076"/>
        <pc:sldMkLst>
          <pc:docMk/>
          <pc:sldMk cId="860344735" sldId="274"/>
        </pc:sldMkLst>
        <pc:spChg chg="mod">
          <ac:chgData name="Elisha Connor" userId="bcfa5abcb8d4f0f0" providerId="LiveId" clId="{6F467685-293F-42D3-A2F0-EF6884A0A6E0}" dt="2025-10-08T10:25:17.248" v="978" actId="1076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Elisha Connor" userId="bcfa5abcb8d4f0f0" providerId="LiveId" clId="{6F467685-293F-42D3-A2F0-EF6884A0A6E0}" dt="2025-10-08T10:25:25.272" v="979" actId="1076"/>
          <ac:spMkLst>
            <pc:docMk/>
            <pc:sldMk cId="860344735" sldId="274"/>
            <ac:spMk id="3" creationId="{5A83545D-6FBE-2985-5F35-4C84283CFC53}"/>
          </ac:spMkLst>
        </pc:spChg>
        <pc:spChg chg="add del">
          <ac:chgData name="Elisha Connor" userId="bcfa5abcb8d4f0f0" providerId="LiveId" clId="{6F467685-293F-42D3-A2F0-EF6884A0A6E0}" dt="2025-10-08T10:11:34.162" v="939" actId="26606"/>
          <ac:spMkLst>
            <pc:docMk/>
            <pc:sldMk cId="860344735" sldId="274"/>
            <ac:spMk id="9" creationId="{6CC7D015-0DD8-420F-A568-AC4FEDC41251}"/>
          </ac:spMkLst>
        </pc:spChg>
        <pc:spChg chg="add del">
          <ac:chgData name="Elisha Connor" userId="bcfa5abcb8d4f0f0" providerId="LiveId" clId="{6F467685-293F-42D3-A2F0-EF6884A0A6E0}" dt="2025-10-08T10:11:34.162" v="939" actId="26606"/>
          <ac:spMkLst>
            <pc:docMk/>
            <pc:sldMk cId="860344735" sldId="274"/>
            <ac:spMk id="11" creationId="{DC595556-C814-4F1F-B0E5-71812F38A8CD}"/>
          </ac:spMkLst>
        </pc:spChg>
        <pc:spChg chg="add">
          <ac:chgData name="Elisha Connor" userId="bcfa5abcb8d4f0f0" providerId="LiveId" clId="{6F467685-293F-42D3-A2F0-EF6884A0A6E0}" dt="2025-10-08T10:11:34.162" v="939" actId="26606"/>
          <ac:spMkLst>
            <pc:docMk/>
            <pc:sldMk cId="860344735" sldId="274"/>
            <ac:spMk id="16" creationId="{D009D6D5-DAC2-4A8B-A17A-E206B9012D09}"/>
          </ac:spMkLst>
        </pc:spChg>
        <pc:picChg chg="add mod ord">
          <ac:chgData name="Elisha Connor" userId="bcfa5abcb8d4f0f0" providerId="LiveId" clId="{6F467685-293F-42D3-A2F0-EF6884A0A6E0}" dt="2025-10-08T10:11:34.162" v="939" actId="26606"/>
          <ac:picMkLst>
            <pc:docMk/>
            <pc:sldMk cId="860344735" sldId="274"/>
            <ac:picMk id="5" creationId="{C7C51E0C-ADA9-FD3F-BAAD-EC61400E4D62}"/>
          </ac:picMkLst>
        </pc:picChg>
      </pc:sldChg>
      <pc:sldChg chg="delSp modSp mod">
        <pc:chgData name="Elisha Connor" userId="bcfa5abcb8d4f0f0" providerId="LiveId" clId="{6F467685-293F-42D3-A2F0-EF6884A0A6E0}" dt="2025-10-08T10:27:23.805" v="1078"/>
        <pc:sldMkLst>
          <pc:docMk/>
          <pc:sldMk cId="1780730117" sldId="275"/>
        </pc:sldMkLst>
        <pc:spChg chg="mod">
          <ac:chgData name="Elisha Connor" userId="bcfa5abcb8d4f0f0" providerId="LiveId" clId="{6F467685-293F-42D3-A2F0-EF6884A0A6E0}" dt="2025-10-08T09:54:01.447" v="674" actId="122"/>
          <ac:spMkLst>
            <pc:docMk/>
            <pc:sldMk cId="1780730117" sldId="275"/>
            <ac:spMk id="6" creationId="{A505395B-EB6B-5ED1-186D-E017DA15A205}"/>
          </ac:spMkLst>
        </pc:spChg>
        <pc:spChg chg="del mod">
          <ac:chgData name="Elisha Connor" userId="bcfa5abcb8d4f0f0" providerId="LiveId" clId="{6F467685-293F-42D3-A2F0-EF6884A0A6E0}" dt="2025-10-08T10:27:23.805" v="1078"/>
          <ac:spMkLst>
            <pc:docMk/>
            <pc:sldMk cId="1780730117" sldId="275"/>
            <ac:spMk id="8" creationId="{8945A82A-043D-3087-38CE-0365EA342AE0}"/>
          </ac:spMkLst>
        </pc:spChg>
      </pc:sldChg>
      <pc:sldChg chg="modSp mod">
        <pc:chgData name="Elisha Connor" userId="bcfa5abcb8d4f0f0" providerId="LiveId" clId="{6F467685-293F-42D3-A2F0-EF6884A0A6E0}" dt="2025-10-08T10:35:09.603" v="1227" actId="1076"/>
        <pc:sldMkLst>
          <pc:docMk/>
          <pc:sldMk cId="2496961718" sldId="336"/>
        </pc:sldMkLst>
        <pc:spChg chg="mod">
          <ac:chgData name="Elisha Connor" userId="bcfa5abcb8d4f0f0" providerId="LiveId" clId="{6F467685-293F-42D3-A2F0-EF6884A0A6E0}" dt="2025-10-08T09:51:08.105" v="493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Elisha Connor" userId="bcfa5abcb8d4f0f0" providerId="LiveId" clId="{6F467685-293F-42D3-A2F0-EF6884A0A6E0}" dt="2025-10-08T10:35:09.603" v="1227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modSp mod setBg">
        <pc:chgData name="Elisha Connor" userId="bcfa5abcb8d4f0f0" providerId="LiveId" clId="{6F467685-293F-42D3-A2F0-EF6884A0A6E0}" dt="2025-10-08T10:27:52.343" v="1083" actId="1076"/>
        <pc:sldMkLst>
          <pc:docMk/>
          <pc:sldMk cId="2319079123" sldId="337"/>
        </pc:sldMkLst>
        <pc:spChg chg="mod">
          <ac:chgData name="Elisha Connor" userId="bcfa5abcb8d4f0f0" providerId="LiveId" clId="{6F467685-293F-42D3-A2F0-EF6884A0A6E0}" dt="2025-10-08T10:07:03.254" v="930" actId="2660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Elisha Connor" userId="bcfa5abcb8d4f0f0" providerId="LiveId" clId="{6F467685-293F-42D3-A2F0-EF6884A0A6E0}" dt="2025-10-08T10:27:41.006" v="1082" actId="27636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Elisha Connor" userId="bcfa5abcb8d4f0f0" providerId="LiveId" clId="{6F467685-293F-42D3-A2F0-EF6884A0A6E0}" dt="2025-10-08T10:07:03.254" v="930" actId="26606"/>
          <ac:spMkLst>
            <pc:docMk/>
            <pc:sldMk cId="2319079123" sldId="337"/>
            <ac:spMk id="9" creationId="{D1D34770-47A8-402C-AF23-2B653F2D88C1}"/>
          </ac:spMkLst>
        </pc:spChg>
        <pc:picChg chg="add mod">
          <ac:chgData name="Elisha Connor" userId="bcfa5abcb8d4f0f0" providerId="LiveId" clId="{6F467685-293F-42D3-A2F0-EF6884A0A6E0}" dt="2025-10-08T10:27:52.343" v="1083" actId="1076"/>
          <ac:picMkLst>
            <pc:docMk/>
            <pc:sldMk cId="2319079123" sldId="337"/>
            <ac:picMk id="5" creationId="{BEF52503-1D62-E6E4-18FE-DC91A9EA13C2}"/>
          </ac:picMkLst>
        </pc:picChg>
      </pc:sldChg>
      <pc:sldChg chg="delSp modSp mod">
        <pc:chgData name="Elisha Connor" userId="bcfa5abcb8d4f0f0" providerId="LiveId" clId="{6F467685-293F-42D3-A2F0-EF6884A0A6E0}" dt="2025-10-08T10:34:33.106" v="1222" actId="21"/>
        <pc:sldMkLst>
          <pc:docMk/>
          <pc:sldMk cId="3062338803" sldId="339"/>
        </pc:sldMkLst>
        <pc:graphicFrameChg chg="del mod modGraphic">
          <ac:chgData name="Elisha Connor" userId="bcfa5abcb8d4f0f0" providerId="LiveId" clId="{6F467685-293F-42D3-A2F0-EF6884A0A6E0}" dt="2025-10-08T10:34:33.106" v="1222" actId="21"/>
          <ac:graphicFrameMkLst>
            <pc:docMk/>
            <pc:sldMk cId="3062338803" sldId="339"/>
            <ac:graphicFrameMk id="4" creationId="{CB2CE94B-A265-62FB-88D5-B4EA53FD24A2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4F93F7-DAC0-4F06-BB25-7CC40598C8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4D7971-1D98-4DF7-9D4F-2662DF804604}">
      <dgm:prSet/>
      <dgm:spPr/>
      <dgm:t>
        <a:bodyPr/>
        <a:lstStyle/>
        <a:p>
          <a:r>
            <a:rPr lang="en-GB" b="1"/>
            <a:t>Student Name:	</a:t>
          </a:r>
          <a:r>
            <a:rPr lang="en-GB"/>
            <a:t>Elisha Connor</a:t>
          </a:r>
          <a:endParaRPr lang="en-US"/>
        </a:p>
      </dgm:t>
    </dgm:pt>
    <dgm:pt modelId="{6C179A52-3FEB-45D2-8197-EFE383EA0430}" type="parTrans" cxnId="{D4EBCC63-DED2-498B-BD20-25BA2D77C87E}">
      <dgm:prSet/>
      <dgm:spPr/>
      <dgm:t>
        <a:bodyPr/>
        <a:lstStyle/>
        <a:p>
          <a:endParaRPr lang="en-US"/>
        </a:p>
      </dgm:t>
    </dgm:pt>
    <dgm:pt modelId="{F6252569-2676-41D0-8C89-3C0909310576}" type="sibTrans" cxnId="{D4EBCC63-DED2-498B-BD20-25BA2D77C87E}">
      <dgm:prSet/>
      <dgm:spPr/>
      <dgm:t>
        <a:bodyPr/>
        <a:lstStyle/>
        <a:p>
          <a:endParaRPr lang="en-US"/>
        </a:p>
      </dgm:t>
    </dgm:pt>
    <dgm:pt modelId="{A0B99D46-C96E-4D8C-A92E-482A3DA93453}">
      <dgm:prSet/>
      <dgm:spPr/>
      <dgm:t>
        <a:bodyPr/>
        <a:lstStyle/>
        <a:p>
          <a:r>
            <a:rPr lang="en-GB" b="1"/>
            <a:t>Student ID:		</a:t>
          </a:r>
          <a:r>
            <a:rPr lang="en-GB"/>
            <a:t>2437729</a:t>
          </a:r>
          <a:endParaRPr lang="en-US"/>
        </a:p>
      </dgm:t>
    </dgm:pt>
    <dgm:pt modelId="{AC7476EE-4167-41A9-9545-83EA589487BE}" type="parTrans" cxnId="{08ADE477-EA98-49EB-AF62-4C5F42159761}">
      <dgm:prSet/>
      <dgm:spPr/>
      <dgm:t>
        <a:bodyPr/>
        <a:lstStyle/>
        <a:p>
          <a:endParaRPr lang="en-US"/>
        </a:p>
      </dgm:t>
    </dgm:pt>
    <dgm:pt modelId="{3BFD85BD-41DC-47B5-9912-AF275F5E4C9F}" type="sibTrans" cxnId="{08ADE477-EA98-49EB-AF62-4C5F42159761}">
      <dgm:prSet/>
      <dgm:spPr/>
      <dgm:t>
        <a:bodyPr/>
        <a:lstStyle/>
        <a:p>
          <a:endParaRPr lang="en-US"/>
        </a:p>
      </dgm:t>
    </dgm:pt>
    <dgm:pt modelId="{3E1A3C2B-112C-48D5-AEB2-F8FCAB816600}">
      <dgm:prSet/>
      <dgm:spPr/>
      <dgm:t>
        <a:bodyPr/>
        <a:lstStyle/>
        <a:p>
          <a:r>
            <a:rPr lang="en-GB" b="1"/>
            <a:t>Lecturer’s Name:</a:t>
          </a:r>
          <a:r>
            <a:rPr lang="en-GB"/>
            <a:t>	Dian  Mayasari </a:t>
          </a:r>
          <a:endParaRPr lang="en-US"/>
        </a:p>
      </dgm:t>
    </dgm:pt>
    <dgm:pt modelId="{5D2227FC-93BE-425D-9446-4534B646D06A}" type="parTrans" cxnId="{E6FD5DC4-5A64-4C28-A477-2EC5F6C73BE1}">
      <dgm:prSet/>
      <dgm:spPr/>
      <dgm:t>
        <a:bodyPr/>
        <a:lstStyle/>
        <a:p>
          <a:endParaRPr lang="en-US"/>
        </a:p>
      </dgm:t>
    </dgm:pt>
    <dgm:pt modelId="{49AC3EDC-94DD-41F4-A91A-F372637DCBC2}" type="sibTrans" cxnId="{E6FD5DC4-5A64-4C28-A477-2EC5F6C73BE1}">
      <dgm:prSet/>
      <dgm:spPr/>
      <dgm:t>
        <a:bodyPr/>
        <a:lstStyle/>
        <a:p>
          <a:endParaRPr lang="en-US"/>
        </a:p>
      </dgm:t>
    </dgm:pt>
    <dgm:pt modelId="{A6705698-6FFB-447C-B9FB-FFFB96F8B982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A1E9B19F-6A82-4FB9-9557-17FB4C31CF47}" type="parTrans" cxnId="{3F3B86C0-BCDF-4F43-AFBE-3EA3D8B9C9F9}">
      <dgm:prSet/>
      <dgm:spPr/>
      <dgm:t>
        <a:bodyPr/>
        <a:lstStyle/>
        <a:p>
          <a:endParaRPr lang="en-US"/>
        </a:p>
      </dgm:t>
    </dgm:pt>
    <dgm:pt modelId="{8AB05289-815D-4683-8087-F89CA64D029B}" type="sibTrans" cxnId="{3F3B86C0-BCDF-4F43-AFBE-3EA3D8B9C9F9}">
      <dgm:prSet/>
      <dgm:spPr/>
      <dgm:t>
        <a:bodyPr/>
        <a:lstStyle/>
        <a:p>
          <a:endParaRPr lang="en-US"/>
        </a:p>
      </dgm:t>
    </dgm:pt>
    <dgm:pt modelId="{C77B3045-7172-4437-84B1-1C8C4A05A26C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F37ABD01-2EF8-40F9-9AEA-8B3BF2DDE9E6}" type="parTrans" cxnId="{E9AFCFC2-A601-4161-A953-F9261780E5D7}">
      <dgm:prSet/>
      <dgm:spPr/>
      <dgm:t>
        <a:bodyPr/>
        <a:lstStyle/>
        <a:p>
          <a:endParaRPr lang="en-US"/>
        </a:p>
      </dgm:t>
    </dgm:pt>
    <dgm:pt modelId="{29DDD169-CA05-4FE0-9B64-25087CE7EBFD}" type="sibTrans" cxnId="{E9AFCFC2-A601-4161-A953-F9261780E5D7}">
      <dgm:prSet/>
      <dgm:spPr/>
      <dgm:t>
        <a:bodyPr/>
        <a:lstStyle/>
        <a:p>
          <a:endParaRPr lang="en-US"/>
        </a:p>
      </dgm:t>
    </dgm:pt>
    <dgm:pt modelId="{D8157028-02E6-4CF4-BDEC-7B09A14A088B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Florists1</a:t>
          </a:r>
          <a:endParaRPr lang="en-US"/>
        </a:p>
      </dgm:t>
    </dgm:pt>
    <dgm:pt modelId="{59F6DD5B-B65F-490E-988C-4CD65A59FC8D}" type="parTrans" cxnId="{4EC7DD5B-1033-4A7B-8EA2-8FEF502481B4}">
      <dgm:prSet/>
      <dgm:spPr/>
      <dgm:t>
        <a:bodyPr/>
        <a:lstStyle/>
        <a:p>
          <a:endParaRPr lang="en-US"/>
        </a:p>
      </dgm:t>
    </dgm:pt>
    <dgm:pt modelId="{4012E38C-FB18-4BE6-8F01-8E69EBF448F8}" type="sibTrans" cxnId="{4EC7DD5B-1033-4A7B-8EA2-8FEF502481B4}">
      <dgm:prSet/>
      <dgm:spPr/>
      <dgm:t>
        <a:bodyPr/>
        <a:lstStyle/>
        <a:p>
          <a:endParaRPr lang="en-US"/>
        </a:p>
      </dgm:t>
    </dgm:pt>
    <dgm:pt modelId="{7709DDED-C720-4A7A-82FF-8929B45D3343}" type="pres">
      <dgm:prSet presAssocID="{7F4F93F7-DAC0-4F06-BB25-7CC40598C8D8}" presName="root" presStyleCnt="0">
        <dgm:presLayoutVars>
          <dgm:dir/>
          <dgm:resizeHandles val="exact"/>
        </dgm:presLayoutVars>
      </dgm:prSet>
      <dgm:spPr/>
    </dgm:pt>
    <dgm:pt modelId="{1C1B2405-05BE-48F0-9508-C0978546BF79}" type="pres">
      <dgm:prSet presAssocID="{F64D7971-1D98-4DF7-9D4F-2662DF804604}" presName="compNode" presStyleCnt="0"/>
      <dgm:spPr/>
    </dgm:pt>
    <dgm:pt modelId="{F0517875-A495-49A0-99BB-899889FE9EF0}" type="pres">
      <dgm:prSet presAssocID="{F64D7971-1D98-4DF7-9D4F-2662DF804604}" presName="bgRect" presStyleLbl="bgShp" presStyleIdx="0" presStyleCnt="6"/>
      <dgm:spPr/>
    </dgm:pt>
    <dgm:pt modelId="{766EFEBA-779C-432A-8531-45CEE44589E8}" type="pres">
      <dgm:prSet presAssocID="{F64D7971-1D98-4DF7-9D4F-2662DF80460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71B0A0A-FDB0-4D04-B2B2-DAB4F787A48F}" type="pres">
      <dgm:prSet presAssocID="{F64D7971-1D98-4DF7-9D4F-2662DF804604}" presName="spaceRect" presStyleCnt="0"/>
      <dgm:spPr/>
    </dgm:pt>
    <dgm:pt modelId="{CCC5C707-C6D8-4A46-9762-558C7A954FC6}" type="pres">
      <dgm:prSet presAssocID="{F64D7971-1D98-4DF7-9D4F-2662DF804604}" presName="parTx" presStyleLbl="revTx" presStyleIdx="0" presStyleCnt="6">
        <dgm:presLayoutVars>
          <dgm:chMax val="0"/>
          <dgm:chPref val="0"/>
        </dgm:presLayoutVars>
      </dgm:prSet>
      <dgm:spPr/>
    </dgm:pt>
    <dgm:pt modelId="{6CDBE105-77CC-46EB-97D2-F8118DD6C002}" type="pres">
      <dgm:prSet presAssocID="{F6252569-2676-41D0-8C89-3C0909310576}" presName="sibTrans" presStyleCnt="0"/>
      <dgm:spPr/>
    </dgm:pt>
    <dgm:pt modelId="{FC751DAC-E29E-47BB-AFE5-B08B3F6C213F}" type="pres">
      <dgm:prSet presAssocID="{A0B99D46-C96E-4D8C-A92E-482A3DA93453}" presName="compNode" presStyleCnt="0"/>
      <dgm:spPr/>
    </dgm:pt>
    <dgm:pt modelId="{D62A4721-5842-4A44-A780-8772635743BE}" type="pres">
      <dgm:prSet presAssocID="{A0B99D46-C96E-4D8C-A92E-482A3DA93453}" presName="bgRect" presStyleLbl="bgShp" presStyleIdx="1" presStyleCnt="6"/>
      <dgm:spPr/>
    </dgm:pt>
    <dgm:pt modelId="{BEA346B5-A7E3-443C-859F-99842CB30F0B}" type="pres">
      <dgm:prSet presAssocID="{A0B99D46-C96E-4D8C-A92E-482A3DA9345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709E4A9-09F9-49C7-A005-409706EE25F1}" type="pres">
      <dgm:prSet presAssocID="{A0B99D46-C96E-4D8C-A92E-482A3DA93453}" presName="spaceRect" presStyleCnt="0"/>
      <dgm:spPr/>
    </dgm:pt>
    <dgm:pt modelId="{5B89DC2D-1919-427B-860F-9A1B22C9551E}" type="pres">
      <dgm:prSet presAssocID="{A0B99D46-C96E-4D8C-A92E-482A3DA93453}" presName="parTx" presStyleLbl="revTx" presStyleIdx="1" presStyleCnt="6">
        <dgm:presLayoutVars>
          <dgm:chMax val="0"/>
          <dgm:chPref val="0"/>
        </dgm:presLayoutVars>
      </dgm:prSet>
      <dgm:spPr/>
    </dgm:pt>
    <dgm:pt modelId="{8D9D0BB4-0A78-41B7-A2CC-7937970E39C9}" type="pres">
      <dgm:prSet presAssocID="{3BFD85BD-41DC-47B5-9912-AF275F5E4C9F}" presName="sibTrans" presStyleCnt="0"/>
      <dgm:spPr/>
    </dgm:pt>
    <dgm:pt modelId="{6614D9E9-2947-4470-A233-AD58D9A1AF82}" type="pres">
      <dgm:prSet presAssocID="{3E1A3C2B-112C-48D5-AEB2-F8FCAB816600}" presName="compNode" presStyleCnt="0"/>
      <dgm:spPr/>
    </dgm:pt>
    <dgm:pt modelId="{7B022815-FA95-46F5-BFD7-C813B5A2A970}" type="pres">
      <dgm:prSet presAssocID="{3E1A3C2B-112C-48D5-AEB2-F8FCAB816600}" presName="bgRect" presStyleLbl="bgShp" presStyleIdx="2" presStyleCnt="6"/>
      <dgm:spPr/>
    </dgm:pt>
    <dgm:pt modelId="{7481FA08-98A3-4226-9A6E-E5219A1A297B}" type="pres">
      <dgm:prSet presAssocID="{3E1A3C2B-112C-48D5-AEB2-F8FCAB81660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46706A0-B08D-4ABB-B4B8-B999778F02CB}" type="pres">
      <dgm:prSet presAssocID="{3E1A3C2B-112C-48D5-AEB2-F8FCAB816600}" presName="spaceRect" presStyleCnt="0"/>
      <dgm:spPr/>
    </dgm:pt>
    <dgm:pt modelId="{55ECF714-B5BF-4970-B5C0-2F29472AAFFA}" type="pres">
      <dgm:prSet presAssocID="{3E1A3C2B-112C-48D5-AEB2-F8FCAB816600}" presName="parTx" presStyleLbl="revTx" presStyleIdx="2" presStyleCnt="6">
        <dgm:presLayoutVars>
          <dgm:chMax val="0"/>
          <dgm:chPref val="0"/>
        </dgm:presLayoutVars>
      </dgm:prSet>
      <dgm:spPr/>
    </dgm:pt>
    <dgm:pt modelId="{4C68F9A7-4C19-4403-9DA3-9C543CCDCE5C}" type="pres">
      <dgm:prSet presAssocID="{49AC3EDC-94DD-41F4-A91A-F372637DCBC2}" presName="sibTrans" presStyleCnt="0"/>
      <dgm:spPr/>
    </dgm:pt>
    <dgm:pt modelId="{F636E7BC-2860-418A-94A6-09E98D5AF5F5}" type="pres">
      <dgm:prSet presAssocID="{A6705698-6FFB-447C-B9FB-FFFB96F8B982}" presName="compNode" presStyleCnt="0"/>
      <dgm:spPr/>
    </dgm:pt>
    <dgm:pt modelId="{F9BC26FF-6980-44ED-9487-EC456DA149AD}" type="pres">
      <dgm:prSet presAssocID="{A6705698-6FFB-447C-B9FB-FFFB96F8B982}" presName="bgRect" presStyleLbl="bgShp" presStyleIdx="3" presStyleCnt="6"/>
      <dgm:spPr/>
    </dgm:pt>
    <dgm:pt modelId="{05AF33FB-FCE7-475A-80AD-9CF61AEF8E32}" type="pres">
      <dgm:prSet presAssocID="{A6705698-6FFB-447C-B9FB-FFFB96F8B98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68CF7A71-F9FE-48F8-8249-624A38FD9302}" type="pres">
      <dgm:prSet presAssocID="{A6705698-6FFB-447C-B9FB-FFFB96F8B982}" presName="spaceRect" presStyleCnt="0"/>
      <dgm:spPr/>
    </dgm:pt>
    <dgm:pt modelId="{975EABC2-52E4-46F8-8BE5-86F46114B0CE}" type="pres">
      <dgm:prSet presAssocID="{A6705698-6FFB-447C-B9FB-FFFB96F8B982}" presName="parTx" presStyleLbl="revTx" presStyleIdx="3" presStyleCnt="6">
        <dgm:presLayoutVars>
          <dgm:chMax val="0"/>
          <dgm:chPref val="0"/>
        </dgm:presLayoutVars>
      </dgm:prSet>
      <dgm:spPr/>
    </dgm:pt>
    <dgm:pt modelId="{D561AC3E-B04A-4CE3-B80A-E96A6C273635}" type="pres">
      <dgm:prSet presAssocID="{8AB05289-815D-4683-8087-F89CA64D029B}" presName="sibTrans" presStyleCnt="0"/>
      <dgm:spPr/>
    </dgm:pt>
    <dgm:pt modelId="{73FE059F-94D4-4515-A084-8A517612CE6C}" type="pres">
      <dgm:prSet presAssocID="{C77B3045-7172-4437-84B1-1C8C4A05A26C}" presName="compNode" presStyleCnt="0"/>
      <dgm:spPr/>
    </dgm:pt>
    <dgm:pt modelId="{A9C17B14-67FD-4B29-A96C-4C4E787BBF4B}" type="pres">
      <dgm:prSet presAssocID="{C77B3045-7172-4437-84B1-1C8C4A05A26C}" presName="bgRect" presStyleLbl="bgShp" presStyleIdx="4" presStyleCnt="6"/>
      <dgm:spPr/>
    </dgm:pt>
    <dgm:pt modelId="{196BAE81-CD8F-4229-90C3-4856FD4288F5}" type="pres">
      <dgm:prSet presAssocID="{C77B3045-7172-4437-84B1-1C8C4A05A26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3B2751-BB1D-40A1-98FC-6740F6697AF0}" type="pres">
      <dgm:prSet presAssocID="{C77B3045-7172-4437-84B1-1C8C4A05A26C}" presName="spaceRect" presStyleCnt="0"/>
      <dgm:spPr/>
    </dgm:pt>
    <dgm:pt modelId="{8D2D5957-2774-40B8-A5C3-4FE37C8CC98D}" type="pres">
      <dgm:prSet presAssocID="{C77B3045-7172-4437-84B1-1C8C4A05A26C}" presName="parTx" presStyleLbl="revTx" presStyleIdx="4" presStyleCnt="6">
        <dgm:presLayoutVars>
          <dgm:chMax val="0"/>
          <dgm:chPref val="0"/>
        </dgm:presLayoutVars>
      </dgm:prSet>
      <dgm:spPr/>
    </dgm:pt>
    <dgm:pt modelId="{4A2C3D49-07D0-4019-BCC8-9271F4289B74}" type="pres">
      <dgm:prSet presAssocID="{29DDD169-CA05-4FE0-9B64-25087CE7EBFD}" presName="sibTrans" presStyleCnt="0"/>
      <dgm:spPr/>
    </dgm:pt>
    <dgm:pt modelId="{E2FAC407-B8D9-4A84-A406-16CDA9A51304}" type="pres">
      <dgm:prSet presAssocID="{D8157028-02E6-4CF4-BDEC-7B09A14A088B}" presName="compNode" presStyleCnt="0"/>
      <dgm:spPr/>
    </dgm:pt>
    <dgm:pt modelId="{24E16305-191E-4B88-80B5-B6B526B4F0B2}" type="pres">
      <dgm:prSet presAssocID="{D8157028-02E6-4CF4-BDEC-7B09A14A088B}" presName="bgRect" presStyleLbl="bgShp" presStyleIdx="5" presStyleCnt="6"/>
      <dgm:spPr/>
    </dgm:pt>
    <dgm:pt modelId="{67191EC2-2247-434B-B697-F5959B25CC8C}" type="pres">
      <dgm:prSet presAssocID="{D8157028-02E6-4CF4-BDEC-7B09A14A088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uetooth"/>
        </a:ext>
      </dgm:extLst>
    </dgm:pt>
    <dgm:pt modelId="{9EB7CEEF-900A-44E3-A96F-6EFF06D384A9}" type="pres">
      <dgm:prSet presAssocID="{D8157028-02E6-4CF4-BDEC-7B09A14A088B}" presName="spaceRect" presStyleCnt="0"/>
      <dgm:spPr/>
    </dgm:pt>
    <dgm:pt modelId="{28EC93A4-8E61-4C86-896F-AD3F1451585A}" type="pres">
      <dgm:prSet presAssocID="{D8157028-02E6-4CF4-BDEC-7B09A14A088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7D11708-0274-4D8C-81C4-B12F7CF5A5AA}" type="presOf" srcId="{D8157028-02E6-4CF4-BDEC-7B09A14A088B}" destId="{28EC93A4-8E61-4C86-896F-AD3F1451585A}" srcOrd="0" destOrd="0" presId="urn:microsoft.com/office/officeart/2018/2/layout/IconVerticalSolidList"/>
    <dgm:cxn modelId="{E3C92D0A-0864-436D-B299-B9F8D964FD59}" type="presOf" srcId="{A0B99D46-C96E-4D8C-A92E-482A3DA93453}" destId="{5B89DC2D-1919-427B-860F-9A1B22C9551E}" srcOrd="0" destOrd="0" presId="urn:microsoft.com/office/officeart/2018/2/layout/IconVerticalSolidList"/>
    <dgm:cxn modelId="{C98C2E27-0BC7-44DE-94EA-B2218A3F6C3A}" type="presOf" srcId="{A6705698-6FFB-447C-B9FB-FFFB96F8B982}" destId="{975EABC2-52E4-46F8-8BE5-86F46114B0CE}" srcOrd="0" destOrd="0" presId="urn:microsoft.com/office/officeart/2018/2/layout/IconVerticalSolidList"/>
    <dgm:cxn modelId="{4F106940-43B0-46C0-A751-EDDC279A71A9}" type="presOf" srcId="{C77B3045-7172-4437-84B1-1C8C4A05A26C}" destId="{8D2D5957-2774-40B8-A5C3-4FE37C8CC98D}" srcOrd="0" destOrd="0" presId="urn:microsoft.com/office/officeart/2018/2/layout/IconVerticalSolidList"/>
    <dgm:cxn modelId="{4EC7DD5B-1033-4A7B-8EA2-8FEF502481B4}" srcId="{7F4F93F7-DAC0-4F06-BB25-7CC40598C8D8}" destId="{D8157028-02E6-4CF4-BDEC-7B09A14A088B}" srcOrd="5" destOrd="0" parTransId="{59F6DD5B-B65F-490E-988C-4CD65A59FC8D}" sibTransId="{4012E38C-FB18-4BE6-8F01-8E69EBF448F8}"/>
    <dgm:cxn modelId="{D4EBCC63-DED2-498B-BD20-25BA2D77C87E}" srcId="{7F4F93F7-DAC0-4F06-BB25-7CC40598C8D8}" destId="{F64D7971-1D98-4DF7-9D4F-2662DF804604}" srcOrd="0" destOrd="0" parTransId="{6C179A52-3FEB-45D2-8197-EFE383EA0430}" sibTransId="{F6252569-2676-41D0-8C89-3C0909310576}"/>
    <dgm:cxn modelId="{A3657776-EAFA-4576-B8D4-55BCEC6D8744}" type="presOf" srcId="{3E1A3C2B-112C-48D5-AEB2-F8FCAB816600}" destId="{55ECF714-B5BF-4970-B5C0-2F29472AAFFA}" srcOrd="0" destOrd="0" presId="urn:microsoft.com/office/officeart/2018/2/layout/IconVerticalSolidList"/>
    <dgm:cxn modelId="{08ADE477-EA98-49EB-AF62-4C5F42159761}" srcId="{7F4F93F7-DAC0-4F06-BB25-7CC40598C8D8}" destId="{A0B99D46-C96E-4D8C-A92E-482A3DA93453}" srcOrd="1" destOrd="0" parTransId="{AC7476EE-4167-41A9-9545-83EA589487BE}" sibTransId="{3BFD85BD-41DC-47B5-9912-AF275F5E4C9F}"/>
    <dgm:cxn modelId="{3F3B86C0-BCDF-4F43-AFBE-3EA3D8B9C9F9}" srcId="{7F4F93F7-DAC0-4F06-BB25-7CC40598C8D8}" destId="{A6705698-6FFB-447C-B9FB-FFFB96F8B982}" srcOrd="3" destOrd="0" parTransId="{A1E9B19F-6A82-4FB9-9557-17FB4C31CF47}" sibTransId="{8AB05289-815D-4683-8087-F89CA64D029B}"/>
    <dgm:cxn modelId="{E9AFCFC2-A601-4161-A953-F9261780E5D7}" srcId="{7F4F93F7-DAC0-4F06-BB25-7CC40598C8D8}" destId="{C77B3045-7172-4437-84B1-1C8C4A05A26C}" srcOrd="4" destOrd="0" parTransId="{F37ABD01-2EF8-40F9-9AEA-8B3BF2DDE9E6}" sibTransId="{29DDD169-CA05-4FE0-9B64-25087CE7EBFD}"/>
    <dgm:cxn modelId="{E6FD5DC4-5A64-4C28-A477-2EC5F6C73BE1}" srcId="{7F4F93F7-DAC0-4F06-BB25-7CC40598C8D8}" destId="{3E1A3C2B-112C-48D5-AEB2-F8FCAB816600}" srcOrd="2" destOrd="0" parTransId="{5D2227FC-93BE-425D-9446-4534B646D06A}" sibTransId="{49AC3EDC-94DD-41F4-A91A-F372637DCBC2}"/>
    <dgm:cxn modelId="{57F53DE8-4B06-4269-8F15-1A30D4BCD868}" type="presOf" srcId="{F64D7971-1D98-4DF7-9D4F-2662DF804604}" destId="{CCC5C707-C6D8-4A46-9762-558C7A954FC6}" srcOrd="0" destOrd="0" presId="urn:microsoft.com/office/officeart/2018/2/layout/IconVerticalSolidList"/>
    <dgm:cxn modelId="{B6E6EEFC-0386-4044-A396-EFAF3A6A3EED}" type="presOf" srcId="{7F4F93F7-DAC0-4F06-BB25-7CC40598C8D8}" destId="{7709DDED-C720-4A7A-82FF-8929B45D3343}" srcOrd="0" destOrd="0" presId="urn:microsoft.com/office/officeart/2018/2/layout/IconVerticalSolidList"/>
    <dgm:cxn modelId="{5FA54842-3E8F-404E-AE45-A28DD275DBB4}" type="presParOf" srcId="{7709DDED-C720-4A7A-82FF-8929B45D3343}" destId="{1C1B2405-05BE-48F0-9508-C0978546BF79}" srcOrd="0" destOrd="0" presId="urn:microsoft.com/office/officeart/2018/2/layout/IconVerticalSolidList"/>
    <dgm:cxn modelId="{E69EC2AF-6C57-4595-BAB9-D48C80A5BA7E}" type="presParOf" srcId="{1C1B2405-05BE-48F0-9508-C0978546BF79}" destId="{F0517875-A495-49A0-99BB-899889FE9EF0}" srcOrd="0" destOrd="0" presId="urn:microsoft.com/office/officeart/2018/2/layout/IconVerticalSolidList"/>
    <dgm:cxn modelId="{1741EDE4-E4B2-46D8-9CE8-B117F3EA1EFE}" type="presParOf" srcId="{1C1B2405-05BE-48F0-9508-C0978546BF79}" destId="{766EFEBA-779C-432A-8531-45CEE44589E8}" srcOrd="1" destOrd="0" presId="urn:microsoft.com/office/officeart/2018/2/layout/IconVerticalSolidList"/>
    <dgm:cxn modelId="{55C4F522-0F2B-4B36-86EF-4FCD189A01A8}" type="presParOf" srcId="{1C1B2405-05BE-48F0-9508-C0978546BF79}" destId="{771B0A0A-FDB0-4D04-B2B2-DAB4F787A48F}" srcOrd="2" destOrd="0" presId="urn:microsoft.com/office/officeart/2018/2/layout/IconVerticalSolidList"/>
    <dgm:cxn modelId="{E3542060-B4DB-4EBA-9943-1656E1654403}" type="presParOf" srcId="{1C1B2405-05BE-48F0-9508-C0978546BF79}" destId="{CCC5C707-C6D8-4A46-9762-558C7A954FC6}" srcOrd="3" destOrd="0" presId="urn:microsoft.com/office/officeart/2018/2/layout/IconVerticalSolidList"/>
    <dgm:cxn modelId="{A64428AB-4BF0-4F9A-A866-14AEE1FA3B64}" type="presParOf" srcId="{7709DDED-C720-4A7A-82FF-8929B45D3343}" destId="{6CDBE105-77CC-46EB-97D2-F8118DD6C002}" srcOrd="1" destOrd="0" presId="urn:microsoft.com/office/officeart/2018/2/layout/IconVerticalSolidList"/>
    <dgm:cxn modelId="{C9683285-FA4C-4903-9208-F4154FD7B0A7}" type="presParOf" srcId="{7709DDED-C720-4A7A-82FF-8929B45D3343}" destId="{FC751DAC-E29E-47BB-AFE5-B08B3F6C213F}" srcOrd="2" destOrd="0" presId="urn:microsoft.com/office/officeart/2018/2/layout/IconVerticalSolidList"/>
    <dgm:cxn modelId="{EB8B97EA-D329-4F6E-A54B-B00F7500D9C6}" type="presParOf" srcId="{FC751DAC-E29E-47BB-AFE5-B08B3F6C213F}" destId="{D62A4721-5842-4A44-A780-8772635743BE}" srcOrd="0" destOrd="0" presId="urn:microsoft.com/office/officeart/2018/2/layout/IconVerticalSolidList"/>
    <dgm:cxn modelId="{E310253D-9033-4176-BEE5-0C51098C0AC0}" type="presParOf" srcId="{FC751DAC-E29E-47BB-AFE5-B08B3F6C213F}" destId="{BEA346B5-A7E3-443C-859F-99842CB30F0B}" srcOrd="1" destOrd="0" presId="urn:microsoft.com/office/officeart/2018/2/layout/IconVerticalSolidList"/>
    <dgm:cxn modelId="{3670805E-8BE8-4E2E-9882-40F836E10891}" type="presParOf" srcId="{FC751DAC-E29E-47BB-AFE5-B08B3F6C213F}" destId="{B709E4A9-09F9-49C7-A005-409706EE25F1}" srcOrd="2" destOrd="0" presId="urn:microsoft.com/office/officeart/2018/2/layout/IconVerticalSolidList"/>
    <dgm:cxn modelId="{CB439733-EA07-4B7B-86E6-3399ACD22253}" type="presParOf" srcId="{FC751DAC-E29E-47BB-AFE5-B08B3F6C213F}" destId="{5B89DC2D-1919-427B-860F-9A1B22C9551E}" srcOrd="3" destOrd="0" presId="urn:microsoft.com/office/officeart/2018/2/layout/IconVerticalSolidList"/>
    <dgm:cxn modelId="{AD0FCC5F-434D-4FF6-9ABA-C69DE235100F}" type="presParOf" srcId="{7709DDED-C720-4A7A-82FF-8929B45D3343}" destId="{8D9D0BB4-0A78-41B7-A2CC-7937970E39C9}" srcOrd="3" destOrd="0" presId="urn:microsoft.com/office/officeart/2018/2/layout/IconVerticalSolidList"/>
    <dgm:cxn modelId="{8B09764B-587C-4751-B872-1C4EAA391C33}" type="presParOf" srcId="{7709DDED-C720-4A7A-82FF-8929B45D3343}" destId="{6614D9E9-2947-4470-A233-AD58D9A1AF82}" srcOrd="4" destOrd="0" presId="urn:microsoft.com/office/officeart/2018/2/layout/IconVerticalSolidList"/>
    <dgm:cxn modelId="{B592A7F5-0095-4564-8E93-7AF9522080E4}" type="presParOf" srcId="{6614D9E9-2947-4470-A233-AD58D9A1AF82}" destId="{7B022815-FA95-46F5-BFD7-C813B5A2A970}" srcOrd="0" destOrd="0" presId="urn:microsoft.com/office/officeart/2018/2/layout/IconVerticalSolidList"/>
    <dgm:cxn modelId="{1816AD8B-3D5A-4104-88D6-DFC167EB65B1}" type="presParOf" srcId="{6614D9E9-2947-4470-A233-AD58D9A1AF82}" destId="{7481FA08-98A3-4226-9A6E-E5219A1A297B}" srcOrd="1" destOrd="0" presId="urn:microsoft.com/office/officeart/2018/2/layout/IconVerticalSolidList"/>
    <dgm:cxn modelId="{894F8CA3-D934-40F7-B9B8-E87ABC18990C}" type="presParOf" srcId="{6614D9E9-2947-4470-A233-AD58D9A1AF82}" destId="{946706A0-B08D-4ABB-B4B8-B999778F02CB}" srcOrd="2" destOrd="0" presId="urn:microsoft.com/office/officeart/2018/2/layout/IconVerticalSolidList"/>
    <dgm:cxn modelId="{FBA8EB45-9E82-466A-BC48-6059BE707C4E}" type="presParOf" srcId="{6614D9E9-2947-4470-A233-AD58D9A1AF82}" destId="{55ECF714-B5BF-4970-B5C0-2F29472AAFFA}" srcOrd="3" destOrd="0" presId="urn:microsoft.com/office/officeart/2018/2/layout/IconVerticalSolidList"/>
    <dgm:cxn modelId="{61965238-BE1D-4776-A651-660B2909A264}" type="presParOf" srcId="{7709DDED-C720-4A7A-82FF-8929B45D3343}" destId="{4C68F9A7-4C19-4403-9DA3-9C543CCDCE5C}" srcOrd="5" destOrd="0" presId="urn:microsoft.com/office/officeart/2018/2/layout/IconVerticalSolidList"/>
    <dgm:cxn modelId="{0CAC8A39-DC57-4C68-8982-B5158BE823E1}" type="presParOf" srcId="{7709DDED-C720-4A7A-82FF-8929B45D3343}" destId="{F636E7BC-2860-418A-94A6-09E98D5AF5F5}" srcOrd="6" destOrd="0" presId="urn:microsoft.com/office/officeart/2018/2/layout/IconVerticalSolidList"/>
    <dgm:cxn modelId="{EB955919-FFAC-4933-9782-5396CE638BEF}" type="presParOf" srcId="{F636E7BC-2860-418A-94A6-09E98D5AF5F5}" destId="{F9BC26FF-6980-44ED-9487-EC456DA149AD}" srcOrd="0" destOrd="0" presId="urn:microsoft.com/office/officeart/2018/2/layout/IconVerticalSolidList"/>
    <dgm:cxn modelId="{00780C2A-068B-48E8-9DFC-E42E55905D1C}" type="presParOf" srcId="{F636E7BC-2860-418A-94A6-09E98D5AF5F5}" destId="{05AF33FB-FCE7-475A-80AD-9CF61AEF8E32}" srcOrd="1" destOrd="0" presId="urn:microsoft.com/office/officeart/2018/2/layout/IconVerticalSolidList"/>
    <dgm:cxn modelId="{93A65156-1B9C-42BF-A980-4AA60664FD49}" type="presParOf" srcId="{F636E7BC-2860-418A-94A6-09E98D5AF5F5}" destId="{68CF7A71-F9FE-48F8-8249-624A38FD9302}" srcOrd="2" destOrd="0" presId="urn:microsoft.com/office/officeart/2018/2/layout/IconVerticalSolidList"/>
    <dgm:cxn modelId="{9D376CAA-E4AB-4849-BA92-01ECE2FB9C31}" type="presParOf" srcId="{F636E7BC-2860-418A-94A6-09E98D5AF5F5}" destId="{975EABC2-52E4-46F8-8BE5-86F46114B0CE}" srcOrd="3" destOrd="0" presId="urn:microsoft.com/office/officeart/2018/2/layout/IconVerticalSolidList"/>
    <dgm:cxn modelId="{A87A5757-758E-4265-9CAD-DD09224BD0A3}" type="presParOf" srcId="{7709DDED-C720-4A7A-82FF-8929B45D3343}" destId="{D561AC3E-B04A-4CE3-B80A-E96A6C273635}" srcOrd="7" destOrd="0" presId="urn:microsoft.com/office/officeart/2018/2/layout/IconVerticalSolidList"/>
    <dgm:cxn modelId="{76298E52-8423-4E91-AB5F-2BED176EED72}" type="presParOf" srcId="{7709DDED-C720-4A7A-82FF-8929B45D3343}" destId="{73FE059F-94D4-4515-A084-8A517612CE6C}" srcOrd="8" destOrd="0" presId="urn:microsoft.com/office/officeart/2018/2/layout/IconVerticalSolidList"/>
    <dgm:cxn modelId="{645680C8-A8B7-4859-8CAA-C210EF70CDB0}" type="presParOf" srcId="{73FE059F-94D4-4515-A084-8A517612CE6C}" destId="{A9C17B14-67FD-4B29-A96C-4C4E787BBF4B}" srcOrd="0" destOrd="0" presId="urn:microsoft.com/office/officeart/2018/2/layout/IconVerticalSolidList"/>
    <dgm:cxn modelId="{30D5F90B-36E5-43D5-813A-08E17FB52E4B}" type="presParOf" srcId="{73FE059F-94D4-4515-A084-8A517612CE6C}" destId="{196BAE81-CD8F-4229-90C3-4856FD4288F5}" srcOrd="1" destOrd="0" presId="urn:microsoft.com/office/officeart/2018/2/layout/IconVerticalSolidList"/>
    <dgm:cxn modelId="{2EC0A779-2617-4904-A3B8-2B20DDAD86B7}" type="presParOf" srcId="{73FE059F-94D4-4515-A084-8A517612CE6C}" destId="{493B2751-BB1D-40A1-98FC-6740F6697AF0}" srcOrd="2" destOrd="0" presId="urn:microsoft.com/office/officeart/2018/2/layout/IconVerticalSolidList"/>
    <dgm:cxn modelId="{2E51A829-74DD-4A26-80FF-76D03E6D49A2}" type="presParOf" srcId="{73FE059F-94D4-4515-A084-8A517612CE6C}" destId="{8D2D5957-2774-40B8-A5C3-4FE37C8CC98D}" srcOrd="3" destOrd="0" presId="urn:microsoft.com/office/officeart/2018/2/layout/IconVerticalSolidList"/>
    <dgm:cxn modelId="{99380311-7FBC-4424-A3A2-2A2F8239C4CD}" type="presParOf" srcId="{7709DDED-C720-4A7A-82FF-8929B45D3343}" destId="{4A2C3D49-07D0-4019-BCC8-9271F4289B74}" srcOrd="9" destOrd="0" presId="urn:microsoft.com/office/officeart/2018/2/layout/IconVerticalSolidList"/>
    <dgm:cxn modelId="{D6E1282E-B040-4FE1-B540-FC876E5FDE37}" type="presParOf" srcId="{7709DDED-C720-4A7A-82FF-8929B45D3343}" destId="{E2FAC407-B8D9-4A84-A406-16CDA9A51304}" srcOrd="10" destOrd="0" presId="urn:microsoft.com/office/officeart/2018/2/layout/IconVerticalSolidList"/>
    <dgm:cxn modelId="{72F63C92-2D0D-48BD-B742-BDC5ABDD6807}" type="presParOf" srcId="{E2FAC407-B8D9-4A84-A406-16CDA9A51304}" destId="{24E16305-191E-4B88-80B5-B6B526B4F0B2}" srcOrd="0" destOrd="0" presId="urn:microsoft.com/office/officeart/2018/2/layout/IconVerticalSolidList"/>
    <dgm:cxn modelId="{88595DEB-84DD-42A7-A2F7-7F56DDB63F8E}" type="presParOf" srcId="{E2FAC407-B8D9-4A84-A406-16CDA9A51304}" destId="{67191EC2-2247-434B-B697-F5959B25CC8C}" srcOrd="1" destOrd="0" presId="urn:microsoft.com/office/officeart/2018/2/layout/IconVerticalSolidList"/>
    <dgm:cxn modelId="{83BD2539-A73A-47F2-9B38-F2E0A23C722B}" type="presParOf" srcId="{E2FAC407-B8D9-4A84-A406-16CDA9A51304}" destId="{9EB7CEEF-900A-44E3-A96F-6EFF06D384A9}" srcOrd="2" destOrd="0" presId="urn:microsoft.com/office/officeart/2018/2/layout/IconVerticalSolidList"/>
    <dgm:cxn modelId="{4735992D-7B27-46BB-8B3E-AD4F41A22747}" type="presParOf" srcId="{E2FAC407-B8D9-4A84-A406-16CDA9A51304}" destId="{28EC93A4-8E61-4C86-896F-AD3F145158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17875-A495-49A0-99BB-899889FE9EF0}">
      <dsp:nvSpPr>
        <dsp:cNvPr id="0" name=""/>
        <dsp:cNvSpPr/>
      </dsp:nvSpPr>
      <dsp:spPr>
        <a:xfrm>
          <a:off x="0" y="1817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EFEBA-779C-432A-8531-45CEE44589E8}">
      <dsp:nvSpPr>
        <dsp:cNvPr id="0" name=""/>
        <dsp:cNvSpPr/>
      </dsp:nvSpPr>
      <dsp:spPr>
        <a:xfrm>
          <a:off x="234275" y="176071"/>
          <a:ext cx="425955" cy="4259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5C707-C6D8-4A46-9762-558C7A954FC6}">
      <dsp:nvSpPr>
        <dsp:cNvPr id="0" name=""/>
        <dsp:cNvSpPr/>
      </dsp:nvSpPr>
      <dsp:spPr>
        <a:xfrm>
          <a:off x="894506" y="1817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Name:	</a:t>
          </a:r>
          <a:r>
            <a:rPr lang="en-GB" sz="1900" kern="1200"/>
            <a:t>Elisha Connor</a:t>
          </a:r>
          <a:endParaRPr lang="en-US" sz="1900" kern="1200"/>
        </a:p>
      </dsp:txBody>
      <dsp:txXfrm>
        <a:off x="894506" y="1817"/>
        <a:ext cx="4955050" cy="774464"/>
      </dsp:txXfrm>
    </dsp:sp>
    <dsp:sp modelId="{D62A4721-5842-4A44-A780-8772635743BE}">
      <dsp:nvSpPr>
        <dsp:cNvPr id="0" name=""/>
        <dsp:cNvSpPr/>
      </dsp:nvSpPr>
      <dsp:spPr>
        <a:xfrm>
          <a:off x="0" y="969897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A346B5-A7E3-443C-859F-99842CB30F0B}">
      <dsp:nvSpPr>
        <dsp:cNvPr id="0" name=""/>
        <dsp:cNvSpPr/>
      </dsp:nvSpPr>
      <dsp:spPr>
        <a:xfrm>
          <a:off x="234275" y="1144152"/>
          <a:ext cx="425955" cy="4259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9DC2D-1919-427B-860F-9A1B22C9551E}">
      <dsp:nvSpPr>
        <dsp:cNvPr id="0" name=""/>
        <dsp:cNvSpPr/>
      </dsp:nvSpPr>
      <dsp:spPr>
        <a:xfrm>
          <a:off x="894506" y="969897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ID:		</a:t>
          </a:r>
          <a:r>
            <a:rPr lang="en-GB" sz="1900" kern="1200"/>
            <a:t>2437729</a:t>
          </a:r>
          <a:endParaRPr lang="en-US" sz="1900" kern="1200"/>
        </a:p>
      </dsp:txBody>
      <dsp:txXfrm>
        <a:off x="894506" y="969897"/>
        <a:ext cx="4955050" cy="774464"/>
      </dsp:txXfrm>
    </dsp:sp>
    <dsp:sp modelId="{7B022815-FA95-46F5-BFD7-C813B5A2A970}">
      <dsp:nvSpPr>
        <dsp:cNvPr id="0" name=""/>
        <dsp:cNvSpPr/>
      </dsp:nvSpPr>
      <dsp:spPr>
        <a:xfrm>
          <a:off x="0" y="193797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81FA08-98A3-4226-9A6E-E5219A1A297B}">
      <dsp:nvSpPr>
        <dsp:cNvPr id="0" name=""/>
        <dsp:cNvSpPr/>
      </dsp:nvSpPr>
      <dsp:spPr>
        <a:xfrm>
          <a:off x="234275" y="2112232"/>
          <a:ext cx="425955" cy="4259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CF714-B5BF-4970-B5C0-2F29472AAFFA}">
      <dsp:nvSpPr>
        <dsp:cNvPr id="0" name=""/>
        <dsp:cNvSpPr/>
      </dsp:nvSpPr>
      <dsp:spPr>
        <a:xfrm>
          <a:off x="894506" y="193797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Lecturer’s Name:</a:t>
          </a:r>
          <a:r>
            <a:rPr lang="en-GB" sz="1900" kern="1200"/>
            <a:t>	Dian  Mayasari </a:t>
          </a:r>
          <a:endParaRPr lang="en-US" sz="1900" kern="1200"/>
        </a:p>
      </dsp:txBody>
      <dsp:txXfrm>
        <a:off x="894506" y="1937978"/>
        <a:ext cx="4955050" cy="774464"/>
      </dsp:txXfrm>
    </dsp:sp>
    <dsp:sp modelId="{F9BC26FF-6980-44ED-9487-EC456DA149AD}">
      <dsp:nvSpPr>
        <dsp:cNvPr id="0" name=""/>
        <dsp:cNvSpPr/>
      </dsp:nvSpPr>
      <dsp:spPr>
        <a:xfrm>
          <a:off x="0" y="290605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F33FB-FCE7-475A-80AD-9CF61AEF8E32}">
      <dsp:nvSpPr>
        <dsp:cNvPr id="0" name=""/>
        <dsp:cNvSpPr/>
      </dsp:nvSpPr>
      <dsp:spPr>
        <a:xfrm>
          <a:off x="234275" y="3080312"/>
          <a:ext cx="425955" cy="4259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EABC2-52E4-46F8-8BE5-86F46114B0CE}">
      <dsp:nvSpPr>
        <dsp:cNvPr id="0" name=""/>
        <dsp:cNvSpPr/>
      </dsp:nvSpPr>
      <dsp:spPr>
        <a:xfrm>
          <a:off x="894506" y="290605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Code: 	</a:t>
          </a:r>
          <a:r>
            <a:rPr lang="en-GB" sz="1900" kern="1200"/>
            <a:t>LCLM 4004</a:t>
          </a:r>
          <a:endParaRPr lang="en-US" sz="1900" kern="1200"/>
        </a:p>
      </dsp:txBody>
      <dsp:txXfrm>
        <a:off x="894506" y="2906058"/>
        <a:ext cx="4955050" cy="774464"/>
      </dsp:txXfrm>
    </dsp:sp>
    <dsp:sp modelId="{A9C17B14-67FD-4B29-A96C-4C4E787BBF4B}">
      <dsp:nvSpPr>
        <dsp:cNvPr id="0" name=""/>
        <dsp:cNvSpPr/>
      </dsp:nvSpPr>
      <dsp:spPr>
        <a:xfrm>
          <a:off x="0" y="387413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BAE81-CD8F-4229-90C3-4856FD4288F5}">
      <dsp:nvSpPr>
        <dsp:cNvPr id="0" name=""/>
        <dsp:cNvSpPr/>
      </dsp:nvSpPr>
      <dsp:spPr>
        <a:xfrm>
          <a:off x="234275" y="4048393"/>
          <a:ext cx="425955" cy="4259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D5957-2774-40B8-A5C3-4FE37C8CC98D}">
      <dsp:nvSpPr>
        <dsp:cNvPr id="0" name=""/>
        <dsp:cNvSpPr/>
      </dsp:nvSpPr>
      <dsp:spPr>
        <a:xfrm>
          <a:off x="894506" y="387413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Name: 	</a:t>
          </a:r>
          <a:r>
            <a:rPr lang="en-GB" sz="1900" kern="1200"/>
            <a:t>Problem Solving and Decision-Making</a:t>
          </a:r>
          <a:endParaRPr lang="en-US" sz="1900" kern="1200"/>
        </a:p>
      </dsp:txBody>
      <dsp:txXfrm>
        <a:off x="894506" y="3874138"/>
        <a:ext cx="4955050" cy="774464"/>
      </dsp:txXfrm>
    </dsp:sp>
    <dsp:sp modelId="{24E16305-191E-4B88-80B5-B6B526B4F0B2}">
      <dsp:nvSpPr>
        <dsp:cNvPr id="0" name=""/>
        <dsp:cNvSpPr/>
      </dsp:nvSpPr>
      <dsp:spPr>
        <a:xfrm>
          <a:off x="0" y="4842219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91EC2-2247-434B-B697-F5959B25CC8C}">
      <dsp:nvSpPr>
        <dsp:cNvPr id="0" name=""/>
        <dsp:cNvSpPr/>
      </dsp:nvSpPr>
      <dsp:spPr>
        <a:xfrm>
          <a:off x="234275" y="5016473"/>
          <a:ext cx="425955" cy="42595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C93A4-8E61-4C86-896F-AD3F1451585A}">
      <dsp:nvSpPr>
        <dsp:cNvPr id="0" name=""/>
        <dsp:cNvSpPr/>
      </dsp:nvSpPr>
      <dsp:spPr>
        <a:xfrm>
          <a:off x="894506" y="4842219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Component 1: 	</a:t>
          </a:r>
          <a:r>
            <a:rPr lang="en-GB" sz="1900" kern="1200"/>
            <a:t>Green Haven Florists1</a:t>
          </a:r>
          <a:endParaRPr lang="en-US" sz="1900" kern="1200"/>
        </a:p>
      </dsp:txBody>
      <dsp:txXfrm>
        <a:off x="894506" y="4842219"/>
        <a:ext cx="4955050" cy="7744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1FD774-0977-4A7D-B60F-3AE39C496F89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7B71C3-9765-4FC3-AF58-74B86B099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15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7B71C3-9765-4FC3-AF58-74B86B099F2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386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iph.org/floraculture/news/the-uk-and-eu-plant-and-flower-industry-sound-alarm-over-the-mounting-cost-crises-of-imports/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copilotsearch?q=what+is+pestel+framework&amp;form=CSBRAN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317500" dist="2286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B84ADE1-D3A8-0706-C417-EB84367020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022640"/>
              </p:ext>
            </p:extLst>
          </p:nvPr>
        </p:nvGraphicFramePr>
        <p:xfrm>
          <a:off x="5368169" y="601324"/>
          <a:ext cx="5849557" cy="5618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Image of clover plants">
            <a:extLst>
              <a:ext uri="{FF2B5EF4-FFF2-40B4-BE49-F238E27FC236}">
                <a16:creationId xmlns:a16="http://schemas.microsoft.com/office/drawing/2014/main" id="{629B89D5-74C5-32C7-3514-8CD3205B4FF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866" b="2213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morning, My name is Elisha Connor</a:t>
            </a: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overview on Green Haven Florists and the nature and scope of the problems they are encountering.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Haven Florists </a:t>
            </a:r>
            <a:endParaRPr lang="en-GB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Green Haven Florists is a small independent flower shop located in Norwich UK. Founded in 2016 by partners Liam and Priya Patel. Green Haven catered to a wide range of customers- from walk-in clients buying bouquets to corporate clients and weeding. The business thrived on its personal touch and sustainable ethos, which resonated with environmentally conscious consumers.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fferent coloured tulips">
            <a:extLst>
              <a:ext uri="{FF2B5EF4-FFF2-40B4-BE49-F238E27FC236}">
                <a16:creationId xmlns:a16="http://schemas.microsoft.com/office/drawing/2014/main" id="{B00573C1-04AB-2B64-E0FE-1C4EB9E80B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96" r="35110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783" y="115743"/>
            <a:ext cx="6674426" cy="1807305"/>
          </a:xfrm>
        </p:spPr>
        <p:txBody>
          <a:bodyPr>
            <a:normAutofit/>
          </a:bodyPr>
          <a:lstStyle/>
          <a:p>
            <a:r>
              <a:rPr lang="en-GB" sz="41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problems of Green Haven Florists </a:t>
            </a:r>
            <a:endParaRPr lang="en-GB" sz="41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3361"/>
            <a:ext cx="5387967" cy="3843666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/>
              <a:t>Green Haven Florists has a 30% decline in in-store sales.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reason for the 30% decline in in-store sales because people are shopping online more, they prefer the convenience and lower prices of flowers retailers, which offer same day delivery and frequent discounts.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which problems are ‘internal’ or ‘external’.</a:t>
            </a:r>
          </a:p>
          <a:p>
            <a:pPr marL="1371600" lvl="3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owners Liam and Priya do not have much skills about technology.</a:t>
            </a:r>
          </a:p>
          <a:p>
            <a:pPr marL="1371600" lvl="3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People shops online more than going in too the shops.</a:t>
            </a:r>
          </a:p>
          <a:p>
            <a:pPr lvl="3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Green Haven do not have much control over the problems. </a:t>
            </a:r>
          </a:p>
          <a:p>
            <a:pPr marL="1371600" lvl="3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fferent coloured tulips">
            <a:extLst>
              <a:ext uri="{FF2B5EF4-FFF2-40B4-BE49-F238E27FC236}">
                <a16:creationId xmlns:a16="http://schemas.microsoft.com/office/drawing/2014/main" id="{C7C51E0C-ADA9-FD3F-BAAD-EC61400E4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74" r="30388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016299"/>
              </p:ext>
            </p:extLst>
          </p:nvPr>
        </p:nvGraphicFramePr>
        <p:xfrm>
          <a:off x="1267690" y="1480897"/>
          <a:ext cx="9268692" cy="444192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9938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216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2012630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36545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</a:tblGrid>
              <a:tr h="537966">
                <a:tc gridSpan="4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30% declined in in-store sales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93969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763054">
                <a:tc>
                  <a:txBody>
                    <a:bodyPr/>
                    <a:lstStyle/>
                    <a:p>
                      <a:r>
                        <a:rPr lang="en-GB" dirty="0"/>
                        <a:t>There is a big lost in selling flowers.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The problem occurring in the Green Haven Florists.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year later from 2016.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store owners is impacted by the problems.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201205">
                <a:tc gridSpan="4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apply a 5W2H model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59431B2-0CCB-4453-0E6C-8D9D5A400D1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E916D09-648B-C80E-B60B-1AB98DF5DD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653514"/>
              </p:ext>
            </p:extLst>
          </p:nvPr>
        </p:nvGraphicFramePr>
        <p:xfrm>
          <a:off x="415636" y="374469"/>
          <a:ext cx="10879281" cy="369602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626427">
                  <a:extLst>
                    <a:ext uri="{9D8B030D-6E8A-4147-A177-3AD203B41FA5}">
                      <a16:colId xmlns:a16="http://schemas.microsoft.com/office/drawing/2014/main" val="3173501929"/>
                    </a:ext>
                  </a:extLst>
                </a:gridCol>
                <a:gridCol w="3626427">
                  <a:extLst>
                    <a:ext uri="{9D8B030D-6E8A-4147-A177-3AD203B41FA5}">
                      <a16:colId xmlns:a16="http://schemas.microsoft.com/office/drawing/2014/main" val="3940386842"/>
                    </a:ext>
                  </a:extLst>
                </a:gridCol>
                <a:gridCol w="3626427">
                  <a:extLst>
                    <a:ext uri="{9D8B030D-6E8A-4147-A177-3AD203B41FA5}">
                      <a16:colId xmlns:a16="http://schemas.microsoft.com/office/drawing/2014/main" val="1578708613"/>
                    </a:ext>
                  </a:extLst>
                </a:gridCol>
              </a:tblGrid>
              <a:tr h="57518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9214322"/>
                  </a:ext>
                </a:extLst>
              </a:tr>
              <a:tr h="3120837">
                <a:tc>
                  <a:txBody>
                    <a:bodyPr/>
                    <a:lstStyle/>
                    <a:p>
                      <a:r>
                        <a:rPr lang="en-GB" dirty="0"/>
                        <a:t>Over the past year Green Haven Florists has experienced a significant downturn in revenue and foot traffic.</a:t>
                      </a:r>
                    </a:p>
                    <a:p>
                      <a:r>
                        <a:rPr lang="en-GB" dirty="0"/>
                        <a:t>In the pass 12 months, Green Haven Florists has seen 30% decline in in-store sales.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problem is very serious Green Haven Florists is losing a lot of money and the flowers will go to waste because no one is coming in store too shop and there not very good with online sources 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decline in in-store sales.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4861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2338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 of the PESTEL Framework </a:t>
            </a:r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lvl="1"/>
            <a:r>
              <a:rPr lang="en-GB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marL="457200" lvl="1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PESTEL framework is a strategic planning tool used by organizations to understand the external macroeconomic factors that can affect their business. </a:t>
            </a:r>
            <a:r>
              <a:rPr lang="en-GB" sz="1600">
                <a:solidFill>
                  <a:schemeClr val="tx1">
                    <a:alpha val="80000"/>
                  </a:schemeClr>
                </a:solidFill>
              </a:rPr>
              <a:t>(Institute of Leadership &amp; Management,2013). </a:t>
            </a:r>
            <a:endParaRPr lang="en-GB" sz="16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used? </a:t>
            </a:r>
          </a:p>
          <a:p>
            <a:pPr marL="457200" lvl="1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organizations make informed, future-focused strategic decisions.</a:t>
            </a:r>
            <a:r>
              <a:rPr lang="en-GB" sz="1600">
                <a:solidFill>
                  <a:schemeClr val="tx1">
                    <a:alpha val="80000"/>
                  </a:schemeClr>
                </a:solidFill>
              </a:rPr>
              <a:t> (Institute of Leadership &amp; Management,2013). </a:t>
            </a:r>
            <a:endParaRPr lang="en-GB" sz="16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Where/how is it used? </a:t>
            </a:r>
          </a:p>
          <a:p>
            <a:pPr marL="457200" lvl="1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strategic planning, market assessment, and risk management.</a:t>
            </a:r>
          </a:p>
          <a:p>
            <a:pPr lvl="1"/>
            <a:r>
              <a:rPr lang="en-GB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  </a:t>
            </a:r>
          </a:p>
          <a:p>
            <a:pPr marL="0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allows a business to anticipate future business threats and to take action to avoid or minimise their impact.</a:t>
            </a:r>
          </a:p>
          <a:p>
            <a:pPr lvl="1"/>
            <a:r>
              <a:rPr lang="en-GB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  </a:t>
            </a:r>
          </a:p>
          <a:p>
            <a:pPr marL="457200" lvl="1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temptation to identify ‘generic factors’ rather than ‘impactful factors.</a:t>
            </a:r>
          </a:p>
          <a:p>
            <a:pPr lvl="1"/>
            <a:endParaRPr lang="en-GB" sz="16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6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72993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375786"/>
              </p:ext>
            </p:extLst>
          </p:nvPr>
        </p:nvGraphicFramePr>
        <p:xfrm>
          <a:off x="1091045" y="2305395"/>
          <a:ext cx="8406245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6697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90137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878178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</a:tblGrid>
              <a:tr h="686809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38890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Flowers are weaponized by protectionists, and they drag out the Andean trade preference act (ATPA). (</a:t>
                      </a:r>
                      <a:r>
                        <a:rPr lang="en-GB" sz="1400" b="1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Flowers and Cents.,2025)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stability, tax policies, competition regulation, trade blocks, and labour laws.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Two new competitors have entered the local market.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Green Heaven Florists have not compensated for the loss of foot traffic.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The rise of social media the company can not keep up with it.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The shop’s location –once a bustling high street-has seen reduced activity due to closer of nearby businesses and a general shift towards online shopping.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31FF4E3-210C-4D4C-5A0E-32A20E4575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137200"/>
              </p:ext>
            </p:extLst>
          </p:nvPr>
        </p:nvGraphicFramePr>
        <p:xfrm>
          <a:off x="838199" y="1825625"/>
          <a:ext cx="10602192" cy="43839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5580">
                  <a:extLst>
                    <a:ext uri="{9D8B030D-6E8A-4147-A177-3AD203B41FA5}">
                      <a16:colId xmlns:a16="http://schemas.microsoft.com/office/drawing/2014/main" val="79768829"/>
                    </a:ext>
                  </a:extLst>
                </a:gridCol>
                <a:gridCol w="3838280">
                  <a:extLst>
                    <a:ext uri="{9D8B030D-6E8A-4147-A177-3AD203B41FA5}">
                      <a16:colId xmlns:a16="http://schemas.microsoft.com/office/drawing/2014/main" val="2986181854"/>
                    </a:ext>
                  </a:extLst>
                </a:gridCol>
                <a:gridCol w="3128332">
                  <a:extLst>
                    <a:ext uri="{9D8B030D-6E8A-4147-A177-3AD203B41FA5}">
                      <a16:colId xmlns:a16="http://schemas.microsoft.com/office/drawing/2014/main" val="469695570"/>
                    </a:ext>
                  </a:extLst>
                </a:gridCol>
              </a:tblGrid>
              <a:tr h="1095971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577390678"/>
                  </a:ext>
                </a:extLst>
              </a:tr>
              <a:tr h="3288024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AI is helping to predict yield by looking at past data, weather patterns, and current plats conditions.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Biotechnology played a significant role in developing new flower varieties that are more resistant to disease, pets and environmental stressors.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Rasing  the costs.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Green Haven Florists is a small, independent flower shop located in Norwich UK.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Artificial pesticides or fertilisers, makes the flowers worst.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Flowers are very sensitive to disease and insects, and retailers say the public wants perfect flowers.</a:t>
                      </a:r>
                      <a:r>
                        <a:rPr lang="en-GB" sz="1400" b="1" dirty="0"/>
                        <a:t> 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4745555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769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b="1" u="sng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 fontScale="85000" lnSpcReduction="20000"/>
          </a:bodyPr>
          <a:lstStyle/>
          <a:p>
            <a:pPr lvl="1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 what the Cause-and-Effect Model?</a:t>
            </a: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Is tools that helps us identify, organise, and display possible cause of specific problem.</a:t>
            </a:r>
          </a:p>
          <a:p>
            <a:pPr marL="457200" lvl="1" indent="0">
              <a:buNone/>
            </a:pPr>
            <a:r>
              <a:rPr lang="en-GB" sz="1500" dirty="0"/>
              <a:t>(Institute of Leadership &amp; Management,2013). 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Why is it used? </a:t>
            </a: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encourages creative and insightful thinking during the brainstorming sessions.</a:t>
            </a:r>
          </a:p>
          <a:p>
            <a:pPr lvl="1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To explain why things happen, understand relationships between events , make logical connections, predict outcome and solve problems.</a:t>
            </a:r>
          </a:p>
          <a:p>
            <a:pPr lvl="1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benefits of this model is to help us understand the business world.</a:t>
            </a:r>
          </a:p>
          <a:p>
            <a:pPr lvl="1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can result in a loss of focus if the process is not managed effectively. 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requires discipline and skill in order to create a useful diagram. 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does not provide measurable impacts of the causes. 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is too simplistic – and does not provide insight into complex correlations.</a:t>
            </a:r>
          </a:p>
          <a:p>
            <a:pPr lvl="1"/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BEF52503-1D62-E6E4-18FE-DC91A9EA13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24" r="34227"/>
          <a:stretch>
            <a:fillRect/>
          </a:stretch>
        </p:blipFill>
        <p:spPr>
          <a:xfrm>
            <a:off x="7105921" y="103919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940729" y="1758139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Cause-and Effect diagram </a:t>
            </a:r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878DA2-6C25-920B-0F46-EDE7AFAD5275}"/>
              </a:ext>
            </a:extLst>
          </p:cNvPr>
          <p:cNvSpPr txBox="1"/>
          <p:nvPr/>
        </p:nvSpPr>
        <p:spPr>
          <a:xfrm>
            <a:off x="9885872" y="3154096"/>
            <a:ext cx="2135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Green Haven Florists has a 30% decline in in-store sales.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2F515-5B9A-567B-46EB-70CDCB37168B}"/>
              </a:ext>
            </a:extLst>
          </p:cNvPr>
          <p:cNvSpPr txBox="1"/>
          <p:nvPr/>
        </p:nvSpPr>
        <p:spPr>
          <a:xfrm>
            <a:off x="6899563" y="1931056"/>
            <a:ext cx="20989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 stop going into the store to shop.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3E2FA3-6CCE-2244-7C02-8761922BBD79}"/>
              </a:ext>
            </a:extLst>
          </p:cNvPr>
          <p:cNvSpPr txBox="1"/>
          <p:nvPr/>
        </p:nvSpPr>
        <p:spPr>
          <a:xfrm>
            <a:off x="5637068" y="271202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65CB0A-A9A0-4282-733B-A883A4F37F70}"/>
              </a:ext>
            </a:extLst>
          </p:cNvPr>
          <p:cNvSpPr txBox="1"/>
          <p:nvPr/>
        </p:nvSpPr>
        <p:spPr>
          <a:xfrm>
            <a:off x="4229102" y="2389896"/>
            <a:ext cx="1163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Computer, phones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4C7850-A1CA-10DA-7861-4A1D2ABA5D1D}"/>
              </a:ext>
            </a:extLst>
          </p:cNvPr>
          <p:cNvSpPr txBox="1"/>
          <p:nvPr/>
        </p:nvSpPr>
        <p:spPr>
          <a:xfrm>
            <a:off x="4520045" y="3821774"/>
            <a:ext cx="9767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Same-day delivery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20D32E-8A03-FA54-0C39-1E03031F3285}"/>
              </a:ext>
            </a:extLst>
          </p:cNvPr>
          <p:cNvSpPr txBox="1"/>
          <p:nvPr/>
        </p:nvSpPr>
        <p:spPr>
          <a:xfrm>
            <a:off x="1825439" y="3806586"/>
            <a:ext cx="2124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Biodegradable wrapping and locally sourced blooms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781A8CC-9B47-433F-C426-23CE0DF0C6D3}"/>
              </a:ext>
            </a:extLst>
          </p:cNvPr>
          <p:cNvSpPr txBox="1"/>
          <p:nvPr/>
        </p:nvSpPr>
        <p:spPr>
          <a:xfrm>
            <a:off x="2417955" y="2392721"/>
            <a:ext cx="1566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online shopping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DC642E5-1FBD-343C-DC03-1E7096DB66DE}"/>
              </a:ext>
            </a:extLst>
          </p:cNvPr>
          <p:cNvSpPr txBox="1"/>
          <p:nvPr/>
        </p:nvSpPr>
        <p:spPr>
          <a:xfrm>
            <a:off x="6899563" y="4077426"/>
            <a:ext cx="17924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pesticides or fertilisers, makes the flowers worst.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keys">
            <a:extLst>
              <a:ext uri="{FF2B5EF4-FFF2-40B4-BE49-F238E27FC236}">
                <a16:creationId xmlns:a16="http://schemas.microsoft.com/office/drawing/2014/main" id="{8EFF4C04-43EE-DFF8-69CB-960B318214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>
                <a:latin typeface="Arial" panose="020B0604020202020204" pitchFamily="34" charset="0"/>
                <a:cs typeface="Arial" panose="020B0604020202020204" pitchFamily="34" charset="0"/>
              </a:rPr>
              <a:t>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: There is a 30% declined in in-store sales.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: There is a lost of foot traffic in the store.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/>
              <a:t>Two new competitors have entered the local market.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56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International Fresh Produce Association. (2025). 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2025 Floral Industry Trends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 [online] Available at: 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  <a:hlinkClick r:id="rId2"/>
              </a:rPr>
              <a:t>https://www.freshproduce.com/resources/floral/2025-floral-industry-trends/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</a:t>
            </a:r>
            <a:endParaRPr lang="en-GB" sz="14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Home - Flowers and Cents. [online] Available at:  https://flowersandcents.com/ [Accessed 24 Sep. 2025].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Britten, F. (2025). 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How sustainable is your bunch of flowers?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 [online] @FinancialTimes. Available at: https://www.ft.com/content/84a8a383-863a-4420-a4b4-e3ea6658cdc8 [Accessed 24 Sep. 2025]</a:t>
            </a:r>
            <a:endParaRPr lang="en-GB" sz="1400">
              <a:solidFill>
                <a:schemeClr val="tx1">
                  <a:alpha val="80000"/>
                </a:schemeClr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AIPH. (2024). 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The UK and EU plant and flower industry sound alarm over the mounting cost crises of imports • AIPH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 [online] Available at: 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  <a:hlinkClick r:id="rId3"/>
              </a:rPr>
              <a:t>https://aiph.org/floraculture/news/the-uk-and-eu-plant-and-flower-industry-sound-alarm-over-the-mounting-cost-crises-of-imports/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Bing.com. (2025). 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Copilot Search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 [online] Available at: 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  <a:hlinkClick r:id="rId4"/>
              </a:rPr>
              <a:t>https://www.bing.com/copilotsearch?q=what+is+pestel+framework&amp;form=CSBRAND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Institute of Leadership &amp; Management (2013). 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Solving Problems and Making Decisions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 Routledge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Bing.com. (2025). 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Copilot Search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 [online] Available at: https://www.bing.com/copilotsearch?q=when+do+we+used+cause+and+effect+exaplain+meaning&amp;form=CSBRAND [Accessed 8 Oct. 2025].</a:t>
            </a:r>
          </a:p>
          <a:p>
            <a:endParaRPr lang="en-GB" sz="14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Close up image of hands applauding">
            <a:extLst>
              <a:ext uri="{FF2B5EF4-FFF2-40B4-BE49-F238E27FC236}">
                <a16:creationId xmlns:a16="http://schemas.microsoft.com/office/drawing/2014/main" id="{D2549CD4-B17F-55B1-EFAD-AF91BAD887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1378</Words>
  <Application>Microsoft Office PowerPoint</Application>
  <PresentationFormat>Widescreen</PresentationFormat>
  <Paragraphs>146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DengXian</vt:lpstr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Overview of my presentation</vt:lpstr>
      <vt:lpstr>Overview of Green Haven Florists </vt:lpstr>
      <vt:lpstr>Insight into the problems of Green Haven Florists </vt:lpstr>
      <vt:lpstr>PowerPoint Presentation</vt:lpstr>
      <vt:lpstr>PowerPoint Presentation</vt:lpstr>
      <vt:lpstr>Critique of the PESTEL Framework </vt:lpstr>
      <vt:lpstr>  PESTEL Framework   </vt:lpstr>
      <vt:lpstr>PowerPoint Presentation</vt:lpstr>
      <vt:lpstr>Critique of the Cause-and-Effect model</vt:lpstr>
      <vt:lpstr>PowerPoint Presentation</vt:lpstr>
      <vt:lpstr>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Elisha Connor</cp:lastModifiedBy>
  <cp:revision>88</cp:revision>
  <dcterms:created xsi:type="dcterms:W3CDTF">2024-01-29T11:42:05Z</dcterms:created>
  <dcterms:modified xsi:type="dcterms:W3CDTF">2025-10-08T10:35:18Z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