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58" r:id="rId12"/>
    <p:sldId id="264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1EFCC2-3CC1-EDFA-73ED-9F8307BE4D2A}" v="1269" dt="2026-01-05T21:56:19.077"/>
    <p1510:client id="{BD39D888-BBA0-06B2-6F7E-E9098F5CAE79}" v="6" dt="2026-01-06T17:14:41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Pickering (2407489)" userId="S::2407489@student.uwtsd.ac.uk::18ee204d-d51e-4e3a-8fa0-f039a145e6a3" providerId="AD" clId="Web-{44208C63-868B-45A8-33B2-D6A7A1020D09}"/>
    <pc:docChg chg="addSld modSld">
      <pc:chgData name="Alex Pickering (2407489)" userId="S::2407489@student.uwtsd.ac.uk::18ee204d-d51e-4e3a-8fa0-f039a145e6a3" providerId="AD" clId="Web-{44208C63-868B-45A8-33B2-D6A7A1020D09}" dt="2026-01-02T23:05:02.813" v="1164"/>
      <pc:docMkLst>
        <pc:docMk/>
      </pc:docMkLst>
      <pc:sldChg chg="addSp modSp mod setBg">
        <pc:chgData name="Alex Pickering (2407489)" userId="S::2407489@student.uwtsd.ac.uk::18ee204d-d51e-4e3a-8fa0-f039a145e6a3" providerId="AD" clId="Web-{44208C63-868B-45A8-33B2-D6A7A1020D09}" dt="2026-01-02T14:10:50.473" v="36" actId="14100"/>
        <pc:sldMkLst>
          <pc:docMk/>
          <pc:sldMk cId="109857222" sldId="256"/>
        </pc:sldMkLst>
        <pc:spChg chg="mod">
          <ac:chgData name="Alex Pickering (2407489)" userId="S::2407489@student.uwtsd.ac.uk::18ee204d-d51e-4e3a-8fa0-f039a145e6a3" providerId="AD" clId="Web-{44208C63-868B-45A8-33B2-D6A7A1020D09}" dt="2026-01-02T14:10:50.473" v="36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lex Pickering (2407489)" userId="S::2407489@student.uwtsd.ac.uk::18ee204d-d51e-4e3a-8fa0-f039a145e6a3" providerId="AD" clId="Web-{44208C63-868B-45A8-33B2-D6A7A1020D09}" dt="2026-01-02T14:10:33.989" v="3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4:10:33.989" v="35"/>
          <ac:spMkLst>
            <pc:docMk/>
            <pc:sldMk cId="109857222" sldId="256"/>
            <ac:spMk id="9" creationId="{9B7AD9F6-8CE7-4299-8FC6-328F4DCD3FF9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4:10:33.989" v="35"/>
          <ac:spMkLst>
            <pc:docMk/>
            <pc:sldMk cId="109857222" sldId="256"/>
            <ac:spMk id="11" creationId="{F49775AF-8896-43EE-92C6-83497D6DC56F}"/>
          </ac:spMkLst>
        </pc:spChg>
        <pc:picChg chg="add">
          <ac:chgData name="Alex Pickering (2407489)" userId="S::2407489@student.uwtsd.ac.uk::18ee204d-d51e-4e3a-8fa0-f039a145e6a3" providerId="AD" clId="Web-{44208C63-868B-45A8-33B2-D6A7A1020D09}" dt="2026-01-02T14:10:33.989" v="35"/>
          <ac:picMkLst>
            <pc:docMk/>
            <pc:sldMk cId="109857222" sldId="256"/>
            <ac:picMk id="5" creationId="{54F24DA3-1676-D0D9-E08A-90660832A27E}"/>
          </ac:picMkLst>
        </pc:picChg>
      </pc:sldChg>
      <pc:sldChg chg="addSp delSp modSp new mod setBg">
        <pc:chgData name="Alex Pickering (2407489)" userId="S::2407489@student.uwtsd.ac.uk::18ee204d-d51e-4e3a-8fa0-f039a145e6a3" providerId="AD" clId="Web-{44208C63-868B-45A8-33B2-D6A7A1020D09}" dt="2026-01-02T22:59:19.285" v="1138" actId="20577"/>
        <pc:sldMkLst>
          <pc:docMk/>
          <pc:sldMk cId="1569378945" sldId="257"/>
        </pc:sldMkLst>
        <pc:spChg chg="mo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2" creationId="{AD04B9BB-7149-5C9D-0C80-B7FEF55725DB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9" creationId="{BACC6370-2D7E-4714-9D71-7542949D7D5D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11" creationId="{256B2C21-A230-48C0-8DF1-C46611373C44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13" creationId="{3847E18C-932D-4C95-AABA-FEC7C9499AD7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15" creationId="{3150CB11-0C61-439E-910F-5787759E72A0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17" creationId="{43F8A58B-5155-44CE-A5FF-7647B47D0A7A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5:09:43.513" v="162"/>
          <ac:spMkLst>
            <pc:docMk/>
            <pc:sldMk cId="1569378945" sldId="257"/>
            <ac:spMk id="19" creationId="{443F2ACA-E6D6-4028-82DD-F03C262D5DE6}"/>
          </ac:spMkLst>
        </pc:spChg>
        <pc:graphicFrameChg chg="add modGraphic">
          <ac:chgData name="Alex Pickering (2407489)" userId="S::2407489@student.uwtsd.ac.uk::18ee204d-d51e-4e3a-8fa0-f039a145e6a3" providerId="AD" clId="Web-{44208C63-868B-45A8-33B2-D6A7A1020D09}" dt="2026-01-02T22:59:19.285" v="1138" actId="20577"/>
          <ac:graphicFrameMkLst>
            <pc:docMk/>
            <pc:sldMk cId="1569378945" sldId="257"/>
            <ac:graphicFrameMk id="5" creationId="{828E9735-D794-00D2-38AC-E657BFF7482C}"/>
          </ac:graphicFrameMkLst>
        </pc:graphicFrameChg>
      </pc:sldChg>
      <pc:sldChg chg="modSp new">
        <pc:chgData name="Alex Pickering (2407489)" userId="S::2407489@student.uwtsd.ac.uk::18ee204d-d51e-4e3a-8fa0-f039a145e6a3" providerId="AD" clId="Web-{44208C63-868B-45A8-33B2-D6A7A1020D09}" dt="2026-01-02T23:02:15.572" v="1160" actId="20577"/>
        <pc:sldMkLst>
          <pc:docMk/>
          <pc:sldMk cId="250347228" sldId="258"/>
        </pc:sldMkLst>
        <pc:spChg chg="mod">
          <ac:chgData name="Alex Pickering (2407489)" userId="S::2407489@student.uwtsd.ac.uk::18ee204d-d51e-4e3a-8fa0-f039a145e6a3" providerId="AD" clId="Web-{44208C63-868B-45A8-33B2-D6A7A1020D09}" dt="2026-01-02T14:37:50.645" v="90" actId="20577"/>
          <ac:spMkLst>
            <pc:docMk/>
            <pc:sldMk cId="250347228" sldId="258"/>
            <ac:spMk id="2" creationId="{E257F19F-0A50-0EA0-69C9-0EC2B12CE528}"/>
          </ac:spMkLst>
        </pc:spChg>
        <pc:spChg chg="mod">
          <ac:chgData name="Alex Pickering (2407489)" userId="S::2407489@student.uwtsd.ac.uk::18ee204d-d51e-4e3a-8fa0-f039a145e6a3" providerId="AD" clId="Web-{44208C63-868B-45A8-33B2-D6A7A1020D09}" dt="2026-01-02T23:02:15.572" v="1160" actId="20577"/>
          <ac:spMkLst>
            <pc:docMk/>
            <pc:sldMk cId="250347228" sldId="258"/>
            <ac:spMk id="3" creationId="{19A17409-CA47-F17D-20EB-2768CFEB5254}"/>
          </ac:spMkLst>
        </pc:spChg>
      </pc:sldChg>
      <pc:sldChg chg="addSp modSp new mod setBg">
        <pc:chgData name="Alex Pickering (2407489)" userId="S::2407489@student.uwtsd.ac.uk::18ee204d-d51e-4e3a-8fa0-f039a145e6a3" providerId="AD" clId="Web-{44208C63-868B-45A8-33B2-D6A7A1020D09}" dt="2026-01-02T22:00:54.009" v="973" actId="20577"/>
        <pc:sldMkLst>
          <pc:docMk/>
          <pc:sldMk cId="2660115533" sldId="259"/>
        </pc:sldMkLst>
        <pc:spChg chg="mod">
          <ac:chgData name="Alex Pickering (2407489)" userId="S::2407489@student.uwtsd.ac.uk::18ee204d-d51e-4e3a-8fa0-f039a145e6a3" providerId="AD" clId="Web-{44208C63-868B-45A8-33B2-D6A7A1020D09}" dt="2026-01-02T22:00:54.009" v="973" actId="20577"/>
          <ac:spMkLst>
            <pc:docMk/>
            <pc:sldMk cId="2660115533" sldId="259"/>
            <ac:spMk id="2" creationId="{A2A8A07C-2B60-06E7-2A81-6658AFD4A86D}"/>
          </ac:spMkLst>
        </pc:spChg>
        <pc:spChg chg="mod">
          <ac:chgData name="Alex Pickering (2407489)" userId="S::2407489@student.uwtsd.ac.uk::18ee204d-d51e-4e3a-8fa0-f039a145e6a3" providerId="AD" clId="Web-{44208C63-868B-45A8-33B2-D6A7A1020D09}" dt="2026-01-02T16:32:25.675" v="374"/>
          <ac:spMkLst>
            <pc:docMk/>
            <pc:sldMk cId="2660115533" sldId="259"/>
            <ac:spMk id="3" creationId="{49ECB3ED-4C9A-E302-8739-691FC7F78FC0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6:32:25.675" v="374"/>
          <ac:spMkLst>
            <pc:docMk/>
            <pc:sldMk cId="2660115533" sldId="259"/>
            <ac:spMk id="8" creationId="{B6CDA21F-E7AF-4C75-8395-33F58D5B0E45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16:32:25.675" v="374"/>
          <ac:spMkLst>
            <pc:docMk/>
            <pc:sldMk cId="2660115533" sldId="259"/>
            <ac:spMk id="15" creationId="{D5B0017B-2ECA-49AF-B397-DC140825DF8D}"/>
          </ac:spMkLst>
        </pc:spChg>
        <pc:grpChg chg="add">
          <ac:chgData name="Alex Pickering (2407489)" userId="S::2407489@student.uwtsd.ac.uk::18ee204d-d51e-4e3a-8fa0-f039a145e6a3" providerId="AD" clId="Web-{44208C63-868B-45A8-33B2-D6A7A1020D09}" dt="2026-01-02T16:32:25.675" v="374"/>
          <ac:grpSpMkLst>
            <pc:docMk/>
            <pc:sldMk cId="2660115533" sldId="259"/>
            <ac:grpSpMk id="10" creationId="{AE1C45F0-260A-458C-96ED-C1F6D2151219}"/>
          </ac:grpSpMkLst>
        </pc:grpChg>
        <pc:cxnChg chg="add">
          <ac:chgData name="Alex Pickering (2407489)" userId="S::2407489@student.uwtsd.ac.uk::18ee204d-d51e-4e3a-8fa0-f039a145e6a3" providerId="AD" clId="Web-{44208C63-868B-45A8-33B2-D6A7A1020D09}" dt="2026-01-02T16:32:25.675" v="374"/>
          <ac:cxnSpMkLst>
            <pc:docMk/>
            <pc:sldMk cId="2660115533" sldId="259"/>
            <ac:cxnSpMk id="17" creationId="{6CF1BAF6-AD41-4082-B212-8A1F9A2E8779}"/>
          </ac:cxnSpMkLst>
        </pc:cxnChg>
      </pc:sldChg>
      <pc:sldChg chg="addSp delSp modSp new mod setBg">
        <pc:chgData name="Alex Pickering (2407489)" userId="S::2407489@student.uwtsd.ac.uk::18ee204d-d51e-4e3a-8fa0-f039a145e6a3" providerId="AD" clId="Web-{44208C63-868B-45A8-33B2-D6A7A1020D09}" dt="2026-01-02T20:36:16.665" v="512"/>
        <pc:sldMkLst>
          <pc:docMk/>
          <pc:sldMk cId="2424081841" sldId="260"/>
        </pc:sldMkLst>
        <pc:spChg chg="mod">
          <ac:chgData name="Alex Pickering (2407489)" userId="S::2407489@student.uwtsd.ac.uk::18ee204d-d51e-4e3a-8fa0-f039a145e6a3" providerId="AD" clId="Web-{44208C63-868B-45A8-33B2-D6A7A1020D09}" dt="2026-01-02T20:36:16.665" v="512"/>
          <ac:spMkLst>
            <pc:docMk/>
            <pc:sldMk cId="2424081841" sldId="260"/>
            <ac:spMk id="2" creationId="{B6789244-434F-42FE-7321-C961B31AB0DA}"/>
          </ac:spMkLst>
        </pc:spChg>
        <pc:spChg chg="mod">
          <ac:chgData name="Alex Pickering (2407489)" userId="S::2407489@student.uwtsd.ac.uk::18ee204d-d51e-4e3a-8fa0-f039a145e6a3" providerId="AD" clId="Web-{44208C63-868B-45A8-33B2-D6A7A1020D09}" dt="2026-01-02T20:36:16.665" v="512"/>
          <ac:spMkLst>
            <pc:docMk/>
            <pc:sldMk cId="2424081841" sldId="260"/>
            <ac:spMk id="3" creationId="{D2DF8F71-3D00-8067-D14E-3B155B0C2188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0:36:16.665" v="512"/>
          <ac:spMkLst>
            <pc:docMk/>
            <pc:sldMk cId="2424081841" sldId="260"/>
            <ac:spMk id="19" creationId="{081EA652-8C6A-4E69-BEB9-170809474553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0:36:16.665" v="512"/>
          <ac:spMkLst>
            <pc:docMk/>
            <pc:sldMk cId="2424081841" sldId="260"/>
            <ac:spMk id="20" creationId="{5298780A-33B9-4EA2-8F67-DE68AD62841B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0:36:16.665" v="512"/>
          <ac:spMkLst>
            <pc:docMk/>
            <pc:sldMk cId="2424081841" sldId="260"/>
            <ac:spMk id="21" creationId="{7F488E8B-4E1E-4402-8935-D4E6C02615C7}"/>
          </ac:spMkLst>
        </pc:spChg>
        <pc:cxnChg chg="add">
          <ac:chgData name="Alex Pickering (2407489)" userId="S::2407489@student.uwtsd.ac.uk::18ee204d-d51e-4e3a-8fa0-f039a145e6a3" providerId="AD" clId="Web-{44208C63-868B-45A8-33B2-D6A7A1020D09}" dt="2026-01-02T20:36:16.665" v="512"/>
          <ac:cxnSpMkLst>
            <pc:docMk/>
            <pc:sldMk cId="2424081841" sldId="260"/>
            <ac:cxnSpMk id="14" creationId="{23AAC9B5-8015-485C-ACF9-A750390E9A56}"/>
          </ac:cxnSpMkLst>
        </pc:cxnChg>
      </pc:sldChg>
      <pc:sldChg chg="addSp modSp new mod setBg">
        <pc:chgData name="Alex Pickering (2407489)" userId="S::2407489@student.uwtsd.ac.uk::18ee204d-d51e-4e3a-8fa0-f039a145e6a3" providerId="AD" clId="Web-{44208C63-868B-45A8-33B2-D6A7A1020D09}" dt="2026-01-02T22:02:07.822" v="981" actId="20577"/>
        <pc:sldMkLst>
          <pc:docMk/>
          <pc:sldMk cId="837152550" sldId="261"/>
        </pc:sldMkLst>
        <pc:spChg chg="mod">
          <ac:chgData name="Alex Pickering (2407489)" userId="S::2407489@student.uwtsd.ac.uk::18ee204d-d51e-4e3a-8fa0-f039a145e6a3" providerId="AD" clId="Web-{44208C63-868B-45A8-33B2-D6A7A1020D09}" dt="2026-01-02T22:01:42.415" v="977"/>
          <ac:spMkLst>
            <pc:docMk/>
            <pc:sldMk cId="837152550" sldId="261"/>
            <ac:spMk id="2" creationId="{C3E49C3C-878D-35D4-0838-BAF1D08AE36D}"/>
          </ac:spMkLst>
        </pc:spChg>
        <pc:spChg chg="mod">
          <ac:chgData name="Alex Pickering (2407489)" userId="S::2407489@student.uwtsd.ac.uk::18ee204d-d51e-4e3a-8fa0-f039a145e6a3" providerId="AD" clId="Web-{44208C63-868B-45A8-33B2-D6A7A1020D09}" dt="2026-01-02T22:02:07.822" v="981" actId="20577"/>
          <ac:spMkLst>
            <pc:docMk/>
            <pc:sldMk cId="837152550" sldId="261"/>
            <ac:spMk id="3" creationId="{07935DD5-CFAA-D143-39FA-4EBCE1579E77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2:01:42.415" v="977"/>
          <ac:spMkLst>
            <pc:docMk/>
            <pc:sldMk cId="837152550" sldId="261"/>
            <ac:spMk id="8" creationId="{70DFC902-7D23-471A-B557-B6B6917D7A0D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2:01:42.415" v="977"/>
          <ac:spMkLst>
            <pc:docMk/>
            <pc:sldMk cId="837152550" sldId="261"/>
            <ac:spMk id="10" creationId="{A55D5633-D557-4DCA-982C-FF36EB7A1C00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2:01:42.415" v="977"/>
          <ac:spMkLst>
            <pc:docMk/>
            <pc:sldMk cId="837152550" sldId="261"/>
            <ac:spMk id="12" creationId="{450D3AD2-FA80-415F-A9CE-54D884561CD7}"/>
          </ac:spMkLst>
        </pc:spChg>
      </pc:sldChg>
      <pc:sldChg chg="addSp delSp modSp new mod setBg">
        <pc:chgData name="Alex Pickering (2407489)" userId="S::2407489@student.uwtsd.ac.uk::18ee204d-d51e-4e3a-8fa0-f039a145e6a3" providerId="AD" clId="Web-{44208C63-868B-45A8-33B2-D6A7A1020D09}" dt="2026-01-02T23:05:02.813" v="1164"/>
        <pc:sldMkLst>
          <pc:docMk/>
          <pc:sldMk cId="1834889210" sldId="262"/>
        </pc:sldMkLst>
        <pc:spChg chg="mod">
          <ac:chgData name="Alex Pickering (2407489)" userId="S::2407489@student.uwtsd.ac.uk::18ee204d-d51e-4e3a-8fa0-f039a145e6a3" providerId="AD" clId="Web-{44208C63-868B-45A8-33B2-D6A7A1020D09}" dt="2026-01-02T23:05:02.813" v="1164"/>
          <ac:spMkLst>
            <pc:docMk/>
            <pc:sldMk cId="1834889210" sldId="262"/>
            <ac:spMk id="2" creationId="{527DBAAB-5A3C-6F2A-A123-BBBEC36302C1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3:05:02.813" v="1164"/>
          <ac:spMkLst>
            <pc:docMk/>
            <pc:sldMk cId="1834889210" sldId="262"/>
            <ac:spMk id="20" creationId="{BACC6370-2D7E-4714-9D71-7542949D7D5D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3:05:02.813" v="1164"/>
          <ac:spMkLst>
            <pc:docMk/>
            <pc:sldMk cId="1834889210" sldId="262"/>
            <ac:spMk id="22" creationId="{F68B3F68-107C-434F-AA38-110D5EA91B85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3:05:02.813" v="1164"/>
          <ac:spMkLst>
            <pc:docMk/>
            <pc:sldMk cId="1834889210" sldId="262"/>
            <ac:spMk id="24" creationId="{AAD0DBB9-1A4B-4391-81D4-CB19F9AB918A}"/>
          </ac:spMkLst>
        </pc:spChg>
        <pc:spChg chg="add">
          <ac:chgData name="Alex Pickering (2407489)" userId="S::2407489@student.uwtsd.ac.uk::18ee204d-d51e-4e3a-8fa0-f039a145e6a3" providerId="AD" clId="Web-{44208C63-868B-45A8-33B2-D6A7A1020D09}" dt="2026-01-02T23:05:02.813" v="1164"/>
          <ac:spMkLst>
            <pc:docMk/>
            <pc:sldMk cId="1834889210" sldId="262"/>
            <ac:spMk id="26" creationId="{063BBA22-50EA-4C4D-BE05-F1CE4E63AA56}"/>
          </ac:spMkLst>
        </pc:spChg>
        <pc:graphicFrameChg chg="add mod modGraphic">
          <ac:chgData name="Alex Pickering (2407489)" userId="S::2407489@student.uwtsd.ac.uk::18ee204d-d51e-4e3a-8fa0-f039a145e6a3" providerId="AD" clId="Web-{44208C63-868B-45A8-33B2-D6A7A1020D09}" dt="2026-01-02T23:05:02.813" v="1164"/>
          <ac:graphicFrameMkLst>
            <pc:docMk/>
            <pc:sldMk cId="1834889210" sldId="262"/>
            <ac:graphicFrameMk id="5" creationId="{2458D530-2A16-1C65-3B60-1E10721D1C60}"/>
          </ac:graphicFrameMkLst>
        </pc:graphicFrameChg>
      </pc:sldChg>
    </pc:docChg>
  </pc:docChgLst>
  <pc:docChgLst>
    <pc:chgData name="Alex Pickering (2407489)" userId="S::2407489@student.uwtsd.ac.uk::18ee204d-d51e-4e3a-8fa0-f039a145e6a3" providerId="AD" clId="Web-{311EFCC2-3CC1-EDFA-73ED-9F8307BE4D2A}"/>
    <pc:docChg chg="addSld modSld">
      <pc:chgData name="Alex Pickering (2407489)" userId="S::2407489@student.uwtsd.ac.uk::18ee204d-d51e-4e3a-8fa0-f039a145e6a3" providerId="AD" clId="Web-{311EFCC2-3CC1-EDFA-73ED-9F8307BE4D2A}" dt="2026-01-05T21:56:21.405" v="1274" actId="20577"/>
      <pc:docMkLst>
        <pc:docMk/>
      </pc:docMkLst>
      <pc:sldChg chg="modSp">
        <pc:chgData name="Alex Pickering (2407489)" userId="S::2407489@student.uwtsd.ac.uk::18ee204d-d51e-4e3a-8fa0-f039a145e6a3" providerId="AD" clId="Web-{311EFCC2-3CC1-EDFA-73ED-9F8307BE4D2A}" dt="2026-01-05T18:37:54.249" v="940" actId="20577"/>
        <pc:sldMkLst>
          <pc:docMk/>
          <pc:sldMk cId="1569378945" sldId="257"/>
        </pc:sldMkLst>
        <pc:spChg chg="mod">
          <ac:chgData name="Alex Pickering (2407489)" userId="S::2407489@student.uwtsd.ac.uk::18ee204d-d51e-4e3a-8fa0-f039a145e6a3" providerId="AD" clId="Web-{311EFCC2-3CC1-EDFA-73ED-9F8307BE4D2A}" dt="2026-01-05T18:37:54.249" v="940" actId="20577"/>
          <ac:spMkLst>
            <pc:docMk/>
            <pc:sldMk cId="1569378945" sldId="257"/>
            <ac:spMk id="2" creationId="{AD04B9BB-7149-5C9D-0C80-B7FEF55725DB}"/>
          </ac:spMkLst>
        </pc:spChg>
      </pc:sldChg>
      <pc:sldChg chg="modSp">
        <pc:chgData name="Alex Pickering (2407489)" userId="S::2407489@student.uwtsd.ac.uk::18ee204d-d51e-4e3a-8fa0-f039a145e6a3" providerId="AD" clId="Web-{311EFCC2-3CC1-EDFA-73ED-9F8307BE4D2A}" dt="2026-01-05T18:39:34.456" v="950" actId="20577"/>
        <pc:sldMkLst>
          <pc:docMk/>
          <pc:sldMk cId="250347228" sldId="258"/>
        </pc:sldMkLst>
        <pc:spChg chg="mod">
          <ac:chgData name="Alex Pickering (2407489)" userId="S::2407489@student.uwtsd.ac.uk::18ee204d-d51e-4e3a-8fa0-f039a145e6a3" providerId="AD" clId="Web-{311EFCC2-3CC1-EDFA-73ED-9F8307BE4D2A}" dt="2026-01-05T18:39:34.456" v="950" actId="20577"/>
          <ac:spMkLst>
            <pc:docMk/>
            <pc:sldMk cId="250347228" sldId="258"/>
            <ac:spMk id="2" creationId="{E257F19F-0A50-0EA0-69C9-0EC2B12CE528}"/>
          </ac:spMkLst>
        </pc:spChg>
        <pc:spChg chg="mod">
          <ac:chgData name="Alex Pickering (2407489)" userId="S::2407489@student.uwtsd.ac.uk::18ee204d-d51e-4e3a-8fa0-f039a145e6a3" providerId="AD" clId="Web-{311EFCC2-3CC1-EDFA-73ED-9F8307BE4D2A}" dt="2026-01-05T18:00:11.556" v="691" actId="20577"/>
          <ac:spMkLst>
            <pc:docMk/>
            <pc:sldMk cId="250347228" sldId="258"/>
            <ac:spMk id="3" creationId="{19A17409-CA47-F17D-20EB-2768CFEB5254}"/>
          </ac:spMkLst>
        </pc:spChg>
      </pc:sldChg>
      <pc:sldChg chg="modSp">
        <pc:chgData name="Alex Pickering (2407489)" userId="S::2407489@student.uwtsd.ac.uk::18ee204d-d51e-4e3a-8fa0-f039a145e6a3" providerId="AD" clId="Web-{311EFCC2-3CC1-EDFA-73ED-9F8307BE4D2A}" dt="2026-01-05T18:38:17.750" v="941" actId="20577"/>
        <pc:sldMkLst>
          <pc:docMk/>
          <pc:sldMk cId="2660115533" sldId="259"/>
        </pc:sldMkLst>
        <pc:spChg chg="mod">
          <ac:chgData name="Alex Pickering (2407489)" userId="S::2407489@student.uwtsd.ac.uk::18ee204d-d51e-4e3a-8fa0-f039a145e6a3" providerId="AD" clId="Web-{311EFCC2-3CC1-EDFA-73ED-9F8307BE4D2A}" dt="2026-01-05T18:38:17.750" v="941" actId="20577"/>
          <ac:spMkLst>
            <pc:docMk/>
            <pc:sldMk cId="2660115533" sldId="259"/>
            <ac:spMk id="2" creationId="{A2A8A07C-2B60-06E7-2A81-6658AFD4A86D}"/>
          </ac:spMkLst>
        </pc:spChg>
      </pc:sldChg>
      <pc:sldChg chg="modSp">
        <pc:chgData name="Alex Pickering (2407489)" userId="S::2407489@student.uwtsd.ac.uk::18ee204d-d51e-4e3a-8fa0-f039a145e6a3" providerId="AD" clId="Web-{311EFCC2-3CC1-EDFA-73ED-9F8307BE4D2A}" dt="2026-01-05T18:38:38.392" v="943" actId="20577"/>
        <pc:sldMkLst>
          <pc:docMk/>
          <pc:sldMk cId="2424081841" sldId="260"/>
        </pc:sldMkLst>
        <pc:spChg chg="mod">
          <ac:chgData name="Alex Pickering (2407489)" userId="S::2407489@student.uwtsd.ac.uk::18ee204d-d51e-4e3a-8fa0-f039a145e6a3" providerId="AD" clId="Web-{311EFCC2-3CC1-EDFA-73ED-9F8307BE4D2A}" dt="2026-01-05T18:38:38.392" v="943" actId="20577"/>
          <ac:spMkLst>
            <pc:docMk/>
            <pc:sldMk cId="2424081841" sldId="260"/>
            <ac:spMk id="2" creationId="{B6789244-434F-42FE-7321-C961B31AB0DA}"/>
          </ac:spMkLst>
        </pc:spChg>
      </pc:sldChg>
      <pc:sldChg chg="modSp">
        <pc:chgData name="Alex Pickering (2407489)" userId="S::2407489@student.uwtsd.ac.uk::18ee204d-d51e-4e3a-8fa0-f039a145e6a3" providerId="AD" clId="Web-{311EFCC2-3CC1-EDFA-73ED-9F8307BE4D2A}" dt="2026-01-05T18:38:51.330" v="945" actId="14100"/>
        <pc:sldMkLst>
          <pc:docMk/>
          <pc:sldMk cId="837152550" sldId="261"/>
        </pc:sldMkLst>
        <pc:spChg chg="mod">
          <ac:chgData name="Alex Pickering (2407489)" userId="S::2407489@student.uwtsd.ac.uk::18ee204d-d51e-4e3a-8fa0-f039a145e6a3" providerId="AD" clId="Web-{311EFCC2-3CC1-EDFA-73ED-9F8307BE4D2A}" dt="2026-01-05T18:38:51.330" v="945" actId="14100"/>
          <ac:spMkLst>
            <pc:docMk/>
            <pc:sldMk cId="837152550" sldId="261"/>
            <ac:spMk id="2" creationId="{C3E49C3C-878D-35D4-0838-BAF1D08AE36D}"/>
          </ac:spMkLst>
        </pc:spChg>
        <pc:spChg chg="mod">
          <ac:chgData name="Alex Pickering (2407489)" userId="S::2407489@student.uwtsd.ac.uk::18ee204d-d51e-4e3a-8fa0-f039a145e6a3" providerId="AD" clId="Web-{311EFCC2-3CC1-EDFA-73ED-9F8307BE4D2A}" dt="2026-01-05T18:37:09.169" v="939" actId="20577"/>
          <ac:spMkLst>
            <pc:docMk/>
            <pc:sldMk cId="837152550" sldId="261"/>
            <ac:spMk id="3" creationId="{07935DD5-CFAA-D143-39FA-4EBCE1579E77}"/>
          </ac:spMkLst>
        </pc:spChg>
      </pc:sldChg>
      <pc:sldChg chg="modSp">
        <pc:chgData name="Alex Pickering (2407489)" userId="S::2407489@student.uwtsd.ac.uk::18ee204d-d51e-4e3a-8fa0-f039a145e6a3" providerId="AD" clId="Web-{311EFCC2-3CC1-EDFA-73ED-9F8307BE4D2A}" dt="2026-01-05T18:39:01.002" v="946" actId="20577"/>
        <pc:sldMkLst>
          <pc:docMk/>
          <pc:sldMk cId="1834889210" sldId="262"/>
        </pc:sldMkLst>
        <pc:spChg chg="mod">
          <ac:chgData name="Alex Pickering (2407489)" userId="S::2407489@student.uwtsd.ac.uk::18ee204d-d51e-4e3a-8fa0-f039a145e6a3" providerId="AD" clId="Web-{311EFCC2-3CC1-EDFA-73ED-9F8307BE4D2A}" dt="2026-01-05T18:39:01.002" v="946" actId="20577"/>
          <ac:spMkLst>
            <pc:docMk/>
            <pc:sldMk cId="1834889210" sldId="262"/>
            <ac:spMk id="2" creationId="{527DBAAB-5A3C-6F2A-A123-BBBEC36302C1}"/>
          </ac:spMkLst>
        </pc:spChg>
      </pc:sldChg>
      <pc:sldChg chg="addSp delSp modSp new mod setBg">
        <pc:chgData name="Alex Pickering (2407489)" userId="S::2407489@student.uwtsd.ac.uk::18ee204d-d51e-4e3a-8fa0-f039a145e6a3" providerId="AD" clId="Web-{311EFCC2-3CC1-EDFA-73ED-9F8307BE4D2A}" dt="2026-01-05T17:57:22.098" v="682" actId="14100"/>
        <pc:sldMkLst>
          <pc:docMk/>
          <pc:sldMk cId="369567718" sldId="263"/>
        </pc:sldMkLst>
        <pc:spChg chg="mod">
          <ac:chgData name="Alex Pickering (2407489)" userId="S::2407489@student.uwtsd.ac.uk::18ee204d-d51e-4e3a-8fa0-f039a145e6a3" providerId="AD" clId="Web-{311EFCC2-3CC1-EDFA-73ED-9F8307BE4D2A}" dt="2026-01-05T17:57:22.098" v="682" actId="14100"/>
          <ac:spMkLst>
            <pc:docMk/>
            <pc:sldMk cId="369567718" sldId="263"/>
            <ac:spMk id="2" creationId="{A3DBF573-7E05-3A9C-C12B-F96A5841BFFB}"/>
          </ac:spMkLst>
        </pc:spChg>
        <pc:spChg chg="del mo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3" creationId="{C0DF0E93-A6FF-367B-4FF8-7AAEA8DFFC4E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9" creationId="{BACC6370-2D7E-4714-9D71-7542949D7D5D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11" creationId="{256B2C21-A230-48C0-8DF1-C46611373C44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13" creationId="{3847E18C-932D-4C95-AABA-FEC7C9499AD7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15" creationId="{3150CB11-0C61-439E-910F-5787759E72A0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17" creationId="{43F8A58B-5155-44CE-A5FF-7647B47D0A7A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6:50:14.053" v="353"/>
          <ac:spMkLst>
            <pc:docMk/>
            <pc:sldMk cId="369567718" sldId="263"/>
            <ac:spMk id="19" creationId="{443F2ACA-E6D6-4028-82DD-F03C262D5DE6}"/>
          </ac:spMkLst>
        </pc:spChg>
        <pc:graphicFrameChg chg="add mod">
          <ac:chgData name="Alex Pickering (2407489)" userId="S::2407489@student.uwtsd.ac.uk::18ee204d-d51e-4e3a-8fa0-f039a145e6a3" providerId="AD" clId="Web-{311EFCC2-3CC1-EDFA-73ED-9F8307BE4D2A}" dt="2026-01-05T17:57:11.864" v="680" actId="14100"/>
          <ac:graphicFrameMkLst>
            <pc:docMk/>
            <pc:sldMk cId="369567718" sldId="263"/>
            <ac:graphicFrameMk id="5" creationId="{727D97E5-E01A-1F6A-36AB-FFBD52B62CB4}"/>
          </ac:graphicFrameMkLst>
        </pc:graphicFrameChg>
      </pc:sldChg>
      <pc:sldChg chg="delSp modSp new">
        <pc:chgData name="Alex Pickering (2407489)" userId="S::2407489@student.uwtsd.ac.uk::18ee204d-d51e-4e3a-8fa0-f039a145e6a3" providerId="AD" clId="Web-{311EFCC2-3CC1-EDFA-73ED-9F8307BE4D2A}" dt="2026-01-05T21:56:21.405" v="1274" actId="20577"/>
        <pc:sldMkLst>
          <pc:docMk/>
          <pc:sldMk cId="2352890817" sldId="264"/>
        </pc:sldMkLst>
        <pc:spChg chg="del">
          <ac:chgData name="Alex Pickering (2407489)" userId="S::2407489@student.uwtsd.ac.uk::18ee204d-d51e-4e3a-8fa0-f039a145e6a3" providerId="AD" clId="Web-{311EFCC2-3CC1-EDFA-73ED-9F8307BE4D2A}" dt="2026-01-05T16:07:53.849" v="192"/>
          <ac:spMkLst>
            <pc:docMk/>
            <pc:sldMk cId="2352890817" sldId="264"/>
            <ac:spMk id="2" creationId="{05E832A5-A94A-2B71-D78C-0C294D7DD1BA}"/>
          </ac:spMkLst>
        </pc:spChg>
        <pc:spChg chg="mod">
          <ac:chgData name="Alex Pickering (2407489)" userId="S::2407489@student.uwtsd.ac.uk::18ee204d-d51e-4e3a-8fa0-f039a145e6a3" providerId="AD" clId="Web-{311EFCC2-3CC1-EDFA-73ED-9F8307BE4D2A}" dt="2026-01-05T21:56:21.405" v="1274" actId="20577"/>
          <ac:spMkLst>
            <pc:docMk/>
            <pc:sldMk cId="2352890817" sldId="264"/>
            <ac:spMk id="3" creationId="{0EC4F228-811A-5820-6237-24AE96731B88}"/>
          </ac:spMkLst>
        </pc:spChg>
      </pc:sldChg>
      <pc:sldChg chg="addSp modSp new mod setBg">
        <pc:chgData name="Alex Pickering (2407489)" userId="S::2407489@student.uwtsd.ac.uk::18ee204d-d51e-4e3a-8fa0-f039a145e6a3" providerId="AD" clId="Web-{311EFCC2-3CC1-EDFA-73ED-9F8307BE4D2A}" dt="2026-01-05T21:31:09.982" v="1155" actId="20577"/>
        <pc:sldMkLst>
          <pc:docMk/>
          <pc:sldMk cId="2466915403" sldId="265"/>
        </pc:sldMkLst>
        <pc:spChg chg="mod">
          <ac:chgData name="Alex Pickering (2407489)" userId="S::2407489@student.uwtsd.ac.uk::18ee204d-d51e-4e3a-8fa0-f039a145e6a3" providerId="AD" clId="Web-{311EFCC2-3CC1-EDFA-73ED-9F8307BE4D2A}" dt="2026-01-05T18:39:14.940" v="947" actId="20577"/>
          <ac:spMkLst>
            <pc:docMk/>
            <pc:sldMk cId="2466915403" sldId="265"/>
            <ac:spMk id="2" creationId="{A4941E95-9F32-DD77-CBF9-D1A6B9E79FAF}"/>
          </ac:spMkLst>
        </pc:spChg>
        <pc:spChg chg="mod">
          <ac:chgData name="Alex Pickering (2407489)" userId="S::2407489@student.uwtsd.ac.uk::18ee204d-d51e-4e3a-8fa0-f039a145e6a3" providerId="AD" clId="Web-{311EFCC2-3CC1-EDFA-73ED-9F8307BE4D2A}" dt="2026-01-05T21:31:09.982" v="1155" actId="20577"/>
          <ac:spMkLst>
            <pc:docMk/>
            <pc:sldMk cId="2466915403" sldId="265"/>
            <ac:spMk id="3" creationId="{D485E9D0-CC17-2923-DC72-04559633BFB0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7:56:19.614" v="671"/>
          <ac:spMkLst>
            <pc:docMk/>
            <pc:sldMk cId="2466915403" sldId="265"/>
            <ac:spMk id="8" creationId="{5C8908E2-EE49-44D2-9428-A28D2312A8D5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7:56:19.614" v="671"/>
          <ac:spMkLst>
            <pc:docMk/>
            <pc:sldMk cId="2466915403" sldId="265"/>
            <ac:spMk id="14" creationId="{BD92035A-AA2F-4CD8-A556-1CE8BDEC75BD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7:56:19.614" v="671"/>
          <ac:spMkLst>
            <pc:docMk/>
            <pc:sldMk cId="2466915403" sldId="265"/>
            <ac:spMk id="16" creationId="{ED888B23-07FA-482A-96DF-47E31AF1A603}"/>
          </ac:spMkLst>
        </pc:spChg>
        <pc:grpChg chg="add">
          <ac:chgData name="Alex Pickering (2407489)" userId="S::2407489@student.uwtsd.ac.uk::18ee204d-d51e-4e3a-8fa0-f039a145e6a3" providerId="AD" clId="Web-{311EFCC2-3CC1-EDFA-73ED-9F8307BE4D2A}" dt="2026-01-05T17:56:19.614" v="671"/>
          <ac:grpSpMkLst>
            <pc:docMk/>
            <pc:sldMk cId="2466915403" sldId="265"/>
            <ac:grpSpMk id="10" creationId="{5D1A9D8B-3117-4D9D-BDA4-DD81895098B0}"/>
          </ac:grpSpMkLst>
        </pc:grpChg>
      </pc:sldChg>
      <pc:sldChg chg="addSp delSp modSp new mod setBg">
        <pc:chgData name="Alex Pickering (2407489)" userId="S::2407489@student.uwtsd.ac.uk::18ee204d-d51e-4e3a-8fa0-f039a145e6a3" providerId="AD" clId="Web-{311EFCC2-3CC1-EDFA-73ED-9F8307BE4D2A}" dt="2026-01-05T18:45:07.823" v="1016" actId="20577"/>
        <pc:sldMkLst>
          <pc:docMk/>
          <pc:sldMk cId="3088127157" sldId="266"/>
        </pc:sldMkLst>
        <pc:spChg chg="mod">
          <ac:chgData name="Alex Pickering (2407489)" userId="S::2407489@student.uwtsd.ac.uk::18ee204d-d51e-4e3a-8fa0-f039a145e6a3" providerId="AD" clId="Web-{311EFCC2-3CC1-EDFA-73ED-9F8307BE4D2A}" dt="2026-01-05T18:39:25.456" v="949" actId="20577"/>
          <ac:spMkLst>
            <pc:docMk/>
            <pc:sldMk cId="3088127157" sldId="266"/>
            <ac:spMk id="2" creationId="{3AD73B4A-61B1-EA72-A007-DFCC353F79E6}"/>
          </ac:spMkLst>
        </pc:spChg>
        <pc:spChg chg="add del mod">
          <ac:chgData name="Alex Pickering (2407489)" userId="S::2407489@student.uwtsd.ac.uk::18ee204d-d51e-4e3a-8fa0-f039a145e6a3" providerId="AD" clId="Web-{311EFCC2-3CC1-EDFA-73ED-9F8307BE4D2A}" dt="2026-01-05T18:35:26.680" v="926"/>
          <ac:spMkLst>
            <pc:docMk/>
            <pc:sldMk cId="3088127157" sldId="266"/>
            <ac:spMk id="3" creationId="{51E1C8B7-6D52-E81D-C908-187EB0580684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80" v="926"/>
          <ac:spMkLst>
            <pc:docMk/>
            <pc:sldMk cId="3088127157" sldId="266"/>
            <ac:spMk id="8" creationId="{70DFC902-7D23-471A-B557-B6B6917D7A0D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80" v="926"/>
          <ac:spMkLst>
            <pc:docMk/>
            <pc:sldMk cId="3088127157" sldId="266"/>
            <ac:spMk id="10" creationId="{A55D5633-D557-4DCA-982C-FF36EB7A1C00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80" v="926"/>
          <ac:spMkLst>
            <pc:docMk/>
            <pc:sldMk cId="3088127157" sldId="266"/>
            <ac:spMk id="12" creationId="{450D3AD2-FA80-415F-A9CE-54D884561CD7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16.507" v="923"/>
          <ac:spMkLst>
            <pc:docMk/>
            <pc:sldMk cId="3088127157" sldId="266"/>
            <ac:spMk id="18" creationId="{9F7D5CDA-D291-4307-BF55-1381FED29634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16.507" v="923"/>
          <ac:spMkLst>
            <pc:docMk/>
            <pc:sldMk cId="3088127157" sldId="266"/>
            <ac:spMk id="20" creationId="{59B296B9-C5A5-4E4F-9B60-C907B5F1466C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16.507" v="923"/>
          <ac:spMkLst>
            <pc:docMk/>
            <pc:sldMk cId="3088127157" sldId="266"/>
            <ac:spMk id="22" creationId="{D0300FD3-5AF1-6305-15FA-9078072672E2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64" v="925"/>
          <ac:spMkLst>
            <pc:docMk/>
            <pc:sldMk cId="3088127157" sldId="266"/>
            <ac:spMk id="24" creationId="{70DFC902-7D23-471A-B557-B6B6917D7A0D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64" v="925"/>
          <ac:spMkLst>
            <pc:docMk/>
            <pc:sldMk cId="3088127157" sldId="266"/>
            <ac:spMk id="25" creationId="{A55D5633-D557-4DCA-982C-FF36EB7A1C00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26.664" v="925"/>
          <ac:spMkLst>
            <pc:docMk/>
            <pc:sldMk cId="3088127157" sldId="266"/>
            <ac:spMk id="26" creationId="{450D3AD2-FA80-415F-A9CE-54D884561CD7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46.337" v="930"/>
          <ac:spMkLst>
            <pc:docMk/>
            <pc:sldMk cId="3088127157" sldId="266"/>
            <ac:spMk id="29" creationId="{9F7D5CDA-D291-4307-BF55-1381FED29634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46.337" v="930"/>
          <ac:spMkLst>
            <pc:docMk/>
            <pc:sldMk cId="3088127157" sldId="266"/>
            <ac:spMk id="31" creationId="{59B296B9-C5A5-4E4F-9B60-C907B5F1466C}"/>
          </ac:spMkLst>
        </pc:spChg>
        <pc:spChg chg="add del">
          <ac:chgData name="Alex Pickering (2407489)" userId="S::2407489@student.uwtsd.ac.uk::18ee204d-d51e-4e3a-8fa0-f039a145e6a3" providerId="AD" clId="Web-{311EFCC2-3CC1-EDFA-73ED-9F8307BE4D2A}" dt="2026-01-05T18:35:46.337" v="930"/>
          <ac:spMkLst>
            <pc:docMk/>
            <pc:sldMk cId="3088127157" sldId="266"/>
            <ac:spMk id="32" creationId="{D0300FD3-5AF1-6305-15FA-9078072672E2}"/>
          </ac:spMkLst>
        </pc:spChg>
        <pc:spChg chg="add mod">
          <ac:chgData name="Alex Pickering (2407489)" userId="S::2407489@student.uwtsd.ac.uk::18ee204d-d51e-4e3a-8fa0-f039a145e6a3" providerId="AD" clId="Web-{311EFCC2-3CC1-EDFA-73ED-9F8307BE4D2A}" dt="2026-01-05T18:45:07.823" v="1016" actId="20577"/>
          <ac:spMkLst>
            <pc:docMk/>
            <pc:sldMk cId="3088127157" sldId="266"/>
            <ac:spMk id="33" creationId="{51E1C8B7-6D52-E81D-C908-187EB0580684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8:35:46.337" v="930"/>
          <ac:spMkLst>
            <pc:docMk/>
            <pc:sldMk cId="3088127157" sldId="266"/>
            <ac:spMk id="38" creationId="{45D37F4E-DDB4-456B-97E0-9937730A039F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18:35:46.337" v="930"/>
          <ac:spMkLst>
            <pc:docMk/>
            <pc:sldMk cId="3088127157" sldId="266"/>
            <ac:spMk id="40" creationId="{B2DD41CD-8F47-4F56-AD12-4E2FF7696987}"/>
          </ac:spMkLst>
        </pc:spChg>
        <pc:graphicFrameChg chg="add del">
          <ac:chgData name="Alex Pickering (2407489)" userId="S::2407489@student.uwtsd.ac.uk::18ee204d-d51e-4e3a-8fa0-f039a145e6a3" providerId="AD" clId="Web-{311EFCC2-3CC1-EDFA-73ED-9F8307BE4D2A}" dt="2026-01-05T18:35:26.664" v="925"/>
          <ac:graphicFrameMkLst>
            <pc:docMk/>
            <pc:sldMk cId="3088127157" sldId="266"/>
            <ac:graphicFrameMk id="27" creationId="{C3EECA72-9233-D79C-17F3-92A354B589DC}"/>
          </ac:graphicFrameMkLst>
        </pc:graphicFrameChg>
        <pc:picChg chg="add del">
          <ac:chgData name="Alex Pickering (2407489)" userId="S::2407489@student.uwtsd.ac.uk::18ee204d-d51e-4e3a-8fa0-f039a145e6a3" providerId="AD" clId="Web-{311EFCC2-3CC1-EDFA-73ED-9F8307BE4D2A}" dt="2026-01-05T18:35:16.507" v="923"/>
          <ac:picMkLst>
            <pc:docMk/>
            <pc:sldMk cId="3088127157" sldId="266"/>
            <ac:picMk id="14" creationId="{364F7ED7-FD0B-772E-82C7-65BC0B79328E}"/>
          </ac:picMkLst>
        </pc:picChg>
        <pc:picChg chg="add mod ord">
          <ac:chgData name="Alex Pickering (2407489)" userId="S::2407489@student.uwtsd.ac.uk::18ee204d-d51e-4e3a-8fa0-f039a145e6a3" providerId="AD" clId="Web-{311EFCC2-3CC1-EDFA-73ED-9F8307BE4D2A}" dt="2026-01-05T18:35:46.337" v="930"/>
          <ac:picMkLst>
            <pc:docMk/>
            <pc:sldMk cId="3088127157" sldId="266"/>
            <ac:picMk id="30" creationId="{364F7ED7-FD0B-772E-82C7-65BC0B79328E}"/>
          </ac:picMkLst>
        </pc:picChg>
      </pc:sldChg>
      <pc:sldChg chg="addSp modSp new mod setBg">
        <pc:chgData name="Alex Pickering (2407489)" userId="S::2407489@student.uwtsd.ac.uk::18ee204d-d51e-4e3a-8fa0-f039a145e6a3" providerId="AD" clId="Web-{311EFCC2-3CC1-EDFA-73ED-9F8307BE4D2A}" dt="2026-01-05T21:54:43.638" v="1270" actId="20577"/>
        <pc:sldMkLst>
          <pc:docMk/>
          <pc:sldMk cId="3385909938" sldId="267"/>
        </pc:sldMkLst>
        <pc:spChg chg="mod">
          <ac:chgData name="Alex Pickering (2407489)" userId="S::2407489@student.uwtsd.ac.uk::18ee204d-d51e-4e3a-8fa0-f039a145e6a3" providerId="AD" clId="Web-{311EFCC2-3CC1-EDFA-73ED-9F8307BE4D2A}" dt="2026-01-05T21:38:03.253" v="1230"/>
          <ac:spMkLst>
            <pc:docMk/>
            <pc:sldMk cId="3385909938" sldId="267"/>
            <ac:spMk id="2" creationId="{3BA13422-8F88-8E17-23AF-6078A0D24A46}"/>
          </ac:spMkLst>
        </pc:spChg>
        <pc:spChg chg="mod">
          <ac:chgData name="Alex Pickering (2407489)" userId="S::2407489@student.uwtsd.ac.uk::18ee204d-d51e-4e3a-8fa0-f039a145e6a3" providerId="AD" clId="Web-{311EFCC2-3CC1-EDFA-73ED-9F8307BE4D2A}" dt="2026-01-05T21:54:43.638" v="1270" actId="20577"/>
          <ac:spMkLst>
            <pc:docMk/>
            <pc:sldMk cId="3385909938" sldId="267"/>
            <ac:spMk id="3" creationId="{F1DF8075-40C9-B7C1-D5C3-E5E0076A4B69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21:38:03.253" v="1230"/>
          <ac:spMkLst>
            <pc:docMk/>
            <pc:sldMk cId="3385909938" sldId="267"/>
            <ac:spMk id="8" creationId="{907EF6B7-1338-4443-8C46-6A318D952DFD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21:38:03.253" v="1230"/>
          <ac:spMkLst>
            <pc:docMk/>
            <pc:sldMk cId="3385909938" sldId="267"/>
            <ac:spMk id="10" creationId="{DAAE4CDD-124C-4DCF-9584-B6033B545DD5}"/>
          </ac:spMkLst>
        </pc:spChg>
        <pc:spChg chg="add">
          <ac:chgData name="Alex Pickering (2407489)" userId="S::2407489@student.uwtsd.ac.uk::18ee204d-d51e-4e3a-8fa0-f039a145e6a3" providerId="AD" clId="Web-{311EFCC2-3CC1-EDFA-73ED-9F8307BE4D2A}" dt="2026-01-05T21:38:03.253" v="1230"/>
          <ac:spMkLst>
            <pc:docMk/>
            <pc:sldMk cId="3385909938" sldId="267"/>
            <ac:spMk id="12" creationId="{081E4A58-353D-44AE-B2FC-2A74E2E400F7}"/>
          </ac:spMkLst>
        </pc:spChg>
      </pc:sldChg>
    </pc:docChg>
  </pc:docChgLst>
  <pc:docChgLst>
    <pc:chgData name="Alex Pickering (2407489)" userId="S::2407489@student.uwtsd.ac.uk::18ee204d-d51e-4e3a-8fa0-f039a145e6a3" providerId="AD" clId="Web-{BD39D888-BBA0-06B2-6F7E-E9098F5CAE79}"/>
    <pc:docChg chg="modSld">
      <pc:chgData name="Alex Pickering (2407489)" userId="S::2407489@student.uwtsd.ac.uk::18ee204d-d51e-4e3a-8fa0-f039a145e6a3" providerId="AD" clId="Web-{BD39D888-BBA0-06B2-6F7E-E9098F5CAE79}" dt="2026-01-06T17:14:41.888" v="5" actId="20577"/>
      <pc:docMkLst>
        <pc:docMk/>
      </pc:docMkLst>
      <pc:sldChg chg="modTransition">
        <pc:chgData name="Alex Pickering (2407489)" userId="S::2407489@student.uwtsd.ac.uk::18ee204d-d51e-4e3a-8fa0-f039a145e6a3" providerId="AD" clId="Web-{BD39D888-BBA0-06B2-6F7E-E9098F5CAE79}" dt="2026-01-06T17:13:05.276" v="0"/>
        <pc:sldMkLst>
          <pc:docMk/>
          <pc:sldMk cId="1569378945" sldId="257"/>
        </pc:sldMkLst>
      </pc:sldChg>
      <pc:sldChg chg="modTransition">
        <pc:chgData name="Alex Pickering (2407489)" userId="S::2407489@student.uwtsd.ac.uk::18ee204d-d51e-4e3a-8fa0-f039a145e6a3" providerId="AD" clId="Web-{BD39D888-BBA0-06B2-6F7E-E9098F5CAE79}" dt="2026-01-06T17:13:09.979" v="1"/>
        <pc:sldMkLst>
          <pc:docMk/>
          <pc:sldMk cId="837152550" sldId="261"/>
        </pc:sldMkLst>
      </pc:sldChg>
      <pc:sldChg chg="modTransition">
        <pc:chgData name="Alex Pickering (2407489)" userId="S::2407489@student.uwtsd.ac.uk::18ee204d-d51e-4e3a-8fa0-f039a145e6a3" providerId="AD" clId="Web-{BD39D888-BBA0-06B2-6F7E-E9098F5CAE79}" dt="2026-01-06T17:13:20.417" v="2"/>
        <pc:sldMkLst>
          <pc:docMk/>
          <pc:sldMk cId="369567718" sldId="263"/>
        </pc:sldMkLst>
      </pc:sldChg>
      <pc:sldChg chg="modSp">
        <pc:chgData name="Alex Pickering (2407489)" userId="S::2407489@student.uwtsd.ac.uk::18ee204d-d51e-4e3a-8fa0-f039a145e6a3" providerId="AD" clId="Web-{BD39D888-BBA0-06B2-6F7E-E9098F5CAE79}" dt="2026-01-06T17:14:41.888" v="5" actId="20577"/>
        <pc:sldMkLst>
          <pc:docMk/>
          <pc:sldMk cId="2352890817" sldId="264"/>
        </pc:sldMkLst>
        <pc:spChg chg="mod">
          <ac:chgData name="Alex Pickering (2407489)" userId="S::2407489@student.uwtsd.ac.uk::18ee204d-d51e-4e3a-8fa0-f039a145e6a3" providerId="AD" clId="Web-{BD39D888-BBA0-06B2-6F7E-E9098F5CAE79}" dt="2026-01-06T17:14:41.888" v="5" actId="20577"/>
          <ac:spMkLst>
            <pc:docMk/>
            <pc:sldMk cId="2352890817" sldId="264"/>
            <ac:spMk id="3" creationId="{0EC4F228-811A-5820-6237-24AE96731B88}"/>
          </ac:spMkLst>
        </pc:spChg>
      </pc:sldChg>
      <pc:sldChg chg="modTransition">
        <pc:chgData name="Alex Pickering (2407489)" userId="S::2407489@student.uwtsd.ac.uk::18ee204d-d51e-4e3a-8fa0-f039a145e6a3" providerId="AD" clId="Web-{BD39D888-BBA0-06B2-6F7E-E9098F5CAE79}" dt="2026-01-06T17:13:24.433" v="3"/>
        <pc:sldMkLst>
          <pc:docMk/>
          <pc:sldMk cId="3385909938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2C8377-8574-4AC9-9D5E-B966CB18CC6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A40AE53-2620-4206-9CEE-97282E0F515E}">
      <dgm:prSet/>
      <dgm:spPr/>
      <dgm:t>
        <a:bodyPr/>
        <a:lstStyle/>
        <a:p>
          <a:r>
            <a:rPr lang="en-GB" dirty="0"/>
            <a:t>Abuse is when distress or harm is caused to a person by another individual (Somerset Safeguarding Adults Board, 2025).</a:t>
          </a:r>
          <a:endParaRPr lang="en-US" dirty="0"/>
        </a:p>
      </dgm:t>
    </dgm:pt>
    <dgm:pt modelId="{A71136EE-E668-4456-A56A-05ECBBF81D8A}" type="parTrans" cxnId="{DBF9C086-7AE6-47EB-ABD9-29E5974AFB5D}">
      <dgm:prSet/>
      <dgm:spPr/>
      <dgm:t>
        <a:bodyPr/>
        <a:lstStyle/>
        <a:p>
          <a:endParaRPr lang="en-US"/>
        </a:p>
      </dgm:t>
    </dgm:pt>
    <dgm:pt modelId="{A91C0C5B-27C9-449C-A4DB-E27E37DF3F68}" type="sibTrans" cxnId="{DBF9C086-7AE6-47EB-ABD9-29E5974AFB5D}">
      <dgm:prSet/>
      <dgm:spPr/>
      <dgm:t>
        <a:bodyPr/>
        <a:lstStyle/>
        <a:p>
          <a:endParaRPr lang="en-US"/>
        </a:p>
      </dgm:t>
    </dgm:pt>
    <dgm:pt modelId="{72A19D68-0E49-4538-B70D-39C3F2704ADE}">
      <dgm:prSet/>
      <dgm:spPr/>
      <dgm:t>
        <a:bodyPr/>
        <a:lstStyle/>
        <a:p>
          <a:r>
            <a:rPr lang="en-GB" dirty="0"/>
            <a:t>There are different types of abuse such as emotional/psychological, physical and sexual (Social Care Institute for Excellence, 2015).</a:t>
          </a:r>
        </a:p>
      </dgm:t>
    </dgm:pt>
    <dgm:pt modelId="{0FEBD5BF-7BA4-4D17-B78C-400485D8C10A}" type="parTrans" cxnId="{674D744E-F81B-4FED-B1D3-E6C2BC923019}">
      <dgm:prSet/>
      <dgm:spPr/>
      <dgm:t>
        <a:bodyPr/>
        <a:lstStyle/>
        <a:p>
          <a:endParaRPr lang="en-US"/>
        </a:p>
      </dgm:t>
    </dgm:pt>
    <dgm:pt modelId="{27E1D1B2-4A94-42B4-8552-12F2952F6B5F}" type="sibTrans" cxnId="{674D744E-F81B-4FED-B1D3-E6C2BC923019}">
      <dgm:prSet/>
      <dgm:spPr/>
      <dgm:t>
        <a:bodyPr/>
        <a:lstStyle/>
        <a:p>
          <a:endParaRPr lang="en-US"/>
        </a:p>
      </dgm:t>
    </dgm:pt>
    <dgm:pt modelId="{F5071585-4265-4589-8028-3B968F34ADE8}">
      <dgm:prSet phldr="0"/>
      <dgm:spPr/>
      <dgm:t>
        <a:bodyPr/>
        <a:lstStyle/>
        <a:p>
          <a:pPr rtl="0"/>
          <a:r>
            <a:rPr lang="en-GB" dirty="0">
              <a:latin typeface="Aptos Display" panose="020F0302020204030204"/>
            </a:rPr>
            <a:t>Abuse can consist of either a single act or a series of acts (College of Policing, 2015).</a:t>
          </a:r>
        </a:p>
      </dgm:t>
    </dgm:pt>
    <dgm:pt modelId="{A8052314-1E00-428D-AB89-DB0BC63C4F66}" type="parTrans" cxnId="{AE400126-700E-4227-979B-AEA07281CCCE}">
      <dgm:prSet/>
      <dgm:spPr/>
    </dgm:pt>
    <dgm:pt modelId="{BFDA6B4E-93A9-4ECE-B2BC-86E8B8146E38}" type="sibTrans" cxnId="{AE400126-700E-4227-979B-AEA07281CCCE}">
      <dgm:prSet/>
      <dgm:spPr/>
    </dgm:pt>
    <dgm:pt modelId="{D18CEFAC-50C3-443A-AF61-7263B5C639FC}" type="pres">
      <dgm:prSet presAssocID="{142C8377-8574-4AC9-9D5E-B966CB18CC61}" presName="linear" presStyleCnt="0">
        <dgm:presLayoutVars>
          <dgm:animLvl val="lvl"/>
          <dgm:resizeHandles val="exact"/>
        </dgm:presLayoutVars>
      </dgm:prSet>
      <dgm:spPr/>
    </dgm:pt>
    <dgm:pt modelId="{439444B4-4608-4B56-A535-343069071D39}" type="pres">
      <dgm:prSet presAssocID="{6A40AE53-2620-4206-9CEE-97282E0F515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CB42731-18FF-48B7-B668-7B8308CBBCB3}" type="pres">
      <dgm:prSet presAssocID="{A91C0C5B-27C9-449C-A4DB-E27E37DF3F68}" presName="spacer" presStyleCnt="0"/>
      <dgm:spPr/>
    </dgm:pt>
    <dgm:pt modelId="{3CE32546-2EC6-4B0B-A7BD-E9C70F1CC458}" type="pres">
      <dgm:prSet presAssocID="{72A19D68-0E49-4538-B70D-39C3F2704AD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DFAD899-E2AF-4109-99D8-7F51DAA7C83A}" type="pres">
      <dgm:prSet presAssocID="{27E1D1B2-4A94-42B4-8552-12F2952F6B5F}" presName="spacer" presStyleCnt="0"/>
      <dgm:spPr/>
    </dgm:pt>
    <dgm:pt modelId="{BD41B0A4-0AB6-4648-8F38-403E68D04D29}" type="pres">
      <dgm:prSet presAssocID="{F5071585-4265-4589-8028-3B968F34ADE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FC3F814-98E0-48F2-9864-2965C92AE783}" type="presOf" srcId="{F5071585-4265-4589-8028-3B968F34ADE8}" destId="{BD41B0A4-0AB6-4648-8F38-403E68D04D29}" srcOrd="0" destOrd="0" presId="urn:microsoft.com/office/officeart/2005/8/layout/vList2"/>
    <dgm:cxn modelId="{AE400126-700E-4227-979B-AEA07281CCCE}" srcId="{142C8377-8574-4AC9-9D5E-B966CB18CC61}" destId="{F5071585-4265-4589-8028-3B968F34ADE8}" srcOrd="2" destOrd="0" parTransId="{A8052314-1E00-428D-AB89-DB0BC63C4F66}" sibTransId="{BFDA6B4E-93A9-4ECE-B2BC-86E8B8146E38}"/>
    <dgm:cxn modelId="{8809692E-2E91-459F-A4A2-92650CEA1458}" type="presOf" srcId="{6A40AE53-2620-4206-9CEE-97282E0F515E}" destId="{439444B4-4608-4B56-A535-343069071D39}" srcOrd="0" destOrd="0" presId="urn:microsoft.com/office/officeart/2005/8/layout/vList2"/>
    <dgm:cxn modelId="{674D744E-F81B-4FED-B1D3-E6C2BC923019}" srcId="{142C8377-8574-4AC9-9D5E-B966CB18CC61}" destId="{72A19D68-0E49-4538-B70D-39C3F2704ADE}" srcOrd="1" destOrd="0" parTransId="{0FEBD5BF-7BA4-4D17-B78C-400485D8C10A}" sibTransId="{27E1D1B2-4A94-42B4-8552-12F2952F6B5F}"/>
    <dgm:cxn modelId="{DBF9C086-7AE6-47EB-ABD9-29E5974AFB5D}" srcId="{142C8377-8574-4AC9-9D5E-B966CB18CC61}" destId="{6A40AE53-2620-4206-9CEE-97282E0F515E}" srcOrd="0" destOrd="0" parTransId="{A71136EE-E668-4456-A56A-05ECBBF81D8A}" sibTransId="{A91C0C5B-27C9-449C-A4DB-E27E37DF3F68}"/>
    <dgm:cxn modelId="{848EAB98-5C12-4DB0-9FF6-8659FE8D3E24}" type="presOf" srcId="{72A19D68-0E49-4538-B70D-39C3F2704ADE}" destId="{3CE32546-2EC6-4B0B-A7BD-E9C70F1CC458}" srcOrd="0" destOrd="0" presId="urn:microsoft.com/office/officeart/2005/8/layout/vList2"/>
    <dgm:cxn modelId="{33BC7BE5-3E5B-4F30-83DA-F564081B8736}" type="presOf" srcId="{142C8377-8574-4AC9-9D5E-B966CB18CC61}" destId="{D18CEFAC-50C3-443A-AF61-7263B5C639FC}" srcOrd="0" destOrd="0" presId="urn:microsoft.com/office/officeart/2005/8/layout/vList2"/>
    <dgm:cxn modelId="{ABE92CB6-A262-470D-ADD2-C0009656E39F}" type="presParOf" srcId="{D18CEFAC-50C3-443A-AF61-7263B5C639FC}" destId="{439444B4-4608-4B56-A535-343069071D39}" srcOrd="0" destOrd="0" presId="urn:microsoft.com/office/officeart/2005/8/layout/vList2"/>
    <dgm:cxn modelId="{06DD4144-EAED-48F2-8E68-92840C8EDB6E}" type="presParOf" srcId="{D18CEFAC-50C3-443A-AF61-7263B5C639FC}" destId="{9CB42731-18FF-48B7-B668-7B8308CBBCB3}" srcOrd="1" destOrd="0" presId="urn:microsoft.com/office/officeart/2005/8/layout/vList2"/>
    <dgm:cxn modelId="{66695919-CF37-4490-8B71-6A9522222554}" type="presParOf" srcId="{D18CEFAC-50C3-443A-AF61-7263B5C639FC}" destId="{3CE32546-2EC6-4B0B-A7BD-E9C70F1CC458}" srcOrd="2" destOrd="0" presId="urn:microsoft.com/office/officeart/2005/8/layout/vList2"/>
    <dgm:cxn modelId="{E1F68ACE-D9F4-4CE2-86EF-34459B88F78D}" type="presParOf" srcId="{D18CEFAC-50C3-443A-AF61-7263B5C639FC}" destId="{5DFAD899-E2AF-4109-99D8-7F51DAA7C83A}" srcOrd="3" destOrd="0" presId="urn:microsoft.com/office/officeart/2005/8/layout/vList2"/>
    <dgm:cxn modelId="{F0BE5FA6-98E6-4420-9199-614E683A0AAA}" type="presParOf" srcId="{D18CEFAC-50C3-443A-AF61-7263B5C639FC}" destId="{BD41B0A4-0AB6-4648-8F38-403E68D04D2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7169CB-DEF0-449C-9888-83E325E4E06F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8BAE66-7AA6-44F8-8C7E-4EBC59D5B2FE}">
      <dgm:prSet/>
      <dgm:spPr/>
      <dgm:t>
        <a:bodyPr/>
        <a:lstStyle/>
        <a:p>
          <a:r>
            <a:rPr lang="en-GB"/>
            <a:t>Ongoing social isolation as a result of the loss in trust and trauma</a:t>
          </a:r>
          <a:endParaRPr lang="en-US"/>
        </a:p>
      </dgm:t>
    </dgm:pt>
    <dgm:pt modelId="{11C4BBF9-AD19-41DC-A3D4-7F808527CEAA}" type="parTrans" cxnId="{C34646FC-82B7-4C5C-A800-77C261E8B6D5}">
      <dgm:prSet/>
      <dgm:spPr/>
      <dgm:t>
        <a:bodyPr/>
        <a:lstStyle/>
        <a:p>
          <a:endParaRPr lang="en-US"/>
        </a:p>
      </dgm:t>
    </dgm:pt>
    <dgm:pt modelId="{96391927-C16F-4607-9A1E-607D4135CE03}" type="sibTrans" cxnId="{C34646FC-82B7-4C5C-A800-77C261E8B6D5}">
      <dgm:prSet/>
      <dgm:spPr/>
      <dgm:t>
        <a:bodyPr/>
        <a:lstStyle/>
        <a:p>
          <a:endParaRPr lang="en-US"/>
        </a:p>
      </dgm:t>
    </dgm:pt>
    <dgm:pt modelId="{B1E8DD3D-8BD0-45FA-9A91-A34384F3ED3C}">
      <dgm:prSet/>
      <dgm:spPr/>
      <dgm:t>
        <a:bodyPr/>
        <a:lstStyle/>
        <a:p>
          <a:r>
            <a:rPr lang="en-GB"/>
            <a:t>Losing friendships and relationships due to isolating themselves since the abuse occurred</a:t>
          </a:r>
          <a:endParaRPr lang="en-US"/>
        </a:p>
      </dgm:t>
    </dgm:pt>
    <dgm:pt modelId="{B3DA209D-9979-4295-B825-FE01FBB7D8FD}" type="parTrans" cxnId="{96C97249-32F6-4371-B595-5E9C96E1837F}">
      <dgm:prSet/>
      <dgm:spPr/>
      <dgm:t>
        <a:bodyPr/>
        <a:lstStyle/>
        <a:p>
          <a:endParaRPr lang="en-US"/>
        </a:p>
      </dgm:t>
    </dgm:pt>
    <dgm:pt modelId="{B070DDE8-9578-4E38-A17E-EBDF24F76616}" type="sibTrans" cxnId="{96C97249-32F6-4371-B595-5E9C96E1837F}">
      <dgm:prSet/>
      <dgm:spPr/>
      <dgm:t>
        <a:bodyPr/>
        <a:lstStyle/>
        <a:p>
          <a:endParaRPr lang="en-US"/>
        </a:p>
      </dgm:t>
    </dgm:pt>
    <dgm:pt modelId="{B1FF4C72-03DB-4AA0-8805-ABEDF096066B}">
      <dgm:prSet/>
      <dgm:spPr/>
      <dgm:t>
        <a:bodyPr/>
        <a:lstStyle/>
        <a:p>
          <a:r>
            <a:rPr lang="en-GB"/>
            <a:t>Loss of social life due to the victim of abuse withdrawing themselves from social activities (Knowsley Council, n.d.)</a:t>
          </a:r>
          <a:endParaRPr lang="en-US"/>
        </a:p>
      </dgm:t>
    </dgm:pt>
    <dgm:pt modelId="{0FFA883E-B38F-4914-9153-43EBA1D363BC}" type="parTrans" cxnId="{08FFBD6B-7166-4E74-9C8E-2E4B0414E1EE}">
      <dgm:prSet/>
      <dgm:spPr/>
      <dgm:t>
        <a:bodyPr/>
        <a:lstStyle/>
        <a:p>
          <a:endParaRPr lang="en-US"/>
        </a:p>
      </dgm:t>
    </dgm:pt>
    <dgm:pt modelId="{9219E93A-3332-4FAF-82C7-1E95F77F4390}" type="sibTrans" cxnId="{08FFBD6B-7166-4E74-9C8E-2E4B0414E1EE}">
      <dgm:prSet/>
      <dgm:spPr/>
      <dgm:t>
        <a:bodyPr/>
        <a:lstStyle/>
        <a:p>
          <a:endParaRPr lang="en-US"/>
        </a:p>
      </dgm:t>
    </dgm:pt>
    <dgm:pt modelId="{EEE0D38B-DF60-43A9-A4E3-7FDCF7F1881F}" type="pres">
      <dgm:prSet presAssocID="{0E7169CB-DEF0-449C-9888-83E325E4E06F}" presName="outerComposite" presStyleCnt="0">
        <dgm:presLayoutVars>
          <dgm:chMax val="5"/>
          <dgm:dir/>
          <dgm:resizeHandles val="exact"/>
        </dgm:presLayoutVars>
      </dgm:prSet>
      <dgm:spPr/>
    </dgm:pt>
    <dgm:pt modelId="{DF8EEB70-E631-417E-B0C8-44E3F51F8192}" type="pres">
      <dgm:prSet presAssocID="{0E7169CB-DEF0-449C-9888-83E325E4E06F}" presName="dummyMaxCanvas" presStyleCnt="0">
        <dgm:presLayoutVars/>
      </dgm:prSet>
      <dgm:spPr/>
    </dgm:pt>
    <dgm:pt modelId="{A176BED4-E22D-4CB5-A91B-57DC8CD3D1E2}" type="pres">
      <dgm:prSet presAssocID="{0E7169CB-DEF0-449C-9888-83E325E4E06F}" presName="ThreeNodes_1" presStyleLbl="node1" presStyleIdx="0" presStyleCnt="3">
        <dgm:presLayoutVars>
          <dgm:bulletEnabled val="1"/>
        </dgm:presLayoutVars>
      </dgm:prSet>
      <dgm:spPr/>
    </dgm:pt>
    <dgm:pt modelId="{2673A6DF-07AA-4965-B59B-26F0CB4897B9}" type="pres">
      <dgm:prSet presAssocID="{0E7169CB-DEF0-449C-9888-83E325E4E06F}" presName="ThreeNodes_2" presStyleLbl="node1" presStyleIdx="1" presStyleCnt="3">
        <dgm:presLayoutVars>
          <dgm:bulletEnabled val="1"/>
        </dgm:presLayoutVars>
      </dgm:prSet>
      <dgm:spPr/>
    </dgm:pt>
    <dgm:pt modelId="{EEEB3AAA-AA59-4F6E-AB7C-E79FAF5F8611}" type="pres">
      <dgm:prSet presAssocID="{0E7169CB-DEF0-449C-9888-83E325E4E06F}" presName="ThreeNodes_3" presStyleLbl="node1" presStyleIdx="2" presStyleCnt="3">
        <dgm:presLayoutVars>
          <dgm:bulletEnabled val="1"/>
        </dgm:presLayoutVars>
      </dgm:prSet>
      <dgm:spPr/>
    </dgm:pt>
    <dgm:pt modelId="{265CA68F-6688-4119-B15C-183DADA3D986}" type="pres">
      <dgm:prSet presAssocID="{0E7169CB-DEF0-449C-9888-83E325E4E06F}" presName="ThreeConn_1-2" presStyleLbl="fgAccFollowNode1" presStyleIdx="0" presStyleCnt="2">
        <dgm:presLayoutVars>
          <dgm:bulletEnabled val="1"/>
        </dgm:presLayoutVars>
      </dgm:prSet>
      <dgm:spPr/>
    </dgm:pt>
    <dgm:pt modelId="{924FA4C4-453E-406F-8DF6-4B6249AE9719}" type="pres">
      <dgm:prSet presAssocID="{0E7169CB-DEF0-449C-9888-83E325E4E06F}" presName="ThreeConn_2-3" presStyleLbl="fgAccFollowNode1" presStyleIdx="1" presStyleCnt="2">
        <dgm:presLayoutVars>
          <dgm:bulletEnabled val="1"/>
        </dgm:presLayoutVars>
      </dgm:prSet>
      <dgm:spPr/>
    </dgm:pt>
    <dgm:pt modelId="{7AE0CC02-77CF-44FD-8339-7147DB782CC8}" type="pres">
      <dgm:prSet presAssocID="{0E7169CB-DEF0-449C-9888-83E325E4E06F}" presName="ThreeNodes_1_text" presStyleLbl="node1" presStyleIdx="2" presStyleCnt="3">
        <dgm:presLayoutVars>
          <dgm:bulletEnabled val="1"/>
        </dgm:presLayoutVars>
      </dgm:prSet>
      <dgm:spPr/>
    </dgm:pt>
    <dgm:pt modelId="{3F796DDB-CAFE-4A09-8D62-140B7F962D81}" type="pres">
      <dgm:prSet presAssocID="{0E7169CB-DEF0-449C-9888-83E325E4E06F}" presName="ThreeNodes_2_text" presStyleLbl="node1" presStyleIdx="2" presStyleCnt="3">
        <dgm:presLayoutVars>
          <dgm:bulletEnabled val="1"/>
        </dgm:presLayoutVars>
      </dgm:prSet>
      <dgm:spPr/>
    </dgm:pt>
    <dgm:pt modelId="{2418C719-E145-45DF-A38B-DD83D45DF42B}" type="pres">
      <dgm:prSet presAssocID="{0E7169CB-DEF0-449C-9888-83E325E4E06F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E5E1E1B-2FE0-43F1-8DC9-140D6D0278C7}" type="presOf" srcId="{B070DDE8-9578-4E38-A17E-EBDF24F76616}" destId="{924FA4C4-453E-406F-8DF6-4B6249AE9719}" srcOrd="0" destOrd="0" presId="urn:microsoft.com/office/officeart/2005/8/layout/vProcess5"/>
    <dgm:cxn modelId="{96C97249-32F6-4371-B595-5E9C96E1837F}" srcId="{0E7169CB-DEF0-449C-9888-83E325E4E06F}" destId="{B1E8DD3D-8BD0-45FA-9A91-A34384F3ED3C}" srcOrd="1" destOrd="0" parTransId="{B3DA209D-9979-4295-B825-FE01FBB7D8FD}" sibTransId="{B070DDE8-9578-4E38-A17E-EBDF24F76616}"/>
    <dgm:cxn modelId="{08FFBD6B-7166-4E74-9C8E-2E4B0414E1EE}" srcId="{0E7169CB-DEF0-449C-9888-83E325E4E06F}" destId="{B1FF4C72-03DB-4AA0-8805-ABEDF096066B}" srcOrd="2" destOrd="0" parTransId="{0FFA883E-B38F-4914-9153-43EBA1D363BC}" sibTransId="{9219E93A-3332-4FAF-82C7-1E95F77F4390}"/>
    <dgm:cxn modelId="{DB4E036E-44E5-43FA-B92B-E32A0989CE63}" type="presOf" srcId="{B1FF4C72-03DB-4AA0-8805-ABEDF096066B}" destId="{EEEB3AAA-AA59-4F6E-AB7C-E79FAF5F8611}" srcOrd="0" destOrd="0" presId="urn:microsoft.com/office/officeart/2005/8/layout/vProcess5"/>
    <dgm:cxn modelId="{D4256B52-BE92-466C-926D-70ED5FE9F7CF}" type="presOf" srcId="{B1E8DD3D-8BD0-45FA-9A91-A34384F3ED3C}" destId="{2673A6DF-07AA-4965-B59B-26F0CB4897B9}" srcOrd="0" destOrd="0" presId="urn:microsoft.com/office/officeart/2005/8/layout/vProcess5"/>
    <dgm:cxn modelId="{86476E53-CFC7-42F8-AB03-0B16172B6F6E}" type="presOf" srcId="{B1FF4C72-03DB-4AA0-8805-ABEDF096066B}" destId="{2418C719-E145-45DF-A38B-DD83D45DF42B}" srcOrd="1" destOrd="0" presId="urn:microsoft.com/office/officeart/2005/8/layout/vProcess5"/>
    <dgm:cxn modelId="{B5D0839F-82B5-46A8-971C-D23783242AC1}" type="presOf" srcId="{B1E8DD3D-8BD0-45FA-9A91-A34384F3ED3C}" destId="{3F796DDB-CAFE-4A09-8D62-140B7F962D81}" srcOrd="1" destOrd="0" presId="urn:microsoft.com/office/officeart/2005/8/layout/vProcess5"/>
    <dgm:cxn modelId="{22C998B9-4CE3-4A9D-B191-F1EF768B3BB7}" type="presOf" srcId="{96391927-C16F-4607-9A1E-607D4135CE03}" destId="{265CA68F-6688-4119-B15C-183DADA3D986}" srcOrd="0" destOrd="0" presId="urn:microsoft.com/office/officeart/2005/8/layout/vProcess5"/>
    <dgm:cxn modelId="{06B175D8-0EF4-4AF9-A27B-C2B78EC3FC2D}" type="presOf" srcId="{B38BAE66-7AA6-44F8-8C7E-4EBC59D5B2FE}" destId="{7AE0CC02-77CF-44FD-8339-7147DB782CC8}" srcOrd="1" destOrd="0" presId="urn:microsoft.com/office/officeart/2005/8/layout/vProcess5"/>
    <dgm:cxn modelId="{1AA9EBD9-5603-402A-B6E6-602593151319}" type="presOf" srcId="{0E7169CB-DEF0-449C-9888-83E325E4E06F}" destId="{EEE0D38B-DF60-43A9-A4E3-7FDCF7F1881F}" srcOrd="0" destOrd="0" presId="urn:microsoft.com/office/officeart/2005/8/layout/vProcess5"/>
    <dgm:cxn modelId="{616E32E2-49E7-449B-A185-D2D084EBF1F9}" type="presOf" srcId="{B38BAE66-7AA6-44F8-8C7E-4EBC59D5B2FE}" destId="{A176BED4-E22D-4CB5-A91B-57DC8CD3D1E2}" srcOrd="0" destOrd="0" presId="urn:microsoft.com/office/officeart/2005/8/layout/vProcess5"/>
    <dgm:cxn modelId="{C34646FC-82B7-4C5C-A800-77C261E8B6D5}" srcId="{0E7169CB-DEF0-449C-9888-83E325E4E06F}" destId="{B38BAE66-7AA6-44F8-8C7E-4EBC59D5B2FE}" srcOrd="0" destOrd="0" parTransId="{11C4BBF9-AD19-41DC-A3D4-7F808527CEAA}" sibTransId="{96391927-C16F-4607-9A1E-607D4135CE03}"/>
    <dgm:cxn modelId="{92A01D37-5C1A-4B66-82CF-6E350C892190}" type="presParOf" srcId="{EEE0D38B-DF60-43A9-A4E3-7FDCF7F1881F}" destId="{DF8EEB70-E631-417E-B0C8-44E3F51F8192}" srcOrd="0" destOrd="0" presId="urn:microsoft.com/office/officeart/2005/8/layout/vProcess5"/>
    <dgm:cxn modelId="{628DFB09-CF3A-4363-A03B-917819ECEF24}" type="presParOf" srcId="{EEE0D38B-DF60-43A9-A4E3-7FDCF7F1881F}" destId="{A176BED4-E22D-4CB5-A91B-57DC8CD3D1E2}" srcOrd="1" destOrd="0" presId="urn:microsoft.com/office/officeart/2005/8/layout/vProcess5"/>
    <dgm:cxn modelId="{B9763A37-EDC1-40C8-BC37-607E76F3B6C0}" type="presParOf" srcId="{EEE0D38B-DF60-43A9-A4E3-7FDCF7F1881F}" destId="{2673A6DF-07AA-4965-B59B-26F0CB4897B9}" srcOrd="2" destOrd="0" presId="urn:microsoft.com/office/officeart/2005/8/layout/vProcess5"/>
    <dgm:cxn modelId="{96BD9E24-D939-4D38-A1B0-9C1A7F3ADCA2}" type="presParOf" srcId="{EEE0D38B-DF60-43A9-A4E3-7FDCF7F1881F}" destId="{EEEB3AAA-AA59-4F6E-AB7C-E79FAF5F8611}" srcOrd="3" destOrd="0" presId="urn:microsoft.com/office/officeart/2005/8/layout/vProcess5"/>
    <dgm:cxn modelId="{2FC35AF6-CD21-4C43-B348-81A684752890}" type="presParOf" srcId="{EEE0D38B-DF60-43A9-A4E3-7FDCF7F1881F}" destId="{265CA68F-6688-4119-B15C-183DADA3D986}" srcOrd="4" destOrd="0" presId="urn:microsoft.com/office/officeart/2005/8/layout/vProcess5"/>
    <dgm:cxn modelId="{BC43DF6F-984A-4696-85F0-9417B681C957}" type="presParOf" srcId="{EEE0D38B-DF60-43A9-A4E3-7FDCF7F1881F}" destId="{924FA4C4-453E-406F-8DF6-4B6249AE9719}" srcOrd="5" destOrd="0" presId="urn:microsoft.com/office/officeart/2005/8/layout/vProcess5"/>
    <dgm:cxn modelId="{6A183415-D7B7-4B4F-AEAF-68A21797EAF3}" type="presParOf" srcId="{EEE0D38B-DF60-43A9-A4E3-7FDCF7F1881F}" destId="{7AE0CC02-77CF-44FD-8339-7147DB782CC8}" srcOrd="6" destOrd="0" presId="urn:microsoft.com/office/officeart/2005/8/layout/vProcess5"/>
    <dgm:cxn modelId="{06FA819A-A46F-47B4-9C44-5A3D769683A7}" type="presParOf" srcId="{EEE0D38B-DF60-43A9-A4E3-7FDCF7F1881F}" destId="{3F796DDB-CAFE-4A09-8D62-140B7F962D81}" srcOrd="7" destOrd="0" presId="urn:microsoft.com/office/officeart/2005/8/layout/vProcess5"/>
    <dgm:cxn modelId="{2C393627-DB16-448A-A886-B82F7A445956}" type="presParOf" srcId="{EEE0D38B-DF60-43A9-A4E3-7FDCF7F1881F}" destId="{2418C719-E145-45DF-A38B-DD83D45DF42B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8CEEEE-FE53-4E8C-BDB3-225B1BEBE9D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2E476C8-9338-4CBD-8789-EEBDEEB6C03C}">
      <dgm:prSet/>
      <dgm:spPr/>
      <dgm:t>
        <a:bodyPr/>
        <a:lstStyle/>
        <a:p>
          <a:r>
            <a:rPr lang="en-GB"/>
            <a:t>Police had better decision making as they had more empathy and a better perspective of the victims after completing their trauma informed practice training (College of Policing, 2025).</a:t>
          </a:r>
          <a:endParaRPr lang="en-US"/>
        </a:p>
      </dgm:t>
    </dgm:pt>
    <dgm:pt modelId="{CB988AF1-640D-4345-B5A7-0C9A52F9BD15}" type="parTrans" cxnId="{83CFDE17-BDCA-4ABF-97C1-6F6D7AFAB162}">
      <dgm:prSet/>
      <dgm:spPr/>
      <dgm:t>
        <a:bodyPr/>
        <a:lstStyle/>
        <a:p>
          <a:endParaRPr lang="en-US"/>
        </a:p>
      </dgm:t>
    </dgm:pt>
    <dgm:pt modelId="{19C8C83B-42F8-4420-A773-0EDCB2A13538}" type="sibTrans" cxnId="{83CFDE17-BDCA-4ABF-97C1-6F6D7AFAB162}">
      <dgm:prSet/>
      <dgm:spPr/>
      <dgm:t>
        <a:bodyPr/>
        <a:lstStyle/>
        <a:p>
          <a:endParaRPr lang="en-US"/>
        </a:p>
      </dgm:t>
    </dgm:pt>
    <dgm:pt modelId="{F97E52E9-146C-4D93-815A-A8E23AA4D926}">
      <dgm:prSet/>
      <dgm:spPr/>
      <dgm:t>
        <a:bodyPr/>
        <a:lstStyle/>
        <a:p>
          <a:r>
            <a:rPr lang="en-GB"/>
            <a:t>The DASH model helps officers assess and identify risk relating to domestic abuse cases (Milne </a:t>
          </a:r>
          <a:r>
            <a:rPr lang="en-GB" i="1"/>
            <a:t>et al.</a:t>
          </a:r>
          <a:r>
            <a:rPr lang="en-GB"/>
            <a:t>, 2018)</a:t>
          </a:r>
          <a:endParaRPr lang="en-US"/>
        </a:p>
      </dgm:t>
    </dgm:pt>
    <dgm:pt modelId="{760979E7-ABA9-4DD2-A120-E54653F9F235}" type="parTrans" cxnId="{8FA3CBCE-E8D2-4204-BC5C-66BB388AA12E}">
      <dgm:prSet/>
      <dgm:spPr/>
      <dgm:t>
        <a:bodyPr/>
        <a:lstStyle/>
        <a:p>
          <a:endParaRPr lang="en-US"/>
        </a:p>
      </dgm:t>
    </dgm:pt>
    <dgm:pt modelId="{B9D076D1-1FBE-4DD4-A060-3B84446C541F}" type="sibTrans" cxnId="{8FA3CBCE-E8D2-4204-BC5C-66BB388AA12E}">
      <dgm:prSet/>
      <dgm:spPr/>
      <dgm:t>
        <a:bodyPr/>
        <a:lstStyle/>
        <a:p>
          <a:endParaRPr lang="en-US"/>
        </a:p>
      </dgm:t>
    </dgm:pt>
    <dgm:pt modelId="{9691644B-A8BB-438E-B3DE-AC90F09A31CA}">
      <dgm:prSet/>
      <dgm:spPr/>
      <dgm:t>
        <a:bodyPr/>
        <a:lstStyle/>
        <a:p>
          <a:r>
            <a:rPr lang="en-GB"/>
            <a:t>Officers should also use experience and professional judgement to observe situations (National Police Chiefs' Council, 2025).</a:t>
          </a:r>
          <a:endParaRPr lang="en-US"/>
        </a:p>
      </dgm:t>
    </dgm:pt>
    <dgm:pt modelId="{D629B19E-42C5-41CE-AB9A-0AC23031E1D2}" type="parTrans" cxnId="{F9CACEAB-4D2A-4E0C-A7DD-026C1982AF2E}">
      <dgm:prSet/>
      <dgm:spPr/>
      <dgm:t>
        <a:bodyPr/>
        <a:lstStyle/>
        <a:p>
          <a:endParaRPr lang="en-US"/>
        </a:p>
      </dgm:t>
    </dgm:pt>
    <dgm:pt modelId="{3CD48BCD-6415-4443-AF91-FAC354FC730C}" type="sibTrans" cxnId="{F9CACEAB-4D2A-4E0C-A7DD-026C1982AF2E}">
      <dgm:prSet/>
      <dgm:spPr/>
      <dgm:t>
        <a:bodyPr/>
        <a:lstStyle/>
        <a:p>
          <a:endParaRPr lang="en-US"/>
        </a:p>
      </dgm:t>
    </dgm:pt>
    <dgm:pt modelId="{119F475D-7EE3-46FD-B545-5F8775D27C57}" type="pres">
      <dgm:prSet presAssocID="{FD8CEEEE-FE53-4E8C-BDB3-225B1BEBE9DF}" presName="linear" presStyleCnt="0">
        <dgm:presLayoutVars>
          <dgm:animLvl val="lvl"/>
          <dgm:resizeHandles val="exact"/>
        </dgm:presLayoutVars>
      </dgm:prSet>
      <dgm:spPr/>
    </dgm:pt>
    <dgm:pt modelId="{85A546CD-EE49-4575-9D6B-89453821C709}" type="pres">
      <dgm:prSet presAssocID="{42E476C8-9338-4CBD-8789-EEBDEEB6C0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C33F3E-3A14-47B8-B5F7-C0CE78E8E98B}" type="pres">
      <dgm:prSet presAssocID="{19C8C83B-42F8-4420-A773-0EDCB2A13538}" presName="spacer" presStyleCnt="0"/>
      <dgm:spPr/>
    </dgm:pt>
    <dgm:pt modelId="{843CE3DE-F5A3-43A5-9629-66B2C2E00324}" type="pres">
      <dgm:prSet presAssocID="{F97E52E9-146C-4D93-815A-A8E23AA4D92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4BDF0B9-30DC-4730-9492-7DC1AF5C7A02}" type="pres">
      <dgm:prSet presAssocID="{B9D076D1-1FBE-4DD4-A060-3B84446C541F}" presName="spacer" presStyleCnt="0"/>
      <dgm:spPr/>
    </dgm:pt>
    <dgm:pt modelId="{49D768C7-2E27-456A-AFE3-4D82B706F0F5}" type="pres">
      <dgm:prSet presAssocID="{9691644B-A8BB-438E-B3DE-AC90F09A31C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3CFDE17-BDCA-4ABF-97C1-6F6D7AFAB162}" srcId="{FD8CEEEE-FE53-4E8C-BDB3-225B1BEBE9DF}" destId="{42E476C8-9338-4CBD-8789-EEBDEEB6C03C}" srcOrd="0" destOrd="0" parTransId="{CB988AF1-640D-4345-B5A7-0C9A52F9BD15}" sibTransId="{19C8C83B-42F8-4420-A773-0EDCB2A13538}"/>
    <dgm:cxn modelId="{AC3D5E3B-EC7F-4727-BB86-1EB6FD6270DE}" type="presOf" srcId="{F97E52E9-146C-4D93-815A-A8E23AA4D926}" destId="{843CE3DE-F5A3-43A5-9629-66B2C2E00324}" srcOrd="0" destOrd="0" presId="urn:microsoft.com/office/officeart/2005/8/layout/vList2"/>
    <dgm:cxn modelId="{8494524F-AA1C-4328-9151-20F516D38B2C}" type="presOf" srcId="{9691644B-A8BB-438E-B3DE-AC90F09A31CA}" destId="{49D768C7-2E27-456A-AFE3-4D82B706F0F5}" srcOrd="0" destOrd="0" presId="urn:microsoft.com/office/officeart/2005/8/layout/vList2"/>
    <dgm:cxn modelId="{F9CACEAB-4D2A-4E0C-A7DD-026C1982AF2E}" srcId="{FD8CEEEE-FE53-4E8C-BDB3-225B1BEBE9DF}" destId="{9691644B-A8BB-438E-B3DE-AC90F09A31CA}" srcOrd="2" destOrd="0" parTransId="{D629B19E-42C5-41CE-AB9A-0AC23031E1D2}" sibTransId="{3CD48BCD-6415-4443-AF91-FAC354FC730C}"/>
    <dgm:cxn modelId="{7BCBA8B9-8E70-4CA1-BBF8-6F992226E042}" type="presOf" srcId="{42E476C8-9338-4CBD-8789-EEBDEEB6C03C}" destId="{85A546CD-EE49-4575-9D6B-89453821C709}" srcOrd="0" destOrd="0" presId="urn:microsoft.com/office/officeart/2005/8/layout/vList2"/>
    <dgm:cxn modelId="{8FA3CBCE-E8D2-4204-BC5C-66BB388AA12E}" srcId="{FD8CEEEE-FE53-4E8C-BDB3-225B1BEBE9DF}" destId="{F97E52E9-146C-4D93-815A-A8E23AA4D926}" srcOrd="1" destOrd="0" parTransId="{760979E7-ABA9-4DD2-A120-E54653F9F235}" sibTransId="{B9D076D1-1FBE-4DD4-A060-3B84446C541F}"/>
    <dgm:cxn modelId="{CFF3C3EF-EB74-464C-AE74-56A84AEE3A0F}" type="presOf" srcId="{FD8CEEEE-FE53-4E8C-BDB3-225B1BEBE9DF}" destId="{119F475D-7EE3-46FD-B545-5F8775D27C57}" srcOrd="0" destOrd="0" presId="urn:microsoft.com/office/officeart/2005/8/layout/vList2"/>
    <dgm:cxn modelId="{58AA8A07-98A7-494E-9F33-5F44ED27C679}" type="presParOf" srcId="{119F475D-7EE3-46FD-B545-5F8775D27C57}" destId="{85A546CD-EE49-4575-9D6B-89453821C709}" srcOrd="0" destOrd="0" presId="urn:microsoft.com/office/officeart/2005/8/layout/vList2"/>
    <dgm:cxn modelId="{0EFDB0F5-3EEA-49F3-8AC8-87C76123F09B}" type="presParOf" srcId="{119F475D-7EE3-46FD-B545-5F8775D27C57}" destId="{4AC33F3E-3A14-47B8-B5F7-C0CE78E8E98B}" srcOrd="1" destOrd="0" presId="urn:microsoft.com/office/officeart/2005/8/layout/vList2"/>
    <dgm:cxn modelId="{F03F6A99-B41D-45D4-9563-D2FF3CB40F9A}" type="presParOf" srcId="{119F475D-7EE3-46FD-B545-5F8775D27C57}" destId="{843CE3DE-F5A3-43A5-9629-66B2C2E00324}" srcOrd="2" destOrd="0" presId="urn:microsoft.com/office/officeart/2005/8/layout/vList2"/>
    <dgm:cxn modelId="{0B0E73B1-BADF-4E91-99BE-D27F71708BFB}" type="presParOf" srcId="{119F475D-7EE3-46FD-B545-5F8775D27C57}" destId="{14BDF0B9-30DC-4730-9492-7DC1AF5C7A02}" srcOrd="3" destOrd="0" presId="urn:microsoft.com/office/officeart/2005/8/layout/vList2"/>
    <dgm:cxn modelId="{F57B5319-5B92-4B0E-8950-82FCAA287D0D}" type="presParOf" srcId="{119F475D-7EE3-46FD-B545-5F8775D27C57}" destId="{49D768C7-2E27-456A-AFE3-4D82B706F0F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444B4-4608-4B56-A535-343069071D39}">
      <dsp:nvSpPr>
        <dsp:cNvPr id="0" name=""/>
        <dsp:cNvSpPr/>
      </dsp:nvSpPr>
      <dsp:spPr>
        <a:xfrm>
          <a:off x="0" y="12862"/>
          <a:ext cx="6666833" cy="176139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Abuse is when distress or harm is caused to a person by another individual (Somerset Safeguarding Adults Board, 2025).</a:t>
          </a:r>
          <a:endParaRPr lang="en-US" sz="2500" kern="1200" dirty="0"/>
        </a:p>
      </dsp:txBody>
      <dsp:txXfrm>
        <a:off x="85984" y="98846"/>
        <a:ext cx="6494865" cy="1589430"/>
      </dsp:txXfrm>
    </dsp:sp>
    <dsp:sp modelId="{3CE32546-2EC6-4B0B-A7BD-E9C70F1CC458}">
      <dsp:nvSpPr>
        <dsp:cNvPr id="0" name=""/>
        <dsp:cNvSpPr/>
      </dsp:nvSpPr>
      <dsp:spPr>
        <a:xfrm>
          <a:off x="0" y="1846260"/>
          <a:ext cx="6666833" cy="1761398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There are different types of abuse such as emotional/psychological, physical and sexual (Social Care Institute for Excellence, 2015).</a:t>
          </a:r>
        </a:p>
      </dsp:txBody>
      <dsp:txXfrm>
        <a:off x="85984" y="1932244"/>
        <a:ext cx="6494865" cy="1589430"/>
      </dsp:txXfrm>
    </dsp:sp>
    <dsp:sp modelId="{BD41B0A4-0AB6-4648-8F38-403E68D04D29}">
      <dsp:nvSpPr>
        <dsp:cNvPr id="0" name=""/>
        <dsp:cNvSpPr/>
      </dsp:nvSpPr>
      <dsp:spPr>
        <a:xfrm>
          <a:off x="0" y="3679659"/>
          <a:ext cx="6666833" cy="1761398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ptos Display" panose="020F0302020204030204"/>
            </a:rPr>
            <a:t>Abuse can consist of either a single act or a series of acts (College of Policing, 2015).</a:t>
          </a:r>
        </a:p>
      </dsp:txBody>
      <dsp:txXfrm>
        <a:off x="85984" y="3765643"/>
        <a:ext cx="6494865" cy="158943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6BED4-E22D-4CB5-A91B-57DC8CD3D1E2}">
      <dsp:nvSpPr>
        <dsp:cNvPr id="0" name=""/>
        <dsp:cNvSpPr/>
      </dsp:nvSpPr>
      <dsp:spPr>
        <a:xfrm>
          <a:off x="0" y="0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Ongoing social isolation as a result of the loss in trust and trauma</a:t>
          </a:r>
          <a:endParaRPr lang="en-US" sz="2300" kern="1200"/>
        </a:p>
      </dsp:txBody>
      <dsp:txXfrm>
        <a:off x="32418" y="32418"/>
        <a:ext cx="8094307" cy="1041985"/>
      </dsp:txXfrm>
    </dsp:sp>
    <dsp:sp modelId="{2673A6DF-07AA-4965-B59B-26F0CB4897B9}">
      <dsp:nvSpPr>
        <dsp:cNvPr id="0" name=""/>
        <dsp:cNvSpPr/>
      </dsp:nvSpPr>
      <dsp:spPr>
        <a:xfrm>
          <a:off x="819587" y="1291291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Losing friendships and relationships due to isolating themselves since the abuse occurred</a:t>
          </a:r>
          <a:endParaRPr lang="en-US" sz="2300" kern="1200"/>
        </a:p>
      </dsp:txBody>
      <dsp:txXfrm>
        <a:off x="852005" y="1323709"/>
        <a:ext cx="7684797" cy="1041985"/>
      </dsp:txXfrm>
    </dsp:sp>
    <dsp:sp modelId="{EEEB3AAA-AA59-4F6E-AB7C-E79FAF5F8611}">
      <dsp:nvSpPr>
        <dsp:cNvPr id="0" name=""/>
        <dsp:cNvSpPr/>
      </dsp:nvSpPr>
      <dsp:spPr>
        <a:xfrm>
          <a:off x="1639174" y="2582583"/>
          <a:ext cx="9288654" cy="1106821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Loss of social life due to the victim of abuse withdrawing themselves from social activities (Knowsley Council, n.d.)</a:t>
          </a:r>
          <a:endParaRPr lang="en-US" sz="2300" kern="1200"/>
        </a:p>
      </dsp:txBody>
      <dsp:txXfrm>
        <a:off x="1671592" y="2615001"/>
        <a:ext cx="7684797" cy="1041985"/>
      </dsp:txXfrm>
    </dsp:sp>
    <dsp:sp modelId="{265CA68F-6688-4119-B15C-183DADA3D986}">
      <dsp:nvSpPr>
        <dsp:cNvPr id="0" name=""/>
        <dsp:cNvSpPr/>
      </dsp:nvSpPr>
      <dsp:spPr>
        <a:xfrm>
          <a:off x="8569220" y="839339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8731092" y="839339"/>
        <a:ext cx="395689" cy="541373"/>
      </dsp:txXfrm>
    </dsp:sp>
    <dsp:sp modelId="{924FA4C4-453E-406F-8DF6-4B6249AE9719}">
      <dsp:nvSpPr>
        <dsp:cNvPr id="0" name=""/>
        <dsp:cNvSpPr/>
      </dsp:nvSpPr>
      <dsp:spPr>
        <a:xfrm>
          <a:off x="9388807" y="2123252"/>
          <a:ext cx="719433" cy="7194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200" kern="1200"/>
        </a:p>
      </dsp:txBody>
      <dsp:txXfrm>
        <a:off x="9550679" y="2123252"/>
        <a:ext cx="395689" cy="5413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546CD-EE49-4575-9D6B-89453821C709}">
      <dsp:nvSpPr>
        <dsp:cNvPr id="0" name=""/>
        <dsp:cNvSpPr/>
      </dsp:nvSpPr>
      <dsp:spPr>
        <a:xfrm>
          <a:off x="0" y="19611"/>
          <a:ext cx="6997512" cy="18556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Police had better decision making as they had more empathy and a better perspective of the victims after completing their trauma informed practice training (College of Policing, 2025).</a:t>
          </a:r>
          <a:endParaRPr lang="en-US" sz="2600" kern="1200"/>
        </a:p>
      </dsp:txBody>
      <dsp:txXfrm>
        <a:off x="90584" y="110195"/>
        <a:ext cx="6816344" cy="1674452"/>
      </dsp:txXfrm>
    </dsp:sp>
    <dsp:sp modelId="{843CE3DE-F5A3-43A5-9629-66B2C2E00324}">
      <dsp:nvSpPr>
        <dsp:cNvPr id="0" name=""/>
        <dsp:cNvSpPr/>
      </dsp:nvSpPr>
      <dsp:spPr>
        <a:xfrm>
          <a:off x="0" y="1950111"/>
          <a:ext cx="6997512" cy="185562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DASH model helps officers assess and identify risk relating to domestic abuse cases (Milne </a:t>
          </a:r>
          <a:r>
            <a:rPr lang="en-GB" sz="2600" i="1" kern="1200"/>
            <a:t>et al.</a:t>
          </a:r>
          <a:r>
            <a:rPr lang="en-GB" sz="2600" kern="1200"/>
            <a:t>, 2018)</a:t>
          </a:r>
          <a:endParaRPr lang="en-US" sz="2600" kern="1200"/>
        </a:p>
      </dsp:txBody>
      <dsp:txXfrm>
        <a:off x="90584" y="2040695"/>
        <a:ext cx="6816344" cy="1674452"/>
      </dsp:txXfrm>
    </dsp:sp>
    <dsp:sp modelId="{49D768C7-2E27-456A-AFE3-4D82B706F0F5}">
      <dsp:nvSpPr>
        <dsp:cNvPr id="0" name=""/>
        <dsp:cNvSpPr/>
      </dsp:nvSpPr>
      <dsp:spPr>
        <a:xfrm>
          <a:off x="0" y="3880611"/>
          <a:ext cx="6997512" cy="18556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Officers should also use experience and professional judgement to observe situations (National Police Chiefs' Council, 2025).</a:t>
          </a:r>
          <a:endParaRPr lang="en-US" sz="2600" kern="1200"/>
        </a:p>
      </dsp:txBody>
      <dsp:txXfrm>
        <a:off x="90584" y="3971195"/>
        <a:ext cx="6816344" cy="1674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knowsley.gov.uk/adult-social-care/safeguarding-adults/types-abuse/emotional-and-psychological-abuse/signs-emotional?utm_source=chatgpt.com" TargetMode="External"/><Relationship Id="rId3" Type="http://schemas.openxmlformats.org/officeDocument/2006/relationships/hyperlink" Target="https://www.college.police.uk/app/major-investigation-and-public-protection/domestic-abuse?utm_source=chatgpt.com" TargetMode="External"/><Relationship Id="rId7" Type="http://schemas.openxmlformats.org/officeDocument/2006/relationships/hyperlink" Target="https://books.google.co.uk/books?id=sUkVDAy8Vk4C&amp;newbks=0&amp;printsec=frontcover&amp;pg=PA161&amp;dq=long+term+impact+of+abuse&amp;hl=en&amp;source=newbks_fb&amp;redir_esc=y#v=onepage&amp;q=long%20term%20impact%20of%20abuse&amp;f=false" TargetMode="External"/><Relationship Id="rId2" Type="http://schemas.openxmlformats.org/officeDocument/2006/relationships/hyperlink" Target="https://www.bracknell-forest.gov.uk/crime-and-emergencies/crime-and-community-safety/domestic-abuse/effects-domestic-abus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research/projects/enhancing-police-trauma-informed-practice-co-creating-understandings-trauma-informed-practice-people-marginalised-communities?utm_source=chatgpt.com" TargetMode="External"/><Relationship Id="rId11" Type="http://schemas.openxmlformats.org/officeDocument/2006/relationships/hyperlink" Target="https://www.google.co.uk/books/edition/Women_and_the_Criminal_Justice_System/0fRZDwAAQBAJ?hl=en&amp;gbpv=1&amp;dq=DASH+model+police&amp;pg=PA80&amp;printsec=frontcover&amp;utm_source=chatgpt.com" TargetMode="External"/><Relationship Id="rId5" Type="http://schemas.openxmlformats.org/officeDocument/2006/relationships/hyperlink" Target="https://www.college.police.uk/support-forces/practices/operation-diogel-supporting-domestic-abuse-victims?utm_source=chatgpt.com" TargetMode="External"/><Relationship Id="rId10" Type="http://schemas.openxmlformats.org/officeDocument/2006/relationships/hyperlink" Target="https://www.mentalhealth.org.uk/explore-mental-health/statistics/domestic-violence?utm_source=chatgpt.com" TargetMode="External"/><Relationship Id="rId4" Type="http://schemas.openxmlformats.org/officeDocument/2006/relationships/hyperlink" Target="https://www.college.police.uk/app/major-investigation-and-public-protection/domestic-abuse/partnership-working-and-multi-agency-responsesmechanisms" TargetMode="External"/><Relationship Id="rId9" Type="http://schemas.openxmlformats.org/officeDocument/2006/relationships/hyperlink" Target="https://www.google.co.uk/books/edition/Discerning_Crime_Psychological_Forensic/GAIJEQAAQBAJ?hl=en&amp;gbpv=0&amp;utm_source=chatgpt.com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3133447/?utm_source=chatgpt.com" TargetMode="External"/><Relationship Id="rId3" Type="http://schemas.openxmlformats.org/officeDocument/2006/relationships/hyperlink" Target="https://www.nspcc.org.uk/keeping-children-safe/types-of-abuse/non-recent-abuse/?utm_source=chatgpt.com" TargetMode="External"/><Relationship Id="rId7" Type="http://schemas.openxmlformats.org/officeDocument/2006/relationships/hyperlink" Target="https://somersetsafeguardingadults.org.uk/information-for-the-public/what-is-abuse/?utm_source=chatgpt.com" TargetMode="External"/><Relationship Id="rId2" Type="http://schemas.openxmlformats.org/officeDocument/2006/relationships/hyperlink" Target="https://news.npcc.police.uk/releases/police-use-of-domestic-abuse-risk-assessment-tools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safeguarding/adults/introduction/types-and-indicators-of-abuse/?utm_source=chatgpt.com" TargetMode="External"/><Relationship Id="rId5" Type="http://schemas.openxmlformats.org/officeDocument/2006/relationships/hyperlink" Target="https://www.google.co.uk/books/edition/Family_Violence_and_Abuse/qQvbEAAAQBAJ?hl=en&amp;gbpv=0" TargetMode="External"/><Relationship Id="rId4" Type="http://schemas.openxmlformats.org/officeDocument/2006/relationships/hyperlink" Target="https://safelives.org.uk/about-domestic-abuse/what-is-domestic-abuse/psychological-abuse/?utm_source=chatgpt.com" TargetMode="External"/><Relationship Id="rId9" Type="http://schemas.openxmlformats.org/officeDocument/2006/relationships/hyperlink" Target="https://www.westmidlands.police.uk/police-forces/west-midlands-police/areas/about-us/about-us/multi-agency-risk-assessment-conference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297762" y="352533"/>
            <a:ext cx="6251110" cy="38537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3400">
                <a:latin typeface="Aptos"/>
                <a:ea typeface="Calibri"/>
                <a:cs typeface="Calibri"/>
              </a:rPr>
              <a:t>Examine the short-term and long-term psychological, emotional, and social impacts of abuse on victims. How should police working with support services respond to ensure effective safeguarding?</a:t>
            </a:r>
            <a:endParaRPr lang="en-US" sz="3400">
              <a:latin typeface="Aptos"/>
            </a:endParaRPr>
          </a:p>
          <a:p>
            <a:pPr algn="l"/>
            <a:endParaRPr lang="en-GB" sz="3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97760" y="4636008"/>
            <a:ext cx="6251111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/>
              <a:t>Alex Pickering</a:t>
            </a:r>
            <a:endParaRPr lang="en-GB"/>
          </a:p>
          <a:p>
            <a:pPr algn="l"/>
            <a:r>
              <a:rPr lang="en-GB" dirty="0"/>
              <a:t>2407489</a:t>
            </a:r>
            <a:endParaRPr lang="en-GB"/>
          </a:p>
          <a:p>
            <a:pPr algn="l"/>
            <a:r>
              <a:rPr lang="en-GB" dirty="0"/>
              <a:t>BMPL5015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F24DA3-1676-D0D9-E08A-90660832A2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220" r="29968" b="625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4B9BB-7149-5C9D-0C80-B7FEF55725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 dirty="0">
                <a:solidFill>
                  <a:srgbClr val="FFFFFF"/>
                </a:solidFill>
              </a:rPr>
              <a:t>Introduction</a:t>
            </a:r>
            <a:r>
              <a:rPr lang="en-GB" sz="4000" dirty="0">
                <a:solidFill>
                  <a:srgbClr val="FFFFFF"/>
                </a:solidFill>
              </a:rPr>
              <a:t>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8E9735-D794-00D2-38AC-E657BFF748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65808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9378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A8A07C-2B60-06E7-2A81-6658AFD4A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Short term psychological/emotional impacts of abuse on victims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CB3ED-4C9A-E302-8739-691FC7F78F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/>
              <a:t>Research shows that it's more likely for women to experience mental health problems if they're experiencing domestic abuse (Mental Health Foundation, 2025).</a:t>
            </a:r>
          </a:p>
          <a:p>
            <a:r>
              <a:rPr lang="en-GB" sz="2400"/>
              <a:t>Lack of confidence, trust, increase in anxiety, fear and depression </a:t>
            </a:r>
            <a:r>
              <a:rPr lang="en-GB" sz="2400">
                <a:ea typeface="+mn-lt"/>
                <a:cs typeface="+mn-lt"/>
              </a:rPr>
              <a:t>(SafeLives, n.d.)</a:t>
            </a:r>
          </a:p>
          <a:p>
            <a:r>
              <a:rPr lang="en-GB" sz="2400"/>
              <a:t>50% of women from a study blamed themselves for being a victim of abuse, while many lost trust in close people around them </a:t>
            </a:r>
            <a:r>
              <a:rPr lang="en-GB" sz="2400">
                <a:ea typeface="+mn-lt"/>
                <a:cs typeface="+mn-lt"/>
              </a:rPr>
              <a:t>(Kumar, Singh and Soni, 2023, p.108).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0115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Triangle 1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89244-434F-42FE-7321-C961B31AB0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3600" dirty="0"/>
              <a:t>Short term social impacts of abuse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F8F71-3D00-8067-D14E-3B155B0C21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/>
              <a:t>Potentially no social contact, isolated from the community, friends and family </a:t>
            </a:r>
            <a:r>
              <a:rPr lang="en-GB" sz="2400">
                <a:ea typeface="+mn-lt"/>
                <a:cs typeface="+mn-lt"/>
              </a:rPr>
              <a:t>(Bracknell Forest Council, n.d.)</a:t>
            </a:r>
            <a:endParaRPr lang="en-GB" sz="2400"/>
          </a:p>
          <a:p>
            <a:r>
              <a:rPr lang="en-GB" sz="2400"/>
              <a:t>The isolation may be affected by the psychological impact of abuse, or due to the offender restricting the abuse victim </a:t>
            </a:r>
            <a:r>
              <a:rPr lang="en-GB" sz="2400">
                <a:ea typeface="+mn-lt"/>
                <a:cs typeface="+mn-lt"/>
              </a:rPr>
              <a:t>(Salari, 2023, p.344).</a:t>
            </a:r>
          </a:p>
        </p:txBody>
      </p:sp>
    </p:spTree>
    <p:extLst>
      <p:ext uri="{BB962C8B-B14F-4D97-AF65-F5344CB8AC3E}">
        <p14:creationId xmlns:p14="http://schemas.microsoft.com/office/powerpoint/2010/main" val="2424081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49C3C-878D-35D4-0838-BAF1D08AE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479612"/>
            <a:ext cx="9888496" cy="1058281"/>
          </a:xfrm>
        </p:spPr>
        <p:txBody>
          <a:bodyPr anchor="t">
            <a:noAutofit/>
          </a:bodyPr>
          <a:lstStyle/>
          <a:p>
            <a:r>
              <a:rPr lang="en-GB" sz="3400" dirty="0">
                <a:solidFill>
                  <a:schemeClr val="bg1"/>
                </a:solidFill>
              </a:rPr>
              <a:t>Long term psychological/emotional impacts of abuse on victims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35DD5-CFAA-D143-39FA-4EBCE1579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416" y="2217343"/>
            <a:ext cx="11634930" cy="44196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It can result in disturbing memories, struggling in relationships, alcohol/drug problem, and mental health issues such as anxiety, eating disorders, and depression </a:t>
            </a:r>
            <a:r>
              <a:rPr lang="en-GB" sz="2400" dirty="0">
                <a:ea typeface="+mn-lt"/>
                <a:cs typeface="+mn-lt"/>
              </a:rPr>
              <a:t>(NSPCC, 2026).</a:t>
            </a:r>
          </a:p>
          <a:p>
            <a:r>
              <a:rPr lang="en-GB" sz="2400" dirty="0"/>
              <a:t>A study looking at how male and female who had been abused as a child proves that both genders had an increase in drug use, low self-esteem, sleeping issues, suicidal thoughts, and depression </a:t>
            </a:r>
            <a:r>
              <a:rPr lang="en-GB" sz="2400" dirty="0">
                <a:ea typeface="+mn-lt"/>
                <a:cs typeface="+mn-lt"/>
              </a:rPr>
              <a:t>(Finkelman, 1995, p.162) </a:t>
            </a:r>
          </a:p>
          <a:p>
            <a:r>
              <a:rPr lang="en-GB" sz="2400" dirty="0"/>
              <a:t>Temple et al (2010) proves that these mental health issues such as depression and suicidal thoughts, are also affecting women that have been involved in violent/abusive relationships, not only to victims of abuse as a child.</a:t>
            </a:r>
          </a:p>
        </p:txBody>
      </p:sp>
    </p:spTree>
    <p:extLst>
      <p:ext uri="{BB962C8B-B14F-4D97-AF65-F5344CB8AC3E}">
        <p14:creationId xmlns:p14="http://schemas.microsoft.com/office/powerpoint/2010/main" val="837152550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7DBAAB-5A3C-6F2A-A123-BBBEC363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Long term social impacts of abuse on victims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58D530-2A16-1C65-3B60-1E10721D1C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3677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4889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BF573-7E05-3A9C-C12B-F96A5841B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712510"/>
            <a:ext cx="3115265" cy="2525756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How do the Police safeguard victims of abuse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7D97E5-E01A-1F6A-36AB-FFBD52B62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5765607"/>
              </p:ext>
            </p:extLst>
          </p:nvPr>
        </p:nvGraphicFramePr>
        <p:xfrm>
          <a:off x="4818788" y="506025"/>
          <a:ext cx="6997512" cy="57558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567718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941E95-9F32-DD77-CBF9-D1A6B9E79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3600" dirty="0"/>
              <a:t>How the Police work with support services to ensure effective safeguarding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5E9D0-CC17-2923-DC72-04559633B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273834"/>
            <a:ext cx="6228267" cy="442535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The Police play an important role in safeguarding victims by actively sharing information with Multi-Agency Public Protection Arrangements (College of Policing, 2018).</a:t>
            </a:r>
          </a:p>
          <a:p>
            <a:r>
              <a:rPr lang="en-GB" sz="2400" dirty="0"/>
              <a:t>Multi-Agency Risk Assessment Conference (MARAC)- Where high-risk domestic abuse cases are discussed where information is shared between the Police and agencies such as domestic violence advisors, child protection, and other specialists </a:t>
            </a:r>
            <a:r>
              <a:rPr lang="en-GB" sz="2400" dirty="0">
                <a:ea typeface="+mn-lt"/>
                <a:cs typeface="+mn-lt"/>
              </a:rPr>
              <a:t>(West Midlands Police, n.d.)</a:t>
            </a:r>
            <a:endParaRPr lang="en-GB" sz="2400" dirty="0"/>
          </a:p>
          <a:p>
            <a:endParaRPr lang="en-GB" sz="2000">
              <a:solidFill>
                <a:schemeClr val="tx1">
                  <a:alpha val="5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91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73B4A-61B1-EA72-A007-DFCC353F7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47274" cy="1175623"/>
          </a:xfrm>
        </p:spPr>
        <p:txBody>
          <a:bodyPr anchor="b">
            <a:normAutofit/>
          </a:bodyPr>
          <a:lstStyle/>
          <a:p>
            <a:r>
              <a:rPr lang="en-GB" sz="3600" dirty="0"/>
              <a:t>Operation </a:t>
            </a:r>
            <a:r>
              <a:rPr lang="en-GB" sz="3600" err="1"/>
              <a:t>Diogel</a:t>
            </a:r>
            <a:r>
              <a:rPr lang="en-GB" sz="3600" dirty="0"/>
              <a:t> </a:t>
            </a:r>
            <a:r>
              <a:rPr lang="en-GB" sz="3600" dirty="0">
                <a:ea typeface="+mj-lt"/>
                <a:cs typeface="+mj-lt"/>
              </a:rPr>
              <a:t>(College of Policing, 2024).</a:t>
            </a:r>
            <a:endParaRPr lang="en-GB" sz="3600" dirty="0"/>
          </a:p>
        </p:txBody>
      </p:sp>
      <p:sp>
        <p:nvSpPr>
          <p:cNvPr id="4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51E1C8B7-6D52-E81D-C908-187EB0580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601" y="1812524"/>
            <a:ext cx="7518683" cy="47949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Police Constables and a sergeant worked with Vale domestic abuse services and Women's aid with the aims to lower the repeat domestic abuse victim number, and to improve confidence in the Police</a:t>
            </a:r>
          </a:p>
          <a:p>
            <a:r>
              <a:rPr lang="en-GB" sz="2400" dirty="0"/>
              <a:t>The Police and other agencies formed positive relationships by having face to face meetings by having joint visits, meetings and inviting them into the force</a:t>
            </a:r>
          </a:p>
          <a:p>
            <a:r>
              <a:rPr lang="en-GB" sz="2400" dirty="0"/>
              <a:t>Results shown that high risk and repeat victims had more beneficial outcomes</a:t>
            </a:r>
          </a:p>
          <a:p>
            <a:r>
              <a:rPr lang="en-GB" sz="2400" dirty="0"/>
              <a:t>Almost a 10% rise in positive outcomes compared to domestic abuse crime that was not part of Operation </a:t>
            </a:r>
            <a:r>
              <a:rPr lang="en-GB" sz="2400" err="1"/>
              <a:t>Diogel</a:t>
            </a:r>
            <a:endParaRPr lang="en-GB" sz="2400"/>
          </a:p>
          <a:p>
            <a:endParaRPr lang="en-GB" sz="2200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64F7ED7-FD0B-772E-82C7-65BC0B7932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24" r="16961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127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A13422-8F88-8E17-23AF-6078A0D24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F8075-40C9-B7C1-D5C3-E5E0076A4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139" y="1873"/>
            <a:ext cx="7452829" cy="6707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/>
              <a:t>Abuse has a significant effect on victims that impacts them socially, emotionally and psychologically</a:t>
            </a:r>
          </a:p>
          <a:p>
            <a:r>
              <a:rPr lang="en-GB" sz="2400" dirty="0"/>
              <a:t>Short term effects include depression, anxiety, isolation and fear</a:t>
            </a:r>
          </a:p>
          <a:p>
            <a:r>
              <a:rPr lang="en-GB" sz="2400" dirty="0"/>
              <a:t>Long term effects include ongoing isolation, low self-esteem and difficulty forming relationships</a:t>
            </a:r>
          </a:p>
          <a:p>
            <a:r>
              <a:rPr lang="en-GB" sz="2400" dirty="0"/>
              <a:t>The benefits of tools such as the DASH risk assessment and MARAC  </a:t>
            </a:r>
          </a:p>
          <a:p>
            <a:r>
              <a:rPr lang="en-GB" sz="2400" dirty="0"/>
              <a:t>Operation </a:t>
            </a:r>
            <a:r>
              <a:rPr lang="en-GB" sz="2400" err="1"/>
              <a:t>Diogel</a:t>
            </a:r>
            <a:r>
              <a:rPr lang="en-GB" sz="2400" dirty="0"/>
              <a:t> demonstrates the benefits of things such as proactive engagement</a:t>
            </a:r>
          </a:p>
        </p:txBody>
      </p:sp>
    </p:spTree>
    <p:extLst>
      <p:ext uri="{BB962C8B-B14F-4D97-AF65-F5344CB8AC3E}">
        <p14:creationId xmlns:p14="http://schemas.microsoft.com/office/powerpoint/2010/main" val="3385909938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7F19F-0A50-0EA0-69C9-0EC2B12CE5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8686"/>
            <a:ext cx="10515600" cy="908620"/>
          </a:xfrm>
        </p:spPr>
        <p:txBody>
          <a:bodyPr>
            <a:normAutofit/>
          </a:bodyPr>
          <a:lstStyle/>
          <a:p>
            <a:r>
              <a:rPr lang="en-GB" sz="3600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A17409-CA47-F17D-20EB-2768CFEB52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4" y="1006116"/>
            <a:ext cx="12183371" cy="58465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ea typeface="+mn-lt"/>
                <a:cs typeface="+mn-lt"/>
              </a:rPr>
              <a:t>Bracknell Forest Council (n.d.) </a:t>
            </a:r>
            <a:r>
              <a:rPr lang="en-GB" sz="1400" i="1" dirty="0">
                <a:ea typeface="+mn-lt"/>
                <a:cs typeface="+mn-lt"/>
              </a:rPr>
              <a:t>Effects of domestic abuse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https://www.bracknell-forest.gov.uk/crime-and-emergencies/crime-and-community-safety/domestic-abuse/effects-domestic-abuse</a:t>
            </a:r>
            <a:r>
              <a:rPr lang="en-GB" sz="1400" dirty="0">
                <a:ea typeface="+mn-lt"/>
                <a:cs typeface="+mn-lt"/>
              </a:rPr>
              <a:t> [Accessed: 2 January 2026].</a:t>
            </a: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College of Policing (2015) 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Domestic abuse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  <a:hlinkClick r:id="rId3"/>
              </a:rPr>
              <a:t>https://www.college.police.uk/app/major-investigation-and-public-protection/domestic-abuse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 [Accessed: 2 January 2026].</a:t>
            </a: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College of Policing (2018) 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Partnership working and multi‑agency responses/mechanisms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https://www.college.police.uk/app/major-investigation-and-public-protection/domestic-abuse/partnership-working-and-multi-agency-responsesmechanisms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 [Accessed: 5 January 2026]. </a:t>
            </a: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College of Policing (2024) 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Operation </a:t>
            </a:r>
            <a:r>
              <a:rPr lang="en-GB" sz="1400" i="1" dirty="0" err="1">
                <a:solidFill>
                  <a:srgbClr val="000000"/>
                </a:solidFill>
                <a:ea typeface="+mn-lt"/>
                <a:cs typeface="+mn-lt"/>
              </a:rPr>
              <a:t>Diogel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 – supporting domestic abuse victims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  <a:hlinkClick r:id="rId5"/>
              </a:rPr>
              <a:t>https://www.college.police.uk/support-forces/practices/operation-diogel-supporting-domestic-abuse-victims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 [Accessed: 5 January 2026].</a:t>
            </a: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College of Policing (2025) 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Enhancing police trauma-informed practice: co-creating understandings of trauma-informed practice with people from marginalised communities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  <a:hlinkClick r:id="rId6"/>
              </a:rPr>
              <a:t>https://www.college.police.uk/research/projects/enhancing-police-trauma-informed-practice-co-creating-understandings-trauma-informed-practice-people-marginalised-communities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 [Accessed: 5 January 2026].</a:t>
            </a:r>
          </a:p>
          <a:p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Finkelman, B. (1995) </a:t>
            </a:r>
            <a:r>
              <a:rPr lang="en-GB" sz="1400" i="1" dirty="0">
                <a:solidFill>
                  <a:srgbClr val="000000"/>
                </a:solidFill>
                <a:ea typeface="+mn-lt"/>
                <a:cs typeface="+mn-lt"/>
              </a:rPr>
              <a:t>Child Abuse: Short- and long-term effects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. Taylor &amp; Francis. Available at: 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  <a:hlinkClick r:id="rId7"/>
              </a:rPr>
              <a:t>https://books.google.co.uk/books?id=sUkVDAy8Vk4C&amp;newbks=0&amp;printsec=frontcover&amp;pg=PA161&amp;dq=long+term+impact+of+abuse&amp;hl=en&amp;source=newbks_fb&amp;redir_esc=y#v=onepage&amp;q=long%20term%20impact%20of%20abuse&amp;f=false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 [Accessed: 3 January 2026].</a:t>
            </a:r>
            <a:endParaRPr lang="en-GB" sz="1400">
              <a:solidFill>
                <a:srgbClr val="000000"/>
              </a:solidFill>
              <a:latin typeface="Aptos"/>
              <a:ea typeface="Roboto"/>
              <a:cs typeface="Roboto"/>
            </a:endParaRPr>
          </a:p>
          <a:p>
            <a:r>
              <a:rPr lang="en-GB" sz="1400" dirty="0">
                <a:ea typeface="+mn-lt"/>
                <a:cs typeface="+mn-lt"/>
              </a:rPr>
              <a:t>Knowsley Council (n.d.) </a:t>
            </a:r>
            <a:r>
              <a:rPr lang="en-GB" sz="1400" i="1" dirty="0">
                <a:ea typeface="+mn-lt"/>
                <a:cs typeface="+mn-lt"/>
              </a:rPr>
              <a:t>Signs of emotional and psychological abuse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8"/>
              </a:rPr>
              <a:t>https://www.knowsley.gov.uk/adult-social-care/safeguarding-adults/types-abuse/emotional-and-psychological-abuse/signs-emotional</a:t>
            </a:r>
            <a:r>
              <a:rPr lang="en-GB" sz="1400" dirty="0">
                <a:ea typeface="+mn-lt"/>
                <a:cs typeface="+mn-lt"/>
              </a:rPr>
              <a:t> [Accessed: 3 January 2026].</a:t>
            </a:r>
          </a:p>
          <a:p>
            <a:r>
              <a:rPr lang="en-GB" sz="1400" dirty="0">
                <a:ea typeface="+mn-lt"/>
                <a:cs typeface="+mn-lt"/>
              </a:rPr>
              <a:t>Kumar, A., Singh, R. and Soni, P. (2023) </a:t>
            </a:r>
            <a:r>
              <a:rPr lang="en-GB" sz="1400" i="1" dirty="0">
                <a:ea typeface="+mn-lt"/>
                <a:cs typeface="+mn-lt"/>
              </a:rPr>
              <a:t>Discerning Crime: Psychological, Forensic &amp; Legal Aspects</a:t>
            </a:r>
            <a:r>
              <a:rPr lang="en-GB" sz="1400" dirty="0">
                <a:ea typeface="+mn-lt"/>
                <a:cs typeface="+mn-lt"/>
              </a:rPr>
              <a:t>. Asian Press Books. 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https://www.google.co.uk/books/edition/Discerning_Crime_Psychological_Forensic/GAIJEQAAQBAJ?hl=en&amp;gbpv=0</a:t>
            </a:r>
            <a:r>
              <a:rPr lang="en-GB" sz="1400" dirty="0">
                <a:ea typeface="+mn-lt"/>
                <a:cs typeface="+mn-lt"/>
              </a:rPr>
              <a:t> (Accessed: 2 January 2026).</a:t>
            </a:r>
            <a:endParaRPr lang="en-GB" sz="1400"/>
          </a:p>
          <a:p>
            <a:r>
              <a:rPr lang="en-GB" sz="1400" dirty="0">
                <a:ea typeface="+mn-lt"/>
                <a:cs typeface="+mn-lt"/>
              </a:rPr>
              <a:t>Mental Health Foundation (2025) </a:t>
            </a:r>
            <a:r>
              <a:rPr lang="en-GB" sz="1400" i="1" dirty="0">
                <a:ea typeface="+mn-lt"/>
                <a:cs typeface="+mn-lt"/>
              </a:rPr>
              <a:t>Domestic violence: statistics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10"/>
              </a:rPr>
              <a:t>https://www.mentalhealth.org.uk/explore-mental-health/statistics/domestic-violence</a:t>
            </a:r>
            <a:r>
              <a:rPr lang="en-GB" sz="1400" dirty="0">
                <a:ea typeface="+mn-lt"/>
                <a:cs typeface="+mn-lt"/>
              </a:rPr>
              <a:t> [Accessed: 2 January 2026].</a:t>
            </a:r>
          </a:p>
          <a:p>
            <a:r>
              <a:rPr lang="en-GB" sz="1400" dirty="0">
                <a:ea typeface="+mn-lt"/>
                <a:cs typeface="+mn-lt"/>
              </a:rPr>
              <a:t>Milne, E., Turton, J., Brennan, K. and South, N. (2018) </a:t>
            </a:r>
            <a:r>
              <a:rPr lang="en-GB" sz="1400" i="1" dirty="0">
                <a:ea typeface="+mn-lt"/>
                <a:cs typeface="+mn-lt"/>
              </a:rPr>
              <a:t>Women and the Criminal Justice System: Failing Victims and Offenders?</a:t>
            </a:r>
            <a:r>
              <a:rPr lang="en-GB" sz="1400" dirty="0">
                <a:ea typeface="+mn-lt"/>
                <a:cs typeface="+mn-lt"/>
              </a:rPr>
              <a:t> Springer International Publishing. Available at: </a:t>
            </a:r>
            <a:r>
              <a:rPr lang="en-GB" sz="1400" dirty="0">
                <a:ea typeface="+mn-lt"/>
                <a:cs typeface="+mn-lt"/>
                <a:hlinkClick r:id="rId11"/>
              </a:rPr>
              <a:t>https://www.google.co.uk/books/edition/Women_and_the_Criminal_Justice_System/0fRZDwAAQBAJ?hl=en&amp;gbpv=1&amp;dq=DASH+model+police&amp;pg=PA80&amp;printsec=frontcover</a:t>
            </a:r>
            <a:r>
              <a:rPr lang="en-GB" sz="1400" dirty="0">
                <a:ea typeface="+mn-lt"/>
                <a:cs typeface="+mn-lt"/>
              </a:rPr>
              <a:t> [Accessed: 5 January 2026].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50347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4F228-811A-5820-6237-24AE96731B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45399"/>
            <a:ext cx="10515600" cy="57315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/>
              <a:t>National Police Chiefs’ Council (NPCC) (2025) </a:t>
            </a:r>
            <a:r>
              <a:rPr lang="en-GB" sz="1400" i="1" dirty="0"/>
              <a:t>Police use of domestic abuse risk assessment tools</a:t>
            </a:r>
            <a:r>
              <a:rPr lang="en-GB" sz="1400" dirty="0"/>
              <a:t>. Available at: </a:t>
            </a:r>
            <a:r>
              <a:rPr lang="en-GB" sz="1400" dirty="0">
                <a:hlinkClick r:id="rId2"/>
              </a:rPr>
              <a:t>https://news.npcc.police.uk/releases/police-use-of-domestic-abuse-risk-assessment-tools</a:t>
            </a:r>
            <a:r>
              <a:rPr lang="en-GB" sz="1400" dirty="0"/>
              <a:t> [Accessed: 5 January 2026].</a:t>
            </a:r>
          </a:p>
          <a:p>
            <a:r>
              <a:rPr lang="en-GB" sz="1400" dirty="0"/>
              <a:t>NSPCC (2026) </a:t>
            </a:r>
            <a:r>
              <a:rPr lang="en-GB" sz="1400" i="1" dirty="0"/>
              <a:t>Non-recent abuse</a:t>
            </a:r>
            <a:r>
              <a:rPr lang="en-GB" sz="1400" dirty="0"/>
              <a:t>. Available at: </a:t>
            </a:r>
            <a:r>
              <a:rPr lang="en-GB" sz="1400" dirty="0">
                <a:hlinkClick r:id="rId3"/>
              </a:rPr>
              <a:t>https://www.nspcc.org.uk/keeping-children-safe/types-of-abuse/non-recent-abuse/</a:t>
            </a:r>
            <a:r>
              <a:rPr lang="en-GB" sz="1400" dirty="0"/>
              <a:t> [Accessed: 3 January 2026].</a:t>
            </a:r>
          </a:p>
          <a:p>
            <a:r>
              <a:rPr lang="en-GB" sz="1400" err="1"/>
              <a:t>SafeLives</a:t>
            </a:r>
            <a:r>
              <a:rPr lang="en-GB" sz="1400" dirty="0"/>
              <a:t> (n.d.) </a:t>
            </a:r>
            <a:r>
              <a:rPr lang="en-GB" sz="1400" i="1" dirty="0"/>
              <a:t>Psychological abuse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https://safelives.org.uk/about-domestic-abuse/what-is-domestic-abuse/psychological-abuse/</a:t>
            </a:r>
            <a:r>
              <a:rPr lang="en-GB" sz="1400" dirty="0"/>
              <a:t> [Accessed: 2 January 2026].</a:t>
            </a:r>
            <a:endParaRPr lang="en-US" sz="1400"/>
          </a:p>
          <a:p>
            <a:r>
              <a:rPr lang="en-GB" sz="1400" dirty="0"/>
              <a:t>Salari, S. (2023) </a:t>
            </a:r>
            <a:r>
              <a:rPr lang="en-GB" sz="1400" i="1" dirty="0"/>
              <a:t>Family Violence and Abuse: An </a:t>
            </a:r>
            <a:r>
              <a:rPr lang="en-GB" sz="1400" i="1" dirty="0" err="1"/>
              <a:t>Encyclopedia</a:t>
            </a:r>
            <a:r>
              <a:rPr lang="en-GB" sz="1400" i="1" dirty="0"/>
              <a:t> of Trends, Issues, and Solutions</a:t>
            </a:r>
            <a:r>
              <a:rPr lang="en-GB" sz="1400" dirty="0"/>
              <a:t>. Bloomsbury Academic. Available at: </a:t>
            </a:r>
            <a:r>
              <a:rPr lang="en-GB" sz="1400" dirty="0">
                <a:hlinkClick r:id="rId5"/>
              </a:rPr>
              <a:t>https://www.google.co.uk/books/edition/Family_Violence_and_Abuse/qQvbEAAAQBAJ?hl=en&amp;gbpv=0</a:t>
            </a:r>
            <a:r>
              <a:rPr lang="en-GB" sz="1400" dirty="0"/>
              <a:t>  [Accessed: 2 January 2026]. </a:t>
            </a:r>
            <a:endParaRPr lang="en-US" sz="1400"/>
          </a:p>
          <a:p>
            <a:r>
              <a:rPr lang="en-GB" sz="1400" dirty="0"/>
              <a:t>Social Care Institute for Excellence (SCIE) (2015) </a:t>
            </a:r>
            <a:r>
              <a:rPr lang="en-GB" sz="1400" i="1" dirty="0"/>
              <a:t>Types and indicators of abuse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https://www.scie.org.uk/safeguarding/adults/introduction/types-and-indicators-of-abuse/</a:t>
            </a:r>
            <a:r>
              <a:rPr lang="en-GB" sz="1400" dirty="0"/>
              <a:t> [Accessed: 2 January 2026].</a:t>
            </a:r>
            <a:endParaRPr lang="en-US" sz="1400"/>
          </a:p>
          <a:p>
            <a:r>
              <a:rPr lang="en-GB" sz="1400" dirty="0"/>
              <a:t>Somerset Safeguarding Adults Board (2025) </a:t>
            </a:r>
            <a:r>
              <a:rPr lang="en-GB" sz="1400" i="1" dirty="0"/>
              <a:t>What is abuse?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https://somersetsafeguardingadults.org.uk/information-for-the-public/what-is-abuse/</a:t>
            </a:r>
            <a:r>
              <a:rPr lang="en-GB" sz="1400" dirty="0"/>
              <a:t> [Accessed: 2 January 2026].</a:t>
            </a:r>
            <a:endParaRPr lang="en-US" sz="1400"/>
          </a:p>
          <a:p>
            <a:r>
              <a:rPr lang="en-GB" sz="1400" dirty="0"/>
              <a:t>Temple, J.R., Weston, R., Marshall, L.L (2010) Long-term mental health effects of partner violence patterns and relationship termination on low-income and ethnically diverse community women, </a:t>
            </a:r>
            <a:r>
              <a:rPr lang="en-GB" sz="1400" i="1" dirty="0"/>
              <a:t>Partner Abuse</a:t>
            </a:r>
            <a:r>
              <a:rPr lang="en-GB" sz="1400" dirty="0"/>
              <a:t>, 1(4), pp. 379–398. Available at: </a:t>
            </a:r>
            <a:r>
              <a:rPr lang="en-GB" sz="1400" dirty="0">
                <a:hlinkClick r:id="rId8"/>
              </a:rPr>
              <a:t>https://pmc.ncbi.nlm.nih.gov/articles/PMC3133447/</a:t>
            </a:r>
            <a:r>
              <a:rPr lang="en-GB" sz="1400" dirty="0"/>
              <a:t> (Accessed: 3 January 2026). </a:t>
            </a:r>
          </a:p>
          <a:p>
            <a:r>
              <a:rPr lang="en-GB" sz="1400" dirty="0">
                <a:ea typeface="+mn-lt"/>
                <a:cs typeface="+mn-lt"/>
              </a:rPr>
              <a:t>West Midlands Police (n.d.) </a:t>
            </a:r>
            <a:r>
              <a:rPr lang="en-GB" sz="1400" i="1" dirty="0">
                <a:ea typeface="+mn-lt"/>
                <a:cs typeface="+mn-lt"/>
              </a:rPr>
              <a:t>Multi‑Agency Risk Assessment Conference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9"/>
              </a:rPr>
              <a:t>https://www.westmidlands.police.uk/police-forces/west-midlands-police/areas/about-us/about-us/multi-agency-risk-assessment-conference/</a:t>
            </a:r>
            <a:r>
              <a:rPr lang="en-GB" sz="1400" dirty="0">
                <a:ea typeface="+mn-lt"/>
                <a:cs typeface="+mn-lt"/>
              </a:rPr>
              <a:t> [Accessed: 5 January 2026].</a:t>
            </a: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>
                <a:solidFill>
                  <a:srgbClr val="242130"/>
                </a:solidFill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890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Examine the short-term and long-term psychological, emotional, and social impacts of abuse on victims. How should police working with support services respond to ensure effective safeguarding? </vt:lpstr>
      <vt:lpstr>Introduction </vt:lpstr>
      <vt:lpstr>Short term psychological/emotional impacts of abuse on victims</vt:lpstr>
      <vt:lpstr>Short term social impacts of abuse</vt:lpstr>
      <vt:lpstr>Long term psychological/emotional impacts of abuse on victims</vt:lpstr>
      <vt:lpstr>Long term social impacts of abuse on victims</vt:lpstr>
      <vt:lpstr>How do the Police safeguard victims of abuse</vt:lpstr>
      <vt:lpstr>How the Police work with support services to ensure effective safeguarding </vt:lpstr>
      <vt:lpstr>Operation Diogel (College of Policing, 2024).</vt:lpstr>
      <vt:lpstr>Conclusion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777</cp:revision>
  <dcterms:created xsi:type="dcterms:W3CDTF">2026-01-02T14:04:25Z</dcterms:created>
  <dcterms:modified xsi:type="dcterms:W3CDTF">2026-01-06T17:14:47Z</dcterms:modified>
</cp:coreProperties>
</file>