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61" r:id="rId5"/>
    <p:sldId id="263" r:id="rId6"/>
    <p:sldId id="262" r:id="rId7"/>
    <p:sldId id="266" r:id="rId8"/>
    <p:sldId id="264" r:id="rId9"/>
    <p:sldId id="265" r:id="rId10"/>
    <p:sldId id="259"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hryad Khan (2243982)" initials="" lastIdx="2" clrIdx="0">
    <p:extLst>
      <p:ext uri="{19B8F6BF-5375-455C-9EA6-DF929625EA0E}">
        <p15:presenceInfo xmlns:p15="http://schemas.microsoft.com/office/powerpoint/2012/main" userId="S::2243982@student.uwtsd.ac.uk::7afd0550-71aa-4d77-9745-237b975e53c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B318C3-81C3-45AE-9097-B4D575BC4FFA}" v="3" dt="2023-06-11T15:40:18.398"/>
    <p1510:client id="{F202B774-AABD-E347-A876-455DE4178F16}" v="68" dt="2023-06-11T18:39:37.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5588"/>
  </p:normalViewPr>
  <p:slideViewPr>
    <p:cSldViewPr snapToGrid="0">
      <p:cViewPr varScale="1">
        <p:scale>
          <a:sx n="90" d="100"/>
          <a:sy n="90" d="100"/>
        </p:scale>
        <p:origin x="232" y="54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960"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ryad Khan (2243982)" userId="S::2243982@student.uwtsd.ac.uk::7afd0550-71aa-4d77-9745-237b975e53ce" providerId="AD" clId="Web-{82B318C3-81C3-45AE-9097-B4D575BC4FFA}"/>
    <pc:docChg chg="modSld">
      <pc:chgData name="Shahryad Khan (2243982)" userId="S::2243982@student.uwtsd.ac.uk::7afd0550-71aa-4d77-9745-237b975e53ce" providerId="AD" clId="Web-{82B318C3-81C3-45AE-9097-B4D575BC4FFA}" dt="2023-06-11T15:40:16.335" v="1" actId="20577"/>
      <pc:docMkLst>
        <pc:docMk/>
      </pc:docMkLst>
      <pc:sldChg chg="modSp">
        <pc:chgData name="Shahryad Khan (2243982)" userId="S::2243982@student.uwtsd.ac.uk::7afd0550-71aa-4d77-9745-237b975e53ce" providerId="AD" clId="Web-{82B318C3-81C3-45AE-9097-B4D575BC4FFA}" dt="2023-06-11T15:40:16.335" v="1" actId="20577"/>
        <pc:sldMkLst>
          <pc:docMk/>
          <pc:sldMk cId="1528274076" sldId="256"/>
        </pc:sldMkLst>
        <pc:spChg chg="mod">
          <ac:chgData name="Shahryad Khan (2243982)" userId="S::2243982@student.uwtsd.ac.uk::7afd0550-71aa-4d77-9745-237b975e53ce" providerId="AD" clId="Web-{82B318C3-81C3-45AE-9097-B4D575BC4FFA}" dt="2023-06-11T15:40:16.335" v="1" actId="20577"/>
          <ac:spMkLst>
            <pc:docMk/>
            <pc:sldMk cId="1528274076" sldId="256"/>
            <ac:spMk id="3" creationId="{1F453751-AC59-D3D3-F5D7-F43BC8D76459}"/>
          </ac:spMkLst>
        </pc:spChg>
      </pc:sldChg>
    </pc:docChg>
  </pc:docChgLst>
  <pc:docChgLst>
    <pc:chgData name="Shahryad Khan (2243982)" userId="7afd0550-71aa-4d77-9745-237b975e53ce" providerId="ADAL" clId="{F202B774-AABD-E347-A876-455DE4178F16}"/>
    <pc:docChg chg="undo custSel addSld delSld modSld sldOrd">
      <pc:chgData name="Shahryad Khan (2243982)" userId="7afd0550-71aa-4d77-9745-237b975e53ce" providerId="ADAL" clId="{F202B774-AABD-E347-A876-455DE4178F16}" dt="2023-06-11T18:41:51.034" v="11574" actId="1076"/>
      <pc:docMkLst>
        <pc:docMk/>
      </pc:docMkLst>
      <pc:sldChg chg="modSp mod">
        <pc:chgData name="Shahryad Khan (2243982)" userId="7afd0550-71aa-4d77-9745-237b975e53ce" providerId="ADAL" clId="{F202B774-AABD-E347-A876-455DE4178F16}" dt="2023-06-06T21:17:04.701" v="13" actId="20577"/>
        <pc:sldMkLst>
          <pc:docMk/>
          <pc:sldMk cId="1528274076" sldId="256"/>
        </pc:sldMkLst>
        <pc:spChg chg="mod">
          <ac:chgData name="Shahryad Khan (2243982)" userId="7afd0550-71aa-4d77-9745-237b975e53ce" providerId="ADAL" clId="{F202B774-AABD-E347-A876-455DE4178F16}" dt="2023-06-06T21:17:04.701" v="13" actId="20577"/>
          <ac:spMkLst>
            <pc:docMk/>
            <pc:sldMk cId="1528274076" sldId="256"/>
            <ac:spMk id="7" creationId="{C96A2D70-2BB9-627B-EA0B-5B76C3A679CC}"/>
          </ac:spMkLst>
        </pc:spChg>
      </pc:sldChg>
      <pc:sldChg chg="delSp modSp mod addCm delCm modCm modNotesTx">
        <pc:chgData name="Shahryad Khan (2243982)" userId="7afd0550-71aa-4d77-9745-237b975e53ce" providerId="ADAL" clId="{F202B774-AABD-E347-A876-455DE4178F16}" dt="2023-06-11T18:34:49.447" v="11161" actId="20577"/>
        <pc:sldMkLst>
          <pc:docMk/>
          <pc:sldMk cId="1527658404" sldId="257"/>
        </pc:sldMkLst>
        <pc:spChg chg="del mod">
          <ac:chgData name="Shahryad Khan (2243982)" userId="7afd0550-71aa-4d77-9745-237b975e53ce" providerId="ADAL" clId="{F202B774-AABD-E347-A876-455DE4178F16}" dt="2023-06-11T15:55:20.375" v="2758" actId="478"/>
          <ac:spMkLst>
            <pc:docMk/>
            <pc:sldMk cId="1527658404" sldId="257"/>
            <ac:spMk id="3" creationId="{95691D91-418C-CD41-FD45-7DF232074907}"/>
          </ac:spMkLst>
        </pc:spChg>
      </pc:sldChg>
      <pc:sldChg chg="addSp delSp modSp mod modNotesTx">
        <pc:chgData name="Shahryad Khan (2243982)" userId="7afd0550-71aa-4d77-9745-237b975e53ce" providerId="ADAL" clId="{F202B774-AABD-E347-A876-455DE4178F16}" dt="2023-06-11T16:22:29.145" v="3016" actId="20577"/>
        <pc:sldMkLst>
          <pc:docMk/>
          <pc:sldMk cId="2207759801" sldId="258"/>
        </pc:sldMkLst>
        <pc:spChg chg="mod">
          <ac:chgData name="Shahryad Khan (2243982)" userId="7afd0550-71aa-4d77-9745-237b975e53ce" providerId="ADAL" clId="{F202B774-AABD-E347-A876-455DE4178F16}" dt="2023-06-06T23:10:11.192" v="1520" actId="1076"/>
          <ac:spMkLst>
            <pc:docMk/>
            <pc:sldMk cId="2207759801" sldId="258"/>
            <ac:spMk id="2" creationId="{63361B00-5BB2-0D26-66CB-684CFE1CC9BB}"/>
          </ac:spMkLst>
        </pc:spChg>
        <pc:spChg chg="del">
          <ac:chgData name="Shahryad Khan (2243982)" userId="7afd0550-71aa-4d77-9745-237b975e53ce" providerId="ADAL" clId="{F202B774-AABD-E347-A876-455DE4178F16}" dt="2023-06-06T23:03:54.573" v="1464" actId="478"/>
          <ac:spMkLst>
            <pc:docMk/>
            <pc:sldMk cId="2207759801" sldId="258"/>
            <ac:spMk id="3" creationId="{8931FE21-1B39-1B06-BC5F-88224A0907E0}"/>
          </ac:spMkLst>
        </pc:spChg>
        <pc:spChg chg="add mod">
          <ac:chgData name="Shahryad Khan (2243982)" userId="7afd0550-71aa-4d77-9745-237b975e53ce" providerId="ADAL" clId="{F202B774-AABD-E347-A876-455DE4178F16}" dt="2023-06-06T23:09:55.250" v="1518" actId="207"/>
          <ac:spMkLst>
            <pc:docMk/>
            <pc:sldMk cId="2207759801" sldId="258"/>
            <ac:spMk id="5" creationId="{724F91D8-247F-4A97-76B7-AF16D37E86B9}"/>
          </ac:spMkLst>
        </pc:spChg>
      </pc:sldChg>
      <pc:sldChg chg="modSp mod">
        <pc:chgData name="Shahryad Khan (2243982)" userId="7afd0550-71aa-4d77-9745-237b975e53ce" providerId="ADAL" clId="{F202B774-AABD-E347-A876-455DE4178F16}" dt="2023-06-08T20:53:13.803" v="1971" actId="1076"/>
        <pc:sldMkLst>
          <pc:docMk/>
          <pc:sldMk cId="3766350897" sldId="259"/>
        </pc:sldMkLst>
        <pc:spChg chg="mod">
          <ac:chgData name="Shahryad Khan (2243982)" userId="7afd0550-71aa-4d77-9745-237b975e53ce" providerId="ADAL" clId="{F202B774-AABD-E347-A876-455DE4178F16}" dt="2023-06-08T20:53:13.803" v="1971" actId="1076"/>
          <ac:spMkLst>
            <pc:docMk/>
            <pc:sldMk cId="3766350897" sldId="259"/>
            <ac:spMk id="3" creationId="{FBFB94E7-E563-16BA-83EC-41CD3E5A3B99}"/>
          </ac:spMkLst>
        </pc:spChg>
      </pc:sldChg>
      <pc:sldChg chg="add del">
        <pc:chgData name="Shahryad Khan (2243982)" userId="7afd0550-71aa-4d77-9745-237b975e53ce" providerId="ADAL" clId="{F202B774-AABD-E347-A876-455DE4178F16}" dt="2023-06-11T18:34:27.174" v="11160" actId="2696"/>
        <pc:sldMkLst>
          <pc:docMk/>
          <pc:sldMk cId="215060046" sldId="260"/>
        </pc:sldMkLst>
      </pc:sldChg>
      <pc:sldChg chg="del">
        <pc:chgData name="Shahryad Khan (2243982)" userId="7afd0550-71aa-4d77-9745-237b975e53ce" providerId="ADAL" clId="{F202B774-AABD-E347-A876-455DE4178F16}" dt="2023-06-11T18:33:20.629" v="11133" actId="2696"/>
        <pc:sldMkLst>
          <pc:docMk/>
          <pc:sldMk cId="1172104394" sldId="260"/>
        </pc:sldMkLst>
      </pc:sldChg>
      <pc:sldChg chg="add del">
        <pc:chgData name="Shahryad Khan (2243982)" userId="7afd0550-71aa-4d77-9745-237b975e53ce" providerId="ADAL" clId="{F202B774-AABD-E347-A876-455DE4178F16}" dt="2023-06-11T18:34:11.611" v="11156" actId="2696"/>
        <pc:sldMkLst>
          <pc:docMk/>
          <pc:sldMk cId="2376352342" sldId="260"/>
        </pc:sldMkLst>
      </pc:sldChg>
      <pc:sldChg chg="modSp mod ord modNotesTx">
        <pc:chgData name="Shahryad Khan (2243982)" userId="7afd0550-71aa-4d77-9745-237b975e53ce" providerId="ADAL" clId="{F202B774-AABD-E347-A876-455DE4178F16}" dt="2023-06-11T16:52:21.359" v="4755" actId="20577"/>
        <pc:sldMkLst>
          <pc:docMk/>
          <pc:sldMk cId="1212263569" sldId="261"/>
        </pc:sldMkLst>
        <pc:spChg chg="mod">
          <ac:chgData name="Shahryad Khan (2243982)" userId="7afd0550-71aa-4d77-9745-237b975e53ce" providerId="ADAL" clId="{F202B774-AABD-E347-A876-455DE4178F16}" dt="2023-06-11T16:39:04.463" v="3923" actId="20577"/>
          <ac:spMkLst>
            <pc:docMk/>
            <pc:sldMk cId="1212263569" sldId="261"/>
            <ac:spMk id="2" creationId="{97BDA8A8-425B-4921-17DE-AF484D6A681F}"/>
          </ac:spMkLst>
        </pc:spChg>
        <pc:picChg chg="mod">
          <ac:chgData name="Shahryad Khan (2243982)" userId="7afd0550-71aa-4d77-9745-237b975e53ce" providerId="ADAL" clId="{F202B774-AABD-E347-A876-455DE4178F16}" dt="2023-06-08T20:34:49.161" v="1790" actId="1076"/>
          <ac:picMkLst>
            <pc:docMk/>
            <pc:sldMk cId="1212263569" sldId="261"/>
            <ac:picMk id="5" creationId="{E4624263-9F9E-8271-D67E-DAD4148A06E5}"/>
          </ac:picMkLst>
        </pc:picChg>
      </pc:sldChg>
      <pc:sldChg chg="addSp delSp modSp mod ord setBg addAnim modNotesTx">
        <pc:chgData name="Shahryad Khan (2243982)" userId="7afd0550-71aa-4d77-9745-237b975e53ce" providerId="ADAL" clId="{F202B774-AABD-E347-A876-455DE4178F16}" dt="2023-06-11T17:44:37.269" v="7494" actId="20577"/>
        <pc:sldMkLst>
          <pc:docMk/>
          <pc:sldMk cId="1622149792" sldId="262"/>
        </pc:sldMkLst>
        <pc:spChg chg="mod">
          <ac:chgData name="Shahryad Khan (2243982)" userId="7afd0550-71aa-4d77-9745-237b975e53ce" providerId="ADAL" clId="{F202B774-AABD-E347-A876-455DE4178F16}" dt="2023-06-07T00:14:30.051" v="1705" actId="2711"/>
          <ac:spMkLst>
            <pc:docMk/>
            <pc:sldMk cId="1622149792" sldId="262"/>
            <ac:spMk id="2" creationId="{C8877FD5-BCA8-DD8C-4071-6E211D27F76E}"/>
          </ac:spMkLst>
        </pc:spChg>
        <pc:spChg chg="add mod">
          <ac:chgData name="Shahryad Khan (2243982)" userId="7afd0550-71aa-4d77-9745-237b975e53ce" providerId="ADAL" clId="{F202B774-AABD-E347-A876-455DE4178F16}" dt="2023-06-07T00:13:46.878" v="1702" actId="1076"/>
          <ac:spMkLst>
            <pc:docMk/>
            <pc:sldMk cId="1622149792" sldId="262"/>
            <ac:spMk id="8" creationId="{0EDC210A-9152-F53F-4E49-0CD0F87B1F2B}"/>
          </ac:spMkLst>
        </pc:spChg>
        <pc:spChg chg="add del">
          <ac:chgData name="Shahryad Khan (2243982)" userId="7afd0550-71aa-4d77-9745-237b975e53ce" providerId="ADAL" clId="{F202B774-AABD-E347-A876-455DE4178F16}" dt="2023-06-07T00:12:46.593" v="1669" actId="26606"/>
          <ac:spMkLst>
            <pc:docMk/>
            <pc:sldMk cId="1622149792" sldId="262"/>
            <ac:spMk id="12" creationId="{7C98A213-5994-475E-B327-DC6EC27FBA8B}"/>
          </ac:spMkLst>
        </pc:spChg>
        <pc:spChg chg="add del">
          <ac:chgData name="Shahryad Khan (2243982)" userId="7afd0550-71aa-4d77-9745-237b975e53ce" providerId="ADAL" clId="{F202B774-AABD-E347-A876-455DE4178F16}" dt="2023-06-07T00:12:46.593" v="1669" actId="26606"/>
          <ac:spMkLst>
            <pc:docMk/>
            <pc:sldMk cId="1622149792" sldId="262"/>
            <ac:spMk id="14" creationId="{4B030A0D-0DAD-4A99-89BB-419527D6A64B}"/>
          </ac:spMkLst>
        </pc:spChg>
        <pc:spChg chg="add">
          <ac:chgData name="Shahryad Khan (2243982)" userId="7afd0550-71aa-4d77-9745-237b975e53ce" providerId="ADAL" clId="{F202B774-AABD-E347-A876-455DE4178F16}" dt="2023-06-07T00:12:46.615" v="1670" actId="26606"/>
          <ac:spMkLst>
            <pc:docMk/>
            <pc:sldMk cId="1622149792" sldId="262"/>
            <ac:spMk id="17" creationId="{DC35A348-C5D6-4112-9FDD-93A493B010B5}"/>
          </ac:spMkLst>
        </pc:spChg>
        <pc:grpChg chg="add">
          <ac:chgData name="Shahryad Khan (2243982)" userId="7afd0550-71aa-4d77-9745-237b975e53ce" providerId="ADAL" clId="{F202B774-AABD-E347-A876-455DE4178F16}" dt="2023-06-07T00:12:46.615" v="1670" actId="26606"/>
          <ac:grpSpMkLst>
            <pc:docMk/>
            <pc:sldMk cId="1622149792" sldId="262"/>
            <ac:grpSpMk id="18" creationId="{AC0B7807-0C83-4963-821A-69B172722E49}"/>
          </ac:grpSpMkLst>
        </pc:grpChg>
        <pc:picChg chg="add mod">
          <ac:chgData name="Shahryad Khan (2243982)" userId="7afd0550-71aa-4d77-9745-237b975e53ce" providerId="ADAL" clId="{F202B774-AABD-E347-A876-455DE4178F16}" dt="2023-06-07T00:12:46.615" v="1670" actId="26606"/>
          <ac:picMkLst>
            <pc:docMk/>
            <pc:sldMk cId="1622149792" sldId="262"/>
            <ac:picMk id="4" creationId="{2AF28D44-002C-A92B-6C08-32FC9B503511}"/>
          </ac:picMkLst>
        </pc:picChg>
        <pc:picChg chg="mod ord">
          <ac:chgData name="Shahryad Khan (2243982)" userId="7afd0550-71aa-4d77-9745-237b975e53ce" providerId="ADAL" clId="{F202B774-AABD-E347-A876-455DE4178F16}" dt="2023-06-07T00:12:46.615" v="1670" actId="26606"/>
          <ac:picMkLst>
            <pc:docMk/>
            <pc:sldMk cId="1622149792" sldId="262"/>
            <ac:picMk id="5" creationId="{9D58328A-8DEA-FC7B-AE06-0F348C45509B}"/>
          </ac:picMkLst>
        </pc:picChg>
        <pc:picChg chg="add mod">
          <ac:chgData name="Shahryad Khan (2243982)" userId="7afd0550-71aa-4d77-9745-237b975e53ce" providerId="ADAL" clId="{F202B774-AABD-E347-A876-455DE4178F16}" dt="2023-06-07T00:12:46.615" v="1670" actId="26606"/>
          <ac:picMkLst>
            <pc:docMk/>
            <pc:sldMk cId="1622149792" sldId="262"/>
            <ac:picMk id="7" creationId="{CE103CC6-43FF-C7C2-2D9F-24D7F0F37DAF}"/>
          </ac:picMkLst>
        </pc:picChg>
      </pc:sldChg>
      <pc:sldChg chg="modSp mod modNotesTx">
        <pc:chgData name="Shahryad Khan (2243982)" userId="7afd0550-71aa-4d77-9745-237b975e53ce" providerId="ADAL" clId="{F202B774-AABD-E347-A876-455DE4178F16}" dt="2023-06-11T17:26:29.410" v="6408" actId="20577"/>
        <pc:sldMkLst>
          <pc:docMk/>
          <pc:sldMk cId="3875038391" sldId="263"/>
        </pc:sldMkLst>
        <pc:spChg chg="mod">
          <ac:chgData name="Shahryad Khan (2243982)" userId="7afd0550-71aa-4d77-9745-237b975e53ce" providerId="ADAL" clId="{F202B774-AABD-E347-A876-455DE4178F16}" dt="2023-06-11T16:38:35.030" v="3902" actId="1076"/>
          <ac:spMkLst>
            <pc:docMk/>
            <pc:sldMk cId="3875038391" sldId="263"/>
            <ac:spMk id="24" creationId="{F2AF17FD-745E-33BC-5A28-C09A727D393F}"/>
          </ac:spMkLst>
        </pc:spChg>
      </pc:sldChg>
      <pc:sldChg chg="addSp delSp modSp new mod ord setBg modNotesTx">
        <pc:chgData name="Shahryad Khan (2243982)" userId="7afd0550-71aa-4d77-9745-237b975e53ce" providerId="ADAL" clId="{F202B774-AABD-E347-A876-455DE4178F16}" dt="2023-06-11T18:08:17.454" v="8699" actId="20577"/>
        <pc:sldMkLst>
          <pc:docMk/>
          <pc:sldMk cId="600488859" sldId="264"/>
        </pc:sldMkLst>
        <pc:spChg chg="mod ord">
          <ac:chgData name="Shahryad Khan (2243982)" userId="7afd0550-71aa-4d77-9745-237b975e53ce" providerId="ADAL" clId="{F202B774-AABD-E347-A876-455DE4178F16}" dt="2023-06-08T22:30:23.819" v="2639" actId="26606"/>
          <ac:spMkLst>
            <pc:docMk/>
            <pc:sldMk cId="600488859" sldId="264"/>
            <ac:spMk id="2" creationId="{87CE5996-ADCF-5FFF-E7FB-7739B5700589}"/>
          </ac:spMkLst>
        </pc:spChg>
        <pc:spChg chg="del">
          <ac:chgData name="Shahryad Khan (2243982)" userId="7afd0550-71aa-4d77-9745-237b975e53ce" providerId="ADAL" clId="{F202B774-AABD-E347-A876-455DE4178F16}" dt="2023-06-08T21:07:51.021" v="2257" actId="478"/>
          <ac:spMkLst>
            <pc:docMk/>
            <pc:sldMk cId="600488859" sldId="264"/>
            <ac:spMk id="3" creationId="{97797FE0-0B1A-8D59-C957-D5CB65D14AAF}"/>
          </ac:spMkLst>
        </pc:spChg>
        <pc:spChg chg="add del">
          <ac:chgData name="Shahryad Khan (2243982)" userId="7afd0550-71aa-4d77-9745-237b975e53ce" providerId="ADAL" clId="{F202B774-AABD-E347-A876-455DE4178F16}" dt="2023-06-08T22:30:23.819" v="2639" actId="26606"/>
          <ac:spMkLst>
            <pc:docMk/>
            <pc:sldMk cId="600488859" sldId="264"/>
            <ac:spMk id="18" creationId="{A5A17FC0-D416-4C8B-A9E6-5924D352B986}"/>
          </ac:spMkLst>
        </pc:spChg>
        <pc:spChg chg="add">
          <ac:chgData name="Shahryad Khan (2243982)" userId="7afd0550-71aa-4d77-9745-237b975e53ce" providerId="ADAL" clId="{F202B774-AABD-E347-A876-455DE4178F16}" dt="2023-06-08T22:30:23.819" v="2639" actId="26606"/>
          <ac:spMkLst>
            <pc:docMk/>
            <pc:sldMk cId="600488859" sldId="264"/>
            <ac:spMk id="33" creationId="{A5A17FC0-D416-4C8B-A9E6-5924D352B986}"/>
          </ac:spMkLst>
        </pc:spChg>
        <pc:picChg chg="add mod">
          <ac:chgData name="Shahryad Khan (2243982)" userId="7afd0550-71aa-4d77-9745-237b975e53ce" providerId="ADAL" clId="{F202B774-AABD-E347-A876-455DE4178F16}" dt="2023-06-08T22:30:23.819" v="2639" actId="26606"/>
          <ac:picMkLst>
            <pc:docMk/>
            <pc:sldMk cId="600488859" sldId="264"/>
            <ac:picMk id="5" creationId="{BE6E9F6C-66BA-F4FF-1716-1565CF0D0F05}"/>
          </ac:picMkLst>
        </pc:picChg>
        <pc:picChg chg="add mod">
          <ac:chgData name="Shahryad Khan (2243982)" userId="7afd0550-71aa-4d77-9745-237b975e53ce" providerId="ADAL" clId="{F202B774-AABD-E347-A876-455DE4178F16}" dt="2023-06-11T18:00:20.569" v="8288" actId="14100"/>
          <ac:picMkLst>
            <pc:docMk/>
            <pc:sldMk cId="600488859" sldId="264"/>
            <ac:picMk id="7" creationId="{D73216F1-B5B4-5DE1-75EE-C4C94452AB4B}"/>
          </ac:picMkLst>
        </pc:picChg>
        <pc:picChg chg="add mod ord">
          <ac:chgData name="Shahryad Khan (2243982)" userId="7afd0550-71aa-4d77-9745-237b975e53ce" providerId="ADAL" clId="{F202B774-AABD-E347-A876-455DE4178F16}" dt="2023-06-11T18:00:05.890" v="8284" actId="14100"/>
          <ac:picMkLst>
            <pc:docMk/>
            <pc:sldMk cId="600488859" sldId="264"/>
            <ac:picMk id="9" creationId="{024BEB9B-D3F1-AA64-B4E2-76C1ADAE1AB3}"/>
          </ac:picMkLst>
        </pc:picChg>
        <pc:picChg chg="add mod">
          <ac:chgData name="Shahryad Khan (2243982)" userId="7afd0550-71aa-4d77-9745-237b975e53ce" providerId="ADAL" clId="{F202B774-AABD-E347-A876-455DE4178F16}" dt="2023-06-11T17:56:28.314" v="8128" actId="14100"/>
          <ac:picMkLst>
            <pc:docMk/>
            <pc:sldMk cId="600488859" sldId="264"/>
            <ac:picMk id="11" creationId="{A7C4722F-DFF8-1026-85F4-A3A64DE41E0F}"/>
          </ac:picMkLst>
        </pc:picChg>
        <pc:picChg chg="add mod ord">
          <ac:chgData name="Shahryad Khan (2243982)" userId="7afd0550-71aa-4d77-9745-237b975e53ce" providerId="ADAL" clId="{F202B774-AABD-E347-A876-455DE4178F16}" dt="2023-06-11T18:00:30.410" v="8290" actId="1076"/>
          <ac:picMkLst>
            <pc:docMk/>
            <pc:sldMk cId="600488859" sldId="264"/>
            <ac:picMk id="13" creationId="{4D33A433-2404-1876-FF41-F5C399059106}"/>
          </ac:picMkLst>
        </pc:picChg>
        <pc:picChg chg="add mod">
          <ac:chgData name="Shahryad Khan (2243982)" userId="7afd0550-71aa-4d77-9745-237b975e53ce" providerId="ADAL" clId="{F202B774-AABD-E347-A876-455DE4178F16}" dt="2023-06-08T22:30:35.973" v="2642" actId="14100"/>
          <ac:picMkLst>
            <pc:docMk/>
            <pc:sldMk cId="600488859" sldId="264"/>
            <ac:picMk id="15" creationId="{0D0FF1FB-162B-B76D-D928-1BAE1AD5EE1B}"/>
          </ac:picMkLst>
        </pc:picChg>
        <pc:cxnChg chg="add del">
          <ac:chgData name="Shahryad Khan (2243982)" userId="7afd0550-71aa-4d77-9745-237b975e53ce" providerId="ADAL" clId="{F202B774-AABD-E347-A876-455DE4178F16}" dt="2023-06-08T22:30:23.819" v="2639" actId="26606"/>
          <ac:cxnSpMkLst>
            <pc:docMk/>
            <pc:sldMk cId="600488859" sldId="264"/>
            <ac:cxnSpMk id="20" creationId="{982DC870-E8E5-4050-B10C-CC24FC67E50A}"/>
          </ac:cxnSpMkLst>
        </pc:cxnChg>
        <pc:cxnChg chg="add del">
          <ac:chgData name="Shahryad Khan (2243982)" userId="7afd0550-71aa-4d77-9745-237b975e53ce" providerId="ADAL" clId="{F202B774-AABD-E347-A876-455DE4178F16}" dt="2023-06-08T22:30:23.819" v="2639" actId="26606"/>
          <ac:cxnSpMkLst>
            <pc:docMk/>
            <pc:sldMk cId="600488859" sldId="264"/>
            <ac:cxnSpMk id="22" creationId="{FF76A74F-C283-4DED-BD4D-086753B7CB00}"/>
          </ac:cxnSpMkLst>
        </pc:cxnChg>
        <pc:cxnChg chg="add del">
          <ac:chgData name="Shahryad Khan (2243982)" userId="7afd0550-71aa-4d77-9745-237b975e53ce" providerId="ADAL" clId="{F202B774-AABD-E347-A876-455DE4178F16}" dt="2023-06-08T22:30:23.819" v="2639" actId="26606"/>
          <ac:cxnSpMkLst>
            <pc:docMk/>
            <pc:sldMk cId="600488859" sldId="264"/>
            <ac:cxnSpMk id="24" creationId="{3B2791FB-B2F7-4BBE-B8D8-74C37FF9E85C}"/>
          </ac:cxnSpMkLst>
        </pc:cxnChg>
        <pc:cxnChg chg="add del">
          <ac:chgData name="Shahryad Khan (2243982)" userId="7afd0550-71aa-4d77-9745-237b975e53ce" providerId="ADAL" clId="{F202B774-AABD-E347-A876-455DE4178F16}" dt="2023-06-08T22:30:23.819" v="2639" actId="26606"/>
          <ac:cxnSpMkLst>
            <pc:docMk/>
            <pc:sldMk cId="600488859" sldId="264"/>
            <ac:cxnSpMk id="26" creationId="{9891B5DE-6811-4844-BB18-472A3F360EE5}"/>
          </ac:cxnSpMkLst>
        </pc:cxnChg>
        <pc:cxnChg chg="add del">
          <ac:chgData name="Shahryad Khan (2243982)" userId="7afd0550-71aa-4d77-9745-237b975e53ce" providerId="ADAL" clId="{F202B774-AABD-E347-A876-455DE4178F16}" dt="2023-06-08T22:30:23.819" v="2639" actId="26606"/>
          <ac:cxnSpMkLst>
            <pc:docMk/>
            <pc:sldMk cId="600488859" sldId="264"/>
            <ac:cxnSpMk id="28" creationId="{77A9CA3A-7216-41E0-B3CD-058077FD396D}"/>
          </ac:cxnSpMkLst>
        </pc:cxnChg>
        <pc:cxnChg chg="add">
          <ac:chgData name="Shahryad Khan (2243982)" userId="7afd0550-71aa-4d77-9745-237b975e53ce" providerId="ADAL" clId="{F202B774-AABD-E347-A876-455DE4178F16}" dt="2023-06-08T22:30:23.819" v="2639" actId="26606"/>
          <ac:cxnSpMkLst>
            <pc:docMk/>
            <pc:sldMk cId="600488859" sldId="264"/>
            <ac:cxnSpMk id="35" creationId="{982DC870-E8E5-4050-B10C-CC24FC67E50A}"/>
          </ac:cxnSpMkLst>
        </pc:cxnChg>
        <pc:cxnChg chg="add">
          <ac:chgData name="Shahryad Khan (2243982)" userId="7afd0550-71aa-4d77-9745-237b975e53ce" providerId="ADAL" clId="{F202B774-AABD-E347-A876-455DE4178F16}" dt="2023-06-08T22:30:23.819" v="2639" actId="26606"/>
          <ac:cxnSpMkLst>
            <pc:docMk/>
            <pc:sldMk cId="600488859" sldId="264"/>
            <ac:cxnSpMk id="37" creationId="{FF76A74F-C283-4DED-BD4D-086753B7CB00}"/>
          </ac:cxnSpMkLst>
        </pc:cxnChg>
        <pc:cxnChg chg="add">
          <ac:chgData name="Shahryad Khan (2243982)" userId="7afd0550-71aa-4d77-9745-237b975e53ce" providerId="ADAL" clId="{F202B774-AABD-E347-A876-455DE4178F16}" dt="2023-06-08T22:30:23.819" v="2639" actId="26606"/>
          <ac:cxnSpMkLst>
            <pc:docMk/>
            <pc:sldMk cId="600488859" sldId="264"/>
            <ac:cxnSpMk id="39" creationId="{3B2791FB-B2F7-4BBE-B8D8-74C37FF9E85C}"/>
          </ac:cxnSpMkLst>
        </pc:cxnChg>
        <pc:cxnChg chg="add">
          <ac:chgData name="Shahryad Khan (2243982)" userId="7afd0550-71aa-4d77-9745-237b975e53ce" providerId="ADAL" clId="{F202B774-AABD-E347-A876-455DE4178F16}" dt="2023-06-08T22:30:23.819" v="2639" actId="26606"/>
          <ac:cxnSpMkLst>
            <pc:docMk/>
            <pc:sldMk cId="600488859" sldId="264"/>
            <ac:cxnSpMk id="41" creationId="{9891B5DE-6811-4844-BB18-472A3F360EE5}"/>
          </ac:cxnSpMkLst>
        </pc:cxnChg>
        <pc:cxnChg chg="add">
          <ac:chgData name="Shahryad Khan (2243982)" userId="7afd0550-71aa-4d77-9745-237b975e53ce" providerId="ADAL" clId="{F202B774-AABD-E347-A876-455DE4178F16}" dt="2023-06-08T22:30:23.819" v="2639" actId="26606"/>
          <ac:cxnSpMkLst>
            <pc:docMk/>
            <pc:sldMk cId="600488859" sldId="264"/>
            <ac:cxnSpMk id="43" creationId="{77A9CA3A-7216-41E0-B3CD-058077FD396D}"/>
          </ac:cxnSpMkLst>
        </pc:cxnChg>
      </pc:sldChg>
      <pc:sldChg chg="addSp delSp modSp new mod setBg addAnim modNotesTx">
        <pc:chgData name="Shahryad Khan (2243982)" userId="7afd0550-71aa-4d77-9745-237b975e53ce" providerId="ADAL" clId="{F202B774-AABD-E347-A876-455DE4178F16}" dt="2023-06-11T18:41:51.034" v="11574" actId="1076"/>
        <pc:sldMkLst>
          <pc:docMk/>
          <pc:sldMk cId="1785401120" sldId="265"/>
        </pc:sldMkLst>
        <pc:spChg chg="mod ord">
          <ac:chgData name="Shahryad Khan (2243982)" userId="7afd0550-71aa-4d77-9745-237b975e53ce" providerId="ADAL" clId="{F202B774-AABD-E347-A876-455DE4178F16}" dt="2023-06-11T18:39:29.367" v="11484" actId="1076"/>
          <ac:spMkLst>
            <pc:docMk/>
            <pc:sldMk cId="1785401120" sldId="265"/>
            <ac:spMk id="2" creationId="{0807DAA2-A191-F194-8E2B-BAD609191163}"/>
          </ac:spMkLst>
        </pc:spChg>
        <pc:spChg chg="del">
          <ac:chgData name="Shahryad Khan (2243982)" userId="7afd0550-71aa-4d77-9745-237b975e53ce" providerId="ADAL" clId="{F202B774-AABD-E347-A876-455DE4178F16}" dt="2023-06-11T15:59:08.121" v="2759" actId="478"/>
          <ac:spMkLst>
            <pc:docMk/>
            <pc:sldMk cId="1785401120" sldId="265"/>
            <ac:spMk id="3" creationId="{5B0D7D00-DB42-72A0-1988-6352E5E7DFD0}"/>
          </ac:spMkLst>
        </pc:spChg>
        <pc:spChg chg="add mod">
          <ac:chgData name="Shahryad Khan (2243982)" userId="7afd0550-71aa-4d77-9745-237b975e53ce" providerId="ADAL" clId="{F202B774-AABD-E347-A876-455DE4178F16}" dt="2023-06-11T18:41:51.034" v="11574" actId="1076"/>
          <ac:spMkLst>
            <pc:docMk/>
            <pc:sldMk cId="1785401120" sldId="265"/>
            <ac:spMk id="14" creationId="{4FCD2EFE-A7FF-E0C1-B33B-4A1E6425FA33}"/>
          </ac:spMkLst>
        </pc:spChg>
        <pc:spChg chg="add">
          <ac:chgData name="Shahryad Khan (2243982)" userId="7afd0550-71aa-4d77-9745-237b975e53ce" providerId="ADAL" clId="{F202B774-AABD-E347-A876-455DE4178F16}" dt="2023-06-11T16:14:50.909" v="2789" actId="26606"/>
          <ac:spMkLst>
            <pc:docMk/>
            <pc:sldMk cId="1785401120" sldId="265"/>
            <ac:spMk id="18" creationId="{A26C624C-963C-4795-B05B-6565DB5ABD39}"/>
          </ac:spMkLst>
        </pc:spChg>
        <pc:picChg chg="add mod">
          <ac:chgData name="Shahryad Khan (2243982)" userId="7afd0550-71aa-4d77-9745-237b975e53ce" providerId="ADAL" clId="{F202B774-AABD-E347-A876-455DE4178F16}" dt="2023-06-11T16:14:50.909" v="2789" actId="26606"/>
          <ac:picMkLst>
            <pc:docMk/>
            <pc:sldMk cId="1785401120" sldId="265"/>
            <ac:picMk id="5" creationId="{84AE7A46-7F49-C5E8-82D4-505C4CF56CFE}"/>
          </ac:picMkLst>
        </pc:picChg>
        <pc:picChg chg="add del mod">
          <ac:chgData name="Shahryad Khan (2243982)" userId="7afd0550-71aa-4d77-9745-237b975e53ce" providerId="ADAL" clId="{F202B774-AABD-E347-A876-455DE4178F16}" dt="2023-06-11T16:01:01.116" v="2774" actId="478"/>
          <ac:picMkLst>
            <pc:docMk/>
            <pc:sldMk cId="1785401120" sldId="265"/>
            <ac:picMk id="7" creationId="{E902ECBF-0915-C26D-DC43-98734DADFACE}"/>
          </ac:picMkLst>
        </pc:picChg>
        <pc:picChg chg="add mod">
          <ac:chgData name="Shahryad Khan (2243982)" userId="7afd0550-71aa-4d77-9745-237b975e53ce" providerId="ADAL" clId="{F202B774-AABD-E347-A876-455DE4178F16}" dt="2023-06-11T16:14:50.909" v="2789" actId="26606"/>
          <ac:picMkLst>
            <pc:docMk/>
            <pc:sldMk cId="1785401120" sldId="265"/>
            <ac:picMk id="9" creationId="{16087E8F-EF4A-864C-3958-3C30AA1E2C96}"/>
          </ac:picMkLst>
        </pc:picChg>
        <pc:picChg chg="add mod">
          <ac:chgData name="Shahryad Khan (2243982)" userId="7afd0550-71aa-4d77-9745-237b975e53ce" providerId="ADAL" clId="{F202B774-AABD-E347-A876-455DE4178F16}" dt="2023-06-11T18:39:01.133" v="11483" actId="1076"/>
          <ac:picMkLst>
            <pc:docMk/>
            <pc:sldMk cId="1785401120" sldId="265"/>
            <ac:picMk id="11" creationId="{86CDED7A-ADFB-C0FA-F545-A465B6BBF9AA}"/>
          </ac:picMkLst>
        </pc:picChg>
        <pc:picChg chg="add mod ord">
          <ac:chgData name="Shahryad Khan (2243982)" userId="7afd0550-71aa-4d77-9745-237b975e53ce" providerId="ADAL" clId="{F202B774-AABD-E347-A876-455DE4178F16}" dt="2023-06-11T16:14:50.909" v="2789" actId="26606"/>
          <ac:picMkLst>
            <pc:docMk/>
            <pc:sldMk cId="1785401120" sldId="265"/>
            <ac:picMk id="13" creationId="{B73F431D-D31E-FB99-65B5-A3AADC6A9609}"/>
          </ac:picMkLst>
        </pc:picChg>
      </pc:sldChg>
      <pc:sldChg chg="addSp delSp modSp new mod setBg modNotesTx">
        <pc:chgData name="Shahryad Khan (2243982)" userId="7afd0550-71aa-4d77-9745-237b975e53ce" providerId="ADAL" clId="{F202B774-AABD-E347-A876-455DE4178F16}" dt="2023-06-11T17:55:29.037" v="8111" actId="20577"/>
        <pc:sldMkLst>
          <pc:docMk/>
          <pc:sldMk cId="2481923950" sldId="266"/>
        </pc:sldMkLst>
        <pc:spChg chg="mod ord">
          <ac:chgData name="Shahryad Khan (2243982)" userId="7afd0550-71aa-4d77-9745-237b975e53ce" providerId="ADAL" clId="{F202B774-AABD-E347-A876-455DE4178F16}" dt="2023-06-08T21:04:19.686" v="2256" actId="404"/>
          <ac:spMkLst>
            <pc:docMk/>
            <pc:sldMk cId="2481923950" sldId="266"/>
            <ac:spMk id="2" creationId="{9C469B7E-5746-67FF-281C-645E09A97869}"/>
          </ac:spMkLst>
        </pc:spChg>
        <pc:spChg chg="del">
          <ac:chgData name="Shahryad Khan (2243982)" userId="7afd0550-71aa-4d77-9745-237b975e53ce" providerId="ADAL" clId="{F202B774-AABD-E347-A876-455DE4178F16}" dt="2023-06-08T20:49:10.324" v="1958" actId="931"/>
          <ac:spMkLst>
            <pc:docMk/>
            <pc:sldMk cId="2481923950" sldId="266"/>
            <ac:spMk id="3" creationId="{7DBFE077-4ADE-0E66-F826-EF50534C6E8C}"/>
          </ac:spMkLst>
        </pc:spChg>
        <pc:spChg chg="add del mod">
          <ac:chgData name="Shahryad Khan (2243982)" userId="7afd0550-71aa-4d77-9745-237b975e53ce" providerId="ADAL" clId="{F202B774-AABD-E347-A876-455DE4178F16}" dt="2023-06-08T21:01:55.821" v="2228" actId="478"/>
          <ac:spMkLst>
            <pc:docMk/>
            <pc:sldMk cId="2481923950" sldId="266"/>
            <ac:spMk id="11" creationId="{9939D683-CFBC-8B57-707D-5D3F03241C72}"/>
          </ac:spMkLst>
        </pc:spChg>
        <pc:spChg chg="add del">
          <ac:chgData name="Shahryad Khan (2243982)" userId="7afd0550-71aa-4d77-9745-237b975e53ce" providerId="ADAL" clId="{F202B774-AABD-E347-A876-455DE4178F16}" dt="2023-06-08T21:03:24.004" v="2235" actId="26606"/>
          <ac:spMkLst>
            <pc:docMk/>
            <pc:sldMk cId="2481923950" sldId="266"/>
            <ac:spMk id="14" creationId="{FA69AAE0-49D5-4C8B-8BA2-55898C00E05E}"/>
          </ac:spMkLst>
        </pc:spChg>
        <pc:spChg chg="add del">
          <ac:chgData name="Shahryad Khan (2243982)" userId="7afd0550-71aa-4d77-9745-237b975e53ce" providerId="ADAL" clId="{F202B774-AABD-E347-A876-455DE4178F16}" dt="2023-06-08T21:03:28.031" v="2237" actId="26606"/>
          <ac:spMkLst>
            <pc:docMk/>
            <pc:sldMk cId="2481923950" sldId="266"/>
            <ac:spMk id="16" creationId="{6A6EF10E-DF41-4BD3-8EB4-6F646531DC26}"/>
          </ac:spMkLst>
        </pc:spChg>
        <pc:spChg chg="add del">
          <ac:chgData name="Shahryad Khan (2243982)" userId="7afd0550-71aa-4d77-9745-237b975e53ce" providerId="ADAL" clId="{F202B774-AABD-E347-A876-455DE4178F16}" dt="2023-06-08T21:03:28.031" v="2237" actId="26606"/>
          <ac:spMkLst>
            <pc:docMk/>
            <pc:sldMk cId="2481923950" sldId="266"/>
            <ac:spMk id="17" creationId="{0A597D97-203B-498B-95D3-E90DC961039F}"/>
          </ac:spMkLst>
        </pc:spChg>
        <pc:spChg chg="add del">
          <ac:chgData name="Shahryad Khan (2243982)" userId="7afd0550-71aa-4d77-9745-237b975e53ce" providerId="ADAL" clId="{F202B774-AABD-E347-A876-455DE4178F16}" dt="2023-06-08T21:03:36.690" v="2239" actId="26606"/>
          <ac:spMkLst>
            <pc:docMk/>
            <pc:sldMk cId="2481923950" sldId="266"/>
            <ac:spMk id="19" creationId="{FA69AAE0-49D5-4C8B-8BA2-55898C00E05E}"/>
          </ac:spMkLst>
        </pc:spChg>
        <pc:spChg chg="add">
          <ac:chgData name="Shahryad Khan (2243982)" userId="7afd0550-71aa-4d77-9745-237b975e53ce" providerId="ADAL" clId="{F202B774-AABD-E347-A876-455DE4178F16}" dt="2023-06-08T21:03:36.698" v="2240" actId="26606"/>
          <ac:spMkLst>
            <pc:docMk/>
            <pc:sldMk cId="2481923950" sldId="266"/>
            <ac:spMk id="21" creationId="{0A597D97-203B-498B-95D3-E90DC961039F}"/>
          </ac:spMkLst>
        </pc:spChg>
        <pc:spChg chg="add">
          <ac:chgData name="Shahryad Khan (2243982)" userId="7afd0550-71aa-4d77-9745-237b975e53ce" providerId="ADAL" clId="{F202B774-AABD-E347-A876-455DE4178F16}" dt="2023-06-08T21:03:36.698" v="2240" actId="26606"/>
          <ac:spMkLst>
            <pc:docMk/>
            <pc:sldMk cId="2481923950" sldId="266"/>
            <ac:spMk id="22" creationId="{6A6EF10E-DF41-4BD3-8EB4-6F646531DC26}"/>
          </ac:spMkLst>
        </pc:spChg>
        <pc:picChg chg="add del mod">
          <ac:chgData name="Shahryad Khan (2243982)" userId="7afd0550-71aa-4d77-9745-237b975e53ce" providerId="ADAL" clId="{F202B774-AABD-E347-A876-455DE4178F16}" dt="2023-06-08T21:01:53.104" v="2227" actId="478"/>
          <ac:picMkLst>
            <pc:docMk/>
            <pc:sldMk cId="2481923950" sldId="266"/>
            <ac:picMk id="5" creationId="{72B31A0B-71A3-4D24-E2B0-FA1D4811588C}"/>
          </ac:picMkLst>
        </pc:picChg>
        <pc:picChg chg="add mod">
          <ac:chgData name="Shahryad Khan (2243982)" userId="7afd0550-71aa-4d77-9745-237b975e53ce" providerId="ADAL" clId="{F202B774-AABD-E347-A876-455DE4178F16}" dt="2023-06-08T21:03:57.231" v="2251" actId="1076"/>
          <ac:picMkLst>
            <pc:docMk/>
            <pc:sldMk cId="2481923950" sldId="266"/>
            <ac:picMk id="7" creationId="{68A1303E-F0DB-BCDF-602C-FAF9C53EF917}"/>
          </ac:picMkLst>
        </pc:picChg>
        <pc:picChg chg="add mod ord">
          <ac:chgData name="Shahryad Khan (2243982)" userId="7afd0550-71aa-4d77-9745-237b975e53ce" providerId="ADAL" clId="{F202B774-AABD-E347-A876-455DE4178F16}" dt="2023-06-08T21:03:36.698" v="2240" actId="26606"/>
          <ac:picMkLst>
            <pc:docMk/>
            <pc:sldMk cId="2481923950" sldId="266"/>
            <ac:picMk id="9" creationId="{C715DBEF-0D3E-061B-2E77-DD7DF051A038}"/>
          </ac:picMkLst>
        </pc:picChg>
      </pc:sldChg>
      <pc:sldChg chg="modSp new del mod ord">
        <pc:chgData name="Shahryad Khan (2243982)" userId="7afd0550-71aa-4d77-9745-237b975e53ce" providerId="ADAL" clId="{F202B774-AABD-E347-A876-455DE4178F16}" dt="2023-06-08T20:35:34.656" v="1813" actId="2696"/>
        <pc:sldMkLst>
          <pc:docMk/>
          <pc:sldMk cId="1007655487" sldId="267"/>
        </pc:sldMkLst>
        <pc:spChg chg="mod">
          <ac:chgData name="Shahryad Khan (2243982)" userId="7afd0550-71aa-4d77-9745-237b975e53ce" providerId="ADAL" clId="{F202B774-AABD-E347-A876-455DE4178F16}" dt="2023-06-07T00:18:12.301" v="1755" actId="5793"/>
          <ac:spMkLst>
            <pc:docMk/>
            <pc:sldMk cId="1007655487" sldId="267"/>
            <ac:spMk id="2" creationId="{7329A052-02B1-B688-C258-4AFD90678A09}"/>
          </ac:spMkLst>
        </pc:spChg>
      </pc:sldChg>
      <pc:sldChg chg="modSp new del mod">
        <pc:chgData name="Shahryad Khan (2243982)" userId="7afd0550-71aa-4d77-9745-237b975e53ce" providerId="ADAL" clId="{F202B774-AABD-E347-A876-455DE4178F16}" dt="2023-06-08T23:27:13.227" v="2757" actId="2696"/>
        <pc:sldMkLst>
          <pc:docMk/>
          <pc:sldMk cId="1814532259" sldId="268"/>
        </pc:sldMkLst>
        <pc:spChg chg="mod">
          <ac:chgData name="Shahryad Khan (2243982)" userId="7afd0550-71aa-4d77-9745-237b975e53ce" providerId="ADAL" clId="{F202B774-AABD-E347-A876-455DE4178F16}" dt="2023-06-07T00:18:25.819" v="1767" actId="5793"/>
          <ac:spMkLst>
            <pc:docMk/>
            <pc:sldMk cId="1814532259" sldId="268"/>
            <ac:spMk id="2" creationId="{D2A4509D-E54A-A4D3-9FEB-954B470E501E}"/>
          </ac:spMkLst>
        </pc:spChg>
      </pc:sldChg>
      <pc:sldChg chg="modSp new mod">
        <pc:chgData name="Shahryad Khan (2243982)" userId="7afd0550-71aa-4d77-9745-237b975e53ce" providerId="ADAL" clId="{F202B774-AABD-E347-A876-455DE4178F16}" dt="2023-06-08T22:31:51.091" v="2756" actId="20577"/>
        <pc:sldMkLst>
          <pc:docMk/>
          <pc:sldMk cId="2554891144" sldId="269"/>
        </pc:sldMkLst>
        <pc:spChg chg="mod">
          <ac:chgData name="Shahryad Khan (2243982)" userId="7afd0550-71aa-4d77-9745-237b975e53ce" providerId="ADAL" clId="{F202B774-AABD-E347-A876-455DE4178F16}" dt="2023-06-08T20:53:27.899" v="1988" actId="20577"/>
          <ac:spMkLst>
            <pc:docMk/>
            <pc:sldMk cId="2554891144" sldId="269"/>
            <ac:spMk id="2" creationId="{D635B456-9998-56B3-ED52-7A0D0A37E7EF}"/>
          </ac:spMkLst>
        </pc:spChg>
        <pc:spChg chg="mod">
          <ac:chgData name="Shahryad Khan (2243982)" userId="7afd0550-71aa-4d77-9745-237b975e53ce" providerId="ADAL" clId="{F202B774-AABD-E347-A876-455DE4178F16}" dt="2023-06-08T22:31:51.091" v="2756" actId="20577"/>
          <ac:spMkLst>
            <pc:docMk/>
            <pc:sldMk cId="2554891144" sldId="269"/>
            <ac:spMk id="3" creationId="{7F4FF2A2-77C7-B9DB-F6DD-EA65747AEB6A}"/>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3-06-06T22:16:05.694" idx="1">
    <p:pos x="10" y="10"/>
    <p:text>“Afrikana first began it’s journey in 2018 in a small village called Aldridge in the Midlands. The vision was to bring loved by our consumers” 
The CEO &amp; Founder is Omair Ali, he worked in multiple restaurant groups in the UK and UAE. Omair decided to start a venture of his own and that’s when Afrikana started. 
They are an “African inspired restaurant bringing hints of beautiful African flavours to the commercial high street. But we don’t stop there, we implement this in to the music, interior, ambience and art to ensure we give customers the full experience”
They are a franchise in the UK with 10 locations, they are expanding rapidly and hoping to internationally.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CF388E-8EC3-AB40-8CE3-0BD849DB84C0}" type="datetimeFigureOut">
              <a:rPr lang="en-US" smtClean="0"/>
              <a:t>6/11/23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76C68-20C4-DC44-A746-1C56DEA7B0EC}" type="slidenum">
              <a:rPr lang="en-US" smtClean="0"/>
              <a:t>‹#›</a:t>
            </a:fld>
            <a:endParaRPr lang="en-US"/>
          </a:p>
        </p:txBody>
      </p:sp>
    </p:spTree>
    <p:extLst>
      <p:ext uri="{BB962C8B-B14F-4D97-AF65-F5344CB8AC3E}">
        <p14:creationId xmlns:p14="http://schemas.microsoft.com/office/powerpoint/2010/main" val="4281555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B76C68-20C4-DC44-A746-1C56DEA7B0EC}" type="slidenum">
              <a:rPr lang="en-US" smtClean="0"/>
              <a:t>1</a:t>
            </a:fld>
            <a:endParaRPr lang="en-US"/>
          </a:p>
        </p:txBody>
      </p:sp>
    </p:spTree>
    <p:extLst>
      <p:ext uri="{BB962C8B-B14F-4D97-AF65-F5344CB8AC3E}">
        <p14:creationId xmlns:p14="http://schemas.microsoft.com/office/powerpoint/2010/main" val="3789131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dirty="0" err="1"/>
              <a:t>Afrikana</a:t>
            </a:r>
            <a:r>
              <a:rPr lang="en-US" dirty="0"/>
              <a:t> first began it’s journey in 2018 in a small village called Aldridge in the Midlands. </a:t>
            </a:r>
            <a:r>
              <a:rPr lang="en-GB" b="0" i="0" dirty="0">
                <a:solidFill>
                  <a:srgbClr val="FFFFFF"/>
                </a:solidFill>
                <a:effectLst/>
                <a:latin typeface="Josefin Sans" panose="020F0502020204030204" pitchFamily="34" charset="0"/>
              </a:rPr>
              <a:t>The vision was to bring authentic home-cooked African inspired dishes to the main high street and incorporate them in dishes". </a:t>
            </a:r>
            <a:endParaRPr lang="en-US" dirty="0"/>
          </a:p>
          <a:p>
            <a:endParaRPr lang="en-US" dirty="0"/>
          </a:p>
          <a:p>
            <a:r>
              <a:rPr lang="en-US" dirty="0"/>
              <a:t>The CEO &amp; Founder is </a:t>
            </a:r>
            <a:r>
              <a:rPr lang="en-US" dirty="0" err="1"/>
              <a:t>Omair</a:t>
            </a:r>
            <a:r>
              <a:rPr lang="en-US" dirty="0"/>
              <a:t> Ali, he worked in multiple restaurant groups in the UK and UAE. </a:t>
            </a:r>
            <a:r>
              <a:rPr lang="en-US" dirty="0" err="1"/>
              <a:t>Omair</a:t>
            </a:r>
            <a:r>
              <a:rPr lang="en-US" dirty="0"/>
              <a:t> decided to start a venture of his own and that’s when </a:t>
            </a:r>
            <a:r>
              <a:rPr lang="en-US" dirty="0" err="1"/>
              <a:t>Afrikana</a:t>
            </a:r>
            <a:r>
              <a:rPr lang="en-US" dirty="0"/>
              <a:t> started. </a:t>
            </a:r>
          </a:p>
          <a:p>
            <a:endParaRPr lang="en-US" dirty="0"/>
          </a:p>
          <a:p>
            <a:r>
              <a:rPr lang="en-US" dirty="0"/>
              <a:t>They are an “African inspired restaurant bringing hints of beautiful African </a:t>
            </a:r>
            <a:r>
              <a:rPr lang="en-US" dirty="0" err="1"/>
              <a:t>flavours</a:t>
            </a:r>
            <a:r>
              <a:rPr lang="en-US" dirty="0"/>
              <a:t> to the commercial high street. They implement this into the music, interior, ambience and art to ensure they give customers the full experience”</a:t>
            </a:r>
          </a:p>
          <a:p>
            <a:endParaRPr lang="en-US" dirty="0"/>
          </a:p>
          <a:p>
            <a:r>
              <a:rPr lang="en-US" dirty="0"/>
              <a:t>They are a franchise in the UK with 10 locations, they are expanding rapidly and hoping to go internationally. </a:t>
            </a:r>
          </a:p>
          <a:p>
            <a:endParaRPr lang="en-US" dirty="0"/>
          </a:p>
          <a:p>
            <a:r>
              <a:rPr lang="en-US" dirty="0"/>
              <a:t>There slogan is "There's Something For Everyone". Which straight away tells me that their menu has a wide variety for everyone's need.</a:t>
            </a:r>
          </a:p>
          <a:p>
            <a:endParaRPr lang="en-US" dirty="0"/>
          </a:p>
          <a:p>
            <a:r>
              <a:rPr lang="en-US" dirty="0" err="1"/>
              <a:t>Afrikana</a:t>
            </a:r>
            <a:r>
              <a:rPr lang="en-US" dirty="0"/>
              <a:t> opened in Cardiff in 2020 and has been doing very well for </a:t>
            </a:r>
            <a:r>
              <a:rPr lang="en-US" dirty="0" err="1"/>
              <a:t>themsevles</a:t>
            </a:r>
            <a:r>
              <a:rPr lang="en-US" dirty="0"/>
              <a:t> since. </a:t>
            </a:r>
          </a:p>
          <a:p>
            <a:endParaRPr lang="en-US" dirty="0"/>
          </a:p>
          <a:p>
            <a:r>
              <a:rPr lang="en-US" dirty="0" err="1"/>
              <a:t>Afrikana</a:t>
            </a:r>
            <a:r>
              <a:rPr lang="en-US" dirty="0"/>
              <a:t> is a halal restaurant so everyone is welcomed.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BFB76C68-20C4-DC44-A746-1C56DEA7B0EC}" type="slidenum">
              <a:rPr lang="en-US" smtClean="0"/>
              <a:t>2</a:t>
            </a:fld>
            <a:endParaRPr lang="en-US"/>
          </a:p>
        </p:txBody>
      </p:sp>
    </p:spTree>
    <p:extLst>
      <p:ext uri="{BB962C8B-B14F-4D97-AF65-F5344CB8AC3E}">
        <p14:creationId xmlns:p14="http://schemas.microsoft.com/office/powerpoint/2010/main" val="674548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alpha val="80000"/>
                  </a:schemeClr>
                </a:solidFill>
                <a:latin typeface="Abadi MT Condensed Light" panose="020B0306030101010103" pitchFamily="34" charset="77"/>
              </a:rPr>
              <a:t>The decor in </a:t>
            </a:r>
            <a:r>
              <a:rPr lang="en-US" sz="1200" dirty="0" err="1">
                <a:solidFill>
                  <a:schemeClr val="bg1">
                    <a:alpha val="80000"/>
                  </a:schemeClr>
                </a:solidFill>
                <a:latin typeface="Abadi MT Condensed Light" panose="020B0306030101010103" pitchFamily="34" charset="77"/>
              </a:rPr>
              <a:t>Afrikana</a:t>
            </a:r>
            <a:r>
              <a:rPr lang="en-US" sz="1200" dirty="0">
                <a:solidFill>
                  <a:schemeClr val="bg1">
                    <a:alpha val="80000"/>
                  </a:schemeClr>
                </a:solidFill>
                <a:latin typeface="Abadi MT Condensed Light" panose="020B0306030101010103" pitchFamily="34" charset="77"/>
              </a:rPr>
              <a:t> has diverse cultures and landscapes of Africa. Soon as you enter you will see colors, patterns, and elements of African heritage.</a:t>
            </a:r>
          </a:p>
          <a:p>
            <a:endParaRPr lang="en-US" sz="1200" dirty="0">
              <a:solidFill>
                <a:schemeClr val="bg1">
                  <a:alpha val="80000"/>
                </a:schemeClr>
              </a:solidFill>
              <a:latin typeface="Abadi MT Condensed Light" panose="020B0306030101010103" pitchFamily="34" charset="77"/>
            </a:endParaRPr>
          </a:p>
          <a:p>
            <a:r>
              <a:rPr lang="en-US" sz="1200" dirty="0">
                <a:solidFill>
                  <a:schemeClr val="bg1">
                    <a:alpha val="80000"/>
                  </a:schemeClr>
                </a:solidFill>
                <a:latin typeface="Abadi MT Condensed Light" panose="020B0306030101010103" pitchFamily="34" charset="77"/>
              </a:rPr>
              <a:t>The cultural elements are thoughtfully placed throughout the restaurant, creating a calming atmosphere.  </a:t>
            </a:r>
          </a:p>
          <a:p>
            <a:endParaRPr lang="en-US" sz="1200" dirty="0">
              <a:solidFill>
                <a:schemeClr val="bg1">
                  <a:alpha val="80000"/>
                </a:schemeClr>
              </a:solidFill>
              <a:latin typeface="Abadi MT Condensed Light" panose="020B0306030101010103" pitchFamily="34" charset="77"/>
            </a:endParaRPr>
          </a:p>
          <a:p>
            <a:r>
              <a:rPr lang="en-US" sz="1200" dirty="0">
                <a:solidFill>
                  <a:schemeClr val="bg1">
                    <a:alpha val="80000"/>
                  </a:schemeClr>
                </a:solidFill>
                <a:latin typeface="Abadi MT Condensed Light" panose="020B0306030101010103" pitchFamily="34" charset="77"/>
              </a:rPr>
              <a:t>The decor plays a role in customers dining experience. It sets the mood and enhances the enjoyment by making it more memorable and engaging.</a:t>
            </a:r>
          </a:p>
          <a:p>
            <a:pPr marL="0" indent="0">
              <a:buNone/>
            </a:pPr>
            <a:r>
              <a:rPr lang="en-US" sz="1200" dirty="0">
                <a:solidFill>
                  <a:schemeClr val="bg1">
                    <a:alpha val="80000"/>
                  </a:schemeClr>
                </a:solidFill>
                <a:latin typeface="Abadi MT Condensed Light" panose="020B0306030101010103" pitchFamily="34" charset="77"/>
              </a:rPr>
              <a:t> </a:t>
            </a:r>
          </a:p>
          <a:p>
            <a:r>
              <a:rPr lang="en-GB" sz="1200" b="0" i="0" dirty="0">
                <a:solidFill>
                  <a:srgbClr val="D1D5DB"/>
                </a:solidFill>
                <a:effectLst/>
                <a:latin typeface="Abadi MT Condensed Light" panose="020B0306030101010103" pitchFamily="34" charset="77"/>
              </a:rPr>
              <a:t>Diners pay attention to detail in the restaurant as this makes them feel comfortable to match what they're going to eat. </a:t>
            </a:r>
            <a:endParaRPr lang="en-US" dirty="0"/>
          </a:p>
        </p:txBody>
      </p:sp>
      <p:sp>
        <p:nvSpPr>
          <p:cNvPr id="4" name="Slide Number Placeholder 3"/>
          <p:cNvSpPr>
            <a:spLocks noGrp="1"/>
          </p:cNvSpPr>
          <p:nvPr>
            <p:ph type="sldNum" sz="quarter" idx="5"/>
          </p:nvPr>
        </p:nvSpPr>
        <p:spPr/>
        <p:txBody>
          <a:bodyPr/>
          <a:lstStyle/>
          <a:p>
            <a:fld id="{BFB76C68-20C4-DC44-A746-1C56DEA7B0EC}" type="slidenum">
              <a:rPr lang="en-US" smtClean="0"/>
              <a:t>3</a:t>
            </a:fld>
            <a:endParaRPr lang="en-US"/>
          </a:p>
        </p:txBody>
      </p:sp>
    </p:spTree>
    <p:extLst>
      <p:ext uri="{BB962C8B-B14F-4D97-AF65-F5344CB8AC3E}">
        <p14:creationId xmlns:p14="http://schemas.microsoft.com/office/powerpoint/2010/main" val="179828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Afrikana's</a:t>
            </a:r>
            <a:r>
              <a:rPr lang="en-US" dirty="0"/>
              <a:t> menu is amazing. They have a variety of 40 dishes to choose from depending what you are feeling. That is a huge amount compared to others restaurant's menu. One main thing that </a:t>
            </a:r>
            <a:r>
              <a:rPr lang="en-US" dirty="0" err="1"/>
              <a:t>i</a:t>
            </a:r>
            <a:r>
              <a:rPr lang="en-US" dirty="0"/>
              <a:t> noticed is that the menu is unique by their dishes name. They all have funny and catchy names to it. For example: a beef burger is called "what's the beef?", cheesy butterfly chicken is called "that's what cheese said" Coconut Pasta is called "Coco- nuts about you" etc. This is a unique example about them that attracts customers and making them laugh straight away. They have 8 main title/ selection: "Lets start with" (starters) "I came for the chicken" (types of chicken) "That's a wrap" (wraps) "Buns" (burgers) "lets share" (platter) "We're rooting for you" (veggie option) "Specials" "Little chicks" (kids). </a:t>
            </a:r>
            <a:r>
              <a:rPr lang="en-US" dirty="0" err="1"/>
              <a:t>Afrikana</a:t>
            </a:r>
            <a:r>
              <a:rPr lang="en-US" dirty="0"/>
              <a:t> have 4 of their own unique sauces on each tables which ranges from mild - extra hot. This is a selling point as rarely any restaurants in Cardiff does this, they usually just give ketchup mayo etc. Also, free of charge you don't need to pay for the sauce. They have a variety of drinks to choose from whether it's soft drinks, hot drinks and mocktails. </a:t>
            </a:r>
          </a:p>
          <a:p>
            <a:endParaRPr lang="en-US" dirty="0"/>
          </a:p>
        </p:txBody>
      </p:sp>
      <p:sp>
        <p:nvSpPr>
          <p:cNvPr id="4" name="Slide Number Placeholder 3"/>
          <p:cNvSpPr>
            <a:spLocks noGrp="1"/>
          </p:cNvSpPr>
          <p:nvPr>
            <p:ph type="sldNum" sz="quarter" idx="5"/>
          </p:nvPr>
        </p:nvSpPr>
        <p:spPr/>
        <p:txBody>
          <a:bodyPr/>
          <a:lstStyle/>
          <a:p>
            <a:fld id="{BFB76C68-20C4-DC44-A746-1C56DEA7B0EC}" type="slidenum">
              <a:rPr lang="en-US" smtClean="0"/>
              <a:t>4</a:t>
            </a:fld>
            <a:endParaRPr lang="en-US"/>
          </a:p>
        </p:txBody>
      </p:sp>
    </p:spTree>
    <p:extLst>
      <p:ext uri="{BB962C8B-B14F-4D97-AF65-F5344CB8AC3E}">
        <p14:creationId xmlns:p14="http://schemas.microsoft.com/office/powerpoint/2010/main" val="1752990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my opinion, </a:t>
            </a:r>
            <a:r>
              <a:rPr lang="en-US" dirty="0" err="1"/>
              <a:t>Afrikana's</a:t>
            </a:r>
            <a:r>
              <a:rPr lang="en-US" dirty="0"/>
              <a:t> pricing is reasonable. It isn't expensive nor cheap in my experience with the restaurant's I have been too. I have compared the prices to </a:t>
            </a:r>
            <a:r>
              <a:rPr lang="en-US" dirty="0" err="1"/>
              <a:t>Nandos</a:t>
            </a:r>
            <a:r>
              <a:rPr lang="en-US" dirty="0"/>
              <a:t> as they sell chicken too, and </a:t>
            </a:r>
            <a:r>
              <a:rPr lang="en-US" dirty="0" err="1"/>
              <a:t>Afrikana</a:t>
            </a:r>
            <a:r>
              <a:rPr lang="en-US" dirty="0"/>
              <a:t> is slightly cheaper and you are getting a lot more in portion. To give you an idea of the comparison: </a:t>
            </a:r>
            <a:r>
              <a:rPr lang="en-US" dirty="0" err="1"/>
              <a:t>Nandos</a:t>
            </a:r>
            <a:r>
              <a:rPr lang="en-US" dirty="0"/>
              <a:t> chicken butterfly comes with 1 chicken breast and 2 sides for £14.20 and </a:t>
            </a:r>
            <a:r>
              <a:rPr lang="en-US" dirty="0" err="1"/>
              <a:t>Afrikana</a:t>
            </a:r>
            <a:r>
              <a:rPr lang="en-US" dirty="0"/>
              <a:t> is £12.95 for 2 chicken breast covered in cheese with their signature side dish. </a:t>
            </a:r>
            <a:r>
              <a:rPr lang="en-US" dirty="0" err="1"/>
              <a:t>Nandos</a:t>
            </a:r>
            <a:r>
              <a:rPr lang="en-US" dirty="0"/>
              <a:t> whole chicken is £15.25 and </a:t>
            </a:r>
            <a:r>
              <a:rPr lang="en-US" dirty="0" err="1"/>
              <a:t>Afrikana</a:t>
            </a:r>
            <a:r>
              <a:rPr lang="en-US" dirty="0"/>
              <a:t> is £14.95. Majority of people have </a:t>
            </a:r>
            <a:r>
              <a:rPr lang="en-US" dirty="0" err="1"/>
              <a:t>nandos</a:t>
            </a:r>
            <a:r>
              <a:rPr lang="en-US" dirty="0"/>
              <a:t> so in my opinion </a:t>
            </a:r>
            <a:r>
              <a:rPr lang="en-US" dirty="0" err="1"/>
              <a:t>Afrikana</a:t>
            </a:r>
            <a:r>
              <a:rPr lang="en-US" dirty="0"/>
              <a:t> is an affordable mid- point dining place if you go once in awhile. Their portion is big and so worth the money. The burgers starts from £9.95 with sides which is a decent price as compared to GBK (Gourmet Burger Kitchen) their burgers start from £9.75 without any sides. The most expensive dish on the menu is "Ethiopian Sea" which is 2 steaks, 3 lamb chops, 3 chicken wings, portion of prawns served with 4 sides. This is a perfect platter for someone that wants to try a selection of their menu. </a:t>
            </a:r>
          </a:p>
        </p:txBody>
      </p:sp>
      <p:sp>
        <p:nvSpPr>
          <p:cNvPr id="4" name="Slide Number Placeholder 3"/>
          <p:cNvSpPr>
            <a:spLocks noGrp="1"/>
          </p:cNvSpPr>
          <p:nvPr>
            <p:ph type="sldNum" sz="quarter" idx="5"/>
          </p:nvPr>
        </p:nvSpPr>
        <p:spPr/>
        <p:txBody>
          <a:bodyPr/>
          <a:lstStyle/>
          <a:p>
            <a:fld id="{BFB76C68-20C4-DC44-A746-1C56DEA7B0EC}" type="slidenum">
              <a:rPr lang="en-US" smtClean="0"/>
              <a:t>5</a:t>
            </a:fld>
            <a:endParaRPr lang="en-US"/>
          </a:p>
        </p:txBody>
      </p:sp>
    </p:spTree>
    <p:extLst>
      <p:ext uri="{BB962C8B-B14F-4D97-AF65-F5344CB8AC3E}">
        <p14:creationId xmlns:p14="http://schemas.microsoft.com/office/powerpoint/2010/main" val="3152234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Afrikana</a:t>
            </a:r>
            <a:r>
              <a:rPr lang="en-US" dirty="0"/>
              <a:t> is located in Cardiff in a busy road called City Road. City Road is a very popular road known for many restaurants in one street. You can get to </a:t>
            </a:r>
            <a:r>
              <a:rPr lang="en-US" dirty="0" err="1"/>
              <a:t>Afrikana</a:t>
            </a:r>
            <a:r>
              <a:rPr lang="en-US" dirty="0"/>
              <a:t> by various ways for example: your own car, bus, taxi and bike. If you come by your own car then there is many free parking nearby and outside of </a:t>
            </a:r>
            <a:r>
              <a:rPr lang="en-US" dirty="0" err="1"/>
              <a:t>Afrikana</a:t>
            </a:r>
            <a:r>
              <a:rPr lang="en-US" dirty="0"/>
              <a:t>, you don't need to pay and display as it's free. If you come via bus then there is a bus stop located very close to </a:t>
            </a:r>
            <a:r>
              <a:rPr lang="en-US" dirty="0" err="1"/>
              <a:t>Afrikana</a:t>
            </a:r>
            <a:r>
              <a:rPr lang="en-US" dirty="0"/>
              <a:t>, it is 2 shops away! So you have no problems or struggles to get there. If you are coming via bikes then they have places to lock your bikes opposite. So overall you shouldn't have a problem getting to your destination. </a:t>
            </a:r>
          </a:p>
          <a:p>
            <a:r>
              <a:rPr lang="en-US" dirty="0"/>
              <a:t>Even though City Road is full of other restaurants, </a:t>
            </a:r>
            <a:r>
              <a:rPr lang="en-US" dirty="0" err="1"/>
              <a:t>Afrikana</a:t>
            </a:r>
            <a:r>
              <a:rPr lang="en-US" dirty="0"/>
              <a:t> is a well- known restaurant for selling unique food. and you can't miss it whilst travelling.</a:t>
            </a:r>
          </a:p>
        </p:txBody>
      </p:sp>
      <p:sp>
        <p:nvSpPr>
          <p:cNvPr id="4" name="Slide Number Placeholder 3"/>
          <p:cNvSpPr>
            <a:spLocks noGrp="1"/>
          </p:cNvSpPr>
          <p:nvPr>
            <p:ph type="sldNum" sz="quarter" idx="5"/>
          </p:nvPr>
        </p:nvSpPr>
        <p:spPr/>
        <p:txBody>
          <a:bodyPr/>
          <a:lstStyle/>
          <a:p>
            <a:fld id="{BFB76C68-20C4-DC44-A746-1C56DEA7B0EC}" type="slidenum">
              <a:rPr lang="en-US" smtClean="0"/>
              <a:t>6</a:t>
            </a:fld>
            <a:endParaRPr lang="en-US"/>
          </a:p>
        </p:txBody>
      </p:sp>
    </p:spTree>
    <p:extLst>
      <p:ext uri="{BB962C8B-B14F-4D97-AF65-F5344CB8AC3E}">
        <p14:creationId xmlns:p14="http://schemas.microsoft.com/office/powerpoint/2010/main" val="871467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total there are 3 African cuisine restaurants: </a:t>
            </a:r>
            <a:r>
              <a:rPr lang="en-US" dirty="0" err="1"/>
              <a:t>Afrikana</a:t>
            </a:r>
            <a:r>
              <a:rPr lang="en-US" dirty="0"/>
              <a:t>, </a:t>
            </a:r>
            <a:r>
              <a:rPr lang="en-US" dirty="0" err="1"/>
              <a:t>Karibu</a:t>
            </a:r>
            <a:r>
              <a:rPr lang="en-US" dirty="0"/>
              <a:t> Cafe and Le Mandela. The big difference is that </a:t>
            </a:r>
            <a:r>
              <a:rPr lang="en-US" dirty="0" err="1"/>
              <a:t>Karibu</a:t>
            </a:r>
            <a:r>
              <a:rPr lang="en-US" dirty="0"/>
              <a:t> Café and Le Mandela has a very small menu option. Both of their menu is similar and have the authentic African dishes with African names. However, </a:t>
            </a:r>
            <a:r>
              <a:rPr lang="en-US" dirty="0" err="1"/>
              <a:t>Afrikana</a:t>
            </a:r>
            <a:r>
              <a:rPr lang="en-US" dirty="0"/>
              <a:t> has a wider menu option. These 3 restaurants aren't close by, Le Mandela is 14 minutes away and </a:t>
            </a:r>
            <a:r>
              <a:rPr lang="en-US" dirty="0" err="1"/>
              <a:t>Karibu</a:t>
            </a:r>
            <a:r>
              <a:rPr lang="en-US" dirty="0"/>
              <a:t> Cafe is 6 minutes away. All on different roads. </a:t>
            </a:r>
          </a:p>
        </p:txBody>
      </p:sp>
      <p:sp>
        <p:nvSpPr>
          <p:cNvPr id="4" name="Slide Number Placeholder 3"/>
          <p:cNvSpPr>
            <a:spLocks noGrp="1"/>
          </p:cNvSpPr>
          <p:nvPr>
            <p:ph type="sldNum" sz="quarter" idx="5"/>
          </p:nvPr>
        </p:nvSpPr>
        <p:spPr/>
        <p:txBody>
          <a:bodyPr/>
          <a:lstStyle/>
          <a:p>
            <a:fld id="{BFB76C68-20C4-DC44-A746-1C56DEA7B0EC}" type="slidenum">
              <a:rPr lang="en-US" smtClean="0"/>
              <a:t>7</a:t>
            </a:fld>
            <a:endParaRPr lang="en-US"/>
          </a:p>
        </p:txBody>
      </p:sp>
    </p:spTree>
    <p:extLst>
      <p:ext uri="{BB962C8B-B14F-4D97-AF65-F5344CB8AC3E}">
        <p14:creationId xmlns:p14="http://schemas.microsoft.com/office/powerpoint/2010/main" val="2533491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Afrikana</a:t>
            </a:r>
            <a:r>
              <a:rPr lang="en-US" dirty="0"/>
              <a:t> has a "leave a review place" but they don't show any reviews on their website so </a:t>
            </a:r>
            <a:r>
              <a:rPr lang="en-US" dirty="0" err="1"/>
              <a:t>i</a:t>
            </a:r>
            <a:r>
              <a:rPr lang="en-US" dirty="0"/>
              <a:t> had to do some digging on other sites. I had a look at Trip Advisor, Trust Pilot, Halal Joints, Google, Facebook etc. They all have a rating above 4 which is good. The common review is regarding the amazing food and service. They did previously have some negative comments regarding slow service back in 2021 but all the recent feedbacks is showing quick service which is a good improvement. </a:t>
            </a:r>
          </a:p>
        </p:txBody>
      </p:sp>
      <p:sp>
        <p:nvSpPr>
          <p:cNvPr id="4" name="Slide Number Placeholder 3"/>
          <p:cNvSpPr>
            <a:spLocks noGrp="1"/>
          </p:cNvSpPr>
          <p:nvPr>
            <p:ph type="sldNum" sz="quarter" idx="5"/>
          </p:nvPr>
        </p:nvSpPr>
        <p:spPr/>
        <p:txBody>
          <a:bodyPr/>
          <a:lstStyle/>
          <a:p>
            <a:fld id="{BFB76C68-20C4-DC44-A746-1C56DEA7B0EC}" type="slidenum">
              <a:rPr lang="en-US" smtClean="0"/>
              <a:t>8</a:t>
            </a:fld>
            <a:endParaRPr lang="en-US"/>
          </a:p>
        </p:txBody>
      </p:sp>
    </p:spTree>
    <p:extLst>
      <p:ext uri="{BB962C8B-B14F-4D97-AF65-F5344CB8AC3E}">
        <p14:creationId xmlns:p14="http://schemas.microsoft.com/office/powerpoint/2010/main" val="565628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visited </a:t>
            </a:r>
            <a:r>
              <a:rPr lang="en-US" dirty="0" err="1"/>
              <a:t>Afrikana</a:t>
            </a:r>
            <a:r>
              <a:rPr lang="en-US" dirty="0"/>
              <a:t> with my friends that live out of Cardiff so they can experience </a:t>
            </a:r>
            <a:r>
              <a:rPr lang="en-US" dirty="0" err="1"/>
              <a:t>Afrikana</a:t>
            </a:r>
            <a:r>
              <a:rPr lang="en-US" dirty="0"/>
              <a:t> as they don't have this restaurant where they live. We went on Saturday, which was a busy day for them. We had to wait 5- 10 minutes which was okay as we wasn't in any rush. When our table was ready the staff </a:t>
            </a:r>
            <a:r>
              <a:rPr lang="en-US" dirty="0" err="1"/>
              <a:t>apologised</a:t>
            </a:r>
            <a:r>
              <a:rPr lang="en-US" dirty="0"/>
              <a:t> for the delay and walked us to our table with a welcoming energy. </a:t>
            </a:r>
            <a:r>
              <a:rPr lang="en-US" dirty="0" err="1"/>
              <a:t>Afrikana</a:t>
            </a:r>
            <a:r>
              <a:rPr lang="en-US" dirty="0"/>
              <a:t> has an inside seating and outside so you can choose what </a:t>
            </a:r>
            <a:r>
              <a:rPr lang="en-US" dirty="0" err="1"/>
              <a:t>scenary</a:t>
            </a:r>
            <a:r>
              <a:rPr lang="en-US" dirty="0"/>
              <a:t> you are feeling. The decor looked amazing and they had African music in the background to make the atmosphere match the food and culture. We opened the menu and was so amazed how many variety of dishes there is. We all was confused what to get as there was so many options to choose from. I asked the staff what their popular dish is and to recommend me something. The staff was so helpful and helped me choose straight away. Soon as we ordered, 15 minutes later our food came. The service was so quick! They served our food with dry ice which looked amazing to record and take pictures of the food. This was unique as I haven't been to a restaurant in Cardiff that presents their food like this. The food was full of </a:t>
            </a:r>
            <a:r>
              <a:rPr lang="en-US" dirty="0" err="1"/>
              <a:t>flavours</a:t>
            </a:r>
            <a:r>
              <a:rPr lang="en-US" dirty="0"/>
              <a:t> and hit my expectations. The food wasn't dry and it was big portions of everything. They had their own sauces which complimented the food. It was the perfect amount of spice and cooked perfectly. The only let down was the drink we ordered, it was full of ice and had no taste to it. The portion was so big that we couldn't finish so we had to get it packed. The staff kindly packed it for us and gave us the bill. They didn't rush us to leave as most restaurants would when they're busy. But overall, the presentation of every dish was unique, the food and service was amazing, and the atmosphere was perfect. It made our dining experience a 10/10 and </a:t>
            </a:r>
            <a:r>
              <a:rPr lang="en-US" dirty="0" err="1"/>
              <a:t>i</a:t>
            </a:r>
            <a:r>
              <a:rPr lang="en-US" dirty="0"/>
              <a:t> would definitely visit again and highly recommend it to others. </a:t>
            </a:r>
          </a:p>
        </p:txBody>
      </p:sp>
      <p:sp>
        <p:nvSpPr>
          <p:cNvPr id="4" name="Slide Number Placeholder 3"/>
          <p:cNvSpPr>
            <a:spLocks noGrp="1"/>
          </p:cNvSpPr>
          <p:nvPr>
            <p:ph type="sldNum" sz="quarter" idx="5"/>
          </p:nvPr>
        </p:nvSpPr>
        <p:spPr/>
        <p:txBody>
          <a:bodyPr/>
          <a:lstStyle/>
          <a:p>
            <a:fld id="{BFB76C68-20C4-DC44-A746-1C56DEA7B0EC}" type="slidenum">
              <a:rPr lang="en-US" smtClean="0"/>
              <a:t>9</a:t>
            </a:fld>
            <a:endParaRPr lang="en-US"/>
          </a:p>
        </p:txBody>
      </p:sp>
    </p:spTree>
    <p:extLst>
      <p:ext uri="{BB962C8B-B14F-4D97-AF65-F5344CB8AC3E}">
        <p14:creationId xmlns:p14="http://schemas.microsoft.com/office/powerpoint/2010/main" val="3081328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78DD-9E32-8A3D-CA58-225EB6FFEA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6D355E5-836C-36A4-4E62-2F8F8B3173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B06F16-5166-D67A-AF12-FF21EDD01FD9}"/>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32715F37-D3AD-D67A-6E2E-D5F536780F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F2FF08-F591-47C1-FCA9-78377565EEF8}"/>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315276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8DEE-63E6-CFCC-7D7C-D032B696D1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E6DBAA-D94D-BC84-8F69-585211BBFF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351BEB-076C-586E-A3C3-35E98C03345F}"/>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52DAAAAE-DF08-AD3C-5FC6-9A599D15C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C183E-B0A1-3EA2-C500-EC241C7C0A45}"/>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2877829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A6158-26F4-728C-4F72-29F98D4D25B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AF161C8-2318-C00F-A4F7-23E5E318D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667323-1FA9-27B0-B787-37EDCBB62AAA}"/>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A012765D-04B6-5FD3-BBEE-2166A6FBEB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4373B8-B465-2DA5-6CBB-EF12D2A7C2B2}"/>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181060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747B4-2958-23DB-AB05-89B020BF35C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2EC226-E778-E677-464E-22BEC92228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81263F6-7689-9658-DB65-2B567EF9156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6AE73B-ACEE-80D3-AC5C-26FE16C9CEA7}"/>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6" name="Footer Placeholder 5">
            <a:extLst>
              <a:ext uri="{FF2B5EF4-FFF2-40B4-BE49-F238E27FC236}">
                <a16:creationId xmlns:a16="http://schemas.microsoft.com/office/drawing/2014/main" id="{639F80F5-2304-B62E-D5DE-8996C20C30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5C9390-263C-611F-1DE2-6A3BAF07B9D2}"/>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217386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A497-905A-E8D4-2FAB-5F66093615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FFBB15-BEC7-21A2-B8CB-C2C3819385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D17A05-0C62-4AF5-31F3-4BCBAE123F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29CF52-4208-E776-E642-1ED26F505D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464B77-02FC-B08B-FD24-66DFDD1AC8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7079673-4C49-FC0D-D2CE-E6B92574F276}"/>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8" name="Footer Placeholder 7">
            <a:extLst>
              <a:ext uri="{FF2B5EF4-FFF2-40B4-BE49-F238E27FC236}">
                <a16:creationId xmlns:a16="http://schemas.microsoft.com/office/drawing/2014/main" id="{0AAAF7CA-4931-0715-E6E0-F42C0382890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DA8625-F071-8D42-F8C1-8D6B749FFBD2}"/>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410052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BE802-51AC-0FD1-F16A-EEB9C33622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AF94F81-8CAB-FFF8-9F62-542AFB052C9E}"/>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4" name="Footer Placeholder 3">
            <a:extLst>
              <a:ext uri="{FF2B5EF4-FFF2-40B4-BE49-F238E27FC236}">
                <a16:creationId xmlns:a16="http://schemas.microsoft.com/office/drawing/2014/main" id="{8990848B-7D8A-3144-F5BC-535CB4DA77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C2B57D-39D9-9F21-286E-1577FACC3A92}"/>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136831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F2B9BD-EDE3-D368-A688-FABA6B15CCFC}"/>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3" name="Footer Placeholder 2">
            <a:extLst>
              <a:ext uri="{FF2B5EF4-FFF2-40B4-BE49-F238E27FC236}">
                <a16:creationId xmlns:a16="http://schemas.microsoft.com/office/drawing/2014/main" id="{0041A31A-2884-A009-9640-C3CE796289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72A235-774C-966B-B059-E7D07C4B6652}"/>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3802721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5FE93-0802-C872-770C-6D69EE1DDD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54B5341-95A2-7161-B2A8-52CA0AE67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3505BA4-F306-A53D-DE31-EB0AF38400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C04ADD-BD84-EDF5-6794-29883B4F1FB6}"/>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6" name="Footer Placeholder 5">
            <a:extLst>
              <a:ext uri="{FF2B5EF4-FFF2-40B4-BE49-F238E27FC236}">
                <a16:creationId xmlns:a16="http://schemas.microsoft.com/office/drawing/2014/main" id="{9B4ED9DD-72B5-F5B7-E7EF-5A63E2EA22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8AD051-6683-7A44-E351-DEB36185D79A}"/>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3316797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E4FCE-B4D7-EF34-01BB-8E17334D4F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D2D341C-FE26-FB7C-A9C9-2B0C69552C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86C97C3-34BD-85FC-23DB-B2A16BCAE9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FF7E84-FBDA-6E8C-A68D-3DD703A3A8FB}"/>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6" name="Footer Placeholder 5">
            <a:extLst>
              <a:ext uri="{FF2B5EF4-FFF2-40B4-BE49-F238E27FC236}">
                <a16:creationId xmlns:a16="http://schemas.microsoft.com/office/drawing/2014/main" id="{4DFC80A1-EBF8-58E9-7CE9-1631566732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75B24D-5520-F255-67E5-E59EDB949379}"/>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2605417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E96E-4192-0388-7480-E9977BCCD38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50AA527-0478-A0F9-D933-835FCFA707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82BAFD-AD29-F921-4AFB-D064E6EF6F0F}"/>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5C5CD255-C584-AA39-C032-9F76879A3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134459-E4FC-CB3B-FD64-B3FF995CA823}"/>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3914356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95B610-DD42-ED53-7958-3681258E660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2C4420-DC05-AB8E-9F8C-55A92CDD118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C4FB79-F0C7-0B84-6E54-17FB3B822FDC}"/>
              </a:ext>
            </a:extLst>
          </p:cNvPr>
          <p:cNvSpPr>
            <a:spLocks noGrp="1"/>
          </p:cNvSpPr>
          <p:nvPr>
            <p:ph type="dt" sz="half" idx="10"/>
          </p:nvPr>
        </p:nvSpPr>
        <p:spPr/>
        <p:txBody>
          <a:body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B0A3E8F5-C631-7190-2AA9-802D72344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6660D-A44A-EB2C-9A96-FBD2B38DE1AA}"/>
              </a:ext>
            </a:extLst>
          </p:cNvPr>
          <p:cNvSpPr>
            <a:spLocks noGrp="1"/>
          </p:cNvSpPr>
          <p:nvPr>
            <p:ph type="sldNum" sz="quarter" idx="12"/>
          </p:nvPr>
        </p:nvSpPr>
        <p:spPr/>
        <p:txBody>
          <a:bodyPr/>
          <a:lstStyle/>
          <a:p>
            <a:fld id="{66724483-6827-2540-91AD-6F2BC98C0366}" type="slidenum">
              <a:rPr lang="en-US" smtClean="0"/>
              <a:t>‹#›</a:t>
            </a:fld>
            <a:endParaRPr lang="en-US"/>
          </a:p>
        </p:txBody>
      </p:sp>
    </p:spTree>
    <p:extLst>
      <p:ext uri="{BB962C8B-B14F-4D97-AF65-F5344CB8AC3E}">
        <p14:creationId xmlns:p14="http://schemas.microsoft.com/office/powerpoint/2010/main" val="809679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A1CB6C-5BBA-8874-9803-850F1B6BE0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8EB430-C7E5-C75B-86C4-B9116A53D3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6D89C7-E9A4-6018-6E28-8A1889A405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81DD89-B441-2D49-ACB7-4CBBC6B24B1F}" type="datetimeFigureOut">
              <a:rPr lang="en-US" smtClean="0"/>
              <a:t>6/11/23</a:t>
            </a:fld>
            <a:endParaRPr lang="en-US"/>
          </a:p>
        </p:txBody>
      </p:sp>
      <p:sp>
        <p:nvSpPr>
          <p:cNvPr id="5" name="Footer Placeholder 4">
            <a:extLst>
              <a:ext uri="{FF2B5EF4-FFF2-40B4-BE49-F238E27FC236}">
                <a16:creationId xmlns:a16="http://schemas.microsoft.com/office/drawing/2014/main" id="{0615EDFA-12FA-CFE0-7490-663DF8EECF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FC3373C-F264-CF01-CE53-45E81CA63B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724483-6827-2540-91AD-6F2BC98C0366}" type="slidenum">
              <a:rPr lang="en-US" smtClean="0"/>
              <a:t>‹#›</a:t>
            </a:fld>
            <a:endParaRPr lang="en-US"/>
          </a:p>
        </p:txBody>
      </p:sp>
    </p:spTree>
    <p:extLst>
      <p:ext uri="{BB962C8B-B14F-4D97-AF65-F5344CB8AC3E}">
        <p14:creationId xmlns:p14="http://schemas.microsoft.com/office/powerpoint/2010/main" val="2026917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8" Type="http://schemas.openxmlformats.org/officeDocument/2006/relationships/hyperlink" Target="https://www.facebook.com/photo.php?fbid=576045977658479&amp;set=pb.100057592443250.-2207520000.&amp;type=3" TargetMode="External"/><Relationship Id="rId13" Type="http://schemas.openxmlformats.org/officeDocument/2006/relationships/hyperlink" Target="https://afrikanakitchen.com/wp-content/uploads/Afrikana-London-Main-Menu.pdf" TargetMode="External"/><Relationship Id="rId3" Type="http://schemas.openxmlformats.org/officeDocument/2006/relationships/hyperlink" Target="https://www.facebook.com/afrikanacardiff/photos/pb.100057592443250.-2207520000./607629527673306/?type=3" TargetMode="External"/><Relationship Id="rId7" Type="http://schemas.openxmlformats.org/officeDocument/2006/relationships/hyperlink" Target="https://www.facebook.com/afrikanacardiff/photos/pb.100057592443250.-2207520000./470892264680367/?type=3" TargetMode="External"/><Relationship Id="rId12" Type="http://schemas.openxmlformats.org/officeDocument/2006/relationships/hyperlink" Target="https://www.facebook.com/photo.php?fbid=658365069426569&amp;set=pb.100057592443250.-2207520000.&amp;type=3" TargetMode="External"/><Relationship Id="rId2" Type="http://schemas.openxmlformats.org/officeDocument/2006/relationships/hyperlink" Target="https://www.whichfranchise.com/news_template2.cfm?articleId=8840" TargetMode="External"/><Relationship Id="rId1" Type="http://schemas.openxmlformats.org/officeDocument/2006/relationships/slideLayout" Target="../slideLayouts/slideLayout2.xml"/><Relationship Id="rId6" Type="http://schemas.openxmlformats.org/officeDocument/2006/relationships/hyperlink" Target="https://www.facebook.com/afrikanacardiff/photos/pb.100057592443250.-2207520000./278947670541495/?type=3" TargetMode="External"/><Relationship Id="rId11" Type="http://schemas.openxmlformats.org/officeDocument/2006/relationships/hyperlink" Target="https://www.facebook.com/photo.php?fbid=698886192041123&amp;set=pb.100057592443250.-2207520000.&amp;type=3" TargetMode="External"/><Relationship Id="rId5" Type="http://schemas.openxmlformats.org/officeDocument/2006/relationships/hyperlink" Target="https://www.facebook.com/afrikanacardiff/photos/pb.100057592443250.-2207520000./286382043131391/?type=3" TargetMode="External"/><Relationship Id="rId15" Type="http://schemas.openxmlformats.org/officeDocument/2006/relationships/hyperlink" Target="https://www.tripadvisor.co.uk/Restaurants-g186460-c1-Cardiff_South_Wales_Wales.html%20Accessed%2029%20May%202023" TargetMode="External"/><Relationship Id="rId10" Type="http://schemas.openxmlformats.org/officeDocument/2006/relationships/hyperlink" Target="https://www.facebook.com/photo.php?fbid=697778748818534&amp;set=pb.100057592443250.-2207520000.&amp;type=3" TargetMode="External"/><Relationship Id="rId4" Type="http://schemas.openxmlformats.org/officeDocument/2006/relationships/hyperlink" Target="https://www.facebook.com/photo.php?fbid=590330412896702&amp;set=pb.100057592443250.-2207520000.&amp;type=3" TargetMode="External"/><Relationship Id="rId9" Type="http://schemas.openxmlformats.org/officeDocument/2006/relationships/hyperlink" Target="https://www.facebook.com/photo.php?fbid=692811545981921&amp;set=pb.100057592443250.-2207520000.&amp;type=3" TargetMode="External"/><Relationship Id="rId14" Type="http://schemas.openxmlformats.org/officeDocument/2006/relationships/hyperlink" Target="https://www.google.com/maps/place/Afrikana+Cardiff/@51.4917668,-3.173977,17z/data=!4m6!3m5!1s0x486e1d158ae3d3f7:0xa42524b2f2cfec19!8m2!3d51.4917668!4d-3.1713967!16s%2Fg%2F11k0vzkrbx?hl=en&amp;entry=ttu"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karibucafecardiff.co.uk/" TargetMode="External"/><Relationship Id="rId2" Type="http://schemas.openxmlformats.org/officeDocument/2006/relationships/hyperlink" Target="https://lemandelarestaurant.com/" TargetMode="External"/><Relationship Id="rId1" Type="http://schemas.openxmlformats.org/officeDocument/2006/relationships/slideLayout" Target="../slideLayouts/slideLayout2.xml"/><Relationship Id="rId6" Type="http://schemas.openxmlformats.org/officeDocument/2006/relationships/hyperlink" Target="https://www.halaljoints.com/restaurant/26jdcmla3qtjuj-afrikana-plasnewydd-cardiff-halal-food-restaurant" TargetMode="External"/><Relationship Id="rId5" Type="http://schemas.openxmlformats.org/officeDocument/2006/relationships/hyperlink" Target="https://restaurantguru.com/Afrikana-Cardiff-Cardiff" TargetMode="External"/><Relationship Id="rId4" Type="http://schemas.openxmlformats.org/officeDocument/2006/relationships/hyperlink" Target="https://www.google.com/search?client=safari&amp;rls=en&amp;q=afrikana+cardiff+reviews&amp;ie=UTF-8&amp;oe=UTF-8#lrd=0x486e1d158ae3d3f7:0xa42524b2f2cfec1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building, outdoor, plant, store&#10;&#10;Description automatically generated">
            <a:extLst>
              <a:ext uri="{FF2B5EF4-FFF2-40B4-BE49-F238E27FC236}">
                <a16:creationId xmlns:a16="http://schemas.microsoft.com/office/drawing/2014/main" id="{BEB561DE-CAD7-BF75-554C-F3BC37052856}"/>
              </a:ext>
            </a:extLst>
          </p:cNvPr>
          <p:cNvPicPr>
            <a:picLocks noChangeAspect="1"/>
          </p:cNvPicPr>
          <p:nvPr/>
        </p:nvPicPr>
        <p:blipFill rotWithShape="1">
          <a:blip r:embed="rId3"/>
          <a:srcRect l="321" r="19531" b="9092"/>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E1DD6C-EC51-715A-ACBF-A95F70732BCA}"/>
              </a:ext>
            </a:extLst>
          </p:cNvPr>
          <p:cNvSpPr>
            <a:spLocks noGrp="1"/>
          </p:cNvSpPr>
          <p:nvPr>
            <p:ph type="ctrTitle"/>
          </p:nvPr>
        </p:nvSpPr>
        <p:spPr>
          <a:xfrm>
            <a:off x="342623" y="-413138"/>
            <a:ext cx="4023360" cy="3204134"/>
          </a:xfrm>
        </p:spPr>
        <p:txBody>
          <a:bodyPr anchor="b">
            <a:normAutofit/>
          </a:bodyPr>
          <a:lstStyle/>
          <a:p>
            <a:pPr algn="l"/>
            <a:r>
              <a:rPr lang="en-US" sz="4800" dirty="0">
                <a:latin typeface="Lucida Calligraphy" panose="03010101010101010101" pitchFamily="66" charset="77"/>
                <a:cs typeface="Apple Chancery" panose="03020702040506060504" pitchFamily="66" charset="-79"/>
              </a:rPr>
              <a:t>Dining At</a:t>
            </a:r>
          </a:p>
        </p:txBody>
      </p:sp>
      <p:sp>
        <p:nvSpPr>
          <p:cNvPr id="3" name="Subtitle 2">
            <a:extLst>
              <a:ext uri="{FF2B5EF4-FFF2-40B4-BE49-F238E27FC236}">
                <a16:creationId xmlns:a16="http://schemas.microsoft.com/office/drawing/2014/main" id="{1F453751-AC59-D3D3-F5D7-F43BC8D76459}"/>
              </a:ext>
            </a:extLst>
          </p:cNvPr>
          <p:cNvSpPr>
            <a:spLocks noGrp="1"/>
          </p:cNvSpPr>
          <p:nvPr>
            <p:ph type="subTitle" idx="1"/>
          </p:nvPr>
        </p:nvSpPr>
        <p:spPr>
          <a:xfrm>
            <a:off x="481029" y="2945182"/>
            <a:ext cx="4023359" cy="1208141"/>
          </a:xfrm>
        </p:spPr>
        <p:txBody>
          <a:bodyPr vert="horz" lIns="91440" tIns="45720" rIns="91440" bIns="45720" rtlCol="0" anchor="t">
            <a:normAutofit/>
          </a:bodyPr>
          <a:lstStyle/>
          <a:p>
            <a:pPr algn="l"/>
            <a:r>
              <a:rPr lang="en-US" sz="2000" dirty="0"/>
              <a:t>AFRIKANA</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C96A2D70-2BB9-627B-EA0B-5B76C3A679CC}"/>
              </a:ext>
            </a:extLst>
          </p:cNvPr>
          <p:cNvSpPr txBox="1"/>
          <p:nvPr/>
        </p:nvSpPr>
        <p:spPr>
          <a:xfrm>
            <a:off x="449330" y="4838807"/>
            <a:ext cx="3809946" cy="1477328"/>
          </a:xfrm>
          <a:prstGeom prst="rect">
            <a:avLst/>
          </a:prstGeom>
          <a:noFill/>
        </p:spPr>
        <p:txBody>
          <a:bodyPr wrap="square" rtlCol="0">
            <a:spAutoFit/>
          </a:bodyPr>
          <a:lstStyle/>
          <a:p>
            <a:r>
              <a:rPr lang="en-US" dirty="0" err="1"/>
              <a:t>Shahryad</a:t>
            </a:r>
            <a:r>
              <a:rPr lang="en-US" dirty="0"/>
              <a:t> Khan </a:t>
            </a:r>
          </a:p>
          <a:p>
            <a:r>
              <a:rPr lang="en-US" dirty="0"/>
              <a:t>2243982</a:t>
            </a:r>
          </a:p>
          <a:p>
            <a:r>
              <a:rPr lang="en-US" dirty="0"/>
              <a:t>BMGM 4001</a:t>
            </a:r>
          </a:p>
          <a:p>
            <a:r>
              <a:rPr lang="en-US" dirty="0"/>
              <a:t>Tristan Hawkins</a:t>
            </a:r>
          </a:p>
          <a:p>
            <a:endParaRPr lang="en-US" dirty="0"/>
          </a:p>
        </p:txBody>
      </p:sp>
    </p:spTree>
    <p:extLst>
      <p:ext uri="{BB962C8B-B14F-4D97-AF65-F5344CB8AC3E}">
        <p14:creationId xmlns:p14="http://schemas.microsoft.com/office/powerpoint/2010/main" val="15282740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DA3F27-894A-553F-A65C-E27A2CF86CCF}"/>
              </a:ext>
            </a:extLst>
          </p:cNvPr>
          <p:cNvSpPr>
            <a:spLocks noGrp="1"/>
          </p:cNvSpPr>
          <p:nvPr>
            <p:ph type="title"/>
          </p:nvPr>
        </p:nvSpPr>
        <p:spPr>
          <a:xfrm>
            <a:off x="594360" y="4899516"/>
            <a:ext cx="4391024" cy="1173700"/>
          </a:xfrm>
        </p:spPr>
        <p:txBody>
          <a:bodyPr anchor="t">
            <a:normAutofit/>
          </a:bodyPr>
          <a:lstStyle/>
          <a:p>
            <a:r>
              <a:rPr lang="en-US" sz="4000" dirty="0">
                <a:solidFill>
                  <a:schemeClr val="bg1"/>
                </a:solidFill>
                <a:latin typeface="Apple Chancery" panose="03020702040506060504" pitchFamily="66" charset="-79"/>
                <a:cs typeface="Apple Chancery" panose="03020702040506060504" pitchFamily="66" charset="-79"/>
              </a:rPr>
              <a:t>Introduction</a:t>
            </a:r>
            <a:r>
              <a:rPr lang="en-US" sz="4000" dirty="0">
                <a:solidFill>
                  <a:schemeClr val="bg1"/>
                </a:solidFill>
              </a:rPr>
              <a:t> </a:t>
            </a:r>
          </a:p>
        </p:txBody>
      </p:sp>
      <p:pic>
        <p:nvPicPr>
          <p:cNvPr id="5" name="Picture 4" descr="A group of plates of food&#10;&#10;Description automatically generated with low confidence">
            <a:extLst>
              <a:ext uri="{FF2B5EF4-FFF2-40B4-BE49-F238E27FC236}">
                <a16:creationId xmlns:a16="http://schemas.microsoft.com/office/drawing/2014/main" id="{33ABBE54-8379-BFE1-057F-96E2B38618E4}"/>
              </a:ext>
            </a:extLst>
          </p:cNvPr>
          <p:cNvPicPr>
            <a:picLocks noChangeAspect="1"/>
          </p:cNvPicPr>
          <p:nvPr/>
        </p:nvPicPr>
        <p:blipFill rotWithShape="1">
          <a:blip r:embed="rId3"/>
          <a:srcRect r="4977" b="-3"/>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7" name="Picture 6" descr="A picture containing fast food, food, snack, sandwich&#10;&#10;Description automatically generated">
            <a:extLst>
              <a:ext uri="{FF2B5EF4-FFF2-40B4-BE49-F238E27FC236}">
                <a16:creationId xmlns:a16="http://schemas.microsoft.com/office/drawing/2014/main" id="{B91E4E79-6423-BF44-F3FC-F50CFA0F0AB0}"/>
              </a:ext>
            </a:extLst>
          </p:cNvPr>
          <p:cNvPicPr>
            <a:picLocks noChangeAspect="1"/>
          </p:cNvPicPr>
          <p:nvPr/>
        </p:nvPicPr>
        <p:blipFill rotWithShape="1">
          <a:blip r:embed="rId4"/>
          <a:srcRect r="6581" b="5"/>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9" name="Picture 8" descr="A picture containing food, fried food, dish, cuisine&#10;&#10;Description automatically generated">
            <a:extLst>
              <a:ext uri="{FF2B5EF4-FFF2-40B4-BE49-F238E27FC236}">
                <a16:creationId xmlns:a16="http://schemas.microsoft.com/office/drawing/2014/main" id="{B583A206-3692-72E8-7661-F4DAB6F46784}"/>
              </a:ext>
            </a:extLst>
          </p:cNvPr>
          <p:cNvPicPr>
            <a:picLocks noChangeAspect="1"/>
          </p:cNvPicPr>
          <p:nvPr/>
        </p:nvPicPr>
        <p:blipFill rotWithShape="1">
          <a:blip r:embed="rId5"/>
          <a:srcRect l="10855" r="26022" b="3"/>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16" name="Group 15">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27658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61B00-5BB2-0D26-66CB-684CFE1CC9BB}"/>
              </a:ext>
            </a:extLst>
          </p:cNvPr>
          <p:cNvSpPr>
            <a:spLocks noGrp="1"/>
          </p:cNvSpPr>
          <p:nvPr>
            <p:ph type="title"/>
          </p:nvPr>
        </p:nvSpPr>
        <p:spPr>
          <a:xfrm>
            <a:off x="341956" y="343439"/>
            <a:ext cx="4394200" cy="1323439"/>
          </a:xfrm>
        </p:spPr>
        <p:txBody>
          <a:bodyPr anchor="t">
            <a:normAutofit/>
          </a:bodyPr>
          <a:lstStyle/>
          <a:p>
            <a:r>
              <a:rPr lang="en-US" sz="4000" dirty="0">
                <a:solidFill>
                  <a:schemeClr val="bg1"/>
                </a:solidFill>
                <a:latin typeface="Apple Chancery" panose="03020702040506060504" pitchFamily="66" charset="-79"/>
                <a:cs typeface="Apple Chancery" panose="03020702040506060504" pitchFamily="66" charset="-79"/>
              </a:rPr>
              <a:t>Decor </a:t>
            </a:r>
          </a:p>
        </p:txBody>
      </p:sp>
      <p:pic>
        <p:nvPicPr>
          <p:cNvPr id="13" name="Picture 12" descr="A painting of a person in a turban&#10;&#10;Description automatically generated with medium confidence">
            <a:extLst>
              <a:ext uri="{FF2B5EF4-FFF2-40B4-BE49-F238E27FC236}">
                <a16:creationId xmlns:a16="http://schemas.microsoft.com/office/drawing/2014/main" id="{4784DD18-02CB-55AD-2C6E-50BDBECC9BAB}"/>
              </a:ext>
            </a:extLst>
          </p:cNvPr>
          <p:cNvPicPr>
            <a:picLocks noChangeAspect="1"/>
          </p:cNvPicPr>
          <p:nvPr/>
        </p:nvPicPr>
        <p:blipFill rotWithShape="1">
          <a:blip r:embed="rId3"/>
          <a:srcRect l="14657" r="6129" b="3"/>
          <a:stretch/>
        </p:blipFill>
        <p:spPr>
          <a:xfrm>
            <a:off x="5803900" y="10"/>
            <a:ext cx="3250283" cy="3333737"/>
          </a:xfrm>
          <a:custGeom>
            <a:avLst/>
            <a:gdLst/>
            <a:ahLst/>
            <a:cxnLst/>
            <a:rect l="l" t="t" r="r" b="b"/>
            <a:pathLst>
              <a:path w="3250283" h="3333747">
                <a:moveTo>
                  <a:pt x="0" y="0"/>
                </a:moveTo>
                <a:lnTo>
                  <a:pt x="3250283" y="0"/>
                </a:lnTo>
                <a:lnTo>
                  <a:pt x="3250283" y="3333747"/>
                </a:lnTo>
                <a:lnTo>
                  <a:pt x="153881" y="3333747"/>
                </a:lnTo>
                <a:lnTo>
                  <a:pt x="110925" y="3121962"/>
                </a:lnTo>
                <a:cubicBezTo>
                  <a:pt x="7248" y="2570625"/>
                  <a:pt x="-46957" y="1948326"/>
                  <a:pt x="85282" y="1225550"/>
                </a:cubicBezTo>
                <a:cubicBezTo>
                  <a:pt x="7773" y="398992"/>
                  <a:pt x="51080" y="378883"/>
                  <a:pt x="0" y="0"/>
                </a:cubicBezTo>
                <a:close/>
              </a:path>
            </a:pathLst>
          </a:custGeom>
        </p:spPr>
      </p:pic>
      <p:pic>
        <p:nvPicPr>
          <p:cNvPr id="7" name="Picture 6" descr="A picture containing lamp, lighting, vase, lantern&#10;&#10;Description automatically generated">
            <a:extLst>
              <a:ext uri="{FF2B5EF4-FFF2-40B4-BE49-F238E27FC236}">
                <a16:creationId xmlns:a16="http://schemas.microsoft.com/office/drawing/2014/main" id="{D5153F7B-D585-680A-2D8F-3D3318ACBD76}"/>
              </a:ext>
            </a:extLst>
          </p:cNvPr>
          <p:cNvPicPr>
            <a:picLocks noChangeAspect="1"/>
          </p:cNvPicPr>
          <p:nvPr/>
        </p:nvPicPr>
        <p:blipFill rotWithShape="1">
          <a:blip r:embed="rId4"/>
          <a:srcRect r="4" b="9232"/>
          <a:stretch/>
        </p:blipFill>
        <p:spPr>
          <a:xfrm>
            <a:off x="9244684" y="10"/>
            <a:ext cx="2947316" cy="3333737"/>
          </a:xfrm>
          <a:custGeom>
            <a:avLst/>
            <a:gdLst/>
            <a:ahLst/>
            <a:cxnLst/>
            <a:rect l="l" t="t" r="r" b="b"/>
            <a:pathLst>
              <a:path w="2947316" h="3333747">
                <a:moveTo>
                  <a:pt x="0" y="0"/>
                </a:moveTo>
                <a:lnTo>
                  <a:pt x="2947316" y="0"/>
                </a:lnTo>
                <a:lnTo>
                  <a:pt x="2947316" y="3333747"/>
                </a:lnTo>
                <a:lnTo>
                  <a:pt x="0" y="3333747"/>
                </a:lnTo>
                <a:close/>
              </a:path>
            </a:pathLst>
          </a:custGeom>
        </p:spPr>
      </p:pic>
      <p:pic>
        <p:nvPicPr>
          <p:cNvPr id="11" name="Picture 10" descr="A picture containing furniture, tree, outdoor, outdoor table&#10;&#10;Description automatically generated">
            <a:extLst>
              <a:ext uri="{FF2B5EF4-FFF2-40B4-BE49-F238E27FC236}">
                <a16:creationId xmlns:a16="http://schemas.microsoft.com/office/drawing/2014/main" id="{A51B449A-4B83-85A0-28C2-E62A29EC6C4C}"/>
              </a:ext>
            </a:extLst>
          </p:cNvPr>
          <p:cNvPicPr>
            <a:picLocks noChangeAspect="1"/>
          </p:cNvPicPr>
          <p:nvPr/>
        </p:nvPicPr>
        <p:blipFill rotWithShape="1">
          <a:blip r:embed="rId5"/>
          <a:srcRect t="8174" r="3" b="24133"/>
          <a:stretch/>
        </p:blipFill>
        <p:spPr>
          <a:xfrm>
            <a:off x="5803900" y="3524255"/>
            <a:ext cx="3250283" cy="3333745"/>
          </a:xfrm>
          <a:custGeom>
            <a:avLst/>
            <a:gdLst/>
            <a:ahLst/>
            <a:cxnLst/>
            <a:rect l="l" t="t" r="r" b="b"/>
            <a:pathLst>
              <a:path w="3250283" h="3333745">
                <a:moveTo>
                  <a:pt x="197729" y="0"/>
                </a:moveTo>
                <a:lnTo>
                  <a:pt x="3250283" y="0"/>
                </a:lnTo>
                <a:lnTo>
                  <a:pt x="3250283" y="3333745"/>
                </a:lnTo>
                <a:lnTo>
                  <a:pt x="0" y="3333745"/>
                </a:lnTo>
                <a:cubicBezTo>
                  <a:pt x="274943" y="2546345"/>
                  <a:pt x="463273" y="2235195"/>
                  <a:pt x="465050" y="1435095"/>
                </a:cubicBezTo>
                <a:cubicBezTo>
                  <a:pt x="461219" y="1077114"/>
                  <a:pt x="364351" y="694874"/>
                  <a:pt x="260702" y="269789"/>
                </a:cubicBezTo>
                <a:close/>
              </a:path>
            </a:pathLst>
          </a:custGeom>
        </p:spPr>
      </p:pic>
      <p:grpSp>
        <p:nvGrpSpPr>
          <p:cNvPr id="36" name="Group 35">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37" name="Freeform: Shape 36">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5" name="Picture 14" descr="A painting of two people&#10;&#10;Description automatically generated with medium confidence">
            <a:extLst>
              <a:ext uri="{FF2B5EF4-FFF2-40B4-BE49-F238E27FC236}">
                <a16:creationId xmlns:a16="http://schemas.microsoft.com/office/drawing/2014/main" id="{4A58EE41-03CC-546A-F098-FDF8893B7D4E}"/>
              </a:ext>
            </a:extLst>
          </p:cNvPr>
          <p:cNvPicPr>
            <a:picLocks noChangeAspect="1"/>
          </p:cNvPicPr>
          <p:nvPr/>
        </p:nvPicPr>
        <p:blipFill rotWithShape="1">
          <a:blip r:embed="rId7"/>
          <a:srcRect l="7264" r="21122" b="-3"/>
          <a:stretch/>
        </p:blipFill>
        <p:spPr>
          <a:xfrm>
            <a:off x="9244684" y="3524255"/>
            <a:ext cx="2947316" cy="3333745"/>
          </a:xfrm>
          <a:custGeom>
            <a:avLst/>
            <a:gdLst/>
            <a:ahLst/>
            <a:cxnLst/>
            <a:rect l="l" t="t" r="r" b="b"/>
            <a:pathLst>
              <a:path w="2947316" h="3333745">
                <a:moveTo>
                  <a:pt x="0" y="0"/>
                </a:moveTo>
                <a:lnTo>
                  <a:pt x="2947316" y="0"/>
                </a:lnTo>
                <a:lnTo>
                  <a:pt x="2947316" y="3333745"/>
                </a:lnTo>
                <a:lnTo>
                  <a:pt x="0" y="3333745"/>
                </a:lnTo>
                <a:close/>
              </a:path>
            </a:pathLst>
          </a:custGeom>
        </p:spPr>
      </p:pic>
      <p:sp>
        <p:nvSpPr>
          <p:cNvPr id="5" name="Content Placeholder 4">
            <a:extLst>
              <a:ext uri="{FF2B5EF4-FFF2-40B4-BE49-F238E27FC236}">
                <a16:creationId xmlns:a16="http://schemas.microsoft.com/office/drawing/2014/main" id="{724F91D8-247F-4A97-76B7-AF16D37E86B9}"/>
              </a:ext>
            </a:extLst>
          </p:cNvPr>
          <p:cNvSpPr>
            <a:spLocks noGrp="1"/>
          </p:cNvSpPr>
          <p:nvPr>
            <p:ph idx="1"/>
          </p:nvPr>
        </p:nvSpPr>
        <p:spPr>
          <a:xfrm>
            <a:off x="919229" y="2609855"/>
            <a:ext cx="3816927" cy="2877004"/>
          </a:xfrm>
        </p:spPr>
        <p:txBody>
          <a:bodyPr/>
          <a:lstStyle/>
          <a:p>
            <a:pPr marL="0" indent="0" algn="ctr">
              <a:buNone/>
            </a:pPr>
            <a:r>
              <a:rPr lang="en-US" dirty="0" err="1">
                <a:solidFill>
                  <a:schemeClr val="accent4"/>
                </a:solidFill>
                <a:latin typeface="Avenir Next Condensed" panose="020B0506020202020204" pitchFamily="34" charset="0"/>
                <a:cs typeface="Apple Chancery" panose="03020702040506060504" pitchFamily="66" charset="-79"/>
              </a:rPr>
              <a:t>Colourful</a:t>
            </a:r>
            <a:r>
              <a:rPr lang="en-US" dirty="0">
                <a:solidFill>
                  <a:schemeClr val="accent4"/>
                </a:solidFill>
                <a:latin typeface="Avenir Next Condensed" panose="020B0506020202020204" pitchFamily="34" charset="0"/>
                <a:cs typeface="Apple Chancery" panose="03020702040506060504" pitchFamily="66" charset="-79"/>
              </a:rPr>
              <a:t> </a:t>
            </a:r>
          </a:p>
          <a:p>
            <a:pPr marL="0" indent="0" algn="ctr">
              <a:buNone/>
            </a:pPr>
            <a:endParaRPr lang="en-US" dirty="0">
              <a:solidFill>
                <a:schemeClr val="bg1"/>
              </a:solidFill>
              <a:latin typeface="Avenir Next Condensed" panose="020B0506020202020204" pitchFamily="34" charset="0"/>
              <a:cs typeface="Apple Chancery" panose="03020702040506060504" pitchFamily="66" charset="-79"/>
            </a:endParaRPr>
          </a:p>
          <a:p>
            <a:pPr marL="0" indent="0" algn="ctr">
              <a:buNone/>
            </a:pPr>
            <a:r>
              <a:rPr lang="en-US" dirty="0">
                <a:solidFill>
                  <a:schemeClr val="accent2"/>
                </a:solidFill>
                <a:latin typeface="Avenir Next Condensed" panose="020B0506020202020204" pitchFamily="34" charset="0"/>
                <a:cs typeface="Apple Chancery" panose="03020702040506060504" pitchFamily="66" charset="-79"/>
              </a:rPr>
              <a:t>&amp;</a:t>
            </a:r>
            <a:r>
              <a:rPr lang="en-US" dirty="0">
                <a:solidFill>
                  <a:schemeClr val="bg1"/>
                </a:solidFill>
                <a:latin typeface="Avenir Next Condensed" panose="020B0506020202020204" pitchFamily="34" charset="0"/>
                <a:cs typeface="Apple Chancery" panose="03020702040506060504" pitchFamily="66" charset="-79"/>
              </a:rPr>
              <a:t> </a:t>
            </a:r>
          </a:p>
          <a:p>
            <a:pPr marL="0" indent="0" algn="ctr">
              <a:buNone/>
            </a:pPr>
            <a:endParaRPr lang="en-US" dirty="0">
              <a:solidFill>
                <a:schemeClr val="bg1"/>
              </a:solidFill>
              <a:latin typeface="Avenir Next Condensed" panose="020B0506020202020204" pitchFamily="34" charset="0"/>
              <a:cs typeface="Apple Chancery" panose="03020702040506060504" pitchFamily="66" charset="-79"/>
            </a:endParaRPr>
          </a:p>
          <a:p>
            <a:pPr marL="0" indent="0" algn="ctr">
              <a:buNone/>
            </a:pPr>
            <a:r>
              <a:rPr lang="en-US" dirty="0">
                <a:solidFill>
                  <a:schemeClr val="accent6"/>
                </a:solidFill>
                <a:latin typeface="Avenir Next Condensed" panose="020B0506020202020204" pitchFamily="34" charset="0"/>
                <a:cs typeface="Apple Chancery" panose="03020702040506060504" pitchFamily="66" charset="-79"/>
              </a:rPr>
              <a:t>Elegant</a:t>
            </a:r>
            <a:r>
              <a:rPr lang="en-US" dirty="0">
                <a:solidFill>
                  <a:schemeClr val="bg1"/>
                </a:solidFill>
                <a:latin typeface="Avenir Next Condensed" panose="020B0506020202020204" pitchFamily="34" charset="0"/>
                <a:cs typeface="Apple Chancery" panose="03020702040506060504" pitchFamily="66" charset="-79"/>
              </a:rPr>
              <a:t> </a:t>
            </a:r>
          </a:p>
        </p:txBody>
      </p:sp>
    </p:spTree>
    <p:extLst>
      <p:ext uri="{BB962C8B-B14F-4D97-AF65-F5344CB8AC3E}">
        <p14:creationId xmlns:p14="http://schemas.microsoft.com/office/powerpoint/2010/main" val="2207759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DA8A8-425B-4921-17DE-AF484D6A681F}"/>
              </a:ext>
            </a:extLst>
          </p:cNvPr>
          <p:cNvSpPr>
            <a:spLocks noGrp="1"/>
          </p:cNvSpPr>
          <p:nvPr>
            <p:ph type="title"/>
          </p:nvPr>
        </p:nvSpPr>
        <p:spPr>
          <a:xfrm rot="5400000">
            <a:off x="-4272461" y="5556919"/>
            <a:ext cx="10412000" cy="1325563"/>
          </a:xfrm>
        </p:spPr>
        <p:txBody>
          <a:bodyPr>
            <a:normAutofit fontScale="90000"/>
          </a:bodyPr>
          <a:lstStyle/>
          <a:p>
            <a:r>
              <a:rPr lang="en-US" sz="12800" dirty="0"/>
              <a:t>MENU</a:t>
            </a:r>
            <a:r>
              <a:rPr lang="en-US" dirty="0"/>
              <a:t> </a:t>
            </a:r>
          </a:p>
        </p:txBody>
      </p:sp>
      <p:pic>
        <p:nvPicPr>
          <p:cNvPr id="5" name="Picture 4" descr="A picture containing text, menu, screenshot&#10;&#10;Description automatically generated">
            <a:extLst>
              <a:ext uri="{FF2B5EF4-FFF2-40B4-BE49-F238E27FC236}">
                <a16:creationId xmlns:a16="http://schemas.microsoft.com/office/drawing/2014/main" id="{E4624263-9F9E-8271-D67E-DAD4148A06E5}"/>
              </a:ext>
            </a:extLst>
          </p:cNvPr>
          <p:cNvPicPr>
            <a:picLocks noChangeAspect="1"/>
          </p:cNvPicPr>
          <p:nvPr/>
        </p:nvPicPr>
        <p:blipFill>
          <a:blip r:embed="rId3"/>
          <a:stretch>
            <a:fillRect/>
          </a:stretch>
        </p:blipFill>
        <p:spPr>
          <a:xfrm>
            <a:off x="1771402" y="-48305"/>
            <a:ext cx="10515600" cy="6954610"/>
          </a:xfrm>
          <a:prstGeom prst="rect">
            <a:avLst/>
          </a:prstGeom>
        </p:spPr>
      </p:pic>
    </p:spTree>
    <p:extLst>
      <p:ext uri="{BB962C8B-B14F-4D97-AF65-F5344CB8AC3E}">
        <p14:creationId xmlns:p14="http://schemas.microsoft.com/office/powerpoint/2010/main" val="1212263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late of food on a table&#10;&#10;Description automatically generated with low confidence">
            <a:extLst>
              <a:ext uri="{FF2B5EF4-FFF2-40B4-BE49-F238E27FC236}">
                <a16:creationId xmlns:a16="http://schemas.microsoft.com/office/drawing/2014/main" id="{F4202138-A91F-416A-6236-1BC19AF5DC00}"/>
              </a:ext>
            </a:extLst>
          </p:cNvPr>
          <p:cNvPicPr>
            <a:picLocks noChangeAspect="1"/>
          </p:cNvPicPr>
          <p:nvPr/>
        </p:nvPicPr>
        <p:blipFill>
          <a:blip r:embed="rId3"/>
          <a:stretch>
            <a:fillRect/>
          </a:stretch>
        </p:blipFill>
        <p:spPr>
          <a:xfrm>
            <a:off x="9961" y="0"/>
            <a:ext cx="2654011" cy="3407568"/>
          </a:xfrm>
          <a:prstGeom prst="rect">
            <a:avLst/>
          </a:prstGeom>
        </p:spPr>
      </p:pic>
      <p:pic>
        <p:nvPicPr>
          <p:cNvPr id="9" name="Picture 8" descr="A picture containing fast food, fried food, food, french fries&#10;&#10;Description automatically generated">
            <a:extLst>
              <a:ext uri="{FF2B5EF4-FFF2-40B4-BE49-F238E27FC236}">
                <a16:creationId xmlns:a16="http://schemas.microsoft.com/office/drawing/2014/main" id="{ABA691A3-8A06-19A5-750E-C66C839BEE30}"/>
              </a:ext>
            </a:extLst>
          </p:cNvPr>
          <p:cNvPicPr>
            <a:picLocks noChangeAspect="1"/>
          </p:cNvPicPr>
          <p:nvPr/>
        </p:nvPicPr>
        <p:blipFill>
          <a:blip r:embed="rId4"/>
          <a:stretch>
            <a:fillRect/>
          </a:stretch>
        </p:blipFill>
        <p:spPr>
          <a:xfrm>
            <a:off x="0" y="3429001"/>
            <a:ext cx="2654011" cy="3407568"/>
          </a:xfrm>
          <a:prstGeom prst="rect">
            <a:avLst/>
          </a:prstGeom>
        </p:spPr>
      </p:pic>
      <p:pic>
        <p:nvPicPr>
          <p:cNvPr id="11" name="Picture 10" descr="A picture containing fast food, food, snack, sandwich&#10;&#10;Description automatically generated">
            <a:extLst>
              <a:ext uri="{FF2B5EF4-FFF2-40B4-BE49-F238E27FC236}">
                <a16:creationId xmlns:a16="http://schemas.microsoft.com/office/drawing/2014/main" id="{B771D501-A617-DF87-C830-C49F38F22284}"/>
              </a:ext>
            </a:extLst>
          </p:cNvPr>
          <p:cNvPicPr>
            <a:picLocks noChangeAspect="1"/>
          </p:cNvPicPr>
          <p:nvPr/>
        </p:nvPicPr>
        <p:blipFill>
          <a:blip r:embed="rId5"/>
          <a:stretch>
            <a:fillRect/>
          </a:stretch>
        </p:blipFill>
        <p:spPr>
          <a:xfrm>
            <a:off x="8171301" y="3428999"/>
            <a:ext cx="2689225" cy="3407568"/>
          </a:xfrm>
          <a:prstGeom prst="rect">
            <a:avLst/>
          </a:prstGeom>
        </p:spPr>
      </p:pic>
      <p:pic>
        <p:nvPicPr>
          <p:cNvPr id="15" name="Picture 14" descr="A plate of food on a table&#10;&#10;Description automatically generated with medium confidence">
            <a:extLst>
              <a:ext uri="{FF2B5EF4-FFF2-40B4-BE49-F238E27FC236}">
                <a16:creationId xmlns:a16="http://schemas.microsoft.com/office/drawing/2014/main" id="{BE97B51F-6C8A-7623-AB89-AEA5BD5E65E9}"/>
              </a:ext>
            </a:extLst>
          </p:cNvPr>
          <p:cNvPicPr>
            <a:picLocks noChangeAspect="1"/>
          </p:cNvPicPr>
          <p:nvPr/>
        </p:nvPicPr>
        <p:blipFill>
          <a:blip r:embed="rId6"/>
          <a:stretch>
            <a:fillRect/>
          </a:stretch>
        </p:blipFill>
        <p:spPr>
          <a:xfrm>
            <a:off x="2702588" y="21430"/>
            <a:ext cx="2707857" cy="3386138"/>
          </a:xfrm>
          <a:prstGeom prst="rect">
            <a:avLst/>
          </a:prstGeom>
        </p:spPr>
      </p:pic>
      <p:pic>
        <p:nvPicPr>
          <p:cNvPr id="17" name="Picture 16" descr="A group of drinks on a table&#10;&#10;Description automatically generated with low confidence">
            <a:extLst>
              <a:ext uri="{FF2B5EF4-FFF2-40B4-BE49-F238E27FC236}">
                <a16:creationId xmlns:a16="http://schemas.microsoft.com/office/drawing/2014/main" id="{728BD949-A327-E4CD-4229-1B28FF662480}"/>
              </a:ext>
            </a:extLst>
          </p:cNvPr>
          <p:cNvPicPr>
            <a:picLocks noChangeAspect="1"/>
          </p:cNvPicPr>
          <p:nvPr/>
        </p:nvPicPr>
        <p:blipFill>
          <a:blip r:embed="rId7"/>
          <a:stretch>
            <a:fillRect/>
          </a:stretch>
        </p:blipFill>
        <p:spPr>
          <a:xfrm>
            <a:off x="5414929" y="3428999"/>
            <a:ext cx="2733256" cy="3407567"/>
          </a:xfrm>
          <a:prstGeom prst="rect">
            <a:avLst/>
          </a:prstGeom>
        </p:spPr>
      </p:pic>
      <p:pic>
        <p:nvPicPr>
          <p:cNvPr id="19" name="Picture 18" descr="A close up of food&#10;&#10;Description automatically generated with low confidence">
            <a:extLst>
              <a:ext uri="{FF2B5EF4-FFF2-40B4-BE49-F238E27FC236}">
                <a16:creationId xmlns:a16="http://schemas.microsoft.com/office/drawing/2014/main" id="{6688174F-7290-B453-E8F2-EEB53B36843C}"/>
              </a:ext>
            </a:extLst>
          </p:cNvPr>
          <p:cNvPicPr>
            <a:picLocks noChangeAspect="1"/>
          </p:cNvPicPr>
          <p:nvPr/>
        </p:nvPicPr>
        <p:blipFill>
          <a:blip r:embed="rId8"/>
          <a:stretch>
            <a:fillRect/>
          </a:stretch>
        </p:blipFill>
        <p:spPr>
          <a:xfrm>
            <a:off x="5428144" y="-1"/>
            <a:ext cx="2733257" cy="3407566"/>
          </a:xfrm>
          <a:prstGeom prst="rect">
            <a:avLst/>
          </a:prstGeom>
        </p:spPr>
      </p:pic>
      <p:pic>
        <p:nvPicPr>
          <p:cNvPr id="21" name="Picture 20" descr="A plate of meat and vegetables&#10;&#10;Description automatically generated with medium confidence">
            <a:extLst>
              <a:ext uri="{FF2B5EF4-FFF2-40B4-BE49-F238E27FC236}">
                <a16:creationId xmlns:a16="http://schemas.microsoft.com/office/drawing/2014/main" id="{7DC9E21F-05A2-8648-4ACB-E33345A9DBA3}"/>
              </a:ext>
            </a:extLst>
          </p:cNvPr>
          <p:cNvPicPr>
            <a:picLocks noChangeAspect="1"/>
          </p:cNvPicPr>
          <p:nvPr/>
        </p:nvPicPr>
        <p:blipFill>
          <a:blip r:embed="rId9"/>
          <a:stretch>
            <a:fillRect/>
          </a:stretch>
        </p:blipFill>
        <p:spPr>
          <a:xfrm>
            <a:off x="8192280" y="-1"/>
            <a:ext cx="2689225" cy="3407566"/>
          </a:xfrm>
          <a:prstGeom prst="rect">
            <a:avLst/>
          </a:prstGeom>
        </p:spPr>
      </p:pic>
      <p:pic>
        <p:nvPicPr>
          <p:cNvPr id="23" name="Picture 22" descr="Food on a plate&#10;&#10;Description automatically generated">
            <a:extLst>
              <a:ext uri="{FF2B5EF4-FFF2-40B4-BE49-F238E27FC236}">
                <a16:creationId xmlns:a16="http://schemas.microsoft.com/office/drawing/2014/main" id="{4278D321-DEE6-3DE6-AFF4-C8D4C6344581}"/>
              </a:ext>
            </a:extLst>
          </p:cNvPr>
          <p:cNvPicPr>
            <a:picLocks noChangeAspect="1"/>
          </p:cNvPicPr>
          <p:nvPr/>
        </p:nvPicPr>
        <p:blipFill>
          <a:blip r:embed="rId10"/>
          <a:stretch>
            <a:fillRect/>
          </a:stretch>
        </p:blipFill>
        <p:spPr>
          <a:xfrm>
            <a:off x="2702588" y="3428999"/>
            <a:ext cx="2689225" cy="3407567"/>
          </a:xfrm>
          <a:prstGeom prst="rect">
            <a:avLst/>
          </a:prstGeom>
        </p:spPr>
      </p:pic>
      <p:sp>
        <p:nvSpPr>
          <p:cNvPr id="24" name="TextBox 23">
            <a:extLst>
              <a:ext uri="{FF2B5EF4-FFF2-40B4-BE49-F238E27FC236}">
                <a16:creationId xmlns:a16="http://schemas.microsoft.com/office/drawing/2014/main" id="{F2AF17FD-745E-33BC-5A28-C09A727D393F}"/>
              </a:ext>
            </a:extLst>
          </p:cNvPr>
          <p:cNvSpPr txBox="1"/>
          <p:nvPr/>
        </p:nvSpPr>
        <p:spPr>
          <a:xfrm rot="5400000">
            <a:off x="8431956" y="3210331"/>
            <a:ext cx="6261980" cy="1862048"/>
          </a:xfrm>
          <a:prstGeom prst="rect">
            <a:avLst/>
          </a:prstGeom>
          <a:noFill/>
        </p:spPr>
        <p:txBody>
          <a:bodyPr wrap="square" rtlCol="0">
            <a:spAutoFit/>
          </a:bodyPr>
          <a:lstStyle/>
          <a:p>
            <a:r>
              <a:rPr lang="en-US" sz="11500" dirty="0"/>
              <a:t>PRICING </a:t>
            </a:r>
          </a:p>
        </p:txBody>
      </p:sp>
    </p:spTree>
    <p:extLst>
      <p:ext uri="{BB962C8B-B14F-4D97-AF65-F5344CB8AC3E}">
        <p14:creationId xmlns:p14="http://schemas.microsoft.com/office/powerpoint/2010/main" val="3875038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DC35A348-C5D6-4112-9FDD-93A493B01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77FD5-BCA8-DD8C-4071-6E211D27F76E}"/>
              </a:ext>
            </a:extLst>
          </p:cNvPr>
          <p:cNvSpPr>
            <a:spLocks noGrp="1"/>
          </p:cNvSpPr>
          <p:nvPr>
            <p:ph type="title"/>
          </p:nvPr>
        </p:nvSpPr>
        <p:spPr>
          <a:xfrm>
            <a:off x="1455716" y="4655492"/>
            <a:ext cx="6143626" cy="1400400"/>
          </a:xfrm>
        </p:spPr>
        <p:txBody>
          <a:bodyPr vert="horz" wrap="square" lIns="91440" tIns="45720" rIns="91440" bIns="45720" rtlCol="0" anchor="b">
            <a:normAutofit/>
          </a:bodyPr>
          <a:lstStyle/>
          <a:p>
            <a:r>
              <a:rPr lang="en-US" sz="5600" kern="1200" dirty="0">
                <a:solidFill>
                  <a:schemeClr val="bg1"/>
                </a:solidFill>
                <a:latin typeface="Apple Chancery" panose="03020702040506060504" pitchFamily="66" charset="-79"/>
                <a:cs typeface="Apple Chancery" panose="03020702040506060504" pitchFamily="66" charset="-79"/>
              </a:rPr>
              <a:t>Location</a:t>
            </a:r>
            <a:r>
              <a:rPr lang="en-US" sz="5600" kern="1200" dirty="0">
                <a:solidFill>
                  <a:schemeClr val="bg1"/>
                </a:solidFill>
                <a:latin typeface="+mj-lt"/>
                <a:ea typeface="+mj-ea"/>
                <a:cs typeface="+mj-cs"/>
              </a:rPr>
              <a:t> </a:t>
            </a:r>
          </a:p>
        </p:txBody>
      </p:sp>
      <p:pic>
        <p:nvPicPr>
          <p:cNvPr id="4" name="Picture 3" descr="A map of a city&#10;&#10;Description automatically generated with medium confidence">
            <a:extLst>
              <a:ext uri="{FF2B5EF4-FFF2-40B4-BE49-F238E27FC236}">
                <a16:creationId xmlns:a16="http://schemas.microsoft.com/office/drawing/2014/main" id="{2AF28D44-002C-A92B-6C08-32FC9B503511}"/>
              </a:ext>
            </a:extLst>
          </p:cNvPr>
          <p:cNvPicPr>
            <a:picLocks noChangeAspect="1"/>
          </p:cNvPicPr>
          <p:nvPr/>
        </p:nvPicPr>
        <p:blipFill rotWithShape="1">
          <a:blip r:embed="rId3"/>
          <a:srcRect r="2" b="11631"/>
          <a:stretch/>
        </p:blipFill>
        <p:spPr>
          <a:xfrm>
            <a:off x="20" y="10"/>
            <a:ext cx="4000480" cy="4005933"/>
          </a:xfrm>
          <a:custGeom>
            <a:avLst/>
            <a:gdLst/>
            <a:ahLst/>
            <a:cxnLst/>
            <a:rect l="l" t="t" r="r" b="b"/>
            <a:pathLst>
              <a:path w="4000500" h="4005943">
                <a:moveTo>
                  <a:pt x="0" y="0"/>
                </a:moveTo>
                <a:lnTo>
                  <a:pt x="4000500" y="0"/>
                </a:lnTo>
                <a:lnTo>
                  <a:pt x="4000500" y="3936797"/>
                </a:lnTo>
                <a:lnTo>
                  <a:pt x="3316514" y="4005943"/>
                </a:lnTo>
                <a:lnTo>
                  <a:pt x="0" y="3964175"/>
                </a:lnTo>
                <a:close/>
              </a:path>
            </a:pathLst>
          </a:custGeom>
        </p:spPr>
      </p:pic>
      <p:pic>
        <p:nvPicPr>
          <p:cNvPr id="5" name="Picture 4">
            <a:extLst>
              <a:ext uri="{FF2B5EF4-FFF2-40B4-BE49-F238E27FC236}">
                <a16:creationId xmlns:a16="http://schemas.microsoft.com/office/drawing/2014/main" id="{9D58328A-8DEA-FC7B-AE06-0F348C45509B}"/>
              </a:ext>
            </a:extLst>
          </p:cNvPr>
          <p:cNvPicPr>
            <a:picLocks noChangeAspect="1"/>
          </p:cNvPicPr>
          <p:nvPr/>
        </p:nvPicPr>
        <p:blipFill rotWithShape="1">
          <a:blip r:embed="rId4"/>
          <a:srcRect t="3237" r="-4" b="11160"/>
          <a:stretch/>
        </p:blipFill>
        <p:spPr>
          <a:xfrm>
            <a:off x="4191002" y="10"/>
            <a:ext cx="3809998" cy="3917529"/>
          </a:xfrm>
          <a:custGeom>
            <a:avLst/>
            <a:gdLst/>
            <a:ahLst/>
            <a:cxnLst/>
            <a:rect l="l" t="t" r="r" b="b"/>
            <a:pathLst>
              <a:path w="3809998" h="3917539">
                <a:moveTo>
                  <a:pt x="0" y="0"/>
                </a:moveTo>
                <a:lnTo>
                  <a:pt x="3809998" y="0"/>
                </a:lnTo>
                <a:lnTo>
                  <a:pt x="3809998" y="3909212"/>
                </a:lnTo>
                <a:lnTo>
                  <a:pt x="1781628" y="3737429"/>
                </a:lnTo>
                <a:lnTo>
                  <a:pt x="0" y="3917539"/>
                </a:lnTo>
                <a:close/>
              </a:path>
            </a:pathLst>
          </a:custGeom>
        </p:spPr>
      </p:pic>
      <p:pic>
        <p:nvPicPr>
          <p:cNvPr id="7" name="Picture 6" descr="A map of a city&#10;&#10;Description automatically generated with medium confidence">
            <a:extLst>
              <a:ext uri="{FF2B5EF4-FFF2-40B4-BE49-F238E27FC236}">
                <a16:creationId xmlns:a16="http://schemas.microsoft.com/office/drawing/2014/main" id="{CE103CC6-43FF-C7C2-2D9F-24D7F0F37DAF}"/>
              </a:ext>
            </a:extLst>
          </p:cNvPr>
          <p:cNvPicPr>
            <a:picLocks noChangeAspect="1"/>
          </p:cNvPicPr>
          <p:nvPr/>
        </p:nvPicPr>
        <p:blipFill rotWithShape="1">
          <a:blip r:embed="rId5"/>
          <a:srcRect r="16635"/>
          <a:stretch/>
        </p:blipFill>
        <p:spPr>
          <a:xfrm>
            <a:off x="8191500" y="10"/>
            <a:ext cx="4000500" cy="3959022"/>
          </a:xfrm>
          <a:custGeom>
            <a:avLst/>
            <a:gdLst/>
            <a:ahLst/>
            <a:cxnLst/>
            <a:rect l="l" t="t" r="r" b="b"/>
            <a:pathLst>
              <a:path w="4000500" h="3959032">
                <a:moveTo>
                  <a:pt x="0" y="0"/>
                </a:moveTo>
                <a:lnTo>
                  <a:pt x="4000500" y="0"/>
                </a:lnTo>
                <a:lnTo>
                  <a:pt x="4000500" y="3959032"/>
                </a:lnTo>
                <a:lnTo>
                  <a:pt x="9072" y="3926114"/>
                </a:lnTo>
                <a:lnTo>
                  <a:pt x="0" y="3925346"/>
                </a:lnTo>
                <a:close/>
              </a:path>
            </a:pathLst>
          </a:custGeom>
        </p:spPr>
      </p:pic>
      <p:grpSp>
        <p:nvGrpSpPr>
          <p:cNvPr id="18" name="Group 13">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5" name="Freeform: Shape 14">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0EDC210A-9152-F53F-4E49-0CD0F87B1F2B}"/>
              </a:ext>
            </a:extLst>
          </p:cNvPr>
          <p:cNvSpPr txBox="1"/>
          <p:nvPr/>
        </p:nvSpPr>
        <p:spPr>
          <a:xfrm>
            <a:off x="9591675" y="4286160"/>
            <a:ext cx="2600325" cy="369332"/>
          </a:xfrm>
          <a:prstGeom prst="rect">
            <a:avLst/>
          </a:prstGeom>
          <a:noFill/>
        </p:spPr>
        <p:txBody>
          <a:bodyPr wrap="square" rtlCol="0">
            <a:spAutoFit/>
          </a:bodyPr>
          <a:lstStyle/>
          <a:p>
            <a:r>
              <a:rPr lang="en-US" dirty="0">
                <a:solidFill>
                  <a:schemeClr val="bg1"/>
                </a:solidFill>
              </a:rPr>
              <a:t>Via Transport</a:t>
            </a:r>
          </a:p>
        </p:txBody>
      </p:sp>
    </p:spTree>
    <p:extLst>
      <p:ext uri="{BB962C8B-B14F-4D97-AF65-F5344CB8AC3E}">
        <p14:creationId xmlns:p14="http://schemas.microsoft.com/office/powerpoint/2010/main" val="162214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3">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food&#10;&#10;Description automatically generated with low confidence">
            <a:extLst>
              <a:ext uri="{FF2B5EF4-FFF2-40B4-BE49-F238E27FC236}">
                <a16:creationId xmlns:a16="http://schemas.microsoft.com/office/drawing/2014/main" id="{68A1303E-F0DB-BCDF-602C-FAF9C53EF917}"/>
              </a:ext>
            </a:extLst>
          </p:cNvPr>
          <p:cNvPicPr>
            <a:picLocks noChangeAspect="1"/>
          </p:cNvPicPr>
          <p:nvPr/>
        </p:nvPicPr>
        <p:blipFill rotWithShape="1">
          <a:blip r:embed="rId3"/>
          <a:srcRect t="7765" b="13176"/>
          <a:stretch/>
        </p:blipFill>
        <p:spPr>
          <a:xfrm>
            <a:off x="4264152" y="356270"/>
            <a:ext cx="7924800" cy="3383270"/>
          </a:xfrm>
          <a:prstGeom prst="rect">
            <a:avLst/>
          </a:prstGeom>
        </p:spPr>
      </p:pic>
      <p:pic>
        <p:nvPicPr>
          <p:cNvPr id="9" name="Picture 8" descr="A picture containing food, fast food, snack, menu&#10;&#10;Description automatically generated">
            <a:extLst>
              <a:ext uri="{FF2B5EF4-FFF2-40B4-BE49-F238E27FC236}">
                <a16:creationId xmlns:a16="http://schemas.microsoft.com/office/drawing/2014/main" id="{C715DBEF-0D3E-061B-2E77-DD7DF051A038}"/>
              </a:ext>
            </a:extLst>
          </p:cNvPr>
          <p:cNvPicPr>
            <a:picLocks noChangeAspect="1"/>
          </p:cNvPicPr>
          <p:nvPr/>
        </p:nvPicPr>
        <p:blipFill rotWithShape="1">
          <a:blip r:embed="rId4"/>
          <a:srcRect t="12790" r="2" b="2327"/>
          <a:stretch/>
        </p:blipFill>
        <p:spPr>
          <a:xfrm>
            <a:off x="4650916" y="3474720"/>
            <a:ext cx="7555832" cy="3383280"/>
          </a:xfrm>
          <a:prstGeom prst="rect">
            <a:avLst/>
          </a:prstGeom>
        </p:spPr>
      </p:pic>
      <p:sp useBgFill="1">
        <p:nvSpPr>
          <p:cNvPr id="22" name="Freeform: Shape 15">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C469B7E-5746-67FF-281C-645E09A97869}"/>
              </a:ext>
            </a:extLst>
          </p:cNvPr>
          <p:cNvSpPr>
            <a:spLocks noGrp="1"/>
          </p:cNvSpPr>
          <p:nvPr>
            <p:ph type="title"/>
          </p:nvPr>
        </p:nvSpPr>
        <p:spPr>
          <a:xfrm>
            <a:off x="429711" y="3187781"/>
            <a:ext cx="5377323" cy="1103517"/>
          </a:xfrm>
        </p:spPr>
        <p:txBody>
          <a:bodyPr vert="horz" lIns="91440" tIns="45720" rIns="91440" bIns="45720" rtlCol="0" anchor="b">
            <a:noAutofit/>
          </a:bodyPr>
          <a:lstStyle/>
          <a:p>
            <a:r>
              <a:rPr lang="en-US" sz="7200" kern="1200" dirty="0">
                <a:solidFill>
                  <a:schemeClr val="tx1"/>
                </a:solidFill>
                <a:latin typeface="Apple Chancery" panose="03020702040506060504" pitchFamily="66" charset="-79"/>
                <a:cs typeface="Apple Chancery" panose="03020702040506060504" pitchFamily="66" charset="-79"/>
              </a:rPr>
              <a:t>Competition</a:t>
            </a:r>
            <a:r>
              <a:rPr lang="en-US" kern="1200" dirty="0">
                <a:solidFill>
                  <a:schemeClr val="tx1"/>
                </a:solidFill>
                <a:latin typeface="+mj-lt"/>
                <a:ea typeface="+mj-ea"/>
                <a:cs typeface="+mj-cs"/>
              </a:rPr>
              <a:t> </a:t>
            </a:r>
          </a:p>
        </p:txBody>
      </p:sp>
    </p:spTree>
    <p:extLst>
      <p:ext uri="{BB962C8B-B14F-4D97-AF65-F5344CB8AC3E}">
        <p14:creationId xmlns:p14="http://schemas.microsoft.com/office/powerpoint/2010/main" val="248192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screenshot of a phone&#10;&#10;Description automatically generated with low confidence">
            <a:extLst>
              <a:ext uri="{FF2B5EF4-FFF2-40B4-BE49-F238E27FC236}">
                <a16:creationId xmlns:a16="http://schemas.microsoft.com/office/drawing/2014/main" id="{024BEB9B-D3F1-AA64-B4E2-76C1ADAE1AB3}"/>
              </a:ext>
            </a:extLst>
          </p:cNvPr>
          <p:cNvPicPr>
            <a:picLocks noChangeAspect="1"/>
          </p:cNvPicPr>
          <p:nvPr/>
        </p:nvPicPr>
        <p:blipFill>
          <a:blip r:embed="rId3"/>
          <a:stretch>
            <a:fillRect/>
          </a:stretch>
        </p:blipFill>
        <p:spPr>
          <a:xfrm>
            <a:off x="0" y="0"/>
            <a:ext cx="3998706" cy="2239600"/>
          </a:xfrm>
          <a:prstGeom prst="rect">
            <a:avLst/>
          </a:prstGeom>
        </p:spPr>
      </p:pic>
      <p:pic>
        <p:nvPicPr>
          <p:cNvPr id="13" name="Picture 12" descr="A picture containing text, screenshot, algebra&#10;&#10;Description automatically generated">
            <a:extLst>
              <a:ext uri="{FF2B5EF4-FFF2-40B4-BE49-F238E27FC236}">
                <a16:creationId xmlns:a16="http://schemas.microsoft.com/office/drawing/2014/main" id="{4D33A433-2404-1876-FF41-F5C399059106}"/>
              </a:ext>
            </a:extLst>
          </p:cNvPr>
          <p:cNvPicPr>
            <a:picLocks noChangeAspect="1"/>
          </p:cNvPicPr>
          <p:nvPr/>
        </p:nvPicPr>
        <p:blipFill>
          <a:blip r:embed="rId4"/>
          <a:stretch>
            <a:fillRect/>
          </a:stretch>
        </p:blipFill>
        <p:spPr>
          <a:xfrm>
            <a:off x="4171259" y="196792"/>
            <a:ext cx="3821975" cy="1844103"/>
          </a:xfrm>
          <a:prstGeom prst="rect">
            <a:avLst/>
          </a:prstGeom>
        </p:spPr>
      </p:pic>
      <p:pic>
        <p:nvPicPr>
          <p:cNvPr id="5" name="Picture 4" descr="A picture containing text, font, screenshot, white&#10;&#10;Description automatically generated">
            <a:extLst>
              <a:ext uri="{FF2B5EF4-FFF2-40B4-BE49-F238E27FC236}">
                <a16:creationId xmlns:a16="http://schemas.microsoft.com/office/drawing/2014/main" id="{BE6E9F6C-66BA-F4FF-1716-1565CF0D0F05}"/>
              </a:ext>
            </a:extLst>
          </p:cNvPr>
          <p:cNvPicPr>
            <a:picLocks noChangeAspect="1"/>
          </p:cNvPicPr>
          <p:nvPr/>
        </p:nvPicPr>
        <p:blipFill>
          <a:blip r:embed="rId5"/>
          <a:stretch>
            <a:fillRect/>
          </a:stretch>
        </p:blipFill>
        <p:spPr>
          <a:xfrm>
            <a:off x="8487106" y="432707"/>
            <a:ext cx="3286884" cy="1372274"/>
          </a:xfrm>
          <a:prstGeom prst="rect">
            <a:avLst/>
          </a:prstGeom>
        </p:spPr>
      </p:pic>
      <p:pic>
        <p:nvPicPr>
          <p:cNvPr id="7" name="Picture 6" descr="A screenshot of a survey&#10;&#10;Description automatically generated with low confidence">
            <a:extLst>
              <a:ext uri="{FF2B5EF4-FFF2-40B4-BE49-F238E27FC236}">
                <a16:creationId xmlns:a16="http://schemas.microsoft.com/office/drawing/2014/main" id="{D73216F1-B5B4-5DE1-75EE-C4C94452AB4B}"/>
              </a:ext>
            </a:extLst>
          </p:cNvPr>
          <p:cNvPicPr>
            <a:picLocks noChangeAspect="1"/>
          </p:cNvPicPr>
          <p:nvPr/>
        </p:nvPicPr>
        <p:blipFill>
          <a:blip r:embed="rId6"/>
          <a:stretch>
            <a:fillRect/>
          </a:stretch>
        </p:blipFill>
        <p:spPr>
          <a:xfrm>
            <a:off x="485784" y="2331950"/>
            <a:ext cx="3303550" cy="2193424"/>
          </a:xfrm>
          <a:prstGeom prst="rect">
            <a:avLst/>
          </a:prstGeom>
        </p:spPr>
      </p:pic>
      <p:pic>
        <p:nvPicPr>
          <p:cNvPr id="11" name="Picture 10" descr="A screenshot of a computer&#10;&#10;Description automatically generated with low confidence">
            <a:extLst>
              <a:ext uri="{FF2B5EF4-FFF2-40B4-BE49-F238E27FC236}">
                <a16:creationId xmlns:a16="http://schemas.microsoft.com/office/drawing/2014/main" id="{A7C4722F-DFF8-1026-85F4-A3A64DE41E0F}"/>
              </a:ext>
            </a:extLst>
          </p:cNvPr>
          <p:cNvPicPr>
            <a:picLocks noChangeAspect="1"/>
          </p:cNvPicPr>
          <p:nvPr/>
        </p:nvPicPr>
        <p:blipFill>
          <a:blip r:embed="rId7"/>
          <a:stretch>
            <a:fillRect/>
          </a:stretch>
        </p:blipFill>
        <p:spPr>
          <a:xfrm>
            <a:off x="-1" y="4581249"/>
            <a:ext cx="4021117" cy="2276073"/>
          </a:xfrm>
          <a:prstGeom prst="rect">
            <a:avLst/>
          </a:prstGeom>
        </p:spPr>
      </p:pic>
      <p:sp>
        <p:nvSpPr>
          <p:cNvPr id="33" name="Rectangle 32">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127" y="2300641"/>
            <a:ext cx="4236873"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CE5996-ADCF-5FFF-E7FB-7739B5700589}"/>
              </a:ext>
            </a:extLst>
          </p:cNvPr>
          <p:cNvSpPr>
            <a:spLocks noGrp="1"/>
          </p:cNvSpPr>
          <p:nvPr>
            <p:ph type="title"/>
          </p:nvPr>
        </p:nvSpPr>
        <p:spPr>
          <a:xfrm>
            <a:off x="8282152" y="2916520"/>
            <a:ext cx="2840391" cy="2309364"/>
          </a:xfrm>
        </p:spPr>
        <p:txBody>
          <a:bodyPr vert="horz" lIns="91440" tIns="45720" rIns="91440" bIns="45720" rtlCol="0" anchor="b">
            <a:normAutofit/>
          </a:bodyPr>
          <a:lstStyle/>
          <a:p>
            <a:r>
              <a:rPr lang="en-US" sz="4800" kern="1200" dirty="0">
                <a:solidFill>
                  <a:srgbClr val="FFFFFF"/>
                </a:solidFill>
                <a:latin typeface="+mj-lt"/>
                <a:ea typeface="+mj-ea"/>
                <a:cs typeface="+mj-cs"/>
              </a:rPr>
              <a:t>Reviews</a:t>
            </a:r>
          </a:p>
        </p:txBody>
      </p:sp>
      <p:cxnSp>
        <p:nvCxnSpPr>
          <p:cNvPr id="35" name="Straight Connector 34">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pic>
        <p:nvPicPr>
          <p:cNvPr id="15" name="Picture 14" descr="A screenshot of a chat&#10;&#10;Description automatically generated with low confidence">
            <a:extLst>
              <a:ext uri="{FF2B5EF4-FFF2-40B4-BE49-F238E27FC236}">
                <a16:creationId xmlns:a16="http://schemas.microsoft.com/office/drawing/2014/main" id="{0D0FF1FB-162B-B76D-D928-1BAE1AD5EE1B}"/>
              </a:ext>
            </a:extLst>
          </p:cNvPr>
          <p:cNvPicPr>
            <a:picLocks noChangeAspect="1"/>
          </p:cNvPicPr>
          <p:nvPr/>
        </p:nvPicPr>
        <p:blipFill>
          <a:blip r:embed="rId8"/>
          <a:stretch>
            <a:fillRect/>
          </a:stretch>
        </p:blipFill>
        <p:spPr>
          <a:xfrm>
            <a:off x="4107522" y="2310384"/>
            <a:ext cx="3856441" cy="4557353"/>
          </a:xfrm>
          <a:prstGeom prst="rect">
            <a:avLst/>
          </a:prstGeom>
        </p:spPr>
      </p:pic>
      <p:cxnSp>
        <p:nvCxnSpPr>
          <p:cNvPr id="43" name="Straight Connector 42">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40636" y="5336249"/>
            <a:ext cx="1892695"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488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late of food on a table&#10;&#10;Description automatically generated with low confidence">
            <a:extLst>
              <a:ext uri="{FF2B5EF4-FFF2-40B4-BE49-F238E27FC236}">
                <a16:creationId xmlns:a16="http://schemas.microsoft.com/office/drawing/2014/main" id="{B73F431D-D31E-FB99-65B5-A3AADC6A9609}"/>
              </a:ext>
            </a:extLst>
          </p:cNvPr>
          <p:cNvPicPr>
            <a:picLocks noChangeAspect="1"/>
          </p:cNvPicPr>
          <p:nvPr/>
        </p:nvPicPr>
        <p:blipFill rotWithShape="1">
          <a:blip r:embed="rId3"/>
          <a:srcRect l="24726" r="16199" b="3"/>
          <a:stretch/>
        </p:blipFill>
        <p:spPr>
          <a:xfrm>
            <a:off x="20" y="10"/>
            <a:ext cx="3728839" cy="4197358"/>
          </a:xfrm>
          <a:prstGeom prst="rect">
            <a:avLst/>
          </a:prstGeom>
        </p:spPr>
      </p:pic>
      <p:pic>
        <p:nvPicPr>
          <p:cNvPr id="5" name="Picture 4" descr="A chicken burger and fries on a plate&#10;&#10;Description automatically generated with low confidence">
            <a:extLst>
              <a:ext uri="{FF2B5EF4-FFF2-40B4-BE49-F238E27FC236}">
                <a16:creationId xmlns:a16="http://schemas.microsoft.com/office/drawing/2014/main" id="{84AE7A46-7F49-C5E8-82D4-505C4CF56CFE}"/>
              </a:ext>
            </a:extLst>
          </p:cNvPr>
          <p:cNvPicPr>
            <a:picLocks noChangeAspect="1"/>
          </p:cNvPicPr>
          <p:nvPr/>
        </p:nvPicPr>
        <p:blipFill rotWithShape="1">
          <a:blip r:embed="rId4"/>
          <a:srcRect t="2419" r="1" b="24436"/>
          <a:stretch/>
        </p:blipFill>
        <p:spPr>
          <a:xfrm>
            <a:off x="3847755" y="5"/>
            <a:ext cx="3686887"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p:spPr>
      </p:pic>
      <p:pic>
        <p:nvPicPr>
          <p:cNvPr id="9" name="Picture 8" descr="A picture containing produce, natural foods, indoor, food&#10;&#10;Description automatically generated">
            <a:extLst>
              <a:ext uri="{FF2B5EF4-FFF2-40B4-BE49-F238E27FC236}">
                <a16:creationId xmlns:a16="http://schemas.microsoft.com/office/drawing/2014/main" id="{16087E8F-EF4A-864C-3958-3C30AA1E2C96}"/>
              </a:ext>
            </a:extLst>
          </p:cNvPr>
          <p:cNvPicPr>
            <a:picLocks noChangeAspect="1"/>
          </p:cNvPicPr>
          <p:nvPr/>
        </p:nvPicPr>
        <p:blipFill rotWithShape="1">
          <a:blip r:embed="rId5"/>
          <a:srcRect l="10719" r="12901" b="-2"/>
          <a:stretch/>
        </p:blipFill>
        <p:spPr>
          <a:xfrm>
            <a:off x="7653541"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11" name="Picture 10" descr="A bowl of pasta with cheese and vegetables&#10;&#10;Description automatically generated with low confidence">
            <a:extLst>
              <a:ext uri="{FF2B5EF4-FFF2-40B4-BE49-F238E27FC236}">
                <a16:creationId xmlns:a16="http://schemas.microsoft.com/office/drawing/2014/main" id="{86CDED7A-ADFB-C0FA-F545-A465B6BBF9AA}"/>
              </a:ext>
            </a:extLst>
          </p:cNvPr>
          <p:cNvPicPr>
            <a:picLocks noChangeAspect="1"/>
          </p:cNvPicPr>
          <p:nvPr/>
        </p:nvPicPr>
        <p:blipFill rotWithShape="1">
          <a:blip r:embed="rId6"/>
          <a:srcRect t="26515" b="15199"/>
          <a:stretch/>
        </p:blipFill>
        <p:spPr>
          <a:xfrm>
            <a:off x="0" y="4247529"/>
            <a:ext cx="6836830"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0807DAA2-A191-F194-8E2B-BAD609191163}"/>
              </a:ext>
            </a:extLst>
          </p:cNvPr>
          <p:cNvSpPr>
            <a:spLocks noGrp="1"/>
          </p:cNvSpPr>
          <p:nvPr>
            <p:ph type="title"/>
          </p:nvPr>
        </p:nvSpPr>
        <p:spPr>
          <a:xfrm>
            <a:off x="6257386" y="3877248"/>
            <a:ext cx="5505814" cy="1471335"/>
          </a:xfrm>
        </p:spPr>
        <p:txBody>
          <a:bodyPr vert="horz" lIns="91440" tIns="45720" rIns="91440" bIns="45720" rtlCol="0" anchor="b">
            <a:normAutofit/>
          </a:bodyPr>
          <a:lstStyle/>
          <a:p>
            <a:r>
              <a:rPr lang="en-US" kern="1200" dirty="0">
                <a:solidFill>
                  <a:schemeClr val="tx1"/>
                </a:solidFill>
                <a:latin typeface="+mj-lt"/>
                <a:ea typeface="+mj-ea"/>
                <a:cs typeface="+mj-cs"/>
              </a:rPr>
              <a:t>My experience </a:t>
            </a:r>
          </a:p>
        </p:txBody>
      </p:sp>
      <p:sp>
        <p:nvSpPr>
          <p:cNvPr id="14" name="TextBox 13">
            <a:extLst>
              <a:ext uri="{FF2B5EF4-FFF2-40B4-BE49-F238E27FC236}">
                <a16:creationId xmlns:a16="http://schemas.microsoft.com/office/drawing/2014/main" id="{4FCD2EFE-A7FF-E0C1-B33B-4A1E6425FA33}"/>
              </a:ext>
            </a:extLst>
          </p:cNvPr>
          <p:cNvSpPr txBox="1"/>
          <p:nvPr/>
        </p:nvSpPr>
        <p:spPr>
          <a:xfrm>
            <a:off x="8124468" y="5527683"/>
            <a:ext cx="4929187" cy="1200329"/>
          </a:xfrm>
          <a:prstGeom prst="rect">
            <a:avLst/>
          </a:prstGeom>
          <a:noFill/>
        </p:spPr>
        <p:txBody>
          <a:bodyPr wrap="square" rtlCol="0">
            <a:spAutoFit/>
          </a:bodyPr>
          <a:lstStyle/>
          <a:p>
            <a:r>
              <a:rPr lang="en-US" dirty="0"/>
              <a:t>Boneless Banquet in Botswana</a:t>
            </a:r>
          </a:p>
          <a:p>
            <a:r>
              <a:rPr lang="en-US" dirty="0"/>
              <a:t>Three Little Birds </a:t>
            </a:r>
          </a:p>
          <a:p>
            <a:r>
              <a:rPr lang="en-US" dirty="0"/>
              <a:t>Coco- Nuts About You</a:t>
            </a:r>
          </a:p>
          <a:p>
            <a:r>
              <a:rPr lang="en-US" dirty="0"/>
              <a:t>Mocktails</a:t>
            </a:r>
          </a:p>
        </p:txBody>
      </p:sp>
    </p:spTree>
    <p:extLst>
      <p:ext uri="{BB962C8B-B14F-4D97-AF65-F5344CB8AC3E}">
        <p14:creationId xmlns:p14="http://schemas.microsoft.com/office/powerpoint/2010/main" val="178540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9FD6-9CCF-FD64-9BA7-B154998B83CA}"/>
              </a:ext>
            </a:extLst>
          </p:cNvPr>
          <p:cNvSpPr>
            <a:spLocks noGrp="1"/>
          </p:cNvSpPr>
          <p:nvPr>
            <p:ph type="title"/>
          </p:nvPr>
        </p:nvSpPr>
        <p:spPr>
          <a:xfrm>
            <a:off x="4044696" y="-366395"/>
            <a:ext cx="10515600" cy="1325563"/>
          </a:xfrm>
        </p:spPr>
        <p:txBody>
          <a:bodyPr/>
          <a:lstStyle/>
          <a:p>
            <a:r>
              <a:rPr lang="en-US" dirty="0"/>
              <a:t>Reference List</a:t>
            </a:r>
          </a:p>
        </p:txBody>
      </p:sp>
      <p:sp>
        <p:nvSpPr>
          <p:cNvPr id="3" name="Content Placeholder 2">
            <a:extLst>
              <a:ext uri="{FF2B5EF4-FFF2-40B4-BE49-F238E27FC236}">
                <a16:creationId xmlns:a16="http://schemas.microsoft.com/office/drawing/2014/main" id="{FBFB94E7-E563-16BA-83EC-41CD3E5A3B99}"/>
              </a:ext>
            </a:extLst>
          </p:cNvPr>
          <p:cNvSpPr>
            <a:spLocks noGrp="1"/>
          </p:cNvSpPr>
          <p:nvPr>
            <p:ph idx="1"/>
          </p:nvPr>
        </p:nvSpPr>
        <p:spPr>
          <a:xfrm>
            <a:off x="838200" y="609981"/>
            <a:ext cx="10515600" cy="6105144"/>
          </a:xfrm>
        </p:spPr>
        <p:txBody>
          <a:bodyPr>
            <a:normAutofit fontScale="32500" lnSpcReduction="20000"/>
          </a:bodyPr>
          <a:lstStyle/>
          <a:p>
            <a:r>
              <a:rPr lang="en-US" dirty="0" err="1"/>
              <a:t>Whichfranchise.com</a:t>
            </a:r>
            <a:r>
              <a:rPr lang="en-US" dirty="0"/>
              <a:t> (2023) A Taste Of </a:t>
            </a:r>
            <a:r>
              <a:rPr lang="en-US" dirty="0" err="1"/>
              <a:t>Afrikana</a:t>
            </a:r>
            <a:r>
              <a:rPr lang="en-US" dirty="0"/>
              <a:t>. Available at: </a:t>
            </a:r>
            <a:r>
              <a:rPr lang="en-US" dirty="0">
                <a:hlinkClick r:id="rId2"/>
              </a:rPr>
              <a:t>https://www.whichfranchise.com/news_template2.cfm?articleId=8840</a:t>
            </a:r>
            <a:r>
              <a:rPr lang="en-US" dirty="0"/>
              <a:t> Accessed 29 May 2023. </a:t>
            </a:r>
          </a:p>
          <a:p>
            <a:endParaRPr lang="en-US" dirty="0"/>
          </a:p>
          <a:p>
            <a:r>
              <a:rPr lang="en-US" dirty="0" err="1"/>
              <a:t>Afrikana</a:t>
            </a:r>
            <a:r>
              <a:rPr lang="en-US" dirty="0"/>
              <a:t> Cardiff (2022) Facebook. Slide 2 Image 2. </a:t>
            </a:r>
            <a:r>
              <a:rPr lang="en-US" dirty="0" err="1"/>
              <a:t>Availble</a:t>
            </a:r>
            <a:r>
              <a:rPr lang="en-US" dirty="0"/>
              <a:t> at: </a:t>
            </a:r>
            <a:r>
              <a:rPr lang="en-US" dirty="0">
                <a:hlinkClick r:id="rId3"/>
              </a:rPr>
              <a:t>https://www.facebook.com/afrikanacardiff/photos/pb.100057592443250.-2207520000./607629527673306/?type=3</a:t>
            </a:r>
            <a:r>
              <a:rPr lang="en-US" dirty="0"/>
              <a:t> Accessed 29 May 2023.</a:t>
            </a:r>
          </a:p>
          <a:p>
            <a:endParaRPr lang="en-US" dirty="0"/>
          </a:p>
          <a:p>
            <a:r>
              <a:rPr lang="en-US" dirty="0" err="1"/>
              <a:t>Afrikana</a:t>
            </a:r>
            <a:r>
              <a:rPr lang="en-US" dirty="0"/>
              <a:t> Cardiff (2022) Facebook. Slide 2 Image 3. Available at: </a:t>
            </a:r>
            <a:r>
              <a:rPr lang="en-US" dirty="0">
                <a:hlinkClick r:id="rId4"/>
              </a:rPr>
              <a:t>https://www.facebook.com/photo.php?fbid=590330412896702&amp;set=pb.100057592443250.-2207520000.&amp;type=3</a:t>
            </a:r>
            <a:r>
              <a:rPr lang="en-US" dirty="0"/>
              <a:t>  Accessed 29 May 2023.</a:t>
            </a:r>
          </a:p>
          <a:p>
            <a:pPr marL="0" indent="0">
              <a:buNone/>
            </a:pPr>
            <a:endParaRPr lang="en-US" dirty="0"/>
          </a:p>
          <a:p>
            <a:r>
              <a:rPr lang="en-US" dirty="0" err="1"/>
              <a:t>Afrikana</a:t>
            </a:r>
            <a:r>
              <a:rPr lang="en-US" dirty="0"/>
              <a:t> Cardiff (2021) Facebook. Slide 3 Image 2. Available at: </a:t>
            </a:r>
            <a:r>
              <a:rPr lang="en-US" dirty="0">
                <a:hlinkClick r:id="rId5"/>
              </a:rPr>
              <a:t>https://www.facebook.com/afrikanacardiff/photos/pb.100057592443250.-2207520000./286382043131391/?type=3</a:t>
            </a:r>
            <a:r>
              <a:rPr lang="en-US" dirty="0"/>
              <a:t> Accessed 29 May 2023. </a:t>
            </a:r>
          </a:p>
          <a:p>
            <a:endParaRPr lang="en-US" dirty="0"/>
          </a:p>
          <a:p>
            <a:r>
              <a:rPr lang="en-US" dirty="0" err="1"/>
              <a:t>Afrikana</a:t>
            </a:r>
            <a:r>
              <a:rPr lang="en-US" dirty="0"/>
              <a:t> Cardiff (2021) Facebook. Slide 3 Image 3. Available at: </a:t>
            </a:r>
            <a:r>
              <a:rPr lang="en-US" dirty="0">
                <a:hlinkClick r:id="rId6"/>
              </a:rPr>
              <a:t>https://www.facebook.com/afrikanacardiff/photos/pb.100057592443250.-2207520000./278947670541495/?type=3</a:t>
            </a:r>
            <a:r>
              <a:rPr lang="en-US" dirty="0"/>
              <a:t> Accessed 29 May 2023. </a:t>
            </a:r>
          </a:p>
          <a:p>
            <a:endParaRPr lang="en-US" dirty="0"/>
          </a:p>
          <a:p>
            <a:r>
              <a:rPr lang="en-US" dirty="0" err="1"/>
              <a:t>Afrikana</a:t>
            </a:r>
            <a:r>
              <a:rPr lang="en-US" dirty="0"/>
              <a:t> Cardiff (2022) Facebook. Slide 4 Image 1. </a:t>
            </a:r>
            <a:r>
              <a:rPr lang="en-US" dirty="0" err="1"/>
              <a:t>Availble</a:t>
            </a:r>
            <a:r>
              <a:rPr lang="en-US" dirty="0"/>
              <a:t> at: </a:t>
            </a:r>
            <a:r>
              <a:rPr lang="en-US" dirty="0">
                <a:hlinkClick r:id="rId7"/>
              </a:rPr>
              <a:t>https://www.facebook.com/afrikanacardiff/photos/pb.100057592443250.-2207520000./470892264680367/?type=3</a:t>
            </a:r>
            <a:r>
              <a:rPr lang="en-US" dirty="0"/>
              <a:t> Accessed 29 May 2023.</a:t>
            </a:r>
          </a:p>
          <a:p>
            <a:endParaRPr lang="en-US" dirty="0"/>
          </a:p>
          <a:p>
            <a:r>
              <a:rPr lang="en-US" dirty="0" err="1"/>
              <a:t>Afrikana</a:t>
            </a:r>
            <a:r>
              <a:rPr lang="en-US" dirty="0"/>
              <a:t> Cardiff |(2022) Facebook. Slide 4 Image 2. Available at: </a:t>
            </a:r>
            <a:r>
              <a:rPr lang="en-US" dirty="0">
                <a:hlinkClick r:id="rId8"/>
              </a:rPr>
              <a:t>https://www.facebook.com/photo.php?fbid=576045977658479&amp;set=pb.100057592443250.-2207520000.&amp;type=3</a:t>
            </a:r>
            <a:r>
              <a:rPr lang="en-US" dirty="0"/>
              <a:t> Accessed 29 May 2023.</a:t>
            </a:r>
          </a:p>
          <a:p>
            <a:endParaRPr lang="en-US" dirty="0"/>
          </a:p>
          <a:p>
            <a:r>
              <a:rPr lang="en-US" dirty="0" err="1"/>
              <a:t>Afrikana</a:t>
            </a:r>
            <a:r>
              <a:rPr lang="en-US" dirty="0"/>
              <a:t> Cardiff (2023) Facebook. Slide 4 Image 3. Available at: </a:t>
            </a:r>
            <a:r>
              <a:rPr lang="en-US" dirty="0">
                <a:hlinkClick r:id="rId9"/>
              </a:rPr>
              <a:t>https://www.facebook.com/photo.php?fbid=692811545981921&amp;set=pb.100057592443250.-2207520000.&amp;type=3</a:t>
            </a:r>
            <a:r>
              <a:rPr lang="en-US" dirty="0"/>
              <a:t>. Accessed 29 May 2023.</a:t>
            </a:r>
          </a:p>
          <a:p>
            <a:endParaRPr lang="en-US" dirty="0"/>
          </a:p>
          <a:p>
            <a:r>
              <a:rPr lang="en-US" dirty="0" err="1"/>
              <a:t>Afrikana</a:t>
            </a:r>
            <a:r>
              <a:rPr lang="en-US" dirty="0"/>
              <a:t> Cardiff (2023) Facebook. Slide 4 Image 4. Available at: </a:t>
            </a:r>
            <a:r>
              <a:rPr lang="en-US" dirty="0">
                <a:hlinkClick r:id="rId10"/>
              </a:rPr>
              <a:t>https://www.facebook.com/photo.php?fbid=697778748818534&amp;set=pb.100057592443250.-2207520000.&amp;type=3</a:t>
            </a:r>
            <a:r>
              <a:rPr lang="en-US" dirty="0"/>
              <a:t> Accessed 29 May 2023. </a:t>
            </a:r>
          </a:p>
          <a:p>
            <a:endParaRPr lang="en-US" dirty="0"/>
          </a:p>
          <a:p>
            <a:r>
              <a:rPr lang="en-US" dirty="0" err="1"/>
              <a:t>Afrikana</a:t>
            </a:r>
            <a:r>
              <a:rPr lang="en-US" dirty="0"/>
              <a:t> Cardiff (2023) Facebook. Slide 4 Image 6. Available at: </a:t>
            </a:r>
            <a:r>
              <a:rPr lang="en-US" dirty="0">
                <a:hlinkClick r:id="rId11"/>
              </a:rPr>
              <a:t>https://www.facebook.com/photo.php?fbid=698886192041123&amp;set=pb.100057592443250.-2207520000.&amp;type=3</a:t>
            </a:r>
            <a:r>
              <a:rPr lang="en-US" dirty="0"/>
              <a:t> Accessed 29 May 2023. </a:t>
            </a:r>
          </a:p>
          <a:p>
            <a:endParaRPr lang="en-US" dirty="0"/>
          </a:p>
          <a:p>
            <a:r>
              <a:rPr lang="en-US" dirty="0" err="1"/>
              <a:t>Afrikana</a:t>
            </a:r>
            <a:r>
              <a:rPr lang="en-US" dirty="0"/>
              <a:t> Cardiff (2023) Facebook. Slide 4 Image 7. Available at: </a:t>
            </a:r>
            <a:r>
              <a:rPr lang="en-US" dirty="0">
                <a:hlinkClick r:id="rId12"/>
              </a:rPr>
              <a:t>https://www.facebook.com/photo.php?fbid=658365069426569&amp;set=pb.100057592443250.-2207520000.&amp;type=3</a:t>
            </a:r>
            <a:r>
              <a:rPr lang="en-US" dirty="0"/>
              <a:t> Accessed 29 May 2023.</a:t>
            </a:r>
          </a:p>
          <a:p>
            <a:endParaRPr lang="en-US" dirty="0"/>
          </a:p>
          <a:p>
            <a:r>
              <a:rPr lang="en-US" dirty="0" err="1"/>
              <a:t>Afrikana</a:t>
            </a:r>
            <a:r>
              <a:rPr lang="en-US" dirty="0"/>
              <a:t> Cardiff (No Date) Website. </a:t>
            </a:r>
            <a:r>
              <a:rPr lang="en-US" dirty="0" err="1"/>
              <a:t>Avaible</a:t>
            </a:r>
            <a:r>
              <a:rPr lang="en-US" dirty="0"/>
              <a:t> at: </a:t>
            </a:r>
            <a:r>
              <a:rPr lang="en-US" dirty="0">
                <a:hlinkClick r:id="rId13"/>
              </a:rPr>
              <a:t>https://afrikanakitchen.com/wp-content/uploads/Afrikana-London-Main-Menu.pdf</a:t>
            </a:r>
            <a:r>
              <a:rPr lang="en-US" dirty="0"/>
              <a:t>. Accessed 29 May 2023. </a:t>
            </a:r>
          </a:p>
          <a:p>
            <a:endParaRPr lang="en-US" dirty="0"/>
          </a:p>
          <a:p>
            <a:r>
              <a:rPr lang="en-US" dirty="0"/>
              <a:t>Google (No Date) Google Maps .Location. Available at: </a:t>
            </a:r>
            <a:r>
              <a:rPr lang="en-US" dirty="0">
                <a:hlinkClick r:id="rId14"/>
              </a:rPr>
              <a:t>https://www.google.com/maps/place/Afrikana+Cardiff/@51.4917668,-3.173977,17z/data=!4m6!3m5!1s0x486e1d158ae3d3f7:0xa42524b2f2cfec19!8m2!3d51.4917668!4d-3.1713967!16s%2Fg%2F11k0vzkrbx?hl=en&amp;entry=ttu</a:t>
            </a:r>
            <a:r>
              <a:rPr lang="en-US" dirty="0"/>
              <a:t>. Accessed 29 May 2023. </a:t>
            </a:r>
          </a:p>
          <a:p>
            <a:endParaRPr lang="en-US" dirty="0"/>
          </a:p>
          <a:p>
            <a:r>
              <a:rPr lang="en-US" dirty="0" err="1"/>
              <a:t>Tripadvisor</a:t>
            </a:r>
            <a:r>
              <a:rPr lang="en-US" dirty="0"/>
              <a:t> (No Date) </a:t>
            </a:r>
            <a:r>
              <a:rPr lang="en-US" dirty="0" err="1"/>
              <a:t>Afrikan</a:t>
            </a:r>
            <a:r>
              <a:rPr lang="en-US" dirty="0"/>
              <a:t> Restaurants in Cardiff. Available at: </a:t>
            </a:r>
            <a:r>
              <a:rPr lang="en-US" dirty="0">
                <a:hlinkClick r:id="rId15"/>
              </a:rPr>
              <a:t>https://www.tripadvisor.co.uk/Restaurants-g186460-c1-Cardiff_South_Wales_Wales.html.</a:t>
            </a:r>
            <a:r>
              <a:rPr lang="en-US" dirty="0"/>
              <a:t> Accessed 29 May 2023.</a:t>
            </a:r>
          </a:p>
          <a:p>
            <a:endParaRPr lang="en-US" dirty="0"/>
          </a:p>
          <a:p>
            <a:endParaRPr lang="en-US" dirty="0"/>
          </a:p>
          <a:p>
            <a:endParaRPr lang="en-US" dirty="0"/>
          </a:p>
        </p:txBody>
      </p:sp>
    </p:spTree>
    <p:extLst>
      <p:ext uri="{BB962C8B-B14F-4D97-AF65-F5344CB8AC3E}">
        <p14:creationId xmlns:p14="http://schemas.microsoft.com/office/powerpoint/2010/main" val="376635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5B456-9998-56B3-ED52-7A0D0A37E7EF}"/>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7F4FF2A2-77C7-B9DB-F6DD-EA65747AEB6A}"/>
              </a:ext>
            </a:extLst>
          </p:cNvPr>
          <p:cNvSpPr>
            <a:spLocks noGrp="1"/>
          </p:cNvSpPr>
          <p:nvPr>
            <p:ph idx="1"/>
          </p:nvPr>
        </p:nvSpPr>
        <p:spPr/>
        <p:txBody>
          <a:bodyPr>
            <a:normAutofit/>
          </a:bodyPr>
          <a:lstStyle/>
          <a:p>
            <a:r>
              <a:rPr lang="en-US" sz="1200" dirty="0"/>
              <a:t>Le Mandela (2020) Website. Image. Available at: </a:t>
            </a:r>
            <a:r>
              <a:rPr lang="en-US" sz="1200" dirty="0">
                <a:hlinkClick r:id="rId2"/>
              </a:rPr>
              <a:t>https://lemandelarestaurant.com</a:t>
            </a:r>
            <a:r>
              <a:rPr lang="en-US" sz="1200" dirty="0"/>
              <a:t> Accessed on 29 May 2023.</a:t>
            </a:r>
          </a:p>
          <a:p>
            <a:endParaRPr lang="en-US" sz="1200" dirty="0"/>
          </a:p>
          <a:p>
            <a:r>
              <a:rPr lang="en-US" sz="1200" dirty="0" err="1"/>
              <a:t>Karibu</a:t>
            </a:r>
            <a:r>
              <a:rPr lang="en-US" sz="1200" dirty="0"/>
              <a:t> Cafe (2020) Image. Available at: </a:t>
            </a:r>
            <a:r>
              <a:rPr lang="en-US" sz="1200" dirty="0">
                <a:hlinkClick r:id="rId3"/>
              </a:rPr>
              <a:t>https://www.karibucafecardiff.co.uk</a:t>
            </a:r>
            <a:r>
              <a:rPr lang="en-US" sz="1200" dirty="0"/>
              <a:t> Accessed on 29 May 2023. </a:t>
            </a:r>
          </a:p>
          <a:p>
            <a:endParaRPr lang="en-US" sz="1200" dirty="0"/>
          </a:p>
          <a:p>
            <a:r>
              <a:rPr lang="en-US" sz="1200" dirty="0"/>
              <a:t> Blake, M. (2023) </a:t>
            </a:r>
            <a:r>
              <a:rPr lang="en-US" sz="1200" dirty="0" err="1"/>
              <a:t>Afrikana</a:t>
            </a:r>
            <a:r>
              <a:rPr lang="en-US" sz="1200" dirty="0"/>
              <a:t> Cardiff Review. Google. Available at: </a:t>
            </a:r>
            <a:r>
              <a:rPr lang="en-US" sz="1200" dirty="0">
                <a:hlinkClick r:id="rId4"/>
              </a:rPr>
              <a:t>https://www.google.com/search?client=safari&amp;rls=en&amp;q=afrikana+cardiff+reviews&amp;ie=UTF-8&amp;oe=UTF-8#lrd=0x486e1d158ae3d3f7:0xa42524b2f2cfec19,1</a:t>
            </a:r>
            <a:r>
              <a:rPr lang="en-US" sz="1200" dirty="0"/>
              <a:t>. Accessed 29 May 2023. </a:t>
            </a:r>
          </a:p>
          <a:p>
            <a:endParaRPr lang="en-US" sz="1200" dirty="0"/>
          </a:p>
          <a:p>
            <a:r>
              <a:rPr lang="en-US" sz="1200" dirty="0"/>
              <a:t>Salma. (2023) Restaurant Guru. </a:t>
            </a:r>
            <a:r>
              <a:rPr lang="en-US" sz="1200" dirty="0" err="1"/>
              <a:t>Afrikana</a:t>
            </a:r>
            <a:r>
              <a:rPr lang="en-US" sz="1200" dirty="0"/>
              <a:t> Cardiff Reviews. Available at: </a:t>
            </a:r>
            <a:r>
              <a:rPr lang="en-US" sz="1200" dirty="0">
                <a:hlinkClick r:id="rId5"/>
              </a:rPr>
              <a:t>https://restaurantguru.com/Afrikana-Cardiff-Cardiff</a:t>
            </a:r>
            <a:r>
              <a:rPr lang="en-US" sz="1200" dirty="0"/>
              <a:t>. Accessed on 29 May 2023.</a:t>
            </a:r>
          </a:p>
          <a:p>
            <a:endParaRPr lang="en-US" sz="1200" dirty="0"/>
          </a:p>
          <a:p>
            <a:r>
              <a:rPr lang="en-US" sz="1200" dirty="0"/>
              <a:t>Yasmin, A. (2022) </a:t>
            </a:r>
            <a:r>
              <a:rPr lang="en-US" sz="1200" dirty="0" err="1"/>
              <a:t>Afrikana</a:t>
            </a:r>
            <a:r>
              <a:rPr lang="en-US" sz="1200" dirty="0"/>
              <a:t> Cardiff Review. Halal Joints. Available at: </a:t>
            </a:r>
            <a:r>
              <a:rPr lang="en-US" sz="1200" dirty="0">
                <a:hlinkClick r:id="rId6"/>
              </a:rPr>
              <a:t>https://www.halaljoints.com/restaurant/26jdcmla3qtjuj-afrikana-plasnewydd-cardiff-halal-food-restaurant</a:t>
            </a:r>
            <a:r>
              <a:rPr lang="en-US" sz="1200" dirty="0"/>
              <a:t>. Accessed 29 May 2023. </a:t>
            </a:r>
          </a:p>
          <a:p>
            <a:endParaRPr lang="en-US" sz="1200" dirty="0"/>
          </a:p>
          <a:p>
            <a:endParaRPr lang="en-US" sz="1200" dirty="0"/>
          </a:p>
        </p:txBody>
      </p:sp>
    </p:spTree>
    <p:extLst>
      <p:ext uri="{BB962C8B-B14F-4D97-AF65-F5344CB8AC3E}">
        <p14:creationId xmlns:p14="http://schemas.microsoft.com/office/powerpoint/2010/main" val="2554891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1071</TotalTime>
  <Words>2329</Words>
  <Application>Microsoft Macintosh PowerPoint</Application>
  <PresentationFormat>Widescreen</PresentationFormat>
  <Paragraphs>100</Paragraphs>
  <Slides>11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Abadi MT Condensed Light</vt:lpstr>
      <vt:lpstr>Apple Chancery</vt:lpstr>
      <vt:lpstr>Arial</vt:lpstr>
      <vt:lpstr>Avenir Next Condensed</vt:lpstr>
      <vt:lpstr>Calibri</vt:lpstr>
      <vt:lpstr>Calibri Light</vt:lpstr>
      <vt:lpstr>Josefin Sans</vt:lpstr>
      <vt:lpstr>Lucida Calligraphy</vt:lpstr>
      <vt:lpstr>Office Theme</vt:lpstr>
      <vt:lpstr>Dining At</vt:lpstr>
      <vt:lpstr>Introduction </vt:lpstr>
      <vt:lpstr>Decor </vt:lpstr>
      <vt:lpstr>MENU </vt:lpstr>
      <vt:lpstr>PowerPoint Presentation</vt:lpstr>
      <vt:lpstr>Location </vt:lpstr>
      <vt:lpstr>Competition </vt:lpstr>
      <vt:lpstr>Reviews</vt:lpstr>
      <vt:lpstr>My experience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Dining At</dc:title>
  <dc:creator>Shahryad Khan (2243982)</dc:creator>
  <cp:lastModifiedBy>Shahryad Khan (2243982)</cp:lastModifiedBy>
  <cp:revision>5</cp:revision>
  <dcterms:created xsi:type="dcterms:W3CDTF">2023-05-29T17:38:22Z</dcterms:created>
  <dcterms:modified xsi:type="dcterms:W3CDTF">2023-06-11T18:42:00Z</dcterms:modified>
</cp:coreProperties>
</file>