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3" r:id="rId3"/>
    <p:sldId id="257" r:id="rId4"/>
    <p:sldId id="258" r:id="rId5"/>
    <p:sldId id="259" r:id="rId6"/>
    <p:sldId id="260" r:id="rId7"/>
    <p:sldId id="261" r:id="rId8"/>
    <p:sldId id="265" r:id="rId9"/>
    <p:sldId id="262" r:id="rId10"/>
    <p:sldId id="264" r:id="rId11"/>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630" autoAdjust="0"/>
  </p:normalViewPr>
  <p:slideViewPr>
    <p:cSldViewPr>
      <p:cViewPr varScale="1">
        <p:scale>
          <a:sx n="61" d="100"/>
          <a:sy n="61" d="100"/>
        </p:scale>
        <p:origin x="-162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7EBA446F-44AD-496A-852D-71BC00D29138}" type="datetimeFigureOut">
              <a:rPr lang="en-GB" smtClean="0"/>
              <a:t>08/05/2018</a:t>
            </a:fld>
            <a:endParaRPr lang="en-GB"/>
          </a:p>
        </p:txBody>
      </p:sp>
      <p:sp>
        <p:nvSpPr>
          <p:cNvPr id="4" name="Slide Image Placeholder 3"/>
          <p:cNvSpPr>
            <a:spLocks noGrp="1" noRot="1" noChangeAspect="1"/>
          </p:cNvSpPr>
          <p:nvPr>
            <p:ph type="sldImg" idx="2"/>
          </p:nvPr>
        </p:nvSpPr>
        <p:spPr>
          <a:xfrm>
            <a:off x="942975" y="746125"/>
            <a:ext cx="4972050" cy="37290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2AEEFD84-D08F-4F33-BD9A-197BCD0EEF9B}" type="slidenum">
              <a:rPr lang="en-GB" smtClean="0"/>
              <a:t>‹#›</a:t>
            </a:fld>
            <a:endParaRPr lang="en-GB"/>
          </a:p>
        </p:txBody>
      </p:sp>
    </p:spTree>
    <p:extLst>
      <p:ext uri="{BB962C8B-B14F-4D97-AF65-F5344CB8AC3E}">
        <p14:creationId xmlns:p14="http://schemas.microsoft.com/office/powerpoint/2010/main" val="709802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1</a:t>
            </a:fld>
            <a:endParaRPr lang="en-GB"/>
          </a:p>
        </p:txBody>
      </p:sp>
    </p:spTree>
    <p:extLst>
      <p:ext uri="{BB962C8B-B14F-4D97-AF65-F5344CB8AC3E}">
        <p14:creationId xmlns:p14="http://schemas.microsoft.com/office/powerpoint/2010/main" val="696614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2</a:t>
            </a:fld>
            <a:endParaRPr lang="en-GB"/>
          </a:p>
        </p:txBody>
      </p:sp>
    </p:spTree>
    <p:extLst>
      <p:ext uri="{BB962C8B-B14F-4D97-AF65-F5344CB8AC3E}">
        <p14:creationId xmlns:p14="http://schemas.microsoft.com/office/powerpoint/2010/main" val="65262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3</a:t>
            </a:fld>
            <a:endParaRPr lang="en-GB"/>
          </a:p>
        </p:txBody>
      </p:sp>
    </p:spTree>
    <p:extLst>
      <p:ext uri="{BB962C8B-B14F-4D97-AF65-F5344CB8AC3E}">
        <p14:creationId xmlns:p14="http://schemas.microsoft.com/office/powerpoint/2010/main" val="1405853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smtClean="0"/>
              <a:t>Conflict theory looks at the tensions and conflict which rise when resources status , and power are unequal distributed between groups within society and that these conflicts become the engine for social change. </a:t>
            </a:r>
          </a:p>
          <a:p>
            <a:endParaRPr lang="en-GB" sz="1600" dirty="0" smtClean="0"/>
          </a:p>
          <a:p>
            <a:r>
              <a:rPr lang="en-GB" sz="1600" dirty="0" smtClean="0"/>
              <a:t>Power can be seen as control of </a:t>
            </a:r>
            <a:r>
              <a:rPr lang="en-GB" sz="1600" dirty="0" err="1" smtClean="0"/>
              <a:t>matierl</a:t>
            </a:r>
            <a:r>
              <a:rPr lang="en-GB" sz="1600" dirty="0" smtClean="0"/>
              <a:t> resources and </a:t>
            </a:r>
            <a:r>
              <a:rPr lang="en-GB" sz="1600" dirty="0" err="1" smtClean="0"/>
              <a:t>acummulated</a:t>
            </a:r>
            <a:r>
              <a:rPr lang="en-GB" sz="1600" dirty="0" smtClean="0"/>
              <a:t> </a:t>
            </a:r>
            <a:r>
              <a:rPr lang="en-GB" sz="1600" dirty="0" err="1" smtClean="0"/>
              <a:t>welath</a:t>
            </a:r>
            <a:r>
              <a:rPr lang="en-GB" sz="1600" dirty="0" smtClean="0"/>
              <a:t> , control of politics and the institutions that make up society and ones social status </a:t>
            </a:r>
          </a:p>
          <a:p>
            <a:endParaRPr lang="en-GB" sz="1600" dirty="0" smtClean="0"/>
          </a:p>
          <a:p>
            <a:endParaRPr lang="en-GB" dirty="0"/>
          </a:p>
        </p:txBody>
      </p:sp>
      <p:sp>
        <p:nvSpPr>
          <p:cNvPr id="4" name="Slide Number Placeholder 3"/>
          <p:cNvSpPr>
            <a:spLocks noGrp="1"/>
          </p:cNvSpPr>
          <p:nvPr>
            <p:ph type="sldNum" sz="quarter" idx="10"/>
          </p:nvPr>
        </p:nvSpPr>
        <p:spPr/>
        <p:txBody>
          <a:bodyPr/>
          <a:lstStyle/>
          <a:p>
            <a:fld id="{2AEEFD84-D08F-4F33-BD9A-197BCD0EEF9B}" type="slidenum">
              <a:rPr lang="en-GB" smtClean="0"/>
              <a:t>4</a:t>
            </a:fld>
            <a:endParaRPr lang="en-GB"/>
          </a:p>
        </p:txBody>
      </p:sp>
    </p:spTree>
    <p:extLst>
      <p:ext uri="{BB962C8B-B14F-4D97-AF65-F5344CB8AC3E}">
        <p14:creationId xmlns:p14="http://schemas.microsoft.com/office/powerpoint/2010/main" val="4200435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5</a:t>
            </a:fld>
            <a:endParaRPr lang="en-GB"/>
          </a:p>
        </p:txBody>
      </p:sp>
    </p:spTree>
    <p:extLst>
      <p:ext uri="{BB962C8B-B14F-4D97-AF65-F5344CB8AC3E}">
        <p14:creationId xmlns:p14="http://schemas.microsoft.com/office/powerpoint/2010/main" val="3929855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smtClean="0"/>
              <a:t>Marx theorized that the work of producing consensus was done in the ‘superstructure’ of society , which is composed of social institutions , political structures , and culture , and what it produced consensus for was the ‘base’ the economic relations of production. </a:t>
            </a:r>
          </a:p>
          <a:p>
            <a:endParaRPr lang="en-GB" dirty="0"/>
          </a:p>
        </p:txBody>
      </p:sp>
      <p:sp>
        <p:nvSpPr>
          <p:cNvPr id="4" name="Slide Number Placeholder 3"/>
          <p:cNvSpPr>
            <a:spLocks noGrp="1"/>
          </p:cNvSpPr>
          <p:nvPr>
            <p:ph type="sldNum" sz="quarter" idx="10"/>
          </p:nvPr>
        </p:nvSpPr>
        <p:spPr/>
        <p:txBody>
          <a:bodyPr/>
          <a:lstStyle/>
          <a:p>
            <a:fld id="{2AEEFD84-D08F-4F33-BD9A-197BCD0EEF9B}" type="slidenum">
              <a:rPr lang="en-GB" smtClean="0"/>
              <a:t>6</a:t>
            </a:fld>
            <a:endParaRPr lang="en-GB"/>
          </a:p>
        </p:txBody>
      </p:sp>
    </p:spTree>
    <p:extLst>
      <p:ext uri="{BB962C8B-B14F-4D97-AF65-F5344CB8AC3E}">
        <p14:creationId xmlns:p14="http://schemas.microsoft.com/office/powerpoint/2010/main" val="3309884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But if the changes made created a new system, like socialism, then peace and stability would be achieved between two groups. </a:t>
            </a:r>
          </a:p>
          <a:p>
            <a:endParaRPr lang="en-GB" dirty="0"/>
          </a:p>
        </p:txBody>
      </p:sp>
      <p:sp>
        <p:nvSpPr>
          <p:cNvPr id="4" name="Slide Number Placeholder 3"/>
          <p:cNvSpPr>
            <a:spLocks noGrp="1"/>
          </p:cNvSpPr>
          <p:nvPr>
            <p:ph type="sldNum" sz="quarter" idx="10"/>
          </p:nvPr>
        </p:nvSpPr>
        <p:spPr/>
        <p:txBody>
          <a:bodyPr/>
          <a:lstStyle/>
          <a:p>
            <a:fld id="{2AEEFD84-D08F-4F33-BD9A-197BCD0EEF9B}" type="slidenum">
              <a:rPr lang="en-GB" smtClean="0"/>
              <a:t>7</a:t>
            </a:fld>
            <a:endParaRPr lang="en-GB"/>
          </a:p>
        </p:txBody>
      </p:sp>
    </p:spTree>
    <p:extLst>
      <p:ext uri="{BB962C8B-B14F-4D97-AF65-F5344CB8AC3E}">
        <p14:creationId xmlns:p14="http://schemas.microsoft.com/office/powerpoint/2010/main" val="1434630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smtClean="0"/>
              <a:t>Other theorists such as Max </a:t>
            </a:r>
            <a:r>
              <a:rPr lang="en-GB" sz="1800" dirty="0" err="1" smtClean="0"/>
              <a:t>Horkheimer</a:t>
            </a:r>
            <a:r>
              <a:rPr lang="en-GB" sz="1800" dirty="0" smtClean="0"/>
              <a:t> and Theodor Adorno who were part of The Frankfurt school , looked at their work on how the rise of mass culture and mass produced contributed to the maintenance of cultural hegemony. </a:t>
            </a:r>
          </a:p>
          <a:p>
            <a:endParaRPr lang="en-GB" sz="1800" dirty="0" smtClean="0"/>
          </a:p>
          <a:p>
            <a:r>
              <a:rPr lang="en-GB" sz="1800" dirty="0" smtClean="0"/>
              <a:t>A more recent </a:t>
            </a:r>
            <a:r>
              <a:rPr lang="en-GB" sz="1800" dirty="0" err="1" smtClean="0"/>
              <a:t>C.Wright</a:t>
            </a:r>
            <a:r>
              <a:rPr lang="en-GB" sz="1800" dirty="0" smtClean="0"/>
              <a:t> Mills looked at conflict theory to show the rise of a tiny ‘power elite’ composed of military, economic and political figures who have ruled in America from the mid twentieth century.  </a:t>
            </a:r>
          </a:p>
          <a:p>
            <a:endParaRPr lang="en-GB" sz="1800" dirty="0" smtClean="0"/>
          </a:p>
          <a:p>
            <a:r>
              <a:rPr lang="en-GB" sz="2000" dirty="0" smtClean="0"/>
              <a:t>Many others have looked at this theory to develop other types of theories within social sciences such as feminist theory, postmodern and postcolonial theory and many more theories. So while Marx’s conflict theory has looked at the class conflicts it has also let people over the years to study of how other kinds of conflict appears such as race , gender , sexuality , religion , culture among others and as part of contemporary social structures and how they affect individuals lives (</a:t>
            </a:r>
            <a:r>
              <a:rPr lang="en-GB" sz="2000" dirty="0" err="1" smtClean="0"/>
              <a:t>ThoughtCo</a:t>
            </a:r>
            <a:r>
              <a:rPr lang="en-GB" sz="2000" dirty="0" smtClean="0"/>
              <a:t>, 2018</a:t>
            </a:r>
            <a:endParaRPr lang="en-GB" sz="2000" dirty="0"/>
          </a:p>
        </p:txBody>
      </p:sp>
      <p:sp>
        <p:nvSpPr>
          <p:cNvPr id="4" name="Slide Number Placeholder 3"/>
          <p:cNvSpPr>
            <a:spLocks noGrp="1"/>
          </p:cNvSpPr>
          <p:nvPr>
            <p:ph type="sldNum" sz="quarter" idx="10"/>
          </p:nvPr>
        </p:nvSpPr>
        <p:spPr/>
        <p:txBody>
          <a:bodyPr/>
          <a:lstStyle/>
          <a:p>
            <a:fld id="{2AEEFD84-D08F-4F33-BD9A-197BCD0EEF9B}" type="slidenum">
              <a:rPr lang="en-GB" smtClean="0"/>
              <a:t>8</a:t>
            </a:fld>
            <a:endParaRPr lang="en-GB"/>
          </a:p>
        </p:txBody>
      </p:sp>
    </p:spTree>
    <p:extLst>
      <p:ext uri="{BB962C8B-B14F-4D97-AF65-F5344CB8AC3E}">
        <p14:creationId xmlns:p14="http://schemas.microsoft.com/office/powerpoint/2010/main" val="2111974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9</a:t>
            </a:fld>
            <a:endParaRPr lang="en-GB"/>
          </a:p>
        </p:txBody>
      </p:sp>
    </p:spTree>
    <p:extLst>
      <p:ext uri="{BB962C8B-B14F-4D97-AF65-F5344CB8AC3E}">
        <p14:creationId xmlns:p14="http://schemas.microsoft.com/office/powerpoint/2010/main" val="1345840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EEFD84-D08F-4F33-BD9A-197BCD0EEF9B}" type="slidenum">
              <a:rPr lang="en-GB" smtClean="0"/>
              <a:t>10</a:t>
            </a:fld>
            <a:endParaRPr lang="en-GB"/>
          </a:p>
        </p:txBody>
      </p:sp>
    </p:spTree>
    <p:extLst>
      <p:ext uri="{BB962C8B-B14F-4D97-AF65-F5344CB8AC3E}">
        <p14:creationId xmlns:p14="http://schemas.microsoft.com/office/powerpoint/2010/main" val="3367865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E4475C5-C07C-4E5C-AB08-CA04E230752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2924306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4475C5-C07C-4E5C-AB08-CA04E230752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2737248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4475C5-C07C-4E5C-AB08-CA04E230752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3454846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E4475C5-C07C-4E5C-AB08-CA04E230752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1725015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E4475C5-C07C-4E5C-AB08-CA04E2307525}"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3361278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E4475C5-C07C-4E5C-AB08-CA04E2307525}"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172637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4475C5-C07C-4E5C-AB08-CA04E2307525}"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479287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4475C5-C07C-4E5C-AB08-CA04E230752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375711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4475C5-C07C-4E5C-AB08-CA04E230752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4244351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4475C5-C07C-4E5C-AB08-CA04E230752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4211562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4475C5-C07C-4E5C-AB08-CA04E230752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8C328-A6B1-408F-84ED-FF742CEA1925}" type="slidenum">
              <a:rPr lang="en-GB" smtClean="0"/>
              <a:t>‹#›</a:t>
            </a:fld>
            <a:endParaRPr lang="en-GB"/>
          </a:p>
        </p:txBody>
      </p:sp>
    </p:spTree>
    <p:extLst>
      <p:ext uri="{BB962C8B-B14F-4D97-AF65-F5344CB8AC3E}">
        <p14:creationId xmlns:p14="http://schemas.microsoft.com/office/powerpoint/2010/main" val="2053095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4475C5-C07C-4E5C-AB08-CA04E2307525}" type="datetimeFigureOut">
              <a:rPr lang="en-GB" smtClean="0"/>
              <a:t>08/05/2018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8C328-A6B1-408F-84ED-FF742CEA1925}" type="slidenum">
              <a:rPr lang="en-GB" smtClean="0"/>
              <a:t>‹#›</a:t>
            </a:fld>
            <a:endParaRPr lang="en-GB"/>
          </a:p>
        </p:txBody>
      </p:sp>
    </p:spTree>
    <p:extLst>
      <p:ext uri="{BB962C8B-B14F-4D97-AF65-F5344CB8AC3E}">
        <p14:creationId xmlns:p14="http://schemas.microsoft.com/office/powerpoint/2010/main" val="3744724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Conflict theory</a:t>
            </a:r>
            <a:endParaRPr lang="en-GB" dirty="0"/>
          </a:p>
        </p:txBody>
      </p:sp>
      <p:sp>
        <p:nvSpPr>
          <p:cNvPr id="3" name="Subtitle 2"/>
          <p:cNvSpPr>
            <a:spLocks noGrp="1"/>
          </p:cNvSpPr>
          <p:nvPr>
            <p:ph type="subTitle" idx="1"/>
          </p:nvPr>
        </p:nvSpPr>
        <p:spPr/>
        <p:txBody>
          <a:bodyPr/>
          <a:lstStyle/>
          <a:p>
            <a:r>
              <a:rPr lang="en-GB" dirty="0" smtClean="0"/>
              <a:t>By Phoebe Dunne</a:t>
            </a:r>
            <a:endParaRPr lang="en-GB" dirty="0"/>
          </a:p>
        </p:txBody>
      </p:sp>
    </p:spTree>
    <p:extLst>
      <p:ext uri="{BB962C8B-B14F-4D97-AF65-F5344CB8AC3E}">
        <p14:creationId xmlns:p14="http://schemas.microsoft.com/office/powerpoint/2010/main" val="230766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The purpose of this presentation is to choose a theory of my choice and describe and explain. </a:t>
            </a:r>
          </a:p>
          <a:p>
            <a:r>
              <a:rPr lang="en-GB" dirty="0" smtClean="0"/>
              <a:t>I hope to achieve a clear understanding of my chosen theory. </a:t>
            </a:r>
          </a:p>
          <a:p>
            <a:endParaRPr lang="en-GB" dirty="0"/>
          </a:p>
        </p:txBody>
      </p:sp>
    </p:spTree>
    <p:extLst>
      <p:ext uri="{BB962C8B-B14F-4D97-AF65-F5344CB8AC3E}">
        <p14:creationId xmlns:p14="http://schemas.microsoft.com/office/powerpoint/2010/main" val="3005340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conflict theory?</a:t>
            </a:r>
            <a:endParaRPr lang="en-GB" dirty="0"/>
          </a:p>
        </p:txBody>
      </p:sp>
      <p:sp>
        <p:nvSpPr>
          <p:cNvPr id="3" name="Content Placeholder 2"/>
          <p:cNvSpPr>
            <a:spLocks noGrp="1"/>
          </p:cNvSpPr>
          <p:nvPr>
            <p:ph idx="1"/>
          </p:nvPr>
        </p:nvSpPr>
        <p:spPr>
          <a:xfrm>
            <a:off x="395536" y="1412776"/>
            <a:ext cx="8229600" cy="4237931"/>
          </a:xfrm>
        </p:spPr>
        <p:txBody>
          <a:bodyPr>
            <a:normAutofit fontScale="77500" lnSpcReduction="20000"/>
          </a:bodyPr>
          <a:lstStyle/>
          <a:p>
            <a:endParaRPr lang="en-GB" dirty="0" smtClean="0"/>
          </a:p>
          <a:p>
            <a:r>
              <a:rPr lang="en-GB" dirty="0" smtClean="0"/>
              <a:t>Conflict theory implied by Karl Marx , suggests that society is in a state of endless conflict as of competition for limited resources.  This theory dormancies social order and maintained by domination and power , rather than consensus and conformity. </a:t>
            </a:r>
            <a:endParaRPr lang="en-GB" dirty="0"/>
          </a:p>
          <a:p>
            <a:endParaRPr lang="en-GB" dirty="0" smtClean="0"/>
          </a:p>
          <a:p>
            <a:r>
              <a:rPr lang="en-GB" dirty="0" smtClean="0"/>
              <a:t>According to this theory , individuals with wealth </a:t>
            </a:r>
            <a:r>
              <a:rPr lang="en-GB" dirty="0"/>
              <a:t>a</a:t>
            </a:r>
            <a:r>
              <a:rPr lang="en-GB" dirty="0" smtClean="0"/>
              <a:t>nd power try their best to hold on to it by any means possible , especially by suppressing the poor and powerless. </a:t>
            </a:r>
            <a:endParaRPr lang="en-GB" dirty="0"/>
          </a:p>
          <a:p>
            <a:endParaRPr lang="en-GB" dirty="0" smtClean="0"/>
          </a:p>
          <a:p>
            <a:pPr marL="0" indent="0">
              <a:buNone/>
            </a:pPr>
            <a:r>
              <a:rPr lang="en-GB" i="1" dirty="0" smtClean="0"/>
              <a:t>2018, Investopedia, LLC.</a:t>
            </a:r>
            <a:endParaRPr lang="en-GB" i="1" dirty="0"/>
          </a:p>
          <a:p>
            <a:pPr marL="0" indent="0">
              <a:buNone/>
            </a:pPr>
            <a:endParaRPr lang="en-GB" dirty="0" smtClean="0"/>
          </a:p>
        </p:txBody>
      </p:sp>
    </p:spTree>
    <p:extLst>
      <p:ext uri="{BB962C8B-B14F-4D97-AF65-F5344CB8AC3E}">
        <p14:creationId xmlns:p14="http://schemas.microsoft.com/office/powerpoint/2010/main" val="192580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theory</a:t>
            </a:r>
            <a:endParaRPr lang="en-GB" dirty="0"/>
          </a:p>
        </p:txBody>
      </p:sp>
      <p:sp>
        <p:nvSpPr>
          <p:cNvPr id="3" name="Content Placeholder 2"/>
          <p:cNvSpPr>
            <a:spLocks noGrp="1"/>
          </p:cNvSpPr>
          <p:nvPr>
            <p:ph idx="1"/>
          </p:nvPr>
        </p:nvSpPr>
        <p:spPr>
          <a:xfrm>
            <a:off x="323528" y="1268760"/>
            <a:ext cx="8229600" cy="5184576"/>
          </a:xfrm>
        </p:spPr>
        <p:txBody>
          <a:bodyPr>
            <a:normAutofit fontScale="40000" lnSpcReduction="20000"/>
          </a:bodyPr>
          <a:lstStyle/>
          <a:p>
            <a:endParaRPr lang="en-GB" sz="6000" dirty="0" smtClean="0"/>
          </a:p>
          <a:p>
            <a:r>
              <a:rPr lang="en-GB" sz="6000" dirty="0" smtClean="0"/>
              <a:t>Conflict theory has been used to describe a huge range of social experience , this includes wars and revolutions , wealth , poverty , discrimination and domestic violence. </a:t>
            </a:r>
          </a:p>
          <a:p>
            <a:endParaRPr lang="en-GB" sz="6000" dirty="0"/>
          </a:p>
          <a:p>
            <a:r>
              <a:rPr lang="en-GB" sz="6000" dirty="0" smtClean="0"/>
              <a:t>It refers to most of the fundamental developments in human history , this is things like democracy and civil rights , to capitalistic  attempts to control the numbers rather than to a desire for social order.  </a:t>
            </a:r>
          </a:p>
          <a:p>
            <a:endParaRPr lang="en-GB" sz="6000" dirty="0"/>
          </a:p>
          <a:p>
            <a:r>
              <a:rPr lang="en-GB" sz="6000" dirty="0" smtClean="0"/>
              <a:t>Conflict theory revolves around concepts of social inequality in the distribution of resources and forces on the conflicts that exist between classes. </a:t>
            </a:r>
          </a:p>
          <a:p>
            <a:endParaRPr lang="en-GB" i="1" dirty="0"/>
          </a:p>
          <a:p>
            <a:pPr marL="0" indent="0">
              <a:buNone/>
            </a:pPr>
            <a:r>
              <a:rPr lang="en-GB" sz="6000" i="1" dirty="0" smtClean="0"/>
              <a:t>2018, Investopedia, LLC.</a:t>
            </a:r>
          </a:p>
          <a:p>
            <a:endParaRPr lang="en-GB"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938272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and lower class</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400" dirty="0" smtClean="0"/>
              <a:t>Conflict theory begun with the work of Karl Marx , he focused on the cause and the consequences of class conflict between the bourgeoisie (higher class) and the proletariat (lower class). </a:t>
            </a:r>
          </a:p>
          <a:p>
            <a:endParaRPr lang="en-GB" sz="3400" dirty="0"/>
          </a:p>
          <a:p>
            <a:r>
              <a:rPr lang="en-GB" sz="3400" dirty="0" smtClean="0"/>
              <a:t>Marx focused on the economic , social and the political implications of the rise of capitalism in Europe , Marx theorized that this system begun on the existence of powerful higher class and an oppressed majority lower class. </a:t>
            </a:r>
          </a:p>
          <a:p>
            <a:endParaRPr lang="en-GB" sz="3400" dirty="0"/>
          </a:p>
          <a:p>
            <a:r>
              <a:rPr lang="en-GB" sz="3400" dirty="0" smtClean="0"/>
              <a:t>This created class conflict as the interests of the two were at odds and the resources were unjustly distributed among them. </a:t>
            </a:r>
            <a:endParaRPr lang="en-GB" sz="3400" dirty="0"/>
          </a:p>
        </p:txBody>
      </p:sp>
    </p:spTree>
    <p:extLst>
      <p:ext uri="{BB962C8B-B14F-4D97-AF65-F5344CB8AC3E}">
        <p14:creationId xmlns:p14="http://schemas.microsoft.com/office/powerpoint/2010/main" val="1639243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 this system an unequal social order was continued through ideological forced which created consensus and acceptance of the values, expectations and conditions as determined by the bourgeoisie (higher class). </a:t>
            </a:r>
          </a:p>
        </p:txBody>
      </p:sp>
      <p:sp>
        <p:nvSpPr>
          <p:cNvPr id="5" name="Title 1"/>
          <p:cNvSpPr>
            <a:spLocks noGrp="1"/>
          </p:cNvSpPr>
          <p:nvPr>
            <p:ph type="title"/>
          </p:nvPr>
        </p:nvSpPr>
        <p:spPr>
          <a:xfrm>
            <a:off x="457200" y="274638"/>
            <a:ext cx="8229600" cy="1143000"/>
          </a:xfrm>
        </p:spPr>
        <p:txBody>
          <a:bodyPr/>
          <a:lstStyle/>
          <a:p>
            <a:r>
              <a:rPr lang="en-GB" dirty="0" smtClean="0"/>
              <a:t>Society</a:t>
            </a:r>
            <a:endParaRPr lang="en-GB" dirty="0"/>
          </a:p>
        </p:txBody>
      </p:sp>
    </p:spTree>
    <p:extLst>
      <p:ext uri="{BB962C8B-B14F-4D97-AF65-F5344CB8AC3E}">
        <p14:creationId xmlns:p14="http://schemas.microsoft.com/office/powerpoint/2010/main" val="2612903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Marx reasoned that as the socio economic conditions deteriorated for the proletariat (lower class) , they would develop a class consciousness that explained their exploitation at the hands of the wealthy capitalist class of bourgeoisie (higher class) , and then they would revolt , demanding changes to smooth the conflict. </a:t>
            </a:r>
          </a:p>
          <a:p>
            <a:endParaRPr lang="en-GB" dirty="0"/>
          </a:p>
          <a:p>
            <a:r>
              <a:rPr lang="en-GB" dirty="0" smtClean="0"/>
              <a:t> Marx believed that if the changes were made to soften conflict maintained a capitalist system, then the cycle of conflict would repeat. </a:t>
            </a:r>
          </a:p>
          <a:p>
            <a:endParaRPr lang="en-GB" dirty="0"/>
          </a:p>
        </p:txBody>
      </p:sp>
    </p:spTree>
    <p:extLst>
      <p:ext uri="{BB962C8B-B14F-4D97-AF65-F5344CB8AC3E}">
        <p14:creationId xmlns:p14="http://schemas.microsoft.com/office/powerpoint/2010/main" val="2611865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theorist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many social theorists which have built on Marx’s conflict theory to grow it and refine it over the years, explaining why Marx’s theory of revolution did not manifest throughout his lifetime,</a:t>
            </a:r>
          </a:p>
          <a:p>
            <a:endParaRPr lang="en-GB" dirty="0"/>
          </a:p>
          <a:p>
            <a:r>
              <a:rPr lang="en-GB" dirty="0" smtClean="0"/>
              <a:t> Gramsci argued that the power of ideology was more powerful than Marx had realised and that more work needed to be worked on to overcome the cultural hegemony. </a:t>
            </a:r>
            <a:endParaRPr lang="en-GB" dirty="0"/>
          </a:p>
        </p:txBody>
      </p:sp>
    </p:spTree>
    <p:extLst>
      <p:ext uri="{BB962C8B-B14F-4D97-AF65-F5344CB8AC3E}">
        <p14:creationId xmlns:p14="http://schemas.microsoft.com/office/powerpoint/2010/main" val="648035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To conclude I have discussed my chosen theory in detail. </a:t>
            </a:r>
          </a:p>
          <a:p>
            <a:endParaRPr lang="en-GB" dirty="0" smtClean="0"/>
          </a:p>
          <a:p>
            <a:r>
              <a:rPr lang="en-GB" dirty="0" smtClean="0"/>
              <a:t>I have learnt that conflict theory is closely linked with Marxism theory and that society is still sectioned into higher and lower class , I believe that this will never change. </a:t>
            </a:r>
            <a:endParaRPr lang="en-GB" dirty="0"/>
          </a:p>
        </p:txBody>
      </p:sp>
    </p:spTree>
    <p:extLst>
      <p:ext uri="{BB962C8B-B14F-4D97-AF65-F5344CB8AC3E}">
        <p14:creationId xmlns:p14="http://schemas.microsoft.com/office/powerpoint/2010/main" val="1316548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420888"/>
            <a:ext cx="8229600" cy="1143000"/>
          </a:xfrm>
        </p:spPr>
        <p:txBody>
          <a:bodyPr>
            <a:normAutofit/>
          </a:bodyPr>
          <a:lstStyle/>
          <a:p>
            <a:r>
              <a:rPr lang="en-GB" dirty="0" smtClean="0"/>
              <a:t>Thanks for listening any questions?</a:t>
            </a:r>
            <a:endParaRPr lang="en-GB" dirty="0"/>
          </a:p>
        </p:txBody>
      </p:sp>
    </p:spTree>
    <p:extLst>
      <p:ext uri="{BB962C8B-B14F-4D97-AF65-F5344CB8AC3E}">
        <p14:creationId xmlns:p14="http://schemas.microsoft.com/office/powerpoint/2010/main" val="1888309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TotalTime>
  <Words>857</Words>
  <Application>Microsoft Office PowerPoint</Application>
  <PresentationFormat>On-screen Show (4:3)</PresentationFormat>
  <Paragraphs>65</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Conflict theory</vt:lpstr>
      <vt:lpstr>Introduction</vt:lpstr>
      <vt:lpstr>What is conflict theory?</vt:lpstr>
      <vt:lpstr>Conflict theory</vt:lpstr>
      <vt:lpstr>Higher and lower class</vt:lpstr>
      <vt:lpstr>Society</vt:lpstr>
      <vt:lpstr>PowerPoint Presentation</vt:lpstr>
      <vt:lpstr>Other theorist</vt:lpstr>
      <vt:lpstr>Conclusion </vt:lpstr>
      <vt:lpstr>Thanks for listening any questions?</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theory</dc:title>
  <dc:creator>jodie-dunne@hotmail.co.uk</dc:creator>
  <cp:lastModifiedBy>jodie-dunne@hotmail.co.uk</cp:lastModifiedBy>
  <cp:revision>11</cp:revision>
  <cp:lastPrinted>2018-05-08T15:28:45Z</cp:lastPrinted>
  <dcterms:created xsi:type="dcterms:W3CDTF">2018-05-08T13:59:23Z</dcterms:created>
  <dcterms:modified xsi:type="dcterms:W3CDTF">2018-05-08T15:31:22Z</dcterms:modified>
</cp:coreProperties>
</file>