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handoutMasterIdLst>
    <p:handoutMasterId r:id="rId23"/>
  </p:handoutMasterIdLst>
  <p:sldIdLst>
    <p:sldId id="257" r:id="rId5"/>
    <p:sldId id="272" r:id="rId6"/>
    <p:sldId id="265" r:id="rId7"/>
    <p:sldId id="273" r:id="rId8"/>
    <p:sldId id="275" r:id="rId9"/>
    <p:sldId id="258" r:id="rId10"/>
    <p:sldId id="267" r:id="rId11"/>
    <p:sldId id="277" r:id="rId12"/>
    <p:sldId id="264" r:id="rId13"/>
    <p:sldId id="269" r:id="rId14"/>
    <p:sldId id="276" r:id="rId15"/>
    <p:sldId id="262" r:id="rId16"/>
    <p:sldId id="278" r:id="rId17"/>
    <p:sldId id="279" r:id="rId18"/>
    <p:sldId id="280" r:id="rId19"/>
    <p:sldId id="281" r:id="rId20"/>
    <p:sldId id="282" r:id="rId21"/>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6938D4-BEBD-453F-9145-AB0CD841A3C3}" v="49" dt="2021-02-23T11:58:52.811"/>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548" autoAdjust="0"/>
    <p:restoredTop sz="94280" autoAdjust="0"/>
  </p:normalViewPr>
  <p:slideViewPr>
    <p:cSldViewPr>
      <p:cViewPr varScale="1">
        <p:scale>
          <a:sx n="86" d="100"/>
          <a:sy n="86" d="100"/>
        </p:scale>
        <p:origin x="398" y="48"/>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ire Louise Davies (2007261)" userId="e30d6eda-8c4e-4f4f-9dc9-9e49444abb43" providerId="ADAL" clId="{726938D4-BEBD-453F-9145-AB0CD841A3C3}"/>
    <pc:docChg chg="undo custSel addSld modSld">
      <pc:chgData name="Claire Louise Davies (2007261)" userId="e30d6eda-8c4e-4f4f-9dc9-9e49444abb43" providerId="ADAL" clId="{726938D4-BEBD-453F-9145-AB0CD841A3C3}" dt="2021-02-23T12:06:00.726" v="11745" actId="20577"/>
      <pc:docMkLst>
        <pc:docMk/>
      </pc:docMkLst>
      <pc:sldChg chg="addSp delSp modSp mod">
        <pc:chgData name="Claire Louise Davies (2007261)" userId="e30d6eda-8c4e-4f4f-9dc9-9e49444abb43" providerId="ADAL" clId="{726938D4-BEBD-453F-9145-AB0CD841A3C3}" dt="2021-02-23T11:49:17.240" v="11521" actId="14100"/>
        <pc:sldMkLst>
          <pc:docMk/>
          <pc:sldMk cId="3198176989" sldId="257"/>
        </pc:sldMkLst>
        <pc:spChg chg="mod">
          <ac:chgData name="Claire Louise Davies (2007261)" userId="e30d6eda-8c4e-4f4f-9dc9-9e49444abb43" providerId="ADAL" clId="{726938D4-BEBD-453F-9145-AB0CD841A3C3}" dt="2021-02-23T11:49:01.967" v="11520" actId="20577"/>
          <ac:spMkLst>
            <pc:docMk/>
            <pc:sldMk cId="3198176989" sldId="257"/>
            <ac:spMk id="2" creationId="{00000000-0000-0000-0000-000000000000}"/>
          </ac:spMkLst>
        </pc:spChg>
        <pc:spChg chg="mod">
          <ac:chgData name="Claire Louise Davies (2007261)" userId="e30d6eda-8c4e-4f4f-9dc9-9e49444abb43" providerId="ADAL" clId="{726938D4-BEBD-453F-9145-AB0CD841A3C3}" dt="2021-02-23T11:49:17.240" v="11521" actId="14100"/>
          <ac:spMkLst>
            <pc:docMk/>
            <pc:sldMk cId="3198176989" sldId="257"/>
            <ac:spMk id="3" creationId="{00000000-0000-0000-0000-000000000000}"/>
          </ac:spMkLst>
        </pc:spChg>
        <pc:spChg chg="add del mod">
          <ac:chgData name="Claire Louise Davies (2007261)" userId="e30d6eda-8c4e-4f4f-9dc9-9e49444abb43" providerId="ADAL" clId="{726938D4-BEBD-453F-9145-AB0CD841A3C3}" dt="2021-02-23T11:48:03.567" v="11450" actId="478"/>
          <ac:spMkLst>
            <pc:docMk/>
            <pc:sldMk cId="3198176989" sldId="257"/>
            <ac:spMk id="6" creationId="{94193FE0-3398-4C5B-8107-FAD13FEDBE4B}"/>
          </ac:spMkLst>
        </pc:spChg>
        <pc:spChg chg="add mod">
          <ac:chgData name="Claire Louise Davies (2007261)" userId="e30d6eda-8c4e-4f4f-9dc9-9e49444abb43" providerId="ADAL" clId="{726938D4-BEBD-453F-9145-AB0CD841A3C3}" dt="2021-02-23T11:48:43.224" v="11494" actId="20577"/>
          <ac:spMkLst>
            <pc:docMk/>
            <pc:sldMk cId="3198176989" sldId="257"/>
            <ac:spMk id="7" creationId="{7ED19404-9D7B-4C11-BF4E-4B23B76A3C2E}"/>
          </ac:spMkLst>
        </pc:spChg>
      </pc:sldChg>
      <pc:sldChg chg="addSp delSp modSp mod">
        <pc:chgData name="Claire Louise Davies (2007261)" userId="e30d6eda-8c4e-4f4f-9dc9-9e49444abb43" providerId="ADAL" clId="{726938D4-BEBD-453F-9145-AB0CD841A3C3}" dt="2021-02-21T15:26:09.588" v="2664" actId="115"/>
        <pc:sldMkLst>
          <pc:docMk/>
          <pc:sldMk cId="3731768266" sldId="258"/>
        </pc:sldMkLst>
        <pc:spChg chg="del mod">
          <ac:chgData name="Claire Louise Davies (2007261)" userId="e30d6eda-8c4e-4f4f-9dc9-9e49444abb43" providerId="ADAL" clId="{726938D4-BEBD-453F-9145-AB0CD841A3C3}" dt="2021-02-21T14:40:43.018" v="1897" actId="478"/>
          <ac:spMkLst>
            <pc:docMk/>
            <pc:sldMk cId="3731768266" sldId="258"/>
            <ac:spMk id="2" creationId="{00000000-0000-0000-0000-000000000000}"/>
          </ac:spMkLst>
        </pc:spChg>
        <pc:spChg chg="del mod">
          <ac:chgData name="Claire Louise Davies (2007261)" userId="e30d6eda-8c4e-4f4f-9dc9-9e49444abb43" providerId="ADAL" clId="{726938D4-BEBD-453F-9145-AB0CD841A3C3}" dt="2021-02-21T14:40:49.639" v="1899" actId="478"/>
          <ac:spMkLst>
            <pc:docMk/>
            <pc:sldMk cId="3731768266" sldId="258"/>
            <ac:spMk id="3" creationId="{00000000-0000-0000-0000-000000000000}"/>
          </ac:spMkLst>
        </pc:spChg>
        <pc:spChg chg="add mod">
          <ac:chgData name="Claire Louise Davies (2007261)" userId="e30d6eda-8c4e-4f4f-9dc9-9e49444abb43" providerId="ADAL" clId="{726938D4-BEBD-453F-9145-AB0CD841A3C3}" dt="2021-02-21T15:26:09.588" v="2664" actId="115"/>
          <ac:spMkLst>
            <pc:docMk/>
            <pc:sldMk cId="3731768266" sldId="258"/>
            <ac:spMk id="4" creationId="{AC9AD2B2-C777-49C3-8B87-AFE22B6A0071}"/>
          </ac:spMkLst>
        </pc:spChg>
      </pc:sldChg>
      <pc:sldChg chg="addSp delSp modSp mod">
        <pc:chgData name="Claire Louise Davies (2007261)" userId="e30d6eda-8c4e-4f4f-9dc9-9e49444abb43" providerId="ADAL" clId="{726938D4-BEBD-453F-9145-AB0CD841A3C3}" dt="2021-02-22T12:57:33.707" v="6919" actId="255"/>
        <pc:sldMkLst>
          <pc:docMk/>
          <pc:sldMk cId="2769088315" sldId="262"/>
        </pc:sldMkLst>
        <pc:spChg chg="del mod">
          <ac:chgData name="Claire Louise Davies (2007261)" userId="e30d6eda-8c4e-4f4f-9dc9-9e49444abb43" providerId="ADAL" clId="{726938D4-BEBD-453F-9145-AB0CD841A3C3}" dt="2021-02-22T12:20:29.079" v="6381" actId="478"/>
          <ac:spMkLst>
            <pc:docMk/>
            <pc:sldMk cId="2769088315" sldId="262"/>
            <ac:spMk id="3" creationId="{00000000-0000-0000-0000-000000000000}"/>
          </ac:spMkLst>
        </pc:spChg>
        <pc:spChg chg="del mod">
          <ac:chgData name="Claire Louise Davies (2007261)" userId="e30d6eda-8c4e-4f4f-9dc9-9e49444abb43" providerId="ADAL" clId="{726938D4-BEBD-453F-9145-AB0CD841A3C3}" dt="2021-02-22T12:20:15.243" v="6377" actId="478"/>
          <ac:spMkLst>
            <pc:docMk/>
            <pc:sldMk cId="2769088315" sldId="262"/>
            <ac:spMk id="4" creationId="{00000000-0000-0000-0000-000000000000}"/>
          </ac:spMkLst>
        </pc:spChg>
        <pc:spChg chg="add del mod">
          <ac:chgData name="Claire Louise Davies (2007261)" userId="e30d6eda-8c4e-4f4f-9dc9-9e49444abb43" providerId="ADAL" clId="{726938D4-BEBD-453F-9145-AB0CD841A3C3}" dt="2021-02-22T12:20:22.565" v="6379" actId="478"/>
          <ac:spMkLst>
            <pc:docMk/>
            <pc:sldMk cId="2769088315" sldId="262"/>
            <ac:spMk id="5" creationId="{5549ABCC-F332-4717-AEEF-96BAD3BA7BB5}"/>
          </ac:spMkLst>
        </pc:spChg>
        <pc:spChg chg="add mod">
          <ac:chgData name="Claire Louise Davies (2007261)" userId="e30d6eda-8c4e-4f4f-9dc9-9e49444abb43" providerId="ADAL" clId="{726938D4-BEBD-453F-9145-AB0CD841A3C3}" dt="2021-02-22T12:57:33.707" v="6919" actId="255"/>
          <ac:spMkLst>
            <pc:docMk/>
            <pc:sldMk cId="2769088315" sldId="262"/>
            <ac:spMk id="6" creationId="{F1BEC2B7-9B98-461F-8B98-C32C1DEE8B6B}"/>
          </ac:spMkLst>
        </pc:spChg>
        <pc:spChg chg="add mod">
          <ac:chgData name="Claire Louise Davies (2007261)" userId="e30d6eda-8c4e-4f4f-9dc9-9e49444abb43" providerId="ADAL" clId="{726938D4-BEBD-453F-9145-AB0CD841A3C3}" dt="2021-02-22T12:56:48.150" v="6889" actId="255"/>
          <ac:spMkLst>
            <pc:docMk/>
            <pc:sldMk cId="2769088315" sldId="262"/>
            <ac:spMk id="7" creationId="{E6EBF9D0-14EF-4300-A40A-92A91CBBBC5B}"/>
          </ac:spMkLst>
        </pc:spChg>
        <pc:spChg chg="del mod">
          <ac:chgData name="Claire Louise Davies (2007261)" userId="e30d6eda-8c4e-4f4f-9dc9-9e49444abb43" providerId="ADAL" clId="{726938D4-BEBD-453F-9145-AB0CD841A3C3}" dt="2021-02-22T12:20:11.699" v="6375" actId="478"/>
          <ac:spMkLst>
            <pc:docMk/>
            <pc:sldMk cId="2769088315" sldId="262"/>
            <ac:spMk id="8" creationId="{00000000-0000-0000-0000-000000000000}"/>
          </ac:spMkLst>
        </pc:spChg>
      </pc:sldChg>
      <pc:sldChg chg="addSp modSp mod">
        <pc:chgData name="Claire Louise Davies (2007261)" userId="e30d6eda-8c4e-4f4f-9dc9-9e49444abb43" providerId="ADAL" clId="{726938D4-BEBD-453F-9145-AB0CD841A3C3}" dt="2021-02-21T16:23:33.004" v="5367" actId="115"/>
        <pc:sldMkLst>
          <pc:docMk/>
          <pc:sldMk cId="2378379680" sldId="264"/>
        </pc:sldMkLst>
        <pc:spChg chg="mod">
          <ac:chgData name="Claire Louise Davies (2007261)" userId="e30d6eda-8c4e-4f4f-9dc9-9e49444abb43" providerId="ADAL" clId="{726938D4-BEBD-453F-9145-AB0CD841A3C3}" dt="2021-02-21T16:15:40.411" v="4831" actId="1076"/>
          <ac:spMkLst>
            <pc:docMk/>
            <pc:sldMk cId="2378379680" sldId="264"/>
            <ac:spMk id="2" creationId="{00000000-0000-0000-0000-000000000000}"/>
          </ac:spMkLst>
        </pc:spChg>
        <pc:spChg chg="add mod">
          <ac:chgData name="Claire Louise Davies (2007261)" userId="e30d6eda-8c4e-4f4f-9dc9-9e49444abb43" providerId="ADAL" clId="{726938D4-BEBD-453F-9145-AB0CD841A3C3}" dt="2021-02-21T16:23:33.004" v="5367" actId="115"/>
          <ac:spMkLst>
            <pc:docMk/>
            <pc:sldMk cId="2378379680" sldId="264"/>
            <ac:spMk id="3" creationId="{26498EAA-EEE0-47D3-A496-65746C236266}"/>
          </ac:spMkLst>
        </pc:spChg>
      </pc:sldChg>
      <pc:sldChg chg="addSp modSp mod">
        <pc:chgData name="Claire Louise Davies (2007261)" userId="e30d6eda-8c4e-4f4f-9dc9-9e49444abb43" providerId="ADAL" clId="{726938D4-BEBD-453F-9145-AB0CD841A3C3}" dt="2021-02-21T12:26:24.084" v="1153" actId="113"/>
        <pc:sldMkLst>
          <pc:docMk/>
          <pc:sldMk cId="1585674921" sldId="265"/>
        </pc:sldMkLst>
        <pc:spChg chg="mod">
          <ac:chgData name="Claire Louise Davies (2007261)" userId="e30d6eda-8c4e-4f4f-9dc9-9e49444abb43" providerId="ADAL" clId="{726938D4-BEBD-453F-9145-AB0CD841A3C3}" dt="2021-02-21T11:34:57.597" v="9" actId="14100"/>
          <ac:spMkLst>
            <pc:docMk/>
            <pc:sldMk cId="1585674921" sldId="265"/>
            <ac:spMk id="2" creationId="{00000000-0000-0000-0000-000000000000}"/>
          </ac:spMkLst>
        </pc:spChg>
        <pc:spChg chg="add mod">
          <ac:chgData name="Claire Louise Davies (2007261)" userId="e30d6eda-8c4e-4f4f-9dc9-9e49444abb43" providerId="ADAL" clId="{726938D4-BEBD-453F-9145-AB0CD841A3C3}" dt="2021-02-21T12:26:24.084" v="1153" actId="113"/>
          <ac:spMkLst>
            <pc:docMk/>
            <pc:sldMk cId="1585674921" sldId="265"/>
            <ac:spMk id="3" creationId="{D85A0828-3BD7-435C-90DC-A3D41421898B}"/>
          </ac:spMkLst>
        </pc:spChg>
      </pc:sldChg>
      <pc:sldChg chg="addSp delSp modSp mod">
        <pc:chgData name="Claire Louise Davies (2007261)" userId="e30d6eda-8c4e-4f4f-9dc9-9e49444abb43" providerId="ADAL" clId="{726938D4-BEBD-453F-9145-AB0CD841A3C3}" dt="2021-02-21T15:37:18.248" v="3166" actId="20577"/>
        <pc:sldMkLst>
          <pc:docMk/>
          <pc:sldMk cId="942682045" sldId="267"/>
        </pc:sldMkLst>
        <pc:spChg chg="del mod">
          <ac:chgData name="Claire Louise Davies (2007261)" userId="e30d6eda-8c4e-4f4f-9dc9-9e49444abb43" providerId="ADAL" clId="{726938D4-BEBD-453F-9145-AB0CD841A3C3}" dt="2021-02-21T15:26:37.381" v="2686" actId="478"/>
          <ac:spMkLst>
            <pc:docMk/>
            <pc:sldMk cId="942682045" sldId="267"/>
            <ac:spMk id="2" creationId="{00000000-0000-0000-0000-000000000000}"/>
          </ac:spMkLst>
        </pc:spChg>
        <pc:spChg chg="del">
          <ac:chgData name="Claire Louise Davies (2007261)" userId="e30d6eda-8c4e-4f4f-9dc9-9e49444abb43" providerId="ADAL" clId="{726938D4-BEBD-453F-9145-AB0CD841A3C3}" dt="2021-02-21T15:26:49.818" v="2691" actId="478"/>
          <ac:spMkLst>
            <pc:docMk/>
            <pc:sldMk cId="942682045" sldId="267"/>
            <ac:spMk id="3" creationId="{00000000-0000-0000-0000-000000000000}"/>
          </ac:spMkLst>
        </pc:spChg>
        <pc:spChg chg="del mod">
          <ac:chgData name="Claire Louise Davies (2007261)" userId="e30d6eda-8c4e-4f4f-9dc9-9e49444abb43" providerId="ADAL" clId="{726938D4-BEBD-453F-9145-AB0CD841A3C3}" dt="2021-02-21T15:26:56.589" v="2694" actId="478"/>
          <ac:spMkLst>
            <pc:docMk/>
            <pc:sldMk cId="942682045" sldId="267"/>
            <ac:spMk id="4" creationId="{00000000-0000-0000-0000-000000000000}"/>
          </ac:spMkLst>
        </pc:spChg>
        <pc:spChg chg="del">
          <ac:chgData name="Claire Louise Davies (2007261)" userId="e30d6eda-8c4e-4f4f-9dc9-9e49444abb43" providerId="ADAL" clId="{726938D4-BEBD-453F-9145-AB0CD841A3C3}" dt="2021-02-21T15:26:40.411" v="2687" actId="478"/>
          <ac:spMkLst>
            <pc:docMk/>
            <pc:sldMk cId="942682045" sldId="267"/>
            <ac:spMk id="5" creationId="{00000000-0000-0000-0000-000000000000}"/>
          </ac:spMkLst>
        </pc:spChg>
        <pc:spChg chg="del mod">
          <ac:chgData name="Claire Louise Davies (2007261)" userId="e30d6eda-8c4e-4f4f-9dc9-9e49444abb43" providerId="ADAL" clId="{726938D4-BEBD-453F-9145-AB0CD841A3C3}" dt="2021-02-21T15:26:45.289" v="2690" actId="478"/>
          <ac:spMkLst>
            <pc:docMk/>
            <pc:sldMk cId="942682045" sldId="267"/>
            <ac:spMk id="6" creationId="{00000000-0000-0000-0000-000000000000}"/>
          </ac:spMkLst>
        </pc:spChg>
        <pc:spChg chg="add mod">
          <ac:chgData name="Claire Louise Davies (2007261)" userId="e30d6eda-8c4e-4f4f-9dc9-9e49444abb43" providerId="ADAL" clId="{726938D4-BEBD-453F-9145-AB0CD841A3C3}" dt="2021-02-21T15:37:18.248" v="3166" actId="20577"/>
          <ac:spMkLst>
            <pc:docMk/>
            <pc:sldMk cId="942682045" sldId="267"/>
            <ac:spMk id="7" creationId="{A4903A31-F481-47EC-A5D4-F7E6846F1FFD}"/>
          </ac:spMkLst>
        </pc:spChg>
      </pc:sldChg>
      <pc:sldChg chg="addSp modSp mod">
        <pc:chgData name="Claire Louise Davies (2007261)" userId="e30d6eda-8c4e-4f4f-9dc9-9e49444abb43" providerId="ADAL" clId="{726938D4-BEBD-453F-9145-AB0CD841A3C3}" dt="2021-02-21T16:29:04.271" v="5383" actId="1076"/>
        <pc:sldMkLst>
          <pc:docMk/>
          <pc:sldMk cId="805031522" sldId="269"/>
        </pc:sldMkLst>
        <pc:spChg chg="add mod">
          <ac:chgData name="Claire Louise Davies (2007261)" userId="e30d6eda-8c4e-4f4f-9dc9-9e49444abb43" providerId="ADAL" clId="{726938D4-BEBD-453F-9145-AB0CD841A3C3}" dt="2021-02-21T16:11:40.883" v="4362" actId="14100"/>
          <ac:spMkLst>
            <pc:docMk/>
            <pc:sldMk cId="805031522" sldId="269"/>
            <ac:spMk id="3" creationId="{13F91898-7177-436C-96ED-41F6EBE6B5B2}"/>
          </ac:spMkLst>
        </pc:spChg>
        <pc:spChg chg="add mod">
          <ac:chgData name="Claire Louise Davies (2007261)" userId="e30d6eda-8c4e-4f4f-9dc9-9e49444abb43" providerId="ADAL" clId="{726938D4-BEBD-453F-9145-AB0CD841A3C3}" dt="2021-02-21T16:10:47.463" v="4357" actId="14100"/>
          <ac:spMkLst>
            <pc:docMk/>
            <pc:sldMk cId="805031522" sldId="269"/>
            <ac:spMk id="4" creationId="{528D5F1C-3FFC-4489-A2B9-C0525BC06E3D}"/>
          </ac:spMkLst>
        </pc:spChg>
        <pc:spChg chg="add mod">
          <ac:chgData name="Claire Louise Davies (2007261)" userId="e30d6eda-8c4e-4f4f-9dc9-9e49444abb43" providerId="ADAL" clId="{726938D4-BEBD-453F-9145-AB0CD841A3C3}" dt="2021-02-21T16:29:04.271" v="5383" actId="1076"/>
          <ac:spMkLst>
            <pc:docMk/>
            <pc:sldMk cId="805031522" sldId="269"/>
            <ac:spMk id="7" creationId="{D855B8F4-811A-4319-8CC0-ED765179B748}"/>
          </ac:spMkLst>
        </pc:spChg>
        <pc:picChg chg="add mod">
          <ac:chgData name="Claire Louise Davies (2007261)" userId="e30d6eda-8c4e-4f4f-9dc9-9e49444abb43" providerId="ADAL" clId="{726938D4-BEBD-453F-9145-AB0CD841A3C3}" dt="2021-02-21T16:28:29.244" v="5380" actId="1076"/>
          <ac:picMkLst>
            <pc:docMk/>
            <pc:sldMk cId="805031522" sldId="269"/>
            <ac:picMk id="6" creationId="{3916952F-7525-4AE2-9E76-8231EE96751F}"/>
          </ac:picMkLst>
        </pc:picChg>
      </pc:sldChg>
      <pc:sldChg chg="addSp modSp mod">
        <pc:chgData name="Claire Louise Davies (2007261)" userId="e30d6eda-8c4e-4f4f-9dc9-9e49444abb43" providerId="ADAL" clId="{726938D4-BEBD-453F-9145-AB0CD841A3C3}" dt="2021-02-23T11:49:50.435" v="11541" actId="20577"/>
        <pc:sldMkLst>
          <pc:docMk/>
          <pc:sldMk cId="1270821595" sldId="272"/>
        </pc:sldMkLst>
        <pc:spChg chg="add">
          <ac:chgData name="Claire Louise Davies (2007261)" userId="e30d6eda-8c4e-4f4f-9dc9-9e49444abb43" providerId="ADAL" clId="{726938D4-BEBD-453F-9145-AB0CD841A3C3}" dt="2021-02-21T11:52:08.379" v="601" actId="11529"/>
          <ac:spMkLst>
            <pc:docMk/>
            <pc:sldMk cId="1270821595" sldId="272"/>
            <ac:spMk id="2" creationId="{5FCAF6BB-A4CF-41C0-9FAB-A1291B2AD375}"/>
          </ac:spMkLst>
        </pc:spChg>
        <pc:spChg chg="mod">
          <ac:chgData name="Claire Louise Davies (2007261)" userId="e30d6eda-8c4e-4f4f-9dc9-9e49444abb43" providerId="ADAL" clId="{726938D4-BEBD-453F-9145-AB0CD841A3C3}" dt="2021-02-21T11:37:38.303" v="54" actId="27636"/>
          <ac:spMkLst>
            <pc:docMk/>
            <pc:sldMk cId="1270821595" sldId="272"/>
            <ac:spMk id="3" creationId="{64CBF350-7B6D-4A60-BC36-2AD0CB08D5DC}"/>
          </ac:spMkLst>
        </pc:spChg>
        <pc:spChg chg="mod">
          <ac:chgData name="Claire Louise Davies (2007261)" userId="e30d6eda-8c4e-4f4f-9dc9-9e49444abb43" providerId="ADAL" clId="{726938D4-BEBD-453F-9145-AB0CD841A3C3}" dt="2021-02-23T11:49:50.435" v="11541" actId="20577"/>
          <ac:spMkLst>
            <pc:docMk/>
            <pc:sldMk cId="1270821595" sldId="272"/>
            <ac:spMk id="14" creationId="{00000000-0000-0000-0000-000000000000}"/>
          </ac:spMkLst>
        </pc:spChg>
      </pc:sldChg>
      <pc:sldChg chg="addSp modSp mod">
        <pc:chgData name="Claire Louise Davies (2007261)" userId="e30d6eda-8c4e-4f4f-9dc9-9e49444abb43" providerId="ADAL" clId="{726938D4-BEBD-453F-9145-AB0CD841A3C3}" dt="2021-02-21T14:30:03.602" v="1654" actId="20577"/>
        <pc:sldMkLst>
          <pc:docMk/>
          <pc:sldMk cId="323130178" sldId="273"/>
        </pc:sldMkLst>
        <pc:spChg chg="mod">
          <ac:chgData name="Claire Louise Davies (2007261)" userId="e30d6eda-8c4e-4f4f-9dc9-9e49444abb43" providerId="ADAL" clId="{726938D4-BEBD-453F-9145-AB0CD841A3C3}" dt="2021-02-21T12:32:54.095" v="1371" actId="14100"/>
          <ac:spMkLst>
            <pc:docMk/>
            <pc:sldMk cId="323130178" sldId="273"/>
            <ac:spMk id="2" creationId="{00000000-0000-0000-0000-000000000000}"/>
          </ac:spMkLst>
        </pc:spChg>
        <pc:spChg chg="add mod">
          <ac:chgData name="Claire Louise Davies (2007261)" userId="e30d6eda-8c4e-4f4f-9dc9-9e49444abb43" providerId="ADAL" clId="{726938D4-BEBD-453F-9145-AB0CD841A3C3}" dt="2021-02-21T12:33:28.048" v="1388" actId="2711"/>
          <ac:spMkLst>
            <pc:docMk/>
            <pc:sldMk cId="323130178" sldId="273"/>
            <ac:spMk id="3" creationId="{D4ED421F-C41B-40ED-8F03-A419F782BA3E}"/>
          </ac:spMkLst>
        </pc:spChg>
        <pc:spChg chg="add mod">
          <ac:chgData name="Claire Louise Davies (2007261)" userId="e30d6eda-8c4e-4f4f-9dc9-9e49444abb43" providerId="ADAL" clId="{726938D4-BEBD-453F-9145-AB0CD841A3C3}" dt="2021-02-21T14:30:03.602" v="1654" actId="20577"/>
          <ac:spMkLst>
            <pc:docMk/>
            <pc:sldMk cId="323130178" sldId="273"/>
            <ac:spMk id="4" creationId="{DA9CA101-8666-40A0-BB3F-9D304E670796}"/>
          </ac:spMkLst>
        </pc:spChg>
      </pc:sldChg>
      <pc:sldChg chg="addSp delSp modSp mod">
        <pc:chgData name="Claire Louise Davies (2007261)" userId="e30d6eda-8c4e-4f4f-9dc9-9e49444abb43" providerId="ADAL" clId="{726938D4-BEBD-453F-9145-AB0CD841A3C3}" dt="2021-02-22T10:58:14.324" v="5457" actId="14100"/>
        <pc:sldMkLst>
          <pc:docMk/>
          <pc:sldMk cId="1547476530" sldId="275"/>
        </pc:sldMkLst>
        <pc:spChg chg="del mod">
          <ac:chgData name="Claire Louise Davies (2007261)" userId="e30d6eda-8c4e-4f4f-9dc9-9e49444abb43" providerId="ADAL" clId="{726938D4-BEBD-453F-9145-AB0CD841A3C3}" dt="2021-02-21T12:41:04.784" v="1548" actId="478"/>
          <ac:spMkLst>
            <pc:docMk/>
            <pc:sldMk cId="1547476530" sldId="275"/>
            <ac:spMk id="2" creationId="{00000000-0000-0000-0000-000000000000}"/>
          </ac:spMkLst>
        </pc:spChg>
        <pc:spChg chg="del mod">
          <ac:chgData name="Claire Louise Davies (2007261)" userId="e30d6eda-8c4e-4f4f-9dc9-9e49444abb43" providerId="ADAL" clId="{726938D4-BEBD-453F-9145-AB0CD841A3C3}" dt="2021-02-21T12:41:14.618" v="1625" actId="478"/>
          <ac:spMkLst>
            <pc:docMk/>
            <pc:sldMk cId="1547476530" sldId="275"/>
            <ac:spMk id="5" creationId="{00000000-0000-0000-0000-000000000000}"/>
          </ac:spMkLst>
        </pc:spChg>
        <pc:spChg chg="add del mod">
          <ac:chgData name="Claire Louise Davies (2007261)" userId="e30d6eda-8c4e-4f4f-9dc9-9e49444abb43" providerId="ADAL" clId="{726938D4-BEBD-453F-9145-AB0CD841A3C3}" dt="2021-02-21T12:41:30.437" v="1638" actId="478"/>
          <ac:spMkLst>
            <pc:docMk/>
            <pc:sldMk cId="1547476530" sldId="275"/>
            <ac:spMk id="6" creationId="{653090A2-F586-4C80-8E39-63A3352CCFB2}"/>
          </ac:spMkLst>
        </pc:spChg>
        <pc:spChg chg="add mod">
          <ac:chgData name="Claire Louise Davies (2007261)" userId="e30d6eda-8c4e-4f4f-9dc9-9e49444abb43" providerId="ADAL" clId="{726938D4-BEBD-453F-9145-AB0CD841A3C3}" dt="2021-02-22T10:58:14.324" v="5457" actId="14100"/>
          <ac:spMkLst>
            <pc:docMk/>
            <pc:sldMk cId="1547476530" sldId="275"/>
            <ac:spMk id="7" creationId="{6ACDF547-695A-4C46-83F9-EE31C6FCEEC7}"/>
          </ac:spMkLst>
        </pc:spChg>
        <pc:spChg chg="add del mod">
          <ac:chgData name="Claire Louise Davies (2007261)" userId="e30d6eda-8c4e-4f4f-9dc9-9e49444abb43" providerId="ADAL" clId="{726938D4-BEBD-453F-9145-AB0CD841A3C3}" dt="2021-02-21T14:33:46.202" v="1673"/>
          <ac:spMkLst>
            <pc:docMk/>
            <pc:sldMk cId="1547476530" sldId="275"/>
            <ac:spMk id="8" creationId="{1993B43A-CF4D-4ACA-8544-6F60BB7A3E40}"/>
          </ac:spMkLst>
        </pc:spChg>
        <pc:spChg chg="add mod">
          <ac:chgData name="Claire Louise Davies (2007261)" userId="e30d6eda-8c4e-4f4f-9dc9-9e49444abb43" providerId="ADAL" clId="{726938D4-BEBD-453F-9145-AB0CD841A3C3}" dt="2021-02-21T15:50:41.514" v="3879" actId="14100"/>
          <ac:spMkLst>
            <pc:docMk/>
            <pc:sldMk cId="1547476530" sldId="275"/>
            <ac:spMk id="15" creationId="{9A7DDD59-4B02-4050-A15D-33CF7C7B8CC1}"/>
          </ac:spMkLst>
        </pc:spChg>
        <pc:spChg chg="add mod">
          <ac:chgData name="Claire Louise Davies (2007261)" userId="e30d6eda-8c4e-4f4f-9dc9-9e49444abb43" providerId="ADAL" clId="{726938D4-BEBD-453F-9145-AB0CD841A3C3}" dt="2021-02-21T15:49:52.886" v="3869" actId="14100"/>
          <ac:spMkLst>
            <pc:docMk/>
            <pc:sldMk cId="1547476530" sldId="275"/>
            <ac:spMk id="16" creationId="{697EDFF8-03AE-4D33-94FD-E4D4D827F7FA}"/>
          </ac:spMkLst>
        </pc:spChg>
        <pc:spChg chg="add mod">
          <ac:chgData name="Claire Louise Davies (2007261)" userId="e30d6eda-8c4e-4f4f-9dc9-9e49444abb43" providerId="ADAL" clId="{726938D4-BEBD-453F-9145-AB0CD841A3C3}" dt="2021-02-21T14:38:06.756" v="1763" actId="20577"/>
          <ac:spMkLst>
            <pc:docMk/>
            <pc:sldMk cId="1547476530" sldId="275"/>
            <ac:spMk id="17" creationId="{9508ADF9-692F-4F09-BA49-7A678211B172}"/>
          </ac:spMkLst>
        </pc:spChg>
        <pc:spChg chg="add mod">
          <ac:chgData name="Claire Louise Davies (2007261)" userId="e30d6eda-8c4e-4f4f-9dc9-9e49444abb43" providerId="ADAL" clId="{726938D4-BEBD-453F-9145-AB0CD841A3C3}" dt="2021-02-21T15:54:32.725" v="3914" actId="207"/>
          <ac:spMkLst>
            <pc:docMk/>
            <pc:sldMk cId="1547476530" sldId="275"/>
            <ac:spMk id="24" creationId="{953C8E6B-7FBE-47B3-9B8D-1A87B4404753}"/>
          </ac:spMkLst>
        </pc:spChg>
        <pc:graphicFrameChg chg="del mod">
          <ac:chgData name="Claire Louise Davies (2007261)" userId="e30d6eda-8c4e-4f4f-9dc9-9e49444abb43" providerId="ADAL" clId="{726938D4-BEBD-453F-9145-AB0CD841A3C3}" dt="2021-02-21T12:41:23.040" v="1635" actId="478"/>
          <ac:graphicFrameMkLst>
            <pc:docMk/>
            <pc:sldMk cId="1547476530" sldId="275"/>
            <ac:graphicFrameMk id="4" creationId="{00000000-0000-0000-0000-000000000000}"/>
          </ac:graphicFrameMkLst>
        </pc:graphicFrameChg>
        <pc:picChg chg="add mod">
          <ac:chgData name="Claire Louise Davies (2007261)" userId="e30d6eda-8c4e-4f4f-9dc9-9e49444abb43" providerId="ADAL" clId="{726938D4-BEBD-453F-9145-AB0CD841A3C3}" dt="2021-02-21T14:33:56.307" v="1676" actId="1076"/>
          <ac:picMkLst>
            <pc:docMk/>
            <pc:sldMk cId="1547476530" sldId="275"/>
            <ac:picMk id="10" creationId="{15CD5103-8B5A-4B09-B255-6654E5003A72}"/>
          </ac:picMkLst>
        </pc:picChg>
        <pc:picChg chg="add mod">
          <ac:chgData name="Claire Louise Davies (2007261)" userId="e30d6eda-8c4e-4f4f-9dc9-9e49444abb43" providerId="ADAL" clId="{726938D4-BEBD-453F-9145-AB0CD841A3C3}" dt="2021-02-21T15:48:56.224" v="3865" actId="1076"/>
          <ac:picMkLst>
            <pc:docMk/>
            <pc:sldMk cId="1547476530" sldId="275"/>
            <ac:picMk id="12" creationId="{C079413D-DEFA-4885-B832-27FC3E05A555}"/>
          </ac:picMkLst>
        </pc:picChg>
        <pc:picChg chg="add mod">
          <ac:chgData name="Claire Louise Davies (2007261)" userId="e30d6eda-8c4e-4f4f-9dc9-9e49444abb43" providerId="ADAL" clId="{726938D4-BEBD-453F-9145-AB0CD841A3C3}" dt="2021-02-21T15:50:07.487" v="3871" actId="1076"/>
          <ac:picMkLst>
            <pc:docMk/>
            <pc:sldMk cId="1547476530" sldId="275"/>
            <ac:picMk id="14" creationId="{CB9F9B89-B01C-4E3C-B263-33DF5AD8A6A8}"/>
          </ac:picMkLst>
        </pc:picChg>
        <pc:picChg chg="add del mod">
          <ac:chgData name="Claire Louise Davies (2007261)" userId="e30d6eda-8c4e-4f4f-9dc9-9e49444abb43" providerId="ADAL" clId="{726938D4-BEBD-453F-9145-AB0CD841A3C3}" dt="2021-02-21T15:52:40.389" v="3890" actId="478"/>
          <ac:picMkLst>
            <pc:docMk/>
            <pc:sldMk cId="1547476530" sldId="275"/>
            <ac:picMk id="19" creationId="{5201A207-FF45-45DD-8C72-D14285062446}"/>
          </ac:picMkLst>
        </pc:picChg>
        <pc:picChg chg="add del mod">
          <ac:chgData name="Claire Louise Davies (2007261)" userId="e30d6eda-8c4e-4f4f-9dc9-9e49444abb43" providerId="ADAL" clId="{726938D4-BEBD-453F-9145-AB0CD841A3C3}" dt="2021-02-21T15:52:40.389" v="3890" actId="478"/>
          <ac:picMkLst>
            <pc:docMk/>
            <pc:sldMk cId="1547476530" sldId="275"/>
            <ac:picMk id="21" creationId="{4E9B07C4-B2B2-4891-94B7-282D0ECCBA10}"/>
          </ac:picMkLst>
        </pc:picChg>
        <pc:picChg chg="add mod">
          <ac:chgData name="Claire Louise Davies (2007261)" userId="e30d6eda-8c4e-4f4f-9dc9-9e49444abb43" providerId="ADAL" clId="{726938D4-BEBD-453F-9145-AB0CD841A3C3}" dt="2021-02-21T15:53:53.128" v="3897" actId="14100"/>
          <ac:picMkLst>
            <pc:docMk/>
            <pc:sldMk cId="1547476530" sldId="275"/>
            <ac:picMk id="23" creationId="{821FB0AD-AE9C-4C4B-AD5E-DD4F6C266B3D}"/>
          </ac:picMkLst>
        </pc:picChg>
      </pc:sldChg>
      <pc:sldChg chg="addSp delSp modSp mod">
        <pc:chgData name="Claire Louise Davies (2007261)" userId="e30d6eda-8c4e-4f4f-9dc9-9e49444abb43" providerId="ADAL" clId="{726938D4-BEBD-453F-9145-AB0CD841A3C3}" dt="2021-02-23T09:51:25.778" v="9051" actId="20577"/>
        <pc:sldMkLst>
          <pc:docMk/>
          <pc:sldMk cId="136534381" sldId="276"/>
        </pc:sldMkLst>
        <pc:spChg chg="del mod">
          <ac:chgData name="Claire Louise Davies (2007261)" userId="e30d6eda-8c4e-4f4f-9dc9-9e49444abb43" providerId="ADAL" clId="{726938D4-BEBD-453F-9145-AB0CD841A3C3}" dt="2021-02-22T11:05:58.784" v="5460" actId="478"/>
          <ac:spMkLst>
            <pc:docMk/>
            <pc:sldMk cId="136534381" sldId="276"/>
            <ac:spMk id="2" creationId="{00000000-0000-0000-0000-000000000000}"/>
          </ac:spMkLst>
        </pc:spChg>
        <pc:spChg chg="del">
          <ac:chgData name="Claire Louise Davies (2007261)" userId="e30d6eda-8c4e-4f4f-9dc9-9e49444abb43" providerId="ADAL" clId="{726938D4-BEBD-453F-9145-AB0CD841A3C3}" dt="2021-02-22T11:05:54.828" v="5458" actId="478"/>
          <ac:spMkLst>
            <pc:docMk/>
            <pc:sldMk cId="136534381" sldId="276"/>
            <ac:spMk id="3" creationId="{00000000-0000-0000-0000-000000000000}"/>
          </ac:spMkLst>
        </pc:spChg>
        <pc:spChg chg="del mod">
          <ac:chgData name="Claire Louise Davies (2007261)" userId="e30d6eda-8c4e-4f4f-9dc9-9e49444abb43" providerId="ADAL" clId="{726938D4-BEBD-453F-9145-AB0CD841A3C3}" dt="2021-02-22T11:06:07.798" v="5463" actId="478"/>
          <ac:spMkLst>
            <pc:docMk/>
            <pc:sldMk cId="136534381" sldId="276"/>
            <ac:spMk id="4" creationId="{00000000-0000-0000-0000-000000000000}"/>
          </ac:spMkLst>
        </pc:spChg>
        <pc:spChg chg="add del mod">
          <ac:chgData name="Claire Louise Davies (2007261)" userId="e30d6eda-8c4e-4f4f-9dc9-9e49444abb43" providerId="ADAL" clId="{726938D4-BEBD-453F-9145-AB0CD841A3C3}" dt="2021-02-22T11:06:01.040" v="5461" actId="478"/>
          <ac:spMkLst>
            <pc:docMk/>
            <pc:sldMk cId="136534381" sldId="276"/>
            <ac:spMk id="6" creationId="{4D3F53DA-90F0-43F8-B291-FDACBEBD4DED}"/>
          </ac:spMkLst>
        </pc:spChg>
        <pc:spChg chg="add mod">
          <ac:chgData name="Claire Louise Davies (2007261)" userId="e30d6eda-8c4e-4f4f-9dc9-9e49444abb43" providerId="ADAL" clId="{726938D4-BEBD-453F-9145-AB0CD841A3C3}" dt="2021-02-22T11:09:06.934" v="5507" actId="255"/>
          <ac:spMkLst>
            <pc:docMk/>
            <pc:sldMk cId="136534381" sldId="276"/>
            <ac:spMk id="7" creationId="{C2A51560-61CA-4EA9-AD01-2F33AE1F3C2A}"/>
          </ac:spMkLst>
        </pc:spChg>
        <pc:spChg chg="add mod">
          <ac:chgData name="Claire Louise Davies (2007261)" userId="e30d6eda-8c4e-4f4f-9dc9-9e49444abb43" providerId="ADAL" clId="{726938D4-BEBD-453F-9145-AB0CD841A3C3}" dt="2021-02-23T09:51:25.778" v="9051" actId="20577"/>
          <ac:spMkLst>
            <pc:docMk/>
            <pc:sldMk cId="136534381" sldId="276"/>
            <ac:spMk id="8" creationId="{F6F62222-157B-44DC-97D8-4DB3DE146CEF}"/>
          </ac:spMkLst>
        </pc:spChg>
        <pc:spChg chg="add mod">
          <ac:chgData name="Claire Louise Davies (2007261)" userId="e30d6eda-8c4e-4f4f-9dc9-9e49444abb43" providerId="ADAL" clId="{726938D4-BEBD-453F-9145-AB0CD841A3C3}" dt="2021-02-22T12:18:44.732" v="6372" actId="255"/>
          <ac:spMkLst>
            <pc:docMk/>
            <pc:sldMk cId="136534381" sldId="276"/>
            <ac:spMk id="9" creationId="{48418BFB-1801-46A1-B628-69B652CAB8F8}"/>
          </ac:spMkLst>
        </pc:spChg>
      </pc:sldChg>
      <pc:sldChg chg="addSp delSp modSp new mod">
        <pc:chgData name="Claire Louise Davies (2007261)" userId="e30d6eda-8c4e-4f4f-9dc9-9e49444abb43" providerId="ADAL" clId="{726938D4-BEBD-453F-9145-AB0CD841A3C3}" dt="2021-02-23T09:50:13.485" v="9043" actId="20577"/>
        <pc:sldMkLst>
          <pc:docMk/>
          <pc:sldMk cId="3069577813" sldId="277"/>
        </pc:sldMkLst>
        <pc:spChg chg="del">
          <ac:chgData name="Claire Louise Davies (2007261)" userId="e30d6eda-8c4e-4f4f-9dc9-9e49444abb43" providerId="ADAL" clId="{726938D4-BEBD-453F-9145-AB0CD841A3C3}" dt="2021-02-21T15:37:29.774" v="3167" actId="478"/>
          <ac:spMkLst>
            <pc:docMk/>
            <pc:sldMk cId="3069577813" sldId="277"/>
            <ac:spMk id="2" creationId="{870FA67D-F13B-45FF-B25E-A48A23A023F6}"/>
          </ac:spMkLst>
        </pc:spChg>
        <pc:spChg chg="del mod">
          <ac:chgData name="Claire Louise Davies (2007261)" userId="e30d6eda-8c4e-4f4f-9dc9-9e49444abb43" providerId="ADAL" clId="{726938D4-BEBD-453F-9145-AB0CD841A3C3}" dt="2021-02-21T15:37:44.929" v="3173" actId="478"/>
          <ac:spMkLst>
            <pc:docMk/>
            <pc:sldMk cId="3069577813" sldId="277"/>
            <ac:spMk id="3" creationId="{E5F3ED3D-2B31-4690-90A5-643C25AA1C87}"/>
          </ac:spMkLst>
        </pc:spChg>
        <pc:spChg chg="del mod">
          <ac:chgData name="Claire Louise Davies (2007261)" userId="e30d6eda-8c4e-4f4f-9dc9-9e49444abb43" providerId="ADAL" clId="{726938D4-BEBD-453F-9145-AB0CD841A3C3}" dt="2021-02-21T15:37:48.409" v="3175" actId="478"/>
          <ac:spMkLst>
            <pc:docMk/>
            <pc:sldMk cId="3069577813" sldId="277"/>
            <ac:spMk id="4" creationId="{2DC9CAFC-B136-42DA-A949-4553590323B0}"/>
          </ac:spMkLst>
        </pc:spChg>
        <pc:spChg chg="del mod">
          <ac:chgData name="Claire Louise Davies (2007261)" userId="e30d6eda-8c4e-4f4f-9dc9-9e49444abb43" providerId="ADAL" clId="{726938D4-BEBD-453F-9145-AB0CD841A3C3}" dt="2021-02-21T15:37:36.466" v="3169" actId="478"/>
          <ac:spMkLst>
            <pc:docMk/>
            <pc:sldMk cId="3069577813" sldId="277"/>
            <ac:spMk id="5" creationId="{706FF45F-7155-4FDD-8F09-98CBDFFA7928}"/>
          </ac:spMkLst>
        </pc:spChg>
        <pc:spChg chg="del mod">
          <ac:chgData name="Claire Louise Davies (2007261)" userId="e30d6eda-8c4e-4f4f-9dc9-9e49444abb43" providerId="ADAL" clId="{726938D4-BEBD-453F-9145-AB0CD841A3C3}" dt="2021-02-21T15:37:41.322" v="3171" actId="478"/>
          <ac:spMkLst>
            <pc:docMk/>
            <pc:sldMk cId="3069577813" sldId="277"/>
            <ac:spMk id="6" creationId="{FF685F2A-C4C5-4579-8D53-EC0B36A8158D}"/>
          </ac:spMkLst>
        </pc:spChg>
        <pc:spChg chg="add mod">
          <ac:chgData name="Claire Louise Davies (2007261)" userId="e30d6eda-8c4e-4f4f-9dc9-9e49444abb43" providerId="ADAL" clId="{726938D4-BEBD-453F-9145-AB0CD841A3C3}" dt="2021-02-23T09:50:13.485" v="9043" actId="20577"/>
          <ac:spMkLst>
            <pc:docMk/>
            <pc:sldMk cId="3069577813" sldId="277"/>
            <ac:spMk id="7" creationId="{3CF26EBB-23D6-457D-91F5-24C9336B7BE4}"/>
          </ac:spMkLst>
        </pc:spChg>
        <pc:spChg chg="add del mod">
          <ac:chgData name="Claire Louise Davies (2007261)" userId="e30d6eda-8c4e-4f4f-9dc9-9e49444abb43" providerId="ADAL" clId="{726938D4-BEBD-453F-9145-AB0CD841A3C3}" dt="2021-02-21T16:07:57.260" v="4312"/>
          <ac:spMkLst>
            <pc:docMk/>
            <pc:sldMk cId="3069577813" sldId="277"/>
            <ac:spMk id="8" creationId="{CC484807-12C7-4356-96CD-CD1A316B8BD8}"/>
          </ac:spMkLst>
        </pc:spChg>
        <pc:spChg chg="add del mod">
          <ac:chgData name="Claire Louise Davies (2007261)" userId="e30d6eda-8c4e-4f4f-9dc9-9e49444abb43" providerId="ADAL" clId="{726938D4-BEBD-453F-9145-AB0CD841A3C3}" dt="2021-02-21T16:08:39.814" v="4321"/>
          <ac:spMkLst>
            <pc:docMk/>
            <pc:sldMk cId="3069577813" sldId="277"/>
            <ac:spMk id="9" creationId="{DC858E01-E455-4AD9-B926-02D8A2B6E0E4}"/>
          </ac:spMkLst>
        </pc:spChg>
        <pc:spChg chg="add del mod">
          <ac:chgData name="Claire Louise Davies (2007261)" userId="e30d6eda-8c4e-4f4f-9dc9-9e49444abb43" providerId="ADAL" clId="{726938D4-BEBD-453F-9145-AB0CD841A3C3}" dt="2021-02-21T16:10:13.355" v="4349" actId="21"/>
          <ac:spMkLst>
            <pc:docMk/>
            <pc:sldMk cId="3069577813" sldId="277"/>
            <ac:spMk id="10" creationId="{44F23892-3E2B-4D74-AD21-0819BA14CB1D}"/>
          </ac:spMkLst>
        </pc:spChg>
      </pc:sldChg>
      <pc:sldChg chg="addSp modSp new mod">
        <pc:chgData name="Claire Louise Davies (2007261)" userId="e30d6eda-8c4e-4f4f-9dc9-9e49444abb43" providerId="ADAL" clId="{726938D4-BEBD-453F-9145-AB0CD841A3C3}" dt="2021-02-23T12:00:32.497" v="11630" actId="20577"/>
        <pc:sldMkLst>
          <pc:docMk/>
          <pc:sldMk cId="3925904919" sldId="278"/>
        </pc:sldMkLst>
        <pc:spChg chg="mod">
          <ac:chgData name="Claire Louise Davies (2007261)" userId="e30d6eda-8c4e-4f4f-9dc9-9e49444abb43" providerId="ADAL" clId="{726938D4-BEBD-453F-9145-AB0CD841A3C3}" dt="2021-02-22T12:57:24.232" v="6918" actId="207"/>
          <ac:spMkLst>
            <pc:docMk/>
            <pc:sldMk cId="3925904919" sldId="278"/>
            <ac:spMk id="2" creationId="{4099D276-B3DF-46CE-8EA8-92CC00C9A7F5}"/>
          </ac:spMkLst>
        </pc:spChg>
        <pc:spChg chg="add mod">
          <ac:chgData name="Claire Louise Davies (2007261)" userId="e30d6eda-8c4e-4f4f-9dc9-9e49444abb43" providerId="ADAL" clId="{726938D4-BEBD-453F-9145-AB0CD841A3C3}" dt="2021-02-22T13:22:08.364" v="7349" actId="20577"/>
          <ac:spMkLst>
            <pc:docMk/>
            <pc:sldMk cId="3925904919" sldId="278"/>
            <ac:spMk id="3" creationId="{78BDB842-E803-4D2F-8451-18F1BDC5585F}"/>
          </ac:spMkLst>
        </pc:spChg>
        <pc:spChg chg="add mod">
          <ac:chgData name="Claire Louise Davies (2007261)" userId="e30d6eda-8c4e-4f4f-9dc9-9e49444abb43" providerId="ADAL" clId="{726938D4-BEBD-453F-9145-AB0CD841A3C3}" dt="2021-02-23T12:00:32.497" v="11630" actId="20577"/>
          <ac:spMkLst>
            <pc:docMk/>
            <pc:sldMk cId="3925904919" sldId="278"/>
            <ac:spMk id="4" creationId="{EC0B4497-6B70-441F-8A0F-467BDEE4B287}"/>
          </ac:spMkLst>
        </pc:spChg>
      </pc:sldChg>
      <pc:sldChg chg="addSp delSp modSp new mod">
        <pc:chgData name="Claire Louise Davies (2007261)" userId="e30d6eda-8c4e-4f4f-9dc9-9e49444abb43" providerId="ADAL" clId="{726938D4-BEBD-453F-9145-AB0CD841A3C3}" dt="2021-02-22T13:55:30.238" v="8252" actId="207"/>
        <pc:sldMkLst>
          <pc:docMk/>
          <pc:sldMk cId="3707220307" sldId="279"/>
        </pc:sldMkLst>
        <pc:spChg chg="mod">
          <ac:chgData name="Claire Louise Davies (2007261)" userId="e30d6eda-8c4e-4f4f-9dc9-9e49444abb43" providerId="ADAL" clId="{726938D4-BEBD-453F-9145-AB0CD841A3C3}" dt="2021-02-22T13:41:03.307" v="7686" actId="20577"/>
          <ac:spMkLst>
            <pc:docMk/>
            <pc:sldMk cId="3707220307" sldId="279"/>
            <ac:spMk id="2" creationId="{1517F68E-FDF2-4DA1-B880-11958EF7BF98}"/>
          </ac:spMkLst>
        </pc:spChg>
        <pc:spChg chg="add del mod">
          <ac:chgData name="Claire Louise Davies (2007261)" userId="e30d6eda-8c4e-4f4f-9dc9-9e49444abb43" providerId="ADAL" clId="{726938D4-BEBD-453F-9145-AB0CD841A3C3}" dt="2021-02-22T13:43:08.165" v="7704" actId="478"/>
          <ac:spMkLst>
            <pc:docMk/>
            <pc:sldMk cId="3707220307" sldId="279"/>
            <ac:spMk id="3" creationId="{D57CA726-D6BE-49F6-89EE-E364C40BA4E1}"/>
          </ac:spMkLst>
        </pc:spChg>
        <pc:spChg chg="add mod">
          <ac:chgData name="Claire Louise Davies (2007261)" userId="e30d6eda-8c4e-4f4f-9dc9-9e49444abb43" providerId="ADAL" clId="{726938D4-BEBD-453F-9145-AB0CD841A3C3}" dt="2021-02-22T13:46:50.355" v="8026" actId="2711"/>
          <ac:spMkLst>
            <pc:docMk/>
            <pc:sldMk cId="3707220307" sldId="279"/>
            <ac:spMk id="4" creationId="{FD977EC4-0D14-4587-B926-96C50C4AA8D9}"/>
          </ac:spMkLst>
        </pc:spChg>
        <pc:spChg chg="add mod">
          <ac:chgData name="Claire Louise Davies (2007261)" userId="e30d6eda-8c4e-4f4f-9dc9-9e49444abb43" providerId="ADAL" clId="{726938D4-BEBD-453F-9145-AB0CD841A3C3}" dt="2021-02-22T13:55:30.238" v="8252" actId="207"/>
          <ac:spMkLst>
            <pc:docMk/>
            <pc:sldMk cId="3707220307" sldId="279"/>
            <ac:spMk id="5" creationId="{29B56CB3-E2E3-4C77-83F8-CB975191E738}"/>
          </ac:spMkLst>
        </pc:spChg>
      </pc:sldChg>
      <pc:sldChg chg="addSp modSp new mod">
        <pc:chgData name="Claire Louise Davies (2007261)" userId="e30d6eda-8c4e-4f4f-9dc9-9e49444abb43" providerId="ADAL" clId="{726938D4-BEBD-453F-9145-AB0CD841A3C3}" dt="2021-02-23T09:40:21.830" v="8834" actId="113"/>
        <pc:sldMkLst>
          <pc:docMk/>
          <pc:sldMk cId="2763901949" sldId="280"/>
        </pc:sldMkLst>
        <pc:spChg chg="mod">
          <ac:chgData name="Claire Louise Davies (2007261)" userId="e30d6eda-8c4e-4f4f-9dc9-9e49444abb43" providerId="ADAL" clId="{726938D4-BEBD-453F-9145-AB0CD841A3C3}" dt="2021-02-23T09:37:31.625" v="8702" actId="113"/>
          <ac:spMkLst>
            <pc:docMk/>
            <pc:sldMk cId="2763901949" sldId="280"/>
            <ac:spMk id="2" creationId="{807121A4-E38D-4DAC-ACA4-2F1D6A81B472}"/>
          </ac:spMkLst>
        </pc:spChg>
        <pc:spChg chg="add mod">
          <ac:chgData name="Claire Louise Davies (2007261)" userId="e30d6eda-8c4e-4f4f-9dc9-9e49444abb43" providerId="ADAL" clId="{726938D4-BEBD-453F-9145-AB0CD841A3C3}" dt="2021-02-23T09:40:21.830" v="8834" actId="113"/>
          <ac:spMkLst>
            <pc:docMk/>
            <pc:sldMk cId="2763901949" sldId="280"/>
            <ac:spMk id="3" creationId="{1719FA2F-C35D-4D38-A133-A7602214E65E}"/>
          </ac:spMkLst>
        </pc:spChg>
        <pc:spChg chg="add mod">
          <ac:chgData name="Claire Louise Davies (2007261)" userId="e30d6eda-8c4e-4f4f-9dc9-9e49444abb43" providerId="ADAL" clId="{726938D4-BEBD-453F-9145-AB0CD841A3C3}" dt="2021-02-23T09:32:35.984" v="8422" actId="14100"/>
          <ac:spMkLst>
            <pc:docMk/>
            <pc:sldMk cId="2763901949" sldId="280"/>
            <ac:spMk id="4" creationId="{A14D4C72-ADE2-4D2A-8F29-1AF1CF053B85}"/>
          </ac:spMkLst>
        </pc:spChg>
      </pc:sldChg>
      <pc:sldChg chg="addSp delSp modSp new mod">
        <pc:chgData name="Claire Louise Davies (2007261)" userId="e30d6eda-8c4e-4f4f-9dc9-9e49444abb43" providerId="ADAL" clId="{726938D4-BEBD-453F-9145-AB0CD841A3C3}" dt="2021-02-23T12:06:00.726" v="11745" actId="20577"/>
        <pc:sldMkLst>
          <pc:docMk/>
          <pc:sldMk cId="2683809533" sldId="281"/>
        </pc:sldMkLst>
        <pc:spChg chg="mod">
          <ac:chgData name="Claire Louise Davies (2007261)" userId="e30d6eda-8c4e-4f4f-9dc9-9e49444abb43" providerId="ADAL" clId="{726938D4-BEBD-453F-9145-AB0CD841A3C3}" dt="2021-02-23T09:54:37.465" v="9058" actId="14100"/>
          <ac:spMkLst>
            <pc:docMk/>
            <pc:sldMk cId="2683809533" sldId="281"/>
            <ac:spMk id="2" creationId="{102CAC2D-525E-484E-ADE1-FDDE958551AC}"/>
          </ac:spMkLst>
        </pc:spChg>
        <pc:spChg chg="add del mod">
          <ac:chgData name="Claire Louise Davies (2007261)" userId="e30d6eda-8c4e-4f4f-9dc9-9e49444abb43" providerId="ADAL" clId="{726938D4-BEBD-453F-9145-AB0CD841A3C3}" dt="2021-02-23T09:41:32.986" v="8855"/>
          <ac:spMkLst>
            <pc:docMk/>
            <pc:sldMk cId="2683809533" sldId="281"/>
            <ac:spMk id="3" creationId="{CCAFABFD-28F9-46D1-89DF-293C1B135C80}"/>
          </ac:spMkLst>
        </pc:spChg>
        <pc:spChg chg="add mod">
          <ac:chgData name="Claire Louise Davies (2007261)" userId="e30d6eda-8c4e-4f4f-9dc9-9e49444abb43" providerId="ADAL" clId="{726938D4-BEBD-453F-9145-AB0CD841A3C3}" dt="2021-02-23T12:06:00.726" v="11745" actId="20577"/>
          <ac:spMkLst>
            <pc:docMk/>
            <pc:sldMk cId="2683809533" sldId="281"/>
            <ac:spMk id="4" creationId="{052ACCB8-494F-4258-9BED-BE7A0B3428D0}"/>
          </ac:spMkLst>
        </pc:spChg>
      </pc:sldChg>
      <pc:sldChg chg="addSp delSp modSp new mod">
        <pc:chgData name="Claire Louise Davies (2007261)" userId="e30d6eda-8c4e-4f4f-9dc9-9e49444abb43" providerId="ADAL" clId="{726938D4-BEBD-453F-9145-AB0CD841A3C3}" dt="2021-02-23T09:42:39.678" v="8904"/>
        <pc:sldMkLst>
          <pc:docMk/>
          <pc:sldMk cId="460201263" sldId="282"/>
        </pc:sldMkLst>
        <pc:spChg chg="add del mod">
          <ac:chgData name="Claire Louise Davies (2007261)" userId="e30d6eda-8c4e-4f4f-9dc9-9e49444abb43" providerId="ADAL" clId="{726938D4-BEBD-453F-9145-AB0CD841A3C3}" dt="2021-02-23T09:42:39.678" v="8904"/>
          <ac:spMkLst>
            <pc:docMk/>
            <pc:sldMk cId="460201263" sldId="282"/>
            <ac:spMk id="2" creationId="{67A33BFB-FA5D-43F5-9E1D-E5A490A05B1F}"/>
          </ac:spMkLst>
        </pc:spChg>
        <pc:spChg chg="add mod">
          <ac:chgData name="Claire Louise Davies (2007261)" userId="e30d6eda-8c4e-4f4f-9dc9-9e49444abb43" providerId="ADAL" clId="{726938D4-BEBD-453F-9145-AB0CD841A3C3}" dt="2021-02-23T09:42:38.469" v="8902" actId="255"/>
          <ac:spMkLst>
            <pc:docMk/>
            <pc:sldMk cId="460201263" sldId="282"/>
            <ac:spMk id="4" creationId="{4B46E2FD-AA16-492F-8451-DCA2BE2F08FE}"/>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BA5A207F-0F91-42F2-96D0-049C6003623B}" type="datetimeFigureOut">
              <a:rPr lang="en-US"/>
              <a:t>2/23/2021</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9C567D4A-04CB-4EDF-8FB1-342A02FC8EC5}" type="slidenum">
              <a:rPr/>
              <a:t>‹#›</a:t>
            </a:fld>
            <a:endParaRPr/>
          </a:p>
        </p:txBody>
      </p:sp>
    </p:spTree>
    <p:extLst>
      <p:ext uri="{BB962C8B-B14F-4D97-AF65-F5344CB8AC3E}">
        <p14:creationId xmlns:p14="http://schemas.microsoft.com/office/powerpoint/2010/main" val="158012531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8CC13F5-F2B1-464B-BE8F-27ABFBD2FBDE}" type="datetimeFigureOut">
              <a:rPr lang="en-US"/>
              <a:t>2/23/2021</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E61351F-DBB1-4664-ADA9-83BC7CB8848D}" type="slidenum">
              <a:rPr/>
              <a:t>‹#›</a:t>
            </a:fld>
            <a:endParaRPr/>
          </a:p>
        </p:txBody>
      </p:sp>
    </p:spTree>
    <p:extLst>
      <p:ext uri="{BB962C8B-B14F-4D97-AF65-F5344CB8AC3E}">
        <p14:creationId xmlns:p14="http://schemas.microsoft.com/office/powerpoint/2010/main" val="36423620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E61351F-DBB1-4664-ADA9-83BC7CB8848D}" type="slidenum">
              <a:rPr lang="en-US" smtClean="0"/>
              <a:t>7</a:t>
            </a:fld>
            <a:endParaRPr lang="en-US"/>
          </a:p>
        </p:txBody>
      </p:sp>
    </p:spTree>
    <p:extLst>
      <p:ext uri="{BB962C8B-B14F-4D97-AF65-F5344CB8AC3E}">
        <p14:creationId xmlns:p14="http://schemas.microsoft.com/office/powerpoint/2010/main" val="22558831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2588" y="685800"/>
            <a:ext cx="6092825" cy="34290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0D00EA6-0821-4AC5-933C-321AA6545349}" type="slidenum">
              <a:rPr lang="en-US" smtClean="0"/>
              <a:t>12</a:t>
            </a:fld>
            <a:endParaRPr lang="en-US" dirty="0"/>
          </a:p>
        </p:txBody>
      </p:sp>
    </p:spTree>
    <p:extLst>
      <p:ext uri="{BB962C8B-B14F-4D97-AF65-F5344CB8AC3E}">
        <p14:creationId xmlns:p14="http://schemas.microsoft.com/office/powerpoint/2010/main" val="40107723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93814" y="990600"/>
            <a:ext cx="8458200" cy="3200400"/>
          </a:xfrm>
        </p:spPr>
        <p:txBody>
          <a:bodyPr>
            <a:normAutofit/>
          </a:bodyPr>
          <a:lstStyle>
            <a:lvl1pPr>
              <a:defRPr sz="6000"/>
            </a:lvl1pPr>
          </a:lstStyle>
          <a:p>
            <a:r>
              <a:rPr lang="en-US"/>
              <a:t>Click to edit Master title style</a:t>
            </a:r>
            <a:endParaRPr/>
          </a:p>
        </p:txBody>
      </p:sp>
      <p:sp>
        <p:nvSpPr>
          <p:cNvPr id="3" name="Subtitle 2"/>
          <p:cNvSpPr>
            <a:spLocks noGrp="1"/>
          </p:cNvSpPr>
          <p:nvPr>
            <p:ph type="subTitle" idx="1"/>
          </p:nvPr>
        </p:nvSpPr>
        <p:spPr>
          <a:xfrm>
            <a:off x="1293813" y="4267200"/>
            <a:ext cx="8458200" cy="1371600"/>
          </a:xfrm>
        </p:spPr>
        <p:txBody>
          <a:bodyPr>
            <a:normAutofit/>
          </a:bodyPr>
          <a:lstStyle>
            <a:lvl1pPr marL="0" indent="0" algn="l">
              <a:spcBef>
                <a:spcPts val="0"/>
              </a:spcBef>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2/23/2021</a:t>
            </a:fld>
            <a:endParaRPr lang="en-US" dirty="0"/>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2413538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2/23/2021</a:t>
            </a:fld>
            <a:endParaRPr lang="en-US" dirty="0"/>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1594768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3813" y="2057400"/>
            <a:ext cx="8458201" cy="2666999"/>
          </a:xfrm>
        </p:spPr>
        <p:txBody>
          <a:bodyPr anchor="b">
            <a:normAutofit/>
          </a:bodyPr>
          <a:lstStyle>
            <a:lvl1pPr algn="l">
              <a:defRPr sz="4800" b="0" i="0" cap="none" baseline="0"/>
            </a:lvl1pPr>
          </a:lstStyle>
          <a:p>
            <a:r>
              <a:rPr lang="en-US"/>
              <a:t>Click to edit Master title style</a:t>
            </a:r>
            <a:endParaRPr/>
          </a:p>
        </p:txBody>
      </p:sp>
      <p:sp>
        <p:nvSpPr>
          <p:cNvPr id="3" name="Text Placeholder 2"/>
          <p:cNvSpPr>
            <a:spLocks noGrp="1"/>
          </p:cNvSpPr>
          <p:nvPr>
            <p:ph type="body" idx="1"/>
          </p:nvPr>
        </p:nvSpPr>
        <p:spPr>
          <a:xfrm>
            <a:off x="1293813" y="4876800"/>
            <a:ext cx="8458201" cy="1143000"/>
          </a:xfrm>
        </p:spPr>
        <p:txBody>
          <a:bodyPr anchor="t">
            <a:normAutofit/>
          </a:bodyPr>
          <a:lstStyle>
            <a:lvl1pPr marL="0" indent="0">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2/23/2021</a:t>
            </a:fld>
            <a:endParaRPr lang="en-US"/>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33786201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93812" y="1676400"/>
            <a:ext cx="4700016" cy="4495800"/>
          </a:xfrm>
        </p:spPr>
        <p:txBody>
          <a:bodyPr>
            <a:normAutofit/>
          </a:bodyPr>
          <a:lstStyle>
            <a:lvl1pPr>
              <a:defRPr sz="2400"/>
            </a:lvl1pPr>
            <a:lvl2pPr>
              <a:defRPr sz="2000"/>
            </a:lvl2pPr>
            <a:lvl3pPr>
              <a:defRPr sz="1800"/>
            </a:lvl3pPr>
            <a:lvl4pPr>
              <a:defRPr sz="1600"/>
            </a:lvl4pPr>
            <a:lvl5pPr>
              <a:defRPr sz="1600"/>
            </a:lvl5pPr>
            <a:lvl6pPr marL="1600200">
              <a:defRPr sz="1600"/>
            </a:lvl6pPr>
            <a:lvl7pPr marL="1874520">
              <a:defRPr sz="1600"/>
            </a:lvl7pPr>
            <a:lvl8pPr marL="2148840">
              <a:defRPr sz="1600"/>
            </a:lvl8pPr>
            <a:lvl9pPr marL="2423160">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02035" y="1676401"/>
            <a:ext cx="4700016" cy="4495800"/>
          </a:xfrm>
        </p:spPr>
        <p:txBody>
          <a:bodyPr>
            <a:normAutofit/>
          </a:bodyPr>
          <a:lstStyle>
            <a:lvl1pPr>
              <a:defRPr sz="2400"/>
            </a:lvl1pPr>
            <a:lvl2pPr>
              <a:defRPr sz="2000"/>
            </a:lvl2pPr>
            <a:lvl3pPr>
              <a:defRPr sz="1800"/>
            </a:lvl3pPr>
            <a:lvl4pPr>
              <a:defRPr sz="1600"/>
            </a:lvl4pPr>
            <a:lvl5pPr>
              <a:defRPr sz="1600"/>
            </a:lvl5pPr>
            <a:lvl6pPr marL="1600200">
              <a:defRPr sz="1600"/>
            </a:lvl6pPr>
            <a:lvl7pPr marL="1874520">
              <a:defRPr sz="1600"/>
            </a:lvl7pPr>
            <a:lvl8pPr marL="2148840">
              <a:defRPr sz="1600"/>
            </a:lvl8pPr>
            <a:lvl9pPr marL="2423160">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lvl1pPr>
              <a:defRPr sz="1100"/>
            </a:lvl1pPr>
          </a:lstStyle>
          <a:p>
            <a:fld id="{3CD9712D-992A-4AB1-A5C2-575F75921AA2}" type="datetimeFigureOut">
              <a:rPr lang="en-US" smtClean="0"/>
              <a:pPr/>
              <a:t>2/23/2021</a:t>
            </a:fld>
            <a:endParaRPr lang="en-US" dirty="0"/>
          </a:p>
        </p:txBody>
      </p:sp>
      <p:sp>
        <p:nvSpPr>
          <p:cNvPr id="6" name="Footer Placeholder 5"/>
          <p:cNvSpPr>
            <a:spLocks noGrp="1"/>
          </p:cNvSpPr>
          <p:nvPr>
            <p:ph type="ftr" sz="quarter" idx="11"/>
          </p:nvPr>
        </p:nvSpPr>
        <p:spPr/>
        <p:txBody>
          <a:bodyPr/>
          <a:lstStyle>
            <a:lvl1pPr>
              <a:defRPr sz="1100"/>
            </a:lvl1pPr>
          </a:lstStyle>
          <a:p>
            <a:endParaRPr lang="en-US"/>
          </a:p>
        </p:txBody>
      </p:sp>
      <p:sp>
        <p:nvSpPr>
          <p:cNvPr id="7" name="Slide Number Placeholder 6"/>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3107462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93813" y="1676399"/>
            <a:ext cx="4701142" cy="762001"/>
          </a:xfrm>
        </p:spPr>
        <p:txBody>
          <a:bodyPr anchor="ctr">
            <a:noAutofit/>
          </a:bodyP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3813" y="2516457"/>
            <a:ext cx="4701142" cy="3655743"/>
          </a:xfrm>
        </p:spPr>
        <p:txBody>
          <a:bodyPr/>
          <a:lstStyle>
            <a:lvl1pPr>
              <a:defRPr sz="2200"/>
            </a:lvl1pPr>
            <a:lvl2pPr>
              <a:defRPr sz="2000"/>
            </a:lvl2pPr>
            <a:lvl3pPr>
              <a:defRPr sz="1800"/>
            </a:lvl3pPr>
            <a:lvl4pPr>
              <a:defRPr sz="1600"/>
            </a:lvl4pPr>
            <a:lvl5pPr>
              <a:defRPr sz="1600"/>
            </a:lvl5pPr>
            <a:lvl6pPr marL="1600200">
              <a:defRPr sz="1600"/>
            </a:lvl6pPr>
            <a:lvl7pPr marL="1874520">
              <a:defRPr sz="1600"/>
            </a:lvl7pPr>
            <a:lvl8pPr marL="2148840">
              <a:defRPr sz="1600"/>
            </a:lvl8pPr>
            <a:lvl9pPr marL="2423160">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191754" y="1676399"/>
            <a:ext cx="4703259" cy="762001"/>
          </a:xfrm>
        </p:spPr>
        <p:txBody>
          <a:bodyPr anchor="ctr">
            <a:noAutofit/>
          </a:bodyP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1754" y="2516457"/>
            <a:ext cx="4703259" cy="3655743"/>
          </a:xfrm>
        </p:spPr>
        <p:txBody>
          <a:bodyPr/>
          <a:lstStyle>
            <a:lvl1pPr>
              <a:defRPr sz="2200"/>
            </a:lvl1pPr>
            <a:lvl2pPr>
              <a:defRPr sz="2000"/>
            </a:lvl2pPr>
            <a:lvl3pPr>
              <a:defRPr sz="1800"/>
            </a:lvl3pPr>
            <a:lvl4pPr>
              <a:defRPr sz="1600"/>
            </a:lvl4pPr>
            <a:lvl5pPr>
              <a:defRPr sz="1600"/>
            </a:lvl5pPr>
            <a:lvl6pPr marL="1600200">
              <a:defRPr sz="1600"/>
            </a:lvl6pPr>
            <a:lvl7pPr marL="1874520">
              <a:defRPr sz="1600"/>
            </a:lvl7pPr>
            <a:lvl8pPr marL="2148840">
              <a:defRPr sz="1600"/>
            </a:lvl8pPr>
            <a:lvl9pPr marL="2423160">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lvl1pPr>
              <a:defRPr sz="1100"/>
            </a:lvl1pPr>
          </a:lstStyle>
          <a:p>
            <a:fld id="{3CD9712D-992A-4AB1-A5C2-575F75921AA2}" type="datetimeFigureOut">
              <a:rPr lang="en-US" smtClean="0"/>
              <a:pPr/>
              <a:t>2/23/2021</a:t>
            </a:fld>
            <a:endParaRPr lang="en-US" dirty="0"/>
          </a:p>
        </p:txBody>
      </p:sp>
      <p:sp>
        <p:nvSpPr>
          <p:cNvPr id="8" name="Footer Placeholder 7"/>
          <p:cNvSpPr>
            <a:spLocks noGrp="1"/>
          </p:cNvSpPr>
          <p:nvPr>
            <p:ph type="ftr" sz="quarter" idx="11"/>
          </p:nvPr>
        </p:nvSpPr>
        <p:spPr/>
        <p:txBody>
          <a:bodyPr/>
          <a:lstStyle>
            <a:lvl1pPr>
              <a:defRPr sz="1100"/>
            </a:lvl1pPr>
          </a:lstStyle>
          <a:p>
            <a:endParaRPr lang="en-US"/>
          </a:p>
        </p:txBody>
      </p:sp>
      <p:sp>
        <p:nvSpPr>
          <p:cNvPr id="9" name="Slide Number Placeholder 8"/>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1688552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lvl1pPr>
              <a:defRPr sz="1100"/>
            </a:lvl1pPr>
          </a:lstStyle>
          <a:p>
            <a:fld id="{3CD9712D-992A-4AB1-A5C2-575F75921AA2}" type="datetimeFigureOut">
              <a:rPr lang="en-US" smtClean="0"/>
              <a:pPr/>
              <a:t>2/23/2021</a:t>
            </a:fld>
            <a:endParaRPr lang="en-US" dirty="0"/>
          </a:p>
        </p:txBody>
      </p:sp>
      <p:sp>
        <p:nvSpPr>
          <p:cNvPr id="4" name="Footer Placeholder 3"/>
          <p:cNvSpPr>
            <a:spLocks noGrp="1"/>
          </p:cNvSpPr>
          <p:nvPr>
            <p:ph type="ftr" sz="quarter" idx="11"/>
          </p:nvPr>
        </p:nvSpPr>
        <p:spPr/>
        <p:txBody>
          <a:bodyPr/>
          <a:lstStyle>
            <a:lvl1pPr>
              <a:defRPr sz="1100"/>
            </a:lvl1pPr>
          </a:lstStyle>
          <a:p>
            <a:endParaRPr lang="en-US"/>
          </a:p>
        </p:txBody>
      </p:sp>
      <p:sp>
        <p:nvSpPr>
          <p:cNvPr id="5" name="Slide Number Placeholder 4"/>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3261595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sz="1100"/>
            </a:lvl1pPr>
          </a:lstStyle>
          <a:p>
            <a:fld id="{3CD9712D-992A-4AB1-A5C2-575F75921AA2}" type="datetimeFigureOut">
              <a:rPr lang="en-US" smtClean="0"/>
              <a:pPr/>
              <a:t>2/23/2021</a:t>
            </a:fld>
            <a:endParaRPr lang="en-US" dirty="0"/>
          </a:p>
        </p:txBody>
      </p:sp>
      <p:sp>
        <p:nvSpPr>
          <p:cNvPr id="3" name="Footer Placeholder 2"/>
          <p:cNvSpPr>
            <a:spLocks noGrp="1"/>
          </p:cNvSpPr>
          <p:nvPr>
            <p:ph type="ftr" sz="quarter" idx="11"/>
          </p:nvPr>
        </p:nvSpPr>
        <p:spPr/>
        <p:txBody>
          <a:bodyPr/>
          <a:lstStyle>
            <a:lvl1pPr>
              <a:defRPr sz="1100"/>
            </a:lvl1pPr>
          </a:lstStyle>
          <a:p>
            <a:endParaRPr lang="en-US"/>
          </a:p>
        </p:txBody>
      </p:sp>
      <p:sp>
        <p:nvSpPr>
          <p:cNvPr id="4" name="Slide Number Placeholder 3"/>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7433994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70811" y="1676400"/>
            <a:ext cx="3810000" cy="2438400"/>
          </a:xfrm>
        </p:spPr>
        <p:txBody>
          <a:bodyPr anchor="b">
            <a:normAutofit/>
          </a:bodyPr>
          <a:lstStyle>
            <a:lvl1pPr algn="l">
              <a:defRPr sz="3200" b="0"/>
            </a:lvl1pPr>
          </a:lstStyle>
          <a:p>
            <a:r>
              <a:rPr lang="en-US"/>
              <a:t>Click to edit Master title style</a:t>
            </a:r>
            <a:endParaRPr dirty="0"/>
          </a:p>
        </p:txBody>
      </p:sp>
      <p:sp>
        <p:nvSpPr>
          <p:cNvPr id="3" name="Content Placeholder 2"/>
          <p:cNvSpPr>
            <a:spLocks noGrp="1"/>
          </p:cNvSpPr>
          <p:nvPr>
            <p:ph idx="1"/>
          </p:nvPr>
        </p:nvSpPr>
        <p:spPr>
          <a:xfrm>
            <a:off x="1293813" y="685800"/>
            <a:ext cx="61722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7770811" y="4191000"/>
            <a:ext cx="3810000" cy="15240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sz="1100"/>
            </a:lvl1pPr>
          </a:lstStyle>
          <a:p>
            <a:fld id="{3CD9712D-992A-4AB1-A5C2-575F75921AA2}" type="datetimeFigureOut">
              <a:rPr lang="en-US" smtClean="0"/>
              <a:pPr/>
              <a:t>2/23/2021</a:t>
            </a:fld>
            <a:endParaRPr lang="en-US"/>
          </a:p>
        </p:txBody>
      </p:sp>
      <p:sp>
        <p:nvSpPr>
          <p:cNvPr id="6" name="Footer Placeholder 5"/>
          <p:cNvSpPr>
            <a:spLocks noGrp="1"/>
          </p:cNvSpPr>
          <p:nvPr>
            <p:ph type="ftr" sz="quarter" idx="11"/>
          </p:nvPr>
        </p:nvSpPr>
        <p:spPr/>
        <p:txBody>
          <a:bodyPr/>
          <a:lstStyle>
            <a:lvl1pPr>
              <a:defRPr sz="1100"/>
            </a:lvl1pPr>
          </a:lstStyle>
          <a:p>
            <a:endParaRPr lang="en-US"/>
          </a:p>
        </p:txBody>
      </p:sp>
      <p:sp>
        <p:nvSpPr>
          <p:cNvPr id="7" name="Slide Number Placeholder 6"/>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828858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70812" y="1676400"/>
            <a:ext cx="3810000" cy="2438400"/>
          </a:xfrm>
        </p:spPr>
        <p:txBody>
          <a:bodyPr anchor="b">
            <a:noAutofit/>
          </a:bodyPr>
          <a:lstStyle>
            <a:lvl1pPr algn="l">
              <a:defRPr sz="32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1522412" y="0"/>
            <a:ext cx="5943601" cy="6858000"/>
          </a:xfrm>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7770812" y="4191000"/>
            <a:ext cx="3810000" cy="15240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839490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marL="1600200">
              <a:defRPr/>
            </a:lvl6pPr>
            <a:lvl7pPr marL="1874520">
              <a:defRPr/>
            </a:lvl7pPr>
            <a:lvl8pPr marL="2148840">
              <a:defRPr/>
            </a:lvl8pPr>
            <a:lvl9pPr marL="2423160">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2/23/2021</a:t>
            </a:fld>
            <a:endParaRPr lang="en-US"/>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28575757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52014" y="381000"/>
            <a:ext cx="1904998" cy="57912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93814" y="381000"/>
            <a:ext cx="8305800" cy="5791200"/>
          </a:xfrm>
        </p:spPr>
        <p:txBody>
          <a:bodyPr vert="eaVert"/>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2/23/2021</a:t>
            </a:fld>
            <a:endParaRPr lang="en-US"/>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21322648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7" name="Rectangle 6"/>
          <p:cNvSpPr/>
          <p:nvPr/>
        </p:nvSpPr>
        <p:spPr>
          <a:xfrm>
            <a:off x="836614" y="0"/>
            <a:ext cx="11352212" cy="6858000"/>
          </a:xfrm>
          <a:prstGeom prst="rect">
            <a:avLst/>
          </a:prstGeom>
          <a:gradFill>
            <a:gsLst>
              <a:gs pos="0">
                <a:schemeClr val="bg1">
                  <a:alpha val="60000"/>
                </a:schemeClr>
              </a:gs>
              <a:gs pos="100000">
                <a:schemeClr val="bg1">
                  <a:alpha val="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1293813" y="381000"/>
            <a:ext cx="9601200" cy="1143000"/>
          </a:xfrm>
          <a:prstGeom prst="rect">
            <a:avLst/>
          </a:prstGeom>
        </p:spPr>
        <p:txBody>
          <a:bodyPr vert="horz" lIns="91440" tIns="45720" rIns="91440" bIns="45720" rtlCol="0" anchor="b">
            <a:normAutofit/>
          </a:bodyPr>
          <a:lstStyle/>
          <a:p>
            <a:r>
              <a:rPr lang="en-US"/>
              <a:t>Click to edit Master title style</a:t>
            </a:r>
            <a:endParaRPr dirty="0"/>
          </a:p>
        </p:txBody>
      </p:sp>
      <p:sp>
        <p:nvSpPr>
          <p:cNvPr id="3" name="Text Placeholder 2"/>
          <p:cNvSpPr>
            <a:spLocks noGrp="1"/>
          </p:cNvSpPr>
          <p:nvPr>
            <p:ph type="body" idx="1"/>
          </p:nvPr>
        </p:nvSpPr>
        <p:spPr>
          <a:xfrm>
            <a:off x="1293813" y="1676400"/>
            <a:ext cx="9601200" cy="4495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1271781" y="6356351"/>
            <a:ext cx="2844059" cy="365125"/>
          </a:xfrm>
          <a:prstGeom prst="rect">
            <a:avLst/>
          </a:prstGeom>
        </p:spPr>
        <p:txBody>
          <a:bodyPr vert="horz" lIns="91440" tIns="45720" rIns="91440" bIns="45720" rtlCol="0" anchor="ctr"/>
          <a:lstStyle>
            <a:lvl1pPr algn="l">
              <a:defRPr sz="1100">
                <a:solidFill>
                  <a:schemeClr val="tx1">
                    <a:lumMod val="90000"/>
                    <a:lumOff val="10000"/>
                  </a:schemeClr>
                </a:solidFill>
              </a:defRPr>
            </a:lvl1pPr>
          </a:lstStyle>
          <a:p>
            <a:fld id="{3CD9712D-992A-4AB1-A5C2-575F75921AA2}" type="datetimeFigureOut">
              <a:rPr lang="en-US" smtClean="0"/>
              <a:pPr/>
              <a:t>2/23/2021</a:t>
            </a:fld>
            <a:endParaRPr lang="en-US" dirty="0"/>
          </a:p>
        </p:txBody>
      </p:sp>
      <p:sp>
        <p:nvSpPr>
          <p:cNvPr id="5" name="Footer Placeholder 4"/>
          <p:cNvSpPr>
            <a:spLocks noGrp="1"/>
          </p:cNvSpPr>
          <p:nvPr>
            <p:ph type="ftr" sz="quarter" idx="3"/>
          </p:nvPr>
        </p:nvSpPr>
        <p:spPr>
          <a:xfrm>
            <a:off x="4164515" y="6356351"/>
            <a:ext cx="3859795" cy="365125"/>
          </a:xfrm>
          <a:prstGeom prst="rect">
            <a:avLst/>
          </a:prstGeom>
        </p:spPr>
        <p:txBody>
          <a:bodyPr vert="horz" lIns="91440" tIns="45720" rIns="91440" bIns="45720" rtlCol="0" anchor="ctr"/>
          <a:lstStyle>
            <a:lvl1pPr algn="ctr">
              <a:defRPr sz="1100">
                <a:solidFill>
                  <a:schemeClr val="tx1">
                    <a:lumMod val="90000"/>
                    <a:lumOff val="10000"/>
                  </a:schemeClr>
                </a:solidFill>
              </a:defRPr>
            </a:lvl1pPr>
          </a:lstStyle>
          <a:p>
            <a:endParaRPr lang="en-US"/>
          </a:p>
        </p:txBody>
      </p:sp>
      <p:sp>
        <p:nvSpPr>
          <p:cNvPr id="6" name="Slide Number Placeholder 5"/>
          <p:cNvSpPr>
            <a:spLocks noGrp="1"/>
          </p:cNvSpPr>
          <p:nvPr>
            <p:ph type="sldNum" sz="quarter" idx="4"/>
          </p:nvPr>
        </p:nvSpPr>
        <p:spPr>
          <a:xfrm>
            <a:off x="8051225" y="6356351"/>
            <a:ext cx="2844059" cy="365125"/>
          </a:xfrm>
          <a:prstGeom prst="rect">
            <a:avLst/>
          </a:prstGeom>
        </p:spPr>
        <p:txBody>
          <a:bodyPr vert="horz" lIns="91440" tIns="45720" rIns="91440" bIns="45720" rtlCol="0" anchor="ctr"/>
          <a:lstStyle>
            <a:lvl1pPr algn="r">
              <a:defRPr sz="1100">
                <a:solidFill>
                  <a:schemeClr val="tx1">
                    <a:lumMod val="90000"/>
                    <a:lumOff val="10000"/>
                  </a:schemeClr>
                </a:solidFill>
              </a:defRPr>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35287214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3838" indent="-228600" algn="l" defTabSz="914400" rtl="0" eaLnBrk="1" latinLnBrk="0" hangingPunct="1">
        <a:lnSpc>
          <a:spcPct val="90000"/>
        </a:lnSpc>
        <a:spcBef>
          <a:spcPts val="1600"/>
        </a:spcBef>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Font typeface="Euphemia" pitchFamily="34" charset="0"/>
        <a:buChar char="–"/>
        <a:defRPr sz="2000" kern="1200">
          <a:solidFill>
            <a:schemeClr val="tx1"/>
          </a:solidFill>
          <a:latin typeface="+mn-lt"/>
          <a:ea typeface="+mn-ea"/>
          <a:cs typeface="+mn-cs"/>
        </a:defRPr>
      </a:lvl2pPr>
      <a:lvl3pPr marL="777240" indent="-228600"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3pPr>
      <a:lvl4pPr marL="1051560" indent="-228600" algn="l" defTabSz="914400" rtl="0" eaLnBrk="1" latinLnBrk="0" hangingPunct="1">
        <a:lnSpc>
          <a:spcPct val="90000"/>
        </a:lnSpc>
        <a:spcBef>
          <a:spcPts val="600"/>
        </a:spcBef>
        <a:buFont typeface="Euphemia" pitchFamily="34" charset="0"/>
        <a:buChar char="–"/>
        <a:defRPr sz="1600" kern="1200">
          <a:solidFill>
            <a:schemeClr val="tx1"/>
          </a:solidFill>
          <a:latin typeface="+mn-lt"/>
          <a:ea typeface="+mn-ea"/>
          <a:cs typeface="+mn-cs"/>
        </a:defRPr>
      </a:lvl4pPr>
      <a:lvl5pPr marL="1325880" indent="-228600" algn="l" defTabSz="914400" rtl="0" eaLnBrk="1" latinLnBrk="0" hangingPunct="1">
        <a:lnSpc>
          <a:spcPct val="90000"/>
        </a:lnSpc>
        <a:spcBef>
          <a:spcPts val="600"/>
        </a:spcBef>
        <a:buFont typeface="Euphemia" pitchFamily="34" charset="0"/>
        <a:buChar char="–"/>
        <a:defRPr sz="1600" kern="1200">
          <a:solidFill>
            <a:schemeClr val="tx1"/>
          </a:solidFill>
          <a:latin typeface="+mn-lt"/>
          <a:ea typeface="+mn-ea"/>
          <a:cs typeface="+mn-cs"/>
        </a:defRPr>
      </a:lvl5pPr>
      <a:lvl6pPr marL="1600200" indent="-228600" algn="l" defTabSz="914400" rtl="0" eaLnBrk="1" latinLnBrk="0" hangingPunct="1">
        <a:spcBef>
          <a:spcPts val="600"/>
        </a:spcBef>
        <a:buFont typeface="Euphemia" pitchFamily="34" charset="0"/>
        <a:buChar char="–"/>
        <a:defRPr sz="1600" kern="1200">
          <a:solidFill>
            <a:schemeClr val="tx1"/>
          </a:solidFill>
          <a:latin typeface="+mn-lt"/>
          <a:ea typeface="+mn-ea"/>
          <a:cs typeface="+mn-cs"/>
        </a:defRPr>
      </a:lvl6pPr>
      <a:lvl7pPr marL="1874520" indent="-228600" algn="l" defTabSz="914400" rtl="0" eaLnBrk="1" latinLnBrk="0" hangingPunct="1">
        <a:spcBef>
          <a:spcPts val="600"/>
        </a:spcBef>
        <a:buFont typeface="Euphemia" pitchFamily="34" charset="0"/>
        <a:buChar char="–"/>
        <a:defRPr sz="1600" kern="1200">
          <a:solidFill>
            <a:schemeClr val="tx1"/>
          </a:solidFill>
          <a:latin typeface="+mn-lt"/>
          <a:ea typeface="+mn-ea"/>
          <a:cs typeface="+mn-cs"/>
        </a:defRPr>
      </a:lvl7pPr>
      <a:lvl8pPr marL="2148840" indent="-228600" algn="l" defTabSz="914400" rtl="0" eaLnBrk="1" latinLnBrk="0" hangingPunct="1">
        <a:spcBef>
          <a:spcPts val="600"/>
        </a:spcBef>
        <a:buFont typeface="Euphemia" pitchFamily="34" charset="0"/>
        <a:buChar char="–"/>
        <a:defRPr sz="1600" kern="1200">
          <a:solidFill>
            <a:schemeClr val="tx1"/>
          </a:solidFill>
          <a:latin typeface="+mn-lt"/>
          <a:ea typeface="+mn-ea"/>
          <a:cs typeface="+mn-cs"/>
        </a:defRPr>
      </a:lvl8pPr>
      <a:lvl9pPr marL="2423160" indent="-228600" algn="l" defTabSz="914400" rtl="0" eaLnBrk="1" latinLnBrk="0" hangingPunct="1">
        <a:spcBef>
          <a:spcPts val="600"/>
        </a:spcBef>
        <a:buFont typeface="Euphemia"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eg"/><Relationship Id="rId1" Type="http://schemas.openxmlformats.org/officeDocument/2006/relationships/slideLayout" Target="../slideLayouts/slideLayout4.xml"/><Relationship Id="rId5" Type="http://schemas.openxmlformats.org/officeDocument/2006/relationships/image" Target="../media/image8.jpeg"/><Relationship Id="rId4" Type="http://schemas.openxmlformats.org/officeDocument/2006/relationships/image" Target="../media/image7.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gcuacaddevelopment.wordpress.com/2020/12/01/flipping-the-flip-chart/?share=email" TargetMode="External"/><Relationship Id="rId2" Type="http://schemas.openxmlformats.org/officeDocument/2006/relationships/image" Target="../media/image9.png"/><Relationship Id="rId1" Type="http://schemas.openxmlformats.org/officeDocument/2006/relationships/slideLayout" Target="../slideLayouts/slideLayout7.xml"/><Relationship Id="rId4" Type="http://schemas.openxmlformats.org/officeDocument/2006/relationships/hyperlink" Target="https://creativecommons.org/licenses/by-nc-sa/3.0/"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hyperlink" Target="https://www.cwvys.org.uk/planning" TargetMode="External"/><Relationship Id="rId2" Type="http://schemas.openxmlformats.org/officeDocument/2006/relationships/hyperlink" Target="https://www.gingersoftware.com/content/phrases/dont-judge-a-book-by-its-cover/" TargetMode="External"/><Relationship Id="rId1" Type="http://schemas.openxmlformats.org/officeDocument/2006/relationships/slideLayout" Target="../slideLayouts/slideLayout6.xml"/><Relationship Id="rId4" Type="http://schemas.openxmlformats.org/officeDocument/2006/relationships/hyperlink" Target="https://www.themindfulword.org/2020/mindfulness-activities-for-teens/"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77788" y="-1179512"/>
            <a:ext cx="9653735" cy="7200800"/>
          </a:xfrm>
        </p:spPr>
        <p:txBody>
          <a:bodyPr>
            <a:normAutofit/>
          </a:bodyPr>
          <a:lstStyle/>
          <a:p>
            <a:r>
              <a:rPr lang="en-US" sz="3200" dirty="0">
                <a:solidFill>
                  <a:schemeClr val="tx2"/>
                </a:solidFill>
                <a:latin typeface="Times New Roman" panose="02020603050405020304" pitchFamily="18" charset="0"/>
                <a:cs typeface="Times New Roman" panose="02020603050405020304" pitchFamily="18" charset="0"/>
              </a:rPr>
              <a:t>             </a:t>
            </a:r>
            <a:r>
              <a:rPr lang="en-US" sz="3200" u="sng" dirty="0">
                <a:solidFill>
                  <a:schemeClr val="tx2"/>
                </a:solidFill>
                <a:latin typeface="Times New Roman" panose="02020603050405020304" pitchFamily="18" charset="0"/>
                <a:cs typeface="Times New Roman" panose="02020603050405020304" pitchFamily="18" charset="0"/>
              </a:rPr>
              <a:t>Youth Work and Social Education – Level 4</a:t>
            </a:r>
          </a:p>
        </p:txBody>
      </p:sp>
      <p:sp>
        <p:nvSpPr>
          <p:cNvPr id="3" name="Subtitle 2"/>
          <p:cNvSpPr>
            <a:spLocks noGrp="1"/>
          </p:cNvSpPr>
          <p:nvPr>
            <p:ph type="subTitle" idx="1"/>
          </p:nvPr>
        </p:nvSpPr>
        <p:spPr>
          <a:xfrm>
            <a:off x="909836" y="1268760"/>
            <a:ext cx="10081120" cy="3358481"/>
          </a:xfrm>
        </p:spPr>
        <p:txBody>
          <a:bodyPr>
            <a:noAutofit/>
          </a:bodyPr>
          <a:lstStyle/>
          <a:p>
            <a:r>
              <a:rPr lang="en-US" sz="4400" dirty="0">
                <a:solidFill>
                  <a:schemeClr val="tx2"/>
                </a:solidFill>
                <a:latin typeface="Times New Roman" panose="02020603050405020304" pitchFamily="18" charset="0"/>
                <a:cs typeface="Times New Roman" panose="02020603050405020304" pitchFamily="18" charset="0"/>
              </a:rPr>
              <a:t>Counselling Skills, mindfulness and Therapeutic Practice.</a:t>
            </a:r>
          </a:p>
          <a:p>
            <a:r>
              <a:rPr lang="en-US" sz="4400" dirty="0">
                <a:solidFill>
                  <a:schemeClr val="tx2"/>
                </a:solidFill>
                <a:latin typeface="Times New Roman" panose="02020603050405020304" pitchFamily="18" charset="0"/>
                <a:cs typeface="Times New Roman" panose="02020603050405020304" pitchFamily="18" charset="0"/>
              </a:rPr>
              <a:t>(ECYW4004)</a:t>
            </a:r>
          </a:p>
          <a:p>
            <a:r>
              <a:rPr lang="en-US" sz="4400" dirty="0">
                <a:solidFill>
                  <a:schemeClr val="tx2"/>
                </a:solidFill>
                <a:latin typeface="Times New Roman" panose="02020603050405020304" pitchFamily="18" charset="0"/>
                <a:cs typeface="Times New Roman" panose="02020603050405020304" pitchFamily="18" charset="0"/>
              </a:rPr>
              <a:t>                                    </a:t>
            </a:r>
            <a:r>
              <a:rPr lang="en-US" sz="3200" dirty="0">
                <a:solidFill>
                  <a:schemeClr val="tx2"/>
                </a:solidFill>
                <a:latin typeface="Times New Roman" panose="02020603050405020304" pitchFamily="18" charset="0"/>
                <a:cs typeface="Times New Roman" panose="02020603050405020304" pitchFamily="18" charset="0"/>
              </a:rPr>
              <a:t> </a:t>
            </a:r>
          </a:p>
        </p:txBody>
      </p:sp>
      <p:sp>
        <p:nvSpPr>
          <p:cNvPr id="4" name="TextBox 3">
            <a:extLst>
              <a:ext uri="{FF2B5EF4-FFF2-40B4-BE49-F238E27FC236}">
                <a16:creationId xmlns:a16="http://schemas.microsoft.com/office/drawing/2014/main" id="{1ED6930E-3DB7-4A6A-B5C2-5F688A9EE075}"/>
              </a:ext>
            </a:extLst>
          </p:cNvPr>
          <p:cNvSpPr txBox="1"/>
          <p:nvPr/>
        </p:nvSpPr>
        <p:spPr>
          <a:xfrm flipH="1">
            <a:off x="477788" y="6516368"/>
            <a:ext cx="3481067" cy="341632"/>
          </a:xfrm>
          <a:prstGeom prst="rect">
            <a:avLst/>
          </a:prstGeom>
          <a:noFill/>
        </p:spPr>
        <p:txBody>
          <a:bodyPr wrap="square" rtlCol="0">
            <a:spAutoFit/>
          </a:bodyPr>
          <a:lstStyle/>
          <a:p>
            <a:pPr>
              <a:lnSpc>
                <a:spcPct val="90000"/>
              </a:lnSpc>
            </a:pPr>
            <a:r>
              <a:rPr lang="en-GB" dirty="0">
                <a:solidFill>
                  <a:schemeClr val="tx2"/>
                </a:solidFill>
                <a:latin typeface="Times New Roman" panose="02020603050405020304" pitchFamily="18" charset="0"/>
                <a:cs typeface="Times New Roman" panose="02020603050405020304" pitchFamily="18" charset="0"/>
              </a:rPr>
              <a:t>Claire Louise Davies - 2007261</a:t>
            </a:r>
          </a:p>
        </p:txBody>
      </p:sp>
      <p:sp>
        <p:nvSpPr>
          <p:cNvPr id="7" name="TextBox 6">
            <a:extLst>
              <a:ext uri="{FF2B5EF4-FFF2-40B4-BE49-F238E27FC236}">
                <a16:creationId xmlns:a16="http://schemas.microsoft.com/office/drawing/2014/main" id="{7ED19404-9D7B-4C11-BF4E-4B23B76A3C2E}"/>
              </a:ext>
            </a:extLst>
          </p:cNvPr>
          <p:cNvSpPr txBox="1"/>
          <p:nvPr/>
        </p:nvSpPr>
        <p:spPr>
          <a:xfrm>
            <a:off x="7462564" y="6516368"/>
            <a:ext cx="4726261" cy="341632"/>
          </a:xfrm>
          <a:prstGeom prst="rect">
            <a:avLst/>
          </a:prstGeom>
          <a:noFill/>
        </p:spPr>
        <p:txBody>
          <a:bodyPr wrap="square" rtlCol="0">
            <a:spAutoFit/>
          </a:bodyPr>
          <a:lstStyle/>
          <a:p>
            <a:pPr>
              <a:lnSpc>
                <a:spcPct val="90000"/>
              </a:lnSpc>
            </a:pPr>
            <a:r>
              <a:rPr lang="en-GB" dirty="0"/>
              <a:t>              </a:t>
            </a:r>
            <a:r>
              <a:rPr lang="en-GB" dirty="0">
                <a:solidFill>
                  <a:schemeClr val="tx2"/>
                </a:solidFill>
                <a:latin typeface="Times New Roman" panose="02020603050405020304" pitchFamily="18" charset="0"/>
                <a:cs typeface="Times New Roman" panose="02020603050405020304" pitchFamily="18" charset="0"/>
              </a:rPr>
              <a:t>February 25</a:t>
            </a:r>
            <a:r>
              <a:rPr lang="en-GB" baseline="30000" dirty="0">
                <a:solidFill>
                  <a:schemeClr val="tx2"/>
                </a:solidFill>
                <a:latin typeface="Times New Roman" panose="02020603050405020304" pitchFamily="18" charset="0"/>
                <a:cs typeface="Times New Roman" panose="02020603050405020304" pitchFamily="18" charset="0"/>
              </a:rPr>
              <a:t>th</a:t>
            </a:r>
            <a:r>
              <a:rPr lang="en-GB" dirty="0">
                <a:solidFill>
                  <a:schemeClr val="tx2"/>
                </a:solidFill>
                <a:latin typeface="Times New Roman" panose="02020603050405020304" pitchFamily="18" charset="0"/>
                <a:cs typeface="Times New Roman" panose="02020603050405020304" pitchFamily="18" charset="0"/>
              </a:rPr>
              <a:t> 2021</a:t>
            </a:r>
          </a:p>
        </p:txBody>
      </p:sp>
    </p:spTree>
    <p:extLst>
      <p:ext uri="{BB962C8B-B14F-4D97-AF65-F5344CB8AC3E}">
        <p14:creationId xmlns:p14="http://schemas.microsoft.com/office/powerpoint/2010/main" val="31981769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p:cNvSpPr>
            <a:spLocks noGrp="1"/>
          </p:cNvSpPr>
          <p:nvPr>
            <p:ph idx="1"/>
          </p:nvPr>
        </p:nvSpPr>
        <p:spPr>
          <a:xfrm>
            <a:off x="1307021" y="1340768"/>
            <a:ext cx="9601200" cy="4759424"/>
          </a:xfrm>
        </p:spPr>
        <p:txBody>
          <a:bodyPr>
            <a:normAutofit lnSpcReduction="10000"/>
          </a:bodyPr>
          <a:lstStyle/>
          <a:p>
            <a:pPr marL="279082" lvl="1" indent="0">
              <a:lnSpc>
                <a:spcPct val="100000"/>
              </a:lnSpc>
              <a:buNone/>
            </a:pPr>
            <a:r>
              <a:rPr lang="en-GB" sz="1800" b="1" dirty="0">
                <a:solidFill>
                  <a:schemeClr val="tx2"/>
                </a:solidFill>
                <a:latin typeface="Times New Roman" panose="02020603050405020304" pitchFamily="18" charset="0"/>
                <a:cs typeface="Times New Roman" panose="02020603050405020304" pitchFamily="18" charset="0"/>
              </a:rPr>
              <a:t> Youth Workers work wherever young people are; in clubs, on the streets, in the schools. </a:t>
            </a:r>
          </a:p>
          <a:p>
            <a:pPr marL="279082" lvl="1" indent="0">
              <a:lnSpc>
                <a:spcPct val="100000"/>
              </a:lnSpc>
              <a:buNone/>
            </a:pPr>
            <a:r>
              <a:rPr lang="en-GB" sz="1800" b="1" dirty="0">
                <a:solidFill>
                  <a:schemeClr val="tx2"/>
                </a:solidFill>
                <a:latin typeface="Times New Roman" panose="02020603050405020304" pitchFamily="18" charset="0"/>
                <a:cs typeface="Times New Roman" panose="02020603050405020304" pitchFamily="18" charset="0"/>
              </a:rPr>
              <a:t>The work is the same; it just takes place in a range of settings using various tools.</a:t>
            </a:r>
          </a:p>
          <a:p>
            <a:pPr marL="279082" lvl="1" indent="0" algn="ctr">
              <a:buNone/>
            </a:pPr>
            <a:r>
              <a:rPr lang="en-GB" sz="1800" b="1" dirty="0">
                <a:solidFill>
                  <a:schemeClr val="tx2"/>
                </a:solidFill>
                <a:latin typeface="Times New Roman" panose="02020603050405020304" pitchFamily="18" charset="0"/>
                <a:cs typeface="Times New Roman" panose="02020603050405020304" pitchFamily="18" charset="0"/>
              </a:rPr>
              <a:t>(Ingram and Harris, 2001,p71)</a:t>
            </a:r>
          </a:p>
          <a:p>
            <a:pPr marL="0" indent="0">
              <a:buNone/>
            </a:pPr>
            <a:endParaRPr lang="en-US" sz="1800" dirty="0">
              <a:solidFill>
                <a:schemeClr val="tx2"/>
              </a:solidFill>
              <a:latin typeface="Times New Roman" panose="02020603050405020304" pitchFamily="18" charset="0"/>
              <a:cs typeface="Times New Roman" panose="02020603050405020304" pitchFamily="18" charset="0"/>
            </a:endParaRPr>
          </a:p>
          <a:p>
            <a:pPr marL="0" indent="0">
              <a:buNone/>
            </a:pPr>
            <a:r>
              <a:rPr lang="en-US" sz="1800" dirty="0">
                <a:solidFill>
                  <a:schemeClr val="tx2"/>
                </a:solidFill>
                <a:latin typeface="Times New Roman" panose="02020603050405020304" pitchFamily="18" charset="0"/>
                <a:cs typeface="Times New Roman" panose="02020603050405020304" pitchFamily="18" charset="0"/>
              </a:rPr>
              <a:t>Youth work comes in many forms and surroundings such as Detached and Outreach, Formal, In- formal, multi-agency and social services. Youth workers are often unaware of the skills which they possess. Their work can differ greatly depending on the environment and the situation(Ingram and Harris,2001,p69,70).</a:t>
            </a:r>
          </a:p>
          <a:p>
            <a:pPr marL="0" indent="0">
              <a:buNone/>
            </a:pPr>
            <a:r>
              <a:rPr lang="en-US" sz="1800" b="1" u="sng" dirty="0">
                <a:solidFill>
                  <a:schemeClr val="tx2"/>
                </a:solidFill>
                <a:latin typeface="Times New Roman" panose="02020603050405020304" pitchFamily="18" charset="0"/>
                <a:cs typeface="Times New Roman" panose="02020603050405020304" pitchFamily="18" charset="0"/>
              </a:rPr>
              <a:t>Essential skills for youth work roles and responsibilities:</a:t>
            </a:r>
          </a:p>
          <a:p>
            <a:pPr marL="285750" indent="-285750"/>
            <a:r>
              <a:rPr lang="en-US" sz="1800" dirty="0">
                <a:solidFill>
                  <a:schemeClr val="tx2"/>
                </a:solidFill>
                <a:latin typeface="Times New Roman" panose="02020603050405020304" pitchFamily="18" charset="0"/>
                <a:cs typeface="Times New Roman" panose="02020603050405020304" pitchFamily="18" charset="0"/>
              </a:rPr>
              <a:t>Identify and apply the values and principles</a:t>
            </a:r>
          </a:p>
          <a:p>
            <a:pPr marL="285750" indent="-285750"/>
            <a:r>
              <a:rPr lang="en-US" sz="1800" dirty="0">
                <a:solidFill>
                  <a:schemeClr val="tx2"/>
                </a:solidFill>
                <a:latin typeface="Times New Roman" panose="02020603050405020304" pitchFamily="18" charset="0"/>
                <a:cs typeface="Times New Roman" panose="02020603050405020304" pitchFamily="18" charset="0"/>
              </a:rPr>
              <a:t>Recognize the role</a:t>
            </a:r>
          </a:p>
          <a:p>
            <a:pPr marL="285750" indent="-285750"/>
            <a:r>
              <a:rPr lang="en-US" sz="1800" dirty="0">
                <a:solidFill>
                  <a:schemeClr val="tx2"/>
                </a:solidFill>
                <a:latin typeface="Times New Roman" panose="02020603050405020304" pitchFamily="18" charset="0"/>
                <a:cs typeface="Times New Roman" panose="02020603050405020304" pitchFamily="18" charset="0"/>
              </a:rPr>
              <a:t>Creating boundaries and constraints</a:t>
            </a:r>
          </a:p>
          <a:p>
            <a:pPr marL="285750" indent="-285750"/>
            <a:r>
              <a:rPr lang="en-US" sz="1800" dirty="0">
                <a:solidFill>
                  <a:schemeClr val="tx2"/>
                </a:solidFill>
                <a:latin typeface="Times New Roman" panose="02020603050405020304" pitchFamily="18" charset="0"/>
                <a:cs typeface="Times New Roman" panose="02020603050405020304" pitchFamily="18" charset="0"/>
              </a:rPr>
              <a:t>Recognizing when to use support and supervision</a:t>
            </a:r>
          </a:p>
          <a:p>
            <a:pPr marL="0" indent="0">
              <a:buNone/>
            </a:pPr>
            <a:endParaRPr lang="en-US" dirty="0">
              <a:solidFill>
                <a:schemeClr val="tx2"/>
              </a:solidFill>
              <a:latin typeface="Times New Roman" panose="02020603050405020304" pitchFamily="18" charset="0"/>
              <a:cs typeface="Times New Roman" panose="02020603050405020304" pitchFamily="18" charset="0"/>
            </a:endParaRPr>
          </a:p>
          <a:p>
            <a:pPr marL="0" indent="0">
              <a:buNone/>
            </a:pPr>
            <a:endParaRPr lang="en-US" dirty="0">
              <a:solidFill>
                <a:schemeClr val="tx2"/>
              </a:solidFill>
              <a:latin typeface="Times New Roman" panose="02020603050405020304" pitchFamily="18" charset="0"/>
              <a:cs typeface="Times New Roman" panose="02020603050405020304" pitchFamily="18" charset="0"/>
            </a:endParaRPr>
          </a:p>
          <a:p>
            <a:pPr marL="0" indent="0">
              <a:buNone/>
            </a:pPr>
            <a:endParaRPr lang="en-US" dirty="0">
              <a:solidFill>
                <a:schemeClr val="tx2"/>
              </a:solidFill>
              <a:latin typeface="Times New Roman" panose="02020603050405020304" pitchFamily="18" charset="0"/>
              <a:cs typeface="Times New Roman" panose="02020603050405020304" pitchFamily="18" charset="0"/>
            </a:endParaRPr>
          </a:p>
          <a:p>
            <a:pPr marL="0" indent="0">
              <a:buNone/>
            </a:pPr>
            <a:endParaRPr lang="en-US" dirty="0">
              <a:solidFill>
                <a:schemeClr val="tx2"/>
              </a:solidFill>
              <a:latin typeface="Times New Roman" panose="02020603050405020304" pitchFamily="18" charset="0"/>
              <a:cs typeface="Times New Roman" panose="02020603050405020304" pitchFamily="18" charset="0"/>
            </a:endParaRPr>
          </a:p>
          <a:p>
            <a:pPr marL="0" indent="0">
              <a:buNone/>
            </a:pPr>
            <a:endParaRPr lang="en-US" dirty="0">
              <a:solidFill>
                <a:schemeClr val="tx2"/>
              </a:solidFill>
              <a:latin typeface="Times New Roman" panose="02020603050405020304" pitchFamily="18" charset="0"/>
              <a:cs typeface="Times New Roman" panose="02020603050405020304" pitchFamily="18" charset="0"/>
            </a:endParaRPr>
          </a:p>
          <a:p>
            <a:pPr marL="0" indent="0">
              <a:buNone/>
            </a:pPr>
            <a:endParaRPr lang="en-US" dirty="0">
              <a:solidFill>
                <a:schemeClr val="tx2"/>
              </a:solidFill>
              <a:latin typeface="Times New Roman" panose="02020603050405020304" pitchFamily="18" charset="0"/>
              <a:cs typeface="Times New Roman" panose="02020603050405020304" pitchFamily="18" charset="0"/>
            </a:endParaRPr>
          </a:p>
        </p:txBody>
      </p:sp>
      <p:sp>
        <p:nvSpPr>
          <p:cNvPr id="3" name="Title 2">
            <a:extLst>
              <a:ext uri="{FF2B5EF4-FFF2-40B4-BE49-F238E27FC236}">
                <a16:creationId xmlns:a16="http://schemas.microsoft.com/office/drawing/2014/main" id="{64CBF350-7B6D-4A60-BC36-2AD0CB08D5DC}"/>
              </a:ext>
            </a:extLst>
          </p:cNvPr>
          <p:cNvSpPr>
            <a:spLocks noGrp="1"/>
          </p:cNvSpPr>
          <p:nvPr>
            <p:ph type="title"/>
          </p:nvPr>
        </p:nvSpPr>
        <p:spPr>
          <a:xfrm>
            <a:off x="1293813" y="44624"/>
            <a:ext cx="9601200" cy="1152128"/>
          </a:xfrm>
        </p:spPr>
        <p:txBody>
          <a:bodyPr>
            <a:normAutofit fontScale="90000"/>
          </a:bodyPr>
          <a:lstStyle/>
          <a:p>
            <a:r>
              <a:rPr lang="en-GB" sz="2800" b="1" u="sng" dirty="0">
                <a:solidFill>
                  <a:schemeClr val="tx2"/>
                </a:solidFill>
                <a:latin typeface="Times New Roman" panose="02020603050405020304" pitchFamily="18" charset="0"/>
                <a:cs typeface="Times New Roman" panose="02020603050405020304" pitchFamily="18" charset="0"/>
              </a:rPr>
              <a:t>Skills, tools and approaches needed for successful implementation with Young people.</a:t>
            </a:r>
            <a:br>
              <a:rPr lang="en-GB" sz="2800" b="1" u="sng" dirty="0">
                <a:solidFill>
                  <a:schemeClr val="tx2"/>
                </a:solidFill>
                <a:latin typeface="Times New Roman" panose="02020603050405020304" pitchFamily="18" charset="0"/>
                <a:cs typeface="Times New Roman" panose="02020603050405020304" pitchFamily="18" charset="0"/>
              </a:rPr>
            </a:br>
            <a:endParaRPr lang="en-GB" sz="2800" b="1" u="sng" dirty="0">
              <a:solidFill>
                <a:schemeClr val="tx2"/>
              </a:solidFill>
              <a:latin typeface="Times New Roman" panose="02020603050405020304" pitchFamily="18" charset="0"/>
              <a:cs typeface="Times New Roman" panose="02020603050405020304" pitchFamily="18" charset="0"/>
            </a:endParaRPr>
          </a:p>
        </p:txBody>
      </p:sp>
      <p:sp>
        <p:nvSpPr>
          <p:cNvPr id="2" name="Right Brace 1">
            <a:extLst>
              <a:ext uri="{FF2B5EF4-FFF2-40B4-BE49-F238E27FC236}">
                <a16:creationId xmlns:a16="http://schemas.microsoft.com/office/drawing/2014/main" id="{5FCAF6BB-A4CF-41C0-9FAB-A1291B2AD375}"/>
              </a:ext>
            </a:extLst>
          </p:cNvPr>
          <p:cNvSpPr/>
          <p:nvPr/>
        </p:nvSpPr>
        <p:spPr>
          <a:xfrm>
            <a:off x="1413892" y="3068960"/>
            <a:ext cx="45719" cy="45719"/>
          </a:xfrm>
          <a:prstGeom prst="rightBrace">
            <a:avLst/>
          </a:prstGeom>
          <a:ln w="127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270821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3813" y="381000"/>
            <a:ext cx="9601200" cy="5568280"/>
          </a:xfrm>
        </p:spPr>
        <p:txBody>
          <a:bodyPr>
            <a:normAutofit/>
          </a:bodyPr>
          <a:lstStyle/>
          <a:p>
            <a:r>
              <a:rPr lang="en-US" sz="2400" dirty="0">
                <a:solidFill>
                  <a:schemeClr val="tx2"/>
                </a:solidFill>
                <a:latin typeface="Times New Roman" panose="02020603050405020304" pitchFamily="18" charset="0"/>
                <a:cs typeface="Times New Roman" panose="02020603050405020304" pitchFamily="18" charset="0"/>
              </a:rPr>
              <a:t> </a:t>
            </a:r>
          </a:p>
        </p:txBody>
      </p:sp>
      <p:sp>
        <p:nvSpPr>
          <p:cNvPr id="3" name="TextBox 2">
            <a:extLst>
              <a:ext uri="{FF2B5EF4-FFF2-40B4-BE49-F238E27FC236}">
                <a16:creationId xmlns:a16="http://schemas.microsoft.com/office/drawing/2014/main" id="{D85A0828-3BD7-435C-90DC-A3D41421898B}"/>
              </a:ext>
            </a:extLst>
          </p:cNvPr>
          <p:cNvSpPr txBox="1"/>
          <p:nvPr/>
        </p:nvSpPr>
        <p:spPr>
          <a:xfrm>
            <a:off x="1197868" y="908720"/>
            <a:ext cx="10369152" cy="5262979"/>
          </a:xfrm>
          <a:prstGeom prst="rect">
            <a:avLst/>
          </a:prstGeom>
          <a:noFill/>
        </p:spPr>
        <p:txBody>
          <a:bodyPr wrap="square" rtlCol="0">
            <a:spAutoFit/>
          </a:bodyPr>
          <a:lstStyle/>
          <a:p>
            <a:pPr marL="0" indent="0">
              <a:buNone/>
            </a:pPr>
            <a:r>
              <a:rPr lang="en-US" sz="2400" b="1" u="sng" dirty="0">
                <a:solidFill>
                  <a:schemeClr val="tx2"/>
                </a:solidFill>
                <a:latin typeface="Times New Roman" panose="02020603050405020304" pitchFamily="18" charset="0"/>
                <a:cs typeface="Times New Roman" panose="02020603050405020304" pitchFamily="18" charset="0"/>
              </a:rPr>
              <a:t>Skills </a:t>
            </a:r>
            <a:r>
              <a:rPr lang="en-US" sz="2400" dirty="0">
                <a:solidFill>
                  <a:schemeClr val="tx2"/>
                </a:solidFill>
                <a:latin typeface="Times New Roman" panose="02020603050405020304" pitchFamily="18" charset="0"/>
                <a:cs typeface="Times New Roman" panose="02020603050405020304" pitchFamily="18" charset="0"/>
              </a:rPr>
              <a:t>–</a:t>
            </a:r>
            <a:r>
              <a:rPr lang="en-US" dirty="0">
                <a:solidFill>
                  <a:schemeClr val="tx2"/>
                </a:solidFill>
                <a:latin typeface="Times New Roman" panose="02020603050405020304" pitchFamily="18" charset="0"/>
                <a:cs typeface="Times New Roman" panose="02020603050405020304" pitchFamily="18" charset="0"/>
              </a:rPr>
              <a:t> </a:t>
            </a:r>
            <a:r>
              <a:rPr lang="en-US" sz="2000" dirty="0">
                <a:solidFill>
                  <a:schemeClr val="tx2"/>
                </a:solidFill>
                <a:latin typeface="Times New Roman" panose="02020603050405020304" pitchFamily="18" charset="0"/>
                <a:cs typeface="Times New Roman" panose="02020603050405020304" pitchFamily="18" charset="0"/>
              </a:rPr>
              <a:t>There are many varying skills needed as a youth worker to work successfully with Young people.</a:t>
            </a:r>
          </a:p>
          <a:p>
            <a:pPr marL="0" indent="0">
              <a:buNone/>
            </a:pPr>
            <a:endParaRPr lang="en-US" sz="2000" dirty="0">
              <a:solidFill>
                <a:schemeClr val="tx2"/>
              </a:solidFill>
              <a:latin typeface="Times New Roman" panose="02020603050405020304" pitchFamily="18" charset="0"/>
              <a:cs typeface="Times New Roman" panose="02020603050405020304" pitchFamily="18" charset="0"/>
            </a:endParaRPr>
          </a:p>
          <a:p>
            <a:pPr marL="0" indent="0">
              <a:buNone/>
            </a:pPr>
            <a:r>
              <a:rPr lang="en-US" sz="2000" dirty="0">
                <a:solidFill>
                  <a:schemeClr val="tx2"/>
                </a:solidFill>
                <a:latin typeface="Times New Roman" panose="02020603050405020304" pitchFamily="18" charset="0"/>
                <a:cs typeface="Times New Roman" panose="02020603050405020304" pitchFamily="18" charset="0"/>
              </a:rPr>
              <a:t>Skills are needed to engage with young people to help promote their emotional well being and mental health</a:t>
            </a:r>
            <a:r>
              <a:rPr lang="en-US" sz="1400" dirty="0">
                <a:solidFill>
                  <a:schemeClr val="tx2"/>
                </a:solidFill>
                <a:latin typeface="Times New Roman" panose="02020603050405020304" pitchFamily="18" charset="0"/>
                <a:cs typeface="Times New Roman" panose="02020603050405020304" pitchFamily="18" charset="0"/>
              </a:rPr>
              <a:t>(National Occupational Standards,YW18,2019).</a:t>
            </a:r>
          </a:p>
          <a:p>
            <a:pPr marL="0" indent="0">
              <a:buNone/>
            </a:pPr>
            <a:r>
              <a:rPr lang="en-US" sz="1400" dirty="0">
                <a:solidFill>
                  <a:schemeClr val="tx2"/>
                </a:solidFill>
                <a:latin typeface="Times New Roman" panose="02020603050405020304" pitchFamily="18" charset="0"/>
                <a:cs typeface="Times New Roman" panose="02020603050405020304" pitchFamily="18" charset="0"/>
              </a:rPr>
              <a:t> </a:t>
            </a:r>
          </a:p>
          <a:p>
            <a:pPr marL="0" indent="0">
              <a:buNone/>
            </a:pPr>
            <a:r>
              <a:rPr lang="en-US" sz="2000" b="1" dirty="0">
                <a:solidFill>
                  <a:schemeClr val="tx2"/>
                </a:solidFill>
                <a:latin typeface="Times New Roman" panose="02020603050405020304" pitchFamily="18" charset="0"/>
                <a:cs typeface="Times New Roman" panose="02020603050405020304" pitchFamily="18" charset="0"/>
              </a:rPr>
              <a:t>Many of the skills can be :</a:t>
            </a:r>
          </a:p>
          <a:p>
            <a:pPr marL="285750" indent="-285750"/>
            <a:endParaRPr lang="en-US" sz="1800" dirty="0">
              <a:solidFill>
                <a:schemeClr val="tx2"/>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1800" dirty="0">
                <a:solidFill>
                  <a:schemeClr val="tx2"/>
                </a:solidFill>
                <a:latin typeface="Times New Roman" panose="02020603050405020304" pitchFamily="18" charset="0"/>
                <a:cs typeface="Times New Roman" panose="02020603050405020304" pitchFamily="18" charset="0"/>
              </a:rPr>
              <a:t>Being non- judgmental – ‘Never judge a book by its cover’ (Fuller, Rolfe,1944).</a:t>
            </a:r>
          </a:p>
          <a:p>
            <a:pPr marL="285750" indent="-285750">
              <a:buFont typeface="Arial" panose="020B0604020202020204" pitchFamily="34" charset="0"/>
              <a:buChar char="•"/>
            </a:pPr>
            <a:r>
              <a:rPr lang="en-US" sz="1800" dirty="0">
                <a:solidFill>
                  <a:schemeClr val="tx2"/>
                </a:solidFill>
                <a:latin typeface="Times New Roman" panose="02020603050405020304" pitchFamily="18" charset="0"/>
                <a:cs typeface="Times New Roman" panose="02020603050405020304" pitchFamily="18" charset="0"/>
              </a:rPr>
              <a:t>A listening ear – carefully and sympathetically, pay attention.</a:t>
            </a:r>
          </a:p>
          <a:p>
            <a:pPr marL="285750" indent="-285750">
              <a:buFont typeface="Arial" panose="020B0604020202020204" pitchFamily="34" charset="0"/>
              <a:buChar char="•"/>
            </a:pPr>
            <a:r>
              <a:rPr lang="en-US" sz="1800" dirty="0">
                <a:solidFill>
                  <a:schemeClr val="tx2"/>
                </a:solidFill>
                <a:latin typeface="Times New Roman" panose="02020603050405020304" pitchFamily="18" charset="0"/>
                <a:cs typeface="Times New Roman" panose="02020603050405020304" pitchFamily="18" charset="0"/>
              </a:rPr>
              <a:t>Understanding – to comprehend what is being said or done.</a:t>
            </a:r>
          </a:p>
          <a:p>
            <a:pPr marL="285750" indent="-285750">
              <a:buFont typeface="Arial" panose="020B0604020202020204" pitchFamily="34" charset="0"/>
              <a:buChar char="•"/>
            </a:pPr>
            <a:r>
              <a:rPr lang="en-US" sz="1800" dirty="0">
                <a:solidFill>
                  <a:schemeClr val="tx2"/>
                </a:solidFill>
                <a:latin typeface="Times New Roman" panose="02020603050405020304" pitchFamily="18" charset="0"/>
                <a:cs typeface="Times New Roman" panose="02020603050405020304" pitchFamily="18" charset="0"/>
              </a:rPr>
              <a:t>Patience – to remain calm, to tolerate and persevere.</a:t>
            </a:r>
          </a:p>
          <a:p>
            <a:pPr marL="285750" indent="-285750">
              <a:buFont typeface="Arial" panose="020B0604020202020204" pitchFamily="34" charset="0"/>
              <a:buChar char="•"/>
            </a:pPr>
            <a:r>
              <a:rPr lang="en-US" sz="1800" dirty="0">
                <a:solidFill>
                  <a:schemeClr val="tx2"/>
                </a:solidFill>
                <a:latin typeface="Times New Roman" panose="02020603050405020304" pitchFamily="18" charset="0"/>
                <a:cs typeface="Times New Roman" panose="02020603050405020304" pitchFamily="18" charset="0"/>
              </a:rPr>
              <a:t>Body language – to create an open stance not closed, consider your facial expressions and eye contact (Egan,2002.p.26),</a:t>
            </a:r>
          </a:p>
          <a:p>
            <a:pPr marL="285750" indent="-285750">
              <a:buFont typeface="Arial" panose="020B0604020202020204" pitchFamily="34" charset="0"/>
              <a:buChar char="•"/>
            </a:pPr>
            <a:r>
              <a:rPr lang="en-US" sz="1800" dirty="0">
                <a:solidFill>
                  <a:schemeClr val="tx2"/>
                </a:solidFill>
                <a:latin typeface="Times New Roman" panose="02020603050405020304" pitchFamily="18" charset="0"/>
                <a:cs typeface="Times New Roman" panose="02020603050405020304" pitchFamily="18" charset="0"/>
              </a:rPr>
              <a:t>Empathetic – the ability to understand and identify emotions, share in their emotions.</a:t>
            </a:r>
          </a:p>
          <a:p>
            <a:pPr marL="285750" indent="-285750">
              <a:buFont typeface="Arial" panose="020B0604020202020204" pitchFamily="34" charset="0"/>
              <a:buChar char="•"/>
            </a:pPr>
            <a:r>
              <a:rPr lang="en-US" sz="1800" dirty="0">
                <a:solidFill>
                  <a:schemeClr val="tx2"/>
                </a:solidFill>
                <a:latin typeface="Times New Roman" panose="02020603050405020304" pitchFamily="18" charset="0"/>
                <a:cs typeface="Times New Roman" panose="02020603050405020304" pitchFamily="18" charset="0"/>
              </a:rPr>
              <a:t>FUN – being a Fun and happy individual, creating a warm, positive and happy environment.</a:t>
            </a:r>
          </a:p>
          <a:p>
            <a:pPr marL="285750" indent="-285750">
              <a:buFont typeface="Arial" panose="020B0604020202020204" pitchFamily="34" charset="0"/>
              <a:buChar char="•"/>
            </a:pPr>
            <a:r>
              <a:rPr lang="en-US" sz="1800" dirty="0">
                <a:solidFill>
                  <a:schemeClr val="tx2"/>
                </a:solidFill>
                <a:latin typeface="Times New Roman" panose="02020603050405020304" pitchFamily="18" charset="0"/>
                <a:cs typeface="Times New Roman" panose="02020603050405020304" pitchFamily="18" charset="0"/>
              </a:rPr>
              <a:t>Genuine – be yourself, be honest, be open, be there.</a:t>
            </a:r>
          </a:p>
          <a:p>
            <a:pPr marL="285750" indent="-285750">
              <a:buFont typeface="Arial" panose="020B0604020202020204" pitchFamily="34" charset="0"/>
              <a:buChar char="•"/>
            </a:pPr>
            <a:r>
              <a:rPr lang="en-US" sz="1800" dirty="0">
                <a:solidFill>
                  <a:schemeClr val="tx2"/>
                </a:solidFill>
                <a:latin typeface="Times New Roman" panose="02020603050405020304" pitchFamily="18" charset="0"/>
                <a:cs typeface="Times New Roman" panose="02020603050405020304" pitchFamily="18" charset="0"/>
              </a:rPr>
              <a:t>Consistent – provide a stable environment with a positive outlook.</a:t>
            </a:r>
          </a:p>
        </p:txBody>
      </p:sp>
    </p:spTree>
    <p:extLst>
      <p:ext uri="{BB962C8B-B14F-4D97-AF65-F5344CB8AC3E}">
        <p14:creationId xmlns:p14="http://schemas.microsoft.com/office/powerpoint/2010/main" val="15856749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3812" y="-603448"/>
            <a:ext cx="9601200" cy="3600400"/>
          </a:xfrm>
        </p:spPr>
        <p:txBody>
          <a:bodyPr>
            <a:normAutofit/>
          </a:bodyPr>
          <a:lstStyle/>
          <a:p>
            <a:br>
              <a:rPr lang="en-US" sz="2800" dirty="0">
                <a:solidFill>
                  <a:schemeClr val="tx2"/>
                </a:solidFill>
                <a:latin typeface="Times New Roman" panose="02020603050405020304" pitchFamily="18" charset="0"/>
                <a:cs typeface="Times New Roman" panose="02020603050405020304" pitchFamily="18" charset="0"/>
              </a:rPr>
            </a:br>
            <a:r>
              <a:rPr lang="en-US" sz="2800" dirty="0">
                <a:solidFill>
                  <a:schemeClr val="tx2"/>
                </a:solidFill>
                <a:latin typeface="Times New Roman" panose="02020603050405020304" pitchFamily="18" charset="0"/>
                <a:cs typeface="Times New Roman" panose="02020603050405020304" pitchFamily="18" charset="0"/>
              </a:rPr>
              <a:t>‘relationships are everything in personal growth , development &amp; learning with young people. These are all needed to create a grounding relationship.’</a:t>
            </a:r>
            <a:br>
              <a:rPr lang="en-US" sz="2800" dirty="0">
                <a:solidFill>
                  <a:schemeClr val="tx2"/>
                </a:solidFill>
                <a:latin typeface="Times New Roman" panose="02020603050405020304" pitchFamily="18" charset="0"/>
                <a:cs typeface="Times New Roman" panose="02020603050405020304" pitchFamily="18" charset="0"/>
              </a:rPr>
            </a:br>
            <a:endParaRPr lang="en-US" sz="2800" dirty="0">
              <a:solidFill>
                <a:schemeClr val="tx2"/>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D4ED421F-C41B-40ED-8F03-A419F782BA3E}"/>
              </a:ext>
            </a:extLst>
          </p:cNvPr>
          <p:cNvSpPr txBox="1"/>
          <p:nvPr/>
        </p:nvSpPr>
        <p:spPr>
          <a:xfrm>
            <a:off x="5662364" y="2780928"/>
            <a:ext cx="5184576" cy="341632"/>
          </a:xfrm>
          <a:prstGeom prst="rect">
            <a:avLst/>
          </a:prstGeom>
          <a:noFill/>
        </p:spPr>
        <p:txBody>
          <a:bodyPr wrap="square" rtlCol="0">
            <a:spAutoFit/>
          </a:bodyPr>
          <a:lstStyle/>
          <a:p>
            <a:pPr>
              <a:lnSpc>
                <a:spcPct val="90000"/>
              </a:lnSpc>
            </a:pPr>
            <a:r>
              <a:rPr lang="en-GB" dirty="0">
                <a:solidFill>
                  <a:schemeClr val="tx2"/>
                </a:solidFill>
                <a:latin typeface="Times New Roman" panose="02020603050405020304" pitchFamily="18" charset="0"/>
                <a:cs typeface="Times New Roman" panose="02020603050405020304" pitchFamily="18" charset="0"/>
              </a:rPr>
              <a:t>Blacker (2010)</a:t>
            </a:r>
          </a:p>
        </p:txBody>
      </p:sp>
      <p:sp>
        <p:nvSpPr>
          <p:cNvPr id="4" name="TextBox 3">
            <a:extLst>
              <a:ext uri="{FF2B5EF4-FFF2-40B4-BE49-F238E27FC236}">
                <a16:creationId xmlns:a16="http://schemas.microsoft.com/office/drawing/2014/main" id="{DA9CA101-8666-40A0-BB3F-9D304E670796}"/>
              </a:ext>
            </a:extLst>
          </p:cNvPr>
          <p:cNvSpPr txBox="1"/>
          <p:nvPr/>
        </p:nvSpPr>
        <p:spPr>
          <a:xfrm>
            <a:off x="1485900" y="4293096"/>
            <a:ext cx="9361040" cy="978729"/>
          </a:xfrm>
          <a:prstGeom prst="rect">
            <a:avLst/>
          </a:prstGeom>
          <a:noFill/>
        </p:spPr>
        <p:txBody>
          <a:bodyPr wrap="square" rtlCol="0">
            <a:spAutoFit/>
          </a:bodyPr>
          <a:lstStyle/>
          <a:p>
            <a:pPr>
              <a:lnSpc>
                <a:spcPct val="90000"/>
              </a:lnSpc>
            </a:pPr>
            <a:r>
              <a:rPr lang="en-GB" sz="2400" b="1" dirty="0">
                <a:solidFill>
                  <a:schemeClr val="tx2"/>
                </a:solidFill>
                <a:latin typeface="Times New Roman" panose="02020603050405020304" pitchFamily="18" charset="0"/>
                <a:cs typeface="Times New Roman" panose="02020603050405020304" pitchFamily="18" charset="0"/>
              </a:rPr>
              <a:t>To initiate , build and maintain relationships with young people is a vital skill</a:t>
            </a:r>
            <a:r>
              <a:rPr lang="en-GB" sz="1600" dirty="0">
                <a:solidFill>
                  <a:schemeClr val="tx2"/>
                </a:solidFill>
                <a:latin typeface="Times New Roman" panose="02020603050405020304" pitchFamily="18" charset="0"/>
                <a:cs typeface="Times New Roman" panose="02020603050405020304" pitchFamily="18" charset="0"/>
              </a:rPr>
              <a:t>(National Occupational standards, YW01,2019).</a:t>
            </a:r>
          </a:p>
          <a:p>
            <a:pPr>
              <a:lnSpc>
                <a:spcPct val="90000"/>
              </a:lnSpc>
            </a:pPr>
            <a:endParaRPr lang="en-GB" sz="1600" dirty="0">
              <a:solidFill>
                <a:schemeClr val="tx2"/>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31301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ACDF547-695A-4C46-83F9-EE31C6FCEEC7}"/>
              </a:ext>
            </a:extLst>
          </p:cNvPr>
          <p:cNvSpPr txBox="1"/>
          <p:nvPr/>
        </p:nvSpPr>
        <p:spPr>
          <a:xfrm>
            <a:off x="1485900" y="176004"/>
            <a:ext cx="10081120" cy="1144929"/>
          </a:xfrm>
          <a:prstGeom prst="rect">
            <a:avLst/>
          </a:prstGeom>
          <a:noFill/>
        </p:spPr>
        <p:txBody>
          <a:bodyPr wrap="square" rtlCol="0">
            <a:spAutoFit/>
          </a:bodyPr>
          <a:lstStyle/>
          <a:p>
            <a:pPr>
              <a:lnSpc>
                <a:spcPct val="90000"/>
              </a:lnSpc>
            </a:pPr>
            <a:r>
              <a:rPr lang="en-GB" sz="2800" b="1" u="sng" dirty="0">
                <a:solidFill>
                  <a:schemeClr val="tx2"/>
                </a:solidFill>
                <a:latin typeface="Times New Roman" panose="02020603050405020304" pitchFamily="18" charset="0"/>
                <a:cs typeface="Times New Roman" panose="02020603050405020304" pitchFamily="18" charset="0"/>
              </a:rPr>
              <a:t>Tools – </a:t>
            </a:r>
            <a:r>
              <a:rPr lang="en-GB" sz="2400" dirty="0">
                <a:solidFill>
                  <a:schemeClr val="tx2"/>
                </a:solidFill>
                <a:latin typeface="Times New Roman" panose="02020603050405020304" pitchFamily="18" charset="0"/>
                <a:cs typeface="Times New Roman" panose="02020603050405020304" pitchFamily="18" charset="0"/>
              </a:rPr>
              <a:t>Using our knowledge gained from working with young people and life experience. Below are some of the key tools needed along with remembering to plan and prepare.</a:t>
            </a:r>
          </a:p>
        </p:txBody>
      </p:sp>
      <p:pic>
        <p:nvPicPr>
          <p:cNvPr id="10" name="Picture 9" descr="Books on a briefcase">
            <a:extLst>
              <a:ext uri="{FF2B5EF4-FFF2-40B4-BE49-F238E27FC236}">
                <a16:creationId xmlns:a16="http://schemas.microsoft.com/office/drawing/2014/main" id="{15CD5103-8B5A-4B09-B255-6654E5003A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90156" y="2780928"/>
            <a:ext cx="4057419" cy="2868929"/>
          </a:xfrm>
          <a:prstGeom prst="rect">
            <a:avLst/>
          </a:prstGeom>
        </p:spPr>
      </p:pic>
      <p:pic>
        <p:nvPicPr>
          <p:cNvPr id="12" name="Picture 11" descr="A colorful pile of yarn turned into a yellow yarn light bulb">
            <a:extLst>
              <a:ext uri="{FF2B5EF4-FFF2-40B4-BE49-F238E27FC236}">
                <a16:creationId xmlns:a16="http://schemas.microsoft.com/office/drawing/2014/main" id="{C079413D-DEFA-4885-B832-27FC3E05A5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12887" y="1816193"/>
            <a:ext cx="2551835" cy="1700808"/>
          </a:xfrm>
          <a:prstGeom prst="rect">
            <a:avLst/>
          </a:prstGeom>
        </p:spPr>
      </p:pic>
      <p:pic>
        <p:nvPicPr>
          <p:cNvPr id="14" name="Picture 13" descr="Sea of hands in the middle">
            <a:extLst>
              <a:ext uri="{FF2B5EF4-FFF2-40B4-BE49-F238E27FC236}">
                <a16:creationId xmlns:a16="http://schemas.microsoft.com/office/drawing/2014/main" id="{CB9F9B89-B01C-4E3C-B263-33DF5AD8A6A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09505" y="5157191"/>
            <a:ext cx="2551836" cy="1700809"/>
          </a:xfrm>
          <a:prstGeom prst="rect">
            <a:avLst/>
          </a:prstGeom>
        </p:spPr>
      </p:pic>
      <p:sp>
        <p:nvSpPr>
          <p:cNvPr id="15" name="TextBox 14">
            <a:extLst>
              <a:ext uri="{FF2B5EF4-FFF2-40B4-BE49-F238E27FC236}">
                <a16:creationId xmlns:a16="http://schemas.microsoft.com/office/drawing/2014/main" id="{9A7DDD59-4B02-4050-A15D-33CF7C7B8CC1}"/>
              </a:ext>
            </a:extLst>
          </p:cNvPr>
          <p:cNvSpPr txBox="1"/>
          <p:nvPr/>
        </p:nvSpPr>
        <p:spPr>
          <a:xfrm flipH="1">
            <a:off x="7318548" y="3811846"/>
            <a:ext cx="3173772" cy="646331"/>
          </a:xfrm>
          <a:prstGeom prst="rect">
            <a:avLst/>
          </a:prstGeom>
          <a:noFill/>
        </p:spPr>
        <p:txBody>
          <a:bodyPr wrap="square" rtlCol="0">
            <a:spAutoFit/>
          </a:bodyPr>
          <a:lstStyle/>
          <a:p>
            <a:pPr>
              <a:lnSpc>
                <a:spcPct val="90000"/>
              </a:lnSpc>
            </a:pPr>
            <a:r>
              <a:rPr lang="en-GB" sz="4000" b="1" dirty="0">
                <a:solidFill>
                  <a:schemeClr val="tx2"/>
                </a:solidFill>
                <a:latin typeface="Times New Roman" panose="02020603050405020304" pitchFamily="18" charset="0"/>
                <a:cs typeface="Times New Roman" panose="02020603050405020304" pitchFamily="18" charset="0"/>
              </a:rPr>
              <a:t>Knowledge</a:t>
            </a:r>
          </a:p>
        </p:txBody>
      </p:sp>
      <p:sp>
        <p:nvSpPr>
          <p:cNvPr id="16" name="TextBox 15">
            <a:extLst>
              <a:ext uri="{FF2B5EF4-FFF2-40B4-BE49-F238E27FC236}">
                <a16:creationId xmlns:a16="http://schemas.microsoft.com/office/drawing/2014/main" id="{697EDFF8-03AE-4D33-94FD-E4D4D827F7FA}"/>
              </a:ext>
            </a:extLst>
          </p:cNvPr>
          <p:cNvSpPr txBox="1"/>
          <p:nvPr/>
        </p:nvSpPr>
        <p:spPr>
          <a:xfrm>
            <a:off x="1145409" y="3575493"/>
            <a:ext cx="2719312" cy="1200329"/>
          </a:xfrm>
          <a:prstGeom prst="rect">
            <a:avLst/>
          </a:prstGeom>
          <a:noFill/>
        </p:spPr>
        <p:txBody>
          <a:bodyPr wrap="square" rtlCol="0">
            <a:spAutoFit/>
          </a:bodyPr>
          <a:lstStyle/>
          <a:p>
            <a:pPr>
              <a:lnSpc>
                <a:spcPct val="90000"/>
              </a:lnSpc>
            </a:pPr>
            <a:r>
              <a:rPr lang="en-GB" sz="4000" b="1" dirty="0">
                <a:solidFill>
                  <a:schemeClr val="tx2"/>
                </a:solidFill>
                <a:latin typeface="Times New Roman" panose="02020603050405020304" pitchFamily="18" charset="0"/>
                <a:cs typeface="Times New Roman" panose="02020603050405020304" pitchFamily="18" charset="0"/>
              </a:rPr>
              <a:t>Creativity &amp; thought</a:t>
            </a:r>
          </a:p>
        </p:txBody>
      </p:sp>
      <p:sp>
        <p:nvSpPr>
          <p:cNvPr id="17" name="TextBox 16">
            <a:extLst>
              <a:ext uri="{FF2B5EF4-FFF2-40B4-BE49-F238E27FC236}">
                <a16:creationId xmlns:a16="http://schemas.microsoft.com/office/drawing/2014/main" id="{9508ADF9-692F-4F09-BA49-7A678211B172}"/>
              </a:ext>
            </a:extLst>
          </p:cNvPr>
          <p:cNvSpPr txBox="1"/>
          <p:nvPr/>
        </p:nvSpPr>
        <p:spPr>
          <a:xfrm>
            <a:off x="4654252" y="6093296"/>
            <a:ext cx="2730521" cy="646331"/>
          </a:xfrm>
          <a:prstGeom prst="rect">
            <a:avLst/>
          </a:prstGeom>
          <a:noFill/>
        </p:spPr>
        <p:txBody>
          <a:bodyPr wrap="square" rtlCol="0">
            <a:spAutoFit/>
          </a:bodyPr>
          <a:lstStyle/>
          <a:p>
            <a:pPr>
              <a:lnSpc>
                <a:spcPct val="90000"/>
              </a:lnSpc>
            </a:pPr>
            <a:r>
              <a:rPr lang="en-GB" sz="4000" b="1" dirty="0">
                <a:solidFill>
                  <a:schemeClr val="tx2"/>
                </a:solidFill>
                <a:latin typeface="Times New Roman" panose="02020603050405020304" pitchFamily="18" charset="0"/>
                <a:cs typeface="Times New Roman" panose="02020603050405020304" pitchFamily="18" charset="0"/>
              </a:rPr>
              <a:t>Team work</a:t>
            </a:r>
          </a:p>
        </p:txBody>
      </p:sp>
      <p:pic>
        <p:nvPicPr>
          <p:cNvPr id="23" name="Picture 22" descr="Colorful paints and brushes">
            <a:extLst>
              <a:ext uri="{FF2B5EF4-FFF2-40B4-BE49-F238E27FC236}">
                <a16:creationId xmlns:a16="http://schemas.microsoft.com/office/drawing/2014/main" id="{821FB0AD-AE9C-4C4B-AD5E-DD4F6C266B3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30516" y="1572785"/>
            <a:ext cx="2304256" cy="1709806"/>
          </a:xfrm>
          <a:prstGeom prst="rect">
            <a:avLst/>
          </a:prstGeom>
        </p:spPr>
      </p:pic>
      <p:sp>
        <p:nvSpPr>
          <p:cNvPr id="24" name="TextBox 23">
            <a:extLst>
              <a:ext uri="{FF2B5EF4-FFF2-40B4-BE49-F238E27FC236}">
                <a16:creationId xmlns:a16="http://schemas.microsoft.com/office/drawing/2014/main" id="{953C8E6B-7FBE-47B3-9B8D-1A87B4404753}"/>
              </a:ext>
            </a:extLst>
          </p:cNvPr>
          <p:cNvSpPr txBox="1"/>
          <p:nvPr/>
        </p:nvSpPr>
        <p:spPr>
          <a:xfrm>
            <a:off x="9471991" y="2132856"/>
            <a:ext cx="2383061" cy="646331"/>
          </a:xfrm>
          <a:prstGeom prst="rect">
            <a:avLst/>
          </a:prstGeom>
          <a:noFill/>
        </p:spPr>
        <p:txBody>
          <a:bodyPr wrap="square" rtlCol="0">
            <a:spAutoFit/>
          </a:bodyPr>
          <a:lstStyle/>
          <a:p>
            <a:pPr>
              <a:lnSpc>
                <a:spcPct val="90000"/>
              </a:lnSpc>
            </a:pPr>
            <a:r>
              <a:rPr lang="en-GB" sz="4000" b="1" dirty="0">
                <a:solidFill>
                  <a:schemeClr val="tx2"/>
                </a:solidFill>
                <a:latin typeface="Times New Roman" panose="02020603050405020304" pitchFamily="18" charset="0"/>
                <a:cs typeface="Times New Roman" panose="02020603050405020304" pitchFamily="18" charset="0"/>
              </a:rPr>
              <a:t>Activities</a:t>
            </a:r>
          </a:p>
        </p:txBody>
      </p:sp>
    </p:spTree>
    <p:extLst>
      <p:ext uri="{BB962C8B-B14F-4D97-AF65-F5344CB8AC3E}">
        <p14:creationId xmlns:p14="http://schemas.microsoft.com/office/powerpoint/2010/main" val="15474765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C9AD2B2-C777-49C3-8B87-AFE22B6A0071}"/>
              </a:ext>
            </a:extLst>
          </p:cNvPr>
          <p:cNvSpPr txBox="1"/>
          <p:nvPr/>
        </p:nvSpPr>
        <p:spPr>
          <a:xfrm>
            <a:off x="1125861" y="1772816"/>
            <a:ext cx="10009112" cy="4302716"/>
          </a:xfrm>
          <a:prstGeom prst="rect">
            <a:avLst/>
          </a:prstGeom>
          <a:noFill/>
        </p:spPr>
        <p:txBody>
          <a:bodyPr wrap="square" rtlCol="0">
            <a:spAutoFit/>
          </a:bodyPr>
          <a:lstStyle/>
          <a:p>
            <a:pPr>
              <a:lnSpc>
                <a:spcPct val="90000"/>
              </a:lnSpc>
            </a:pPr>
            <a:r>
              <a:rPr lang="en-GB" sz="2400" u="sng" dirty="0">
                <a:solidFill>
                  <a:schemeClr val="tx2"/>
                </a:solidFill>
                <a:latin typeface="Times New Roman" panose="02020603050405020304" pitchFamily="18" charset="0"/>
                <a:cs typeface="Times New Roman" panose="02020603050405020304" pitchFamily="18" charset="0"/>
              </a:rPr>
              <a:t>Strengthening</a:t>
            </a:r>
            <a:r>
              <a:rPr lang="en-GB" sz="2400" dirty="0">
                <a:solidFill>
                  <a:schemeClr val="tx2"/>
                </a:solidFill>
                <a:latin typeface="Times New Roman" panose="02020603050405020304" pitchFamily="18" charset="0"/>
                <a:cs typeface="Times New Roman" panose="02020603050405020304" pitchFamily="18" charset="0"/>
              </a:rPr>
              <a:t> your </a:t>
            </a:r>
            <a:r>
              <a:rPr lang="en-GB" sz="2400" u="sng" dirty="0">
                <a:solidFill>
                  <a:schemeClr val="tx2"/>
                </a:solidFill>
                <a:latin typeface="Times New Roman" panose="02020603050405020304" pitchFamily="18" charset="0"/>
                <a:cs typeface="Times New Roman" panose="02020603050405020304" pitchFamily="18" charset="0"/>
              </a:rPr>
              <a:t>tools</a:t>
            </a:r>
            <a:r>
              <a:rPr lang="en-GB" sz="2400" dirty="0">
                <a:solidFill>
                  <a:schemeClr val="tx2"/>
                </a:solidFill>
                <a:latin typeface="Times New Roman" panose="02020603050405020304" pitchFamily="18" charset="0"/>
                <a:cs typeface="Times New Roman" panose="02020603050405020304" pitchFamily="18" charset="0"/>
              </a:rPr>
              <a:t> by using the </a:t>
            </a:r>
            <a:r>
              <a:rPr lang="en-GB" sz="2400" b="1" u="sng" dirty="0">
                <a:solidFill>
                  <a:schemeClr val="tx2"/>
                </a:solidFill>
                <a:latin typeface="Times New Roman" panose="02020603050405020304" pitchFamily="18" charset="0"/>
                <a:cs typeface="Times New Roman" panose="02020603050405020304" pitchFamily="18" charset="0"/>
              </a:rPr>
              <a:t>NAOMIE </a:t>
            </a:r>
            <a:r>
              <a:rPr lang="en-GB" sz="2400" dirty="0">
                <a:solidFill>
                  <a:schemeClr val="tx2"/>
                </a:solidFill>
                <a:latin typeface="Times New Roman" panose="02020603050405020304" pitchFamily="18" charset="0"/>
                <a:cs typeface="Times New Roman" panose="02020603050405020304" pitchFamily="18" charset="0"/>
              </a:rPr>
              <a:t>structure :</a:t>
            </a:r>
          </a:p>
          <a:p>
            <a:pPr>
              <a:lnSpc>
                <a:spcPct val="90000"/>
              </a:lnSpc>
            </a:pPr>
            <a:endParaRPr lang="en-GB" sz="2400" dirty="0">
              <a:solidFill>
                <a:schemeClr val="tx2"/>
              </a:solidFill>
              <a:latin typeface="Times New Roman" panose="02020603050405020304" pitchFamily="18" charset="0"/>
              <a:cs typeface="Times New Roman" panose="02020603050405020304" pitchFamily="18" charset="0"/>
            </a:endParaRPr>
          </a:p>
          <a:p>
            <a:pPr>
              <a:lnSpc>
                <a:spcPct val="90000"/>
              </a:lnSpc>
            </a:pPr>
            <a:r>
              <a:rPr lang="en-GB" sz="2000" b="1" dirty="0">
                <a:solidFill>
                  <a:schemeClr val="tx2"/>
                </a:solidFill>
                <a:latin typeface="Times New Roman" panose="02020603050405020304" pitchFamily="18" charset="0"/>
                <a:cs typeface="Times New Roman" panose="02020603050405020304" pitchFamily="18" charset="0"/>
              </a:rPr>
              <a:t>N</a:t>
            </a:r>
            <a:r>
              <a:rPr lang="en-GB" sz="2000" dirty="0">
                <a:solidFill>
                  <a:schemeClr val="tx2"/>
                </a:solidFill>
                <a:latin typeface="Times New Roman" panose="02020603050405020304" pitchFamily="18" charset="0"/>
                <a:cs typeface="Times New Roman" panose="02020603050405020304" pitchFamily="18" charset="0"/>
              </a:rPr>
              <a:t> </a:t>
            </a:r>
            <a:r>
              <a:rPr lang="en-GB" sz="2000" dirty="0" err="1">
                <a:solidFill>
                  <a:schemeClr val="tx2"/>
                </a:solidFill>
                <a:latin typeface="Times New Roman" panose="02020603050405020304" pitchFamily="18" charset="0"/>
                <a:cs typeface="Times New Roman" panose="02020603050405020304" pitchFamily="18" charset="0"/>
              </a:rPr>
              <a:t>eeds</a:t>
            </a:r>
            <a:r>
              <a:rPr lang="en-GB" sz="2000" dirty="0">
                <a:solidFill>
                  <a:schemeClr val="tx2"/>
                </a:solidFill>
                <a:latin typeface="Times New Roman" panose="02020603050405020304" pitchFamily="18" charset="0"/>
                <a:cs typeface="Times New Roman" panose="02020603050405020304" pitchFamily="18" charset="0"/>
              </a:rPr>
              <a:t> – listen to voices.</a:t>
            </a:r>
          </a:p>
          <a:p>
            <a:pPr>
              <a:lnSpc>
                <a:spcPct val="90000"/>
              </a:lnSpc>
            </a:pPr>
            <a:endParaRPr lang="en-GB" sz="2000" dirty="0">
              <a:solidFill>
                <a:schemeClr val="tx2"/>
              </a:solidFill>
              <a:latin typeface="Times New Roman" panose="02020603050405020304" pitchFamily="18" charset="0"/>
              <a:cs typeface="Times New Roman" panose="02020603050405020304" pitchFamily="18" charset="0"/>
            </a:endParaRPr>
          </a:p>
          <a:p>
            <a:pPr>
              <a:lnSpc>
                <a:spcPct val="90000"/>
              </a:lnSpc>
            </a:pPr>
            <a:r>
              <a:rPr lang="en-GB" sz="2000" b="1" dirty="0">
                <a:solidFill>
                  <a:schemeClr val="tx2"/>
                </a:solidFill>
                <a:latin typeface="Times New Roman" panose="02020603050405020304" pitchFamily="18" charset="0"/>
                <a:cs typeface="Times New Roman" panose="02020603050405020304" pitchFamily="18" charset="0"/>
              </a:rPr>
              <a:t>A</a:t>
            </a:r>
            <a:r>
              <a:rPr lang="en-GB" sz="2000" dirty="0">
                <a:solidFill>
                  <a:schemeClr val="tx2"/>
                </a:solidFill>
                <a:latin typeface="Times New Roman" panose="02020603050405020304" pitchFamily="18" charset="0"/>
                <a:cs typeface="Times New Roman" panose="02020603050405020304" pitchFamily="18" charset="0"/>
              </a:rPr>
              <a:t> </a:t>
            </a:r>
            <a:r>
              <a:rPr lang="en-GB" sz="2000" dirty="0" err="1">
                <a:solidFill>
                  <a:schemeClr val="tx2"/>
                </a:solidFill>
                <a:latin typeface="Times New Roman" panose="02020603050405020304" pitchFamily="18" charset="0"/>
                <a:cs typeface="Times New Roman" panose="02020603050405020304" pitchFamily="18" charset="0"/>
              </a:rPr>
              <a:t>ims</a:t>
            </a:r>
            <a:r>
              <a:rPr lang="en-GB" sz="2000" dirty="0">
                <a:solidFill>
                  <a:schemeClr val="tx2"/>
                </a:solidFill>
                <a:latin typeface="Times New Roman" panose="02020603050405020304" pitchFamily="18" charset="0"/>
                <a:cs typeface="Times New Roman" panose="02020603050405020304" pitchFamily="18" charset="0"/>
              </a:rPr>
              <a:t> – goals, to produce/ improve.</a:t>
            </a:r>
          </a:p>
          <a:p>
            <a:pPr>
              <a:lnSpc>
                <a:spcPct val="90000"/>
              </a:lnSpc>
            </a:pPr>
            <a:endParaRPr lang="en-GB" sz="2000" dirty="0">
              <a:solidFill>
                <a:schemeClr val="tx2"/>
              </a:solidFill>
              <a:latin typeface="Times New Roman" panose="02020603050405020304" pitchFamily="18" charset="0"/>
              <a:cs typeface="Times New Roman" panose="02020603050405020304" pitchFamily="18" charset="0"/>
            </a:endParaRPr>
          </a:p>
          <a:p>
            <a:pPr>
              <a:lnSpc>
                <a:spcPct val="90000"/>
              </a:lnSpc>
            </a:pPr>
            <a:r>
              <a:rPr lang="en-GB" sz="2000" b="1" dirty="0">
                <a:solidFill>
                  <a:schemeClr val="tx2"/>
                </a:solidFill>
                <a:latin typeface="Times New Roman" panose="02020603050405020304" pitchFamily="18" charset="0"/>
                <a:cs typeface="Times New Roman" panose="02020603050405020304" pitchFamily="18" charset="0"/>
              </a:rPr>
              <a:t>O</a:t>
            </a:r>
            <a:r>
              <a:rPr lang="en-GB" sz="2000" dirty="0">
                <a:solidFill>
                  <a:schemeClr val="tx2"/>
                </a:solidFill>
                <a:latin typeface="Times New Roman" panose="02020603050405020304" pitchFamily="18" charset="0"/>
                <a:cs typeface="Times New Roman" panose="02020603050405020304" pitchFamily="18" charset="0"/>
              </a:rPr>
              <a:t> </a:t>
            </a:r>
            <a:r>
              <a:rPr lang="en-GB" sz="2000" dirty="0" err="1">
                <a:solidFill>
                  <a:schemeClr val="tx2"/>
                </a:solidFill>
                <a:latin typeface="Times New Roman" panose="02020603050405020304" pitchFamily="18" charset="0"/>
                <a:cs typeface="Times New Roman" panose="02020603050405020304" pitchFamily="18" charset="0"/>
              </a:rPr>
              <a:t>bjectives</a:t>
            </a:r>
            <a:r>
              <a:rPr lang="en-GB" sz="2000" dirty="0">
                <a:solidFill>
                  <a:schemeClr val="tx2"/>
                </a:solidFill>
                <a:latin typeface="Times New Roman" panose="02020603050405020304" pitchFamily="18" charset="0"/>
                <a:cs typeface="Times New Roman" panose="02020603050405020304" pitchFamily="18" charset="0"/>
              </a:rPr>
              <a:t> &amp; Outcomes – SMART steps (specific/measurable/achievable/realistic/time bound).</a:t>
            </a:r>
          </a:p>
          <a:p>
            <a:pPr>
              <a:lnSpc>
                <a:spcPct val="90000"/>
              </a:lnSpc>
            </a:pPr>
            <a:endParaRPr lang="en-GB" sz="2000" dirty="0">
              <a:solidFill>
                <a:schemeClr val="tx2"/>
              </a:solidFill>
              <a:latin typeface="Times New Roman" panose="02020603050405020304" pitchFamily="18" charset="0"/>
              <a:cs typeface="Times New Roman" panose="02020603050405020304" pitchFamily="18" charset="0"/>
            </a:endParaRPr>
          </a:p>
          <a:p>
            <a:pPr>
              <a:lnSpc>
                <a:spcPct val="90000"/>
              </a:lnSpc>
            </a:pPr>
            <a:r>
              <a:rPr lang="en-GB" sz="2000" b="1" dirty="0">
                <a:solidFill>
                  <a:schemeClr val="tx2"/>
                </a:solidFill>
                <a:latin typeface="Times New Roman" panose="02020603050405020304" pitchFamily="18" charset="0"/>
                <a:cs typeface="Times New Roman" panose="02020603050405020304" pitchFamily="18" charset="0"/>
              </a:rPr>
              <a:t>M</a:t>
            </a:r>
            <a:r>
              <a:rPr lang="en-GB" sz="2000" dirty="0">
                <a:solidFill>
                  <a:schemeClr val="tx2"/>
                </a:solidFill>
                <a:latin typeface="Times New Roman" panose="02020603050405020304" pitchFamily="18" charset="0"/>
                <a:cs typeface="Times New Roman" panose="02020603050405020304" pitchFamily="18" charset="0"/>
              </a:rPr>
              <a:t> </a:t>
            </a:r>
            <a:r>
              <a:rPr lang="en-GB" sz="2000" dirty="0" err="1">
                <a:solidFill>
                  <a:schemeClr val="tx2"/>
                </a:solidFill>
                <a:latin typeface="Times New Roman" panose="02020603050405020304" pitchFamily="18" charset="0"/>
                <a:cs typeface="Times New Roman" panose="02020603050405020304" pitchFamily="18" charset="0"/>
              </a:rPr>
              <a:t>ethods</a:t>
            </a:r>
            <a:r>
              <a:rPr lang="en-GB" sz="2000" dirty="0">
                <a:solidFill>
                  <a:schemeClr val="tx2"/>
                </a:solidFill>
                <a:latin typeface="Times New Roman" panose="02020603050405020304" pitchFamily="18" charset="0"/>
                <a:cs typeface="Times New Roman" panose="02020603050405020304" pitchFamily="18" charset="0"/>
              </a:rPr>
              <a:t> – various techniques, reflection, group work, 1:1, experiential learning.</a:t>
            </a:r>
          </a:p>
          <a:p>
            <a:pPr>
              <a:lnSpc>
                <a:spcPct val="90000"/>
              </a:lnSpc>
            </a:pPr>
            <a:endParaRPr lang="en-GB" sz="2000" dirty="0">
              <a:solidFill>
                <a:schemeClr val="tx2"/>
              </a:solidFill>
              <a:latin typeface="Times New Roman" panose="02020603050405020304" pitchFamily="18" charset="0"/>
              <a:cs typeface="Times New Roman" panose="02020603050405020304" pitchFamily="18" charset="0"/>
            </a:endParaRPr>
          </a:p>
          <a:p>
            <a:pPr>
              <a:lnSpc>
                <a:spcPct val="90000"/>
              </a:lnSpc>
            </a:pPr>
            <a:r>
              <a:rPr lang="en-GB" sz="2000" b="1" dirty="0">
                <a:solidFill>
                  <a:schemeClr val="tx2"/>
                </a:solidFill>
                <a:latin typeface="Times New Roman" panose="02020603050405020304" pitchFamily="18" charset="0"/>
                <a:cs typeface="Times New Roman" panose="02020603050405020304" pitchFamily="18" charset="0"/>
              </a:rPr>
              <a:t>I</a:t>
            </a:r>
            <a:r>
              <a:rPr lang="en-GB" sz="2000" dirty="0">
                <a:solidFill>
                  <a:schemeClr val="tx2"/>
                </a:solidFill>
                <a:latin typeface="Times New Roman" panose="02020603050405020304" pitchFamily="18" charset="0"/>
                <a:cs typeface="Times New Roman" panose="02020603050405020304" pitchFamily="18" charset="0"/>
              </a:rPr>
              <a:t> </a:t>
            </a:r>
            <a:r>
              <a:rPr lang="en-GB" sz="2000" dirty="0" err="1">
                <a:solidFill>
                  <a:schemeClr val="tx2"/>
                </a:solidFill>
                <a:latin typeface="Times New Roman" panose="02020603050405020304" pitchFamily="18" charset="0"/>
                <a:cs typeface="Times New Roman" panose="02020603050405020304" pitchFamily="18" charset="0"/>
              </a:rPr>
              <a:t>mplementation</a:t>
            </a:r>
            <a:r>
              <a:rPr lang="en-GB" sz="2000" dirty="0">
                <a:solidFill>
                  <a:schemeClr val="tx2"/>
                </a:solidFill>
                <a:latin typeface="Times New Roman" panose="02020603050405020304" pitchFamily="18" charset="0"/>
                <a:cs typeface="Times New Roman" panose="02020603050405020304" pitchFamily="18" charset="0"/>
              </a:rPr>
              <a:t> – plan, prepare, practice</a:t>
            </a:r>
          </a:p>
          <a:p>
            <a:pPr>
              <a:lnSpc>
                <a:spcPct val="90000"/>
              </a:lnSpc>
            </a:pPr>
            <a:endParaRPr lang="en-GB" sz="2000" dirty="0">
              <a:solidFill>
                <a:schemeClr val="tx2"/>
              </a:solidFill>
              <a:latin typeface="Times New Roman" panose="02020603050405020304" pitchFamily="18" charset="0"/>
              <a:cs typeface="Times New Roman" panose="02020603050405020304" pitchFamily="18" charset="0"/>
            </a:endParaRPr>
          </a:p>
          <a:p>
            <a:pPr>
              <a:lnSpc>
                <a:spcPct val="90000"/>
              </a:lnSpc>
            </a:pPr>
            <a:r>
              <a:rPr lang="en-GB" sz="2000" b="1" dirty="0">
                <a:solidFill>
                  <a:schemeClr val="tx2"/>
                </a:solidFill>
                <a:latin typeface="Times New Roman" panose="02020603050405020304" pitchFamily="18" charset="0"/>
                <a:cs typeface="Times New Roman" panose="02020603050405020304" pitchFamily="18" charset="0"/>
              </a:rPr>
              <a:t>E</a:t>
            </a:r>
            <a:r>
              <a:rPr lang="en-GB" sz="2000" dirty="0">
                <a:solidFill>
                  <a:schemeClr val="tx2"/>
                </a:solidFill>
                <a:latin typeface="Times New Roman" panose="02020603050405020304" pitchFamily="18" charset="0"/>
                <a:cs typeface="Times New Roman" panose="02020603050405020304" pitchFamily="18" charset="0"/>
              </a:rPr>
              <a:t> valuation – Think about it, what did or did not work, changes needed.</a:t>
            </a:r>
          </a:p>
          <a:p>
            <a:pPr>
              <a:lnSpc>
                <a:spcPct val="90000"/>
              </a:lnSpc>
            </a:pPr>
            <a:endParaRPr lang="en-GB" sz="2000" dirty="0">
              <a:solidFill>
                <a:schemeClr val="tx2"/>
              </a:solidFill>
              <a:latin typeface="Times New Roman" panose="02020603050405020304" pitchFamily="18" charset="0"/>
              <a:cs typeface="Times New Roman" panose="02020603050405020304" pitchFamily="18" charset="0"/>
            </a:endParaRPr>
          </a:p>
          <a:p>
            <a:pPr>
              <a:lnSpc>
                <a:spcPct val="90000"/>
              </a:lnSpc>
            </a:pPr>
            <a:r>
              <a:rPr lang="en-GB" sz="1600" dirty="0">
                <a:solidFill>
                  <a:schemeClr val="tx2"/>
                </a:solidFill>
                <a:latin typeface="Times New Roman" panose="02020603050405020304" pitchFamily="18" charset="0"/>
                <a:cs typeface="Times New Roman" panose="02020603050405020304" pitchFamily="18" charset="0"/>
              </a:rPr>
              <a:t>                                                                                                  (The Youth Work Curriculum Statement for Wales,2007)</a:t>
            </a:r>
          </a:p>
        </p:txBody>
      </p:sp>
    </p:spTree>
    <p:extLst>
      <p:ext uri="{BB962C8B-B14F-4D97-AF65-F5344CB8AC3E}">
        <p14:creationId xmlns:p14="http://schemas.microsoft.com/office/powerpoint/2010/main" val="37317682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4903A31-F481-47EC-A5D4-F7E6846F1FFD}"/>
              </a:ext>
            </a:extLst>
          </p:cNvPr>
          <p:cNvSpPr txBox="1"/>
          <p:nvPr/>
        </p:nvSpPr>
        <p:spPr>
          <a:xfrm>
            <a:off x="1557908" y="620688"/>
            <a:ext cx="9865096" cy="5493812"/>
          </a:xfrm>
          <a:prstGeom prst="rect">
            <a:avLst/>
          </a:prstGeom>
          <a:noFill/>
        </p:spPr>
        <p:txBody>
          <a:bodyPr wrap="square" rtlCol="0">
            <a:spAutoFit/>
          </a:bodyPr>
          <a:lstStyle/>
          <a:p>
            <a:pPr>
              <a:lnSpc>
                <a:spcPct val="90000"/>
              </a:lnSpc>
            </a:pPr>
            <a:r>
              <a:rPr lang="en-GB" sz="2800" dirty="0">
                <a:solidFill>
                  <a:schemeClr val="tx2"/>
                </a:solidFill>
                <a:latin typeface="Times New Roman" panose="02020603050405020304" pitchFamily="18" charset="0"/>
                <a:cs typeface="Times New Roman" panose="02020603050405020304" pitchFamily="18" charset="0"/>
              </a:rPr>
              <a:t>There are many ways of working with young people in groups. Theses can include Informal or formal learning but also therapeutic work.</a:t>
            </a:r>
          </a:p>
          <a:p>
            <a:pPr>
              <a:lnSpc>
                <a:spcPct val="90000"/>
              </a:lnSpc>
            </a:pPr>
            <a:endParaRPr lang="en-GB" sz="2800" dirty="0">
              <a:solidFill>
                <a:schemeClr val="tx2"/>
              </a:solidFill>
              <a:latin typeface="Times New Roman" panose="02020603050405020304" pitchFamily="18" charset="0"/>
              <a:cs typeface="Times New Roman" panose="02020603050405020304" pitchFamily="18" charset="0"/>
            </a:endParaRPr>
          </a:p>
          <a:p>
            <a:pPr>
              <a:lnSpc>
                <a:spcPct val="90000"/>
              </a:lnSpc>
            </a:pPr>
            <a:endParaRPr lang="en-GB" sz="2800" dirty="0">
              <a:solidFill>
                <a:schemeClr val="tx2"/>
              </a:solidFill>
              <a:latin typeface="Times New Roman" panose="02020603050405020304" pitchFamily="18" charset="0"/>
              <a:cs typeface="Times New Roman" panose="02020603050405020304" pitchFamily="18" charset="0"/>
            </a:endParaRPr>
          </a:p>
          <a:p>
            <a:pPr>
              <a:lnSpc>
                <a:spcPct val="90000"/>
              </a:lnSpc>
            </a:pPr>
            <a:r>
              <a:rPr lang="en-GB" sz="2800" dirty="0">
                <a:solidFill>
                  <a:schemeClr val="tx2"/>
                </a:solidFill>
                <a:latin typeface="Times New Roman" panose="02020603050405020304" pitchFamily="18" charset="0"/>
                <a:cs typeface="Times New Roman" panose="02020603050405020304" pitchFamily="18" charset="0"/>
              </a:rPr>
              <a:t>Group work aids Youth support workers with chances to access and use the best information available to themselves – the young people themselves (J.Westergaard,2009,ch.1)</a:t>
            </a:r>
          </a:p>
          <a:p>
            <a:pPr>
              <a:lnSpc>
                <a:spcPct val="90000"/>
              </a:lnSpc>
            </a:pPr>
            <a:endParaRPr lang="en-GB" sz="2800" dirty="0">
              <a:solidFill>
                <a:schemeClr val="tx2"/>
              </a:solidFill>
              <a:latin typeface="Times New Roman" panose="02020603050405020304" pitchFamily="18" charset="0"/>
              <a:cs typeface="Times New Roman" panose="02020603050405020304" pitchFamily="18" charset="0"/>
            </a:endParaRPr>
          </a:p>
          <a:p>
            <a:pPr>
              <a:lnSpc>
                <a:spcPct val="90000"/>
              </a:lnSpc>
            </a:pPr>
            <a:endParaRPr lang="en-GB" sz="2800" dirty="0">
              <a:solidFill>
                <a:schemeClr val="tx2"/>
              </a:solidFill>
              <a:latin typeface="Times New Roman" panose="02020603050405020304" pitchFamily="18" charset="0"/>
              <a:cs typeface="Times New Roman" panose="02020603050405020304" pitchFamily="18" charset="0"/>
            </a:endParaRPr>
          </a:p>
          <a:p>
            <a:pPr>
              <a:lnSpc>
                <a:spcPct val="90000"/>
              </a:lnSpc>
            </a:pPr>
            <a:r>
              <a:rPr lang="en-GB" sz="2800" dirty="0">
                <a:solidFill>
                  <a:schemeClr val="tx2"/>
                </a:solidFill>
                <a:latin typeface="Times New Roman" panose="02020603050405020304" pitchFamily="18" charset="0"/>
                <a:cs typeface="Times New Roman" panose="02020603050405020304" pitchFamily="18" charset="0"/>
              </a:rPr>
              <a:t>To work efficiently with young people you need to ‘Regress to Progress - to look back before moving forward’(S.Mclavy,2021).</a:t>
            </a:r>
          </a:p>
          <a:p>
            <a:pPr>
              <a:lnSpc>
                <a:spcPct val="90000"/>
              </a:lnSpc>
            </a:pPr>
            <a:endParaRPr lang="en-GB" dirty="0"/>
          </a:p>
          <a:p>
            <a:pPr>
              <a:lnSpc>
                <a:spcPct val="90000"/>
              </a:lnSpc>
            </a:pPr>
            <a:endParaRPr lang="en-GB" dirty="0"/>
          </a:p>
          <a:p>
            <a:pPr>
              <a:lnSpc>
                <a:spcPct val="90000"/>
              </a:lnSpc>
            </a:pPr>
            <a:endParaRPr lang="en-GB" dirty="0"/>
          </a:p>
        </p:txBody>
      </p:sp>
    </p:spTree>
    <p:extLst>
      <p:ext uri="{BB962C8B-B14F-4D97-AF65-F5344CB8AC3E}">
        <p14:creationId xmlns:p14="http://schemas.microsoft.com/office/powerpoint/2010/main" val="942682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CF26EBB-23D6-457D-91F5-24C9336B7BE4}"/>
              </a:ext>
            </a:extLst>
          </p:cNvPr>
          <p:cNvSpPr txBox="1"/>
          <p:nvPr/>
        </p:nvSpPr>
        <p:spPr>
          <a:xfrm>
            <a:off x="1341884" y="548680"/>
            <a:ext cx="10082329" cy="6352508"/>
          </a:xfrm>
          <a:prstGeom prst="rect">
            <a:avLst/>
          </a:prstGeom>
          <a:noFill/>
        </p:spPr>
        <p:txBody>
          <a:bodyPr wrap="square" rtlCol="0">
            <a:spAutoFit/>
          </a:bodyPr>
          <a:lstStyle/>
          <a:p>
            <a:pPr>
              <a:lnSpc>
                <a:spcPct val="90000"/>
              </a:lnSpc>
            </a:pPr>
            <a:r>
              <a:rPr lang="en-GB" sz="2800" b="1" u="sng" dirty="0">
                <a:solidFill>
                  <a:schemeClr val="tx2"/>
                </a:solidFill>
                <a:latin typeface="Times New Roman" panose="02020603050405020304" pitchFamily="18" charset="0"/>
                <a:cs typeface="Times New Roman" panose="02020603050405020304" pitchFamily="18" charset="0"/>
              </a:rPr>
              <a:t>Activities – Importance and Learning</a:t>
            </a:r>
          </a:p>
          <a:p>
            <a:pPr>
              <a:lnSpc>
                <a:spcPct val="90000"/>
              </a:lnSpc>
            </a:pPr>
            <a:endParaRPr lang="en-GB" dirty="0"/>
          </a:p>
          <a:p>
            <a:pPr>
              <a:lnSpc>
                <a:spcPct val="90000"/>
              </a:lnSpc>
            </a:pPr>
            <a:r>
              <a:rPr lang="en-GB" sz="2000" dirty="0">
                <a:solidFill>
                  <a:schemeClr val="tx2"/>
                </a:solidFill>
                <a:latin typeface="Times New Roman" panose="02020603050405020304" pitchFamily="18" charset="0"/>
                <a:cs typeface="Times New Roman" panose="02020603050405020304" pitchFamily="18" charset="0"/>
              </a:rPr>
              <a:t>Many Young people develop an understanding of ‘Life’ through a hands on approach.</a:t>
            </a:r>
          </a:p>
          <a:p>
            <a:pPr>
              <a:lnSpc>
                <a:spcPct val="90000"/>
              </a:lnSpc>
            </a:pPr>
            <a:r>
              <a:rPr lang="en-GB" sz="2000" dirty="0">
                <a:solidFill>
                  <a:schemeClr val="tx2"/>
                </a:solidFill>
                <a:latin typeface="Times New Roman" panose="02020603050405020304" pitchFamily="18" charset="0"/>
                <a:cs typeface="Times New Roman" panose="02020603050405020304" pitchFamily="18" charset="0"/>
              </a:rPr>
              <a:t>Activities can be used to attract and encourage engagement and participation but they have a far greater meaning than they understand(Brew,1957; Foreman, 1987).</a:t>
            </a:r>
          </a:p>
          <a:p>
            <a:pPr>
              <a:lnSpc>
                <a:spcPct val="90000"/>
              </a:lnSpc>
            </a:pPr>
            <a:endParaRPr lang="en-GB" sz="2000" dirty="0">
              <a:solidFill>
                <a:schemeClr val="tx2"/>
              </a:solidFill>
              <a:latin typeface="Times New Roman" panose="02020603050405020304" pitchFamily="18" charset="0"/>
              <a:cs typeface="Times New Roman" panose="02020603050405020304" pitchFamily="18" charset="0"/>
            </a:endParaRPr>
          </a:p>
          <a:p>
            <a:pPr>
              <a:lnSpc>
                <a:spcPct val="90000"/>
              </a:lnSpc>
            </a:pPr>
            <a:r>
              <a:rPr lang="en-GB" sz="2000" dirty="0">
                <a:solidFill>
                  <a:schemeClr val="tx2"/>
                </a:solidFill>
                <a:latin typeface="Times New Roman" panose="02020603050405020304" pitchFamily="18" charset="0"/>
                <a:cs typeface="Times New Roman" panose="02020603050405020304" pitchFamily="18" charset="0"/>
              </a:rPr>
              <a:t>Activities can be anything from drama workshops, cooking sessions, playing sport, engaging in therapeutic play/craft sessions </a:t>
            </a:r>
            <a:r>
              <a:rPr lang="en-GB" sz="2000" dirty="0" err="1">
                <a:solidFill>
                  <a:schemeClr val="tx2"/>
                </a:solidFill>
                <a:latin typeface="Times New Roman" panose="02020603050405020304" pitchFamily="18" charset="0"/>
                <a:cs typeface="Times New Roman" panose="02020603050405020304" pitchFamily="18" charset="0"/>
              </a:rPr>
              <a:t>e.t.c</a:t>
            </a:r>
            <a:r>
              <a:rPr lang="en-GB" sz="2000" dirty="0">
                <a:solidFill>
                  <a:schemeClr val="tx2"/>
                </a:solidFill>
                <a:latin typeface="Times New Roman" panose="02020603050405020304" pitchFamily="18" charset="0"/>
                <a:cs typeface="Times New Roman" panose="02020603050405020304" pitchFamily="18" charset="0"/>
              </a:rPr>
              <a:t>. </a:t>
            </a:r>
          </a:p>
          <a:p>
            <a:pPr>
              <a:lnSpc>
                <a:spcPct val="90000"/>
              </a:lnSpc>
            </a:pPr>
            <a:endParaRPr lang="en-GB" sz="2000" dirty="0">
              <a:solidFill>
                <a:schemeClr val="tx2"/>
              </a:solidFill>
              <a:latin typeface="Times New Roman" panose="02020603050405020304" pitchFamily="18" charset="0"/>
              <a:cs typeface="Times New Roman" panose="02020603050405020304" pitchFamily="18" charset="0"/>
            </a:endParaRPr>
          </a:p>
          <a:p>
            <a:pPr>
              <a:lnSpc>
                <a:spcPct val="90000"/>
              </a:lnSpc>
            </a:pPr>
            <a:r>
              <a:rPr lang="en-GB" sz="2000" dirty="0">
                <a:solidFill>
                  <a:schemeClr val="tx2"/>
                </a:solidFill>
                <a:latin typeface="Times New Roman" panose="02020603050405020304" pitchFamily="18" charset="0"/>
                <a:cs typeface="Times New Roman" panose="02020603050405020304" pitchFamily="18" charset="0"/>
              </a:rPr>
              <a:t>        ‘we must remember that activity-based learning is a process and in </a:t>
            </a:r>
          </a:p>
          <a:p>
            <a:pPr>
              <a:lnSpc>
                <a:spcPct val="90000"/>
              </a:lnSpc>
            </a:pPr>
            <a:r>
              <a:rPr lang="en-GB" sz="2000" dirty="0">
                <a:solidFill>
                  <a:schemeClr val="tx2"/>
                </a:solidFill>
                <a:latin typeface="Times New Roman" panose="02020603050405020304" pitchFamily="18" charset="0"/>
                <a:cs typeface="Times New Roman" panose="02020603050405020304" pitchFamily="18" charset="0"/>
              </a:rPr>
              <a:t>         order to best facilitate learning, young people must be placed firmly</a:t>
            </a:r>
          </a:p>
          <a:p>
            <a:pPr>
              <a:lnSpc>
                <a:spcPct val="90000"/>
              </a:lnSpc>
            </a:pPr>
            <a:r>
              <a:rPr lang="en-GB" sz="2000" dirty="0">
                <a:solidFill>
                  <a:schemeClr val="tx2"/>
                </a:solidFill>
                <a:latin typeface="Times New Roman" panose="02020603050405020304" pitchFamily="18" charset="0"/>
                <a:cs typeface="Times New Roman" panose="02020603050405020304" pitchFamily="18" charset="0"/>
              </a:rPr>
              <a:t>         at the centre of that purpose.                                  </a:t>
            </a:r>
          </a:p>
          <a:p>
            <a:pPr>
              <a:lnSpc>
                <a:spcPct val="90000"/>
              </a:lnSpc>
            </a:pPr>
            <a:r>
              <a:rPr lang="en-GB" sz="2000" dirty="0">
                <a:solidFill>
                  <a:schemeClr val="tx2"/>
                </a:solidFill>
                <a:latin typeface="Times New Roman" panose="02020603050405020304" pitchFamily="18" charset="0"/>
                <a:cs typeface="Times New Roman" panose="02020603050405020304" pitchFamily="18" charset="0"/>
              </a:rPr>
              <a:t>          .</a:t>
            </a:r>
          </a:p>
          <a:p>
            <a:pPr>
              <a:lnSpc>
                <a:spcPct val="90000"/>
              </a:lnSpc>
            </a:pPr>
            <a:r>
              <a:rPr lang="en-GB" sz="2000" dirty="0">
                <a:solidFill>
                  <a:schemeClr val="tx2"/>
                </a:solidFill>
                <a:latin typeface="Times New Roman" panose="02020603050405020304" pitchFamily="18" charset="0"/>
                <a:cs typeface="Times New Roman" panose="02020603050405020304" pitchFamily="18" charset="0"/>
              </a:rPr>
              <a:t>                                                     </a:t>
            </a:r>
            <a:r>
              <a:rPr lang="en-GB" sz="1600" dirty="0">
                <a:solidFill>
                  <a:schemeClr val="tx2"/>
                </a:solidFill>
                <a:latin typeface="Times New Roman" panose="02020603050405020304" pitchFamily="18" charset="0"/>
                <a:cs typeface="Times New Roman" panose="02020603050405020304" pitchFamily="18" charset="0"/>
              </a:rPr>
              <a:t>(S.Harte,2010,p.100)</a:t>
            </a:r>
          </a:p>
          <a:p>
            <a:pPr>
              <a:lnSpc>
                <a:spcPct val="90000"/>
              </a:lnSpc>
            </a:pPr>
            <a:endParaRPr lang="en-GB" sz="2000" dirty="0">
              <a:solidFill>
                <a:schemeClr val="tx2"/>
              </a:solidFill>
              <a:latin typeface="Times New Roman" panose="02020603050405020304" pitchFamily="18" charset="0"/>
              <a:cs typeface="Times New Roman" panose="02020603050405020304" pitchFamily="18" charset="0"/>
            </a:endParaRPr>
          </a:p>
          <a:p>
            <a:pPr>
              <a:lnSpc>
                <a:spcPct val="90000"/>
              </a:lnSpc>
            </a:pPr>
            <a:endParaRPr lang="en-GB" sz="2000" dirty="0">
              <a:solidFill>
                <a:schemeClr val="tx2"/>
              </a:solidFill>
              <a:latin typeface="Times New Roman" panose="02020603050405020304" pitchFamily="18" charset="0"/>
              <a:cs typeface="Times New Roman" panose="02020603050405020304" pitchFamily="18" charset="0"/>
            </a:endParaRPr>
          </a:p>
          <a:p>
            <a:pPr>
              <a:lnSpc>
                <a:spcPct val="90000"/>
              </a:lnSpc>
            </a:pPr>
            <a:r>
              <a:rPr lang="en-GB" sz="2000" dirty="0">
                <a:solidFill>
                  <a:schemeClr val="tx2"/>
                </a:solidFill>
                <a:latin typeface="Times New Roman" panose="02020603050405020304" pitchFamily="18" charset="0"/>
                <a:cs typeface="Times New Roman" panose="02020603050405020304" pitchFamily="18" charset="0"/>
              </a:rPr>
              <a:t>Payne(2005) states ‘that activities bring together people, to encourage engagement and interaction. Leading to shared interests and friendships.</a:t>
            </a:r>
          </a:p>
          <a:p>
            <a:pPr>
              <a:lnSpc>
                <a:spcPct val="90000"/>
              </a:lnSpc>
            </a:pPr>
            <a:endParaRPr lang="en-GB" sz="2000" dirty="0">
              <a:solidFill>
                <a:schemeClr val="tx2"/>
              </a:solidFill>
              <a:latin typeface="Times New Roman" panose="02020603050405020304" pitchFamily="18" charset="0"/>
              <a:cs typeface="Times New Roman" panose="02020603050405020304" pitchFamily="18" charset="0"/>
            </a:endParaRPr>
          </a:p>
          <a:p>
            <a:pPr>
              <a:lnSpc>
                <a:spcPct val="90000"/>
              </a:lnSpc>
            </a:pPr>
            <a:endParaRPr lang="en-GB" sz="2000" dirty="0">
              <a:solidFill>
                <a:schemeClr val="tx2"/>
              </a:solidFill>
              <a:latin typeface="Times New Roman" panose="02020603050405020304" pitchFamily="18" charset="0"/>
              <a:cs typeface="Times New Roman" panose="02020603050405020304" pitchFamily="18" charset="0"/>
            </a:endParaRPr>
          </a:p>
          <a:p>
            <a:pPr>
              <a:lnSpc>
                <a:spcPct val="90000"/>
              </a:lnSpc>
            </a:pPr>
            <a:endParaRPr lang="en-GB" dirty="0"/>
          </a:p>
          <a:p>
            <a:pPr>
              <a:lnSpc>
                <a:spcPct val="90000"/>
              </a:lnSpc>
            </a:pPr>
            <a:endParaRPr lang="en-GB" sz="2800" b="1" u="sng" dirty="0">
              <a:solidFill>
                <a:schemeClr val="tx2"/>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69577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3812" y="404664"/>
            <a:ext cx="9601200" cy="1143000"/>
          </a:xfrm>
        </p:spPr>
        <p:txBody>
          <a:bodyPr/>
          <a:lstStyle/>
          <a:p>
            <a:r>
              <a:rPr lang="en-US" u="sng" dirty="0">
                <a:solidFill>
                  <a:schemeClr val="tx2"/>
                </a:solidFill>
                <a:latin typeface="Times New Roman" panose="02020603050405020304" pitchFamily="18" charset="0"/>
                <a:cs typeface="Times New Roman" panose="02020603050405020304" pitchFamily="18" charset="0"/>
              </a:rPr>
              <a:t>National Occupational Standards</a:t>
            </a:r>
          </a:p>
        </p:txBody>
      </p:sp>
      <p:sp>
        <p:nvSpPr>
          <p:cNvPr id="3" name="TextBox 2">
            <a:extLst>
              <a:ext uri="{FF2B5EF4-FFF2-40B4-BE49-F238E27FC236}">
                <a16:creationId xmlns:a16="http://schemas.microsoft.com/office/drawing/2014/main" id="{26498EAA-EEE0-47D3-A496-65746C236266}"/>
              </a:ext>
            </a:extLst>
          </p:cNvPr>
          <p:cNvSpPr txBox="1"/>
          <p:nvPr/>
        </p:nvSpPr>
        <p:spPr>
          <a:xfrm>
            <a:off x="1293812" y="2060848"/>
            <a:ext cx="7464896" cy="4524315"/>
          </a:xfrm>
          <a:prstGeom prst="rect">
            <a:avLst/>
          </a:prstGeom>
          <a:noFill/>
        </p:spPr>
        <p:txBody>
          <a:bodyPr wrap="square" rtlCol="0">
            <a:spAutoFit/>
          </a:bodyPr>
          <a:lstStyle/>
          <a:p>
            <a:pPr>
              <a:lnSpc>
                <a:spcPct val="90000"/>
              </a:lnSpc>
            </a:pPr>
            <a:r>
              <a:rPr lang="en-GB" sz="2000" dirty="0">
                <a:solidFill>
                  <a:schemeClr val="tx2"/>
                </a:solidFill>
                <a:latin typeface="Times New Roman" panose="02020603050405020304" pitchFamily="18" charset="0"/>
                <a:cs typeface="Times New Roman" panose="02020603050405020304" pitchFamily="18" charset="0"/>
              </a:rPr>
              <a:t>We can link some of the </a:t>
            </a:r>
            <a:r>
              <a:rPr lang="en-GB" sz="2000" u="sng" dirty="0">
                <a:solidFill>
                  <a:schemeClr val="tx2"/>
                </a:solidFill>
                <a:latin typeface="Times New Roman" panose="02020603050405020304" pitchFamily="18" charset="0"/>
                <a:cs typeface="Times New Roman" panose="02020603050405020304" pitchFamily="18" charset="0"/>
              </a:rPr>
              <a:t>NOS</a:t>
            </a:r>
            <a:r>
              <a:rPr lang="en-GB" sz="2000" dirty="0">
                <a:solidFill>
                  <a:schemeClr val="tx2"/>
                </a:solidFill>
                <a:latin typeface="Times New Roman" panose="02020603050405020304" pitchFamily="18" charset="0"/>
                <a:cs typeface="Times New Roman" panose="02020603050405020304" pitchFamily="18" charset="0"/>
              </a:rPr>
              <a:t> with our youth work activities :</a:t>
            </a:r>
          </a:p>
          <a:p>
            <a:pPr>
              <a:lnSpc>
                <a:spcPct val="90000"/>
              </a:lnSpc>
            </a:pPr>
            <a:endParaRPr lang="en-GB" sz="2000" dirty="0">
              <a:solidFill>
                <a:schemeClr val="tx2"/>
              </a:solidFill>
              <a:latin typeface="Times New Roman" panose="02020603050405020304" pitchFamily="18" charset="0"/>
              <a:cs typeface="Times New Roman" panose="02020603050405020304" pitchFamily="18" charset="0"/>
            </a:endParaRPr>
          </a:p>
          <a:p>
            <a:pPr>
              <a:lnSpc>
                <a:spcPct val="90000"/>
              </a:lnSpc>
            </a:pPr>
            <a:r>
              <a:rPr lang="en-GB" sz="2000" dirty="0">
                <a:solidFill>
                  <a:schemeClr val="tx2"/>
                </a:solidFill>
                <a:latin typeface="Times New Roman" panose="02020603050405020304" pitchFamily="18" charset="0"/>
                <a:cs typeface="Times New Roman" panose="02020603050405020304" pitchFamily="18" charset="0"/>
              </a:rPr>
              <a:t>YW07 – Apply youth work values and principles in group work</a:t>
            </a:r>
          </a:p>
          <a:p>
            <a:pPr>
              <a:lnSpc>
                <a:spcPct val="90000"/>
              </a:lnSpc>
            </a:pPr>
            <a:endParaRPr lang="en-GB" sz="2000" dirty="0">
              <a:solidFill>
                <a:schemeClr val="tx2"/>
              </a:solidFill>
              <a:latin typeface="Times New Roman" panose="02020603050405020304" pitchFamily="18" charset="0"/>
              <a:cs typeface="Times New Roman" panose="02020603050405020304" pitchFamily="18" charset="0"/>
            </a:endParaRPr>
          </a:p>
          <a:p>
            <a:pPr>
              <a:lnSpc>
                <a:spcPct val="90000"/>
              </a:lnSpc>
            </a:pPr>
            <a:r>
              <a:rPr lang="en-GB" sz="2000" dirty="0">
                <a:solidFill>
                  <a:schemeClr val="tx2"/>
                </a:solidFill>
                <a:latin typeface="Times New Roman" panose="02020603050405020304" pitchFamily="18" charset="0"/>
                <a:cs typeface="Times New Roman" panose="02020603050405020304" pitchFamily="18" charset="0"/>
              </a:rPr>
              <a:t>YW09 – Support young people to become responsible citizens through active involvement with youth work.</a:t>
            </a:r>
          </a:p>
          <a:p>
            <a:pPr>
              <a:lnSpc>
                <a:spcPct val="90000"/>
              </a:lnSpc>
            </a:pPr>
            <a:endParaRPr lang="en-GB" sz="2000" dirty="0">
              <a:solidFill>
                <a:schemeClr val="tx2"/>
              </a:solidFill>
              <a:latin typeface="Times New Roman" panose="02020603050405020304" pitchFamily="18" charset="0"/>
              <a:cs typeface="Times New Roman" panose="02020603050405020304" pitchFamily="18" charset="0"/>
            </a:endParaRPr>
          </a:p>
          <a:p>
            <a:pPr>
              <a:lnSpc>
                <a:spcPct val="90000"/>
              </a:lnSpc>
            </a:pPr>
            <a:r>
              <a:rPr lang="en-GB" sz="2000" dirty="0">
                <a:solidFill>
                  <a:schemeClr val="tx2"/>
                </a:solidFill>
                <a:latin typeface="Times New Roman" panose="02020603050405020304" pitchFamily="18" charset="0"/>
                <a:cs typeface="Times New Roman" panose="02020603050405020304" pitchFamily="18" charset="0"/>
              </a:rPr>
              <a:t>YW19 – Develop a culture and ethos that promotes inclusion and values diversity.</a:t>
            </a:r>
          </a:p>
          <a:p>
            <a:pPr>
              <a:lnSpc>
                <a:spcPct val="90000"/>
              </a:lnSpc>
            </a:pPr>
            <a:endParaRPr lang="en-GB" sz="2000" dirty="0">
              <a:solidFill>
                <a:schemeClr val="tx2"/>
              </a:solidFill>
              <a:latin typeface="Times New Roman" panose="02020603050405020304" pitchFamily="18" charset="0"/>
              <a:cs typeface="Times New Roman" panose="02020603050405020304" pitchFamily="18" charset="0"/>
            </a:endParaRPr>
          </a:p>
          <a:p>
            <a:pPr>
              <a:lnSpc>
                <a:spcPct val="90000"/>
              </a:lnSpc>
            </a:pPr>
            <a:r>
              <a:rPr lang="en-GB" sz="2000" dirty="0">
                <a:solidFill>
                  <a:schemeClr val="tx2"/>
                </a:solidFill>
                <a:latin typeface="Times New Roman" panose="02020603050405020304" pitchFamily="18" charset="0"/>
                <a:cs typeface="Times New Roman" panose="02020603050405020304" pitchFamily="18" charset="0"/>
              </a:rPr>
              <a:t>YW23 – Engage young people in strategic development of youth work.</a:t>
            </a:r>
          </a:p>
          <a:p>
            <a:pPr>
              <a:lnSpc>
                <a:spcPct val="90000"/>
              </a:lnSpc>
            </a:pPr>
            <a:endParaRPr lang="en-GB" sz="2000" dirty="0">
              <a:solidFill>
                <a:schemeClr val="tx2"/>
              </a:solidFill>
              <a:latin typeface="Times New Roman" panose="02020603050405020304" pitchFamily="18" charset="0"/>
              <a:cs typeface="Times New Roman" panose="02020603050405020304" pitchFamily="18" charset="0"/>
            </a:endParaRPr>
          </a:p>
          <a:p>
            <a:pPr>
              <a:lnSpc>
                <a:spcPct val="90000"/>
              </a:lnSpc>
            </a:pPr>
            <a:r>
              <a:rPr lang="en-GB" sz="2000" dirty="0">
                <a:solidFill>
                  <a:schemeClr val="tx2"/>
                </a:solidFill>
                <a:latin typeface="Times New Roman" panose="02020603050405020304" pitchFamily="18" charset="0"/>
                <a:cs typeface="Times New Roman" panose="02020603050405020304" pitchFamily="18" charset="0"/>
              </a:rPr>
              <a:t>YW25 – Work as an effective and critically reflective youth worker.</a:t>
            </a:r>
          </a:p>
          <a:p>
            <a:pPr>
              <a:lnSpc>
                <a:spcPct val="90000"/>
              </a:lnSpc>
            </a:pPr>
            <a:endParaRPr lang="en-GB" sz="2000" dirty="0">
              <a:solidFill>
                <a:schemeClr val="tx2"/>
              </a:solidFill>
              <a:latin typeface="Times New Roman" panose="02020603050405020304" pitchFamily="18" charset="0"/>
              <a:cs typeface="Times New Roman" panose="02020603050405020304" pitchFamily="18" charset="0"/>
            </a:endParaRPr>
          </a:p>
          <a:p>
            <a:pPr>
              <a:lnSpc>
                <a:spcPct val="90000"/>
              </a:lnSpc>
            </a:pPr>
            <a:endParaRPr lang="en-GB" sz="2000" dirty="0">
              <a:solidFill>
                <a:schemeClr val="tx2"/>
              </a:solidFill>
              <a:latin typeface="Times New Roman" panose="02020603050405020304" pitchFamily="18" charset="0"/>
              <a:cs typeface="Times New Roman" panose="02020603050405020304" pitchFamily="18" charset="0"/>
            </a:endParaRPr>
          </a:p>
          <a:p>
            <a:pPr>
              <a:lnSpc>
                <a:spcPct val="90000"/>
              </a:lnSpc>
            </a:pPr>
            <a:r>
              <a:rPr lang="en-GB" sz="2000" dirty="0">
                <a:solidFill>
                  <a:schemeClr val="tx2"/>
                </a:solidFill>
                <a:latin typeface="Times New Roman" panose="02020603050405020304" pitchFamily="18" charset="0"/>
                <a:cs typeface="Times New Roman" panose="02020603050405020304" pitchFamily="18" charset="0"/>
              </a:rPr>
              <a:t>                                         (NOS,2019).</a:t>
            </a:r>
          </a:p>
        </p:txBody>
      </p:sp>
    </p:spTree>
    <p:extLst>
      <p:ext uri="{BB962C8B-B14F-4D97-AF65-F5344CB8AC3E}">
        <p14:creationId xmlns:p14="http://schemas.microsoft.com/office/powerpoint/2010/main" val="23783796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3F91898-7177-436C-96ED-41F6EBE6B5B2}"/>
              </a:ext>
            </a:extLst>
          </p:cNvPr>
          <p:cNvSpPr txBox="1"/>
          <p:nvPr/>
        </p:nvSpPr>
        <p:spPr>
          <a:xfrm>
            <a:off x="261764" y="836712"/>
            <a:ext cx="9937104" cy="1006429"/>
          </a:xfrm>
          <a:prstGeom prst="rect">
            <a:avLst/>
          </a:prstGeom>
          <a:noFill/>
        </p:spPr>
        <p:txBody>
          <a:bodyPr wrap="square">
            <a:spAutoFit/>
          </a:bodyPr>
          <a:lstStyle/>
          <a:p>
            <a:pPr>
              <a:lnSpc>
                <a:spcPct val="90000"/>
              </a:lnSpc>
            </a:pPr>
            <a:r>
              <a:rPr lang="en-GB" sz="2400" dirty="0">
                <a:solidFill>
                  <a:schemeClr val="tx2"/>
                </a:solidFill>
                <a:latin typeface="Times New Roman" panose="02020603050405020304" pitchFamily="18" charset="0"/>
                <a:cs typeface="Times New Roman" panose="02020603050405020304" pitchFamily="18" charset="0"/>
              </a:rPr>
              <a:t>During the current pandemic face to face activities have been halted but in a hypothetical situation a particular hands on activity could take place.</a:t>
            </a:r>
          </a:p>
          <a:p>
            <a:pPr>
              <a:lnSpc>
                <a:spcPct val="90000"/>
              </a:lnSpc>
            </a:pPr>
            <a:endParaRPr lang="en-GB" dirty="0"/>
          </a:p>
        </p:txBody>
      </p:sp>
      <p:sp>
        <p:nvSpPr>
          <p:cNvPr id="4" name="Arrow: Right 3">
            <a:extLst>
              <a:ext uri="{FF2B5EF4-FFF2-40B4-BE49-F238E27FC236}">
                <a16:creationId xmlns:a16="http://schemas.microsoft.com/office/drawing/2014/main" id="{528D5F1C-3FFC-4489-A2B9-C0525BC06E3D}"/>
              </a:ext>
            </a:extLst>
          </p:cNvPr>
          <p:cNvSpPr/>
          <p:nvPr/>
        </p:nvSpPr>
        <p:spPr>
          <a:xfrm>
            <a:off x="8542684" y="1700809"/>
            <a:ext cx="2881528" cy="840230"/>
          </a:xfrm>
          <a:prstGeom prst="rightArrow">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pic>
        <p:nvPicPr>
          <p:cNvPr id="6" name="Picture 5" descr="A white board on a wall&#10;&#10;Description automatically generated with low confidence">
            <a:extLst>
              <a:ext uri="{FF2B5EF4-FFF2-40B4-BE49-F238E27FC236}">
                <a16:creationId xmlns:a16="http://schemas.microsoft.com/office/drawing/2014/main" id="{3916952F-7525-4AE2-9E76-8231EE96751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277988" y="1700809"/>
            <a:ext cx="5256584" cy="4466179"/>
          </a:xfrm>
          <a:prstGeom prst="rect">
            <a:avLst/>
          </a:prstGeom>
        </p:spPr>
      </p:pic>
      <p:sp>
        <p:nvSpPr>
          <p:cNvPr id="7" name="TextBox 6">
            <a:extLst>
              <a:ext uri="{FF2B5EF4-FFF2-40B4-BE49-F238E27FC236}">
                <a16:creationId xmlns:a16="http://schemas.microsoft.com/office/drawing/2014/main" id="{D855B8F4-811A-4319-8CC0-ED765179B748}"/>
              </a:ext>
            </a:extLst>
          </p:cNvPr>
          <p:cNvSpPr txBox="1"/>
          <p:nvPr/>
        </p:nvSpPr>
        <p:spPr>
          <a:xfrm>
            <a:off x="549796" y="6145066"/>
            <a:ext cx="4176464" cy="230832"/>
          </a:xfrm>
          <a:prstGeom prst="rect">
            <a:avLst/>
          </a:prstGeom>
          <a:noFill/>
        </p:spPr>
        <p:txBody>
          <a:bodyPr wrap="square" rtlCol="0">
            <a:spAutoFit/>
          </a:bodyPr>
          <a:lstStyle/>
          <a:p>
            <a:r>
              <a:rPr lang="en-GB" sz="900" dirty="0">
                <a:hlinkClick r:id="rId3" tooltip="https://gcuacaddevelopment.wordpress.com/2020/12/01/flipping-the-flip-chart/?share=email"/>
              </a:rPr>
              <a:t>This Photo</a:t>
            </a:r>
            <a:r>
              <a:rPr lang="en-GB" sz="900" dirty="0"/>
              <a:t> by Unknown Author is licensed under </a:t>
            </a:r>
            <a:r>
              <a:rPr lang="en-GB" sz="900" dirty="0">
                <a:hlinkClick r:id="rId4" tooltip="https://creativecommons.org/licenses/by-nc-sa/3.0/"/>
              </a:rPr>
              <a:t>CC BY-SA-NC</a:t>
            </a:r>
            <a:endParaRPr lang="en-GB" sz="900" dirty="0"/>
          </a:p>
        </p:txBody>
      </p:sp>
    </p:spTree>
    <p:extLst>
      <p:ext uri="{BB962C8B-B14F-4D97-AF65-F5344CB8AC3E}">
        <p14:creationId xmlns:p14="http://schemas.microsoft.com/office/powerpoint/2010/main" val="8050315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2A51560-61CA-4EA9-AD01-2F33AE1F3C2A}"/>
              </a:ext>
            </a:extLst>
          </p:cNvPr>
          <p:cNvSpPr txBox="1"/>
          <p:nvPr/>
        </p:nvSpPr>
        <p:spPr>
          <a:xfrm>
            <a:off x="1629916" y="402928"/>
            <a:ext cx="10441160" cy="424732"/>
          </a:xfrm>
          <a:prstGeom prst="rect">
            <a:avLst/>
          </a:prstGeom>
          <a:noFill/>
        </p:spPr>
        <p:txBody>
          <a:bodyPr wrap="square" rtlCol="0">
            <a:spAutoFit/>
          </a:bodyPr>
          <a:lstStyle/>
          <a:p>
            <a:pPr>
              <a:lnSpc>
                <a:spcPct val="90000"/>
              </a:lnSpc>
            </a:pPr>
            <a:r>
              <a:rPr lang="en-GB" sz="2400" b="1" u="sng" dirty="0">
                <a:solidFill>
                  <a:schemeClr val="tx2"/>
                </a:solidFill>
                <a:latin typeface="Times New Roman" panose="02020603050405020304" pitchFamily="18" charset="0"/>
                <a:cs typeface="Times New Roman" panose="02020603050405020304" pitchFamily="18" charset="0"/>
              </a:rPr>
              <a:t>Unpredictability and Unreliability</a:t>
            </a:r>
          </a:p>
        </p:txBody>
      </p:sp>
      <p:sp>
        <p:nvSpPr>
          <p:cNvPr id="8" name="TextBox 7">
            <a:extLst>
              <a:ext uri="{FF2B5EF4-FFF2-40B4-BE49-F238E27FC236}">
                <a16:creationId xmlns:a16="http://schemas.microsoft.com/office/drawing/2014/main" id="{F6F62222-157B-44DC-97D8-4DB3DE146CEF}"/>
              </a:ext>
            </a:extLst>
          </p:cNvPr>
          <p:cNvSpPr txBox="1"/>
          <p:nvPr/>
        </p:nvSpPr>
        <p:spPr>
          <a:xfrm flipH="1">
            <a:off x="1629916" y="1367057"/>
            <a:ext cx="7992888" cy="1421928"/>
          </a:xfrm>
          <a:prstGeom prst="rect">
            <a:avLst/>
          </a:prstGeom>
          <a:noFill/>
        </p:spPr>
        <p:txBody>
          <a:bodyPr wrap="square" rtlCol="0">
            <a:spAutoFit/>
          </a:bodyPr>
          <a:lstStyle/>
          <a:p>
            <a:pPr>
              <a:lnSpc>
                <a:spcPct val="90000"/>
              </a:lnSpc>
            </a:pPr>
            <a:r>
              <a:rPr lang="en-GB" sz="2400" dirty="0">
                <a:solidFill>
                  <a:schemeClr val="tx2"/>
                </a:solidFill>
                <a:latin typeface="Times New Roman" panose="02020603050405020304" pitchFamily="18" charset="0"/>
                <a:cs typeface="Times New Roman" panose="02020603050405020304" pitchFamily="18" charset="0"/>
              </a:rPr>
              <a:t>Young people can be unpredictable, a change of mood or circumstance can easily off-set a teenager. With their emotions and hormones developing a Youth worker must be ready for all eventualities (Spence and Devanney,2006,p.78)</a:t>
            </a:r>
          </a:p>
        </p:txBody>
      </p:sp>
      <p:sp>
        <p:nvSpPr>
          <p:cNvPr id="9" name="TextBox 8">
            <a:extLst>
              <a:ext uri="{FF2B5EF4-FFF2-40B4-BE49-F238E27FC236}">
                <a16:creationId xmlns:a16="http://schemas.microsoft.com/office/drawing/2014/main" id="{48418BFB-1801-46A1-B628-69B652CAB8F8}"/>
              </a:ext>
            </a:extLst>
          </p:cNvPr>
          <p:cNvSpPr txBox="1"/>
          <p:nvPr/>
        </p:nvSpPr>
        <p:spPr>
          <a:xfrm>
            <a:off x="1629916" y="3068960"/>
            <a:ext cx="8712968" cy="3083921"/>
          </a:xfrm>
          <a:prstGeom prst="rect">
            <a:avLst/>
          </a:prstGeom>
          <a:noFill/>
        </p:spPr>
        <p:txBody>
          <a:bodyPr wrap="square" rtlCol="0">
            <a:spAutoFit/>
          </a:bodyPr>
          <a:lstStyle/>
          <a:p>
            <a:pPr>
              <a:lnSpc>
                <a:spcPct val="90000"/>
              </a:lnSpc>
            </a:pPr>
            <a:r>
              <a:rPr lang="en-GB" sz="2400" dirty="0">
                <a:solidFill>
                  <a:schemeClr val="tx2"/>
                </a:solidFill>
                <a:latin typeface="Times New Roman" panose="02020603050405020304" pitchFamily="18" charset="0"/>
                <a:cs typeface="Times New Roman" panose="02020603050405020304" pitchFamily="18" charset="0"/>
              </a:rPr>
              <a:t>Spence and </a:t>
            </a:r>
            <a:r>
              <a:rPr lang="en-GB" sz="2400" dirty="0" err="1">
                <a:solidFill>
                  <a:schemeClr val="tx2"/>
                </a:solidFill>
                <a:latin typeface="Times New Roman" panose="02020603050405020304" pitchFamily="18" charset="0"/>
                <a:cs typeface="Times New Roman" panose="02020603050405020304" pitchFamily="18" charset="0"/>
              </a:rPr>
              <a:t>Devenney</a:t>
            </a:r>
            <a:r>
              <a:rPr lang="en-GB" sz="2400" dirty="0">
                <a:solidFill>
                  <a:schemeClr val="tx2"/>
                </a:solidFill>
                <a:latin typeface="Times New Roman" panose="02020603050405020304" pitchFamily="18" charset="0"/>
                <a:cs typeface="Times New Roman" panose="02020603050405020304" pitchFamily="18" charset="0"/>
              </a:rPr>
              <a:t>(2006) state that unpredictability can usually be constructive but the unreliability of young people can be disheartening for many Youth workers.</a:t>
            </a:r>
          </a:p>
          <a:p>
            <a:pPr>
              <a:lnSpc>
                <a:spcPct val="90000"/>
              </a:lnSpc>
            </a:pPr>
            <a:endParaRPr lang="en-GB" sz="2400" dirty="0">
              <a:solidFill>
                <a:schemeClr val="tx2"/>
              </a:solidFill>
              <a:latin typeface="Times New Roman" panose="02020603050405020304" pitchFamily="18" charset="0"/>
              <a:cs typeface="Times New Roman" panose="02020603050405020304" pitchFamily="18" charset="0"/>
            </a:endParaRPr>
          </a:p>
          <a:p>
            <a:pPr>
              <a:lnSpc>
                <a:spcPct val="90000"/>
              </a:lnSpc>
            </a:pPr>
            <a:endParaRPr lang="en-GB" sz="2400" dirty="0">
              <a:solidFill>
                <a:schemeClr val="tx2"/>
              </a:solidFill>
              <a:latin typeface="Times New Roman" panose="02020603050405020304" pitchFamily="18" charset="0"/>
              <a:cs typeface="Times New Roman" panose="02020603050405020304" pitchFamily="18" charset="0"/>
            </a:endParaRPr>
          </a:p>
          <a:p>
            <a:pPr>
              <a:lnSpc>
                <a:spcPct val="90000"/>
              </a:lnSpc>
            </a:pPr>
            <a:r>
              <a:rPr lang="en-GB" sz="2400" dirty="0">
                <a:solidFill>
                  <a:schemeClr val="tx2"/>
                </a:solidFill>
                <a:latin typeface="Times New Roman" panose="02020603050405020304" pitchFamily="18" charset="0"/>
                <a:cs typeface="Times New Roman" panose="02020603050405020304" pitchFamily="18" charset="0"/>
              </a:rPr>
              <a:t>Sometimes young people forget that Youth workers are there for them, they forget that when they do not turn up for something or do not give a reason for their unavailability the consequences that could follow (authors own knowledge,2021).</a:t>
            </a:r>
          </a:p>
        </p:txBody>
      </p:sp>
    </p:spTree>
    <p:extLst>
      <p:ext uri="{BB962C8B-B14F-4D97-AF65-F5344CB8AC3E}">
        <p14:creationId xmlns:p14="http://schemas.microsoft.com/office/powerpoint/2010/main" val="1365343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1BEC2B7-9B98-461F-8B98-C32C1DEE8B6B}"/>
              </a:ext>
            </a:extLst>
          </p:cNvPr>
          <p:cNvSpPr txBox="1"/>
          <p:nvPr/>
        </p:nvSpPr>
        <p:spPr>
          <a:xfrm>
            <a:off x="1053852" y="620688"/>
            <a:ext cx="10657184" cy="535531"/>
          </a:xfrm>
          <a:prstGeom prst="rect">
            <a:avLst/>
          </a:prstGeom>
          <a:noFill/>
        </p:spPr>
        <p:txBody>
          <a:bodyPr wrap="square" rtlCol="0">
            <a:spAutoFit/>
          </a:bodyPr>
          <a:lstStyle/>
          <a:p>
            <a:pPr>
              <a:lnSpc>
                <a:spcPct val="90000"/>
              </a:lnSpc>
            </a:pPr>
            <a:r>
              <a:rPr lang="en-GB" sz="3200" b="1" u="sng" dirty="0">
                <a:solidFill>
                  <a:schemeClr val="tx2"/>
                </a:solidFill>
                <a:latin typeface="Times New Roman" panose="02020603050405020304" pitchFamily="18" charset="0"/>
                <a:cs typeface="Times New Roman" panose="02020603050405020304" pitchFamily="18" charset="0"/>
              </a:rPr>
              <a:t>Communication </a:t>
            </a:r>
          </a:p>
        </p:txBody>
      </p:sp>
      <p:sp>
        <p:nvSpPr>
          <p:cNvPr id="7" name="TextBox 6">
            <a:extLst>
              <a:ext uri="{FF2B5EF4-FFF2-40B4-BE49-F238E27FC236}">
                <a16:creationId xmlns:a16="http://schemas.microsoft.com/office/drawing/2014/main" id="{E6EBF9D0-14EF-4300-A40A-92A91CBBBC5B}"/>
              </a:ext>
            </a:extLst>
          </p:cNvPr>
          <p:cNvSpPr txBox="1"/>
          <p:nvPr/>
        </p:nvSpPr>
        <p:spPr>
          <a:xfrm>
            <a:off x="1413892" y="1412776"/>
            <a:ext cx="9721080" cy="3748719"/>
          </a:xfrm>
          <a:prstGeom prst="rect">
            <a:avLst/>
          </a:prstGeom>
          <a:noFill/>
        </p:spPr>
        <p:txBody>
          <a:bodyPr wrap="square" rtlCol="0">
            <a:spAutoFit/>
          </a:bodyPr>
          <a:lstStyle/>
          <a:p>
            <a:pPr>
              <a:lnSpc>
                <a:spcPct val="90000"/>
              </a:lnSpc>
            </a:pPr>
            <a:r>
              <a:rPr lang="en-GB" sz="2400" dirty="0">
                <a:solidFill>
                  <a:schemeClr val="tx2"/>
                </a:solidFill>
                <a:latin typeface="Times New Roman" panose="02020603050405020304" pitchFamily="18" charset="0"/>
                <a:cs typeface="Times New Roman" panose="02020603050405020304" pitchFamily="18" charset="0"/>
              </a:rPr>
              <a:t>Conversation is much more than a tool; it is a skill that takes time and knowledge to perfect(Blyth,2008,p.31)</a:t>
            </a:r>
          </a:p>
          <a:p>
            <a:pPr>
              <a:lnSpc>
                <a:spcPct val="90000"/>
              </a:lnSpc>
            </a:pPr>
            <a:endParaRPr lang="en-GB" sz="2400" dirty="0">
              <a:solidFill>
                <a:schemeClr val="tx2"/>
              </a:solidFill>
              <a:latin typeface="Times New Roman" panose="02020603050405020304" pitchFamily="18" charset="0"/>
              <a:cs typeface="Times New Roman" panose="02020603050405020304" pitchFamily="18" charset="0"/>
            </a:endParaRPr>
          </a:p>
          <a:p>
            <a:pPr>
              <a:lnSpc>
                <a:spcPct val="90000"/>
              </a:lnSpc>
            </a:pPr>
            <a:endParaRPr lang="en-GB" sz="2400" dirty="0">
              <a:solidFill>
                <a:schemeClr val="tx2"/>
              </a:solidFill>
              <a:latin typeface="Times New Roman" panose="02020603050405020304" pitchFamily="18" charset="0"/>
              <a:cs typeface="Times New Roman" panose="02020603050405020304" pitchFamily="18" charset="0"/>
            </a:endParaRPr>
          </a:p>
          <a:p>
            <a:pPr>
              <a:lnSpc>
                <a:spcPct val="90000"/>
              </a:lnSpc>
            </a:pPr>
            <a:r>
              <a:rPr lang="en-GB" sz="2400" dirty="0">
                <a:solidFill>
                  <a:schemeClr val="tx2"/>
                </a:solidFill>
                <a:latin typeface="Times New Roman" panose="02020603050405020304" pitchFamily="18" charset="0"/>
                <a:cs typeface="Times New Roman" panose="02020603050405020304" pitchFamily="18" charset="0"/>
              </a:rPr>
              <a:t>There are many ways to communicate with young people. Two simple ways of communicating are Chit-chat and banter or for more in-depth situations, conversations and dialogue(Wardaugh,1985).</a:t>
            </a:r>
          </a:p>
          <a:p>
            <a:pPr>
              <a:lnSpc>
                <a:spcPct val="90000"/>
              </a:lnSpc>
            </a:pPr>
            <a:endParaRPr lang="en-GB" sz="2400" dirty="0">
              <a:solidFill>
                <a:schemeClr val="tx2"/>
              </a:solidFill>
              <a:latin typeface="Times New Roman" panose="02020603050405020304" pitchFamily="18" charset="0"/>
              <a:cs typeface="Times New Roman" panose="02020603050405020304" pitchFamily="18" charset="0"/>
            </a:endParaRPr>
          </a:p>
          <a:p>
            <a:pPr>
              <a:lnSpc>
                <a:spcPct val="90000"/>
              </a:lnSpc>
            </a:pPr>
            <a:endParaRPr lang="en-GB" sz="2400" dirty="0">
              <a:solidFill>
                <a:schemeClr val="tx2"/>
              </a:solidFill>
              <a:latin typeface="Times New Roman" panose="02020603050405020304" pitchFamily="18" charset="0"/>
              <a:cs typeface="Times New Roman" panose="02020603050405020304" pitchFamily="18" charset="0"/>
            </a:endParaRPr>
          </a:p>
          <a:p>
            <a:pPr>
              <a:lnSpc>
                <a:spcPct val="90000"/>
              </a:lnSpc>
            </a:pPr>
            <a:r>
              <a:rPr lang="en-GB" sz="2400" dirty="0">
                <a:solidFill>
                  <a:schemeClr val="tx2"/>
                </a:solidFill>
                <a:latin typeface="Times New Roman" panose="02020603050405020304" pitchFamily="18" charset="0"/>
                <a:cs typeface="Times New Roman" panose="02020603050405020304" pitchFamily="18" charset="0"/>
              </a:rPr>
              <a:t>Jeffs and Smith(2005) believe that TRUST plays an important role in creating flowing conversation.</a:t>
            </a:r>
          </a:p>
        </p:txBody>
      </p:sp>
    </p:spTree>
    <p:extLst>
      <p:ext uri="{BB962C8B-B14F-4D97-AF65-F5344CB8AC3E}">
        <p14:creationId xmlns:p14="http://schemas.microsoft.com/office/powerpoint/2010/main" val="27690883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9D276-B3DF-46CE-8EA8-92CC00C9A7F5}"/>
              </a:ext>
            </a:extLst>
          </p:cNvPr>
          <p:cNvSpPr>
            <a:spLocks noGrp="1"/>
          </p:cNvSpPr>
          <p:nvPr>
            <p:ph type="title"/>
          </p:nvPr>
        </p:nvSpPr>
        <p:spPr/>
        <p:txBody>
          <a:bodyPr>
            <a:normAutofit/>
          </a:bodyPr>
          <a:lstStyle/>
          <a:p>
            <a:r>
              <a:rPr lang="en-GB" sz="3200" b="1" u="sng" dirty="0">
                <a:solidFill>
                  <a:schemeClr val="tx2"/>
                </a:solidFill>
                <a:latin typeface="Times New Roman" panose="02020603050405020304" pitchFamily="18" charset="0"/>
                <a:cs typeface="Times New Roman" panose="02020603050405020304" pitchFamily="18" charset="0"/>
              </a:rPr>
              <a:t>Boundaries</a:t>
            </a:r>
          </a:p>
        </p:txBody>
      </p:sp>
      <p:sp>
        <p:nvSpPr>
          <p:cNvPr id="3" name="TextBox 2">
            <a:extLst>
              <a:ext uri="{FF2B5EF4-FFF2-40B4-BE49-F238E27FC236}">
                <a16:creationId xmlns:a16="http://schemas.microsoft.com/office/drawing/2014/main" id="{78BDB842-E803-4D2F-8451-18F1BDC5585F}"/>
              </a:ext>
            </a:extLst>
          </p:cNvPr>
          <p:cNvSpPr txBox="1"/>
          <p:nvPr/>
        </p:nvSpPr>
        <p:spPr>
          <a:xfrm>
            <a:off x="1713892" y="2132856"/>
            <a:ext cx="8761039" cy="3000821"/>
          </a:xfrm>
          <a:prstGeom prst="rect">
            <a:avLst/>
          </a:prstGeom>
          <a:noFill/>
        </p:spPr>
        <p:txBody>
          <a:bodyPr wrap="square" rtlCol="0">
            <a:spAutoFit/>
          </a:bodyPr>
          <a:lstStyle/>
          <a:p>
            <a:pPr>
              <a:lnSpc>
                <a:spcPct val="90000"/>
              </a:lnSpc>
            </a:pPr>
            <a:r>
              <a:rPr lang="en-GB" sz="2400" dirty="0">
                <a:solidFill>
                  <a:schemeClr val="tx2"/>
                </a:solidFill>
                <a:latin typeface="Times New Roman" panose="02020603050405020304" pitchFamily="18" charset="0"/>
                <a:cs typeface="Times New Roman" panose="02020603050405020304" pitchFamily="18" charset="0"/>
              </a:rPr>
              <a:t>Youth workers have to understand their boundaries and limits ensuring they practice their workplace code of conduct(H.Blacker,2010).</a:t>
            </a:r>
          </a:p>
          <a:p>
            <a:pPr>
              <a:lnSpc>
                <a:spcPct val="90000"/>
              </a:lnSpc>
            </a:pPr>
            <a:endParaRPr lang="en-GB" sz="2400" dirty="0">
              <a:solidFill>
                <a:schemeClr val="tx2"/>
              </a:solidFill>
              <a:latin typeface="Times New Roman" panose="02020603050405020304" pitchFamily="18" charset="0"/>
              <a:cs typeface="Times New Roman" panose="02020603050405020304" pitchFamily="18" charset="0"/>
            </a:endParaRPr>
          </a:p>
          <a:p>
            <a:pPr>
              <a:lnSpc>
                <a:spcPct val="90000"/>
              </a:lnSpc>
            </a:pPr>
            <a:endParaRPr lang="en-GB" sz="2400" dirty="0">
              <a:solidFill>
                <a:schemeClr val="tx2"/>
              </a:solidFill>
              <a:latin typeface="Times New Roman" panose="02020603050405020304" pitchFamily="18" charset="0"/>
              <a:cs typeface="Times New Roman" panose="02020603050405020304" pitchFamily="18" charset="0"/>
            </a:endParaRPr>
          </a:p>
          <a:p>
            <a:pPr>
              <a:lnSpc>
                <a:spcPct val="90000"/>
              </a:lnSpc>
            </a:pPr>
            <a:r>
              <a:rPr lang="en-GB" sz="2400" b="1" dirty="0">
                <a:solidFill>
                  <a:schemeClr val="tx2"/>
                </a:solidFill>
                <a:latin typeface="Times New Roman" panose="02020603050405020304" pitchFamily="18" charset="0"/>
                <a:cs typeface="Times New Roman" panose="02020603050405020304" pitchFamily="18" charset="0"/>
              </a:rPr>
              <a:t>Understanding that Respect, Trust and Equality go both ways.</a:t>
            </a:r>
          </a:p>
          <a:p>
            <a:pPr>
              <a:lnSpc>
                <a:spcPct val="90000"/>
              </a:lnSpc>
            </a:pPr>
            <a:endParaRPr lang="en-GB" sz="2400" b="1" dirty="0">
              <a:solidFill>
                <a:schemeClr val="tx2"/>
              </a:solidFill>
              <a:latin typeface="Times New Roman" panose="02020603050405020304" pitchFamily="18" charset="0"/>
              <a:cs typeface="Times New Roman" panose="02020603050405020304" pitchFamily="18" charset="0"/>
            </a:endParaRPr>
          </a:p>
          <a:p>
            <a:pPr>
              <a:lnSpc>
                <a:spcPct val="90000"/>
              </a:lnSpc>
            </a:pPr>
            <a:r>
              <a:rPr lang="en-GB" sz="2400" b="1" dirty="0">
                <a:solidFill>
                  <a:schemeClr val="tx2"/>
                </a:solidFill>
                <a:latin typeface="Times New Roman" panose="02020603050405020304" pitchFamily="18" charset="0"/>
                <a:cs typeface="Times New Roman" panose="02020603050405020304" pitchFamily="18" charset="0"/>
              </a:rPr>
              <a:t> </a:t>
            </a:r>
          </a:p>
          <a:p>
            <a:pPr>
              <a:lnSpc>
                <a:spcPct val="90000"/>
              </a:lnSpc>
            </a:pPr>
            <a:endParaRPr lang="en-GB" dirty="0"/>
          </a:p>
        </p:txBody>
      </p:sp>
      <p:sp>
        <p:nvSpPr>
          <p:cNvPr id="4" name="TextBox 3">
            <a:extLst>
              <a:ext uri="{FF2B5EF4-FFF2-40B4-BE49-F238E27FC236}">
                <a16:creationId xmlns:a16="http://schemas.microsoft.com/office/drawing/2014/main" id="{EC0B4497-6B70-441F-8A0F-467BDEE4B287}"/>
              </a:ext>
            </a:extLst>
          </p:cNvPr>
          <p:cNvSpPr txBox="1"/>
          <p:nvPr/>
        </p:nvSpPr>
        <p:spPr>
          <a:xfrm>
            <a:off x="1293813" y="5013176"/>
            <a:ext cx="9337103" cy="1089529"/>
          </a:xfrm>
          <a:prstGeom prst="rect">
            <a:avLst/>
          </a:prstGeom>
          <a:noFill/>
        </p:spPr>
        <p:txBody>
          <a:bodyPr wrap="square" rtlCol="0">
            <a:spAutoFit/>
          </a:bodyPr>
          <a:lstStyle/>
          <a:p>
            <a:pPr>
              <a:lnSpc>
                <a:spcPct val="90000"/>
              </a:lnSpc>
            </a:pPr>
            <a:r>
              <a:rPr lang="en-GB" sz="3600" b="1" dirty="0">
                <a:solidFill>
                  <a:schemeClr val="tx2"/>
                </a:solidFill>
                <a:latin typeface="Times New Roman" panose="02020603050405020304" pitchFamily="18" charset="0"/>
                <a:cs typeface="Times New Roman" panose="02020603050405020304" pitchFamily="18" charset="0"/>
              </a:rPr>
              <a:t>Activity for Learning about others – ‘Super Hero’.(Tracey Moore,2021)</a:t>
            </a:r>
          </a:p>
        </p:txBody>
      </p:sp>
    </p:spTree>
    <p:extLst>
      <p:ext uri="{BB962C8B-B14F-4D97-AF65-F5344CB8AC3E}">
        <p14:creationId xmlns:p14="http://schemas.microsoft.com/office/powerpoint/2010/main" val="3925904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7F68E-FDF2-4DA1-B880-11958EF7BF98}"/>
              </a:ext>
            </a:extLst>
          </p:cNvPr>
          <p:cNvSpPr>
            <a:spLocks noGrp="1"/>
          </p:cNvSpPr>
          <p:nvPr>
            <p:ph type="title"/>
          </p:nvPr>
        </p:nvSpPr>
        <p:spPr/>
        <p:txBody>
          <a:bodyPr>
            <a:normAutofit/>
          </a:bodyPr>
          <a:lstStyle/>
          <a:p>
            <a:r>
              <a:rPr lang="en-GB" sz="3200" b="1" u="sng" dirty="0">
                <a:solidFill>
                  <a:schemeClr val="tx2"/>
                </a:solidFill>
                <a:latin typeface="Times New Roman" panose="02020603050405020304" pitchFamily="18" charset="0"/>
                <a:cs typeface="Times New Roman" panose="02020603050405020304" pitchFamily="18" charset="0"/>
              </a:rPr>
              <a:t>Conclusion</a:t>
            </a:r>
          </a:p>
        </p:txBody>
      </p:sp>
      <p:sp>
        <p:nvSpPr>
          <p:cNvPr id="4" name="TextBox 3">
            <a:extLst>
              <a:ext uri="{FF2B5EF4-FFF2-40B4-BE49-F238E27FC236}">
                <a16:creationId xmlns:a16="http://schemas.microsoft.com/office/drawing/2014/main" id="{FD977EC4-0D14-4587-B926-96C50C4AA8D9}"/>
              </a:ext>
            </a:extLst>
          </p:cNvPr>
          <p:cNvSpPr txBox="1"/>
          <p:nvPr/>
        </p:nvSpPr>
        <p:spPr>
          <a:xfrm>
            <a:off x="1293813" y="1772816"/>
            <a:ext cx="10273207" cy="1754326"/>
          </a:xfrm>
          <a:prstGeom prst="rect">
            <a:avLst/>
          </a:prstGeom>
          <a:noFill/>
        </p:spPr>
        <p:txBody>
          <a:bodyPr wrap="square" rtlCol="0">
            <a:spAutoFit/>
          </a:bodyPr>
          <a:lstStyle/>
          <a:p>
            <a:pPr algn="ctr">
              <a:lnSpc>
                <a:spcPct val="90000"/>
              </a:lnSpc>
            </a:pPr>
            <a:r>
              <a:rPr lang="en-GB" b="1" dirty="0">
                <a:solidFill>
                  <a:schemeClr val="tx2"/>
                </a:solidFill>
                <a:latin typeface="Times New Roman" panose="02020603050405020304" pitchFamily="18" charset="0"/>
                <a:cs typeface="Times New Roman" panose="02020603050405020304" pitchFamily="18" charset="0"/>
              </a:rPr>
              <a:t>‘</a:t>
            </a:r>
            <a:r>
              <a:rPr lang="en-GB" sz="2400" b="1" dirty="0">
                <a:solidFill>
                  <a:schemeClr val="tx2"/>
                </a:solidFill>
                <a:latin typeface="Times New Roman" panose="02020603050405020304" pitchFamily="18" charset="0"/>
                <a:cs typeface="Times New Roman" panose="02020603050405020304" pitchFamily="18" charset="0"/>
              </a:rPr>
              <a:t>The Aim of Youth work is to enable young people to develop holistically, working with them to facilitate their personal, social and educational development, to enable them to develop their voice, influence and place in society and to reach their full potential’.  </a:t>
            </a:r>
          </a:p>
          <a:p>
            <a:pPr algn="ctr">
              <a:lnSpc>
                <a:spcPct val="90000"/>
              </a:lnSpc>
            </a:pPr>
            <a:r>
              <a:rPr lang="en-GB" sz="2000" dirty="0">
                <a:solidFill>
                  <a:schemeClr val="tx2"/>
                </a:solidFill>
                <a:latin typeface="Times New Roman" panose="02020603050405020304" pitchFamily="18" charset="0"/>
                <a:cs typeface="Times New Roman" panose="02020603050405020304" pitchFamily="18" charset="0"/>
              </a:rPr>
              <a:t>(National Occupational Standards, 2019)</a:t>
            </a:r>
          </a:p>
        </p:txBody>
      </p:sp>
      <p:sp>
        <p:nvSpPr>
          <p:cNvPr id="5" name="TextBox 4">
            <a:extLst>
              <a:ext uri="{FF2B5EF4-FFF2-40B4-BE49-F238E27FC236}">
                <a16:creationId xmlns:a16="http://schemas.microsoft.com/office/drawing/2014/main" id="{29B56CB3-E2E3-4C77-83F8-CB975191E738}"/>
              </a:ext>
            </a:extLst>
          </p:cNvPr>
          <p:cNvSpPr txBox="1"/>
          <p:nvPr/>
        </p:nvSpPr>
        <p:spPr>
          <a:xfrm>
            <a:off x="1125860" y="4005064"/>
            <a:ext cx="10273207" cy="1089529"/>
          </a:xfrm>
          <a:prstGeom prst="rect">
            <a:avLst/>
          </a:prstGeom>
          <a:noFill/>
        </p:spPr>
        <p:txBody>
          <a:bodyPr wrap="square" rtlCol="0">
            <a:spAutoFit/>
          </a:bodyPr>
          <a:lstStyle/>
          <a:p>
            <a:pPr>
              <a:lnSpc>
                <a:spcPct val="90000"/>
              </a:lnSpc>
            </a:pPr>
            <a:r>
              <a:rPr lang="en-GB" sz="2400" b="1" dirty="0" err="1">
                <a:solidFill>
                  <a:schemeClr val="tx2"/>
                </a:solidFill>
                <a:latin typeface="Times New Roman" panose="02020603050405020304" pitchFamily="18" charset="0"/>
                <a:cs typeface="Times New Roman" panose="02020603050405020304" pitchFamily="18" charset="0"/>
              </a:rPr>
              <a:t>Vangelisti</a:t>
            </a:r>
            <a:r>
              <a:rPr lang="en-GB" sz="2400" b="1" dirty="0">
                <a:solidFill>
                  <a:schemeClr val="tx2"/>
                </a:solidFill>
                <a:latin typeface="Times New Roman" panose="02020603050405020304" pitchFamily="18" charset="0"/>
                <a:cs typeface="Times New Roman" panose="02020603050405020304" pitchFamily="18" charset="0"/>
              </a:rPr>
              <a:t> and Perlman(2006) state that even if we do not think we are educating or helping a young person, we are, just by being present and listening is an important role.</a:t>
            </a:r>
          </a:p>
        </p:txBody>
      </p:sp>
    </p:spTree>
    <p:extLst>
      <p:ext uri="{BB962C8B-B14F-4D97-AF65-F5344CB8AC3E}">
        <p14:creationId xmlns:p14="http://schemas.microsoft.com/office/powerpoint/2010/main" val="3707220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121A4-E38D-4DAC-ACA4-2F1D6A81B472}"/>
              </a:ext>
            </a:extLst>
          </p:cNvPr>
          <p:cNvSpPr>
            <a:spLocks noGrp="1"/>
          </p:cNvSpPr>
          <p:nvPr>
            <p:ph type="title"/>
          </p:nvPr>
        </p:nvSpPr>
        <p:spPr/>
        <p:txBody>
          <a:bodyPr>
            <a:normAutofit fontScale="90000"/>
          </a:bodyPr>
          <a:lstStyle/>
          <a:p>
            <a:r>
              <a:rPr lang="en-GB" b="1" u="sng" dirty="0" err="1">
                <a:solidFill>
                  <a:schemeClr val="tx2"/>
                </a:solidFill>
                <a:latin typeface="Times New Roman" panose="02020603050405020304" pitchFamily="18" charset="0"/>
                <a:cs typeface="Times New Roman" panose="02020603050405020304" pitchFamily="18" charset="0"/>
              </a:rPr>
              <a:t>Mindfullness</a:t>
            </a:r>
            <a:r>
              <a:rPr lang="en-GB" b="1" u="sng" dirty="0">
                <a:solidFill>
                  <a:schemeClr val="tx2"/>
                </a:solidFill>
                <a:latin typeface="Times New Roman" panose="02020603050405020304" pitchFamily="18" charset="0"/>
                <a:cs typeface="Times New Roman" panose="02020603050405020304" pitchFamily="18" charset="0"/>
              </a:rPr>
              <a:t> Moment</a:t>
            </a:r>
            <a:br>
              <a:rPr lang="en-GB" b="1" u="sng" dirty="0">
                <a:solidFill>
                  <a:schemeClr val="tx2"/>
                </a:solidFill>
                <a:latin typeface="Times New Roman" panose="02020603050405020304" pitchFamily="18" charset="0"/>
                <a:cs typeface="Times New Roman" panose="02020603050405020304" pitchFamily="18" charset="0"/>
              </a:rPr>
            </a:br>
            <a:br>
              <a:rPr lang="en-GB" b="1" u="sng" dirty="0">
                <a:solidFill>
                  <a:schemeClr val="tx2"/>
                </a:solidFill>
                <a:latin typeface="Times New Roman" panose="02020603050405020304" pitchFamily="18" charset="0"/>
                <a:cs typeface="Times New Roman" panose="02020603050405020304" pitchFamily="18" charset="0"/>
              </a:rPr>
            </a:br>
            <a:r>
              <a:rPr lang="en-GB" b="1" dirty="0">
                <a:solidFill>
                  <a:schemeClr val="tx2"/>
                </a:solidFill>
                <a:latin typeface="Times New Roman" panose="02020603050405020304" pitchFamily="18" charset="0"/>
                <a:cs typeface="Times New Roman" panose="02020603050405020304" pitchFamily="18" charset="0"/>
              </a:rPr>
              <a:t>                           </a:t>
            </a:r>
            <a:r>
              <a:rPr lang="en-GB" b="1" u="sng" dirty="0">
                <a:solidFill>
                  <a:schemeClr val="tx2"/>
                </a:solidFill>
                <a:latin typeface="Times New Roman" panose="02020603050405020304" pitchFamily="18" charset="0"/>
                <a:cs typeface="Times New Roman" panose="02020603050405020304" pitchFamily="18" charset="0"/>
              </a:rPr>
              <a:t>The Body Scan</a:t>
            </a:r>
          </a:p>
        </p:txBody>
      </p:sp>
      <p:sp>
        <p:nvSpPr>
          <p:cNvPr id="3" name="TextBox 2">
            <a:extLst>
              <a:ext uri="{FF2B5EF4-FFF2-40B4-BE49-F238E27FC236}">
                <a16:creationId xmlns:a16="http://schemas.microsoft.com/office/drawing/2014/main" id="{1719FA2F-C35D-4D38-A133-A7602214E65E}"/>
              </a:ext>
            </a:extLst>
          </p:cNvPr>
          <p:cNvSpPr txBox="1"/>
          <p:nvPr/>
        </p:nvSpPr>
        <p:spPr>
          <a:xfrm>
            <a:off x="1053852" y="1844824"/>
            <a:ext cx="8784976" cy="4401205"/>
          </a:xfrm>
          <a:prstGeom prst="rect">
            <a:avLst/>
          </a:prstGeom>
          <a:noFill/>
        </p:spPr>
        <p:txBody>
          <a:bodyPr wrap="square" rtlCol="0">
            <a:spAutoFit/>
          </a:bodyPr>
          <a:lstStyle/>
          <a:p>
            <a:pPr algn="l"/>
            <a:r>
              <a:rPr lang="en-GB" sz="2000" b="1" i="0" dirty="0">
                <a:solidFill>
                  <a:schemeClr val="tx2"/>
                </a:solidFill>
                <a:effectLst/>
                <a:latin typeface="Times New Roman" panose="02020603050405020304" pitchFamily="18" charset="0"/>
                <a:cs typeface="Times New Roman" panose="02020603050405020304" pitchFamily="18" charset="0"/>
              </a:rPr>
              <a:t>Get comfy:</a:t>
            </a:r>
            <a:r>
              <a:rPr lang="en-GB" sz="2000" b="0" i="0" dirty="0">
                <a:solidFill>
                  <a:schemeClr val="tx2"/>
                </a:solidFill>
                <a:effectLst/>
                <a:latin typeface="Times New Roman" panose="02020603050405020304" pitchFamily="18" charset="0"/>
                <a:cs typeface="Times New Roman" panose="02020603050405020304" pitchFamily="18" charset="0"/>
              </a:rPr>
              <a:t> </a:t>
            </a:r>
            <a:r>
              <a:rPr lang="en-GB" sz="2000" dirty="0">
                <a:solidFill>
                  <a:schemeClr val="tx2"/>
                </a:solidFill>
                <a:latin typeface="Times New Roman" panose="02020603050405020304" pitchFamily="18" charset="0"/>
                <a:cs typeface="Times New Roman" panose="02020603050405020304" pitchFamily="18" charset="0"/>
              </a:rPr>
              <a:t> sit or lay in a comfortable position </a:t>
            </a:r>
            <a:r>
              <a:rPr lang="en-GB" sz="2000" b="0" i="0" dirty="0">
                <a:solidFill>
                  <a:schemeClr val="tx2"/>
                </a:solidFill>
                <a:effectLst/>
                <a:latin typeface="Times New Roman" panose="02020603050405020304" pitchFamily="18" charset="0"/>
                <a:cs typeface="Times New Roman" panose="02020603050405020304" pitchFamily="18" charset="0"/>
              </a:rPr>
              <a:t>. Any position is acceptable, as long as it allows you to draw your attention inward. Gently close your eyes.</a:t>
            </a:r>
          </a:p>
          <a:p>
            <a:pPr algn="l"/>
            <a:endParaRPr lang="en-GB" sz="2000" b="0" i="0" dirty="0">
              <a:solidFill>
                <a:schemeClr val="tx2"/>
              </a:solidFill>
              <a:effectLst/>
              <a:latin typeface="Times New Roman" panose="02020603050405020304" pitchFamily="18" charset="0"/>
              <a:cs typeface="Times New Roman" panose="02020603050405020304" pitchFamily="18" charset="0"/>
            </a:endParaRPr>
          </a:p>
          <a:p>
            <a:pPr algn="l"/>
            <a:r>
              <a:rPr lang="en-GB" sz="2000" b="1" i="0" dirty="0">
                <a:solidFill>
                  <a:schemeClr val="tx2"/>
                </a:solidFill>
                <a:effectLst/>
                <a:latin typeface="Times New Roman" panose="02020603050405020304" pitchFamily="18" charset="0"/>
                <a:cs typeface="Times New Roman" panose="02020603050405020304" pitchFamily="18" charset="0"/>
              </a:rPr>
              <a:t>Breathe:</a:t>
            </a:r>
            <a:r>
              <a:rPr lang="en-GB" sz="2000" b="0" i="0" dirty="0">
                <a:solidFill>
                  <a:schemeClr val="tx2"/>
                </a:solidFill>
                <a:effectLst/>
                <a:latin typeface="Times New Roman" panose="02020603050405020304" pitchFamily="18" charset="0"/>
                <a:cs typeface="Times New Roman" panose="02020603050405020304" pitchFamily="18" charset="0"/>
              </a:rPr>
              <a:t>  start to slow down your breath, concentrating to the rise and fall of your chest and belly with each inhale and exhale. </a:t>
            </a:r>
          </a:p>
          <a:p>
            <a:pPr algn="l"/>
            <a:endParaRPr lang="en-GB" sz="2000" b="0" i="0" dirty="0">
              <a:solidFill>
                <a:schemeClr val="tx2"/>
              </a:solidFill>
              <a:effectLst/>
              <a:latin typeface="Times New Roman" panose="02020603050405020304" pitchFamily="18" charset="0"/>
              <a:cs typeface="Times New Roman" panose="02020603050405020304" pitchFamily="18" charset="0"/>
            </a:endParaRPr>
          </a:p>
          <a:p>
            <a:pPr algn="l"/>
            <a:r>
              <a:rPr lang="en-GB" sz="2000" b="1" i="0" dirty="0">
                <a:solidFill>
                  <a:schemeClr val="tx2"/>
                </a:solidFill>
                <a:effectLst/>
                <a:latin typeface="Times New Roman" panose="02020603050405020304" pitchFamily="18" charset="0"/>
                <a:cs typeface="Times New Roman" panose="02020603050405020304" pitchFamily="18" charset="0"/>
              </a:rPr>
              <a:t>Start at the feet:</a:t>
            </a:r>
            <a:r>
              <a:rPr lang="en-GB" sz="2000" b="0" i="0" dirty="0">
                <a:solidFill>
                  <a:schemeClr val="tx2"/>
                </a:solidFill>
                <a:effectLst/>
                <a:latin typeface="Times New Roman" panose="02020603050405020304" pitchFamily="18" charset="0"/>
                <a:cs typeface="Times New Roman" panose="02020603050405020304" pitchFamily="18" charset="0"/>
              </a:rPr>
              <a:t> Starting at your feet, draw awareness to the sensations there. Visualize a white, warm, healing light surrounding your feet. </a:t>
            </a:r>
          </a:p>
          <a:p>
            <a:pPr algn="l"/>
            <a:endParaRPr lang="en-GB" sz="2000" b="0" i="0" dirty="0">
              <a:solidFill>
                <a:schemeClr val="tx2"/>
              </a:solidFill>
              <a:effectLst/>
              <a:latin typeface="Times New Roman" panose="02020603050405020304" pitchFamily="18" charset="0"/>
              <a:cs typeface="Times New Roman" panose="02020603050405020304" pitchFamily="18" charset="0"/>
            </a:endParaRPr>
          </a:p>
          <a:p>
            <a:pPr algn="l"/>
            <a:r>
              <a:rPr lang="en-GB" sz="2000" b="1" i="0" dirty="0">
                <a:solidFill>
                  <a:schemeClr val="tx2"/>
                </a:solidFill>
                <a:effectLst/>
                <a:latin typeface="Times New Roman" panose="02020603050405020304" pitchFamily="18" charset="0"/>
                <a:cs typeface="Times New Roman" panose="02020603050405020304" pitchFamily="18" charset="0"/>
              </a:rPr>
              <a:t>Move up the body:</a:t>
            </a:r>
            <a:r>
              <a:rPr lang="en-GB" sz="2000" b="0" i="0" dirty="0">
                <a:solidFill>
                  <a:schemeClr val="tx2"/>
                </a:solidFill>
                <a:effectLst/>
                <a:latin typeface="Times New Roman" panose="02020603050405020304" pitchFamily="18" charset="0"/>
                <a:cs typeface="Times New Roman" panose="02020603050405020304" pitchFamily="18" charset="0"/>
              </a:rPr>
              <a:t> begin to move the light up the body, imagine the light gradually wiping away any stress. Linger on any areas that feel tight or taut and breathe into them to help them relax. </a:t>
            </a:r>
          </a:p>
          <a:p>
            <a:pPr algn="l"/>
            <a:endParaRPr lang="en-GB" sz="2000" dirty="0">
              <a:solidFill>
                <a:schemeClr val="tx2"/>
              </a:solidFill>
              <a:latin typeface="Times New Roman" panose="02020603050405020304" pitchFamily="18" charset="0"/>
              <a:cs typeface="Times New Roman" panose="02020603050405020304" pitchFamily="18" charset="0"/>
            </a:endParaRPr>
          </a:p>
          <a:p>
            <a:pPr algn="l"/>
            <a:r>
              <a:rPr lang="en-GB" sz="2000" b="1" i="0" dirty="0" err="1">
                <a:solidFill>
                  <a:schemeClr val="tx2"/>
                </a:solidFill>
                <a:effectLst/>
                <a:latin typeface="Times New Roman" panose="02020603050405020304" pitchFamily="18" charset="0"/>
                <a:cs typeface="Times New Roman" panose="02020603050405020304" pitchFamily="18" charset="0"/>
              </a:rPr>
              <a:t>Finish:</a:t>
            </a:r>
            <a:r>
              <a:rPr lang="en-GB" sz="2000" b="0" i="0" dirty="0" err="1">
                <a:solidFill>
                  <a:schemeClr val="tx2"/>
                </a:solidFill>
                <a:effectLst/>
                <a:latin typeface="Times New Roman" panose="02020603050405020304" pitchFamily="18" charset="0"/>
                <a:cs typeface="Times New Roman" panose="02020603050405020304" pitchFamily="18" charset="0"/>
              </a:rPr>
              <a:t>When</a:t>
            </a:r>
            <a:r>
              <a:rPr lang="en-GB" sz="2000" b="0" i="0" dirty="0">
                <a:solidFill>
                  <a:schemeClr val="tx2"/>
                </a:solidFill>
                <a:effectLst/>
                <a:latin typeface="Times New Roman" panose="02020603050405020304" pitchFamily="18" charset="0"/>
                <a:cs typeface="Times New Roman" panose="02020603050405020304" pitchFamily="18" charset="0"/>
              </a:rPr>
              <a:t> You are ready, gently open your eyes and feel refreshed.</a:t>
            </a:r>
          </a:p>
        </p:txBody>
      </p:sp>
      <p:sp>
        <p:nvSpPr>
          <p:cNvPr id="4" name="TextBox 3">
            <a:extLst>
              <a:ext uri="{FF2B5EF4-FFF2-40B4-BE49-F238E27FC236}">
                <a16:creationId xmlns:a16="http://schemas.microsoft.com/office/drawing/2014/main" id="{A14D4C72-ADE2-4D2A-8F29-1AF1CF053B85}"/>
              </a:ext>
            </a:extLst>
          </p:cNvPr>
          <p:cNvSpPr txBox="1"/>
          <p:nvPr/>
        </p:nvSpPr>
        <p:spPr>
          <a:xfrm>
            <a:off x="117749" y="6597351"/>
            <a:ext cx="2304256" cy="141119"/>
          </a:xfrm>
          <a:prstGeom prst="rect">
            <a:avLst/>
          </a:prstGeom>
          <a:noFill/>
        </p:spPr>
        <p:txBody>
          <a:bodyPr wrap="square" rtlCol="0">
            <a:spAutoFit/>
          </a:bodyPr>
          <a:lstStyle/>
          <a:p>
            <a:pPr>
              <a:lnSpc>
                <a:spcPct val="90000"/>
              </a:lnSpc>
            </a:pPr>
            <a:endParaRPr lang="en-GB"/>
          </a:p>
        </p:txBody>
      </p:sp>
    </p:spTree>
    <p:extLst>
      <p:ext uri="{BB962C8B-B14F-4D97-AF65-F5344CB8AC3E}">
        <p14:creationId xmlns:p14="http://schemas.microsoft.com/office/powerpoint/2010/main" val="27639019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CAC2D-525E-484E-ADE1-FDDE958551AC}"/>
              </a:ext>
            </a:extLst>
          </p:cNvPr>
          <p:cNvSpPr>
            <a:spLocks noGrp="1"/>
          </p:cNvSpPr>
          <p:nvPr>
            <p:ph type="title"/>
          </p:nvPr>
        </p:nvSpPr>
        <p:spPr/>
        <p:txBody>
          <a:bodyPr>
            <a:normAutofit/>
          </a:bodyPr>
          <a:lstStyle/>
          <a:p>
            <a:r>
              <a:rPr lang="en-GB" sz="2400" u="sng" dirty="0">
                <a:solidFill>
                  <a:schemeClr val="tx2"/>
                </a:solidFill>
                <a:latin typeface="Times New Roman" panose="02020603050405020304" pitchFamily="18" charset="0"/>
                <a:cs typeface="Times New Roman" panose="02020603050405020304" pitchFamily="18" charset="0"/>
              </a:rPr>
              <a:t>References</a:t>
            </a:r>
            <a:br>
              <a:rPr lang="en-GB" sz="2400" u="sng" dirty="0">
                <a:solidFill>
                  <a:schemeClr val="tx2"/>
                </a:solidFill>
                <a:latin typeface="Times New Roman" panose="02020603050405020304" pitchFamily="18" charset="0"/>
                <a:cs typeface="Times New Roman" panose="02020603050405020304" pitchFamily="18" charset="0"/>
              </a:rPr>
            </a:br>
            <a:br>
              <a:rPr lang="en-GB" sz="2400" u="sng" dirty="0">
                <a:solidFill>
                  <a:schemeClr val="tx2"/>
                </a:solidFill>
                <a:latin typeface="Times New Roman" panose="02020603050405020304" pitchFamily="18" charset="0"/>
                <a:cs typeface="Times New Roman" panose="02020603050405020304" pitchFamily="18" charset="0"/>
              </a:rPr>
            </a:br>
            <a:endParaRPr lang="en-GB" sz="2400" u="sng" dirty="0">
              <a:solidFill>
                <a:schemeClr val="tx2"/>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052ACCB8-494F-4258-9BED-BE7A0B3428D0}"/>
              </a:ext>
            </a:extLst>
          </p:cNvPr>
          <p:cNvSpPr txBox="1"/>
          <p:nvPr/>
        </p:nvSpPr>
        <p:spPr>
          <a:xfrm>
            <a:off x="1293813" y="1196752"/>
            <a:ext cx="9265095" cy="7945252"/>
          </a:xfrm>
          <a:prstGeom prst="rect">
            <a:avLst/>
          </a:prstGeom>
          <a:noFill/>
        </p:spPr>
        <p:txBody>
          <a:bodyPr wrap="square" rtlCol="0">
            <a:spAutoFit/>
          </a:bodyPr>
          <a:lstStyle/>
          <a:p>
            <a:pPr>
              <a:lnSpc>
                <a:spcPct val="90000"/>
              </a:lnSpc>
            </a:pPr>
            <a:r>
              <a:rPr lang="en-GB" sz="900" dirty="0" err="1"/>
              <a:t>G.Ingram</a:t>
            </a:r>
            <a:r>
              <a:rPr lang="en-GB" sz="900" dirty="0"/>
              <a:t> and </a:t>
            </a:r>
            <a:r>
              <a:rPr lang="en-GB" sz="900" dirty="0" err="1"/>
              <a:t>J.Harris</a:t>
            </a:r>
            <a:r>
              <a:rPr lang="en-GB" sz="900" dirty="0"/>
              <a:t>,(2001),p.69,70,71,’Delivering Good Youth Work’, in </a:t>
            </a:r>
            <a:r>
              <a:rPr lang="en-GB" sz="900" dirty="0" err="1"/>
              <a:t>Curran,S</a:t>
            </a:r>
            <a:r>
              <a:rPr lang="en-GB" sz="900" dirty="0"/>
              <a:t>, </a:t>
            </a:r>
            <a:r>
              <a:rPr lang="en-GB" sz="900" dirty="0" err="1"/>
              <a:t>Harrison,R</a:t>
            </a:r>
            <a:r>
              <a:rPr lang="en-GB" sz="900" dirty="0"/>
              <a:t>, </a:t>
            </a:r>
            <a:r>
              <a:rPr lang="en-GB" sz="900" dirty="0" err="1"/>
              <a:t>Mackinnon,D</a:t>
            </a:r>
            <a:r>
              <a:rPr lang="en-GB" sz="900" dirty="0"/>
              <a:t>. (ed.) Working with Young People. London: Sage,(2013).</a:t>
            </a:r>
          </a:p>
          <a:p>
            <a:pPr>
              <a:lnSpc>
                <a:spcPct val="90000"/>
              </a:lnSpc>
            </a:pPr>
            <a:endParaRPr lang="en-GB" altLang="en-US" sz="900" dirty="0"/>
          </a:p>
          <a:p>
            <a:pPr>
              <a:lnSpc>
                <a:spcPct val="90000"/>
              </a:lnSpc>
            </a:pPr>
            <a:r>
              <a:rPr lang="en-GB" altLang="en-US" sz="900" dirty="0"/>
              <a:t>CLD Standards Council Scotland. (2019) </a:t>
            </a:r>
            <a:r>
              <a:rPr lang="en-GB" altLang="en-US" sz="900" i="1" dirty="0"/>
              <a:t>Youth Work National Occupational Standards</a:t>
            </a:r>
            <a:r>
              <a:rPr lang="en-GB" altLang="en-US" sz="900" dirty="0"/>
              <a:t>, Glasgow: CLD Standards Council Scotland.</a:t>
            </a:r>
          </a:p>
          <a:p>
            <a:pPr>
              <a:lnSpc>
                <a:spcPct val="90000"/>
              </a:lnSpc>
            </a:pPr>
            <a:endParaRPr lang="en-GB" sz="900" dirty="0">
              <a:hlinkClick r:id="rId2"/>
            </a:endParaRPr>
          </a:p>
          <a:p>
            <a:pPr>
              <a:lnSpc>
                <a:spcPct val="90000"/>
              </a:lnSpc>
            </a:pPr>
            <a:r>
              <a:rPr lang="en-GB" sz="900" dirty="0">
                <a:hlinkClick r:id="rId2"/>
              </a:rPr>
              <a:t>https://www.gingersoftware.com/content/phrases/dont-judge-a-book-by-its-cover/</a:t>
            </a:r>
            <a:endParaRPr lang="en-GB" sz="900" dirty="0"/>
          </a:p>
          <a:p>
            <a:pPr>
              <a:lnSpc>
                <a:spcPct val="90000"/>
              </a:lnSpc>
            </a:pPr>
            <a:r>
              <a:rPr lang="en-GB" sz="900" dirty="0"/>
              <a:t>(accessed February 22/2021)</a:t>
            </a:r>
          </a:p>
          <a:p>
            <a:pPr>
              <a:lnSpc>
                <a:spcPct val="90000"/>
              </a:lnSpc>
            </a:pPr>
            <a:endParaRPr lang="en-GB" sz="900" dirty="0"/>
          </a:p>
          <a:p>
            <a:pPr>
              <a:lnSpc>
                <a:spcPct val="90000"/>
              </a:lnSpc>
            </a:pPr>
            <a:r>
              <a:rPr lang="en-GB" sz="900" dirty="0" err="1"/>
              <a:t>G.Egan</a:t>
            </a:r>
            <a:r>
              <a:rPr lang="en-GB" sz="900" dirty="0"/>
              <a:t> (2002),p.26,’The skilled helper- a systematic approach to effective helping, (accessed February 4</a:t>
            </a:r>
            <a:r>
              <a:rPr lang="en-GB" sz="900" baseline="30000" dirty="0"/>
              <a:t>th</a:t>
            </a:r>
            <a:r>
              <a:rPr lang="en-GB" sz="900" dirty="0"/>
              <a:t> 2021).</a:t>
            </a:r>
          </a:p>
          <a:p>
            <a:pPr>
              <a:lnSpc>
                <a:spcPct val="90000"/>
              </a:lnSpc>
            </a:pPr>
            <a:endParaRPr lang="en-GB" sz="900" dirty="0"/>
          </a:p>
          <a:p>
            <a:pPr>
              <a:lnSpc>
                <a:spcPct val="90000"/>
              </a:lnSpc>
            </a:pPr>
            <a:r>
              <a:rPr lang="en-GB" sz="900" dirty="0" err="1"/>
              <a:t>H.blacker</a:t>
            </a:r>
            <a:r>
              <a:rPr lang="en-GB" sz="900" dirty="0"/>
              <a:t>(2010),p.17, ‘Relationships, friendships and youth work’, in </a:t>
            </a:r>
            <a:r>
              <a:rPr lang="en-GB" sz="900" dirty="0" err="1"/>
              <a:t>Jeffs,T</a:t>
            </a:r>
            <a:r>
              <a:rPr lang="en-GB" sz="900" dirty="0"/>
              <a:t>, and </a:t>
            </a:r>
            <a:r>
              <a:rPr lang="en-GB" sz="900" dirty="0" err="1"/>
              <a:t>Smith,M,K</a:t>
            </a:r>
            <a:r>
              <a:rPr lang="en-GB" sz="900" dirty="0"/>
              <a:t>, Youth work practice(2010), </a:t>
            </a:r>
            <a:r>
              <a:rPr lang="en-GB" sz="900" dirty="0" err="1"/>
              <a:t>Palgrave,macmillan</a:t>
            </a:r>
            <a:r>
              <a:rPr lang="en-GB" sz="900" dirty="0"/>
              <a:t>.</a:t>
            </a:r>
          </a:p>
          <a:p>
            <a:pPr>
              <a:lnSpc>
                <a:spcPct val="90000"/>
              </a:lnSpc>
            </a:pPr>
            <a:endParaRPr lang="en-GB" sz="900" dirty="0"/>
          </a:p>
          <a:p>
            <a:pPr>
              <a:lnSpc>
                <a:spcPct val="90000"/>
              </a:lnSpc>
            </a:pPr>
            <a:r>
              <a:rPr lang="en-GB" sz="900" dirty="0">
                <a:hlinkClick r:id="rId3"/>
              </a:rPr>
              <a:t>https://www.cwvys.org.uk/planning</a:t>
            </a:r>
            <a:r>
              <a:rPr lang="en-GB" sz="900" dirty="0"/>
              <a:t>&amp;evaluation methodology, 2007,p.14</a:t>
            </a:r>
          </a:p>
          <a:p>
            <a:pPr>
              <a:lnSpc>
                <a:spcPct val="90000"/>
              </a:lnSpc>
            </a:pPr>
            <a:endParaRPr lang="en-GB" sz="900" dirty="0"/>
          </a:p>
          <a:p>
            <a:pPr>
              <a:lnSpc>
                <a:spcPct val="90000"/>
              </a:lnSpc>
            </a:pPr>
            <a:r>
              <a:rPr lang="en-GB" sz="900" dirty="0" err="1"/>
              <a:t>J.Westergaard</a:t>
            </a:r>
            <a:r>
              <a:rPr lang="en-GB" sz="900" dirty="0"/>
              <a:t>,(2009),p.165,’The Role of Youth Support Workers with Groups of Young People’,ch.1, in </a:t>
            </a:r>
            <a:r>
              <a:rPr lang="en-GB" sz="900" dirty="0" err="1"/>
              <a:t>Curran,S</a:t>
            </a:r>
            <a:r>
              <a:rPr lang="en-GB" sz="900" dirty="0"/>
              <a:t>, </a:t>
            </a:r>
            <a:r>
              <a:rPr lang="en-GB" sz="900" dirty="0" err="1"/>
              <a:t>Harrison,R</a:t>
            </a:r>
            <a:r>
              <a:rPr lang="en-GB" sz="900" dirty="0"/>
              <a:t>, </a:t>
            </a:r>
            <a:r>
              <a:rPr lang="en-GB" sz="900" dirty="0" err="1"/>
              <a:t>Mackinnon,D</a:t>
            </a:r>
            <a:r>
              <a:rPr lang="en-GB" sz="900" dirty="0"/>
              <a:t>. (ed) Working with Young People. London: Sage,(2013).</a:t>
            </a:r>
          </a:p>
          <a:p>
            <a:pPr>
              <a:lnSpc>
                <a:spcPct val="90000"/>
              </a:lnSpc>
            </a:pPr>
            <a:endParaRPr lang="en-GB" sz="900" dirty="0"/>
          </a:p>
          <a:p>
            <a:pPr>
              <a:lnSpc>
                <a:spcPct val="90000"/>
              </a:lnSpc>
            </a:pPr>
            <a:r>
              <a:rPr lang="en-GB" sz="900" dirty="0" err="1"/>
              <a:t>S.mclavy</a:t>
            </a:r>
            <a:r>
              <a:rPr lang="en-GB" sz="900" dirty="0"/>
              <a:t>,(2021),vocal </a:t>
            </a:r>
            <a:r>
              <a:rPr lang="en-GB" sz="900" dirty="0" err="1"/>
              <a:t>dialogue,C.Davies,Saturday</a:t>
            </a:r>
            <a:r>
              <a:rPr lang="en-GB" sz="900" dirty="0"/>
              <a:t> 21</a:t>
            </a:r>
            <a:r>
              <a:rPr lang="en-GB" sz="900" baseline="30000" dirty="0"/>
              <a:t>st</a:t>
            </a:r>
            <a:r>
              <a:rPr lang="en-GB" sz="900" dirty="0"/>
              <a:t> February.</a:t>
            </a:r>
          </a:p>
          <a:p>
            <a:pPr>
              <a:lnSpc>
                <a:spcPct val="90000"/>
              </a:lnSpc>
            </a:pPr>
            <a:endParaRPr lang="en-GB" sz="900" dirty="0"/>
          </a:p>
          <a:p>
            <a:pPr>
              <a:lnSpc>
                <a:spcPct val="90000"/>
              </a:lnSpc>
            </a:pPr>
            <a:r>
              <a:rPr lang="en-GB" sz="900" dirty="0"/>
              <a:t>Brew(1957)and Foreman(1987), ‘Activities in Youth Work’,p.87, in </a:t>
            </a:r>
            <a:r>
              <a:rPr lang="en-GB" sz="900" dirty="0" err="1"/>
              <a:t>Jeffs,T</a:t>
            </a:r>
            <a:r>
              <a:rPr lang="en-GB" sz="900" dirty="0"/>
              <a:t>, </a:t>
            </a:r>
            <a:r>
              <a:rPr lang="en-GB" sz="900" dirty="0" err="1"/>
              <a:t>Smith,M.K</a:t>
            </a:r>
            <a:r>
              <a:rPr lang="en-GB" sz="900" dirty="0"/>
              <a:t>..(ed) Youth Work Practice(2010). Palgrave, Macmillan.</a:t>
            </a:r>
          </a:p>
          <a:p>
            <a:pPr>
              <a:lnSpc>
                <a:spcPct val="90000"/>
              </a:lnSpc>
            </a:pPr>
            <a:endParaRPr lang="en-GB" sz="900" dirty="0"/>
          </a:p>
          <a:p>
            <a:pPr>
              <a:lnSpc>
                <a:spcPct val="90000"/>
              </a:lnSpc>
            </a:pPr>
            <a:r>
              <a:rPr lang="en-GB" sz="900" dirty="0" err="1"/>
              <a:t>S.Hearte</a:t>
            </a:r>
            <a:r>
              <a:rPr lang="en-GB" sz="900" dirty="0"/>
              <a:t>(2010),p.100,’Activities in Youth Work’, in </a:t>
            </a:r>
            <a:r>
              <a:rPr lang="en-GB" sz="900" dirty="0" err="1"/>
              <a:t>Jeffs,T</a:t>
            </a:r>
            <a:r>
              <a:rPr lang="en-GB" sz="900" dirty="0"/>
              <a:t>, </a:t>
            </a:r>
            <a:r>
              <a:rPr lang="en-GB" sz="900" dirty="0" err="1"/>
              <a:t>Smith,M,K</a:t>
            </a:r>
            <a:r>
              <a:rPr lang="en-GB" sz="900" dirty="0"/>
              <a:t>. (ed) Youth Work Practice(2010). Palgrave, Macmillan.</a:t>
            </a:r>
          </a:p>
          <a:p>
            <a:pPr>
              <a:lnSpc>
                <a:spcPct val="90000"/>
              </a:lnSpc>
            </a:pPr>
            <a:endParaRPr lang="en-GB" sz="900" dirty="0"/>
          </a:p>
          <a:p>
            <a:pPr>
              <a:lnSpc>
                <a:spcPct val="90000"/>
              </a:lnSpc>
            </a:pPr>
            <a:r>
              <a:rPr lang="en-GB" sz="900" dirty="0" err="1"/>
              <a:t>M.Payne</a:t>
            </a:r>
            <a:r>
              <a:rPr lang="en-GB" sz="900" dirty="0"/>
              <a:t>(2005),’Working with groups’ in </a:t>
            </a:r>
            <a:r>
              <a:rPr lang="en-GB" sz="900" dirty="0" err="1"/>
              <a:t>R.Harrison</a:t>
            </a:r>
            <a:r>
              <a:rPr lang="en-GB" sz="900" dirty="0"/>
              <a:t> and </a:t>
            </a:r>
            <a:r>
              <a:rPr lang="en-GB" sz="900" dirty="0" err="1"/>
              <a:t>C.Wise</a:t>
            </a:r>
            <a:r>
              <a:rPr lang="en-GB" sz="900" dirty="0"/>
              <a:t>(ed) Working with Young People, London: Sage.</a:t>
            </a:r>
          </a:p>
          <a:p>
            <a:pPr>
              <a:lnSpc>
                <a:spcPct val="90000"/>
              </a:lnSpc>
            </a:pPr>
            <a:endParaRPr lang="en-GB" sz="900" dirty="0"/>
          </a:p>
          <a:p>
            <a:pPr>
              <a:lnSpc>
                <a:spcPct val="90000"/>
              </a:lnSpc>
            </a:pPr>
            <a:r>
              <a:rPr lang="en-GB" sz="900" dirty="0" err="1"/>
              <a:t>J.Spence</a:t>
            </a:r>
            <a:r>
              <a:rPr lang="en-GB" sz="900" dirty="0"/>
              <a:t> and </a:t>
            </a:r>
            <a:r>
              <a:rPr lang="en-GB" sz="900" dirty="0" err="1"/>
              <a:t>C.Devanney</a:t>
            </a:r>
            <a:r>
              <a:rPr lang="en-GB" sz="900" dirty="0"/>
              <a:t>(2006),p.78,79,’Every Day is Different’, in </a:t>
            </a:r>
            <a:r>
              <a:rPr lang="en-GB" sz="900" dirty="0" err="1"/>
              <a:t>Curran,S</a:t>
            </a:r>
            <a:r>
              <a:rPr lang="en-GB" sz="900" dirty="0"/>
              <a:t>, </a:t>
            </a:r>
            <a:r>
              <a:rPr lang="en-GB" sz="900" dirty="0" err="1"/>
              <a:t>Harrison,R</a:t>
            </a:r>
            <a:r>
              <a:rPr lang="en-GB" sz="900" dirty="0"/>
              <a:t>, </a:t>
            </a:r>
            <a:r>
              <a:rPr lang="en-GB" sz="900" dirty="0" err="1"/>
              <a:t>Mackinnon,D</a:t>
            </a:r>
            <a:r>
              <a:rPr lang="en-GB" sz="900" dirty="0"/>
              <a:t>, (ed) Working with Young People, London: Sage.</a:t>
            </a:r>
          </a:p>
          <a:p>
            <a:pPr>
              <a:lnSpc>
                <a:spcPct val="90000"/>
              </a:lnSpc>
            </a:pPr>
            <a:endParaRPr lang="en-GB" sz="900" dirty="0"/>
          </a:p>
          <a:p>
            <a:pPr>
              <a:lnSpc>
                <a:spcPct val="90000"/>
              </a:lnSpc>
            </a:pPr>
            <a:r>
              <a:rPr lang="en-GB" sz="900" dirty="0"/>
              <a:t>C.L.Davies,2021, February.(authors own)</a:t>
            </a:r>
          </a:p>
          <a:p>
            <a:pPr>
              <a:lnSpc>
                <a:spcPct val="90000"/>
              </a:lnSpc>
            </a:pPr>
            <a:endParaRPr lang="en-GB" sz="900" dirty="0"/>
          </a:p>
          <a:p>
            <a:pPr>
              <a:lnSpc>
                <a:spcPct val="90000"/>
              </a:lnSpc>
            </a:pPr>
            <a:r>
              <a:rPr lang="en-GB" sz="900" dirty="0"/>
              <a:t>Blyth,(2008),p.31,’Engaging in conversation’, in Jeffs, T, </a:t>
            </a:r>
            <a:r>
              <a:rPr lang="en-GB" sz="900" dirty="0" err="1"/>
              <a:t>Smith,M,K</a:t>
            </a:r>
            <a:r>
              <a:rPr lang="en-GB" sz="900" dirty="0"/>
              <a:t>, (ed) Youth Work Practice,(2010), Palgrave: Macmillan</a:t>
            </a:r>
          </a:p>
          <a:p>
            <a:pPr>
              <a:lnSpc>
                <a:spcPct val="90000"/>
              </a:lnSpc>
            </a:pPr>
            <a:endParaRPr lang="en-GB" sz="900" dirty="0"/>
          </a:p>
          <a:p>
            <a:pPr>
              <a:lnSpc>
                <a:spcPct val="90000"/>
              </a:lnSpc>
            </a:pPr>
            <a:r>
              <a:rPr lang="en-GB" sz="900" dirty="0" err="1"/>
              <a:t>Wardaugh</a:t>
            </a:r>
            <a:r>
              <a:rPr lang="en-GB" sz="900" dirty="0"/>
              <a:t>,(1985),p32,’Engaging in conversation’, in </a:t>
            </a:r>
            <a:r>
              <a:rPr lang="en-GB" sz="900" dirty="0" err="1"/>
              <a:t>Jeffs,T</a:t>
            </a:r>
            <a:r>
              <a:rPr lang="en-GB" sz="900" dirty="0"/>
              <a:t>, </a:t>
            </a:r>
            <a:r>
              <a:rPr lang="en-GB" sz="900" dirty="0" err="1"/>
              <a:t>Smith,M,K</a:t>
            </a:r>
            <a:r>
              <a:rPr lang="en-GB" sz="900" dirty="0"/>
              <a:t>, (ed) Youth Work Practice,(2010) Palgrave, Macmillan.</a:t>
            </a:r>
          </a:p>
          <a:p>
            <a:pPr>
              <a:lnSpc>
                <a:spcPct val="90000"/>
              </a:lnSpc>
            </a:pPr>
            <a:endParaRPr lang="en-GB" sz="900" dirty="0"/>
          </a:p>
          <a:p>
            <a:pPr>
              <a:lnSpc>
                <a:spcPct val="90000"/>
              </a:lnSpc>
            </a:pPr>
            <a:r>
              <a:rPr lang="en-GB" sz="900" dirty="0" err="1"/>
              <a:t>T.Jeffs</a:t>
            </a:r>
            <a:r>
              <a:rPr lang="en-GB" sz="900" dirty="0"/>
              <a:t> and </a:t>
            </a:r>
            <a:r>
              <a:rPr lang="en-GB" sz="900" dirty="0" err="1"/>
              <a:t>M.K.Smith</a:t>
            </a:r>
            <a:r>
              <a:rPr lang="en-GB" sz="900" dirty="0"/>
              <a:t>,(2005)p,34, Youth Work </a:t>
            </a:r>
            <a:r>
              <a:rPr lang="en-GB" sz="900" dirty="0" err="1"/>
              <a:t>Practice,Palgrave</a:t>
            </a:r>
            <a:r>
              <a:rPr lang="en-GB" sz="900" dirty="0"/>
              <a:t>, Macmillan.</a:t>
            </a:r>
          </a:p>
          <a:p>
            <a:pPr>
              <a:lnSpc>
                <a:spcPct val="90000"/>
              </a:lnSpc>
            </a:pPr>
            <a:endParaRPr lang="en-GB" sz="900" dirty="0"/>
          </a:p>
          <a:p>
            <a:pPr>
              <a:lnSpc>
                <a:spcPct val="90000"/>
              </a:lnSpc>
            </a:pPr>
            <a:r>
              <a:rPr lang="en-GB" sz="900" dirty="0"/>
              <a:t>‘</a:t>
            </a:r>
            <a:r>
              <a:rPr lang="en-GB" sz="900" dirty="0" err="1"/>
              <a:t>Bbc</a:t>
            </a:r>
            <a:r>
              <a:rPr lang="en-GB" sz="900" dirty="0"/>
              <a:t> breakfast’,(2021),</a:t>
            </a:r>
            <a:r>
              <a:rPr lang="en-GB" sz="900" i="1" dirty="0"/>
              <a:t>Children’s mental health, </a:t>
            </a:r>
            <a:r>
              <a:rPr lang="en-GB" sz="900" i="1" dirty="0" err="1"/>
              <a:t>Dr.T.Moore</a:t>
            </a:r>
            <a:r>
              <a:rPr lang="en-GB" sz="900" i="1" dirty="0"/>
              <a:t>, </a:t>
            </a:r>
            <a:r>
              <a:rPr lang="en-GB" sz="900" dirty="0" err="1"/>
              <a:t>bbc</a:t>
            </a:r>
            <a:r>
              <a:rPr lang="en-GB" sz="900" dirty="0"/>
              <a:t>, Monday February 8</a:t>
            </a:r>
            <a:r>
              <a:rPr lang="en-GB" sz="900" baseline="30000" dirty="0"/>
              <a:t>th</a:t>
            </a:r>
            <a:r>
              <a:rPr lang="en-GB" sz="900" dirty="0"/>
              <a:t>.</a:t>
            </a:r>
          </a:p>
          <a:p>
            <a:pPr>
              <a:lnSpc>
                <a:spcPct val="90000"/>
              </a:lnSpc>
            </a:pPr>
            <a:endParaRPr lang="en-GB" sz="900" dirty="0"/>
          </a:p>
          <a:p>
            <a:pPr>
              <a:lnSpc>
                <a:spcPct val="90000"/>
              </a:lnSpc>
            </a:pPr>
            <a:r>
              <a:rPr lang="en-GB" sz="900" dirty="0" err="1"/>
              <a:t>Vangelisti</a:t>
            </a:r>
            <a:r>
              <a:rPr lang="en-GB" sz="900" dirty="0"/>
              <a:t> and Perlman,(2006),p,30, ‘‘Relationships, friendships and youth work ’, in </a:t>
            </a:r>
            <a:r>
              <a:rPr lang="en-GB" sz="900" dirty="0" err="1"/>
              <a:t>Jeffs,T</a:t>
            </a:r>
            <a:r>
              <a:rPr lang="en-GB" sz="900" dirty="0"/>
              <a:t>, and </a:t>
            </a:r>
            <a:r>
              <a:rPr lang="en-GB" sz="900" dirty="0" err="1"/>
              <a:t>Smith,M,K</a:t>
            </a:r>
            <a:r>
              <a:rPr lang="en-GB" sz="900" dirty="0"/>
              <a:t>, Youth work practice(2010), </a:t>
            </a:r>
            <a:r>
              <a:rPr lang="en-GB" sz="900" dirty="0" err="1"/>
              <a:t>Palgrave,macmillan</a:t>
            </a:r>
            <a:r>
              <a:rPr lang="en-GB" sz="900" dirty="0"/>
              <a:t>.</a:t>
            </a:r>
          </a:p>
          <a:p>
            <a:pPr>
              <a:lnSpc>
                <a:spcPct val="90000"/>
              </a:lnSpc>
            </a:pPr>
            <a:endParaRPr lang="en-GB" sz="900" dirty="0"/>
          </a:p>
          <a:p>
            <a:pPr>
              <a:lnSpc>
                <a:spcPct val="90000"/>
              </a:lnSpc>
            </a:pPr>
            <a:r>
              <a:rPr lang="en-GB" sz="900" dirty="0">
                <a:hlinkClick r:id="rId4"/>
              </a:rPr>
              <a:t>https://www.21 Great Mindfulness Activities for Teens (themindfulword.org)</a:t>
            </a:r>
            <a:r>
              <a:rPr lang="en-GB" sz="900" dirty="0"/>
              <a:t>, (accessed February 20/2021).</a:t>
            </a:r>
          </a:p>
          <a:p>
            <a:pPr>
              <a:lnSpc>
                <a:spcPct val="90000"/>
              </a:lnSpc>
            </a:pPr>
            <a:endParaRPr lang="en-GB" sz="900" dirty="0"/>
          </a:p>
          <a:p>
            <a:pPr>
              <a:lnSpc>
                <a:spcPct val="90000"/>
              </a:lnSpc>
            </a:pPr>
            <a:endParaRPr lang="en-GB" sz="900" dirty="0"/>
          </a:p>
          <a:p>
            <a:pPr>
              <a:lnSpc>
                <a:spcPct val="90000"/>
              </a:lnSpc>
            </a:pPr>
            <a:endParaRPr lang="en-GB" sz="900" dirty="0"/>
          </a:p>
          <a:p>
            <a:pPr>
              <a:lnSpc>
                <a:spcPct val="90000"/>
              </a:lnSpc>
            </a:pPr>
            <a:endParaRPr lang="en-GB" sz="900" dirty="0"/>
          </a:p>
          <a:p>
            <a:pPr>
              <a:lnSpc>
                <a:spcPct val="90000"/>
              </a:lnSpc>
            </a:pPr>
            <a:endParaRPr lang="en-GB" sz="900" dirty="0"/>
          </a:p>
          <a:p>
            <a:pPr>
              <a:lnSpc>
                <a:spcPct val="90000"/>
              </a:lnSpc>
            </a:pPr>
            <a:endParaRPr lang="en-GB" sz="1200" dirty="0"/>
          </a:p>
          <a:p>
            <a:pPr>
              <a:lnSpc>
                <a:spcPct val="90000"/>
              </a:lnSpc>
            </a:pPr>
            <a:endParaRPr lang="en-GB" sz="1200" dirty="0"/>
          </a:p>
          <a:p>
            <a:pPr>
              <a:lnSpc>
                <a:spcPct val="90000"/>
              </a:lnSpc>
            </a:pPr>
            <a:endParaRPr lang="en-GB" sz="1200" dirty="0"/>
          </a:p>
          <a:p>
            <a:pPr>
              <a:lnSpc>
                <a:spcPct val="90000"/>
              </a:lnSpc>
            </a:pPr>
            <a:endParaRPr lang="en-GB" sz="1200" dirty="0"/>
          </a:p>
          <a:p>
            <a:pPr>
              <a:lnSpc>
                <a:spcPct val="90000"/>
              </a:lnSpc>
            </a:pPr>
            <a:endParaRPr lang="en-GB" sz="1200" dirty="0"/>
          </a:p>
          <a:p>
            <a:pPr>
              <a:lnSpc>
                <a:spcPct val="90000"/>
              </a:lnSpc>
            </a:pPr>
            <a:endParaRPr lang="en-GB" sz="1200" dirty="0"/>
          </a:p>
          <a:p>
            <a:pPr>
              <a:lnSpc>
                <a:spcPct val="90000"/>
              </a:lnSpc>
            </a:pPr>
            <a:endParaRPr lang="en-GB" sz="1200" dirty="0"/>
          </a:p>
          <a:p>
            <a:pPr>
              <a:lnSpc>
                <a:spcPct val="90000"/>
              </a:lnSpc>
            </a:pPr>
            <a:endParaRPr lang="en-GB" sz="1200" dirty="0"/>
          </a:p>
          <a:p>
            <a:pPr>
              <a:lnSpc>
                <a:spcPct val="90000"/>
              </a:lnSpc>
            </a:pPr>
            <a:endParaRPr lang="en-GB" sz="1200" dirty="0"/>
          </a:p>
          <a:p>
            <a:pPr>
              <a:lnSpc>
                <a:spcPct val="90000"/>
              </a:lnSpc>
            </a:pPr>
            <a:endParaRPr lang="en-GB" dirty="0"/>
          </a:p>
          <a:p>
            <a:pPr>
              <a:lnSpc>
                <a:spcPct val="90000"/>
              </a:lnSpc>
            </a:pPr>
            <a:endParaRPr lang="en-GB" dirty="0"/>
          </a:p>
          <a:p>
            <a:pPr>
              <a:lnSpc>
                <a:spcPct val="90000"/>
              </a:lnSpc>
            </a:pPr>
            <a:endParaRPr lang="en-GB" dirty="0"/>
          </a:p>
        </p:txBody>
      </p:sp>
    </p:spTree>
    <p:extLst>
      <p:ext uri="{BB962C8B-B14F-4D97-AF65-F5344CB8AC3E}">
        <p14:creationId xmlns:p14="http://schemas.microsoft.com/office/powerpoint/2010/main" val="2683809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B46E2FD-AA16-492F-8451-DCA2BE2F08FE}"/>
              </a:ext>
            </a:extLst>
          </p:cNvPr>
          <p:cNvSpPr txBox="1"/>
          <p:nvPr/>
        </p:nvSpPr>
        <p:spPr>
          <a:xfrm>
            <a:off x="3047260" y="3260403"/>
            <a:ext cx="6094520" cy="923330"/>
          </a:xfrm>
          <a:prstGeom prst="rect">
            <a:avLst/>
          </a:prstGeom>
          <a:noFill/>
        </p:spPr>
        <p:txBody>
          <a:bodyPr wrap="square">
            <a:spAutoFit/>
          </a:bodyPr>
          <a:lstStyle/>
          <a:p>
            <a:pPr>
              <a:lnSpc>
                <a:spcPct val="90000"/>
              </a:lnSpc>
            </a:pPr>
            <a:r>
              <a:rPr lang="en-GB" sz="1800" b="1" dirty="0">
                <a:solidFill>
                  <a:schemeClr val="tx2"/>
                </a:solidFill>
                <a:latin typeface="Times New Roman" panose="02020603050405020304" pitchFamily="18" charset="0"/>
                <a:cs typeface="Times New Roman" panose="02020603050405020304" pitchFamily="18" charset="0"/>
              </a:rPr>
              <a:t>                         </a:t>
            </a:r>
            <a:r>
              <a:rPr lang="en-GB" sz="6000" b="1" dirty="0">
                <a:solidFill>
                  <a:schemeClr val="tx2"/>
                </a:solidFill>
                <a:latin typeface="Times New Roman" panose="02020603050405020304" pitchFamily="18" charset="0"/>
                <a:cs typeface="Times New Roman" panose="02020603050405020304" pitchFamily="18" charset="0"/>
              </a:rPr>
              <a:t>Questions ??</a:t>
            </a:r>
          </a:p>
        </p:txBody>
      </p:sp>
    </p:spTree>
    <p:extLst>
      <p:ext uri="{BB962C8B-B14F-4D97-AF65-F5344CB8AC3E}">
        <p14:creationId xmlns:p14="http://schemas.microsoft.com/office/powerpoint/2010/main" val="4602012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Serenity 16x9">
  <a:themeElements>
    <a:clrScheme name="Serenity_16x9">
      <a:dk1>
        <a:srgbClr val="164B4F"/>
      </a:dk1>
      <a:lt1>
        <a:sysClr val="window" lastClr="FFFFFF"/>
      </a:lt1>
      <a:dk2>
        <a:srgbClr val="000000"/>
      </a:dk2>
      <a:lt2>
        <a:srgbClr val="C5E5EC"/>
      </a:lt2>
      <a:accent1>
        <a:srgbClr val="1B91A1"/>
      </a:accent1>
      <a:accent2>
        <a:srgbClr val="46AC6F"/>
      </a:accent2>
      <a:accent3>
        <a:srgbClr val="37AFD5"/>
      </a:accent3>
      <a:accent4>
        <a:srgbClr val="6786A9"/>
      </a:accent4>
      <a:accent5>
        <a:srgbClr val="90A693"/>
      </a:accent5>
      <a:accent6>
        <a:srgbClr val="389066"/>
      </a:accent6>
      <a:hlink>
        <a:srgbClr val="27A99A"/>
      </a:hlink>
      <a:folHlink>
        <a:srgbClr val="94AE9D"/>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accent1">
            <a:shade val="50000"/>
          </a:schemeClr>
        </a:lnRef>
        <a:fillRef idx="1">
          <a:schemeClr val="accent1"/>
        </a:fillRef>
        <a:effectRef idx="0">
          <a:schemeClr val="accent1"/>
        </a:effectRef>
        <a:fontRef idx="minor">
          <a:schemeClr val="lt1"/>
        </a:fontRef>
      </a:style>
    </a:spDef>
    <a:lnDef>
      <a:spPr>
        <a:ln w="12700"/>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a:defPPr>
      </a:lstStyle>
    </a:txDef>
  </a:objectDefaults>
  <a:extraClrSchemeLst/>
  <a:extLst>
    <a:ext uri="{05A4C25C-085E-4340-85A3-A5531E510DB2}">
      <thm15:themeFamily xmlns:thm15="http://schemas.microsoft.com/office/thememl/2012/main" name="TF02801109.potx" id="{B47C65E8-9F73-4C4F-A3C2-84725F71438E}" vid="{CFC30A9F-F7E5-41F4-B6B7-D2E5B79E3BFB}"/>
    </a:ext>
  </a:extLst>
</a:theme>
</file>

<file path=ppt/theme/theme2.xml><?xml version="1.0" encoding="utf-8"?>
<a:theme xmlns:a="http://schemas.openxmlformats.org/drawingml/2006/main" name="Office Theme">
  <a:themeElements>
    <a:clrScheme name="Serenity">
      <a:dk1>
        <a:srgbClr val="164B4F"/>
      </a:dk1>
      <a:lt1>
        <a:sysClr val="window" lastClr="FFFFFF"/>
      </a:lt1>
      <a:dk2>
        <a:srgbClr val="000000"/>
      </a:dk2>
      <a:lt2>
        <a:srgbClr val="C5E5EC"/>
      </a:lt2>
      <a:accent1>
        <a:srgbClr val="1B91A1"/>
      </a:accent1>
      <a:accent2>
        <a:srgbClr val="46AC6F"/>
      </a:accent2>
      <a:accent3>
        <a:srgbClr val="37AFD5"/>
      </a:accent3>
      <a:accent4>
        <a:srgbClr val="6786A9"/>
      </a:accent4>
      <a:accent5>
        <a:srgbClr val="90A693"/>
      </a:accent5>
      <a:accent6>
        <a:srgbClr val="389066"/>
      </a:accent6>
      <a:hlink>
        <a:srgbClr val="27A99A"/>
      </a:hlink>
      <a:folHlink>
        <a:srgbClr val="94AE9D"/>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Serenity">
      <a:dk1>
        <a:srgbClr val="164B4F"/>
      </a:dk1>
      <a:lt1>
        <a:sysClr val="window" lastClr="FFFFFF"/>
      </a:lt1>
      <a:dk2>
        <a:srgbClr val="000000"/>
      </a:dk2>
      <a:lt2>
        <a:srgbClr val="C5E5EC"/>
      </a:lt2>
      <a:accent1>
        <a:srgbClr val="1B91A1"/>
      </a:accent1>
      <a:accent2>
        <a:srgbClr val="46AC6F"/>
      </a:accent2>
      <a:accent3>
        <a:srgbClr val="37AFD5"/>
      </a:accent3>
      <a:accent4>
        <a:srgbClr val="6786A9"/>
      </a:accent4>
      <a:accent5>
        <a:srgbClr val="90A693"/>
      </a:accent5>
      <a:accent6>
        <a:srgbClr val="389066"/>
      </a:accent6>
      <a:hlink>
        <a:srgbClr val="27A99A"/>
      </a:hlink>
      <a:folHlink>
        <a:srgbClr val="94AE9D"/>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9" ma:contentTypeDescription="Create a new document." ma:contentTypeScope="" ma:versionID="0603aea6349e1f55115072268ba36065">
  <xsd:schema xmlns:xsd="http://www.w3.org/2001/XMLSchema" xmlns:xs="http://www.w3.org/2001/XMLSchema" xmlns:p="http://schemas.microsoft.com/office/2006/metadata/properties" xmlns:ns3="7b23fa32-4003-4364-bee1-595462966394" targetNamespace="http://schemas.microsoft.com/office/2006/metadata/properties" ma:root="true" ma:fieldsID="fea7e872b0b747d59ca3b4d87a224715" ns3:_="">
    <xsd:import namespace="7b23fa32-4003-4364-bee1-59546296639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4337EDA-BDDB-4A14-A40D-49ACF3F9D3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F249165-F638-412C-8E0A-DFB7045CA2E0}">
  <ds:schemaRefs>
    <ds:schemaRef ds:uri="http://schemas.microsoft.com/office/2006/metadata/properties"/>
    <ds:schemaRef ds:uri="http://schemas.microsoft.com/office/infopath/2007/PartnerControls"/>
    <ds:schemaRef ds:uri="http://schemas.microsoft.com/office/2006/documentManagement/types"/>
    <ds:schemaRef ds:uri="http://www.w3.org/XML/1998/namespace"/>
    <ds:schemaRef ds:uri="http://purl.org/dc/dcmitype/"/>
    <ds:schemaRef ds:uri="http://purl.org/dc/terms/"/>
    <ds:schemaRef ds:uri="http://schemas.openxmlformats.org/package/2006/metadata/core-properties"/>
    <ds:schemaRef ds:uri="7b23fa32-4003-4364-bee1-595462966394"/>
    <ds:schemaRef ds:uri="http://purl.org/dc/elements/1.1/"/>
  </ds:schemaRefs>
</ds:datastoreItem>
</file>

<file path=customXml/itemProps3.xml><?xml version="1.0" encoding="utf-8"?>
<ds:datastoreItem xmlns:ds="http://schemas.openxmlformats.org/officeDocument/2006/customXml" ds:itemID="{06BC40FA-AD04-4435-BF30-539B703503A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Serenity nature presentation (widescreen)</Template>
  <TotalTime>741</TotalTime>
  <Words>2004</Words>
  <Application>Microsoft Office PowerPoint</Application>
  <PresentationFormat>Custom</PresentationFormat>
  <Paragraphs>195</Paragraphs>
  <Slides>17</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Euphemia</vt:lpstr>
      <vt:lpstr>Times New Roman</vt:lpstr>
      <vt:lpstr>Serenity 16x9</vt:lpstr>
      <vt:lpstr>             Youth Work and Social Education – Level 4</vt:lpstr>
      <vt:lpstr>Skills, tools and approaches needed for successful implementation with Young people. </vt:lpstr>
      <vt:lpstr> </vt:lpstr>
      <vt:lpstr> ‘relationships are everything in personal growth , development &amp; learning with young people. These are all needed to create a grounding relationship.’ </vt:lpstr>
      <vt:lpstr>PowerPoint Presentation</vt:lpstr>
      <vt:lpstr>PowerPoint Presentation</vt:lpstr>
      <vt:lpstr>PowerPoint Presentation</vt:lpstr>
      <vt:lpstr>PowerPoint Presentation</vt:lpstr>
      <vt:lpstr>National Occupational Standards</vt:lpstr>
      <vt:lpstr>PowerPoint Presentation</vt:lpstr>
      <vt:lpstr>PowerPoint Presentation</vt:lpstr>
      <vt:lpstr>PowerPoint Presentation</vt:lpstr>
      <vt:lpstr>Boundaries</vt:lpstr>
      <vt:lpstr>Conclusion</vt:lpstr>
      <vt:lpstr>Mindfullness Moment                             The Body Scan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Youth Work and Social Education – Level 4</dc:title>
  <dc:creator>Claire Louise Davies (2007261)</dc:creator>
  <cp:lastModifiedBy>Claire Louise Davies (2007261)</cp:lastModifiedBy>
  <cp:revision>8</cp:revision>
  <dcterms:created xsi:type="dcterms:W3CDTF">2021-02-19T12:03:55Z</dcterms:created>
  <dcterms:modified xsi:type="dcterms:W3CDTF">2021-02-23T12:06:19Z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0x0101000033FA223336B44AB78A5EBBE6527CC3</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